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23"/>
  </p:notesMasterIdLst>
  <p:sldIdLst>
    <p:sldId id="256" r:id="rId3"/>
    <p:sldId id="276" r:id="rId4"/>
    <p:sldId id="296" r:id="rId5"/>
    <p:sldId id="297" r:id="rId6"/>
    <p:sldId id="298" r:id="rId7"/>
    <p:sldId id="257" r:id="rId8"/>
    <p:sldId id="264" r:id="rId9"/>
    <p:sldId id="286" r:id="rId10"/>
    <p:sldId id="299" r:id="rId11"/>
    <p:sldId id="282" r:id="rId12"/>
    <p:sldId id="288" r:id="rId13"/>
    <p:sldId id="265" r:id="rId14"/>
    <p:sldId id="260" r:id="rId15"/>
    <p:sldId id="289" r:id="rId16"/>
    <p:sldId id="291" r:id="rId17"/>
    <p:sldId id="293" r:id="rId18"/>
    <p:sldId id="300" r:id="rId19"/>
    <p:sldId id="285" r:id="rId20"/>
    <p:sldId id="292" r:id="rId21"/>
    <p:sldId id="261" r:id="rId2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5F9D16-294E-596D-3DB5-679378DC1E22}" name="Tomáš Vojtíšek" initials="TV" userId="S::483405@muni.cz::c015fca4-28a9-47ac-91a9-53c3d2de801e" providerId="AD"/>
  <p188:author id="{8EC691ED-7300-07E3-6078-719EC2634BC8}" name="Tomáš Kratochvíl" initials="TK" userId="S::427072@muni.cz::6ba4fd90-8d4a-4773-99ea-fd28b909b30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7E"/>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64E629-E958-4209-B17C-F4BFAB39EFF4}" v="563" dt="2025-02-20T21:45:12.557"/>
    <p1510:client id="{7FB5743D-9915-49CB-9CB5-7D0F6CE01B2D}" v="202" dt="2025-02-20T15:54:10.221"/>
    <p1510:client id="{D067057F-41EE-F06D-AA42-2FA14516F1E7}" v="3" dt="2025-02-20T15:39:37.763"/>
    <p1510:client id="{F381D6F8-635A-273F-CDD6-8D3E26E05567}" v="24" dt="2025-02-20T16:10:02.475"/>
    <p1510:client id="{F4D3299C-0E35-7349-B7B2-72819C98B357}" v="10" dt="2025-02-20T16:11:03.5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áš Vojtíšek" userId="S::483405@muni.cz::c015fca4-28a9-47ac-91a9-53c3d2de801e" providerId="AD" clId="Web-{D067057F-41EE-F06D-AA42-2FA14516F1E7}"/>
    <pc:docChg chg="addSld">
      <pc:chgData name="Tomáš Vojtíšek" userId="S::483405@muni.cz::c015fca4-28a9-47ac-91a9-53c3d2de801e" providerId="AD" clId="Web-{D067057F-41EE-F06D-AA42-2FA14516F1E7}" dt="2025-02-20T15:39:37.763" v="2"/>
      <pc:docMkLst>
        <pc:docMk/>
      </pc:docMkLst>
      <pc:sldChg chg="add">
        <pc:chgData name="Tomáš Vojtíšek" userId="S::483405@muni.cz::c015fca4-28a9-47ac-91a9-53c3d2de801e" providerId="AD" clId="Web-{D067057F-41EE-F06D-AA42-2FA14516F1E7}" dt="2025-02-20T15:39:37.731" v="0"/>
        <pc:sldMkLst>
          <pc:docMk/>
          <pc:sldMk cId="3966943509" sldId="295"/>
        </pc:sldMkLst>
      </pc:sldChg>
      <pc:sldChg chg="add">
        <pc:chgData name="Tomáš Vojtíšek" userId="S::483405@muni.cz::c015fca4-28a9-47ac-91a9-53c3d2de801e" providerId="AD" clId="Web-{D067057F-41EE-F06D-AA42-2FA14516F1E7}" dt="2025-02-20T15:39:37.747" v="1"/>
        <pc:sldMkLst>
          <pc:docMk/>
          <pc:sldMk cId="2566342847" sldId="296"/>
        </pc:sldMkLst>
      </pc:sldChg>
      <pc:sldChg chg="add">
        <pc:chgData name="Tomáš Vojtíšek" userId="S::483405@muni.cz::c015fca4-28a9-47ac-91a9-53c3d2de801e" providerId="AD" clId="Web-{D067057F-41EE-F06D-AA42-2FA14516F1E7}" dt="2025-02-20T15:39:37.763" v="2"/>
        <pc:sldMkLst>
          <pc:docMk/>
          <pc:sldMk cId="1169609305" sldId="297"/>
        </pc:sldMkLst>
      </pc:sldChg>
    </pc:docChg>
  </pc:docChgLst>
  <pc:docChgLst>
    <pc:chgData name="Tomáš Kratochvíl" userId="6ba4fd90-8d4a-4773-99ea-fd28b909b30e" providerId="ADAL" clId="{5FC2D80E-B676-42A5-AE37-6C7181DF8DCF}"/>
    <pc:docChg chg="undo redo custSel addSld delSld modSld sldOrd">
      <pc:chgData name="Tomáš Kratochvíl" userId="6ba4fd90-8d4a-4773-99ea-fd28b909b30e" providerId="ADAL" clId="{5FC2D80E-B676-42A5-AE37-6C7181DF8DCF}" dt="2025-02-09T22:23:09.592" v="3411"/>
      <pc:docMkLst>
        <pc:docMk/>
      </pc:docMkLst>
      <pc:sldChg chg="modSp mod">
        <pc:chgData name="Tomáš Kratochvíl" userId="6ba4fd90-8d4a-4773-99ea-fd28b909b30e" providerId="ADAL" clId="{5FC2D80E-B676-42A5-AE37-6C7181DF8DCF}" dt="2025-02-09T21:00:22.898" v="75" actId="20577"/>
        <pc:sldMkLst>
          <pc:docMk/>
          <pc:sldMk cId="3608078078" sldId="256"/>
        </pc:sldMkLst>
        <pc:spChg chg="mod">
          <ac:chgData name="Tomáš Kratochvíl" userId="6ba4fd90-8d4a-4773-99ea-fd28b909b30e" providerId="ADAL" clId="{5FC2D80E-B676-42A5-AE37-6C7181DF8DCF}" dt="2025-02-09T21:00:13.485" v="53" actId="6549"/>
          <ac:spMkLst>
            <pc:docMk/>
            <pc:sldMk cId="3608078078" sldId="256"/>
            <ac:spMk id="2" creationId="{00000000-0000-0000-0000-000000000000}"/>
          </ac:spMkLst>
        </pc:spChg>
        <pc:spChg chg="mod">
          <ac:chgData name="Tomáš Kratochvíl" userId="6ba4fd90-8d4a-4773-99ea-fd28b909b30e" providerId="ADAL" clId="{5FC2D80E-B676-42A5-AE37-6C7181DF8DCF}" dt="2025-02-09T21:00:22.898" v="75" actId="20577"/>
          <ac:spMkLst>
            <pc:docMk/>
            <pc:sldMk cId="3608078078" sldId="256"/>
            <ac:spMk id="3" creationId="{00000000-0000-0000-0000-000000000000}"/>
          </ac:spMkLst>
        </pc:spChg>
        <pc:spChg chg="mod">
          <ac:chgData name="Tomáš Kratochvíl" userId="6ba4fd90-8d4a-4773-99ea-fd28b909b30e" providerId="ADAL" clId="{5FC2D80E-B676-42A5-AE37-6C7181DF8DCF}" dt="2025-02-09T21:00:17.740" v="55" actId="20577"/>
          <ac:spMkLst>
            <pc:docMk/>
            <pc:sldMk cId="3608078078" sldId="256"/>
            <ac:spMk id="6" creationId="{00000000-0000-0000-0000-000000000000}"/>
          </ac:spMkLst>
        </pc:spChg>
      </pc:sldChg>
      <pc:sldChg chg="modSp mod">
        <pc:chgData name="Tomáš Kratochvíl" userId="6ba4fd90-8d4a-4773-99ea-fd28b909b30e" providerId="ADAL" clId="{5FC2D80E-B676-42A5-AE37-6C7181DF8DCF}" dt="2025-02-09T21:44:31.498" v="1843"/>
        <pc:sldMkLst>
          <pc:docMk/>
          <pc:sldMk cId="2594243270" sldId="257"/>
        </pc:sldMkLst>
        <pc:spChg chg="mod">
          <ac:chgData name="Tomáš Kratochvíl" userId="6ba4fd90-8d4a-4773-99ea-fd28b909b30e" providerId="ADAL" clId="{5FC2D80E-B676-42A5-AE37-6C7181DF8DCF}" dt="2025-02-09T21:17:10.065" v="1030" actId="20577"/>
          <ac:spMkLst>
            <pc:docMk/>
            <pc:sldMk cId="2594243270" sldId="257"/>
            <ac:spMk id="3" creationId="{00000000-0000-0000-0000-000000000000}"/>
          </ac:spMkLst>
        </pc:spChg>
        <pc:spChg chg="mod">
          <ac:chgData name="Tomáš Kratochvíl" userId="6ba4fd90-8d4a-4773-99ea-fd28b909b30e" providerId="ADAL" clId="{5FC2D80E-B676-42A5-AE37-6C7181DF8DCF}" dt="2025-02-09T21:44:31.498" v="1843"/>
          <ac:spMkLst>
            <pc:docMk/>
            <pc:sldMk cId="2594243270" sldId="257"/>
            <ac:spMk id="15" creationId="{287877E3-0ABE-4B64-8A70-B008E3F04F89}"/>
          </ac:spMkLst>
        </pc:spChg>
      </pc:sldChg>
      <pc:sldChg chg="modSp">
        <pc:chgData name="Tomáš Kratochvíl" userId="6ba4fd90-8d4a-4773-99ea-fd28b909b30e" providerId="ADAL" clId="{5FC2D80E-B676-42A5-AE37-6C7181DF8DCF}" dt="2025-02-09T21:47:41.071" v="1919" actId="20577"/>
        <pc:sldMkLst>
          <pc:docMk/>
          <pc:sldMk cId="2623968286" sldId="260"/>
        </pc:sldMkLst>
        <pc:spChg chg="mod">
          <ac:chgData name="Tomáš Kratochvíl" userId="6ba4fd90-8d4a-4773-99ea-fd28b909b30e" providerId="ADAL" clId="{5FC2D80E-B676-42A5-AE37-6C7181DF8DCF}" dt="2025-02-09T21:44:11.849" v="1837"/>
          <ac:spMkLst>
            <pc:docMk/>
            <pc:sldMk cId="2623968286" sldId="260"/>
            <ac:spMk id="12" creationId="{C62D6ECF-AF89-4DB8-879E-2F556C2DA375}"/>
          </ac:spMkLst>
        </pc:spChg>
        <pc:spChg chg="mod">
          <ac:chgData name="Tomáš Kratochvíl" userId="6ba4fd90-8d4a-4773-99ea-fd28b909b30e" providerId="ADAL" clId="{5FC2D80E-B676-42A5-AE37-6C7181DF8DCF}" dt="2025-02-09T21:47:41.071" v="1919" actId="20577"/>
          <ac:spMkLst>
            <pc:docMk/>
            <pc:sldMk cId="2623968286" sldId="260"/>
            <ac:spMk id="17" creationId="{00000000-0000-0000-0000-000000000000}"/>
          </ac:spMkLst>
        </pc:spChg>
        <pc:picChg chg="mod">
          <ac:chgData name="Tomáš Kratochvíl" userId="6ba4fd90-8d4a-4773-99ea-fd28b909b30e" providerId="ADAL" clId="{5FC2D80E-B676-42A5-AE37-6C7181DF8DCF}" dt="2025-02-09T21:38:47.472" v="1541" actId="14826"/>
          <ac:picMkLst>
            <pc:docMk/>
            <pc:sldMk cId="2623968286" sldId="260"/>
            <ac:picMk id="3" creationId="{8937506D-B09C-4848-AE0C-69B9B39266AE}"/>
          </ac:picMkLst>
        </pc:picChg>
      </pc:sldChg>
      <pc:sldChg chg="modSp mod">
        <pc:chgData name="Tomáš Kratochvíl" userId="6ba4fd90-8d4a-4773-99ea-fd28b909b30e" providerId="ADAL" clId="{5FC2D80E-B676-42A5-AE37-6C7181DF8DCF}" dt="2025-02-09T21:49:17.050" v="1943" actId="14100"/>
        <pc:sldMkLst>
          <pc:docMk/>
          <pc:sldMk cId="3321568548" sldId="261"/>
        </pc:sldMkLst>
        <pc:spChg chg="mod">
          <ac:chgData name="Tomáš Kratochvíl" userId="6ba4fd90-8d4a-4773-99ea-fd28b909b30e" providerId="ADAL" clId="{5FC2D80E-B676-42A5-AE37-6C7181DF8DCF}" dt="2025-02-09T21:48:08.750" v="1940"/>
          <ac:spMkLst>
            <pc:docMk/>
            <pc:sldMk cId="3321568548" sldId="261"/>
            <ac:spMk id="2" creationId="{00000000-0000-0000-0000-000000000000}"/>
          </ac:spMkLst>
        </pc:spChg>
        <pc:spChg chg="mod">
          <ac:chgData name="Tomáš Kratochvíl" userId="6ba4fd90-8d4a-4773-99ea-fd28b909b30e" providerId="ADAL" clId="{5FC2D80E-B676-42A5-AE37-6C7181DF8DCF}" dt="2025-02-09T21:47:52.926" v="1939" actId="20577"/>
          <ac:spMkLst>
            <pc:docMk/>
            <pc:sldMk cId="3321568548" sldId="261"/>
            <ac:spMk id="3" creationId="{00000000-0000-0000-0000-000000000000}"/>
          </ac:spMkLst>
        </pc:spChg>
        <pc:picChg chg="mod">
          <ac:chgData name="Tomáš Kratochvíl" userId="6ba4fd90-8d4a-4773-99ea-fd28b909b30e" providerId="ADAL" clId="{5FC2D80E-B676-42A5-AE37-6C7181DF8DCF}" dt="2025-02-09T21:49:17.050" v="1943" actId="14100"/>
          <ac:picMkLst>
            <pc:docMk/>
            <pc:sldMk cId="3321568548" sldId="261"/>
            <ac:picMk id="2050" creationId="{5E1B4FFC-661B-4DF9-85B9-B2BE1E65ED92}"/>
          </ac:picMkLst>
        </pc:picChg>
      </pc:sldChg>
      <pc:sldChg chg="modSp mod ord modNotesTx">
        <pc:chgData name="Tomáš Kratochvíl" userId="6ba4fd90-8d4a-4773-99ea-fd28b909b30e" providerId="ADAL" clId="{5FC2D80E-B676-42A5-AE37-6C7181DF8DCF}" dt="2025-02-09T21:47:35.228" v="1917" actId="20577"/>
        <pc:sldMkLst>
          <pc:docMk/>
          <pc:sldMk cId="2582766639" sldId="263"/>
        </pc:sldMkLst>
      </pc:sldChg>
      <pc:sldChg chg="modSp mod modTransition">
        <pc:chgData name="Tomáš Kratochvíl" userId="6ba4fd90-8d4a-4773-99ea-fd28b909b30e" providerId="ADAL" clId="{5FC2D80E-B676-42A5-AE37-6C7181DF8DCF}" dt="2025-02-09T21:44:27.312" v="1842"/>
        <pc:sldMkLst>
          <pc:docMk/>
          <pc:sldMk cId="1382483733" sldId="264"/>
        </pc:sldMkLst>
        <pc:spChg chg="mod">
          <ac:chgData name="Tomáš Kratochvíl" userId="6ba4fd90-8d4a-4773-99ea-fd28b909b30e" providerId="ADAL" clId="{5FC2D80E-B676-42A5-AE37-6C7181DF8DCF}" dt="2025-02-09T21:18:20.749" v="1048" actId="20577"/>
          <ac:spMkLst>
            <pc:docMk/>
            <pc:sldMk cId="1382483733" sldId="264"/>
            <ac:spMk id="3" creationId="{00000000-0000-0000-0000-000000000000}"/>
          </ac:spMkLst>
        </pc:spChg>
        <pc:spChg chg="mod">
          <ac:chgData name="Tomáš Kratochvíl" userId="6ba4fd90-8d4a-4773-99ea-fd28b909b30e" providerId="ADAL" clId="{5FC2D80E-B676-42A5-AE37-6C7181DF8DCF}" dt="2025-02-09T21:44:27.312" v="1842"/>
          <ac:spMkLst>
            <pc:docMk/>
            <pc:sldMk cId="1382483733" sldId="264"/>
            <ac:spMk id="10" creationId="{56B92F1B-F314-4193-8C81-BD80CD6DA078}"/>
          </ac:spMkLst>
        </pc:spChg>
        <pc:spChg chg="mod">
          <ac:chgData name="Tomáš Kratochvíl" userId="6ba4fd90-8d4a-4773-99ea-fd28b909b30e" providerId="ADAL" clId="{5FC2D80E-B676-42A5-AE37-6C7181DF8DCF}" dt="2025-02-09T21:16:02.654" v="999" actId="20577"/>
          <ac:spMkLst>
            <pc:docMk/>
            <pc:sldMk cId="1382483733" sldId="264"/>
            <ac:spMk id="17" creationId="{00000000-0000-0000-0000-000000000000}"/>
          </ac:spMkLst>
        </pc:spChg>
      </pc:sldChg>
      <pc:sldChg chg="modSp mod modTransition">
        <pc:chgData name="Tomáš Kratochvíl" userId="6ba4fd90-8d4a-4773-99ea-fd28b909b30e" providerId="ADAL" clId="{5FC2D80E-B676-42A5-AE37-6C7181DF8DCF}" dt="2025-02-09T21:44:14.837" v="1838"/>
        <pc:sldMkLst>
          <pc:docMk/>
          <pc:sldMk cId="1664162178" sldId="265"/>
        </pc:sldMkLst>
        <pc:spChg chg="mod">
          <ac:chgData name="Tomáš Kratochvíl" userId="6ba4fd90-8d4a-4773-99ea-fd28b909b30e" providerId="ADAL" clId="{5FC2D80E-B676-42A5-AE37-6C7181DF8DCF}" dt="2025-02-09T21:38:18.348" v="1540" actId="20577"/>
          <ac:spMkLst>
            <pc:docMk/>
            <pc:sldMk cId="1664162178" sldId="265"/>
            <ac:spMk id="3" creationId="{00000000-0000-0000-0000-000000000000}"/>
          </ac:spMkLst>
        </pc:spChg>
        <pc:spChg chg="mod">
          <ac:chgData name="Tomáš Kratochvíl" userId="6ba4fd90-8d4a-4773-99ea-fd28b909b30e" providerId="ADAL" clId="{5FC2D80E-B676-42A5-AE37-6C7181DF8DCF}" dt="2025-02-09T21:44:14.837" v="1838"/>
          <ac:spMkLst>
            <pc:docMk/>
            <pc:sldMk cId="1664162178" sldId="265"/>
            <ac:spMk id="10" creationId="{FF4AE206-1F6C-4365-83C8-FABA34B423CA}"/>
          </ac:spMkLst>
        </pc:spChg>
      </pc:sldChg>
      <pc:sldChg chg="addSp delSp modSp mod ord delAnim modAnim">
        <pc:chgData name="Tomáš Kratochvíl" userId="6ba4fd90-8d4a-4773-99ea-fd28b909b30e" providerId="ADAL" clId="{5FC2D80E-B676-42A5-AE37-6C7181DF8DCF}" dt="2025-02-09T21:44:46.898" v="1894" actId="1036"/>
        <pc:sldMkLst>
          <pc:docMk/>
          <pc:sldMk cId="1436135946" sldId="276"/>
        </pc:sldMkLst>
        <pc:spChg chg="mod">
          <ac:chgData name="Tomáš Kratochvíl" userId="6ba4fd90-8d4a-4773-99ea-fd28b909b30e" providerId="ADAL" clId="{5FC2D80E-B676-42A5-AE37-6C7181DF8DCF}" dt="2025-02-09T21:01:23.818" v="108" actId="20577"/>
          <ac:spMkLst>
            <pc:docMk/>
            <pc:sldMk cId="1436135946" sldId="276"/>
            <ac:spMk id="2" creationId="{00000000-0000-0000-0000-000000000000}"/>
          </ac:spMkLst>
        </pc:spChg>
        <pc:spChg chg="mod">
          <ac:chgData name="Tomáš Kratochvíl" userId="6ba4fd90-8d4a-4773-99ea-fd28b909b30e" providerId="ADAL" clId="{5FC2D80E-B676-42A5-AE37-6C7181DF8DCF}" dt="2025-02-09T21:10:29.029" v="849" actId="20577"/>
          <ac:spMkLst>
            <pc:docMk/>
            <pc:sldMk cId="1436135946" sldId="276"/>
            <ac:spMk id="3" creationId="{00000000-0000-0000-0000-000000000000}"/>
          </ac:spMkLst>
        </pc:spChg>
        <pc:spChg chg="mod">
          <ac:chgData name="Tomáš Kratochvíl" userId="6ba4fd90-8d4a-4773-99ea-fd28b909b30e" providerId="ADAL" clId="{5FC2D80E-B676-42A5-AE37-6C7181DF8DCF}" dt="2025-02-09T21:44:34.701" v="1844"/>
          <ac:spMkLst>
            <pc:docMk/>
            <pc:sldMk cId="1436135946" sldId="276"/>
            <ac:spMk id="12" creationId="{9273B6E7-6B04-450E-9877-BB1085B52944}"/>
          </ac:spMkLst>
        </pc:spChg>
        <pc:spChg chg="mod">
          <ac:chgData name="Tomáš Kratochvíl" userId="6ba4fd90-8d4a-4773-99ea-fd28b909b30e" providerId="ADAL" clId="{5FC2D80E-B676-42A5-AE37-6C7181DF8DCF}" dt="2025-02-09T21:44:46.898" v="1894" actId="1036"/>
          <ac:spMkLst>
            <pc:docMk/>
            <pc:sldMk cId="1436135946" sldId="276"/>
            <ac:spMk id="14" creationId="{1BEE704F-5A88-4A1E-BEA1-708AD1D88391}"/>
          </ac:spMkLst>
        </pc:spChg>
        <pc:spChg chg="mod">
          <ac:chgData name="Tomáš Kratochvíl" userId="6ba4fd90-8d4a-4773-99ea-fd28b909b30e" providerId="ADAL" clId="{5FC2D80E-B676-42A5-AE37-6C7181DF8DCF}" dt="2025-02-09T21:07:54.633" v="606" actId="20577"/>
          <ac:spMkLst>
            <pc:docMk/>
            <pc:sldMk cId="1436135946" sldId="276"/>
            <ac:spMk id="17" creationId="{00000000-0000-0000-0000-000000000000}"/>
          </ac:spMkLst>
        </pc:spChg>
        <pc:picChg chg="add mod">
          <ac:chgData name="Tomáš Kratochvíl" userId="6ba4fd90-8d4a-4773-99ea-fd28b909b30e" providerId="ADAL" clId="{5FC2D80E-B676-42A5-AE37-6C7181DF8DCF}" dt="2025-02-09T21:12:47.117" v="854" actId="14100"/>
          <ac:picMkLst>
            <pc:docMk/>
            <pc:sldMk cId="1436135946" sldId="276"/>
            <ac:picMk id="6" creationId="{3D841906-2948-199F-5C6A-563838854656}"/>
          </ac:picMkLst>
        </pc:picChg>
      </pc:sldChg>
      <pc:sldChg chg="del">
        <pc:chgData name="Tomáš Kratochvíl" userId="6ba4fd90-8d4a-4773-99ea-fd28b909b30e" providerId="ADAL" clId="{5FC2D80E-B676-42A5-AE37-6C7181DF8DCF}" dt="2025-02-09T22:07:48.240" v="2903" actId="47"/>
        <pc:sldMkLst>
          <pc:docMk/>
          <pc:sldMk cId="4091969014" sldId="278"/>
        </pc:sldMkLst>
      </pc:sldChg>
      <pc:sldChg chg="addSp delSp modSp mod ord modAnim modNotesTx">
        <pc:chgData name="Tomáš Kratochvíl" userId="6ba4fd90-8d4a-4773-99ea-fd28b909b30e" providerId="ADAL" clId="{5FC2D80E-B676-42A5-AE37-6C7181DF8DCF}" dt="2025-02-09T22:15:42.424" v="3328"/>
        <pc:sldMkLst>
          <pc:docMk/>
          <pc:sldMk cId="421727421" sldId="280"/>
        </pc:sldMkLst>
      </pc:sldChg>
      <pc:sldChg chg="modSp del mod">
        <pc:chgData name="Tomáš Kratochvíl" userId="6ba4fd90-8d4a-4773-99ea-fd28b909b30e" providerId="ADAL" clId="{5FC2D80E-B676-42A5-AE37-6C7181DF8DCF}" dt="2025-02-09T21:22:49.210" v="1219" actId="47"/>
        <pc:sldMkLst>
          <pc:docMk/>
          <pc:sldMk cId="3209102141" sldId="281"/>
        </pc:sldMkLst>
      </pc:sldChg>
      <pc:sldChg chg="modSp mod modTransition modNotesTx">
        <pc:chgData name="Tomáš Kratochvíl" userId="6ba4fd90-8d4a-4773-99ea-fd28b909b30e" providerId="ADAL" clId="{5FC2D80E-B676-42A5-AE37-6C7181DF8DCF}" dt="2025-02-09T21:44:21.486" v="1840"/>
        <pc:sldMkLst>
          <pc:docMk/>
          <pc:sldMk cId="252370315" sldId="282"/>
        </pc:sldMkLst>
        <pc:spChg chg="mod">
          <ac:chgData name="Tomáš Kratochvíl" userId="6ba4fd90-8d4a-4773-99ea-fd28b909b30e" providerId="ADAL" clId="{5FC2D80E-B676-42A5-AE37-6C7181DF8DCF}" dt="2025-02-09T21:21:18.691" v="1186" actId="20577"/>
          <ac:spMkLst>
            <pc:docMk/>
            <pc:sldMk cId="252370315" sldId="282"/>
            <ac:spMk id="3" creationId="{00000000-0000-0000-0000-000000000000}"/>
          </ac:spMkLst>
        </pc:spChg>
        <pc:spChg chg="mod">
          <ac:chgData name="Tomáš Kratochvíl" userId="6ba4fd90-8d4a-4773-99ea-fd28b909b30e" providerId="ADAL" clId="{5FC2D80E-B676-42A5-AE37-6C7181DF8DCF}" dt="2025-02-09T21:44:21.486" v="1840"/>
          <ac:spMkLst>
            <pc:docMk/>
            <pc:sldMk cId="252370315" sldId="282"/>
            <ac:spMk id="10" creationId="{56B92F1B-F314-4193-8C81-BD80CD6DA078}"/>
          </ac:spMkLst>
        </pc:spChg>
        <pc:spChg chg="mod">
          <ac:chgData name="Tomáš Kratochvíl" userId="6ba4fd90-8d4a-4773-99ea-fd28b909b30e" providerId="ADAL" clId="{5FC2D80E-B676-42A5-AE37-6C7181DF8DCF}" dt="2025-02-09T21:21:54.558" v="1203" actId="1035"/>
          <ac:spMkLst>
            <pc:docMk/>
            <pc:sldMk cId="252370315" sldId="282"/>
            <ac:spMk id="14" creationId="{1BEE704F-5A88-4A1E-BEA1-708AD1D88391}"/>
          </ac:spMkLst>
        </pc:spChg>
        <pc:spChg chg="mod">
          <ac:chgData name="Tomáš Kratochvíl" userId="6ba4fd90-8d4a-4773-99ea-fd28b909b30e" providerId="ADAL" clId="{5FC2D80E-B676-42A5-AE37-6C7181DF8DCF}" dt="2025-02-09T21:20:04.105" v="1120" actId="20577"/>
          <ac:spMkLst>
            <pc:docMk/>
            <pc:sldMk cId="252370315" sldId="282"/>
            <ac:spMk id="17" creationId="{00000000-0000-0000-0000-000000000000}"/>
          </ac:spMkLst>
        </pc:spChg>
        <pc:picChg chg="mod">
          <ac:chgData name="Tomáš Kratochvíl" userId="6ba4fd90-8d4a-4773-99ea-fd28b909b30e" providerId="ADAL" clId="{5FC2D80E-B676-42A5-AE37-6C7181DF8DCF}" dt="2025-02-09T21:31:28.289" v="1387" actId="1076"/>
          <ac:picMkLst>
            <pc:docMk/>
            <pc:sldMk cId="252370315" sldId="282"/>
            <ac:picMk id="12" creationId="{EE650AAD-D71A-4928-8DF5-71932BA4549A}"/>
          </ac:picMkLst>
        </pc:picChg>
      </pc:sldChg>
      <pc:sldChg chg="del">
        <pc:chgData name="Tomáš Kratochvíl" userId="6ba4fd90-8d4a-4773-99ea-fd28b909b30e" providerId="ADAL" clId="{5FC2D80E-B676-42A5-AE37-6C7181DF8DCF}" dt="2025-02-09T21:30:27.985" v="1375" actId="47"/>
        <pc:sldMkLst>
          <pc:docMk/>
          <pc:sldMk cId="405627627" sldId="283"/>
        </pc:sldMkLst>
      </pc:sldChg>
      <pc:sldChg chg="modSp mod">
        <pc:chgData name="Tomáš Kratochvíl" userId="6ba4fd90-8d4a-4773-99ea-fd28b909b30e" providerId="ADAL" clId="{5FC2D80E-B676-42A5-AE37-6C7181DF8DCF}" dt="2025-02-09T22:23:06.753" v="3410"/>
        <pc:sldMkLst>
          <pc:docMk/>
          <pc:sldMk cId="387791126" sldId="285"/>
        </pc:sldMkLst>
        <pc:spChg chg="mod">
          <ac:chgData name="Tomáš Kratochvíl" userId="6ba4fd90-8d4a-4773-99ea-fd28b909b30e" providerId="ADAL" clId="{5FC2D80E-B676-42A5-AE37-6C7181DF8DCF}" dt="2025-02-09T22:22:38.517" v="3368" actId="20577"/>
          <ac:spMkLst>
            <pc:docMk/>
            <pc:sldMk cId="387791126" sldId="285"/>
            <ac:spMk id="2" creationId="{00000000-0000-0000-0000-000000000000}"/>
          </ac:spMkLst>
        </pc:spChg>
        <pc:spChg chg="mod">
          <ac:chgData name="Tomáš Kratochvíl" userId="6ba4fd90-8d4a-4773-99ea-fd28b909b30e" providerId="ADAL" clId="{5FC2D80E-B676-42A5-AE37-6C7181DF8DCF}" dt="2025-02-09T22:23:06.753" v="3410"/>
          <ac:spMkLst>
            <pc:docMk/>
            <pc:sldMk cId="387791126" sldId="285"/>
            <ac:spMk id="12" creationId="{9273B6E7-6B04-450E-9877-BB1085B52944}"/>
          </ac:spMkLst>
        </pc:spChg>
      </pc:sldChg>
      <pc:sldChg chg="modSp add mod modTransition">
        <pc:chgData name="Tomáš Kratochvíl" userId="6ba4fd90-8d4a-4773-99ea-fd28b909b30e" providerId="ADAL" clId="{5FC2D80E-B676-42A5-AE37-6C7181DF8DCF}" dt="2025-02-09T21:44:24.616" v="1841"/>
        <pc:sldMkLst>
          <pc:docMk/>
          <pc:sldMk cId="3938135458" sldId="286"/>
        </pc:sldMkLst>
        <pc:spChg chg="mod">
          <ac:chgData name="Tomáš Kratochvíl" userId="6ba4fd90-8d4a-4773-99ea-fd28b909b30e" providerId="ADAL" clId="{5FC2D80E-B676-42A5-AE37-6C7181DF8DCF}" dt="2025-02-09T21:23:01.340" v="1227" actId="20577"/>
          <ac:spMkLst>
            <pc:docMk/>
            <pc:sldMk cId="3938135458" sldId="286"/>
            <ac:spMk id="3" creationId="{33EA1479-2434-0404-8FD2-D36C76321A12}"/>
          </ac:spMkLst>
        </pc:spChg>
        <pc:spChg chg="mod">
          <ac:chgData name="Tomáš Kratochvíl" userId="6ba4fd90-8d4a-4773-99ea-fd28b909b30e" providerId="ADAL" clId="{5FC2D80E-B676-42A5-AE37-6C7181DF8DCF}" dt="2025-02-09T21:44:24.616" v="1841"/>
          <ac:spMkLst>
            <pc:docMk/>
            <pc:sldMk cId="3938135458" sldId="286"/>
            <ac:spMk id="10" creationId="{7C3FC03A-1B22-488E-07AA-1B23D00A4D95}"/>
          </ac:spMkLst>
        </pc:spChg>
      </pc:sldChg>
      <pc:sldChg chg="modSp add mod modTransition">
        <pc:chgData name="Tomáš Kratochvíl" userId="6ba4fd90-8d4a-4773-99ea-fd28b909b30e" providerId="ADAL" clId="{5FC2D80E-B676-42A5-AE37-6C7181DF8DCF}" dt="2025-02-09T21:39:38.656" v="1548"/>
        <pc:sldMkLst>
          <pc:docMk/>
          <pc:sldMk cId="4072442426" sldId="287"/>
        </pc:sldMkLst>
      </pc:sldChg>
      <pc:sldChg chg="modSp add mod modTransition modNotesTx">
        <pc:chgData name="Tomáš Kratochvíl" userId="6ba4fd90-8d4a-4773-99ea-fd28b909b30e" providerId="ADAL" clId="{5FC2D80E-B676-42A5-AE37-6C7181DF8DCF}" dt="2025-02-09T21:44:17.319" v="1839"/>
        <pc:sldMkLst>
          <pc:docMk/>
          <pc:sldMk cId="2208015157" sldId="288"/>
        </pc:sldMkLst>
        <pc:spChg chg="mod">
          <ac:chgData name="Tomáš Kratochvíl" userId="6ba4fd90-8d4a-4773-99ea-fd28b909b30e" providerId="ADAL" clId="{5FC2D80E-B676-42A5-AE37-6C7181DF8DCF}" dt="2025-02-09T21:33:22.139" v="1469" actId="20577"/>
          <ac:spMkLst>
            <pc:docMk/>
            <pc:sldMk cId="2208015157" sldId="288"/>
            <ac:spMk id="3" creationId="{9591185B-2C73-149D-15C9-E115D8C0646A}"/>
          </ac:spMkLst>
        </pc:spChg>
        <pc:spChg chg="mod">
          <ac:chgData name="Tomáš Kratochvíl" userId="6ba4fd90-8d4a-4773-99ea-fd28b909b30e" providerId="ADAL" clId="{5FC2D80E-B676-42A5-AE37-6C7181DF8DCF}" dt="2025-02-09T21:44:17.319" v="1839"/>
          <ac:spMkLst>
            <pc:docMk/>
            <pc:sldMk cId="2208015157" sldId="288"/>
            <ac:spMk id="10" creationId="{BF6858FF-B477-D9A0-53B0-1DA342146C36}"/>
          </ac:spMkLst>
        </pc:spChg>
        <pc:picChg chg="mod">
          <ac:chgData name="Tomáš Kratochvíl" userId="6ba4fd90-8d4a-4773-99ea-fd28b909b30e" providerId="ADAL" clId="{5FC2D80E-B676-42A5-AE37-6C7181DF8DCF}" dt="2025-02-09T21:34:50.575" v="1472" actId="14100"/>
          <ac:picMkLst>
            <pc:docMk/>
            <pc:sldMk cId="2208015157" sldId="288"/>
            <ac:picMk id="12" creationId="{2253CE06-002E-690E-7CD9-39655B40F4CA}"/>
          </ac:picMkLst>
        </pc:picChg>
      </pc:sldChg>
      <pc:sldChg chg="modSp add mod modAnim">
        <pc:chgData name="Tomáš Kratochvíl" userId="6ba4fd90-8d4a-4773-99ea-fd28b909b30e" providerId="ADAL" clId="{5FC2D80E-B676-42A5-AE37-6C7181DF8DCF}" dt="2025-02-09T22:17:39.021" v="3360" actId="14100"/>
        <pc:sldMkLst>
          <pc:docMk/>
          <pc:sldMk cId="380157568" sldId="289"/>
        </pc:sldMkLst>
        <pc:spChg chg="mod">
          <ac:chgData name="Tomáš Kratochvíl" userId="6ba4fd90-8d4a-4773-99ea-fd28b909b30e" providerId="ADAL" clId="{5FC2D80E-B676-42A5-AE37-6C7181DF8DCF}" dt="2025-02-09T22:16:49.897" v="3334"/>
          <ac:spMkLst>
            <pc:docMk/>
            <pc:sldMk cId="380157568" sldId="289"/>
            <ac:spMk id="2" creationId="{B85E1639-DB58-D469-8489-C2A836D34360}"/>
          </ac:spMkLst>
        </pc:spChg>
        <pc:spChg chg="mod">
          <ac:chgData name="Tomáš Kratochvíl" userId="6ba4fd90-8d4a-4773-99ea-fd28b909b30e" providerId="ADAL" clId="{5FC2D80E-B676-42A5-AE37-6C7181DF8DCF}" dt="2025-02-09T22:17:36.017" v="3359" actId="27636"/>
          <ac:spMkLst>
            <pc:docMk/>
            <pc:sldMk cId="380157568" sldId="289"/>
            <ac:spMk id="3" creationId="{30443ADC-6E20-9439-7761-E1953981093C}"/>
          </ac:spMkLst>
        </pc:spChg>
        <pc:spChg chg="mod">
          <ac:chgData name="Tomáš Kratochvíl" userId="6ba4fd90-8d4a-4773-99ea-fd28b909b30e" providerId="ADAL" clId="{5FC2D80E-B676-42A5-AE37-6C7181DF8DCF}" dt="2025-02-09T22:05:12.156" v="2900" actId="20577"/>
          <ac:spMkLst>
            <pc:docMk/>
            <pc:sldMk cId="380157568" sldId="289"/>
            <ac:spMk id="17" creationId="{70BF8D28-A989-161D-FC46-253896D51396}"/>
          </ac:spMkLst>
        </pc:spChg>
        <pc:picChg chg="mod">
          <ac:chgData name="Tomáš Kratochvíl" userId="6ba4fd90-8d4a-4773-99ea-fd28b909b30e" providerId="ADAL" clId="{5FC2D80E-B676-42A5-AE37-6C7181DF8DCF}" dt="2025-02-09T22:17:39.021" v="3360" actId="14100"/>
          <ac:picMkLst>
            <pc:docMk/>
            <pc:sldMk cId="380157568" sldId="289"/>
            <ac:picMk id="4" creationId="{E5DF2D71-6DA5-5EB8-9DFE-B34EDE9AA1E7}"/>
          </ac:picMkLst>
        </pc:picChg>
      </pc:sldChg>
      <pc:sldChg chg="add del setBg">
        <pc:chgData name="Tomáš Kratochvíl" userId="6ba4fd90-8d4a-4773-99ea-fd28b909b30e" providerId="ADAL" clId="{5FC2D80E-B676-42A5-AE37-6C7181DF8DCF}" dt="2025-02-09T22:17:43.460" v="3361" actId="47"/>
        <pc:sldMkLst>
          <pc:docMk/>
          <pc:sldMk cId="3782422527" sldId="290"/>
        </pc:sldMkLst>
      </pc:sldChg>
      <pc:sldChg chg="del">
        <pc:chgData name="Tomáš Kratochvíl" userId="6ba4fd90-8d4a-4773-99ea-fd28b909b30e" providerId="ADAL" clId="{5FC2D80E-B676-42A5-AE37-6C7181DF8DCF}" dt="2025-02-09T22:16:38.071" v="3330"/>
        <pc:sldMkLst>
          <pc:docMk/>
          <pc:sldMk cId="1061683137" sldId="291"/>
        </pc:sldMkLst>
      </pc:sldChg>
      <pc:sldChg chg="modSp add">
        <pc:chgData name="Tomáš Kratochvíl" userId="6ba4fd90-8d4a-4773-99ea-fd28b909b30e" providerId="ADAL" clId="{5FC2D80E-B676-42A5-AE37-6C7181DF8DCF}" dt="2025-02-09T22:22:19.850" v="3362" actId="14826"/>
        <pc:sldMkLst>
          <pc:docMk/>
          <pc:sldMk cId="2076650350" sldId="291"/>
        </pc:sldMkLst>
        <pc:picChg chg="mod">
          <ac:chgData name="Tomáš Kratochvíl" userId="6ba4fd90-8d4a-4773-99ea-fd28b909b30e" providerId="ADAL" clId="{5FC2D80E-B676-42A5-AE37-6C7181DF8DCF}" dt="2025-02-09T22:22:19.850" v="3362" actId="14826"/>
          <ac:picMkLst>
            <pc:docMk/>
            <pc:sldMk cId="2076650350" sldId="291"/>
            <ac:picMk id="4" creationId="{F3E6E2DC-08A9-5041-91D1-435E339333D7}"/>
          </ac:picMkLst>
        </pc:picChg>
      </pc:sldChg>
      <pc:sldChg chg="new del">
        <pc:chgData name="Tomáš Kratochvíl" userId="6ba4fd90-8d4a-4773-99ea-fd28b909b30e" providerId="ADAL" clId="{5FC2D80E-B676-42A5-AE37-6C7181DF8DCF}" dt="2025-02-09T22:16:41.664" v="3332" actId="680"/>
        <pc:sldMkLst>
          <pc:docMk/>
          <pc:sldMk cId="3794804187" sldId="291"/>
        </pc:sldMkLst>
      </pc:sldChg>
      <pc:sldChg chg="modSp add mod">
        <pc:chgData name="Tomáš Kratochvíl" userId="6ba4fd90-8d4a-4773-99ea-fd28b909b30e" providerId="ADAL" clId="{5FC2D80E-B676-42A5-AE37-6C7181DF8DCF}" dt="2025-02-09T22:23:09.592" v="3411"/>
        <pc:sldMkLst>
          <pc:docMk/>
          <pc:sldMk cId="312966713" sldId="292"/>
        </pc:sldMkLst>
        <pc:spChg chg="mod">
          <ac:chgData name="Tomáš Kratochvíl" userId="6ba4fd90-8d4a-4773-99ea-fd28b909b30e" providerId="ADAL" clId="{5FC2D80E-B676-42A5-AE37-6C7181DF8DCF}" dt="2025-02-09T22:22:51.938" v="3409" actId="20577"/>
          <ac:spMkLst>
            <pc:docMk/>
            <pc:sldMk cId="312966713" sldId="292"/>
            <ac:spMk id="2" creationId="{4510E463-2A5A-B669-F354-988CFE05DDEA}"/>
          </ac:spMkLst>
        </pc:spChg>
        <pc:spChg chg="mod">
          <ac:chgData name="Tomáš Kratochvíl" userId="6ba4fd90-8d4a-4773-99ea-fd28b909b30e" providerId="ADAL" clId="{5FC2D80E-B676-42A5-AE37-6C7181DF8DCF}" dt="2025-02-09T22:23:09.592" v="3411"/>
          <ac:spMkLst>
            <pc:docMk/>
            <pc:sldMk cId="312966713" sldId="292"/>
            <ac:spMk id="12" creationId="{49739F07-76CE-113D-33D8-818B0CD01FD9}"/>
          </ac:spMkLst>
        </pc:spChg>
      </pc:sldChg>
    </pc:docChg>
  </pc:docChgLst>
  <pc:docChgLst>
    <pc:chgData name="Tomáš Vojtíšek" userId="S::483405@muni.cz::c015fca4-28a9-47ac-91a9-53c3d2de801e" providerId="AD" clId="Web-{F381D6F8-635A-273F-CDD6-8D3E26E05567}"/>
    <pc:docChg chg="modSld">
      <pc:chgData name="Tomáš Vojtíšek" userId="S::483405@muni.cz::c015fca4-28a9-47ac-91a9-53c3d2de801e" providerId="AD" clId="Web-{F381D6F8-635A-273F-CDD6-8D3E26E05567}" dt="2025-02-20T16:10:00.334" v="437"/>
      <pc:docMkLst>
        <pc:docMk/>
      </pc:docMkLst>
      <pc:sldChg chg="modNotes">
        <pc:chgData name="Tomáš Vojtíšek" userId="S::483405@muni.cz::c015fca4-28a9-47ac-91a9-53c3d2de801e" providerId="AD" clId="Web-{F381D6F8-635A-273F-CDD6-8D3E26E05567}" dt="2025-02-20T16:03:40.961" v="79"/>
        <pc:sldMkLst>
          <pc:docMk/>
          <pc:sldMk cId="2713364087" sldId="293"/>
        </pc:sldMkLst>
      </pc:sldChg>
      <pc:sldChg chg="modNotes">
        <pc:chgData name="Tomáš Vojtíšek" userId="S::483405@muni.cz::c015fca4-28a9-47ac-91a9-53c3d2de801e" providerId="AD" clId="Web-{F381D6F8-635A-273F-CDD6-8D3E26E05567}" dt="2025-02-20T16:10:00.334" v="437"/>
        <pc:sldMkLst>
          <pc:docMk/>
          <pc:sldMk cId="2566342847" sldId="296"/>
        </pc:sldMkLst>
      </pc:sldChg>
      <pc:sldChg chg="modNotes">
        <pc:chgData name="Tomáš Vojtíšek" userId="S::483405@muni.cz::c015fca4-28a9-47ac-91a9-53c3d2de801e" providerId="AD" clId="Web-{F381D6F8-635A-273F-CDD6-8D3E26E05567}" dt="2025-02-20T16:07:16.078" v="245"/>
        <pc:sldMkLst>
          <pc:docMk/>
          <pc:sldMk cId="1169609305" sldId="297"/>
        </pc:sldMkLst>
      </pc:sldChg>
      <pc:sldChg chg="modSp modNotes">
        <pc:chgData name="Tomáš Vojtíšek" userId="S::483405@muni.cz::c015fca4-28a9-47ac-91a9-53c3d2de801e" providerId="AD" clId="Web-{F381D6F8-635A-273F-CDD6-8D3E26E05567}" dt="2025-02-20T16:02:20.942" v="19"/>
        <pc:sldMkLst>
          <pc:docMk/>
          <pc:sldMk cId="421727421" sldId="300"/>
        </pc:sldMkLst>
        <pc:spChg chg="mod">
          <ac:chgData name="Tomáš Vojtíšek" userId="S::483405@muni.cz::c015fca4-28a9-47ac-91a9-53c3d2de801e" providerId="AD" clId="Web-{F381D6F8-635A-273F-CDD6-8D3E26E05567}" dt="2025-02-20T16:01:50.300" v="10" actId="20577"/>
          <ac:spMkLst>
            <pc:docMk/>
            <pc:sldMk cId="421727421" sldId="300"/>
            <ac:spMk id="3" creationId="{00000000-0000-0000-0000-000000000000}"/>
          </ac:spMkLst>
        </pc:spChg>
      </pc:sldChg>
    </pc:docChg>
  </pc:docChgLst>
  <pc:docChgLst>
    <pc:chgData name="Tomáš Vojtíšek" userId="S::483405@muni.cz::c015fca4-28a9-47ac-91a9-53c3d2de801e" providerId="AD" clId="Web-{7FB5743D-9915-49CB-9CB5-7D0F6CE01B2D}"/>
    <pc:docChg chg="addSld delSld modSld">
      <pc:chgData name="Tomáš Vojtíšek" userId="S::483405@muni.cz::c015fca4-28a9-47ac-91a9-53c3d2de801e" providerId="AD" clId="Web-{7FB5743D-9915-49CB-9CB5-7D0F6CE01B2D}" dt="2025-02-20T15:54:10.221" v="337" actId="20577"/>
      <pc:docMkLst>
        <pc:docMk/>
      </pc:docMkLst>
      <pc:sldChg chg="del">
        <pc:chgData name="Tomáš Vojtíšek" userId="S::483405@muni.cz::c015fca4-28a9-47ac-91a9-53c3d2de801e" providerId="AD" clId="Web-{7FB5743D-9915-49CB-9CB5-7D0F6CE01B2D}" dt="2025-02-20T15:40:04.929" v="1"/>
        <pc:sldMkLst>
          <pc:docMk/>
          <pc:sldMk cId="2582766639" sldId="263"/>
        </pc:sldMkLst>
      </pc:sldChg>
      <pc:sldChg chg="del">
        <pc:chgData name="Tomáš Vojtíšek" userId="S::483405@muni.cz::c015fca4-28a9-47ac-91a9-53c3d2de801e" providerId="AD" clId="Web-{7FB5743D-9915-49CB-9CB5-7D0F6CE01B2D}" dt="2025-02-20T15:52:30.249" v="243"/>
        <pc:sldMkLst>
          <pc:docMk/>
          <pc:sldMk cId="421727421" sldId="280"/>
        </pc:sldMkLst>
      </pc:sldChg>
      <pc:sldChg chg="del">
        <pc:chgData name="Tomáš Vojtíšek" userId="S::483405@muni.cz::c015fca4-28a9-47ac-91a9-53c3d2de801e" providerId="AD" clId="Web-{7FB5743D-9915-49CB-9CB5-7D0F6CE01B2D}" dt="2025-02-20T15:41:35.963" v="5"/>
        <pc:sldMkLst>
          <pc:docMk/>
          <pc:sldMk cId="4072442426" sldId="287"/>
        </pc:sldMkLst>
      </pc:sldChg>
      <pc:sldChg chg="modSp modCm">
        <pc:chgData name="Tomáš Vojtíšek" userId="S::483405@muni.cz::c015fca4-28a9-47ac-91a9-53c3d2de801e" providerId="AD" clId="Web-{7FB5743D-9915-49CB-9CB5-7D0F6CE01B2D}" dt="2025-02-20T15:43:04.576" v="132" actId="20577"/>
        <pc:sldMkLst>
          <pc:docMk/>
          <pc:sldMk cId="380157568" sldId="289"/>
        </pc:sldMkLst>
        <pc:spChg chg="mod">
          <ac:chgData name="Tomáš Vojtíšek" userId="S::483405@muni.cz::c015fca4-28a9-47ac-91a9-53c3d2de801e" providerId="AD" clId="Web-{7FB5743D-9915-49CB-9CB5-7D0F6CE01B2D}" dt="2025-02-20T15:43:04.576" v="132" actId="20577"/>
          <ac:spMkLst>
            <pc:docMk/>
            <pc:sldMk cId="380157568" sldId="289"/>
            <ac:spMk id="3" creationId="{30443ADC-6E20-9439-7761-E1953981093C}"/>
          </ac:spMkLst>
        </pc:spChg>
        <pc:extLst>
          <p:ext xmlns:p="http://schemas.openxmlformats.org/presentationml/2006/main" uri="{D6D511B9-2390-475A-947B-AFAB55BFBCF1}">
            <pc226:cmChg xmlns:pc226="http://schemas.microsoft.com/office/powerpoint/2022/06/main/command" chg="mod">
              <pc226:chgData name="Tomáš Vojtíšek" userId="S::483405@muni.cz::c015fca4-28a9-47ac-91a9-53c3d2de801e" providerId="AD" clId="Web-{7FB5743D-9915-49CB-9CB5-7D0F6CE01B2D}" dt="2025-02-20T15:43:03.435" v="131" actId="20577"/>
              <pc2:cmMkLst xmlns:pc2="http://schemas.microsoft.com/office/powerpoint/2019/9/main/command">
                <pc:docMk/>
                <pc:sldMk cId="380157568" sldId="289"/>
                <pc2:cmMk id="{E04D2E99-1E6A-2A41-8465-A4E55E3F5591}"/>
              </pc2:cmMkLst>
            </pc226:cmChg>
          </p:ext>
        </pc:extLst>
      </pc:sldChg>
      <pc:sldChg chg="modSp modCm">
        <pc:chgData name="Tomáš Vojtíšek" userId="S::483405@muni.cz::c015fca4-28a9-47ac-91a9-53c3d2de801e" providerId="AD" clId="Web-{7FB5743D-9915-49CB-9CB5-7D0F6CE01B2D}" dt="2025-02-20T15:43:30.248" v="141" actId="20577"/>
        <pc:sldMkLst>
          <pc:docMk/>
          <pc:sldMk cId="2076650350" sldId="291"/>
        </pc:sldMkLst>
        <pc:spChg chg="mod">
          <ac:chgData name="Tomáš Vojtíšek" userId="S::483405@muni.cz::c015fca4-28a9-47ac-91a9-53c3d2de801e" providerId="AD" clId="Web-{7FB5743D-9915-49CB-9CB5-7D0F6CE01B2D}" dt="2025-02-20T15:43:30.248" v="141" actId="20577"/>
          <ac:spMkLst>
            <pc:docMk/>
            <pc:sldMk cId="2076650350" sldId="291"/>
            <ac:spMk id="3" creationId="{610B0093-0DE9-66AB-423E-9F29179E0C49}"/>
          </ac:spMkLst>
        </pc:spChg>
        <pc:extLst>
          <p:ext xmlns:p="http://schemas.openxmlformats.org/presentationml/2006/main" uri="{D6D511B9-2390-475A-947B-AFAB55BFBCF1}">
            <pc226:cmChg xmlns:pc226="http://schemas.microsoft.com/office/powerpoint/2022/06/main/command" chg="mod">
              <pc226:chgData name="Tomáš Vojtíšek" userId="S::483405@muni.cz::c015fca4-28a9-47ac-91a9-53c3d2de801e" providerId="AD" clId="Web-{7FB5743D-9915-49CB-9CB5-7D0F6CE01B2D}" dt="2025-02-20T15:43:30.248" v="141" actId="20577"/>
              <pc2:cmMkLst xmlns:pc2="http://schemas.microsoft.com/office/powerpoint/2019/9/main/command">
                <pc:docMk/>
                <pc:sldMk cId="2076650350" sldId="291"/>
                <pc2:cmMk id="{2A766383-AB11-A64E-886F-1A0A17E17068}"/>
              </pc2:cmMkLst>
            </pc226:cmChg>
          </p:ext>
        </pc:extLst>
      </pc:sldChg>
      <pc:sldChg chg="modSp">
        <pc:chgData name="Tomáš Vojtíšek" userId="S::483405@muni.cz::c015fca4-28a9-47ac-91a9-53c3d2de801e" providerId="AD" clId="Web-{7FB5743D-9915-49CB-9CB5-7D0F6CE01B2D}" dt="2025-02-20T15:49:58.776" v="242" actId="20577"/>
        <pc:sldMkLst>
          <pc:docMk/>
          <pc:sldMk cId="2713364087" sldId="293"/>
        </pc:sldMkLst>
        <pc:spChg chg="mod">
          <ac:chgData name="Tomáš Vojtíšek" userId="S::483405@muni.cz::c015fca4-28a9-47ac-91a9-53c3d2de801e" providerId="AD" clId="Web-{7FB5743D-9915-49CB-9CB5-7D0F6CE01B2D}" dt="2025-02-20T15:49:58.776" v="242" actId="20577"/>
          <ac:spMkLst>
            <pc:docMk/>
            <pc:sldMk cId="2713364087" sldId="293"/>
            <ac:spMk id="3" creationId="{12DE9941-7333-4777-30DD-25495E95C897}"/>
          </ac:spMkLst>
        </pc:spChg>
      </pc:sldChg>
      <pc:sldChg chg="del">
        <pc:chgData name="Tomáš Vojtíšek" userId="S::483405@muni.cz::c015fca4-28a9-47ac-91a9-53c3d2de801e" providerId="AD" clId="Web-{7FB5743D-9915-49CB-9CB5-7D0F6CE01B2D}" dt="2025-02-20T15:40:14.398" v="2"/>
        <pc:sldMkLst>
          <pc:docMk/>
          <pc:sldMk cId="2921979834" sldId="294"/>
        </pc:sldMkLst>
      </pc:sldChg>
      <pc:sldChg chg="del">
        <pc:chgData name="Tomáš Vojtíšek" userId="S::483405@muni.cz::c015fca4-28a9-47ac-91a9-53c3d2de801e" providerId="AD" clId="Web-{7FB5743D-9915-49CB-9CB5-7D0F6CE01B2D}" dt="2025-02-20T15:40:03.554" v="0"/>
        <pc:sldMkLst>
          <pc:docMk/>
          <pc:sldMk cId="3966943509" sldId="295"/>
        </pc:sldMkLst>
      </pc:sldChg>
      <pc:sldChg chg="add">
        <pc:chgData name="Tomáš Vojtíšek" userId="S::483405@muni.cz::c015fca4-28a9-47ac-91a9-53c3d2de801e" providerId="AD" clId="Web-{7FB5743D-9915-49CB-9CB5-7D0F6CE01B2D}" dt="2025-02-20T15:40:43.399" v="3"/>
        <pc:sldMkLst>
          <pc:docMk/>
          <pc:sldMk cId="690685354" sldId="298"/>
        </pc:sldMkLst>
      </pc:sldChg>
      <pc:sldChg chg="add">
        <pc:chgData name="Tomáš Vojtíšek" userId="S::483405@muni.cz::c015fca4-28a9-47ac-91a9-53c3d2de801e" providerId="AD" clId="Web-{7FB5743D-9915-49CB-9CB5-7D0F6CE01B2D}" dt="2025-02-20T15:41:28.729" v="4"/>
        <pc:sldMkLst>
          <pc:docMk/>
          <pc:sldMk cId="1170751114" sldId="299"/>
        </pc:sldMkLst>
      </pc:sldChg>
      <pc:sldChg chg="modSp add">
        <pc:chgData name="Tomáš Vojtíšek" userId="S::483405@muni.cz::c015fca4-28a9-47ac-91a9-53c3d2de801e" providerId="AD" clId="Web-{7FB5743D-9915-49CB-9CB5-7D0F6CE01B2D}" dt="2025-02-20T15:54:10.221" v="337" actId="20577"/>
        <pc:sldMkLst>
          <pc:docMk/>
          <pc:sldMk cId="421727421" sldId="300"/>
        </pc:sldMkLst>
        <pc:spChg chg="mod">
          <ac:chgData name="Tomáš Vojtíšek" userId="S::483405@muni.cz::c015fca4-28a9-47ac-91a9-53c3d2de801e" providerId="AD" clId="Web-{7FB5743D-9915-49CB-9CB5-7D0F6CE01B2D}" dt="2025-02-20T15:54:10.221" v="337" actId="20577"/>
          <ac:spMkLst>
            <pc:docMk/>
            <pc:sldMk cId="421727421" sldId="300"/>
            <ac:spMk id="3" creationId="{00000000-0000-0000-0000-000000000000}"/>
          </ac:spMkLst>
        </pc:spChg>
        <pc:picChg chg="mod">
          <ac:chgData name="Tomáš Vojtíšek" userId="S::483405@muni.cz::c015fca4-28a9-47ac-91a9-53c3d2de801e" providerId="AD" clId="Web-{7FB5743D-9915-49CB-9CB5-7D0F6CE01B2D}" dt="2025-02-20T15:53:38.517" v="326" actId="1076"/>
          <ac:picMkLst>
            <pc:docMk/>
            <pc:sldMk cId="421727421" sldId="300"/>
            <ac:picMk id="6" creationId="{65D274E0-E54E-B0AE-82E7-843FFF318674}"/>
          </ac:picMkLst>
        </pc:picChg>
      </pc:sldChg>
    </pc:docChg>
  </pc:docChgLst>
  <pc:docChgLst>
    <pc:chgData name="Tomáš Vojtíšek" userId="c015fca4-28a9-47ac-91a9-53c3d2de801e" providerId="ADAL" clId="{F4D3299C-0E35-7349-B7B2-72819C98B357}"/>
    <pc:docChg chg="undo custSel addSld delSld modSld sldOrd">
      <pc:chgData name="Tomáš Vojtíšek" userId="c015fca4-28a9-47ac-91a9-53c3d2de801e" providerId="ADAL" clId="{F4D3299C-0E35-7349-B7B2-72819C98B357}" dt="2025-02-20T16:11:03.536" v="1593" actId="20577"/>
      <pc:docMkLst>
        <pc:docMk/>
      </pc:docMkLst>
      <pc:sldChg chg="modSp mod">
        <pc:chgData name="Tomáš Vojtíšek" userId="c015fca4-28a9-47ac-91a9-53c3d2de801e" providerId="ADAL" clId="{F4D3299C-0E35-7349-B7B2-72819C98B357}" dt="2025-02-11T08:53:30.568" v="1" actId="20577"/>
        <pc:sldMkLst>
          <pc:docMk/>
          <pc:sldMk cId="2594243270" sldId="257"/>
        </pc:sldMkLst>
        <pc:spChg chg="mod">
          <ac:chgData name="Tomáš Vojtíšek" userId="c015fca4-28a9-47ac-91a9-53c3d2de801e" providerId="ADAL" clId="{F4D3299C-0E35-7349-B7B2-72819C98B357}" dt="2025-02-11T08:53:30.568" v="1" actId="20577"/>
          <ac:spMkLst>
            <pc:docMk/>
            <pc:sldMk cId="2594243270" sldId="257"/>
            <ac:spMk id="17" creationId="{00000000-0000-0000-0000-000000000000}"/>
          </ac:spMkLst>
        </pc:spChg>
      </pc:sldChg>
      <pc:sldChg chg="ord modNotesTx">
        <pc:chgData name="Tomáš Vojtíšek" userId="c015fca4-28a9-47ac-91a9-53c3d2de801e" providerId="ADAL" clId="{F4D3299C-0E35-7349-B7B2-72819C98B357}" dt="2025-02-11T12:23:56.151" v="1166" actId="20577"/>
        <pc:sldMkLst>
          <pc:docMk/>
          <pc:sldMk cId="2582766639" sldId="263"/>
        </pc:sldMkLst>
      </pc:sldChg>
      <pc:sldChg chg="modNotesTx">
        <pc:chgData name="Tomáš Vojtíšek" userId="c015fca4-28a9-47ac-91a9-53c3d2de801e" providerId="ADAL" clId="{F4D3299C-0E35-7349-B7B2-72819C98B357}" dt="2025-02-11T12:38:34.827" v="1569" actId="20577"/>
        <pc:sldMkLst>
          <pc:docMk/>
          <pc:sldMk cId="421727421" sldId="280"/>
        </pc:sldMkLst>
      </pc:sldChg>
      <pc:sldChg chg="del">
        <pc:chgData name="Tomáš Vojtíšek" userId="c015fca4-28a9-47ac-91a9-53c3d2de801e" providerId="ADAL" clId="{F4D3299C-0E35-7349-B7B2-72819C98B357}" dt="2025-02-11T11:38:11.272" v="551" actId="2696"/>
        <pc:sldMkLst>
          <pc:docMk/>
          <pc:sldMk cId="3551401591" sldId="284"/>
        </pc:sldMkLst>
      </pc:sldChg>
      <pc:sldChg chg="modNotesTx">
        <pc:chgData name="Tomáš Vojtíšek" userId="c015fca4-28a9-47ac-91a9-53c3d2de801e" providerId="ADAL" clId="{F4D3299C-0E35-7349-B7B2-72819C98B357}" dt="2025-02-11T11:48:54.791" v="630" actId="20577"/>
        <pc:sldMkLst>
          <pc:docMk/>
          <pc:sldMk cId="387791126" sldId="285"/>
        </pc:sldMkLst>
      </pc:sldChg>
      <pc:sldChg chg="modSp mod">
        <pc:chgData name="Tomáš Vojtíšek" userId="c015fca4-28a9-47ac-91a9-53c3d2de801e" providerId="ADAL" clId="{F4D3299C-0E35-7349-B7B2-72819C98B357}" dt="2025-02-11T08:53:38.999" v="3" actId="20577"/>
        <pc:sldMkLst>
          <pc:docMk/>
          <pc:sldMk cId="3938135458" sldId="286"/>
        </pc:sldMkLst>
        <pc:spChg chg="mod">
          <ac:chgData name="Tomáš Vojtíšek" userId="c015fca4-28a9-47ac-91a9-53c3d2de801e" providerId="ADAL" clId="{F4D3299C-0E35-7349-B7B2-72819C98B357}" dt="2025-02-11T08:53:38.999" v="3" actId="20577"/>
          <ac:spMkLst>
            <pc:docMk/>
            <pc:sldMk cId="3938135458" sldId="286"/>
            <ac:spMk id="17" creationId="{E6E0693E-F529-CD1A-0FBC-322709EEB529}"/>
          </ac:spMkLst>
        </pc:spChg>
      </pc:sldChg>
      <pc:sldChg chg="modSp mod">
        <pc:chgData name="Tomáš Vojtíšek" userId="c015fca4-28a9-47ac-91a9-53c3d2de801e" providerId="ADAL" clId="{F4D3299C-0E35-7349-B7B2-72819C98B357}" dt="2025-02-11T09:21:59.856" v="25" actId="113"/>
        <pc:sldMkLst>
          <pc:docMk/>
          <pc:sldMk cId="4072442426" sldId="287"/>
        </pc:sldMkLst>
      </pc:sldChg>
      <pc:sldChg chg="modSp add mod modAnim modNotesTx">
        <pc:chgData name="Tomáš Vojtíšek" userId="c015fca4-28a9-47ac-91a9-53c3d2de801e" providerId="ADAL" clId="{F4D3299C-0E35-7349-B7B2-72819C98B357}" dt="2025-02-11T12:40:53.891" v="1583" actId="20577"/>
        <pc:sldMkLst>
          <pc:docMk/>
          <pc:sldMk cId="2713364087" sldId="293"/>
        </pc:sldMkLst>
        <pc:spChg chg="mod">
          <ac:chgData name="Tomáš Vojtíšek" userId="c015fca4-28a9-47ac-91a9-53c3d2de801e" providerId="ADAL" clId="{F4D3299C-0E35-7349-B7B2-72819C98B357}" dt="2025-02-11T12:36:01.871" v="1346" actId="20577"/>
          <ac:spMkLst>
            <pc:docMk/>
            <pc:sldMk cId="2713364087" sldId="293"/>
            <ac:spMk id="2" creationId="{99DF5F8B-5B58-3D63-2AE0-23BF6BA8D222}"/>
          </ac:spMkLst>
        </pc:spChg>
        <pc:spChg chg="mod">
          <ac:chgData name="Tomáš Vojtíšek" userId="c015fca4-28a9-47ac-91a9-53c3d2de801e" providerId="ADAL" clId="{F4D3299C-0E35-7349-B7B2-72819C98B357}" dt="2025-02-11T12:40:53.891" v="1583" actId="20577"/>
          <ac:spMkLst>
            <pc:docMk/>
            <pc:sldMk cId="2713364087" sldId="293"/>
            <ac:spMk id="3" creationId="{12DE9941-7333-4777-30DD-25495E95C897}"/>
          </ac:spMkLst>
        </pc:spChg>
      </pc:sldChg>
      <pc:sldChg chg="modNotesTx">
        <pc:chgData name="Tomáš Vojtíšek" userId="c015fca4-28a9-47ac-91a9-53c3d2de801e" providerId="ADAL" clId="{F4D3299C-0E35-7349-B7B2-72819C98B357}" dt="2025-02-20T16:11:03.536" v="1593" actId="20577"/>
        <pc:sldMkLst>
          <pc:docMk/>
          <pc:sldMk cId="690685354" sldId="298"/>
        </pc:sldMkLst>
      </pc:sldChg>
    </pc:docChg>
  </pc:docChgLst>
  <pc:docChgLst>
    <pc:chgData name="Tomáš Kratochvíl" userId="6ba4fd90-8d4a-4773-99ea-fd28b909b30e" providerId="ADAL" clId="{5164E629-E958-4209-B17C-F4BFAB39EFF4}"/>
    <pc:docChg chg="custSel addSld modSld">
      <pc:chgData name="Tomáš Kratochvíl" userId="6ba4fd90-8d4a-4773-99ea-fd28b909b30e" providerId="ADAL" clId="{5164E629-E958-4209-B17C-F4BFAB39EFF4}" dt="2025-02-20T21:45:12.557" v="2419" actId="20577"/>
      <pc:docMkLst>
        <pc:docMk/>
      </pc:docMkLst>
      <pc:sldChg chg="addSp delSp modSp mod modAnim">
        <pc:chgData name="Tomáš Kratochvíl" userId="6ba4fd90-8d4a-4773-99ea-fd28b909b30e" providerId="ADAL" clId="{5164E629-E958-4209-B17C-F4BFAB39EFF4}" dt="2025-02-20T16:12:05.160" v="1863" actId="1076"/>
        <pc:sldMkLst>
          <pc:docMk/>
          <pc:sldMk cId="387791126" sldId="285"/>
        </pc:sldMkLst>
        <pc:spChg chg="mod">
          <ac:chgData name="Tomáš Kratochvíl" userId="6ba4fd90-8d4a-4773-99ea-fd28b909b30e" providerId="ADAL" clId="{5164E629-E958-4209-B17C-F4BFAB39EFF4}" dt="2025-02-10T07:34:38.148" v="251" actId="20577"/>
          <ac:spMkLst>
            <pc:docMk/>
            <pc:sldMk cId="387791126" sldId="285"/>
            <ac:spMk id="3" creationId="{00000000-0000-0000-0000-000000000000}"/>
          </ac:spMkLst>
        </pc:spChg>
        <pc:picChg chg="add del mod">
          <ac:chgData name="Tomáš Kratochvíl" userId="6ba4fd90-8d4a-4773-99ea-fd28b909b30e" providerId="ADAL" clId="{5164E629-E958-4209-B17C-F4BFAB39EFF4}" dt="2025-02-20T16:12:00.503" v="1861" actId="478"/>
          <ac:picMkLst>
            <pc:docMk/>
            <pc:sldMk cId="387791126" sldId="285"/>
            <ac:picMk id="6" creationId="{49269F2A-B124-04E6-C953-119546463E95}"/>
          </ac:picMkLst>
        </pc:picChg>
        <pc:picChg chg="add mod">
          <ac:chgData name="Tomáš Kratochvíl" userId="6ba4fd90-8d4a-4773-99ea-fd28b909b30e" providerId="ADAL" clId="{5164E629-E958-4209-B17C-F4BFAB39EFF4}" dt="2025-02-20T16:12:03.112" v="1862" actId="1076"/>
          <ac:picMkLst>
            <pc:docMk/>
            <pc:sldMk cId="387791126" sldId="285"/>
            <ac:picMk id="7" creationId="{A7FA93AF-FAA2-8645-870D-731415B97010}"/>
          </ac:picMkLst>
        </pc:picChg>
        <pc:picChg chg="mod">
          <ac:chgData name="Tomáš Kratochvíl" userId="6ba4fd90-8d4a-4773-99ea-fd28b909b30e" providerId="ADAL" clId="{5164E629-E958-4209-B17C-F4BFAB39EFF4}" dt="2025-02-20T16:12:05.160" v="1863" actId="1076"/>
          <ac:picMkLst>
            <pc:docMk/>
            <pc:sldMk cId="387791126" sldId="285"/>
            <ac:picMk id="10" creationId="{82E11894-9662-4457-BBCB-CBB0636A55DB}"/>
          </ac:picMkLst>
        </pc:picChg>
      </pc:sldChg>
      <pc:sldChg chg="modSp mod modAnim">
        <pc:chgData name="Tomáš Kratochvíl" userId="6ba4fd90-8d4a-4773-99ea-fd28b909b30e" providerId="ADAL" clId="{5164E629-E958-4209-B17C-F4BFAB39EFF4}" dt="2025-02-10T09:24:53.801" v="643" actId="14100"/>
        <pc:sldMkLst>
          <pc:docMk/>
          <pc:sldMk cId="312966713" sldId="292"/>
        </pc:sldMkLst>
        <pc:spChg chg="mod">
          <ac:chgData name="Tomáš Kratochvíl" userId="6ba4fd90-8d4a-4773-99ea-fd28b909b30e" providerId="ADAL" clId="{5164E629-E958-4209-B17C-F4BFAB39EFF4}" dt="2025-02-10T09:24:00.009" v="636" actId="20577"/>
          <ac:spMkLst>
            <pc:docMk/>
            <pc:sldMk cId="312966713" sldId="292"/>
            <ac:spMk id="3" creationId="{41D03163-0848-ACB8-2A9A-8E8926C78245}"/>
          </ac:spMkLst>
        </pc:spChg>
        <pc:picChg chg="mod">
          <ac:chgData name="Tomáš Kratochvíl" userId="6ba4fd90-8d4a-4773-99ea-fd28b909b30e" providerId="ADAL" clId="{5164E629-E958-4209-B17C-F4BFAB39EFF4}" dt="2025-02-10T09:24:53.801" v="643" actId="14100"/>
          <ac:picMkLst>
            <pc:docMk/>
            <pc:sldMk cId="312966713" sldId="292"/>
            <ac:picMk id="10" creationId="{B056C715-79DB-65DE-6A45-9A6E372AAD2E}"/>
          </ac:picMkLst>
        </pc:picChg>
      </pc:sldChg>
      <pc:sldChg chg="modSp mod modNotesTx">
        <pc:chgData name="Tomáš Kratochvíl" userId="6ba4fd90-8d4a-4773-99ea-fd28b909b30e" providerId="ADAL" clId="{5164E629-E958-4209-B17C-F4BFAB39EFF4}" dt="2025-02-20T21:45:12.557" v="2419" actId="20577"/>
        <pc:sldMkLst>
          <pc:docMk/>
          <pc:sldMk cId="2713364087" sldId="293"/>
        </pc:sldMkLst>
        <pc:spChg chg="mod">
          <ac:chgData name="Tomáš Kratochvíl" userId="6ba4fd90-8d4a-4773-99ea-fd28b909b30e" providerId="ADAL" clId="{5164E629-E958-4209-B17C-F4BFAB39EFF4}" dt="2025-02-12T11:48:46.983" v="1443" actId="6549"/>
          <ac:spMkLst>
            <pc:docMk/>
            <pc:sldMk cId="2713364087" sldId="293"/>
            <ac:spMk id="2" creationId="{99DF5F8B-5B58-3D63-2AE0-23BF6BA8D222}"/>
          </ac:spMkLst>
        </pc:spChg>
        <pc:spChg chg="mod">
          <ac:chgData name="Tomáš Kratochvíl" userId="6ba4fd90-8d4a-4773-99ea-fd28b909b30e" providerId="ADAL" clId="{5164E629-E958-4209-B17C-F4BFAB39EFF4}" dt="2025-02-20T21:37:12.211" v="1973" actId="20577"/>
          <ac:spMkLst>
            <pc:docMk/>
            <pc:sldMk cId="2713364087" sldId="293"/>
            <ac:spMk id="3" creationId="{12DE9941-7333-4777-30DD-25495E95C897}"/>
          </ac:spMkLst>
        </pc:spChg>
        <pc:picChg chg="mod">
          <ac:chgData name="Tomáš Kratochvíl" userId="6ba4fd90-8d4a-4773-99ea-fd28b909b30e" providerId="ADAL" clId="{5164E629-E958-4209-B17C-F4BFAB39EFF4}" dt="2025-02-20T21:36:05.225" v="1928" actId="14826"/>
          <ac:picMkLst>
            <pc:docMk/>
            <pc:sldMk cId="2713364087" sldId="293"/>
            <ac:picMk id="4" creationId="{76FD4C65-EDFB-9716-6BCA-80B1A037ED60}"/>
          </ac:picMkLst>
        </pc:picChg>
      </pc:sldChg>
      <pc:sldChg chg="addSp modSp add modTransition modAnim">
        <pc:chgData name="Tomáš Kratochvíl" userId="6ba4fd90-8d4a-4773-99ea-fd28b909b30e" providerId="ADAL" clId="{5164E629-E958-4209-B17C-F4BFAB39EFF4}" dt="2025-02-12T11:19:25.237" v="968" actId="15"/>
        <pc:sldMkLst>
          <pc:docMk/>
          <pc:sldMk cId="2921979834" sldId="2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B33232-92D4-4EC3-9847-3281C884B49B}" type="datetimeFigureOut">
              <a:rPr lang="cs-CZ" smtClean="0"/>
              <a:t>20.02.2025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C2D579-B2DA-4740-AEE2-820DE1F1EB6E}" type="slidenum">
              <a:rPr lang="cs-CZ" smtClean="0"/>
              <a:t>‹#›</a:t>
            </a:fld>
            <a:endParaRPr lang="cs-CZ"/>
          </a:p>
        </p:txBody>
      </p:sp>
    </p:spTree>
    <p:extLst>
      <p:ext uri="{BB962C8B-B14F-4D97-AF65-F5344CB8AC3E}">
        <p14:creationId xmlns:p14="http://schemas.microsoft.com/office/powerpoint/2010/main" val="3241318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810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rtl="0"/>
            <a:r>
              <a:rPr lang="cs-CZ" b="0">
                <a:effectLst/>
              </a:rPr>
              <a:t>3členné týmy</a:t>
            </a:r>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634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2E3E6-EF12-0C23-ECC9-1FD1A05889B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4E448519-EF7C-3EB6-A1E0-A93F182148A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9417C428-E603-0CF3-053C-1BB6717DEB8A}"/>
              </a:ext>
            </a:extLst>
          </p:cNvPr>
          <p:cNvSpPr>
            <a:spLocks noGrp="1"/>
          </p:cNvSpPr>
          <p:nvPr>
            <p:ph type="body" idx="1"/>
          </p:nvPr>
        </p:nvSpPr>
        <p:spPr/>
        <p:txBody>
          <a:bodyPr/>
          <a:lstStyle/>
          <a:p>
            <a:pPr rtl="0"/>
            <a:r>
              <a:rPr lang="cs-CZ" b="0">
                <a:effectLst/>
              </a:rPr>
              <a:t>dvojice</a:t>
            </a:r>
          </a:p>
        </p:txBody>
      </p:sp>
      <p:sp>
        <p:nvSpPr>
          <p:cNvPr id="4" name="Zástupný symbol pro číslo snímku 3">
            <a:extLst>
              <a:ext uri="{FF2B5EF4-FFF2-40B4-BE49-F238E27FC236}">
                <a16:creationId xmlns:a16="http://schemas.microsoft.com/office/drawing/2014/main" id="{605BAA2A-0575-155F-75C2-562D9F6128B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093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rtl="0"/>
            <a:endParaRPr lang="cs-CZ" b="0">
              <a:effectLst/>
            </a:endParaRPr>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879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rtl="0"/>
            <a:endParaRPr lang="cs-CZ" b="0">
              <a:effectLst/>
            </a:endParaRPr>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63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A7B46-C9FC-9BB3-9894-BFB570D4DCA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6A4DC585-D841-B778-BB68-7EDFBE0D4D72}"/>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F2B7DD99-5018-B4C9-EAA7-C425BC54149C}"/>
              </a:ext>
            </a:extLst>
          </p:cNvPr>
          <p:cNvSpPr>
            <a:spLocks noGrp="1"/>
          </p:cNvSpPr>
          <p:nvPr>
            <p:ph type="body" idx="1"/>
          </p:nvPr>
        </p:nvSpPr>
        <p:spPr/>
        <p:txBody>
          <a:bodyPr/>
          <a:lstStyle/>
          <a:p>
            <a:pPr rtl="0"/>
            <a:r>
              <a:rPr lang="cs-CZ" b="0" i="0">
                <a:solidFill>
                  <a:srgbClr val="000000"/>
                </a:solidFill>
                <a:effectLst/>
                <a:latin typeface="Tahoma" panose="020B0604030504040204" pitchFamily="34" charset="0"/>
              </a:rPr>
              <a:t>Úkolem hráčů, aby se někdo z vlastního týmu dostal do hracího pole protihráče a nebyl chycen. Kdyby však byl chycen, znamenalo by to, že musí setrvat na místě do doby, než ho někdo z jeho týmu zachrání. To se dělá tak, že hráč k němu doběhne a dotkne se ho rukou. Pak se společně musí vrátit na svou polovinu hřiště a můžou ve hře pokračovat. (Vychytávka - když se zachránění a zachránce vrací na svou polovinu hřiště, můžou mít zvednuté ruce nad hlavu a nikdo je nebude chytat.)</a:t>
            </a:r>
            <a:br>
              <a:rPr lang="cs-CZ"/>
            </a:br>
            <a:br>
              <a:rPr lang="cs-CZ"/>
            </a:br>
            <a:r>
              <a:rPr lang="cs-CZ" b="0" i="0">
                <a:solidFill>
                  <a:srgbClr val="000000"/>
                </a:solidFill>
                <a:effectLst/>
                <a:latin typeface="Tahoma" panose="020B0604030504040204" pitchFamily="34" charset="0"/>
              </a:rPr>
              <a:t>Váš tým vyhraje, pokud se někdo z vašeho týmu dostane do obruče protihráče a zvedne předmět nad hlavu. Pokud stojíte alespoň jednou nohou v obruči, nemůžou vás protihráči chytit. Pak hra končí.</a:t>
            </a:r>
            <a:endParaRPr lang="cs-CZ" b="0">
              <a:effectLst/>
            </a:endParaRPr>
          </a:p>
        </p:txBody>
      </p:sp>
      <p:sp>
        <p:nvSpPr>
          <p:cNvPr id="4" name="Zástupný symbol pro číslo snímku 3">
            <a:extLst>
              <a:ext uri="{FF2B5EF4-FFF2-40B4-BE49-F238E27FC236}">
                <a16:creationId xmlns:a16="http://schemas.microsoft.com/office/drawing/2014/main" id="{A4CA1566-1C83-32B8-AB04-08AF13CF2E9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858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58C88-A225-DB6C-7AE2-3C4AF30F7F4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D4033DA-C58F-FEDE-81FC-C6866CFB26C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FC63499-9C12-26BA-1A3F-E9FE790CACC4}"/>
              </a:ext>
            </a:extLst>
          </p:cNvPr>
          <p:cNvSpPr>
            <a:spLocks noGrp="1"/>
          </p:cNvSpPr>
          <p:nvPr>
            <p:ph type="body" idx="1"/>
          </p:nvPr>
        </p:nvSpPr>
        <p:spPr/>
        <p:txBody>
          <a:bodyPr/>
          <a:lstStyle/>
          <a:p>
            <a:pPr rtl="0"/>
            <a:r>
              <a:rPr lang="cs-CZ" b="0" i="0">
                <a:solidFill>
                  <a:srgbClr val="000000"/>
                </a:solidFill>
                <a:effectLst/>
                <a:latin typeface="Tahoma" panose="020B0604030504040204" pitchFamily="34" charset="0"/>
              </a:rPr>
              <a:t>Úkolem hráčů, aby se někdo z vlastního týmu dostal do hracího pole protihráče a nebyl chycen. Kdyby však byl chycen, znamenalo by to, že musí setrvat na místě do doby, než ho někdo z jeho týmu zachrání. To se dělá tak, že hráč k němu doběhne a dotkne se ho rukou. Pak se společně musí vrátit na svou polovinu hřiště a můžou ve hře pokračovat. (Vychytávka - když se zachránění a zachránce vrací na svou polovinu hřiště, můžou mít zvednuté ruce nad hlavu a nikdo je nebude chytat.)</a:t>
            </a:r>
            <a:br>
              <a:rPr lang="cs-CZ"/>
            </a:br>
            <a:br>
              <a:rPr lang="cs-CZ"/>
            </a:br>
            <a:r>
              <a:rPr lang="cs-CZ" b="0" i="0">
                <a:solidFill>
                  <a:srgbClr val="000000"/>
                </a:solidFill>
                <a:effectLst/>
                <a:latin typeface="Tahoma" panose="020B0604030504040204" pitchFamily="34" charset="0"/>
              </a:rPr>
              <a:t>Váš tým vyhraje, pokud se někdo z vašeho týmu dostane do obruče protihráče a zvedne předmět nad hlavu. Pokud stojíte alespoň jednou nohou v obruči, nemůžou vás protihráči chytit. Pak hra končí.</a:t>
            </a:r>
            <a:endParaRPr lang="cs-CZ" b="0">
              <a:effectLst/>
            </a:endParaRPr>
          </a:p>
        </p:txBody>
      </p:sp>
      <p:sp>
        <p:nvSpPr>
          <p:cNvPr id="4" name="Zástupný symbol pro číslo snímku 3">
            <a:extLst>
              <a:ext uri="{FF2B5EF4-FFF2-40B4-BE49-F238E27FC236}">
                <a16:creationId xmlns:a16="http://schemas.microsoft.com/office/drawing/2014/main" id="{388B5EEC-6F4A-15AD-04CF-A1668DBA733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129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E9301-384B-CFBE-BAC8-34A90EFF5FA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F1AAE7CC-9787-C126-29D0-31933020D6B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9351961-BBE3-1A0F-415D-43B0CAE78920}"/>
              </a:ext>
            </a:extLst>
          </p:cNvPr>
          <p:cNvSpPr>
            <a:spLocks noGrp="1"/>
          </p:cNvSpPr>
          <p:nvPr>
            <p:ph type="body" idx="1"/>
          </p:nvPr>
        </p:nvSpPr>
        <p:spPr/>
        <p:txBody>
          <a:bodyPr/>
          <a:lstStyle/>
          <a:p>
            <a:r>
              <a:rPr lang="cs-CZ" b="1" i="1">
                <a:cs typeface="+mn-lt"/>
              </a:rPr>
              <a:t>Great man: leaderem se člověk rodí. Má misi od boha, je předurčen k tomu změnit svět. Leadeři jsou lidé historických proporcí.</a:t>
            </a:r>
            <a:br>
              <a:rPr lang="cs-CZ" i="1">
                <a:cs typeface="+mn-lt"/>
              </a:rPr>
            </a:br>
            <a:r>
              <a:rPr lang="cs-CZ" i="1"/>
              <a:t>Prototypická teorie leadershipu (</a:t>
            </a:r>
            <a:r>
              <a:rPr lang="cs-CZ" i="1" err="1"/>
              <a:t>Hogg</a:t>
            </a:r>
            <a:r>
              <a:rPr lang="cs-CZ" i="1"/>
              <a:t>, 2001)</a:t>
            </a:r>
            <a:br>
              <a:rPr lang="cs-CZ">
                <a:cs typeface="+mn-lt"/>
              </a:rPr>
            </a:br>
            <a:r>
              <a:rPr lang="cs-CZ" b="1"/>
              <a:t>Obsah</a:t>
            </a:r>
            <a:endParaRPr lang="cs-CZ"/>
          </a:p>
          <a:p>
            <a:pPr>
              <a:buFont typeface="Arial" panose="020B0604020202020204" pitchFamily="34" charset="0"/>
              <a:buChar char="•"/>
            </a:pPr>
            <a:r>
              <a:rPr lang="cs-CZ"/>
              <a:t>Lídři jsou vnímáni jako nejtypičtější členové skupiny.</a:t>
            </a:r>
            <a:endParaRPr lang="cs-CZ">
              <a:ea typeface="Calibri"/>
              <a:cs typeface="Calibri"/>
            </a:endParaRPr>
          </a:p>
          <a:p>
            <a:pPr>
              <a:buFont typeface="Arial" panose="020B0604020202020204" pitchFamily="34" charset="0"/>
              <a:buChar char="•"/>
            </a:pPr>
            <a:r>
              <a:rPr lang="cs-CZ"/>
              <a:t>Sdílená identita a hodnoty → přirozená autorita.</a:t>
            </a:r>
            <a:endParaRPr lang="cs-CZ">
              <a:ea typeface="Calibri"/>
              <a:cs typeface="Calibri"/>
            </a:endParaRPr>
          </a:p>
          <a:p>
            <a:pPr>
              <a:buFont typeface="Arial" panose="020B0604020202020204" pitchFamily="34" charset="0"/>
              <a:buChar char="•"/>
            </a:pPr>
            <a:r>
              <a:rPr lang="cs-CZ"/>
              <a:t>Dynamika "my vs. oni" posiluje přijetí lídra.</a:t>
            </a:r>
            <a:endParaRPr lang="cs-CZ">
              <a:ea typeface="Calibri"/>
              <a:cs typeface="Calibri"/>
            </a:endParaRPr>
          </a:p>
          <a:p>
            <a:pPr>
              <a:buFont typeface="Arial" panose="020B0604020202020204" pitchFamily="34" charset="0"/>
              <a:buChar char="•"/>
            </a:pPr>
            <a:r>
              <a:rPr lang="cs-CZ"/>
              <a:t>Role kontextu a skupinových norem v určování </a:t>
            </a:r>
            <a:r>
              <a:rPr lang="cs-CZ" err="1"/>
              <a:t>prototypičnosti</a:t>
            </a:r>
            <a:r>
              <a:rPr lang="cs-CZ"/>
              <a:t>.</a:t>
            </a:r>
            <a:endParaRPr lang="cs-CZ">
              <a:ea typeface="Calibri"/>
              <a:cs typeface="Calibri"/>
            </a:endParaRPr>
          </a:p>
          <a:p>
            <a:r>
              <a:rPr lang="cs-CZ" b="1"/>
              <a:t>Vysvětlení</a:t>
            </a:r>
            <a:endParaRPr lang="cs-CZ" b="1">
              <a:ea typeface="Calibri"/>
              <a:cs typeface="Calibri"/>
            </a:endParaRPr>
          </a:p>
          <a:p>
            <a:r>
              <a:rPr lang="cs-CZ" i="1"/>
              <a:t>"Podle této teorie se lídrem nestává ten, kdo je nejsilnější nebo nejvíce ambiciózní, ale ten, kdo nejlépe reprezentuje sdílenou identitu skupiny. Lidé přirozeně následují toho, kdo podle nich nejlépe ztělesňuje jejich hodnoty a normy. Například ve sportovním týmu nemusí být kapitán nutně nejlepší hráč, ale ten, koho tým vnímá jako svého přirozeného zástupce.„</a:t>
            </a:r>
            <a:endParaRPr lang="cs-CZ" i="1">
              <a:ea typeface="Calibri"/>
              <a:cs typeface="Calibri"/>
            </a:endParaRPr>
          </a:p>
          <a:p>
            <a:endParaRPr lang="cs-CZ" i="1"/>
          </a:p>
          <a:p>
            <a:r>
              <a:rPr lang="cs-CZ" b="1"/>
              <a:t>Jak se Harry stává lídrem podle prototypické teorie?</a:t>
            </a:r>
            <a:endParaRPr lang="cs-CZ" b="1">
              <a:ea typeface="Calibri"/>
              <a:cs typeface="Calibri"/>
            </a:endParaRPr>
          </a:p>
          <a:p>
            <a:pPr>
              <a:buFont typeface="+mj-lt"/>
              <a:buAutoNum type="arabicPeriod"/>
            </a:pPr>
            <a:r>
              <a:rPr lang="cs-CZ" b="1"/>
              <a:t>Skupinová identita (My vs. Oni)</a:t>
            </a:r>
            <a:endParaRPr lang="cs-CZ"/>
          </a:p>
          <a:p>
            <a:pPr marL="742950" lvl="1" indent="-285750">
              <a:buFont typeface="+mj-lt"/>
              <a:buAutoNum type="arabicPeriod"/>
            </a:pPr>
            <a:r>
              <a:rPr lang="cs-CZ"/>
              <a:t>Studenti v Bradavicích čelí hrozbě v podobě Dolores </a:t>
            </a:r>
            <a:r>
              <a:rPr lang="cs-CZ" err="1"/>
              <a:t>Umbridgeové</a:t>
            </a:r>
            <a:r>
              <a:rPr lang="cs-CZ"/>
              <a:t>, která potlačuje výuku obrany proti černé magii.</a:t>
            </a:r>
            <a:endParaRPr lang="cs-CZ">
              <a:ea typeface="Calibri"/>
              <a:cs typeface="Calibri"/>
            </a:endParaRPr>
          </a:p>
          <a:p>
            <a:pPr marL="742950" lvl="1" indent="-285750">
              <a:buFont typeface="+mj-lt"/>
              <a:buAutoNum type="arabicPeriod"/>
            </a:pPr>
            <a:r>
              <a:rPr lang="cs-CZ"/>
              <a:t>Ti, kteří s ní nesouhlasí, se začnou vnímat jako soudržná skupina („My“) v opozici vůči ministerstvu a </a:t>
            </a:r>
            <a:r>
              <a:rPr lang="cs-CZ" err="1"/>
              <a:t>Umbridgeové</a:t>
            </a:r>
            <a:r>
              <a:rPr lang="cs-CZ"/>
              <a:t> („Oni“).</a:t>
            </a:r>
            <a:endParaRPr lang="cs-CZ">
              <a:ea typeface="Calibri"/>
              <a:cs typeface="Calibri"/>
            </a:endParaRPr>
          </a:p>
          <a:p>
            <a:pPr marL="742950" lvl="1" indent="-285750">
              <a:buFont typeface="+mj-lt"/>
              <a:buAutoNum type="arabicPeriod"/>
            </a:pPr>
            <a:r>
              <a:rPr lang="cs-CZ"/>
              <a:t>Tato sdílená identita podporuje potřebu neoficiálního vedení.</a:t>
            </a:r>
            <a:endParaRPr lang="cs-CZ">
              <a:ea typeface="Calibri"/>
              <a:cs typeface="Calibri"/>
            </a:endParaRPr>
          </a:p>
          <a:p>
            <a:pPr>
              <a:buFont typeface="+mj-lt"/>
              <a:buAutoNum type="arabicPeriod"/>
            </a:pPr>
            <a:r>
              <a:rPr lang="cs-CZ" b="1"/>
              <a:t>Harry jako prototypický člen skupiny</a:t>
            </a:r>
            <a:endParaRPr lang="cs-CZ"/>
          </a:p>
          <a:p>
            <a:pPr marL="742950" lvl="1" indent="-285750">
              <a:buFont typeface="+mj-lt"/>
              <a:buAutoNum type="arabicPeriod"/>
            </a:pPr>
            <a:r>
              <a:rPr lang="cs-CZ"/>
              <a:t>Pro členy </a:t>
            </a:r>
            <a:r>
              <a:rPr lang="cs-CZ" err="1"/>
              <a:t>Brumbálovy</a:t>
            </a:r>
            <a:r>
              <a:rPr lang="cs-CZ"/>
              <a:t> armády Harry nejlépe reprezentuje hodnoty a cíle skupiny: boj proti temné magii, odvahu, loajalitu k Brumbálovi.</a:t>
            </a:r>
            <a:endParaRPr lang="cs-CZ">
              <a:ea typeface="Calibri"/>
              <a:cs typeface="Calibri"/>
            </a:endParaRPr>
          </a:p>
          <a:p>
            <a:pPr marL="742950" lvl="1" indent="-285750">
              <a:buFont typeface="+mj-lt"/>
              <a:buAutoNum type="arabicPeriod"/>
            </a:pPr>
            <a:r>
              <a:rPr lang="cs-CZ"/>
              <a:t>Má přímé zkušenosti se souboji (boj s Voldemortem) a stává se „živoucím důkazem“, že obrana proti černé magii je nutná.</a:t>
            </a:r>
            <a:endParaRPr lang="cs-CZ">
              <a:ea typeface="Calibri"/>
              <a:cs typeface="Calibri"/>
            </a:endParaRPr>
          </a:p>
          <a:p>
            <a:pPr marL="742950" lvl="1" indent="-285750">
              <a:buFont typeface="+mj-lt"/>
              <a:buAutoNum type="arabicPeriod"/>
            </a:pPr>
            <a:r>
              <a:rPr lang="cs-CZ"/>
              <a:t>Je považován za přirozeného vůdce, protože ztělesňuje to, co skupina v daném kontextu považuje za ideální – zkušenost, odvahu a vzdor vůči nespravedlnosti.</a:t>
            </a:r>
            <a:endParaRPr lang="cs-CZ">
              <a:ea typeface="Calibri"/>
              <a:cs typeface="Calibri"/>
            </a:endParaRPr>
          </a:p>
          <a:p>
            <a:pPr>
              <a:buFont typeface="+mj-lt"/>
              <a:buAutoNum type="arabicPeriod"/>
            </a:pPr>
            <a:r>
              <a:rPr lang="cs-CZ" b="1"/>
              <a:t>Přijetí leadershipu díky </a:t>
            </a:r>
            <a:r>
              <a:rPr lang="cs-CZ" b="1" err="1"/>
              <a:t>prototypičnosti</a:t>
            </a:r>
            <a:endParaRPr lang="cs-CZ"/>
          </a:p>
          <a:p>
            <a:pPr marL="742950" lvl="1" indent="-285750">
              <a:buFont typeface="+mj-lt"/>
              <a:buAutoNum type="arabicPeriod"/>
            </a:pPr>
            <a:r>
              <a:rPr lang="cs-CZ"/>
              <a:t>Členové BA ho uznávají jako lídra ne proto, že by měl formální autoritu, ale protože ho vnímají jako nejvíce „svého“ – je jedním z nich a zároveň zosobňuje jejich cíle.</a:t>
            </a:r>
            <a:endParaRPr lang="cs-CZ">
              <a:ea typeface="Calibri"/>
              <a:cs typeface="Calibri"/>
            </a:endParaRPr>
          </a:p>
          <a:p>
            <a:pPr marL="742950" lvl="1" indent="-285750">
              <a:buFont typeface="+mj-lt"/>
              <a:buAutoNum type="arabicPeriod"/>
            </a:pPr>
            <a:r>
              <a:rPr lang="cs-CZ"/>
              <a:t>Nevystupuje jako někdo nadřazený, ale jako někdo, kdo sdílí jejich hodnoty, a proto ho následují.</a:t>
            </a:r>
            <a:endParaRPr lang="cs-CZ">
              <a:ea typeface="Calibri"/>
              <a:cs typeface="Calibri"/>
            </a:endParaRPr>
          </a:p>
          <a:p>
            <a:pPr marL="742950" lvl="1" indent="-285750">
              <a:buFont typeface="+mj-lt"/>
              <a:buAutoNum type="arabicPeriod"/>
            </a:pPr>
            <a:r>
              <a:rPr lang="cs-CZ"/>
              <a:t>Alternativní kandidáti (např. Hermiona, která BA organizuje) nejsou tak přirozeně přijatí jako lídři, protože nejsou tak jasnými prototypy skupiny.</a:t>
            </a:r>
            <a:endParaRPr lang="cs-CZ">
              <a:ea typeface="Calibri"/>
              <a:cs typeface="Calibri"/>
            </a:endParaRPr>
          </a:p>
          <a:p>
            <a:endParaRPr lang="cs-CZ"/>
          </a:p>
          <a:p>
            <a:r>
              <a:rPr lang="cs-CZ" i="1"/>
              <a:t>Implicitní teorie leadershipu (</a:t>
            </a:r>
            <a:r>
              <a:rPr lang="cs-CZ" i="1" err="1"/>
              <a:t>Hogg</a:t>
            </a:r>
            <a:r>
              <a:rPr lang="cs-CZ" i="1"/>
              <a:t>, 2001)</a:t>
            </a:r>
            <a:br>
              <a:rPr lang="cs-CZ">
                <a:cs typeface="+mn-lt"/>
              </a:rPr>
            </a:br>
            <a:r>
              <a:rPr lang="cs-CZ" b="1"/>
              <a:t>Obsah</a:t>
            </a:r>
            <a:endParaRPr lang="cs-CZ"/>
          </a:p>
          <a:p>
            <a:pPr>
              <a:buFont typeface="Arial" panose="020B0604020202020204" pitchFamily="34" charset="0"/>
              <a:buChar char="•"/>
            </a:pPr>
            <a:r>
              <a:rPr lang="cs-CZ"/>
              <a:t>Lídři jsou vnímáni jako ti, kdo </a:t>
            </a:r>
            <a:r>
              <a:rPr lang="cs-CZ" b="1"/>
              <a:t>odpovídají schématu</a:t>
            </a:r>
            <a:r>
              <a:rPr lang="cs-CZ"/>
              <a:t>, jak by měl lídr vypadat.</a:t>
            </a:r>
            <a:endParaRPr lang="cs-CZ">
              <a:ea typeface="Calibri"/>
              <a:cs typeface="Calibri"/>
            </a:endParaRPr>
          </a:p>
          <a:p>
            <a:pPr>
              <a:buFont typeface="Arial" panose="020B0604020202020204" pitchFamily="34" charset="0"/>
              <a:buChar char="•"/>
            </a:pPr>
            <a:r>
              <a:rPr lang="cs-CZ"/>
              <a:t>Hodnocení tak vychází z očekávání než ze schopností </a:t>
            </a:r>
            <a:r>
              <a:rPr lang="cs-CZ">
                <a:sym typeface="Wingdings" panose="05000000000000000000" pitchFamily="2" charset="2"/>
              </a:rPr>
              <a:t> disonance.</a:t>
            </a:r>
            <a:endParaRPr lang="cs-CZ">
              <a:ea typeface="Calibri"/>
              <a:cs typeface="Calibri"/>
            </a:endParaRPr>
          </a:p>
          <a:p>
            <a:pPr>
              <a:buFont typeface="Arial" panose="020B0604020202020204" pitchFamily="34" charset="0"/>
              <a:buChar char="•"/>
            </a:pPr>
            <a:r>
              <a:rPr lang="cs-CZ">
                <a:sym typeface="Wingdings" panose="05000000000000000000" pitchFamily="2" charset="2"/>
              </a:rPr>
              <a:t>Taková schémata podléhají vlivu kultury a kontextu.</a:t>
            </a:r>
            <a:endParaRPr lang="cs-CZ">
              <a:ea typeface="Calibri"/>
              <a:cs typeface="Calibri"/>
            </a:endParaRPr>
          </a:p>
          <a:p>
            <a:pPr>
              <a:buFont typeface="Arial" panose="020B0604020202020204" pitchFamily="34" charset="0"/>
              <a:buNone/>
            </a:pPr>
            <a:r>
              <a:rPr lang="cs-CZ" b="1"/>
              <a:t>Vysvětlení</a:t>
            </a:r>
            <a:endParaRPr lang="cs-CZ">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cs-CZ" i="1"/>
              <a:t>"Lidé mají v hlavě určitý obraz ideálního lídra – například že je sebevědomý, charismatický nebo rozhodný. Když někoho potkají, rychle posuzují, zda odpovídá této představě. To znamená, že někdo může být považován za lídra, i když ve skutečnosti nemá odpovídající schopnosti – stačí, že vypadá nebo se chová „jako lídr“. Proto často vidíme, že vyšší lidé, muži nebo lidé s hlubším hlasem bývají vnímáni jako přirozenější lídři, i když na jejich schopnostech to nemusí nic měnit."</a:t>
            </a:r>
            <a:endParaRPr lang="cs-CZ"/>
          </a:p>
          <a:p>
            <a:pPr>
              <a:buFont typeface="Arial" panose="020B0604020202020204" pitchFamily="34" charset="0"/>
              <a:buNone/>
            </a:pPr>
            <a:endParaRPr lang="cs-CZ"/>
          </a:p>
          <a:p>
            <a:pPr rtl="0"/>
            <a:r>
              <a:rPr lang="cs-CZ" b="0" i="0" err="1">
                <a:solidFill>
                  <a:srgbClr val="000000"/>
                </a:solidFill>
                <a:effectLst/>
                <a:latin typeface="Tahoma"/>
                <a:ea typeface="Tahoma"/>
                <a:cs typeface="Tahoma"/>
              </a:rPr>
              <a:t>Alliser</a:t>
            </a:r>
            <a:r>
              <a:rPr lang="cs-CZ" b="0" i="0">
                <a:solidFill>
                  <a:srgbClr val="000000"/>
                </a:solidFill>
                <a:effectLst/>
                <a:latin typeface="Tahoma"/>
                <a:ea typeface="Tahoma"/>
                <a:cs typeface="Tahoma"/>
              </a:rPr>
              <a:t> </a:t>
            </a:r>
            <a:r>
              <a:rPr lang="cs-CZ" b="0" i="0" err="1">
                <a:solidFill>
                  <a:srgbClr val="000000"/>
                </a:solidFill>
                <a:effectLst/>
                <a:latin typeface="Tahoma"/>
                <a:ea typeface="Tahoma"/>
                <a:cs typeface="Tahoma"/>
              </a:rPr>
              <a:t>Thorne</a:t>
            </a:r>
            <a:endParaRPr lang="cs-CZ" b="0" i="0">
              <a:solidFill>
                <a:srgbClr val="000000"/>
              </a:solidFill>
              <a:effectLst/>
              <a:latin typeface="Tahoma"/>
              <a:ea typeface="Tahoma"/>
              <a:cs typeface="Tahoma"/>
            </a:endParaRPr>
          </a:p>
          <a:p>
            <a:pPr rtl="0"/>
            <a:r>
              <a:rPr lang="cs-CZ" b="0" i="0">
                <a:solidFill>
                  <a:srgbClr val="000000"/>
                </a:solidFill>
                <a:effectLst/>
                <a:latin typeface="Tahoma" panose="020B0604030504040204" pitchFamily="34" charset="0"/>
              </a:rPr>
              <a:t>Zkušený válečník – veterán Hlídky. Tvrdý a disciplinovaný. Stereotyp vojenského velitele – je drsný, přímý a nekompromisní.</a:t>
            </a:r>
          </a:p>
          <a:p>
            <a:pPr rtl="0"/>
            <a:r>
              <a:rPr lang="cs-CZ" b="0" i="0">
                <a:solidFill>
                  <a:srgbClr val="000000"/>
                </a:solidFill>
                <a:effectLst/>
                <a:latin typeface="Tahoma" panose="020B0604030504040204" pitchFamily="34" charset="0"/>
              </a:rPr>
              <a:t>X</a:t>
            </a:r>
          </a:p>
          <a:p>
            <a:pPr rtl="0"/>
            <a:r>
              <a:rPr lang="cs-CZ" b="0" i="0">
                <a:solidFill>
                  <a:srgbClr val="000000"/>
                </a:solidFill>
                <a:effectLst/>
                <a:latin typeface="Tahoma"/>
                <a:ea typeface="Tahoma"/>
                <a:cs typeface="Tahoma"/>
              </a:rPr>
              <a:t>Jon </a:t>
            </a:r>
            <a:r>
              <a:rPr lang="cs-CZ" b="0" i="0" err="1">
                <a:solidFill>
                  <a:srgbClr val="000000"/>
                </a:solidFill>
                <a:effectLst/>
                <a:latin typeface="Tahoma"/>
                <a:ea typeface="Tahoma"/>
                <a:cs typeface="Tahoma"/>
              </a:rPr>
              <a:t>Snow</a:t>
            </a:r>
            <a:endParaRPr lang="cs-CZ" b="0" i="0">
              <a:solidFill>
                <a:srgbClr val="000000"/>
              </a:solidFill>
              <a:effectLst/>
              <a:latin typeface="Tahoma"/>
              <a:ea typeface="Tahoma"/>
              <a:cs typeface="Tahoma"/>
            </a:endParaRPr>
          </a:p>
          <a:p>
            <a:pPr rtl="0"/>
            <a:r>
              <a:rPr lang="cs-CZ" b="0" i="0">
                <a:solidFill>
                  <a:srgbClr val="000000"/>
                </a:solidFill>
                <a:effectLst/>
                <a:latin typeface="Tahoma" panose="020B0604030504040204" pitchFamily="34" charset="0"/>
              </a:rPr>
              <a:t>Pochybný status – bastard, outsider. Mladý a nezkušený. Často zpochybňovaný kvůli spojenectví s Divokými.</a:t>
            </a:r>
          </a:p>
          <a:p>
            <a:pPr rtl="0"/>
            <a:endParaRPr lang="cs-CZ" b="0" i="0">
              <a:effectLst/>
              <a:latin typeface="Tahoma" panose="020B0604030504040204" pitchFamily="34" charset="0"/>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i="1"/>
              <a:t>Implicitní teorie leadershipu (</a:t>
            </a:r>
            <a:r>
              <a:rPr lang="cs-CZ" i="1" err="1"/>
              <a:t>Hogg</a:t>
            </a:r>
            <a:r>
              <a:rPr lang="cs-CZ" i="1"/>
              <a:t>, 2001)</a:t>
            </a:r>
            <a:br>
              <a:rPr lang="cs-CZ">
                <a:cs typeface="+mn-lt"/>
              </a:rPr>
            </a:br>
            <a:r>
              <a:rPr lang="cs-CZ" b="1"/>
              <a:t>Obsah</a:t>
            </a:r>
            <a:endParaRPr lang="cs-CZ" b="0" i="0">
              <a:effectLst/>
              <a:latin typeface="Tahoma" panose="020B0604030504040204" pitchFamily="34" charset="0"/>
              <a:ea typeface="Tahoma"/>
              <a:cs typeface="Tahoma"/>
            </a:endParaRPr>
          </a:p>
          <a:p>
            <a:pPr rtl="0"/>
            <a:r>
              <a:rPr lang="cs-CZ"/>
              <a:t>1️⃣ </a:t>
            </a:r>
            <a:r>
              <a:rPr lang="cs-CZ" b="1"/>
              <a:t>Autoritářský (autokratický) leadership</a:t>
            </a:r>
            <a:r>
              <a:rPr lang="cs-CZ"/>
              <a:t> – silná kontrola, hierarchie, disciplína (rozhoduje sám, poslušnost).</a:t>
            </a:r>
            <a:br>
              <a:rPr lang="cs-CZ"/>
            </a:br>
            <a:r>
              <a:rPr lang="cs-CZ"/>
              <a:t>2️⃣ </a:t>
            </a:r>
            <a:r>
              <a:rPr lang="cs-CZ" b="1"/>
              <a:t>Demokratický leadership</a:t>
            </a:r>
            <a:r>
              <a:rPr lang="cs-CZ"/>
              <a:t> – spolupráce, zapojení členů týmu, sdílení odpovědnosti.</a:t>
            </a:r>
            <a:br>
              <a:rPr lang="cs-CZ"/>
            </a:br>
            <a:r>
              <a:rPr lang="cs-CZ"/>
              <a:t>3️⃣ </a:t>
            </a:r>
            <a:r>
              <a:rPr lang="cs-CZ" b="1" err="1"/>
              <a:t>Laissez-faire</a:t>
            </a:r>
            <a:r>
              <a:rPr lang="cs-CZ" b="1"/>
              <a:t> leadership</a:t>
            </a:r>
            <a:r>
              <a:rPr lang="cs-CZ"/>
              <a:t> – minimální vedení, ponechání rozhodování na týmu (nezapojuje se).</a:t>
            </a:r>
          </a:p>
          <a:p>
            <a:pPr rtl="0"/>
            <a:r>
              <a:rPr lang="cs-CZ" b="0">
                <a:effectLst/>
                <a:latin typeface="Tahoma"/>
                <a:ea typeface="Tahoma"/>
                <a:cs typeface="Tahoma"/>
              </a:rPr>
              <a:t>Leader určuje dynamiku skupiny. Jeho úspěšnost je závislá na kontextu. Rychlost úspěchu v ujmutí vlády autorita </a:t>
            </a:r>
            <a:r>
              <a:rPr lang="cs-CZ" b="0">
                <a:effectLst/>
                <a:latin typeface="Tahoma"/>
                <a:ea typeface="Tahoma"/>
                <a:cs typeface="Tahoma"/>
                <a:sym typeface="Wingdings" panose="05000000000000000000" pitchFamily="2" charset="2"/>
              </a:rPr>
              <a:t>&gt; demokratický.</a:t>
            </a:r>
          </a:p>
          <a:p>
            <a:pPr marL="0" marR="0" lvl="0" indent="0" algn="l" defTabSz="914400" rtl="0" eaLnBrk="1" fontAlgn="auto" latinLnBrk="0" hangingPunct="1">
              <a:lnSpc>
                <a:spcPct val="100000"/>
              </a:lnSpc>
              <a:spcBef>
                <a:spcPts val="0"/>
              </a:spcBef>
              <a:spcAft>
                <a:spcPts val="0"/>
              </a:spcAft>
              <a:buClrTx/>
              <a:buSzTx/>
              <a:buFontTx/>
              <a:buNone/>
              <a:tabLst/>
              <a:defRPr/>
            </a:pPr>
            <a:r>
              <a:rPr lang="cs-CZ"/>
              <a:t>Pokud jde o vynoření lídra, některé styly mohou vést k rychlému prosazení, ale neudržitelnému vedení (autorita vs. respekt). Demokratické vedení vede ke stabilnějšímu lídrovství, ale nemusí být nejrychlejší cestou k moci. A </a:t>
            </a:r>
            <a:r>
              <a:rPr lang="cs-CZ" err="1"/>
              <a:t>laissez-faire</a:t>
            </a:r>
            <a:r>
              <a:rPr lang="cs-CZ"/>
              <a:t> může znamenat ztrátu kontroly, pokud tým očekává aktivní vedení.</a:t>
            </a:r>
          </a:p>
          <a:p>
            <a:pPr rtl="0"/>
            <a:endParaRPr lang="cs-CZ" b="0">
              <a:effectLst/>
              <a:latin typeface="Tahoma"/>
              <a:ea typeface="Tahoma"/>
              <a:cs typeface="Tahoma"/>
              <a:sym typeface="Wingdings" panose="05000000000000000000" pitchFamily="2" charset="2"/>
            </a:endParaRPr>
          </a:p>
          <a:p>
            <a:pPr rtl="0"/>
            <a:r>
              <a:rPr lang="cs-CZ" b="0">
                <a:effectLst/>
                <a:latin typeface="Tahoma"/>
                <a:ea typeface="Tahoma"/>
                <a:cs typeface="Tahoma"/>
                <a:sym typeface="Wingdings" panose="05000000000000000000" pitchFamily="2" charset="2"/>
              </a:rPr>
              <a:t>Autokratický – </a:t>
            </a:r>
            <a:r>
              <a:rPr lang="cs-CZ" b="0" err="1">
                <a:effectLst/>
                <a:latin typeface="Tahoma"/>
                <a:ea typeface="Tahoma"/>
                <a:cs typeface="Tahoma"/>
                <a:sym typeface="Wingdings" panose="05000000000000000000" pitchFamily="2" charset="2"/>
              </a:rPr>
              <a:t>Saruman</a:t>
            </a:r>
            <a:r>
              <a:rPr lang="cs-CZ" b="0">
                <a:effectLst/>
                <a:latin typeface="Tahoma"/>
                <a:ea typeface="Tahoma"/>
                <a:cs typeface="Tahoma"/>
                <a:sym typeface="Wingdings" panose="05000000000000000000" pitchFamily="2" charset="2"/>
              </a:rPr>
              <a:t>: vládne strachem, silou</a:t>
            </a:r>
          </a:p>
          <a:p>
            <a:pPr rtl="0"/>
            <a:r>
              <a:rPr lang="cs-CZ" b="0">
                <a:effectLst/>
                <a:latin typeface="Tahoma"/>
                <a:ea typeface="Tahoma"/>
                <a:cs typeface="Tahoma"/>
                <a:sym typeface="Wingdings" panose="05000000000000000000" pitchFamily="2" charset="2"/>
              </a:rPr>
              <a:t>Demokratický – </a:t>
            </a:r>
            <a:r>
              <a:rPr lang="cs-CZ" b="0" err="1">
                <a:effectLst/>
                <a:latin typeface="Tahoma"/>
                <a:ea typeface="Tahoma"/>
                <a:cs typeface="Tahoma"/>
                <a:sym typeface="Wingdings" panose="05000000000000000000" pitchFamily="2" charset="2"/>
              </a:rPr>
              <a:t>Aragorn</a:t>
            </a:r>
            <a:r>
              <a:rPr lang="cs-CZ" b="0">
                <a:effectLst/>
                <a:latin typeface="Tahoma"/>
                <a:ea typeface="Tahoma"/>
                <a:cs typeface="Tahoma"/>
                <a:sym typeface="Wingdings" panose="05000000000000000000" pitchFamily="2" charset="2"/>
              </a:rPr>
              <a:t>: zapojuje druhé do rozhodování o útoku na </a:t>
            </a:r>
            <a:r>
              <a:rPr lang="cs-CZ" b="0" err="1">
                <a:effectLst/>
                <a:latin typeface="Tahoma"/>
                <a:ea typeface="Tahoma"/>
                <a:cs typeface="Tahoma"/>
                <a:sym typeface="Wingdings" panose="05000000000000000000" pitchFamily="2" charset="2"/>
              </a:rPr>
              <a:t>Saurona</a:t>
            </a:r>
            <a:r>
              <a:rPr lang="cs-CZ" b="0">
                <a:effectLst/>
                <a:latin typeface="Tahoma"/>
                <a:ea typeface="Tahoma"/>
                <a:cs typeface="Tahoma"/>
                <a:sym typeface="Wingdings" panose="05000000000000000000" pitchFamily="2" charset="2"/>
              </a:rPr>
              <a:t>, nechává lidem volbu</a:t>
            </a:r>
          </a:p>
          <a:p>
            <a:pPr rtl="0"/>
            <a:r>
              <a:rPr lang="cs-CZ" b="0" err="1">
                <a:effectLst/>
                <a:latin typeface="Tahoma"/>
                <a:ea typeface="Tahoma"/>
                <a:cs typeface="Tahoma"/>
              </a:rPr>
              <a:t>Laissez-faire</a:t>
            </a:r>
            <a:r>
              <a:rPr lang="cs-CZ" b="0">
                <a:effectLst/>
                <a:latin typeface="Tahoma"/>
                <a:ea typeface="Tahoma"/>
                <a:cs typeface="Tahoma"/>
              </a:rPr>
              <a:t> – </a:t>
            </a:r>
            <a:r>
              <a:rPr lang="cs-CZ" b="0" err="1">
                <a:effectLst/>
                <a:latin typeface="Tahoma"/>
                <a:ea typeface="Tahoma"/>
                <a:cs typeface="Tahoma"/>
              </a:rPr>
              <a:t>Denethor</a:t>
            </a:r>
            <a:r>
              <a:rPr lang="cs-CZ" b="0">
                <a:effectLst/>
                <a:latin typeface="Tahoma"/>
                <a:ea typeface="Tahoma"/>
                <a:cs typeface="Tahoma"/>
              </a:rPr>
              <a:t>: pasivní, nechává </a:t>
            </a:r>
            <a:r>
              <a:rPr lang="cs-CZ" b="0" err="1">
                <a:effectLst/>
                <a:latin typeface="Tahoma"/>
                <a:ea typeface="Tahoma"/>
                <a:cs typeface="Tahoma"/>
              </a:rPr>
              <a:t>Gondor</a:t>
            </a:r>
            <a:r>
              <a:rPr lang="cs-CZ" b="0">
                <a:effectLst/>
                <a:latin typeface="Tahoma"/>
                <a:ea typeface="Tahoma"/>
                <a:cs typeface="Tahoma"/>
              </a:rPr>
              <a:t> na pospas bitvě, </a:t>
            </a:r>
            <a:r>
              <a:rPr lang="cs-CZ" b="0" err="1">
                <a:effectLst/>
                <a:latin typeface="Tahoma"/>
                <a:ea typeface="Tahoma"/>
                <a:cs typeface="Tahoma"/>
              </a:rPr>
              <a:t>Gandalf</a:t>
            </a:r>
            <a:r>
              <a:rPr lang="cs-CZ" b="0">
                <a:effectLst/>
                <a:latin typeface="Tahoma"/>
                <a:ea typeface="Tahoma"/>
                <a:cs typeface="Tahoma"/>
              </a:rPr>
              <a:t> a </a:t>
            </a:r>
            <a:r>
              <a:rPr lang="cs-CZ" b="0" err="1">
                <a:effectLst/>
                <a:latin typeface="Tahoma"/>
                <a:ea typeface="Tahoma"/>
                <a:cs typeface="Tahoma"/>
              </a:rPr>
              <a:t>Faramir</a:t>
            </a:r>
            <a:r>
              <a:rPr lang="cs-CZ" b="0">
                <a:effectLst/>
                <a:latin typeface="Tahoma"/>
                <a:ea typeface="Tahoma"/>
                <a:cs typeface="Tahoma"/>
              </a:rPr>
              <a:t> mu vedení berou</a:t>
            </a:r>
          </a:p>
        </p:txBody>
      </p:sp>
      <p:sp>
        <p:nvSpPr>
          <p:cNvPr id="4" name="Zástupný symbol pro číslo snímku 3">
            <a:extLst>
              <a:ext uri="{FF2B5EF4-FFF2-40B4-BE49-F238E27FC236}">
                <a16:creationId xmlns:a16="http://schemas.microsoft.com/office/drawing/2014/main" id="{5EDBFB6B-6A7F-D458-9CD6-B0FC56BA146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46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do skupin po 3.</a:t>
            </a:r>
          </a:p>
          <a:p>
            <a:r>
              <a:rPr lang="cs-CZ"/>
              <a:t>16 Ve skupinách sdílí zkušenosti</a:t>
            </a:r>
          </a:p>
          <a:p>
            <a:r>
              <a:rPr lang="cs-CZ"/>
              <a:t>15 Ze </a:t>
            </a:r>
            <a:r>
              <a:rPr lang="cs-CZ" b="0">
                <a:effectLst/>
              </a:rPr>
              <a:t>skupin </a:t>
            </a:r>
            <a:r>
              <a:rPr lang="cs-CZ"/>
              <a:t>taháme</a:t>
            </a:r>
            <a:r>
              <a:rPr lang="cs-CZ" b="0">
                <a:effectLst/>
              </a:rPr>
              <a:t>, </a:t>
            </a:r>
            <a:r>
              <a:rPr lang="cs-CZ"/>
              <a:t>co posdíleli</a:t>
            </a:r>
          </a:p>
          <a:p>
            <a:r>
              <a:rPr lang="cs-CZ"/>
              <a:t>10 </a:t>
            </a:r>
            <a:r>
              <a:rPr lang="cs-CZ" err="1"/>
              <a:t>zarámováváme</a:t>
            </a:r>
            <a:r>
              <a:rPr lang="cs-CZ"/>
              <a:t> full range of leadership modelem + toxickým leadershipem </a:t>
            </a:r>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605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rtl="0"/>
            <a:r>
              <a:rPr lang="cs-CZ" b="0">
                <a:effectLst/>
              </a:rPr>
              <a:t>Ve skupině nesmí být více než jeden studující nepsychologického oboru.</a:t>
            </a:r>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651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5F994-02AA-D4A4-6738-295DA174357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556B23A-29D1-FAC4-579E-D58D53CD956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0F1B335B-9C99-E317-7E02-176D6700CF3C}"/>
              </a:ext>
            </a:extLst>
          </p:cNvPr>
          <p:cNvSpPr>
            <a:spLocks noGrp="1"/>
          </p:cNvSpPr>
          <p:nvPr>
            <p:ph type="body" idx="1"/>
          </p:nvPr>
        </p:nvSpPr>
        <p:spPr/>
        <p:txBody>
          <a:bodyPr/>
          <a:lstStyle/>
          <a:p>
            <a:pPr rtl="0"/>
            <a:endParaRPr lang="cs-CZ" b="0">
              <a:effectLst/>
            </a:endParaRPr>
          </a:p>
        </p:txBody>
      </p:sp>
      <p:sp>
        <p:nvSpPr>
          <p:cNvPr id="4" name="Zástupný symbol pro číslo snímku 3">
            <a:extLst>
              <a:ext uri="{FF2B5EF4-FFF2-40B4-BE49-F238E27FC236}">
                <a16:creationId xmlns:a16="http://schemas.microsoft.com/office/drawing/2014/main" id="{B37181A4-950A-020A-B545-6891F8D7215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456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rtl="0"/>
            <a:endParaRPr lang="cs-CZ" b="0">
              <a:effectLst/>
            </a:endParaRPr>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421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477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defRPr/>
            </a:pPr>
            <a:r>
              <a:rPr lang="cs-CZ">
                <a:ea typeface="Calibri"/>
                <a:cs typeface="Calibri"/>
              </a:rPr>
              <a:t>Rozdělte se do skupin tak, aby jste byli ve skupině s </a:t>
            </a:r>
            <a:r>
              <a:rPr lang="cs-CZ" err="1">
                <a:ea typeface="Calibri"/>
                <a:cs typeface="Calibri"/>
              </a:rPr>
              <a:t>lidma</a:t>
            </a:r>
            <a:r>
              <a:rPr lang="cs-CZ">
                <a:ea typeface="Calibri"/>
                <a:cs typeface="Calibri"/>
              </a:rPr>
              <a:t>, které tu vůbec neznáte, nebo znáte nejméně. To znamená, že se rozhlédnu po místnosti, řeknu si hm, tebe znám dobře, tebe znám od vidění a tebe neznám vůbec, tak budu ve skupině s tebou. Můžu být ve skupině s tebou?</a:t>
            </a:r>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6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C0CA1-AC41-D567-5982-A9E2037EF1C2}"/>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17ADF17-B929-F38A-5A6F-2031EEFE2DF6}"/>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642F5E8-8FA5-83B4-E630-4DF69EA46131}"/>
              </a:ext>
            </a:extLst>
          </p:cNvPr>
          <p:cNvSpPr>
            <a:spLocks noGrp="1"/>
          </p:cNvSpPr>
          <p:nvPr>
            <p:ph type="body" idx="1"/>
          </p:nvPr>
        </p:nvSpPr>
        <p:spPr/>
        <p:txBody>
          <a:bodyPr/>
          <a:lstStyle/>
          <a:p>
            <a:r>
              <a:rPr lang="cs-CZ" sz="1200" b="0" i="0" u="none" strike="noStrike" kern="1200">
                <a:solidFill>
                  <a:schemeClr val="tx1"/>
                </a:solidFill>
                <a:effectLst/>
                <a:latin typeface="+mn-lt"/>
                <a:ea typeface="+mn-ea"/>
                <a:cs typeface="+mn-cs"/>
              </a:rPr>
              <a:t>Času je záměrně nedostatek, a s tím časovým limitem budeme dále pracovat. Vaším cílem </a:t>
            </a:r>
            <a:r>
              <a:rPr lang="cs-CZ"/>
              <a:t>je </a:t>
            </a:r>
            <a:r>
              <a:rPr lang="cs-CZ" err="1"/>
              <a:t>posdílet</a:t>
            </a:r>
            <a:r>
              <a:rPr lang="cs-CZ"/>
              <a:t> o sobě a </a:t>
            </a:r>
            <a:r>
              <a:rPr lang="cs-CZ" err="1"/>
              <a:t>vyzjistit</a:t>
            </a:r>
            <a:r>
              <a:rPr lang="cs-CZ"/>
              <a:t> a zapamatovat si co nejvíc informací o členech týmu v tom vymezeném času. My vás z toho pak budeme zkoušet</a:t>
            </a:r>
            <a:endParaRPr lang="cs-CZ">
              <a:ea typeface="+mn-ea"/>
              <a:cs typeface="+mn-cs"/>
            </a:endParaRPr>
          </a:p>
        </p:txBody>
      </p:sp>
      <p:sp>
        <p:nvSpPr>
          <p:cNvPr id="4" name="Zástupný symbol pro číslo snímku 3">
            <a:extLst>
              <a:ext uri="{FF2B5EF4-FFF2-40B4-BE49-F238E27FC236}">
                <a16:creationId xmlns:a16="http://schemas.microsoft.com/office/drawing/2014/main" id="{60157D4E-883D-72A2-F474-D2F29C71F18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757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1A7CF-50D9-E786-5D32-54329D1874B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2779ABA9-4B3D-B6FC-66E5-8C0224123180}"/>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1688C65A-0FCD-1914-9F89-A24D5557BAC9}"/>
              </a:ext>
            </a:extLst>
          </p:cNvPr>
          <p:cNvSpPr>
            <a:spLocks noGrp="1"/>
          </p:cNvSpPr>
          <p:nvPr>
            <p:ph type="body" idx="1"/>
          </p:nvPr>
        </p:nvSpPr>
        <p:spPr/>
        <p:txBody>
          <a:bodyPr/>
          <a:lstStyle/>
          <a:p>
            <a:pPr rtl="0"/>
            <a:r>
              <a:rPr lang="cs-CZ" sz="1200" b="0" i="0" u="none" strike="noStrike" kern="1200">
                <a:solidFill>
                  <a:schemeClr val="tx1"/>
                </a:solidFill>
                <a:effectLst/>
                <a:latin typeface="+mn-lt"/>
                <a:ea typeface="+mn-ea"/>
                <a:cs typeface="+mn-cs"/>
              </a:rPr>
              <a:t>12 minut: Každá skupinka shrne: co řešili o tom leadershipu? Co doufají, že si odnesou?</a:t>
            </a:r>
          </a:p>
          <a:p>
            <a:endParaRPr lang="en-GB">
              <a:solidFill>
                <a:srgbClr val="3F3F3F"/>
              </a:solidFill>
              <a:effectLst/>
              <a:latin typeface="Helvetica" pitchFamily="2" charset="0"/>
            </a:endParaRPr>
          </a:p>
          <a:p>
            <a:r>
              <a:rPr lang="en-GB">
                <a:solidFill>
                  <a:srgbClr val="3F3F3F"/>
                </a:solidFill>
                <a:effectLst/>
                <a:latin typeface="Helvetica" pitchFamily="2" charset="0"/>
              </a:rPr>
              <a:t>8 </a:t>
            </a:r>
            <a:r>
              <a:rPr lang="en-GB" err="1">
                <a:solidFill>
                  <a:srgbClr val="3F3F3F"/>
                </a:solidFill>
                <a:effectLst/>
                <a:latin typeface="Helvetica" pitchFamily="2" charset="0"/>
              </a:rPr>
              <a:t>minut</a:t>
            </a:r>
            <a:r>
              <a:rPr lang="en-GB">
                <a:solidFill>
                  <a:srgbClr val="3F3F3F"/>
                </a:solidFill>
                <a:effectLst/>
                <a:latin typeface="Helvetica" pitchFamily="2" charset="0"/>
              </a:rPr>
              <a:t>: Proč s </a:t>
            </a:r>
            <a:r>
              <a:rPr lang="en-GB" err="1">
                <a:solidFill>
                  <a:srgbClr val="3F3F3F"/>
                </a:solidFill>
                <a:effectLst/>
                <a:latin typeface="Helvetica" pitchFamily="2" charset="0"/>
              </a:rPr>
              <a:t>vámi</a:t>
            </a:r>
            <a:r>
              <a:rPr lang="en-GB">
                <a:solidFill>
                  <a:srgbClr val="3F3F3F"/>
                </a:solidFill>
                <a:effectLst/>
                <a:latin typeface="Helvetica" pitchFamily="2" charset="0"/>
              </a:rPr>
              <a:t> </a:t>
            </a:r>
            <a:r>
              <a:rPr lang="en-GB" err="1">
                <a:solidFill>
                  <a:srgbClr val="3F3F3F"/>
                </a:solidFill>
                <a:effectLst/>
                <a:latin typeface="Helvetica" pitchFamily="2" charset="0"/>
              </a:rPr>
              <a:t>děláme</a:t>
            </a:r>
            <a:r>
              <a:rPr lang="en-GB">
                <a:solidFill>
                  <a:srgbClr val="3F3F3F"/>
                </a:solidFill>
                <a:effectLst/>
                <a:latin typeface="Helvetica" pitchFamily="2" charset="0"/>
              </a:rPr>
              <a:t> </a:t>
            </a:r>
            <a:r>
              <a:rPr lang="en-GB" err="1">
                <a:solidFill>
                  <a:srgbClr val="3F3F3F"/>
                </a:solidFill>
                <a:effectLst/>
                <a:latin typeface="Helvetica" pitchFamily="2" charset="0"/>
              </a:rPr>
              <a:t>tuhle</a:t>
            </a:r>
            <a:r>
              <a:rPr lang="en-GB">
                <a:solidFill>
                  <a:srgbClr val="3F3F3F"/>
                </a:solidFill>
                <a:effectLst/>
                <a:latin typeface="Helvetica" pitchFamily="2" charset="0"/>
              </a:rPr>
              <a:t> </a:t>
            </a:r>
            <a:r>
              <a:rPr lang="en-GB" err="1">
                <a:solidFill>
                  <a:srgbClr val="3F3F3F"/>
                </a:solidFill>
                <a:effectLst/>
                <a:latin typeface="Helvetica" pitchFamily="2" charset="0"/>
              </a:rPr>
              <a:t>aktivitu</a:t>
            </a:r>
            <a:r>
              <a:rPr lang="en-GB">
                <a:solidFill>
                  <a:srgbClr val="3F3F3F"/>
                </a:solidFill>
                <a:effectLst/>
                <a:latin typeface="Helvetica" pitchFamily="2" charset="0"/>
              </a:rPr>
              <a:t>?</a:t>
            </a:r>
            <a:br>
              <a:rPr lang="en-GB">
                <a:solidFill>
                  <a:srgbClr val="3F3F3F"/>
                </a:solidFill>
                <a:effectLst/>
                <a:latin typeface="Helvetica" pitchFamily="2" charset="0"/>
              </a:rPr>
            </a:br>
            <a:endParaRPr lang="en-GB">
              <a:solidFill>
                <a:srgbClr val="3F3F3F"/>
              </a:solidFill>
              <a:effectLst/>
              <a:latin typeface="Helvetica" pitchFamily="2" charset="0"/>
            </a:endParaRPr>
          </a:p>
          <a:p>
            <a:r>
              <a:rPr lang="en-GB" err="1">
                <a:solidFill>
                  <a:srgbClr val="3F3F3F"/>
                </a:solidFill>
                <a:effectLst/>
                <a:latin typeface="Helvetica" pitchFamily="2" charset="0"/>
              </a:rPr>
              <a:t>abychom</a:t>
            </a:r>
            <a:r>
              <a:rPr lang="en-GB">
                <a:solidFill>
                  <a:srgbClr val="3F3F3F"/>
                </a:solidFill>
                <a:effectLst/>
                <a:latin typeface="Helvetica" pitchFamily="2" charset="0"/>
              </a:rPr>
              <a:t> </a:t>
            </a:r>
            <a:r>
              <a:rPr lang="en-GB" err="1">
                <a:solidFill>
                  <a:srgbClr val="3F3F3F"/>
                </a:solidFill>
                <a:effectLst/>
                <a:latin typeface="Helvetica" pitchFamily="2" charset="0"/>
              </a:rPr>
              <a:t>vás</a:t>
            </a:r>
            <a:r>
              <a:rPr lang="en-GB">
                <a:solidFill>
                  <a:srgbClr val="3F3F3F"/>
                </a:solidFill>
                <a:effectLst/>
                <a:latin typeface="Helvetica" pitchFamily="2" charset="0"/>
              </a:rPr>
              <a:t> </a:t>
            </a:r>
            <a:r>
              <a:rPr lang="en-GB" err="1">
                <a:solidFill>
                  <a:srgbClr val="3F3F3F"/>
                </a:solidFill>
                <a:effectLst/>
                <a:latin typeface="Helvetica" pitchFamily="2" charset="0"/>
              </a:rPr>
              <a:t>poznali</a:t>
            </a:r>
            <a:r>
              <a:rPr lang="en-GB">
                <a:solidFill>
                  <a:srgbClr val="3F3F3F"/>
                </a:solidFill>
                <a:effectLst/>
                <a:latin typeface="Helvetica" pitchFamily="2" charset="0"/>
              </a:rPr>
              <a:t> a </a:t>
            </a:r>
            <a:r>
              <a:rPr lang="en-GB" err="1">
                <a:solidFill>
                  <a:srgbClr val="3F3F3F"/>
                </a:solidFill>
                <a:effectLst/>
                <a:latin typeface="Helvetica" pitchFamily="2" charset="0"/>
              </a:rPr>
              <a:t>slyšeli</a:t>
            </a:r>
            <a:r>
              <a:rPr lang="en-GB">
                <a:solidFill>
                  <a:srgbClr val="3F3F3F"/>
                </a:solidFill>
                <a:effectLst/>
                <a:latin typeface="Helvetica" pitchFamily="2" charset="0"/>
              </a:rPr>
              <a:t>, co od </a:t>
            </a:r>
            <a:r>
              <a:rPr lang="en-GB" err="1">
                <a:solidFill>
                  <a:srgbClr val="3F3F3F"/>
                </a:solidFill>
                <a:effectLst/>
                <a:latin typeface="Helvetica" pitchFamily="2" charset="0"/>
              </a:rPr>
              <a:t>předmětu</a:t>
            </a:r>
            <a:r>
              <a:rPr lang="en-GB">
                <a:solidFill>
                  <a:srgbClr val="3F3F3F"/>
                </a:solidFill>
                <a:effectLst/>
                <a:latin typeface="Helvetica" pitchFamily="2" charset="0"/>
              </a:rPr>
              <a:t> </a:t>
            </a:r>
            <a:r>
              <a:rPr lang="en-GB" err="1">
                <a:solidFill>
                  <a:srgbClr val="3F3F3F"/>
                </a:solidFill>
                <a:effectLst/>
                <a:latin typeface="Helvetica" pitchFamily="2" charset="0"/>
              </a:rPr>
              <a:t>očekáváte</a:t>
            </a:r>
            <a:r>
              <a:rPr lang="en-GB">
                <a:solidFill>
                  <a:srgbClr val="3F3F3F"/>
                </a:solidFill>
                <a:effectLst/>
                <a:latin typeface="Helvetica" pitchFamily="2" charset="0"/>
              </a:rPr>
              <a:t>, a s </a:t>
            </a:r>
            <a:r>
              <a:rPr lang="en-GB" err="1">
                <a:solidFill>
                  <a:srgbClr val="3F3F3F"/>
                </a:solidFill>
                <a:effectLst/>
                <a:latin typeface="Helvetica" pitchFamily="2" charset="0"/>
              </a:rPr>
              <a:t>čím</a:t>
            </a:r>
            <a:r>
              <a:rPr lang="en-GB">
                <a:solidFill>
                  <a:srgbClr val="3F3F3F"/>
                </a:solidFill>
                <a:effectLst/>
                <a:latin typeface="Helvetica" pitchFamily="2" charset="0"/>
              </a:rPr>
              <a:t> </a:t>
            </a:r>
            <a:r>
              <a:rPr lang="en-GB" err="1">
                <a:solidFill>
                  <a:srgbClr val="3F3F3F"/>
                </a:solidFill>
                <a:effectLst/>
                <a:latin typeface="Helvetica" pitchFamily="2" charset="0"/>
              </a:rPr>
              <a:t>přicházíte</a:t>
            </a:r>
            <a:r>
              <a:rPr lang="en-GB">
                <a:solidFill>
                  <a:srgbClr val="3F3F3F"/>
                </a:solidFill>
                <a:effectLst/>
                <a:latin typeface="Helvetica" pitchFamily="2" charset="0"/>
              </a:rPr>
              <a:t>…. </a:t>
            </a:r>
          </a:p>
          <a:p>
            <a:r>
              <a:rPr lang="en-GB" err="1">
                <a:solidFill>
                  <a:srgbClr val="3F3F3F"/>
                </a:solidFill>
                <a:effectLst/>
                <a:latin typeface="Helvetica" pitchFamily="2" charset="0"/>
              </a:rPr>
              <a:t>než</a:t>
            </a:r>
            <a:r>
              <a:rPr lang="en-GB">
                <a:solidFill>
                  <a:srgbClr val="3F3F3F"/>
                </a:solidFill>
                <a:effectLst/>
                <a:latin typeface="Helvetica" pitchFamily="2" charset="0"/>
              </a:rPr>
              <a:t> ale za </a:t>
            </a:r>
            <a:r>
              <a:rPr lang="en-GB" err="1">
                <a:solidFill>
                  <a:srgbClr val="3F3F3F"/>
                </a:solidFill>
                <a:effectLst/>
                <a:latin typeface="Helvetica" pitchFamily="2" charset="0"/>
              </a:rPr>
              <a:t>sebe</a:t>
            </a:r>
            <a:r>
              <a:rPr lang="en-GB">
                <a:solidFill>
                  <a:srgbClr val="3F3F3F"/>
                </a:solidFill>
                <a:effectLst/>
                <a:latin typeface="Helvetica" pitchFamily="2" charset="0"/>
              </a:rPr>
              <a:t> </a:t>
            </a:r>
            <a:r>
              <a:rPr lang="en-GB" err="1">
                <a:solidFill>
                  <a:srgbClr val="3F3F3F"/>
                </a:solidFill>
                <a:effectLst/>
                <a:latin typeface="Helvetica" pitchFamily="2" charset="0"/>
              </a:rPr>
              <a:t>představíme</a:t>
            </a:r>
            <a:r>
              <a:rPr lang="en-GB">
                <a:solidFill>
                  <a:srgbClr val="3F3F3F"/>
                </a:solidFill>
                <a:effectLst/>
                <a:latin typeface="Helvetica" pitchFamily="2" charset="0"/>
              </a:rPr>
              <a:t>, co v </a:t>
            </a:r>
            <a:r>
              <a:rPr lang="en-GB" err="1">
                <a:solidFill>
                  <a:srgbClr val="3F3F3F"/>
                </a:solidFill>
                <a:effectLst/>
                <a:latin typeface="Helvetica" pitchFamily="2" charset="0"/>
              </a:rPr>
              <a:t>předmětu</a:t>
            </a:r>
            <a:r>
              <a:rPr lang="en-GB">
                <a:solidFill>
                  <a:srgbClr val="3F3F3F"/>
                </a:solidFill>
                <a:effectLst/>
                <a:latin typeface="Helvetica" pitchFamily="2" charset="0"/>
              </a:rPr>
              <a:t> </a:t>
            </a:r>
            <a:r>
              <a:rPr lang="en-GB" err="1">
                <a:solidFill>
                  <a:srgbClr val="3F3F3F"/>
                </a:solidFill>
                <a:effectLst/>
                <a:latin typeface="Helvetica" pitchFamily="2" charset="0"/>
              </a:rPr>
              <a:t>nabízíme</a:t>
            </a:r>
            <a:r>
              <a:rPr lang="en-GB">
                <a:solidFill>
                  <a:srgbClr val="3F3F3F"/>
                </a:solidFill>
                <a:effectLst/>
                <a:latin typeface="Helvetica" pitchFamily="2" charset="0"/>
              </a:rPr>
              <a:t>, </a:t>
            </a:r>
            <a:r>
              <a:rPr lang="en-GB" err="1">
                <a:solidFill>
                  <a:srgbClr val="3F3F3F"/>
                </a:solidFill>
                <a:effectLst/>
                <a:latin typeface="Helvetica" pitchFamily="2" charset="0"/>
              </a:rPr>
              <a:t>chceme</a:t>
            </a:r>
            <a:r>
              <a:rPr lang="en-GB">
                <a:solidFill>
                  <a:srgbClr val="3F3F3F"/>
                </a:solidFill>
                <a:effectLst/>
                <a:latin typeface="Helvetica" pitchFamily="2" charset="0"/>
              </a:rPr>
              <a:t> </a:t>
            </a:r>
            <a:r>
              <a:rPr lang="en-GB" err="1">
                <a:solidFill>
                  <a:srgbClr val="3F3F3F"/>
                </a:solidFill>
                <a:effectLst/>
                <a:latin typeface="Helvetica" pitchFamily="2" charset="0"/>
              </a:rPr>
              <a:t>vysvětlit</a:t>
            </a:r>
            <a:r>
              <a:rPr lang="en-GB">
                <a:solidFill>
                  <a:srgbClr val="3F3F3F"/>
                </a:solidFill>
                <a:effectLst/>
                <a:latin typeface="Helvetica" pitchFamily="2" charset="0"/>
              </a:rPr>
              <a:t>, </a:t>
            </a:r>
            <a:r>
              <a:rPr lang="en-GB" err="1">
                <a:solidFill>
                  <a:srgbClr val="3F3F3F"/>
                </a:solidFill>
                <a:effectLst/>
                <a:latin typeface="Helvetica" pitchFamily="2" charset="0"/>
              </a:rPr>
              <a:t>proč</a:t>
            </a:r>
            <a:r>
              <a:rPr lang="en-GB">
                <a:solidFill>
                  <a:srgbClr val="3F3F3F"/>
                </a:solidFill>
                <a:effectLst/>
                <a:latin typeface="Helvetica" pitchFamily="2" charset="0"/>
              </a:rPr>
              <a:t> tam </a:t>
            </a:r>
            <a:r>
              <a:rPr lang="en-GB" err="1">
                <a:solidFill>
                  <a:srgbClr val="3F3F3F"/>
                </a:solidFill>
                <a:effectLst/>
                <a:latin typeface="Helvetica" pitchFamily="2" charset="0"/>
              </a:rPr>
              <a:t>byl</a:t>
            </a:r>
            <a:r>
              <a:rPr lang="en-GB">
                <a:solidFill>
                  <a:srgbClr val="3F3F3F"/>
                </a:solidFill>
                <a:effectLst/>
                <a:latin typeface="Helvetica" pitchFamily="2" charset="0"/>
              </a:rPr>
              <a:t> ten </a:t>
            </a:r>
            <a:r>
              <a:rPr lang="en-GB" err="1">
                <a:solidFill>
                  <a:srgbClr val="3F3F3F"/>
                </a:solidFill>
                <a:effectLst/>
                <a:latin typeface="Helvetica" pitchFamily="2" charset="0"/>
              </a:rPr>
              <a:t>tříminutový</a:t>
            </a:r>
            <a:r>
              <a:rPr lang="en-GB">
                <a:solidFill>
                  <a:srgbClr val="3F3F3F"/>
                </a:solidFill>
                <a:effectLst/>
                <a:latin typeface="Helvetica" pitchFamily="2" charset="0"/>
              </a:rPr>
              <a:t> limit:</a:t>
            </a:r>
          </a:p>
          <a:p>
            <a:r>
              <a:rPr lang="en-GB">
                <a:solidFill>
                  <a:srgbClr val="3F3F3F"/>
                </a:solidFill>
                <a:effectLst/>
                <a:latin typeface="Helvetica" pitchFamily="2" charset="0"/>
              </a:rPr>
              <a:t>Aby se </a:t>
            </a:r>
            <a:r>
              <a:rPr lang="en-GB" err="1">
                <a:solidFill>
                  <a:srgbClr val="3F3F3F"/>
                </a:solidFill>
                <a:effectLst/>
                <a:latin typeface="Helvetica" pitchFamily="2" charset="0"/>
              </a:rPr>
              <a:t>museli</a:t>
            </a:r>
            <a:r>
              <a:rPr lang="en-GB">
                <a:solidFill>
                  <a:srgbClr val="3F3F3F"/>
                </a:solidFill>
                <a:effectLst/>
                <a:latin typeface="Helvetica" pitchFamily="2" charset="0"/>
              </a:rPr>
              <a:t> </a:t>
            </a:r>
            <a:r>
              <a:rPr lang="en-GB" err="1">
                <a:solidFill>
                  <a:srgbClr val="3F3F3F"/>
                </a:solidFill>
                <a:effectLst/>
                <a:latin typeface="Helvetica" pitchFamily="2" charset="0"/>
              </a:rPr>
              <a:t>posnažit</a:t>
            </a:r>
            <a:r>
              <a:rPr lang="en-GB">
                <a:solidFill>
                  <a:srgbClr val="3F3F3F"/>
                </a:solidFill>
                <a:effectLst/>
                <a:latin typeface="Helvetica" pitchFamily="2" charset="0"/>
              </a:rPr>
              <a:t>, aby </a:t>
            </a:r>
            <a:r>
              <a:rPr lang="en-GB" err="1">
                <a:solidFill>
                  <a:srgbClr val="3F3F3F"/>
                </a:solidFill>
                <a:effectLst/>
                <a:latin typeface="Helvetica" pitchFamily="2" charset="0"/>
              </a:rPr>
              <a:t>měli</a:t>
            </a:r>
            <a:r>
              <a:rPr lang="en-GB">
                <a:solidFill>
                  <a:srgbClr val="3F3F3F"/>
                </a:solidFill>
                <a:effectLst/>
                <a:latin typeface="Helvetica" pitchFamily="2" charset="0"/>
              </a:rPr>
              <a:t> </a:t>
            </a:r>
            <a:r>
              <a:rPr lang="en-GB" err="1">
                <a:solidFill>
                  <a:srgbClr val="3F3F3F"/>
                </a:solidFill>
                <a:effectLst/>
                <a:latin typeface="Helvetica" pitchFamily="2" charset="0"/>
              </a:rPr>
              <a:t>společný</a:t>
            </a:r>
            <a:r>
              <a:rPr lang="en-GB">
                <a:solidFill>
                  <a:srgbClr val="3F3F3F"/>
                </a:solidFill>
                <a:effectLst/>
                <a:latin typeface="Helvetica" pitchFamily="2" charset="0"/>
              </a:rPr>
              <a:t> </a:t>
            </a:r>
            <a:r>
              <a:rPr lang="en-GB" err="1">
                <a:solidFill>
                  <a:srgbClr val="3F3F3F"/>
                </a:solidFill>
                <a:effectLst/>
                <a:latin typeface="Helvetica" pitchFamily="2" charset="0"/>
              </a:rPr>
              <a:t>cíl</a:t>
            </a:r>
            <a:r>
              <a:rPr lang="en-GB">
                <a:solidFill>
                  <a:srgbClr val="3F3F3F"/>
                </a:solidFill>
                <a:effectLst/>
                <a:latin typeface="Helvetica" pitchFamily="2" charset="0"/>
              </a:rPr>
              <a:t>, </a:t>
            </a:r>
            <a:r>
              <a:rPr lang="en-GB" err="1">
                <a:solidFill>
                  <a:srgbClr val="3F3F3F"/>
                </a:solidFill>
                <a:effectLst/>
                <a:latin typeface="Helvetica" pitchFamily="2" charset="0"/>
              </a:rPr>
              <a:t>který</a:t>
            </a:r>
            <a:r>
              <a:rPr lang="en-GB">
                <a:solidFill>
                  <a:srgbClr val="3F3F3F"/>
                </a:solidFill>
                <a:effectLst/>
                <a:latin typeface="Helvetica" pitchFamily="2" charset="0"/>
              </a:rPr>
              <a:t> </a:t>
            </a:r>
            <a:r>
              <a:rPr lang="en-GB" err="1">
                <a:solidFill>
                  <a:srgbClr val="3F3F3F"/>
                </a:solidFill>
                <a:effectLst/>
                <a:latin typeface="Helvetica" pitchFamily="2" charset="0"/>
              </a:rPr>
              <a:t>není</a:t>
            </a:r>
            <a:r>
              <a:rPr lang="en-GB">
                <a:solidFill>
                  <a:srgbClr val="3F3F3F"/>
                </a:solidFill>
                <a:effectLst/>
                <a:latin typeface="Helvetica" pitchFamily="2" charset="0"/>
              </a:rPr>
              <a:t> </a:t>
            </a:r>
            <a:r>
              <a:rPr lang="en-GB" err="1">
                <a:solidFill>
                  <a:srgbClr val="3F3F3F"/>
                </a:solidFill>
                <a:effectLst/>
                <a:latin typeface="Helvetica" pitchFamily="2" charset="0"/>
              </a:rPr>
              <a:t>vyloženě</a:t>
            </a:r>
            <a:r>
              <a:rPr lang="en-GB">
                <a:solidFill>
                  <a:srgbClr val="3F3F3F"/>
                </a:solidFill>
                <a:effectLst/>
                <a:latin typeface="Helvetica" pitchFamily="2" charset="0"/>
              </a:rPr>
              <a:t> </a:t>
            </a:r>
            <a:r>
              <a:rPr lang="en-GB" err="1">
                <a:solidFill>
                  <a:srgbClr val="3F3F3F"/>
                </a:solidFill>
                <a:effectLst/>
                <a:latin typeface="Helvetica" pitchFamily="2" charset="0"/>
              </a:rPr>
              <a:t>snadný</a:t>
            </a:r>
            <a:r>
              <a:rPr lang="en-GB">
                <a:solidFill>
                  <a:srgbClr val="3F3F3F"/>
                </a:solidFill>
                <a:effectLst/>
                <a:latin typeface="Helvetica" pitchFamily="2" charset="0"/>
              </a:rPr>
              <a:t>, a aby </a:t>
            </a:r>
            <a:r>
              <a:rPr lang="en-GB" err="1">
                <a:solidFill>
                  <a:srgbClr val="3F3F3F"/>
                </a:solidFill>
                <a:effectLst/>
                <a:latin typeface="Helvetica" pitchFamily="2" charset="0"/>
              </a:rPr>
              <a:t>byl</a:t>
            </a:r>
            <a:r>
              <a:rPr lang="en-GB">
                <a:solidFill>
                  <a:srgbClr val="3F3F3F"/>
                </a:solidFill>
                <a:effectLst/>
                <a:latin typeface="Helvetica" pitchFamily="2" charset="0"/>
              </a:rPr>
              <a:t> </a:t>
            </a:r>
            <a:r>
              <a:rPr lang="en-GB" err="1">
                <a:solidFill>
                  <a:srgbClr val="3F3F3F"/>
                </a:solidFill>
                <a:effectLst/>
                <a:latin typeface="Helvetica" pitchFamily="2" charset="0"/>
              </a:rPr>
              <a:t>prostor</a:t>
            </a:r>
            <a:r>
              <a:rPr lang="en-GB">
                <a:solidFill>
                  <a:srgbClr val="3F3F3F"/>
                </a:solidFill>
                <a:effectLst/>
                <a:latin typeface="Helvetica" pitchFamily="2" charset="0"/>
              </a:rPr>
              <a:t> pro </a:t>
            </a:r>
            <a:r>
              <a:rPr lang="en-GB" err="1">
                <a:solidFill>
                  <a:srgbClr val="3F3F3F"/>
                </a:solidFill>
                <a:effectLst/>
                <a:latin typeface="Helvetica" pitchFamily="2" charset="0"/>
              </a:rPr>
              <a:t>vynoření</a:t>
            </a:r>
            <a:r>
              <a:rPr lang="en-GB">
                <a:solidFill>
                  <a:srgbClr val="3F3F3F"/>
                </a:solidFill>
                <a:effectLst/>
                <a:latin typeface="Helvetica" pitchFamily="2" charset="0"/>
              </a:rPr>
              <a:t> </a:t>
            </a:r>
            <a:r>
              <a:rPr lang="en-GB" err="1">
                <a:solidFill>
                  <a:srgbClr val="3F3F3F"/>
                </a:solidFill>
                <a:effectLst/>
                <a:latin typeface="Helvetica" pitchFamily="2" charset="0"/>
              </a:rPr>
              <a:t>vůdcovství</a:t>
            </a:r>
            <a:r>
              <a:rPr lang="en-GB">
                <a:solidFill>
                  <a:srgbClr val="3F3F3F"/>
                </a:solidFill>
                <a:effectLst/>
                <a:latin typeface="Helvetica" pitchFamily="2" charset="0"/>
              </a:rPr>
              <a:t>.</a:t>
            </a:r>
          </a:p>
          <a:p>
            <a:endParaRPr lang="en-GB">
              <a:solidFill>
                <a:srgbClr val="3F3F3F"/>
              </a:solidFill>
              <a:effectLst/>
              <a:latin typeface="Helvetica" pitchFamily="2" charset="0"/>
            </a:endParaRPr>
          </a:p>
          <a:p>
            <a:endParaRPr lang="en-GB">
              <a:solidFill>
                <a:srgbClr val="3F3F3F"/>
              </a:solidFill>
              <a:effectLst/>
              <a:latin typeface="Helvetica" pitchFamily="2" charset="0"/>
            </a:endParaRPr>
          </a:p>
        </p:txBody>
      </p:sp>
      <p:sp>
        <p:nvSpPr>
          <p:cNvPr id="4" name="Zástupný symbol pro číslo snímku 3">
            <a:extLst>
              <a:ext uri="{FF2B5EF4-FFF2-40B4-BE49-F238E27FC236}">
                <a16:creationId xmlns:a16="http://schemas.microsoft.com/office/drawing/2014/main" id="{CE2B500D-6018-3534-FB15-1E55B242987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929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a:t>Zdůraznit: Hlavně to řešte včas!!! </a:t>
            </a:r>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115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rtl="0"/>
            <a:endParaRPr lang="cs-CZ" b="0">
              <a:effectLst/>
            </a:endParaRPr>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880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D43C0-5E7C-0FA3-52F5-FF928D02E20A}"/>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3D46296-F6F2-2F38-2D13-E70A304364B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55C847EF-599E-BB83-A6AC-8D70DD0A9CE4}"/>
              </a:ext>
            </a:extLst>
          </p:cNvPr>
          <p:cNvSpPr>
            <a:spLocks noGrp="1"/>
          </p:cNvSpPr>
          <p:nvPr>
            <p:ph type="body" idx="1"/>
          </p:nvPr>
        </p:nvSpPr>
        <p:spPr/>
        <p:txBody>
          <a:bodyPr/>
          <a:lstStyle/>
          <a:p>
            <a:pPr rtl="0"/>
            <a:endParaRPr lang="cs-CZ" b="0">
              <a:effectLst/>
            </a:endParaRPr>
          </a:p>
        </p:txBody>
      </p:sp>
      <p:sp>
        <p:nvSpPr>
          <p:cNvPr id="4" name="Zástupný symbol pro číslo snímku 3">
            <a:extLst>
              <a:ext uri="{FF2B5EF4-FFF2-40B4-BE49-F238E27FC236}">
                <a16:creationId xmlns:a16="http://schemas.microsoft.com/office/drawing/2014/main" id="{54D2CC38-EBA1-74CB-2BE3-F1024F53ED1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633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0249-3FE7-808C-5421-9DF7FEB82EC6}"/>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76D8C28-5F3C-0418-37B5-3AAC32A4C07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D19CEF7-8D6B-A968-AEF1-EB31A79A44F7}"/>
              </a:ext>
            </a:extLst>
          </p:cNvPr>
          <p:cNvSpPr>
            <a:spLocks noGrp="1"/>
          </p:cNvSpPr>
          <p:nvPr>
            <p:ph type="body" idx="1"/>
          </p:nvPr>
        </p:nvSpPr>
        <p:spPr/>
        <p:txBody>
          <a:bodyPr/>
          <a:lstStyle/>
          <a:p>
            <a:pPr rtl="0"/>
            <a:endParaRPr lang="cs-CZ" b="0">
              <a:effectLst/>
            </a:endParaRPr>
          </a:p>
        </p:txBody>
      </p:sp>
      <p:sp>
        <p:nvSpPr>
          <p:cNvPr id="4" name="Zástupný symbol pro číslo snímku 3">
            <a:extLst>
              <a:ext uri="{FF2B5EF4-FFF2-40B4-BE49-F238E27FC236}">
                <a16:creationId xmlns:a16="http://schemas.microsoft.com/office/drawing/2014/main" id="{63C13A3C-D89F-4B0C-5565-6B8D56719FE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86B37-88B4-40EA-B119-425EABD089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844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cs-CZ"/>
              <a:t>Kliknutím lze upravit styl.</a:t>
            </a:r>
            <a:endParaRPr lang="en-US"/>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2/20/2025</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536479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C033E54A-A8CA-48C1-9504-691B58049D29}" type="datetimeFigureOut">
              <a:rPr lang="en-US" dirty="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98535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B5F6C806-BBF7-471C-9527-881CE2266695}" type="datetimeFigureOut">
              <a:rPr lang="en-US" dirty="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139403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a:xfrm rot="16200000">
            <a:off x="-495761" y="998537"/>
            <a:ext cx="1904999" cy="365125"/>
          </a:xfrm>
        </p:spPr>
        <p:txBody>
          <a:bodyPr/>
          <a:lstStyle/>
          <a:p>
            <a:fld id="{78C94063-DF36-4330-A365-08DA1FA5B7D6}" type="datetimeFigureOut">
              <a:rPr lang="en-US" dirty="0"/>
              <a:t>2/20/2025</a:t>
            </a:fld>
            <a:endParaRPr lang="en-US"/>
          </a:p>
        </p:txBody>
      </p:sp>
      <p:sp>
        <p:nvSpPr>
          <p:cNvPr id="5" name="Footer Placeholder 4"/>
          <p:cNvSpPr>
            <a:spLocks noGrp="1"/>
          </p:cNvSpPr>
          <p:nvPr>
            <p:ph type="ftr" sz="quarter" idx="11"/>
            <p:custDataLst>
              <p:custData r:id="rId1"/>
            </p:custDataLst>
          </p:nvPr>
        </p:nvSpPr>
        <p:spPr>
          <a:xfrm rot="16200000">
            <a:off x="-1333962" y="4046537"/>
            <a:ext cx="3581400" cy="365125"/>
          </a:xfrm>
        </p:spPr>
        <p:txBody>
          <a:bodyPr/>
          <a:lstStyle/>
          <a:p>
            <a:endParaRPr lang="en-US"/>
          </a:p>
        </p:txBody>
      </p:sp>
      <p:sp>
        <p:nvSpPr>
          <p:cNvPr id="6" name="Slide Number Placeholder 5"/>
          <p:cNvSpPr>
            <a:spLocks noGrp="1"/>
          </p:cNvSpPr>
          <p:nvPr>
            <p:ph type="sldNum" sz="quarter" idx="12"/>
          </p:nvPr>
        </p:nvSpPr>
        <p:spPr>
          <a:xfrm>
            <a:off x="-463" y="6172200"/>
            <a:ext cx="914400" cy="593725"/>
          </a:xfrm>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85023559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cs-CZ"/>
              <a:t>Kliknutím lze upravit styl.</a:t>
            </a:r>
            <a:endParaRPr lang="en-US"/>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908A7C6C-0F39-4D70-8E8D-FE5B9C95FA73}" type="datetimeFigureOut">
              <a:rPr lang="en-US" dirty="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8772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Date Placeholder 4"/>
          <p:cNvSpPr>
            <a:spLocks noGrp="1"/>
          </p:cNvSpPr>
          <p:nvPr>
            <p:ph type="dt" sz="half" idx="10"/>
          </p:nvPr>
        </p:nvSpPr>
        <p:spPr/>
        <p:txBody>
          <a:bodyPr/>
          <a:lstStyle/>
          <a:p>
            <a:fld id="{DFCFA4AC-08CC-42CE-BD01-C191750A04EC}" type="datetimeFigureOut">
              <a:rPr lang="en-US" dirty="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03590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cs-CZ"/>
              <a:t>Upravte styly předlohy textu.</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1BA7A723-92A7-435B-B681-F25B092FEFEB}" type="datetimeFigureOut">
              <a:rPr lang="en-US" dirty="0"/>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18480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3" name="Date Placeholder 2"/>
          <p:cNvSpPr>
            <a:spLocks noGrp="1"/>
          </p:cNvSpPr>
          <p:nvPr>
            <p:ph type="dt" sz="half" idx="10"/>
          </p:nvPr>
        </p:nvSpPr>
        <p:spPr/>
        <p:txBody>
          <a:bodyPr/>
          <a:lstStyle/>
          <a:p>
            <a:fld id="{4F170639-886C-4FCF-9EAB-ABB5DA3F3F4A}" type="datetimeFigureOut">
              <a:rPr lang="en-US" dirty="0"/>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359488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4066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cs-CZ"/>
              <a:t>Kliknutím lze upravit styl.</a:t>
            </a:r>
            <a:endParaRPr lang="en-US"/>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6F53789A-C914-4DB1-8815-80B5EC7335C5}" type="datetimeFigureOut">
              <a:rPr lang="en-US" dirty="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57472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cs-CZ"/>
              <a:t>Kliknutím lze upravit styl.</a:t>
            </a:r>
            <a:endParaRPr lang="en-US"/>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5E6440AA-91A0-436F-8FDB-C0F939DCAE21}" type="datetimeFigureOut">
              <a:rPr lang="en-US" dirty="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442526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cs-CZ"/>
              <a:t>Kliknutím lze upravit styl.</a:t>
            </a:r>
            <a:endParaRPr lang="en-US"/>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2/20/2025</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5648688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schemeClr>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1261871" y="758952"/>
            <a:ext cx="9845839" cy="4041648"/>
          </a:xfrm>
        </p:spPr>
        <p:txBody>
          <a:bodyPr/>
          <a:lstStyle/>
          <a:p>
            <a:r>
              <a:rPr lang="cs-CZ" sz="2000">
                <a:solidFill>
                  <a:srgbClr val="00897E"/>
                </a:solidFill>
              </a:rPr>
              <a:t>  PSYn5250: Psychologie leadershipu</a:t>
            </a:r>
            <a:br>
              <a:rPr lang="cs-CZ" sz="2000">
                <a:solidFill>
                  <a:srgbClr val="00897E"/>
                </a:solidFill>
              </a:rPr>
            </a:br>
            <a:br>
              <a:rPr lang="cs-CZ" sz="2000">
                <a:solidFill>
                  <a:srgbClr val="00897E"/>
                </a:solidFill>
              </a:rPr>
            </a:br>
            <a:r>
              <a:rPr lang="cs-CZ">
                <a:solidFill>
                  <a:srgbClr val="00897E"/>
                </a:solidFill>
              </a:rPr>
              <a:t>Úvodní seminář</a:t>
            </a:r>
            <a:br>
              <a:rPr lang="cs-CZ">
                <a:solidFill>
                  <a:srgbClr val="00897E"/>
                </a:solidFill>
              </a:rPr>
            </a:br>
            <a:endParaRPr lang="cs-CZ" sz="2000">
              <a:solidFill>
                <a:srgbClr val="00897E"/>
              </a:solidFill>
            </a:endParaRPr>
          </a:p>
        </p:txBody>
      </p:sp>
      <p:sp>
        <p:nvSpPr>
          <p:cNvPr id="3" name="Podnadpis 2"/>
          <p:cNvSpPr>
            <a:spLocks noGrp="1"/>
          </p:cNvSpPr>
          <p:nvPr>
            <p:ph type="subTitle" idx="1"/>
          </p:nvPr>
        </p:nvSpPr>
        <p:spPr>
          <a:xfrm>
            <a:off x="1483547" y="4592780"/>
            <a:ext cx="9418320" cy="1691640"/>
          </a:xfrm>
        </p:spPr>
        <p:txBody>
          <a:bodyPr/>
          <a:lstStyle/>
          <a:p>
            <a:r>
              <a:rPr lang="cs-CZ">
                <a:solidFill>
                  <a:schemeClr val="tx2">
                    <a:lumMod val="10000"/>
                  </a:schemeClr>
                </a:solidFill>
              </a:rPr>
              <a:t>Mgr. Tomáš Kratochvíl, Ph.D.</a:t>
            </a:r>
          </a:p>
          <a:p>
            <a:r>
              <a:rPr lang="cs-CZ">
                <a:solidFill>
                  <a:schemeClr val="tx2">
                    <a:lumMod val="10000"/>
                  </a:schemeClr>
                </a:solidFill>
              </a:rPr>
              <a:t>Mgr. Tomáš Vojtíšek</a:t>
            </a:r>
          </a:p>
        </p:txBody>
      </p:sp>
      <p:sp>
        <p:nvSpPr>
          <p:cNvPr id="4" name="Obdélník 3"/>
          <p:cNvSpPr/>
          <p:nvPr/>
        </p:nvSpPr>
        <p:spPr>
          <a:xfrm>
            <a:off x="0" y="0"/>
            <a:ext cx="461913" cy="6858000"/>
          </a:xfrm>
          <a:prstGeom prst="rect">
            <a:avLst/>
          </a:prstGeom>
          <a:solidFill>
            <a:srgbClr val="00897E"/>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5" name="Picture 2" descr="Výsledek obrázku pro fakulta sociálních studií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0192" y="176129"/>
            <a:ext cx="1165645" cy="11656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5"/>
          <p:cNvSpPr>
            <a:spLocks noGrp="1" noChangeArrowheads="1"/>
          </p:cNvSpPr>
          <p:nvPr/>
        </p:nvSpPr>
        <p:spPr bwMode="auto">
          <a:xfrm>
            <a:off x="624157" y="6492240"/>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000000">
                    <a:lumMod val="65000"/>
                    <a:lumOff val="35000"/>
                  </a:srgbClr>
                </a:solidFill>
                <a:effectLst/>
                <a:uLnTx/>
                <a:uFillTx/>
                <a:latin typeface="Century Schoolbook" panose="02040604050505020304"/>
                <a:ea typeface="+mn-ea"/>
                <a:cs typeface="+mn-cs"/>
              </a:rPr>
              <a:t>Brno, 2025</a:t>
            </a:r>
          </a:p>
        </p:txBody>
      </p:sp>
    </p:spTree>
    <p:extLst>
      <p:ext uri="{BB962C8B-B14F-4D97-AF65-F5344CB8AC3E}">
        <p14:creationId xmlns:p14="http://schemas.microsoft.com/office/powerpoint/2010/main" val="3608078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56B92F1B-F314-4193-8C81-BD80CD6DA078}"/>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1" name="Přímá spojnice 10">
            <a:extLst>
              <a:ext uri="{FF2B5EF4-FFF2-40B4-BE49-F238E27FC236}">
                <a16:creationId xmlns:a16="http://schemas.microsoft.com/office/drawing/2014/main" id="{EE08CFC0-E822-4D70-AC10-D528FECDC851}"/>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Požadavky na ukončení</a:t>
            </a:r>
          </a:p>
        </p:txBody>
      </p:sp>
      <p:sp>
        <p:nvSpPr>
          <p:cNvPr id="3" name="Zástupný symbol pro obsah 2"/>
          <p:cNvSpPr>
            <a:spLocks noGrp="1"/>
          </p:cNvSpPr>
          <p:nvPr>
            <p:ph idx="1"/>
          </p:nvPr>
        </p:nvSpPr>
        <p:spPr>
          <a:xfrm>
            <a:off x="2244140" y="1890126"/>
            <a:ext cx="8595360" cy="4768857"/>
          </a:xfrm>
        </p:spPr>
        <p:txBody>
          <a:bodyPr numCol="1">
            <a:normAutofit/>
          </a:bodyPr>
          <a:lstStyle/>
          <a:p>
            <a:pPr marL="182563" lvl="1" indent="-182563"/>
            <a:r>
              <a:rPr lang="cs-CZ" sz="2400" b="1" cap="small" spc="10">
                <a:solidFill>
                  <a:srgbClr val="00766E"/>
                </a:solidFill>
                <a:effectLst>
                  <a:outerShdw blurRad="50800" dist="38100" algn="l" rotWithShape="0">
                    <a:prstClr val="black">
                      <a:alpha val="40000"/>
                    </a:prstClr>
                  </a:outerShdw>
                </a:effectLst>
              </a:rPr>
              <a:t>celkově: </a:t>
            </a:r>
            <a:r>
              <a:rPr lang="cs-CZ" sz="2400">
                <a:solidFill>
                  <a:srgbClr val="000000">
                    <a:lumMod val="85000"/>
                    <a:lumOff val="15000"/>
                  </a:srgbClr>
                </a:solidFill>
              </a:rPr>
              <a:t>100 bodů</a:t>
            </a:r>
          </a:p>
          <a:p>
            <a:pPr marL="182563" lvl="1" indent="-182563"/>
            <a:r>
              <a:rPr lang="cs-CZ" sz="2400" b="1" cap="small" spc="10">
                <a:solidFill>
                  <a:srgbClr val="00766E"/>
                </a:solidFill>
                <a:effectLst>
                  <a:outerShdw blurRad="50800" dist="38100" algn="l" rotWithShape="0">
                    <a:prstClr val="black">
                      <a:alpha val="40000"/>
                    </a:prstClr>
                  </a:outerShdw>
                </a:effectLst>
              </a:rPr>
              <a:t>aktivní účast na semináři</a:t>
            </a:r>
          </a:p>
          <a:p>
            <a:pPr marL="182563" lvl="1" indent="-182563"/>
            <a:r>
              <a:rPr lang="cs-CZ" sz="2400" b="1" cap="small" spc="10">
                <a:solidFill>
                  <a:srgbClr val="00766E"/>
                </a:solidFill>
                <a:effectLst>
                  <a:outerShdw blurRad="50800" dist="38100" algn="l" rotWithShape="0">
                    <a:prstClr val="black">
                      <a:alpha val="40000"/>
                    </a:prstClr>
                  </a:outerShdw>
                </a:effectLst>
              </a:rPr>
              <a:t>diskuse</a:t>
            </a:r>
          </a:p>
          <a:p>
            <a:pPr marL="182563" lvl="1" indent="-182563"/>
            <a:r>
              <a:rPr lang="cs-CZ" sz="2400" b="1" cap="small" spc="10">
                <a:solidFill>
                  <a:srgbClr val="00766E"/>
                </a:solidFill>
                <a:effectLst>
                  <a:outerShdw blurRad="50800" dist="38100" algn="l" rotWithShape="0">
                    <a:prstClr val="black">
                      <a:alpha val="40000"/>
                    </a:prstClr>
                  </a:outerShdw>
                </a:effectLst>
              </a:rPr>
              <a:t>týmový projekt – prezentace</a:t>
            </a:r>
          </a:p>
          <a:p>
            <a:pPr lvl="1">
              <a:buClr>
                <a:srgbClr val="6F6F74"/>
              </a:buClr>
            </a:pPr>
            <a:r>
              <a:rPr lang="cs-CZ" sz="2000">
                <a:solidFill>
                  <a:srgbClr val="000000">
                    <a:lumMod val="85000"/>
                    <a:lumOff val="15000"/>
                  </a:srgbClr>
                </a:solidFill>
              </a:rPr>
              <a:t>25 bodů</a:t>
            </a:r>
          </a:p>
          <a:p>
            <a:pPr lvl="1">
              <a:buClr>
                <a:srgbClr val="6F6F74"/>
              </a:buClr>
            </a:pPr>
            <a:r>
              <a:rPr lang="cs-CZ" sz="2000" b="1">
                <a:solidFill>
                  <a:srgbClr val="000000">
                    <a:lumMod val="85000"/>
                    <a:lumOff val="15000"/>
                  </a:srgbClr>
                </a:solidFill>
              </a:rPr>
              <a:t>výběr:		</a:t>
            </a:r>
            <a:r>
              <a:rPr lang="cs-CZ" sz="2000">
                <a:solidFill>
                  <a:srgbClr val="000000">
                    <a:lumMod val="85000"/>
                    <a:lumOff val="15000"/>
                  </a:srgbClr>
                </a:solidFill>
              </a:rPr>
              <a:t>dnes</a:t>
            </a:r>
            <a:endParaRPr lang="cs-CZ">
              <a:solidFill>
                <a:srgbClr val="000000">
                  <a:lumMod val="85000"/>
                  <a:lumOff val="15000"/>
                </a:srgbClr>
              </a:solidFill>
            </a:endParaRPr>
          </a:p>
          <a:p>
            <a:pPr lvl="1">
              <a:buClr>
                <a:srgbClr val="6F6F74"/>
              </a:buClr>
            </a:pPr>
            <a:r>
              <a:rPr lang="cs-CZ" sz="2000" b="1">
                <a:solidFill>
                  <a:srgbClr val="000000">
                    <a:lumMod val="85000"/>
                    <a:lumOff val="15000"/>
                  </a:srgbClr>
                </a:solidFill>
              </a:rPr>
              <a:t>odevzdání:</a:t>
            </a:r>
            <a:r>
              <a:rPr lang="cs-CZ" sz="2000">
                <a:solidFill>
                  <a:srgbClr val="000000">
                    <a:lumMod val="85000"/>
                    <a:lumOff val="15000"/>
                  </a:srgbClr>
                </a:solidFill>
              </a:rPr>
              <a:t> 	2 dny před 3./4. seminářem</a:t>
            </a:r>
            <a:endParaRPr lang="cs-CZ"/>
          </a:p>
          <a:p>
            <a:pPr marL="182563" lvl="1" indent="-182563"/>
            <a:r>
              <a:rPr lang="cs-CZ" sz="2400" b="1" cap="small" spc="10">
                <a:solidFill>
                  <a:srgbClr val="00766E"/>
                </a:solidFill>
                <a:effectLst>
                  <a:outerShdw blurRad="50800" dist="38100" algn="l" rotWithShape="0">
                    <a:prstClr val="black">
                      <a:alpha val="40000"/>
                    </a:prstClr>
                  </a:outerShdw>
                </a:effectLst>
              </a:rPr>
              <a:t>týmový projekt – handout</a:t>
            </a:r>
          </a:p>
          <a:p>
            <a:pPr lvl="1">
              <a:buClr>
                <a:srgbClr val="6F6F74"/>
              </a:buClr>
            </a:pPr>
            <a:r>
              <a:rPr lang="cs-CZ" sz="2000">
                <a:solidFill>
                  <a:srgbClr val="000000">
                    <a:lumMod val="85000"/>
                    <a:lumOff val="15000"/>
                  </a:srgbClr>
                </a:solidFill>
              </a:rPr>
              <a:t>5 bodů</a:t>
            </a:r>
          </a:p>
          <a:p>
            <a:pPr marL="182563" lvl="1" indent="-182563"/>
            <a:r>
              <a:rPr lang="cs-CZ" sz="2400" b="1" cap="small" spc="10">
                <a:solidFill>
                  <a:srgbClr val="00766E"/>
                </a:solidFill>
                <a:effectLst>
                  <a:outerShdw blurRad="50800" dist="38100" algn="l" rotWithShape="0">
                    <a:prstClr val="black">
                      <a:alpha val="40000"/>
                    </a:prstClr>
                  </a:outerShdw>
                </a:effectLst>
              </a:rPr>
              <a:t>charakteristika leadera</a:t>
            </a:r>
          </a:p>
          <a:p>
            <a:pPr marL="182563" lvl="1" indent="-182563"/>
            <a:r>
              <a:rPr lang="cs-CZ" sz="2400" b="1" cap="small" spc="10">
                <a:solidFill>
                  <a:srgbClr val="00766E"/>
                </a:solidFill>
                <a:effectLst>
                  <a:outerShdw blurRad="50800" dist="38100" algn="l" rotWithShape="0">
                    <a:prstClr val="black">
                      <a:alpha val="40000"/>
                    </a:prstClr>
                  </a:outerShdw>
                </a:effectLst>
              </a:rPr>
              <a:t>závěrečný test</a:t>
            </a:r>
            <a:endParaRPr lang="cs-CZ" sz="1800"/>
          </a:p>
          <a:p>
            <a:pPr lvl="1"/>
            <a:endParaRPr lang="cs-CZ" sz="1800"/>
          </a:p>
          <a:p>
            <a:pPr lvl="1"/>
            <a:endParaRPr lang="cs-CZ" sz="1800"/>
          </a:p>
          <a:p>
            <a:pPr lvl="1"/>
            <a:endParaRPr lang="cs-CZ" sz="1800"/>
          </a:p>
          <a:p>
            <a:pPr lvl="1"/>
            <a:endParaRPr lang="cs-CZ" sz="1800"/>
          </a:p>
          <a:p>
            <a:pPr marL="531812" lvl="1" indent="0">
              <a:buNone/>
            </a:pPr>
            <a:endParaRPr lang="cs-CZ" sz="1800"/>
          </a:p>
        </p:txBody>
      </p:sp>
      <p:pic>
        <p:nvPicPr>
          <p:cNvPr id="5" name="Picture 2" descr="Výsledek obrázku pro fakulta sociálních studií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sp>
        <p:nvSpPr>
          <p:cNvPr id="14" name="Ovál 13">
            <a:extLst>
              <a:ext uri="{FF2B5EF4-FFF2-40B4-BE49-F238E27FC236}">
                <a16:creationId xmlns:a16="http://schemas.microsoft.com/office/drawing/2014/main" id="{1BEE704F-5A88-4A1E-BEA1-708AD1D88391}"/>
              </a:ext>
            </a:extLst>
          </p:cNvPr>
          <p:cNvSpPr/>
          <p:nvPr/>
        </p:nvSpPr>
        <p:spPr>
          <a:xfrm>
            <a:off x="14573" y="1805272"/>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12" name="Picture 2">
            <a:extLst>
              <a:ext uri="{FF2B5EF4-FFF2-40B4-BE49-F238E27FC236}">
                <a16:creationId xmlns:a16="http://schemas.microsoft.com/office/drawing/2014/main" id="{EE650AAD-D71A-4928-8DF5-71932BA454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998233" y="1367331"/>
            <a:ext cx="3389907" cy="25424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703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a:extLst>
            <a:ext uri="{FF2B5EF4-FFF2-40B4-BE49-F238E27FC236}">
              <a16:creationId xmlns:a16="http://schemas.microsoft.com/office/drawing/2014/main" id="{22D1D058-E438-11CA-BECA-CBC8B632EBC8}"/>
            </a:ext>
          </a:extLst>
        </p:cNvPr>
        <p:cNvGrpSpPr/>
        <p:nvPr/>
      </p:nvGrpSpPr>
      <p:grpSpPr>
        <a:xfrm>
          <a:off x="0" y="0"/>
          <a:ext cx="0" cy="0"/>
          <a:chOff x="0" y="0"/>
          <a:chExt cx="0" cy="0"/>
        </a:xfrm>
      </p:grpSpPr>
      <p:sp>
        <p:nvSpPr>
          <p:cNvPr id="10" name="Obdélník 9">
            <a:extLst>
              <a:ext uri="{FF2B5EF4-FFF2-40B4-BE49-F238E27FC236}">
                <a16:creationId xmlns:a16="http://schemas.microsoft.com/office/drawing/2014/main" id="{BF6858FF-B477-D9A0-53B0-1DA342146C36}"/>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1" name="Přímá spojnice 10">
            <a:extLst>
              <a:ext uri="{FF2B5EF4-FFF2-40B4-BE49-F238E27FC236}">
                <a16:creationId xmlns:a16="http://schemas.microsoft.com/office/drawing/2014/main" id="{BA36504C-5022-1AFD-C2EA-DC8E214D4D91}"/>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dpis 1">
            <a:extLst>
              <a:ext uri="{FF2B5EF4-FFF2-40B4-BE49-F238E27FC236}">
                <a16:creationId xmlns:a16="http://schemas.microsoft.com/office/drawing/2014/main" id="{6205AB98-D5EC-17CA-528B-0B081ACB6F3C}"/>
              </a:ext>
            </a:extLst>
          </p:cNvPr>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Požadavky na ukončení</a:t>
            </a:r>
          </a:p>
        </p:txBody>
      </p:sp>
      <p:sp>
        <p:nvSpPr>
          <p:cNvPr id="3" name="Zástupný symbol pro obsah 2">
            <a:extLst>
              <a:ext uri="{FF2B5EF4-FFF2-40B4-BE49-F238E27FC236}">
                <a16:creationId xmlns:a16="http://schemas.microsoft.com/office/drawing/2014/main" id="{9591185B-2C73-149D-15C9-E115D8C0646A}"/>
              </a:ext>
            </a:extLst>
          </p:cNvPr>
          <p:cNvSpPr>
            <a:spLocks noGrp="1"/>
          </p:cNvSpPr>
          <p:nvPr>
            <p:ph idx="1"/>
          </p:nvPr>
        </p:nvSpPr>
        <p:spPr>
          <a:xfrm>
            <a:off x="2244140" y="1890126"/>
            <a:ext cx="8595360" cy="4768857"/>
          </a:xfrm>
        </p:spPr>
        <p:txBody>
          <a:bodyPr numCol="1">
            <a:normAutofit/>
          </a:bodyPr>
          <a:lstStyle/>
          <a:p>
            <a:pPr marL="182563" lvl="1" indent="-182563"/>
            <a:r>
              <a:rPr lang="cs-CZ" sz="2400" b="1" cap="small" spc="10">
                <a:solidFill>
                  <a:srgbClr val="00766E"/>
                </a:solidFill>
                <a:effectLst>
                  <a:outerShdw blurRad="50800" dist="38100" algn="l" rotWithShape="0">
                    <a:prstClr val="black">
                      <a:alpha val="40000"/>
                    </a:prstClr>
                  </a:outerShdw>
                </a:effectLst>
              </a:rPr>
              <a:t>celkově: </a:t>
            </a:r>
            <a:r>
              <a:rPr lang="cs-CZ" sz="2400">
                <a:solidFill>
                  <a:srgbClr val="000000">
                    <a:lumMod val="85000"/>
                    <a:lumOff val="15000"/>
                  </a:srgbClr>
                </a:solidFill>
              </a:rPr>
              <a:t>100 bodů</a:t>
            </a:r>
          </a:p>
          <a:p>
            <a:pPr marL="182563" lvl="1" indent="-182563"/>
            <a:r>
              <a:rPr lang="cs-CZ" sz="2400" b="1" cap="small" spc="10">
                <a:solidFill>
                  <a:srgbClr val="00766E"/>
                </a:solidFill>
                <a:effectLst>
                  <a:outerShdw blurRad="50800" dist="38100" algn="l" rotWithShape="0">
                    <a:prstClr val="black">
                      <a:alpha val="40000"/>
                    </a:prstClr>
                  </a:outerShdw>
                </a:effectLst>
              </a:rPr>
              <a:t>aktivní účast na semináři</a:t>
            </a:r>
          </a:p>
          <a:p>
            <a:pPr marL="182563" lvl="1" indent="-182563"/>
            <a:r>
              <a:rPr lang="cs-CZ" sz="2400" b="1" cap="small" spc="10">
                <a:solidFill>
                  <a:srgbClr val="00766E"/>
                </a:solidFill>
                <a:effectLst>
                  <a:outerShdw blurRad="50800" dist="38100" algn="l" rotWithShape="0">
                    <a:prstClr val="black">
                      <a:alpha val="40000"/>
                    </a:prstClr>
                  </a:outerShdw>
                </a:effectLst>
              </a:rPr>
              <a:t>diskuse</a:t>
            </a:r>
          </a:p>
          <a:p>
            <a:pPr marL="182563" lvl="1" indent="-182563"/>
            <a:r>
              <a:rPr lang="cs-CZ" sz="2400" b="1" cap="small" spc="10">
                <a:solidFill>
                  <a:srgbClr val="00766E"/>
                </a:solidFill>
                <a:effectLst>
                  <a:outerShdw blurRad="50800" dist="38100" algn="l" rotWithShape="0">
                    <a:prstClr val="black">
                      <a:alpha val="40000"/>
                    </a:prstClr>
                  </a:outerShdw>
                </a:effectLst>
              </a:rPr>
              <a:t>týmový projekt</a:t>
            </a:r>
          </a:p>
          <a:p>
            <a:pPr marL="182563" lvl="1" indent="-182563"/>
            <a:r>
              <a:rPr lang="cs-CZ" sz="2400" b="1" cap="small" spc="10">
                <a:solidFill>
                  <a:srgbClr val="00766E"/>
                </a:solidFill>
                <a:effectLst>
                  <a:outerShdw blurRad="50800" dist="38100" algn="l" rotWithShape="0">
                    <a:prstClr val="black">
                      <a:alpha val="40000"/>
                    </a:prstClr>
                  </a:outerShdw>
                </a:effectLst>
              </a:rPr>
              <a:t>charakteristika leadera</a:t>
            </a:r>
          </a:p>
          <a:p>
            <a:pPr lvl="1">
              <a:buClr>
                <a:srgbClr val="6F6F74"/>
              </a:buClr>
            </a:pPr>
            <a:r>
              <a:rPr lang="cs-CZ" sz="2400">
                <a:solidFill>
                  <a:srgbClr val="000000">
                    <a:lumMod val="85000"/>
                    <a:lumOff val="15000"/>
                  </a:srgbClr>
                </a:solidFill>
              </a:rPr>
              <a:t>10 bodů</a:t>
            </a:r>
          </a:p>
          <a:p>
            <a:pPr lvl="1">
              <a:buClr>
                <a:srgbClr val="6F6F74"/>
              </a:buClr>
            </a:pPr>
            <a:r>
              <a:rPr lang="cs-CZ" sz="2400" b="1">
                <a:solidFill>
                  <a:srgbClr val="000000">
                    <a:lumMod val="85000"/>
                    <a:lumOff val="15000"/>
                  </a:srgbClr>
                </a:solidFill>
              </a:rPr>
              <a:t>odevzdání:</a:t>
            </a:r>
            <a:r>
              <a:rPr lang="cs-CZ" sz="2400">
                <a:solidFill>
                  <a:srgbClr val="000000">
                    <a:lumMod val="85000"/>
                    <a:lumOff val="15000"/>
                  </a:srgbClr>
                </a:solidFill>
              </a:rPr>
              <a:t> 	23.4. do 8:00</a:t>
            </a:r>
            <a:endParaRPr lang="cs-CZ" sz="2400"/>
          </a:p>
          <a:p>
            <a:pPr marL="182563" lvl="1" indent="-182563"/>
            <a:r>
              <a:rPr lang="cs-CZ" sz="2400" b="1" cap="small" spc="10">
                <a:solidFill>
                  <a:srgbClr val="00766E"/>
                </a:solidFill>
                <a:effectLst>
                  <a:outerShdw blurRad="50800" dist="38100" algn="l" rotWithShape="0">
                    <a:prstClr val="black">
                      <a:alpha val="40000"/>
                    </a:prstClr>
                  </a:outerShdw>
                </a:effectLst>
              </a:rPr>
              <a:t>závěrečný test</a:t>
            </a:r>
            <a:endParaRPr lang="cs-CZ" sz="1800"/>
          </a:p>
          <a:p>
            <a:pPr lvl="1"/>
            <a:endParaRPr lang="cs-CZ" sz="1800"/>
          </a:p>
          <a:p>
            <a:pPr lvl="1"/>
            <a:endParaRPr lang="cs-CZ" sz="1800"/>
          </a:p>
          <a:p>
            <a:pPr lvl="1"/>
            <a:endParaRPr lang="cs-CZ" sz="1800"/>
          </a:p>
          <a:p>
            <a:pPr lvl="1"/>
            <a:endParaRPr lang="cs-CZ" sz="1800"/>
          </a:p>
          <a:p>
            <a:pPr marL="531812" lvl="1" indent="0">
              <a:buNone/>
            </a:pPr>
            <a:endParaRPr lang="cs-CZ" sz="1800"/>
          </a:p>
        </p:txBody>
      </p:sp>
      <p:pic>
        <p:nvPicPr>
          <p:cNvPr id="5" name="Picture 2" descr="Výsledek obrázku pro fakulta sociálních studií logo">
            <a:extLst>
              <a:ext uri="{FF2B5EF4-FFF2-40B4-BE49-F238E27FC236}">
                <a16:creationId xmlns:a16="http://schemas.microsoft.com/office/drawing/2014/main" id="{FF6FA489-EA23-D866-05D6-C09D713927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a:extLst>
              <a:ext uri="{FF2B5EF4-FFF2-40B4-BE49-F238E27FC236}">
                <a16:creationId xmlns:a16="http://schemas.microsoft.com/office/drawing/2014/main" id="{CCA23A2C-C934-7126-F8A8-7CDD5429AB41}"/>
              </a:ext>
            </a:extLst>
          </p:cNvPr>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sp>
        <p:nvSpPr>
          <p:cNvPr id="14" name="Ovál 13">
            <a:extLst>
              <a:ext uri="{FF2B5EF4-FFF2-40B4-BE49-F238E27FC236}">
                <a16:creationId xmlns:a16="http://schemas.microsoft.com/office/drawing/2014/main" id="{C9970CC1-A71B-9F0A-2298-BB7659974264}"/>
              </a:ext>
            </a:extLst>
          </p:cNvPr>
          <p:cNvSpPr/>
          <p:nvPr/>
        </p:nvSpPr>
        <p:spPr>
          <a:xfrm>
            <a:off x="14573" y="1805272"/>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12" name="Picture 2">
            <a:extLst>
              <a:ext uri="{FF2B5EF4-FFF2-40B4-BE49-F238E27FC236}">
                <a16:creationId xmlns:a16="http://schemas.microsoft.com/office/drawing/2014/main" id="{2253CE06-002E-690E-7CD9-39655B40F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646817" y="3162748"/>
            <a:ext cx="3833660" cy="23001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0151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FF4AE206-1F6C-4365-83C8-FABA34B423CA}"/>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1" name="Přímá spojnice 10">
            <a:extLst>
              <a:ext uri="{FF2B5EF4-FFF2-40B4-BE49-F238E27FC236}">
                <a16:creationId xmlns:a16="http://schemas.microsoft.com/office/drawing/2014/main" id="{61FDEE4C-BB4D-4939-B992-9AC1FD9C2451}"/>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Požadavky na ukončení</a:t>
            </a:r>
          </a:p>
        </p:txBody>
      </p:sp>
      <p:sp>
        <p:nvSpPr>
          <p:cNvPr id="3" name="Zástupný symbol pro obsah 2"/>
          <p:cNvSpPr>
            <a:spLocks noGrp="1"/>
          </p:cNvSpPr>
          <p:nvPr>
            <p:ph idx="1"/>
          </p:nvPr>
        </p:nvSpPr>
        <p:spPr>
          <a:xfrm>
            <a:off x="2244140" y="1890127"/>
            <a:ext cx="8595360" cy="4192018"/>
          </a:xfrm>
        </p:spPr>
        <p:txBody>
          <a:bodyPr numCol="1">
            <a:normAutofit/>
          </a:bodyPr>
          <a:lstStyle/>
          <a:p>
            <a:pPr marL="182563" lvl="1" indent="-182563"/>
            <a:r>
              <a:rPr lang="cs-CZ" sz="2400" b="1" cap="small" spc="10">
                <a:solidFill>
                  <a:srgbClr val="00766E"/>
                </a:solidFill>
                <a:effectLst>
                  <a:outerShdw blurRad="50800" dist="38100" algn="l" rotWithShape="0">
                    <a:prstClr val="black">
                      <a:alpha val="40000"/>
                    </a:prstClr>
                  </a:outerShdw>
                </a:effectLst>
              </a:rPr>
              <a:t>celkově: </a:t>
            </a:r>
            <a:r>
              <a:rPr lang="cs-CZ" sz="2400">
                <a:solidFill>
                  <a:srgbClr val="000000">
                    <a:lumMod val="85000"/>
                    <a:lumOff val="15000"/>
                  </a:srgbClr>
                </a:solidFill>
              </a:rPr>
              <a:t>100 bodů</a:t>
            </a:r>
            <a:endParaRPr lang="cs-CZ" sz="2400" b="1" cap="small" spc="10">
              <a:solidFill>
                <a:srgbClr val="00766E"/>
              </a:solidFill>
              <a:effectLst>
                <a:outerShdw blurRad="50800" dist="38100" algn="l" rotWithShape="0">
                  <a:prstClr val="black">
                    <a:alpha val="40000"/>
                  </a:prstClr>
                </a:outerShdw>
              </a:effectLst>
            </a:endParaRPr>
          </a:p>
          <a:p>
            <a:pPr marL="182563" lvl="1" indent="-182563"/>
            <a:r>
              <a:rPr lang="cs-CZ" sz="2400" b="1" cap="small" spc="10">
                <a:solidFill>
                  <a:srgbClr val="00766E"/>
                </a:solidFill>
                <a:effectLst>
                  <a:outerShdw blurRad="50800" dist="38100" algn="l" rotWithShape="0">
                    <a:prstClr val="black">
                      <a:alpha val="40000"/>
                    </a:prstClr>
                  </a:outerShdw>
                </a:effectLst>
              </a:rPr>
              <a:t>aktivní účast na semináři</a:t>
            </a:r>
          </a:p>
          <a:p>
            <a:pPr marL="182563" lvl="1" indent="-182563"/>
            <a:r>
              <a:rPr lang="cs-CZ" sz="2400" b="1" cap="small" spc="10">
                <a:solidFill>
                  <a:srgbClr val="00766E"/>
                </a:solidFill>
                <a:effectLst>
                  <a:outerShdw blurRad="50800" dist="38100" algn="l" rotWithShape="0">
                    <a:prstClr val="black">
                      <a:alpha val="40000"/>
                    </a:prstClr>
                  </a:outerShdw>
                </a:effectLst>
              </a:rPr>
              <a:t>týmový projekt</a:t>
            </a:r>
          </a:p>
          <a:p>
            <a:pPr marL="182563" lvl="1" indent="-182563"/>
            <a:r>
              <a:rPr lang="cs-CZ" sz="2400" b="1" cap="small" spc="10">
                <a:solidFill>
                  <a:srgbClr val="00766E"/>
                </a:solidFill>
                <a:effectLst>
                  <a:outerShdw blurRad="50800" dist="38100" algn="l" rotWithShape="0">
                    <a:prstClr val="black">
                      <a:alpha val="40000"/>
                    </a:prstClr>
                  </a:outerShdw>
                </a:effectLst>
              </a:rPr>
              <a:t>závěrečný test</a:t>
            </a:r>
            <a:endParaRPr lang="cs-CZ" sz="1800"/>
          </a:p>
          <a:p>
            <a:pPr lvl="1">
              <a:buClr>
                <a:srgbClr val="6F6F74"/>
              </a:buClr>
            </a:pPr>
            <a:r>
              <a:rPr lang="cs-CZ" sz="2000">
                <a:solidFill>
                  <a:srgbClr val="000000">
                    <a:lumMod val="85000"/>
                    <a:lumOff val="15000"/>
                  </a:srgbClr>
                </a:solidFill>
              </a:rPr>
              <a:t>30 bodů</a:t>
            </a:r>
          </a:p>
          <a:p>
            <a:pPr lvl="1">
              <a:buClr>
                <a:srgbClr val="6F6F74"/>
              </a:buClr>
            </a:pPr>
            <a:r>
              <a:rPr lang="cs-CZ" sz="2000">
                <a:solidFill>
                  <a:srgbClr val="000000">
                    <a:lumMod val="85000"/>
                    <a:lumOff val="15000"/>
                  </a:srgbClr>
                </a:solidFill>
              </a:rPr>
              <a:t>testové otázky + případová studie</a:t>
            </a:r>
          </a:p>
          <a:p>
            <a:pPr lvl="1">
              <a:buClr>
                <a:srgbClr val="6F6F74"/>
              </a:buClr>
            </a:pPr>
            <a:r>
              <a:rPr lang="cs-CZ" sz="2000">
                <a:solidFill>
                  <a:srgbClr val="000000">
                    <a:lumMod val="85000"/>
                    <a:lumOff val="15000"/>
                  </a:srgbClr>
                </a:solidFill>
              </a:rPr>
              <a:t>lze použít online i </a:t>
            </a:r>
            <a:r>
              <a:rPr lang="cs-CZ" sz="2000" err="1">
                <a:solidFill>
                  <a:srgbClr val="000000">
                    <a:lumMod val="85000"/>
                    <a:lumOff val="15000"/>
                  </a:srgbClr>
                </a:solidFill>
              </a:rPr>
              <a:t>offline</a:t>
            </a:r>
            <a:r>
              <a:rPr lang="cs-CZ" sz="2000">
                <a:solidFill>
                  <a:srgbClr val="000000">
                    <a:lumMod val="85000"/>
                    <a:lumOff val="15000"/>
                  </a:srgbClr>
                </a:solidFill>
              </a:rPr>
              <a:t> zdroje</a:t>
            </a:r>
          </a:p>
          <a:p>
            <a:pPr lvl="1">
              <a:buClr>
                <a:srgbClr val="6F6F74"/>
              </a:buClr>
            </a:pPr>
            <a:r>
              <a:rPr lang="cs-CZ" sz="2000" b="1">
                <a:solidFill>
                  <a:srgbClr val="000000">
                    <a:lumMod val="85000"/>
                    <a:lumOff val="15000"/>
                  </a:srgbClr>
                </a:solidFill>
              </a:rPr>
              <a:t>proběhne:</a:t>
            </a:r>
            <a:r>
              <a:rPr lang="cs-CZ" sz="2000">
                <a:solidFill>
                  <a:srgbClr val="000000">
                    <a:lumMod val="85000"/>
                    <a:lumOff val="15000"/>
                  </a:srgbClr>
                </a:solidFill>
              </a:rPr>
              <a:t> 1. termín = 19.5.</a:t>
            </a:r>
            <a:endParaRPr lang="cs-CZ" sz="2000"/>
          </a:p>
          <a:p>
            <a:pPr lvl="1">
              <a:buClr>
                <a:srgbClr val="6F6F74"/>
              </a:buClr>
            </a:pPr>
            <a:endParaRPr lang="cs-CZ" sz="2000">
              <a:solidFill>
                <a:srgbClr val="000000">
                  <a:lumMod val="85000"/>
                  <a:lumOff val="15000"/>
                </a:srgbClr>
              </a:solidFill>
            </a:endParaRPr>
          </a:p>
          <a:p>
            <a:pPr marL="531812" lvl="1" indent="0">
              <a:buNone/>
            </a:pPr>
            <a:endParaRPr lang="cs-CZ" sz="1800"/>
          </a:p>
        </p:txBody>
      </p:sp>
      <p:pic>
        <p:nvPicPr>
          <p:cNvPr id="5" name="Picture 2" descr="Výsledek obrázku pro fakulta sociálních studií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2024</a:t>
            </a:r>
          </a:p>
        </p:txBody>
      </p:sp>
      <p:sp>
        <p:nvSpPr>
          <p:cNvPr id="14" name="Ovál 13">
            <a:extLst>
              <a:ext uri="{FF2B5EF4-FFF2-40B4-BE49-F238E27FC236}">
                <a16:creationId xmlns:a16="http://schemas.microsoft.com/office/drawing/2014/main" id="{1BEE704F-5A88-4A1E-BEA1-708AD1D88391}"/>
              </a:ext>
            </a:extLst>
          </p:cNvPr>
          <p:cNvSpPr/>
          <p:nvPr/>
        </p:nvSpPr>
        <p:spPr>
          <a:xfrm>
            <a:off x="14573" y="1795332"/>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9" name="Picture 2">
            <a:extLst>
              <a:ext uri="{FF2B5EF4-FFF2-40B4-BE49-F238E27FC236}">
                <a16:creationId xmlns:a16="http://schemas.microsoft.com/office/drawing/2014/main" id="{C66C7C0F-ACD0-4315-AF42-8426C77830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16" b="96054" l="4388" r="96429">
                        <a14:foregroundMark x1="12041" y1="57279" x2="91633" y2="30204"/>
                        <a14:foregroundMark x1="90102" y1="60136" x2="22347" y2="16871"/>
                        <a14:foregroundMark x1="4694" y1="65442" x2="6020" y2="14150"/>
                        <a14:foregroundMark x1="14184" y1="48571" x2="47857" y2="35374"/>
                        <a14:foregroundMark x1="47857" y1="35374" x2="57143" y2="25986"/>
                        <a14:foregroundMark x1="82143" y1="65442" x2="28367" y2="29932"/>
                        <a14:foregroundMark x1="33163" y1="68980" x2="73469" y2="45034"/>
                        <a14:foregroundMark x1="73469" y1="45034" x2="77143" y2="40816"/>
                        <a14:foregroundMark x1="60816" y1="93197" x2="60816" y2="93197"/>
                        <a14:foregroundMark x1="53980" y1="95646" x2="53980" y2="95646"/>
                        <a14:foregroundMark x1="94592" y1="69252" x2="87755" y2="28707"/>
                        <a14:foregroundMark x1="87755" y1="28707" x2="87755" y2="25306"/>
                        <a14:foregroundMark x1="92449" y1="15782" x2="11531" y2="25306"/>
                        <a14:foregroundMark x1="7857" y1="9116" x2="7857" y2="9116"/>
                        <a14:foregroundMark x1="9184" y1="29524" x2="57653" y2="17959"/>
                        <a14:foregroundMark x1="13061" y1="70340" x2="65306" y2="45034"/>
                        <a14:foregroundMark x1="20714" y1="68571" x2="59796" y2="55238"/>
                        <a14:foregroundMark x1="38980" y1="69252" x2="82347" y2="57959"/>
                        <a14:foregroundMark x1="82347" y1="57959" x2="83980" y2="56599"/>
                        <a14:foregroundMark x1="71633" y1="65442" x2="41531" y2="66803"/>
                        <a14:foregroundMark x1="73980" y1="71020" x2="36327" y2="67891"/>
                        <a14:foregroundMark x1="33673" y1="69252" x2="18061" y2="68163"/>
                        <a14:foregroundMark x1="18061" y1="68163" x2="9592" y2="51020"/>
                        <a14:foregroundMark x1="9592" y1="51020" x2="10612" y2="30884"/>
                        <a14:foregroundMark x1="10612" y1="30884" x2="20918" y2="16599"/>
                        <a14:foregroundMark x1="20918" y1="16599" x2="54082" y2="13061"/>
                        <a14:foregroundMark x1="54082" y1="13061" x2="80918" y2="17143"/>
                        <a14:foregroundMark x1="80918" y1="17143" x2="92857" y2="26667"/>
                        <a14:foregroundMark x1="92857" y1="26667" x2="94796" y2="46395"/>
                        <a14:foregroundMark x1="94796" y1="46395" x2="92449" y2="63946"/>
                        <a14:foregroundMark x1="92449" y1="63946" x2="77245" y2="69660"/>
                        <a14:foregroundMark x1="77245" y1="69660" x2="20612" y2="67483"/>
                        <a14:foregroundMark x1="20612" y1="67483" x2="15816" y2="51020"/>
                        <a14:foregroundMark x1="15816" y1="51020" x2="27143" y2="34966"/>
                        <a14:foregroundMark x1="27143" y1="34966" x2="56531" y2="26939"/>
                        <a14:foregroundMark x1="56531" y1="26939" x2="70306" y2="31020"/>
                        <a14:foregroundMark x1="70306" y1="31020" x2="58980" y2="49660"/>
                        <a14:foregroundMark x1="58980" y1="49660" x2="39082" y2="53333"/>
                        <a14:foregroundMark x1="39082" y1="53333" x2="25408" y2="49660"/>
                        <a14:foregroundMark x1="25408" y1="49660" x2="27857" y2="29932"/>
                        <a14:foregroundMark x1="27857" y1="29932" x2="42245" y2="22313"/>
                        <a14:foregroundMark x1="42245" y1="22313" x2="56939" y2="21088"/>
                        <a14:foregroundMark x1="56939" y1="21088" x2="72551" y2="21088"/>
                        <a14:foregroundMark x1="72551" y1="21088" x2="88571" y2="17687"/>
                        <a14:foregroundMark x1="88571" y1="17687" x2="11735" y2="13878"/>
                        <a14:foregroundMark x1="11735" y1="13878" x2="5714" y2="35918"/>
                        <a14:foregroundMark x1="5714" y1="35918" x2="4592" y2="57687"/>
                        <a14:foregroundMark x1="4592" y1="57687" x2="16224" y2="72109"/>
                        <a14:foregroundMark x1="16224" y1="72109" x2="70918" y2="67483"/>
                        <a14:foregroundMark x1="70918" y1="67483" x2="87245" y2="68163"/>
                        <a14:foregroundMark x1="87245" y1="68163" x2="87551" y2="46531"/>
                        <a14:foregroundMark x1="87551" y1="46531" x2="67143" y2="22177"/>
                        <a14:foregroundMark x1="67143" y1="22177" x2="16633" y2="29660"/>
                        <a14:foregroundMark x1="16633" y1="29660" x2="11224" y2="49932"/>
                        <a14:foregroundMark x1="11224" y1="49932" x2="16429" y2="30884"/>
                        <a14:foregroundMark x1="16429" y1="30884" x2="13061" y2="13741"/>
                        <a14:foregroundMark x1="13061" y1="13741" x2="27347" y2="11565"/>
                        <a14:foregroundMark x1="27347" y1="11565" x2="56633" y2="14150"/>
                        <a14:foregroundMark x1="56633" y1="14150" x2="86122" y2="11293"/>
                        <a14:foregroundMark x1="86122" y1="11293" x2="93367" y2="27755"/>
                        <a14:foregroundMark x1="93367" y1="27755" x2="88571" y2="46939"/>
                        <a14:foregroundMark x1="88571" y1="46939" x2="78673" y2="65034"/>
                        <a14:foregroundMark x1="78673" y1="65034" x2="25204" y2="69660"/>
                        <a14:foregroundMark x1="18673" y1="35238" x2="18673" y2="35238"/>
                        <a14:foregroundMark x1="12857" y1="40408" x2="34184" y2="31701"/>
                        <a14:foregroundMark x1="7041" y1="69660" x2="17347" y2="47075"/>
                        <a14:foregroundMark x1="4388" y1="73469" x2="13061" y2="45034"/>
                        <a14:foregroundMark x1="83776" y1="74966" x2="94796" y2="62313"/>
                        <a14:foregroundMark x1="94796" y1="62313" x2="96429" y2="59048"/>
                        <a14:foregroundMark x1="89796" y1="74150" x2="89796" y2="74150"/>
                        <a14:foregroundMark x1="85816" y1="73197" x2="94082" y2="71429"/>
                        <a14:foregroundMark x1="93265" y1="21497" x2="85816" y2="10612"/>
                        <a14:foregroundMark x1="51837" y1="71020" x2="35510" y2="69252"/>
                        <a14:foregroundMark x1="94796" y1="17959" x2="93265" y2="10612"/>
                        <a14:foregroundMark x1="66837" y1="9524" x2="49490" y2="13061"/>
                        <a14:foregroundMark x1="20510" y1="9524" x2="8878" y2="11565"/>
                        <a14:foregroundMark x1="52143" y1="96054" x2="52143" y2="96054"/>
                        <a14:foregroundMark x1="64286" y1="93878" x2="64286" y2="93878"/>
                        <a14:foregroundMark x1="68980" y1="91837" x2="68980" y2="91837"/>
                        <a14:backgroundMark x1="46633" y1="79184" x2="46633" y2="79184"/>
                        <a14:backgroundMark x1="47653" y1="81633" x2="47653" y2="81633"/>
                      </a14:backgroundRemoval>
                    </a14:imgEffect>
                  </a14:imgLayer>
                </a14:imgProps>
              </a:ext>
              <a:ext uri="{28A0092B-C50C-407E-A947-70E740481C1C}">
                <a14:useLocalDpi xmlns:a14="http://schemas.microsoft.com/office/drawing/2010/main" val="0"/>
              </a:ext>
            </a:extLst>
          </a:blip>
          <a:srcRect/>
          <a:stretch/>
        </p:blipFill>
        <p:spPr bwMode="auto">
          <a:xfrm>
            <a:off x="7775451" y="3161508"/>
            <a:ext cx="3612689" cy="270951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1621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12" name="Obdélník 11">
            <a:extLst>
              <a:ext uri="{FF2B5EF4-FFF2-40B4-BE49-F238E27FC236}">
                <a16:creationId xmlns:a16="http://schemas.microsoft.com/office/drawing/2014/main" id="{C62D6ECF-AF89-4DB8-879E-2F556C2DA375}"/>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lvl="0" algn="ctr" defTabSz="457200">
              <a:defRPr/>
            </a:pPr>
            <a:endParaRPr lang="cs-CZ" sz="1400">
              <a:solidFill>
                <a:srgbClr val="FFFFFF"/>
              </a:solidFill>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lvl="0" algn="ctr" defTabSz="457200">
              <a:defRPr/>
            </a:pPr>
            <a:endParaRPr lang="cs-CZ" sz="1400">
              <a:solidFill>
                <a:srgbClr val="FFFFFF"/>
              </a:solidFill>
            </a:endParaRPr>
          </a:p>
          <a:p>
            <a:pPr lvl="0" algn="ctr" defTabSz="457200">
              <a:defRPr/>
            </a:pPr>
            <a:endParaRPr lang="cs-CZ" sz="1400">
              <a:solidFill>
                <a:srgbClr val="FFFFFF"/>
              </a:solidFill>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lvl="0" algn="ctr" defTabSz="457200">
              <a:defRPr/>
            </a:pPr>
            <a:endParaRPr lang="cs-CZ" sz="1400">
              <a:solidFill>
                <a:srgbClr val="FFFFFF"/>
              </a:solidFill>
            </a:endParaRPr>
          </a:p>
        </p:txBody>
      </p:sp>
      <p:cxnSp>
        <p:nvCxnSpPr>
          <p:cNvPr id="13" name="Přímá spojnice 12">
            <a:extLst>
              <a:ext uri="{FF2B5EF4-FFF2-40B4-BE49-F238E27FC236}">
                <a16:creationId xmlns:a16="http://schemas.microsoft.com/office/drawing/2014/main" id="{C6294546-88CF-4AC3-A7FE-911FC292626F}"/>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Dotazy</a:t>
            </a:r>
          </a:p>
        </p:txBody>
      </p:sp>
      <p:pic>
        <p:nvPicPr>
          <p:cNvPr id="5" name="Picture 2" descr="Výsledek obrázku pro fakulta sociálních studií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1" name="Ovál 10"/>
          <p:cNvSpPr/>
          <p:nvPr/>
        </p:nvSpPr>
        <p:spPr>
          <a:xfrm>
            <a:off x="14573" y="1812819"/>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17" name="Rectangle 15"/>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pic>
        <p:nvPicPr>
          <p:cNvPr id="3" name="Picture 2">
            <a:extLst>
              <a:ext uri="{FF2B5EF4-FFF2-40B4-BE49-F238E27FC236}">
                <a16:creationId xmlns:a16="http://schemas.microsoft.com/office/drawing/2014/main" id="{8937506D-B09C-4848-AE0C-69B9B3926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871852" y="1562100"/>
            <a:ext cx="3339935" cy="4286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968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a:extLst>
            <a:ext uri="{FF2B5EF4-FFF2-40B4-BE49-F238E27FC236}">
              <a16:creationId xmlns:a16="http://schemas.microsoft.com/office/drawing/2014/main" id="{8C90D6D7-AA96-5B68-2BB2-0DE745F9656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85E1639-DB58-D469-8489-C2A836D34360}"/>
              </a:ext>
            </a:extLst>
          </p:cNvPr>
          <p:cNvSpPr>
            <a:spLocks noGrp="1"/>
          </p:cNvSpPr>
          <p:nvPr>
            <p:ph type="title"/>
          </p:nvPr>
        </p:nvSpPr>
        <p:spPr>
          <a:xfrm>
            <a:off x="1695500" y="89535"/>
            <a:ext cx="9692640" cy="1325562"/>
          </a:xfrm>
        </p:spPr>
        <p:txBody>
          <a:bodyPr/>
          <a:lstStyle/>
          <a:p>
            <a:r>
              <a:rPr lang="cs-CZ" b="1" err="1">
                <a:solidFill>
                  <a:srgbClr val="00897E"/>
                </a:solidFill>
                <a:latin typeface="Sylfaen" panose="010A0502050306030303" pitchFamily="18" charset="0"/>
              </a:rPr>
              <a:t>Low-key</a:t>
            </a:r>
            <a:r>
              <a:rPr lang="cs-CZ" b="1">
                <a:solidFill>
                  <a:srgbClr val="00897E"/>
                </a:solidFill>
                <a:latin typeface="Sylfaen" panose="010A0502050306030303" pitchFamily="18" charset="0"/>
              </a:rPr>
              <a:t> famfrpál</a:t>
            </a:r>
          </a:p>
        </p:txBody>
      </p:sp>
      <p:sp>
        <p:nvSpPr>
          <p:cNvPr id="3" name="Zástupný symbol pro obsah 2">
            <a:extLst>
              <a:ext uri="{FF2B5EF4-FFF2-40B4-BE49-F238E27FC236}">
                <a16:creationId xmlns:a16="http://schemas.microsoft.com/office/drawing/2014/main" id="{30443ADC-6E20-9439-7761-E1953981093C}"/>
              </a:ext>
            </a:extLst>
          </p:cNvPr>
          <p:cNvSpPr>
            <a:spLocks noGrp="1"/>
          </p:cNvSpPr>
          <p:nvPr>
            <p:ph idx="1"/>
          </p:nvPr>
        </p:nvSpPr>
        <p:spPr>
          <a:xfrm>
            <a:off x="2244140" y="1890127"/>
            <a:ext cx="9692640" cy="4878338"/>
          </a:xfrm>
        </p:spPr>
        <p:txBody>
          <a:bodyPr vert="horz" lIns="91440" tIns="45720" rIns="91440" bIns="45720" numCol="1" rtlCol="0" anchor="t">
            <a:normAutofit/>
          </a:bodyPr>
          <a:lstStyle/>
          <a:p>
            <a:pPr marL="182245" lvl="1" indent="-182245"/>
            <a:r>
              <a:rPr lang="cs-CZ" sz="2800" b="1" cap="small" spc="10">
                <a:solidFill>
                  <a:srgbClr val="00766E"/>
                </a:solidFill>
                <a:effectLst>
                  <a:outerShdw blurRad="50800" dist="38100" algn="l" rotWithShape="0">
                    <a:prstClr val="black">
                      <a:alpha val="40000"/>
                    </a:prstClr>
                  </a:outerShdw>
                </a:effectLst>
              </a:rPr>
              <a:t>Zadání:</a:t>
            </a:r>
            <a:endParaRPr lang="cs-CZ"/>
          </a:p>
          <a:p>
            <a:pPr lvl="1">
              <a:buClr>
                <a:srgbClr val="6F6F74"/>
              </a:buClr>
            </a:pPr>
            <a:r>
              <a:rPr lang="cs-CZ" sz="2400">
                <a:solidFill>
                  <a:srgbClr val="000000">
                    <a:lumMod val="85000"/>
                    <a:lumOff val="15000"/>
                  </a:srgbClr>
                </a:solidFill>
              </a:rPr>
              <a:t>Vytvořte 2 týmy.</a:t>
            </a:r>
          </a:p>
          <a:p>
            <a:pPr lvl="1">
              <a:buClr>
                <a:srgbClr val="6F6F74"/>
              </a:buClr>
            </a:pPr>
            <a:r>
              <a:rPr lang="cs-CZ" sz="2400" b="1">
                <a:solidFill>
                  <a:srgbClr val="000000">
                    <a:lumMod val="85000"/>
                    <a:lumOff val="15000"/>
                  </a:srgbClr>
                </a:solidFill>
              </a:rPr>
              <a:t>Každý tým má svou ½ hřiště, po níž se hýbe bez omezení.</a:t>
            </a:r>
          </a:p>
          <a:p>
            <a:pPr lvl="1">
              <a:buClr>
                <a:srgbClr val="6F6F74"/>
              </a:buClr>
            </a:pPr>
            <a:r>
              <a:rPr lang="cs-CZ" sz="2400">
                <a:solidFill>
                  <a:srgbClr val="000000">
                    <a:lumMod val="85000"/>
                    <a:lumOff val="15000"/>
                  </a:srgbClr>
                </a:solidFill>
              </a:rPr>
              <a:t>Na každé ½ hřiště je obruč se </a:t>
            </a:r>
            <a:r>
              <a:rPr lang="cs-CZ" sz="2400" err="1">
                <a:solidFill>
                  <a:srgbClr val="000000">
                    <a:lumMod val="85000"/>
                    <a:lumOff val="15000"/>
                  </a:srgbClr>
                </a:solidFill>
              </a:rPr>
              <a:t>zlatonkou</a:t>
            </a:r>
            <a:r>
              <a:rPr lang="cs-CZ" sz="2400">
                <a:solidFill>
                  <a:srgbClr val="000000">
                    <a:lumMod val="85000"/>
                    <a:lumOff val="15000"/>
                  </a:srgbClr>
                </a:solidFill>
              </a:rPr>
              <a:t>.</a:t>
            </a:r>
          </a:p>
          <a:p>
            <a:pPr marL="274320" lvl="1" indent="0">
              <a:buClr>
                <a:srgbClr val="6F6F74"/>
              </a:buClr>
              <a:buNone/>
            </a:pPr>
            <a:r>
              <a:rPr lang="cs-CZ" sz="2400">
                <a:solidFill>
                  <a:srgbClr val="000000">
                    <a:lumMod val="85000"/>
                    <a:lumOff val="15000"/>
                  </a:srgbClr>
                </a:solidFill>
              </a:rPr>
              <a:t>	…hráči se snaží dostat ke </a:t>
            </a:r>
            <a:r>
              <a:rPr lang="cs-CZ" sz="2400" err="1">
                <a:solidFill>
                  <a:srgbClr val="000000">
                    <a:lumMod val="85000"/>
                    <a:lumOff val="15000"/>
                  </a:srgbClr>
                </a:solidFill>
              </a:rPr>
              <a:t>zlatonce</a:t>
            </a:r>
            <a:r>
              <a:rPr lang="cs-CZ" sz="2400">
                <a:solidFill>
                  <a:srgbClr val="000000">
                    <a:lumMod val="85000"/>
                    <a:lumOff val="15000"/>
                  </a:srgbClr>
                </a:solidFill>
              </a:rPr>
              <a:t> na protivníkově straně.</a:t>
            </a:r>
          </a:p>
          <a:p>
            <a:pPr marL="274320" lvl="1" indent="0">
              <a:buClr>
                <a:srgbClr val="6F6F74"/>
              </a:buClr>
              <a:buNone/>
            </a:pPr>
            <a:r>
              <a:rPr lang="cs-CZ" sz="2400">
                <a:solidFill>
                  <a:srgbClr val="000000">
                    <a:lumMod val="85000"/>
                    <a:lumOff val="15000"/>
                  </a:srgbClr>
                </a:solidFill>
              </a:rPr>
              <a:t>	…protivníci je mohou na své ½ hřiště „potlouct“ a zastavit.</a:t>
            </a:r>
          </a:p>
          <a:p>
            <a:pPr marL="274320" lvl="1" indent="0">
              <a:buClr>
                <a:srgbClr val="6F6F74"/>
              </a:buClr>
              <a:buNone/>
            </a:pPr>
            <a:r>
              <a:rPr lang="cs-CZ" sz="2400">
                <a:solidFill>
                  <a:srgbClr val="000000">
                    <a:lumMod val="85000"/>
                    <a:lumOff val="15000"/>
                  </a:srgbClr>
                </a:solidFill>
              </a:rPr>
              <a:t>	…spoluhráči mohou ztracené hráče zachránit dotykem.</a:t>
            </a:r>
          </a:p>
          <a:p>
            <a:pPr marL="182245" lvl="1" indent="-182245"/>
            <a:r>
              <a:rPr lang="cs-CZ" sz="2800" b="1" cap="small" spc="10">
                <a:solidFill>
                  <a:srgbClr val="00766E"/>
                </a:solidFill>
                <a:effectLst>
                  <a:outerShdw blurRad="50800" dist="38100" algn="l" rotWithShape="0">
                    <a:prstClr val="black">
                      <a:alpha val="40000"/>
                    </a:prstClr>
                  </a:outerShdw>
                </a:effectLst>
              </a:rPr>
              <a:t>Co dál:</a:t>
            </a:r>
          </a:p>
          <a:p>
            <a:pPr lvl="1">
              <a:buClr>
                <a:srgbClr val="6F6F74"/>
              </a:buClr>
            </a:pPr>
            <a:r>
              <a:rPr lang="cs-CZ" sz="2400">
                <a:solidFill>
                  <a:srgbClr val="000000"/>
                </a:solidFill>
              </a:rPr>
              <a:t>Kdo se ujal vedení?</a:t>
            </a:r>
          </a:p>
          <a:p>
            <a:pPr lvl="1">
              <a:buClr>
                <a:srgbClr val="6F6F74"/>
              </a:buClr>
            </a:pPr>
            <a:r>
              <a:rPr lang="cs-CZ" sz="2400">
                <a:solidFill>
                  <a:srgbClr val="000000"/>
                </a:solidFill>
              </a:rPr>
              <a:t>Jak jste to poznali?</a:t>
            </a:r>
          </a:p>
          <a:p>
            <a:pPr lvl="1">
              <a:buClr>
                <a:srgbClr val="6F6F74"/>
              </a:buClr>
            </a:pPr>
            <a:r>
              <a:rPr lang="cs-CZ" sz="2400">
                <a:solidFill>
                  <a:srgbClr val="000000"/>
                </a:solidFill>
              </a:rPr>
              <a:t>Proč se stal/a lídrem/lídryní?</a:t>
            </a:r>
          </a:p>
          <a:p>
            <a:pPr lvl="1">
              <a:buClr>
                <a:srgbClr val="6F6F74"/>
              </a:buClr>
            </a:pPr>
            <a:endParaRPr lang="cs-CZ" sz="1800"/>
          </a:p>
          <a:p>
            <a:pPr lvl="1"/>
            <a:endParaRPr lang="cs-CZ" sz="1800"/>
          </a:p>
          <a:p>
            <a:pPr marL="531495" lvl="1" indent="0">
              <a:buNone/>
            </a:pPr>
            <a:endParaRPr lang="cs-CZ" sz="1800"/>
          </a:p>
        </p:txBody>
      </p:sp>
      <p:pic>
        <p:nvPicPr>
          <p:cNvPr id="5" name="Picture 2" descr="Výsledek obrázku pro fakulta sociálních studií logo">
            <a:extLst>
              <a:ext uri="{FF2B5EF4-FFF2-40B4-BE49-F238E27FC236}">
                <a16:creationId xmlns:a16="http://schemas.microsoft.com/office/drawing/2014/main" id="{C0A6F1D1-3A5B-E2AA-F4BD-672472392F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a:extLst>
              <a:ext uri="{FF2B5EF4-FFF2-40B4-BE49-F238E27FC236}">
                <a16:creationId xmlns:a16="http://schemas.microsoft.com/office/drawing/2014/main" id="{70BF8D28-A989-161D-FC46-253896D51396}"/>
              </a:ext>
            </a:extLst>
          </p:cNvPr>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sp>
        <p:nvSpPr>
          <p:cNvPr id="12" name="Obdélník 11">
            <a:extLst>
              <a:ext uri="{FF2B5EF4-FFF2-40B4-BE49-F238E27FC236}">
                <a16:creationId xmlns:a16="http://schemas.microsoft.com/office/drawing/2014/main" id="{2BD42CED-10A5-DBE3-3925-F0A355009165}"/>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3" name="Přímá spojnice 12">
            <a:extLst>
              <a:ext uri="{FF2B5EF4-FFF2-40B4-BE49-F238E27FC236}">
                <a16:creationId xmlns:a16="http://schemas.microsoft.com/office/drawing/2014/main" id="{CB40FC91-E388-411F-5BBD-E3568C871771}"/>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F128D1C7-3E24-58A4-5E0D-F5F03EB74FBF}"/>
              </a:ext>
            </a:extLst>
          </p:cNvPr>
          <p:cNvSpPr/>
          <p:nvPr/>
        </p:nvSpPr>
        <p:spPr>
          <a:xfrm>
            <a:off x="14573" y="2637159"/>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4" name="Picture 2">
            <a:extLst>
              <a:ext uri="{FF2B5EF4-FFF2-40B4-BE49-F238E27FC236}">
                <a16:creationId xmlns:a16="http://schemas.microsoft.com/office/drawing/2014/main" id="{E5DF2D71-6DA5-5EB8-9DFE-B34EDE9AA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283848" y="4955765"/>
            <a:ext cx="2584169" cy="17198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7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a:extLst>
            <a:ext uri="{FF2B5EF4-FFF2-40B4-BE49-F238E27FC236}">
              <a16:creationId xmlns:a16="http://schemas.microsoft.com/office/drawing/2014/main" id="{0168FACB-3721-305A-C3F5-901D7103D24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BCD690B-9FB2-7738-F82E-02BBD293A60B}"/>
              </a:ext>
            </a:extLst>
          </p:cNvPr>
          <p:cNvSpPr>
            <a:spLocks noGrp="1"/>
          </p:cNvSpPr>
          <p:nvPr>
            <p:ph type="title"/>
          </p:nvPr>
        </p:nvSpPr>
        <p:spPr>
          <a:xfrm>
            <a:off x="1695500" y="89535"/>
            <a:ext cx="9692640" cy="1325562"/>
          </a:xfrm>
        </p:spPr>
        <p:txBody>
          <a:bodyPr/>
          <a:lstStyle/>
          <a:p>
            <a:r>
              <a:rPr lang="cs-CZ" b="1" err="1">
                <a:solidFill>
                  <a:srgbClr val="00897E"/>
                </a:solidFill>
                <a:latin typeface="Sylfaen" panose="010A0502050306030303" pitchFamily="18" charset="0"/>
              </a:rPr>
              <a:t>Low-key</a:t>
            </a:r>
            <a:r>
              <a:rPr lang="cs-CZ" b="1">
                <a:solidFill>
                  <a:srgbClr val="00897E"/>
                </a:solidFill>
                <a:latin typeface="Sylfaen" panose="010A0502050306030303" pitchFamily="18" charset="0"/>
              </a:rPr>
              <a:t> fotbal</a:t>
            </a:r>
          </a:p>
        </p:txBody>
      </p:sp>
      <p:sp>
        <p:nvSpPr>
          <p:cNvPr id="3" name="Zástupný symbol pro obsah 2">
            <a:extLst>
              <a:ext uri="{FF2B5EF4-FFF2-40B4-BE49-F238E27FC236}">
                <a16:creationId xmlns:a16="http://schemas.microsoft.com/office/drawing/2014/main" id="{610B0093-0DE9-66AB-423E-9F29179E0C49}"/>
              </a:ext>
            </a:extLst>
          </p:cNvPr>
          <p:cNvSpPr>
            <a:spLocks noGrp="1"/>
          </p:cNvSpPr>
          <p:nvPr>
            <p:ph idx="1"/>
          </p:nvPr>
        </p:nvSpPr>
        <p:spPr>
          <a:xfrm>
            <a:off x="2244140" y="1890127"/>
            <a:ext cx="8595360" cy="4192018"/>
          </a:xfrm>
        </p:spPr>
        <p:txBody>
          <a:bodyPr vert="horz" lIns="91440" tIns="45720" rIns="91440" bIns="45720" numCol="1" rtlCol="0" anchor="t">
            <a:normAutofit/>
          </a:bodyPr>
          <a:lstStyle/>
          <a:p>
            <a:pPr marL="182245" lvl="1" indent="-182245"/>
            <a:r>
              <a:rPr lang="cs-CZ" sz="2400" b="1" cap="small" spc="10">
                <a:solidFill>
                  <a:srgbClr val="00766E"/>
                </a:solidFill>
                <a:effectLst>
                  <a:outerShdw blurRad="50800" dist="38100" algn="l" rotWithShape="0">
                    <a:prstClr val="black">
                      <a:alpha val="40000"/>
                    </a:prstClr>
                  </a:outerShdw>
                </a:effectLst>
              </a:rPr>
              <a:t>Zadání:</a:t>
            </a:r>
            <a:endParaRPr lang="cs-CZ"/>
          </a:p>
          <a:p>
            <a:pPr lvl="1">
              <a:buClr>
                <a:srgbClr val="6F6F74"/>
              </a:buClr>
            </a:pPr>
            <a:r>
              <a:rPr lang="cs-CZ" sz="2000">
                <a:solidFill>
                  <a:srgbClr val="000000">
                    <a:lumMod val="85000"/>
                    <a:lumOff val="15000"/>
                  </a:srgbClr>
                </a:solidFill>
              </a:rPr>
              <a:t>Vytvořte 2 týmy.</a:t>
            </a:r>
          </a:p>
          <a:p>
            <a:pPr lvl="1">
              <a:buClr>
                <a:srgbClr val="6F6F74"/>
              </a:buClr>
            </a:pPr>
            <a:r>
              <a:rPr lang="cs-CZ" sz="2000" b="1">
                <a:solidFill>
                  <a:srgbClr val="000000">
                    <a:lumMod val="85000"/>
                    <a:lumOff val="15000"/>
                  </a:srgbClr>
                </a:solidFill>
              </a:rPr>
              <a:t>Stůl mezi týmy představuje fotbalové hřiště.</a:t>
            </a:r>
          </a:p>
          <a:p>
            <a:pPr lvl="1">
              <a:buClr>
                <a:srgbClr val="6F6F74"/>
              </a:buClr>
            </a:pPr>
            <a:r>
              <a:rPr lang="cs-CZ" sz="2000">
                <a:solidFill>
                  <a:srgbClr val="000000">
                    <a:lumMod val="85000"/>
                    <a:lumOff val="15000"/>
                  </a:srgbClr>
                </a:solidFill>
              </a:rPr>
              <a:t>Ping pong míček je třeba dofoukat do brány (kratší hrana stolu).</a:t>
            </a:r>
          </a:p>
          <a:p>
            <a:pPr marL="274320" lvl="1" indent="0">
              <a:buClr>
                <a:srgbClr val="6F6F74"/>
              </a:buClr>
              <a:buNone/>
            </a:pPr>
            <a:r>
              <a:rPr lang="cs-CZ" sz="2000">
                <a:solidFill>
                  <a:srgbClr val="000000">
                    <a:lumMod val="85000"/>
                    <a:lumOff val="15000"/>
                  </a:srgbClr>
                </a:solidFill>
              </a:rPr>
              <a:t>	…na pozicích se lze střídat.</a:t>
            </a:r>
          </a:p>
          <a:p>
            <a:pPr marL="274320" lvl="1" indent="0">
              <a:buClr>
                <a:srgbClr val="6F6F74"/>
              </a:buClr>
              <a:buNone/>
            </a:pPr>
            <a:r>
              <a:rPr lang="cs-CZ" sz="2000">
                <a:solidFill>
                  <a:srgbClr val="000000">
                    <a:lumMod val="85000"/>
                    <a:lumOff val="15000"/>
                  </a:srgbClr>
                </a:solidFill>
              </a:rPr>
              <a:t>	…neškodí se a je zakázáno dávat cokoliv na stůl.</a:t>
            </a:r>
          </a:p>
          <a:p>
            <a:pPr marL="274320" lvl="1" indent="0">
              <a:buClr>
                <a:srgbClr val="6F6F74"/>
              </a:buClr>
              <a:buNone/>
            </a:pPr>
            <a:r>
              <a:rPr lang="cs-CZ" sz="2000">
                <a:solidFill>
                  <a:srgbClr val="000000">
                    <a:lumMod val="85000"/>
                    <a:lumOff val="15000"/>
                  </a:srgbClr>
                </a:solidFill>
              </a:rPr>
              <a:t>	…rozehrává se vždy ze středu stolu.</a:t>
            </a:r>
          </a:p>
          <a:p>
            <a:pPr marL="182245" lvl="1" indent="-182245"/>
            <a:r>
              <a:rPr lang="cs-CZ" sz="2400" b="1" cap="small" spc="10">
                <a:solidFill>
                  <a:srgbClr val="00766E"/>
                </a:solidFill>
                <a:effectLst>
                  <a:outerShdw blurRad="50800" dist="38100" algn="l" rotWithShape="0">
                    <a:prstClr val="black">
                      <a:alpha val="40000"/>
                    </a:prstClr>
                  </a:outerShdw>
                </a:effectLst>
              </a:rPr>
              <a:t>Co dál:</a:t>
            </a:r>
          </a:p>
          <a:p>
            <a:pPr lvl="1">
              <a:buClr>
                <a:srgbClr val="6F6F74"/>
              </a:buClr>
            </a:pPr>
            <a:r>
              <a:rPr lang="cs-CZ" sz="2000">
                <a:solidFill>
                  <a:srgbClr val="000000"/>
                </a:solidFill>
              </a:rPr>
              <a:t>Kdo se ujal vedení?</a:t>
            </a:r>
          </a:p>
          <a:p>
            <a:pPr lvl="1">
              <a:buClr>
                <a:srgbClr val="6F6F74"/>
              </a:buClr>
            </a:pPr>
            <a:r>
              <a:rPr lang="cs-CZ" sz="2000">
                <a:solidFill>
                  <a:srgbClr val="000000">
                    <a:lumMod val="85000"/>
                    <a:lumOff val="15000"/>
                  </a:srgbClr>
                </a:solidFill>
              </a:rPr>
              <a:t>Jak jste to poznali?</a:t>
            </a:r>
          </a:p>
          <a:p>
            <a:pPr lvl="1">
              <a:buClr>
                <a:srgbClr val="6F6F74"/>
              </a:buClr>
            </a:pPr>
            <a:r>
              <a:rPr lang="cs-CZ" sz="2000">
                <a:solidFill>
                  <a:srgbClr val="000000"/>
                </a:solidFill>
              </a:rPr>
              <a:t>Proč se stal/a lídrem/lídryní?</a:t>
            </a:r>
          </a:p>
          <a:p>
            <a:pPr lvl="1"/>
            <a:endParaRPr lang="cs-CZ" sz="1800"/>
          </a:p>
          <a:p>
            <a:pPr lvl="1"/>
            <a:endParaRPr lang="cs-CZ" sz="1800"/>
          </a:p>
          <a:p>
            <a:pPr marL="531495" lvl="1" indent="0">
              <a:buNone/>
            </a:pPr>
            <a:endParaRPr lang="cs-CZ" sz="1800"/>
          </a:p>
        </p:txBody>
      </p:sp>
      <p:pic>
        <p:nvPicPr>
          <p:cNvPr id="5" name="Picture 2" descr="Výsledek obrázku pro fakulta sociálních studií logo">
            <a:extLst>
              <a:ext uri="{FF2B5EF4-FFF2-40B4-BE49-F238E27FC236}">
                <a16:creationId xmlns:a16="http://schemas.microsoft.com/office/drawing/2014/main" id="{2147F1EF-AE85-237B-4BCE-E967531822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a:extLst>
              <a:ext uri="{FF2B5EF4-FFF2-40B4-BE49-F238E27FC236}">
                <a16:creationId xmlns:a16="http://schemas.microsoft.com/office/drawing/2014/main" id="{DB49E536-6EB2-5FFF-4A28-1A035C4E9556}"/>
              </a:ext>
            </a:extLst>
          </p:cNvPr>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sp>
        <p:nvSpPr>
          <p:cNvPr id="12" name="Obdélník 11">
            <a:extLst>
              <a:ext uri="{FF2B5EF4-FFF2-40B4-BE49-F238E27FC236}">
                <a16:creationId xmlns:a16="http://schemas.microsoft.com/office/drawing/2014/main" id="{AA106DD6-F5EF-393D-DF17-627E75917E6F}"/>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3" name="Přímá spojnice 12">
            <a:extLst>
              <a:ext uri="{FF2B5EF4-FFF2-40B4-BE49-F238E27FC236}">
                <a16:creationId xmlns:a16="http://schemas.microsoft.com/office/drawing/2014/main" id="{602AE796-8341-382F-C3DC-595B23F7B6A0}"/>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502BC041-E56D-E455-E961-309883824677}"/>
              </a:ext>
            </a:extLst>
          </p:cNvPr>
          <p:cNvSpPr/>
          <p:nvPr/>
        </p:nvSpPr>
        <p:spPr>
          <a:xfrm>
            <a:off x="14573" y="2637159"/>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4" name="Picture 2">
            <a:extLst>
              <a:ext uri="{FF2B5EF4-FFF2-40B4-BE49-F238E27FC236}">
                <a16:creationId xmlns:a16="http://schemas.microsoft.com/office/drawing/2014/main" id="{F3E6E2DC-08A9-5041-91D1-435E339333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41955" y="4712165"/>
            <a:ext cx="2901932" cy="19634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650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fade">
                                      <p:cBhvr>
                                        <p:cTn id="1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a:extLst>
            <a:ext uri="{FF2B5EF4-FFF2-40B4-BE49-F238E27FC236}">
              <a16:creationId xmlns:a16="http://schemas.microsoft.com/office/drawing/2014/main" id="{9606CBFC-686E-A48F-BBFA-19D2123CF0A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9DF5F8B-5B58-3D63-2AE0-23BF6BA8D222}"/>
              </a:ext>
            </a:extLst>
          </p:cNvPr>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Teorie vynoření leadera</a:t>
            </a:r>
          </a:p>
        </p:txBody>
      </p:sp>
      <p:sp>
        <p:nvSpPr>
          <p:cNvPr id="3" name="Zástupný symbol pro obsah 2">
            <a:extLst>
              <a:ext uri="{FF2B5EF4-FFF2-40B4-BE49-F238E27FC236}">
                <a16:creationId xmlns:a16="http://schemas.microsoft.com/office/drawing/2014/main" id="{12DE9941-7333-4777-30DD-25495E95C897}"/>
              </a:ext>
            </a:extLst>
          </p:cNvPr>
          <p:cNvSpPr>
            <a:spLocks noGrp="1"/>
          </p:cNvSpPr>
          <p:nvPr>
            <p:ph idx="1"/>
          </p:nvPr>
        </p:nvSpPr>
        <p:spPr>
          <a:xfrm>
            <a:off x="2244140" y="1890127"/>
            <a:ext cx="8595360" cy="4192018"/>
          </a:xfrm>
        </p:spPr>
        <p:txBody>
          <a:bodyPr vert="horz" lIns="91440" tIns="45720" rIns="91440" bIns="45720" numCol="1" rtlCol="0" anchor="t">
            <a:normAutofit/>
          </a:bodyPr>
          <a:lstStyle/>
          <a:p>
            <a:pPr marL="182245" lvl="1" indent="-182245"/>
            <a:r>
              <a:rPr lang="cs-CZ" sz="2400" b="1" cap="small" spc="10">
                <a:solidFill>
                  <a:srgbClr val="00766E"/>
                </a:solidFill>
                <a:effectLst>
                  <a:outerShdw blurRad="50800" dist="38100" algn="l" rotWithShape="0">
                    <a:prstClr val="black">
                      <a:alpha val="40000"/>
                    </a:prstClr>
                  </a:outerShdw>
                </a:effectLst>
              </a:rPr>
              <a:t>Great Man </a:t>
            </a:r>
            <a:r>
              <a:rPr lang="cs-CZ" sz="2400" b="1" cap="small" spc="10" err="1">
                <a:solidFill>
                  <a:srgbClr val="00766E"/>
                </a:solidFill>
                <a:effectLst>
                  <a:outerShdw blurRad="50800" dist="38100" algn="l" rotWithShape="0">
                    <a:prstClr val="black">
                      <a:alpha val="40000"/>
                    </a:prstClr>
                  </a:outerShdw>
                </a:effectLst>
              </a:rPr>
              <a:t>Theory</a:t>
            </a:r>
            <a:r>
              <a:rPr lang="cs-CZ" sz="2400" b="1" cap="small" spc="10">
                <a:solidFill>
                  <a:srgbClr val="00766E"/>
                </a:solidFill>
                <a:effectLst>
                  <a:outerShdw blurRad="50800" dist="38100" algn="l" rotWithShape="0">
                    <a:prstClr val="black">
                      <a:alpha val="40000"/>
                    </a:prstClr>
                  </a:outerShdw>
                </a:effectLst>
              </a:rPr>
              <a:t> (</a:t>
            </a:r>
            <a:r>
              <a:rPr lang="cs-CZ" sz="2400" b="1" cap="small" spc="10" err="1">
                <a:solidFill>
                  <a:srgbClr val="00766E"/>
                </a:solidFill>
                <a:effectLst>
                  <a:outerShdw blurRad="50800" dist="38100" algn="l" rotWithShape="0">
                    <a:prstClr val="black">
                      <a:alpha val="40000"/>
                    </a:prstClr>
                  </a:outerShdw>
                </a:effectLst>
              </a:rPr>
              <a:t>Carlyle</a:t>
            </a:r>
            <a:r>
              <a:rPr lang="cs-CZ" sz="2400" b="1" cap="small" spc="10">
                <a:solidFill>
                  <a:srgbClr val="00766E"/>
                </a:solidFill>
                <a:effectLst>
                  <a:outerShdw blurRad="50800" dist="38100" algn="l" rotWithShape="0">
                    <a:prstClr val="black">
                      <a:alpha val="40000"/>
                    </a:prstClr>
                  </a:outerShdw>
                </a:effectLst>
              </a:rPr>
              <a:t>, 1841)</a:t>
            </a:r>
          </a:p>
          <a:p>
            <a:pPr lvl="1">
              <a:buClr>
                <a:srgbClr val="6F6F74"/>
              </a:buClr>
            </a:pPr>
            <a:r>
              <a:rPr lang="cs-CZ" sz="2000">
                <a:solidFill>
                  <a:srgbClr val="000000">
                    <a:lumMod val="85000"/>
                    <a:lumOff val="15000"/>
                  </a:srgbClr>
                </a:solidFill>
              </a:rPr>
              <a:t>Člověk se jako vůdce rodí</a:t>
            </a:r>
          </a:p>
          <a:p>
            <a:pPr marL="182245" lvl="1" indent="-182245"/>
            <a:r>
              <a:rPr lang="cs-CZ" sz="2400" b="1" cap="small" spc="10" err="1">
                <a:solidFill>
                  <a:srgbClr val="00766E"/>
                </a:solidFill>
                <a:effectLst>
                  <a:outerShdw blurRad="50800" dist="38100" algn="l" rotWithShape="0">
                    <a:prstClr val="black">
                      <a:alpha val="40000"/>
                    </a:prstClr>
                  </a:outerShdw>
                </a:effectLst>
              </a:rPr>
              <a:t>Lewinova</a:t>
            </a:r>
            <a:r>
              <a:rPr lang="cs-CZ" sz="2400" b="1" cap="small" spc="10">
                <a:solidFill>
                  <a:srgbClr val="00766E"/>
                </a:solidFill>
                <a:effectLst>
                  <a:outerShdw blurRad="50800" dist="38100" algn="l" rotWithShape="0">
                    <a:prstClr val="black">
                      <a:alpha val="40000"/>
                    </a:prstClr>
                  </a:outerShdw>
                </a:effectLst>
              </a:rPr>
              <a:t> klasifikace (1939)</a:t>
            </a:r>
          </a:p>
          <a:p>
            <a:pPr lvl="1">
              <a:buClr>
                <a:srgbClr val="6F6F74"/>
              </a:buClr>
            </a:pPr>
            <a:r>
              <a:rPr lang="cs-CZ" sz="2000">
                <a:solidFill>
                  <a:srgbClr val="000000">
                    <a:lumMod val="85000"/>
                    <a:lumOff val="15000"/>
                  </a:srgbClr>
                </a:solidFill>
              </a:rPr>
              <a:t>autokratický, demokratický, </a:t>
            </a:r>
            <a:r>
              <a:rPr lang="cs-CZ" sz="2000" err="1">
                <a:solidFill>
                  <a:srgbClr val="000000">
                    <a:lumMod val="85000"/>
                    <a:lumOff val="15000"/>
                  </a:srgbClr>
                </a:solidFill>
              </a:rPr>
              <a:t>laissez-faire</a:t>
            </a:r>
            <a:endParaRPr lang="cs-CZ" sz="2000">
              <a:solidFill>
                <a:srgbClr val="000000">
                  <a:lumMod val="85000"/>
                  <a:lumOff val="15000"/>
                </a:srgbClr>
              </a:solidFill>
            </a:endParaRPr>
          </a:p>
          <a:p>
            <a:pPr marL="182245" lvl="1" indent="-182245"/>
            <a:r>
              <a:rPr lang="cs-CZ" sz="2400" b="1" cap="small" spc="10">
                <a:solidFill>
                  <a:srgbClr val="00766E"/>
                </a:solidFill>
                <a:effectLst>
                  <a:outerShdw blurRad="50800" dist="38100" algn="l" rotWithShape="0">
                    <a:prstClr val="black">
                      <a:alpha val="40000"/>
                    </a:prstClr>
                  </a:outerShdw>
                </a:effectLst>
              </a:rPr>
              <a:t>prototypický (</a:t>
            </a:r>
            <a:r>
              <a:rPr lang="cs-CZ" sz="2400" b="1" cap="small" spc="10" err="1">
                <a:solidFill>
                  <a:srgbClr val="00766E"/>
                </a:solidFill>
                <a:effectLst>
                  <a:outerShdw blurRad="50800" dist="38100" algn="l" rotWithShape="0">
                    <a:prstClr val="black">
                      <a:alpha val="40000"/>
                    </a:prstClr>
                  </a:outerShdw>
                </a:effectLst>
              </a:rPr>
              <a:t>Hogg</a:t>
            </a:r>
            <a:r>
              <a:rPr lang="cs-CZ" sz="2400" b="1" cap="small" spc="10">
                <a:solidFill>
                  <a:srgbClr val="00766E"/>
                </a:solidFill>
                <a:effectLst>
                  <a:outerShdw blurRad="50800" dist="38100" algn="l" rotWithShape="0">
                    <a:prstClr val="black">
                      <a:alpha val="40000"/>
                    </a:prstClr>
                  </a:outerShdw>
                </a:effectLst>
              </a:rPr>
              <a:t>, 2001)</a:t>
            </a:r>
            <a:endParaRPr lang="cs-CZ"/>
          </a:p>
          <a:p>
            <a:pPr lvl="1">
              <a:buClr>
                <a:srgbClr val="6F6F74"/>
              </a:buClr>
            </a:pPr>
            <a:r>
              <a:rPr lang="cs-CZ" sz="2000">
                <a:solidFill>
                  <a:srgbClr val="000000">
                    <a:lumMod val="85000"/>
                    <a:lumOff val="15000"/>
                  </a:srgbClr>
                </a:solidFill>
              </a:rPr>
              <a:t>členství </a:t>
            </a:r>
            <a:r>
              <a:rPr lang="cs-CZ" sz="2000">
                <a:solidFill>
                  <a:srgbClr val="000000">
                    <a:lumMod val="85000"/>
                    <a:lumOff val="15000"/>
                  </a:srgbClr>
                </a:solidFill>
                <a:sym typeface="Wingdings" panose="05000000000000000000" pitchFamily="2" charset="2"/>
              </a:rPr>
              <a:t> </a:t>
            </a:r>
            <a:r>
              <a:rPr lang="cs-CZ" sz="2000">
                <a:solidFill>
                  <a:srgbClr val="000000">
                    <a:lumMod val="85000"/>
                    <a:lumOff val="15000"/>
                  </a:srgbClr>
                </a:solidFill>
              </a:rPr>
              <a:t> skupinová identita </a:t>
            </a:r>
            <a:r>
              <a:rPr lang="cs-CZ" sz="2000">
                <a:solidFill>
                  <a:srgbClr val="000000">
                    <a:lumMod val="85000"/>
                    <a:lumOff val="15000"/>
                  </a:srgbClr>
                </a:solidFill>
                <a:sym typeface="Wingdings" panose="05000000000000000000" pitchFamily="2" charset="2"/>
              </a:rPr>
              <a:t> prototyp + nápodoba + legitimita</a:t>
            </a:r>
            <a:endParaRPr lang="cs-CZ" sz="2000">
              <a:solidFill>
                <a:srgbClr val="000000">
                  <a:lumMod val="85000"/>
                  <a:lumOff val="15000"/>
                </a:srgbClr>
              </a:solidFill>
            </a:endParaRPr>
          </a:p>
          <a:p>
            <a:pPr marL="182245" lvl="1" indent="-182245"/>
            <a:r>
              <a:rPr lang="cs-CZ" sz="2400" b="1" cap="small" spc="10">
                <a:solidFill>
                  <a:srgbClr val="00766E"/>
                </a:solidFill>
                <a:effectLst>
                  <a:outerShdw blurRad="50800" dist="38100" algn="l" rotWithShape="0">
                    <a:prstClr val="black">
                      <a:alpha val="40000"/>
                    </a:prstClr>
                  </a:outerShdw>
                </a:effectLst>
              </a:rPr>
              <a:t>implicitní teorie (Lord et al., 2020)</a:t>
            </a:r>
          </a:p>
          <a:p>
            <a:pPr lvl="1">
              <a:buClr>
                <a:srgbClr val="6F6F74"/>
              </a:buClr>
            </a:pPr>
            <a:r>
              <a:rPr lang="cs-CZ" sz="2000">
                <a:solidFill>
                  <a:srgbClr val="000000">
                    <a:lumMod val="85000"/>
                    <a:lumOff val="15000"/>
                  </a:srgbClr>
                </a:solidFill>
              </a:rPr>
              <a:t>různé prototypy a schémata laiků, které se liší podle úrovně vedení</a:t>
            </a:r>
          </a:p>
          <a:p>
            <a:pPr lvl="1">
              <a:buClr>
                <a:srgbClr val="6F6F74"/>
              </a:buClr>
            </a:pPr>
            <a:r>
              <a:rPr lang="cs-CZ" sz="2000">
                <a:solidFill>
                  <a:srgbClr val="000000">
                    <a:lumMod val="85000"/>
                    <a:lumOff val="15000"/>
                  </a:srgbClr>
                </a:solidFill>
              </a:rPr>
              <a:t>rozdíly laické a odborné teorií </a:t>
            </a:r>
            <a:r>
              <a:rPr lang="cs-CZ" sz="2000">
                <a:solidFill>
                  <a:srgbClr val="000000">
                    <a:lumMod val="85000"/>
                    <a:lumOff val="15000"/>
                  </a:srgbClr>
                </a:solidFill>
                <a:sym typeface="Wingdings" panose="05000000000000000000" pitchFamily="2" charset="2"/>
              </a:rPr>
              <a:t> </a:t>
            </a:r>
            <a:r>
              <a:rPr lang="cs-CZ" sz="2000" u="sng">
                <a:solidFill>
                  <a:srgbClr val="000000">
                    <a:lumMod val="85000"/>
                    <a:lumOff val="15000"/>
                  </a:srgbClr>
                </a:solidFill>
              </a:rPr>
              <a:t>–</a:t>
            </a:r>
            <a:r>
              <a:rPr lang="cs-CZ" sz="2000">
                <a:solidFill>
                  <a:srgbClr val="000000">
                    <a:lumMod val="85000"/>
                    <a:lumOff val="15000"/>
                  </a:srgbClr>
                </a:solidFill>
              </a:rPr>
              <a:t> dopad na vztah lídrů a vedených</a:t>
            </a:r>
            <a:endParaRPr lang="cs-CZ" sz="2400" b="1" cap="small" spc="10">
              <a:solidFill>
                <a:srgbClr val="00766E"/>
              </a:solidFill>
              <a:effectLst>
                <a:outerShdw blurRad="50800" dist="38100" algn="l" rotWithShape="0">
                  <a:prstClr val="black">
                    <a:alpha val="40000"/>
                  </a:prstClr>
                </a:outerShdw>
              </a:effectLst>
            </a:endParaRPr>
          </a:p>
          <a:p>
            <a:pPr lvl="1"/>
            <a:endParaRPr lang="cs-CZ" sz="1800">
              <a:solidFill>
                <a:srgbClr val="262626"/>
              </a:solidFill>
            </a:endParaRPr>
          </a:p>
          <a:p>
            <a:pPr lvl="1"/>
            <a:endParaRPr lang="cs-CZ" sz="1800"/>
          </a:p>
          <a:p>
            <a:pPr marL="531495" lvl="1" indent="0">
              <a:buNone/>
            </a:pPr>
            <a:endParaRPr lang="cs-CZ" sz="1800"/>
          </a:p>
        </p:txBody>
      </p:sp>
      <p:pic>
        <p:nvPicPr>
          <p:cNvPr id="5" name="Picture 2" descr="Výsledek obrázku pro fakulta sociálních studií logo">
            <a:extLst>
              <a:ext uri="{FF2B5EF4-FFF2-40B4-BE49-F238E27FC236}">
                <a16:creationId xmlns:a16="http://schemas.microsoft.com/office/drawing/2014/main" id="{4388E502-D0FD-F50C-5ED9-3EF82A1FED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a:extLst>
              <a:ext uri="{FF2B5EF4-FFF2-40B4-BE49-F238E27FC236}">
                <a16:creationId xmlns:a16="http://schemas.microsoft.com/office/drawing/2014/main" id="{8870C916-71F2-73B6-E80F-EA9654DAA0EC}"/>
              </a:ext>
            </a:extLst>
          </p:cNvPr>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sp>
        <p:nvSpPr>
          <p:cNvPr id="12" name="Obdélník 11">
            <a:extLst>
              <a:ext uri="{FF2B5EF4-FFF2-40B4-BE49-F238E27FC236}">
                <a16:creationId xmlns:a16="http://schemas.microsoft.com/office/drawing/2014/main" id="{8B6E6263-6191-F88A-ECCE-F5BF404F0521}"/>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3" name="Přímá spojnice 12">
            <a:extLst>
              <a:ext uri="{FF2B5EF4-FFF2-40B4-BE49-F238E27FC236}">
                <a16:creationId xmlns:a16="http://schemas.microsoft.com/office/drawing/2014/main" id="{A58A076F-BD57-0D71-581C-14EEB94B4C79}"/>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B8A5D984-DDEB-22E1-BEA3-7491FB7B5ADE}"/>
              </a:ext>
            </a:extLst>
          </p:cNvPr>
          <p:cNvSpPr/>
          <p:nvPr/>
        </p:nvSpPr>
        <p:spPr>
          <a:xfrm>
            <a:off x="14573" y="2637159"/>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4" name="Picture 2">
            <a:extLst>
              <a:ext uri="{FF2B5EF4-FFF2-40B4-BE49-F238E27FC236}">
                <a16:creationId xmlns:a16="http://schemas.microsoft.com/office/drawing/2014/main" id="{76FD4C65-EDFB-9716-6BCA-80B1A037E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877983" y="1633915"/>
            <a:ext cx="2901932" cy="17115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364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Dobrý lídr, špatný lídr</a:t>
            </a:r>
          </a:p>
        </p:txBody>
      </p:sp>
      <p:sp>
        <p:nvSpPr>
          <p:cNvPr id="3" name="Zástupný symbol pro obsah 2"/>
          <p:cNvSpPr>
            <a:spLocks noGrp="1"/>
          </p:cNvSpPr>
          <p:nvPr>
            <p:ph idx="1"/>
          </p:nvPr>
        </p:nvSpPr>
        <p:spPr>
          <a:xfrm>
            <a:off x="2244139" y="1890126"/>
            <a:ext cx="9535775" cy="4785473"/>
          </a:xfrm>
        </p:spPr>
        <p:txBody>
          <a:bodyPr vert="horz" lIns="91440" tIns="45720" rIns="91440" bIns="45720" numCol="1" rtlCol="0" anchor="t">
            <a:normAutofit/>
          </a:bodyPr>
          <a:lstStyle/>
          <a:p>
            <a:pPr marL="182245" lvl="1" indent="-182245"/>
            <a:r>
              <a:rPr lang="cs-CZ" sz="2400" b="1" cap="small" spc="10">
                <a:solidFill>
                  <a:srgbClr val="00766E"/>
                </a:solidFill>
                <a:effectLst>
                  <a:outerShdw blurRad="50800" dist="38100" algn="l" rotWithShape="0">
                    <a:prstClr val="black">
                      <a:alpha val="40000"/>
                    </a:prstClr>
                  </a:outerShdw>
                </a:effectLst>
              </a:rPr>
              <a:t>Zadání:</a:t>
            </a:r>
            <a:endParaRPr lang="cs-CZ"/>
          </a:p>
          <a:p>
            <a:pPr lvl="1">
              <a:buClr>
                <a:srgbClr val="6F6F74"/>
              </a:buClr>
            </a:pPr>
            <a:r>
              <a:rPr lang="cs-CZ" sz="2000">
                <a:solidFill>
                  <a:srgbClr val="000000"/>
                </a:solidFill>
              </a:rPr>
              <a:t>Zamyslete se nad vašimi zkušenostmi s leadery.</a:t>
            </a:r>
          </a:p>
          <a:p>
            <a:pPr lvl="1">
              <a:buClr>
                <a:srgbClr val="6F6F74"/>
              </a:buClr>
            </a:pPr>
            <a:r>
              <a:rPr lang="cs-CZ" sz="2000">
                <a:solidFill>
                  <a:srgbClr val="000000"/>
                </a:solidFill>
              </a:rPr>
              <a:t>Sdílejte ve skupině.</a:t>
            </a:r>
          </a:p>
          <a:p>
            <a:pPr lvl="1">
              <a:buClr>
                <a:srgbClr val="6F6F74"/>
              </a:buClr>
            </a:pPr>
            <a:r>
              <a:rPr lang="cs-CZ" sz="2000">
                <a:solidFill>
                  <a:srgbClr val="000000"/>
                </a:solidFill>
              </a:rPr>
              <a:t>Sdílejme společně.</a:t>
            </a:r>
          </a:p>
          <a:p>
            <a:pPr>
              <a:buClr>
                <a:srgbClr val="6F6F74"/>
              </a:buClr>
            </a:pPr>
            <a:r>
              <a:rPr lang="cs-CZ" sz="2200" b="1" cap="small" spc="10">
                <a:solidFill>
                  <a:srgbClr val="00766E"/>
                </a:solidFill>
                <a:effectLst>
                  <a:outerShdw blurRad="50800" dist="38100" algn="l" rotWithShape="0">
                    <a:prstClr val="black">
                      <a:alpha val="40000"/>
                    </a:prstClr>
                  </a:outerShdw>
                </a:effectLst>
              </a:rPr>
              <a:t>Otázky k zamyšlení</a:t>
            </a:r>
            <a:r>
              <a:rPr lang="cs-CZ" sz="2200" b="1" cap="small">
                <a:solidFill>
                  <a:srgbClr val="00766E"/>
                </a:solidFill>
                <a:effectLst>
                  <a:outerShdw blurRad="50800" dist="38100" algn="l" rotWithShape="0">
                    <a:prstClr val="black">
                      <a:alpha val="40000"/>
                    </a:prstClr>
                  </a:outerShdw>
                </a:effectLst>
              </a:rPr>
              <a:t> a sdílení</a:t>
            </a:r>
            <a:r>
              <a:rPr lang="cs-CZ" sz="2200" b="1" cap="small" spc="10">
                <a:solidFill>
                  <a:srgbClr val="00766E"/>
                </a:solidFill>
                <a:effectLst>
                  <a:outerShdw blurRad="50800" dist="38100" algn="l" rotWithShape="0">
                    <a:prstClr val="black">
                      <a:alpha val="40000"/>
                    </a:prstClr>
                  </a:outerShdw>
                </a:effectLst>
              </a:rPr>
              <a:t>:</a:t>
            </a:r>
            <a:endParaRPr lang="cs-CZ" sz="2000">
              <a:solidFill>
                <a:srgbClr val="000000">
                  <a:lumMod val="85000"/>
                  <a:lumOff val="15000"/>
                </a:srgbClr>
              </a:solidFill>
            </a:endParaRPr>
          </a:p>
          <a:p>
            <a:pPr lvl="1">
              <a:buClr>
                <a:srgbClr val="6F6F74"/>
              </a:buClr>
            </a:pPr>
            <a:r>
              <a:rPr lang="cs-CZ" sz="2000" b="1">
                <a:solidFill>
                  <a:srgbClr val="000000"/>
                </a:solidFill>
              </a:rPr>
              <a:t>Jaké pocity ve vás dobrý/</a:t>
            </a:r>
            <a:r>
              <a:rPr lang="cs-CZ" sz="2000" b="1" i="1">
                <a:solidFill>
                  <a:srgbClr val="000000"/>
                </a:solidFill>
              </a:rPr>
              <a:t>špatný</a:t>
            </a:r>
            <a:r>
              <a:rPr lang="cs-CZ" sz="2000" b="1">
                <a:solidFill>
                  <a:srgbClr val="000000"/>
                </a:solidFill>
              </a:rPr>
              <a:t> leader vyvolával/a?</a:t>
            </a:r>
          </a:p>
          <a:p>
            <a:pPr lvl="1">
              <a:buClr>
                <a:srgbClr val="6F6F74"/>
              </a:buClr>
            </a:pPr>
            <a:r>
              <a:rPr lang="cs-CZ" sz="2000" b="1">
                <a:solidFill>
                  <a:srgbClr val="000000"/>
                </a:solidFill>
              </a:rPr>
              <a:t>K jakému jednání vás dovedl/a?</a:t>
            </a:r>
          </a:p>
          <a:p>
            <a:pPr lvl="1">
              <a:buClr>
                <a:srgbClr val="6F6F74"/>
              </a:buClr>
            </a:pPr>
            <a:r>
              <a:rPr lang="cs-CZ" sz="2000" b="1">
                <a:solidFill>
                  <a:srgbClr val="000000"/>
                </a:solidFill>
              </a:rPr>
              <a:t>Co jste na něm/ní obdivovali? / </a:t>
            </a:r>
            <a:r>
              <a:rPr lang="cs-CZ" sz="2000" b="1" i="1">
                <a:solidFill>
                  <a:srgbClr val="000000"/>
                </a:solidFill>
              </a:rPr>
              <a:t>Co jste na něm/ní nesnášeli?</a:t>
            </a:r>
          </a:p>
          <a:p>
            <a:pPr lvl="1">
              <a:buClr>
                <a:srgbClr val="6F6F74"/>
              </a:buClr>
            </a:pPr>
            <a:r>
              <a:rPr lang="cs-CZ" sz="2000" b="1">
                <a:solidFill>
                  <a:srgbClr val="000000"/>
                </a:solidFill>
              </a:rPr>
              <a:t>Mohli jste mu/ji důvěřovat? Čím si získal/a / </a:t>
            </a:r>
            <a:r>
              <a:rPr lang="cs-CZ" sz="2000" b="1" i="1">
                <a:solidFill>
                  <a:srgbClr val="000000"/>
                </a:solidFill>
              </a:rPr>
              <a:t>ztratil/a</a:t>
            </a:r>
            <a:r>
              <a:rPr lang="cs-CZ" sz="2000" b="1">
                <a:solidFill>
                  <a:srgbClr val="000000"/>
                </a:solidFill>
              </a:rPr>
              <a:t> vaši důvěru?</a:t>
            </a:r>
          </a:p>
          <a:p>
            <a:pPr lvl="1">
              <a:buClr>
                <a:srgbClr val="6F6F74"/>
              </a:buClr>
            </a:pPr>
            <a:r>
              <a:rPr lang="cs-CZ" sz="2000" b="1">
                <a:solidFill>
                  <a:srgbClr val="000000"/>
                </a:solidFill>
              </a:rPr>
              <a:t>Jak vás vedl/a? Co dělal/a, co nedělal/a, co říkal/a, co neříkal/a?</a:t>
            </a:r>
            <a:endParaRPr lang="cs-CZ" sz="2000">
              <a:solidFill>
                <a:srgbClr val="000000"/>
              </a:solidFill>
            </a:endParaRPr>
          </a:p>
          <a:p>
            <a:pPr marL="531495" lvl="1" indent="0">
              <a:buNone/>
            </a:pPr>
            <a:endParaRPr lang="cs-CZ" sz="1800"/>
          </a:p>
        </p:txBody>
      </p:sp>
      <p:pic>
        <p:nvPicPr>
          <p:cNvPr id="5" name="Picture 2" descr="Výsledek obrázku pro fakulta sociálních studií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sp>
        <p:nvSpPr>
          <p:cNvPr id="12" name="Obdélník 11">
            <a:extLst>
              <a:ext uri="{FF2B5EF4-FFF2-40B4-BE49-F238E27FC236}">
                <a16:creationId xmlns:a16="http://schemas.microsoft.com/office/drawing/2014/main" id="{9273B6E7-6B04-450E-9877-BB1085B52944}"/>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3" name="Přímá spojnice 12">
            <a:extLst>
              <a:ext uri="{FF2B5EF4-FFF2-40B4-BE49-F238E27FC236}">
                <a16:creationId xmlns:a16="http://schemas.microsoft.com/office/drawing/2014/main" id="{5BDBA105-64D7-4C7C-B24F-5C366A596107}"/>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1BEE704F-5A88-4A1E-BEA1-708AD1D88391}"/>
              </a:ext>
            </a:extLst>
          </p:cNvPr>
          <p:cNvSpPr/>
          <p:nvPr/>
        </p:nvSpPr>
        <p:spPr>
          <a:xfrm>
            <a:off x="14573" y="2637159"/>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6" name="Picture 2">
            <a:extLst>
              <a:ext uri="{FF2B5EF4-FFF2-40B4-BE49-F238E27FC236}">
                <a16:creationId xmlns:a16="http://schemas.microsoft.com/office/drawing/2014/main" id="{65D274E0-E54E-B0AE-82E7-843FFF318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115419" y="1751468"/>
            <a:ext cx="2671483" cy="17676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27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Týmový projekt – volba teorie</a:t>
            </a:r>
          </a:p>
        </p:txBody>
      </p:sp>
      <p:sp>
        <p:nvSpPr>
          <p:cNvPr id="3" name="Zástupný symbol pro obsah 2"/>
          <p:cNvSpPr>
            <a:spLocks noGrp="1"/>
          </p:cNvSpPr>
          <p:nvPr>
            <p:ph idx="1"/>
          </p:nvPr>
        </p:nvSpPr>
        <p:spPr>
          <a:xfrm>
            <a:off x="2244140" y="1890127"/>
            <a:ext cx="8595360" cy="4192018"/>
          </a:xfrm>
        </p:spPr>
        <p:txBody>
          <a:bodyPr numCol="1">
            <a:normAutofit/>
          </a:bodyPr>
          <a:lstStyle/>
          <a:p>
            <a:pPr marL="182563" lvl="1" indent="-182563"/>
            <a:r>
              <a:rPr lang="cs-CZ" sz="2400" b="1" cap="small" spc="10">
                <a:solidFill>
                  <a:srgbClr val="00766E"/>
                </a:solidFill>
                <a:effectLst>
                  <a:outerShdw blurRad="50800" dist="38100" algn="l" rotWithShape="0">
                    <a:prstClr val="black">
                      <a:alpha val="40000"/>
                    </a:prstClr>
                  </a:outerShdw>
                </a:effectLst>
              </a:rPr>
              <a:t>Témata</a:t>
            </a:r>
          </a:p>
          <a:p>
            <a:pPr lvl="1">
              <a:buClr>
                <a:srgbClr val="6F6F74"/>
              </a:buClr>
            </a:pPr>
            <a:r>
              <a:rPr lang="cs-CZ" sz="2000">
                <a:solidFill>
                  <a:srgbClr val="000000">
                    <a:lumMod val="85000"/>
                    <a:lumOff val="15000"/>
                  </a:srgbClr>
                </a:solidFill>
              </a:rPr>
              <a:t>3. seminář</a:t>
            </a:r>
          </a:p>
          <a:p>
            <a:pPr lvl="2">
              <a:buClr>
                <a:srgbClr val="6F6F74"/>
              </a:buClr>
            </a:pPr>
            <a:r>
              <a:rPr lang="cs-CZ" sz="1800">
                <a:solidFill>
                  <a:srgbClr val="000000">
                    <a:lumMod val="85000"/>
                    <a:lumOff val="15000"/>
                  </a:srgbClr>
                </a:solidFill>
              </a:rPr>
              <a:t>rysová teorie leadershipu (</a:t>
            </a:r>
            <a:r>
              <a:rPr lang="cs-CZ" sz="1800" err="1">
                <a:solidFill>
                  <a:srgbClr val="000000">
                    <a:lumMod val="85000"/>
                    <a:lumOff val="15000"/>
                  </a:srgbClr>
                </a:solidFill>
              </a:rPr>
              <a:t>trait</a:t>
            </a:r>
            <a:r>
              <a:rPr lang="cs-CZ" sz="1800">
                <a:solidFill>
                  <a:srgbClr val="000000">
                    <a:lumMod val="85000"/>
                    <a:lumOff val="15000"/>
                  </a:srgbClr>
                </a:solidFill>
              </a:rPr>
              <a:t> </a:t>
            </a:r>
            <a:r>
              <a:rPr lang="cs-CZ" sz="1800" err="1">
                <a:solidFill>
                  <a:srgbClr val="000000">
                    <a:lumMod val="85000"/>
                    <a:lumOff val="15000"/>
                  </a:srgbClr>
                </a:solidFill>
              </a:rPr>
              <a:t>theory</a:t>
            </a:r>
            <a:r>
              <a:rPr lang="cs-CZ" sz="1800">
                <a:solidFill>
                  <a:srgbClr val="000000">
                    <a:lumMod val="85000"/>
                    <a:lumOff val="15000"/>
                  </a:srgbClr>
                </a:solidFill>
              </a:rPr>
              <a:t> </a:t>
            </a:r>
            <a:r>
              <a:rPr lang="cs-CZ" sz="1800" err="1">
                <a:solidFill>
                  <a:srgbClr val="000000">
                    <a:lumMod val="85000"/>
                    <a:lumOff val="15000"/>
                  </a:srgbClr>
                </a:solidFill>
              </a:rPr>
              <a:t>of</a:t>
            </a:r>
            <a:r>
              <a:rPr lang="cs-CZ" sz="1800">
                <a:solidFill>
                  <a:srgbClr val="000000">
                    <a:lumMod val="85000"/>
                    <a:lumOff val="15000"/>
                  </a:srgbClr>
                </a:solidFill>
              </a:rPr>
              <a:t> leadership)</a:t>
            </a:r>
          </a:p>
          <a:p>
            <a:pPr lvl="2">
              <a:buClr>
                <a:srgbClr val="6F6F74"/>
              </a:buClr>
            </a:pPr>
            <a:r>
              <a:rPr lang="cs-CZ" sz="1800">
                <a:solidFill>
                  <a:srgbClr val="000000">
                    <a:lumMod val="85000"/>
                    <a:lumOff val="15000"/>
                  </a:srgbClr>
                </a:solidFill>
              </a:rPr>
              <a:t>situační a kontingentní leadership</a:t>
            </a:r>
          </a:p>
          <a:p>
            <a:pPr lvl="2">
              <a:buClr>
                <a:srgbClr val="6F6F74"/>
              </a:buClr>
            </a:pPr>
            <a:r>
              <a:rPr lang="cs-CZ" sz="1800">
                <a:solidFill>
                  <a:srgbClr val="000000">
                    <a:lumMod val="85000"/>
                    <a:lumOff val="15000"/>
                  </a:srgbClr>
                </a:solidFill>
              </a:rPr>
              <a:t>etický a autentický leadership</a:t>
            </a:r>
          </a:p>
          <a:p>
            <a:pPr lvl="1">
              <a:buClr>
                <a:srgbClr val="6F6F74"/>
              </a:buClr>
            </a:pPr>
            <a:r>
              <a:rPr lang="cs-CZ" sz="2000">
                <a:solidFill>
                  <a:srgbClr val="000000">
                    <a:lumMod val="85000"/>
                    <a:lumOff val="15000"/>
                  </a:srgbClr>
                </a:solidFill>
              </a:rPr>
              <a:t>4. seminář</a:t>
            </a:r>
          </a:p>
          <a:p>
            <a:pPr lvl="2">
              <a:buClr>
                <a:srgbClr val="6F6F74"/>
              </a:buClr>
            </a:pPr>
            <a:r>
              <a:rPr lang="cs-CZ" sz="1800" err="1">
                <a:solidFill>
                  <a:srgbClr val="000000">
                    <a:lumMod val="85000"/>
                    <a:lumOff val="15000"/>
                  </a:srgbClr>
                </a:solidFill>
              </a:rPr>
              <a:t>servant</a:t>
            </a:r>
            <a:r>
              <a:rPr lang="cs-CZ" sz="1800">
                <a:solidFill>
                  <a:srgbClr val="000000">
                    <a:lumMod val="85000"/>
                    <a:lumOff val="15000"/>
                  </a:srgbClr>
                </a:solidFill>
              </a:rPr>
              <a:t> leadership</a:t>
            </a:r>
          </a:p>
          <a:p>
            <a:pPr lvl="2">
              <a:buClr>
                <a:srgbClr val="6F6F74"/>
              </a:buClr>
            </a:pPr>
            <a:r>
              <a:rPr lang="cs-CZ" sz="1800">
                <a:solidFill>
                  <a:srgbClr val="000000">
                    <a:lumMod val="85000"/>
                    <a:lumOff val="15000"/>
                  </a:srgbClr>
                </a:solidFill>
              </a:rPr>
              <a:t>pozorování a měření leadershipu</a:t>
            </a:r>
          </a:p>
          <a:p>
            <a:pPr lvl="2">
              <a:buClr>
                <a:srgbClr val="6F6F74"/>
              </a:buClr>
            </a:pPr>
            <a:r>
              <a:rPr lang="cs-CZ" sz="1800">
                <a:solidFill>
                  <a:srgbClr val="000000">
                    <a:lumMod val="85000"/>
                    <a:lumOff val="15000"/>
                  </a:srgbClr>
                </a:solidFill>
              </a:rPr>
              <a:t>trénink leaderů</a:t>
            </a:r>
            <a:endParaRPr lang="cs-CZ" sz="1800"/>
          </a:p>
          <a:p>
            <a:pPr marL="531812" lvl="1" indent="0">
              <a:buNone/>
            </a:pPr>
            <a:endParaRPr lang="cs-CZ" sz="1800"/>
          </a:p>
        </p:txBody>
      </p:sp>
      <p:pic>
        <p:nvPicPr>
          <p:cNvPr id="5" name="Picture 2" descr="Výsledek obrázku pro fakulta sociálních studií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2024</a:t>
            </a:r>
          </a:p>
        </p:txBody>
      </p:sp>
      <p:sp>
        <p:nvSpPr>
          <p:cNvPr id="12" name="Obdélník 11">
            <a:extLst>
              <a:ext uri="{FF2B5EF4-FFF2-40B4-BE49-F238E27FC236}">
                <a16:creationId xmlns:a16="http://schemas.microsoft.com/office/drawing/2014/main" id="{9273B6E7-6B04-450E-9877-BB1085B52944}"/>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3" name="Přímá spojnice 12">
            <a:extLst>
              <a:ext uri="{FF2B5EF4-FFF2-40B4-BE49-F238E27FC236}">
                <a16:creationId xmlns:a16="http://schemas.microsoft.com/office/drawing/2014/main" id="{5BDBA105-64D7-4C7C-B24F-5C366A596107}"/>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1BEE704F-5A88-4A1E-BEA1-708AD1D88391}"/>
              </a:ext>
            </a:extLst>
          </p:cNvPr>
          <p:cNvSpPr/>
          <p:nvPr/>
        </p:nvSpPr>
        <p:spPr>
          <a:xfrm>
            <a:off x="14573" y="3078226"/>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10" name="Picture 2">
            <a:extLst>
              <a:ext uri="{FF2B5EF4-FFF2-40B4-BE49-F238E27FC236}">
                <a16:creationId xmlns:a16="http://schemas.microsoft.com/office/drawing/2014/main" id="{82E11894-9662-4457-BBCB-CBB0636A55D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bwMode="auto">
          <a:xfrm>
            <a:off x="6849850" y="4008716"/>
            <a:ext cx="4749195" cy="20359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7FA93AF-FAA2-8645-870D-731415B970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036895" y="1497697"/>
            <a:ext cx="1917617" cy="20359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1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a:extLst>
            <a:ext uri="{FF2B5EF4-FFF2-40B4-BE49-F238E27FC236}">
              <a16:creationId xmlns:a16="http://schemas.microsoft.com/office/drawing/2014/main" id="{97852518-64C3-2B81-2D80-7B82D5691B1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510E463-2A5A-B669-F354-988CFE05DDEA}"/>
              </a:ext>
            </a:extLst>
          </p:cNvPr>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Diskuse – příprava a aktivita</a:t>
            </a:r>
          </a:p>
        </p:txBody>
      </p:sp>
      <p:sp>
        <p:nvSpPr>
          <p:cNvPr id="3" name="Zástupný symbol pro obsah 2">
            <a:extLst>
              <a:ext uri="{FF2B5EF4-FFF2-40B4-BE49-F238E27FC236}">
                <a16:creationId xmlns:a16="http://schemas.microsoft.com/office/drawing/2014/main" id="{41D03163-0848-ACB8-2A9A-8E8926C78245}"/>
              </a:ext>
            </a:extLst>
          </p:cNvPr>
          <p:cNvSpPr>
            <a:spLocks noGrp="1"/>
          </p:cNvSpPr>
          <p:nvPr>
            <p:ph idx="1"/>
          </p:nvPr>
        </p:nvSpPr>
        <p:spPr>
          <a:xfrm>
            <a:off x="2244140" y="1890127"/>
            <a:ext cx="9144000" cy="4192018"/>
          </a:xfrm>
        </p:spPr>
        <p:txBody>
          <a:bodyPr numCol="1">
            <a:normAutofit/>
          </a:bodyPr>
          <a:lstStyle/>
          <a:p>
            <a:pPr marL="182563" lvl="1" indent="-182563"/>
            <a:r>
              <a:rPr lang="cs-CZ" sz="2400" b="1" cap="small" spc="10">
                <a:solidFill>
                  <a:srgbClr val="00766E"/>
                </a:solidFill>
                <a:effectLst>
                  <a:outerShdw blurRad="50800" dist="38100" algn="l" rotWithShape="0">
                    <a:prstClr val="black">
                      <a:alpha val="40000"/>
                    </a:prstClr>
                  </a:outerShdw>
                </a:effectLst>
              </a:rPr>
              <a:t>příprava</a:t>
            </a:r>
          </a:p>
          <a:p>
            <a:pPr lvl="1">
              <a:buClr>
                <a:srgbClr val="6F6F74"/>
              </a:buClr>
            </a:pPr>
            <a:r>
              <a:rPr lang="cs-CZ" sz="2000">
                <a:solidFill>
                  <a:srgbClr val="000000">
                    <a:lumMod val="85000"/>
                    <a:lumOff val="15000"/>
                  </a:srgbClr>
                </a:solidFill>
              </a:rPr>
              <a:t>články z doporučené literatury o transakčním a transformačním vedení</a:t>
            </a:r>
          </a:p>
          <a:p>
            <a:pPr lvl="1">
              <a:buClr>
                <a:srgbClr val="6F6F74"/>
              </a:buClr>
            </a:pPr>
            <a:r>
              <a:rPr lang="cs-CZ" sz="2000">
                <a:solidFill>
                  <a:srgbClr val="000000">
                    <a:lumMod val="85000"/>
                    <a:lumOff val="15000"/>
                  </a:srgbClr>
                </a:solidFill>
              </a:rPr>
              <a:t>odpovědi na 4 z 5 otázek dle sylabu/osnovy</a:t>
            </a:r>
          </a:p>
          <a:p>
            <a:pPr lvl="1">
              <a:buClr>
                <a:srgbClr val="6F6F74"/>
              </a:buClr>
            </a:pPr>
            <a:r>
              <a:rPr lang="cs-CZ" sz="2000">
                <a:solidFill>
                  <a:srgbClr val="000000">
                    <a:lumMod val="85000"/>
                    <a:lumOff val="15000"/>
                  </a:srgbClr>
                </a:solidFill>
              </a:rPr>
              <a:t>hodnotí se především kvalita argumentace a srozumitelnost</a:t>
            </a:r>
          </a:p>
          <a:p>
            <a:pPr marL="182563" lvl="1" indent="-182563"/>
            <a:r>
              <a:rPr lang="cs-CZ" sz="2400" b="1" cap="small" spc="10">
                <a:solidFill>
                  <a:srgbClr val="00766E"/>
                </a:solidFill>
                <a:effectLst>
                  <a:outerShdw blurRad="50800" dist="38100" algn="l" rotWithShape="0">
                    <a:prstClr val="black">
                      <a:alpha val="40000"/>
                    </a:prstClr>
                  </a:outerShdw>
                </a:effectLst>
              </a:rPr>
              <a:t>aktivita</a:t>
            </a:r>
          </a:p>
          <a:p>
            <a:pPr lvl="1">
              <a:buClr>
                <a:srgbClr val="6F6F74"/>
              </a:buClr>
            </a:pPr>
            <a:r>
              <a:rPr lang="cs-CZ" sz="2000">
                <a:solidFill>
                  <a:srgbClr val="000000">
                    <a:lumMod val="85000"/>
                    <a:lumOff val="15000"/>
                  </a:srgbClr>
                </a:solidFill>
              </a:rPr>
              <a:t>hodnotí se zapojení do diskuse, argumentace a její odbornost</a:t>
            </a:r>
          </a:p>
          <a:p>
            <a:pPr lvl="1">
              <a:buClr>
                <a:srgbClr val="6F6F74"/>
              </a:buClr>
            </a:pPr>
            <a:r>
              <a:rPr lang="cs-CZ" sz="2000">
                <a:solidFill>
                  <a:srgbClr val="000000">
                    <a:lumMod val="85000"/>
                    <a:lumOff val="15000"/>
                  </a:srgbClr>
                </a:solidFill>
              </a:rPr>
              <a:t>dále se hodnotí schopnost odpovídat na otázky</a:t>
            </a:r>
          </a:p>
          <a:p>
            <a:pPr lvl="1">
              <a:buClr>
                <a:srgbClr val="6F6F74"/>
              </a:buClr>
            </a:pPr>
            <a:endParaRPr lang="cs-CZ" sz="2000">
              <a:solidFill>
                <a:srgbClr val="000000">
                  <a:lumMod val="85000"/>
                  <a:lumOff val="15000"/>
                </a:srgbClr>
              </a:solidFill>
            </a:endParaRPr>
          </a:p>
        </p:txBody>
      </p:sp>
      <p:pic>
        <p:nvPicPr>
          <p:cNvPr id="5" name="Picture 2" descr="Výsledek obrázku pro fakulta sociálních studií logo">
            <a:extLst>
              <a:ext uri="{FF2B5EF4-FFF2-40B4-BE49-F238E27FC236}">
                <a16:creationId xmlns:a16="http://schemas.microsoft.com/office/drawing/2014/main" id="{21C8876B-140E-2D2C-0329-FC51431669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a:extLst>
              <a:ext uri="{FF2B5EF4-FFF2-40B4-BE49-F238E27FC236}">
                <a16:creationId xmlns:a16="http://schemas.microsoft.com/office/drawing/2014/main" id="{6C3BEE81-0E43-C993-ED26-2E0E03C00447}"/>
              </a:ext>
            </a:extLst>
          </p:cNvPr>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2024</a:t>
            </a:r>
          </a:p>
        </p:txBody>
      </p:sp>
      <p:sp>
        <p:nvSpPr>
          <p:cNvPr id="12" name="Obdélník 11">
            <a:extLst>
              <a:ext uri="{FF2B5EF4-FFF2-40B4-BE49-F238E27FC236}">
                <a16:creationId xmlns:a16="http://schemas.microsoft.com/office/drawing/2014/main" id="{49739F07-76CE-113D-33D8-818B0CD01FD9}"/>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3" name="Přímá spojnice 12">
            <a:extLst>
              <a:ext uri="{FF2B5EF4-FFF2-40B4-BE49-F238E27FC236}">
                <a16:creationId xmlns:a16="http://schemas.microsoft.com/office/drawing/2014/main" id="{74E466B5-0B94-4B42-D599-AD93B51B5596}"/>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2ED87482-9102-E98A-4330-4844B42541C5}"/>
              </a:ext>
            </a:extLst>
          </p:cNvPr>
          <p:cNvSpPr/>
          <p:nvPr/>
        </p:nvSpPr>
        <p:spPr>
          <a:xfrm>
            <a:off x="14573" y="3078226"/>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10" name="Picture 2">
            <a:extLst>
              <a:ext uri="{FF2B5EF4-FFF2-40B4-BE49-F238E27FC236}">
                <a16:creationId xmlns:a16="http://schemas.microsoft.com/office/drawing/2014/main" id="{B056C715-79DB-65DE-6A45-9A6E372AA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022080" y="4331238"/>
            <a:ext cx="3169920" cy="252676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66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Úvodní aktivita</a:t>
            </a:r>
          </a:p>
        </p:txBody>
      </p:sp>
      <p:sp>
        <p:nvSpPr>
          <p:cNvPr id="3" name="Zástupný symbol pro obsah 2"/>
          <p:cNvSpPr>
            <a:spLocks noGrp="1"/>
          </p:cNvSpPr>
          <p:nvPr>
            <p:ph idx="1"/>
          </p:nvPr>
        </p:nvSpPr>
        <p:spPr>
          <a:xfrm>
            <a:off x="2244140" y="1890127"/>
            <a:ext cx="8986844" cy="4785474"/>
          </a:xfrm>
        </p:spPr>
        <p:txBody>
          <a:bodyPr numCol="1">
            <a:normAutofit/>
          </a:bodyPr>
          <a:lstStyle/>
          <a:p>
            <a:pPr marL="182563" lvl="1" indent="-182563"/>
            <a:r>
              <a:rPr lang="cs-CZ" sz="2800" b="1" cap="small" spc="10">
                <a:solidFill>
                  <a:srgbClr val="00766E"/>
                </a:solidFill>
                <a:effectLst>
                  <a:outerShdw blurRad="50800" dist="38100" algn="l" rotWithShape="0">
                    <a:prstClr val="black">
                      <a:alpha val="40000"/>
                    </a:prstClr>
                  </a:outerShdw>
                </a:effectLst>
              </a:rPr>
              <a:t>zadání</a:t>
            </a:r>
          </a:p>
          <a:p>
            <a:pPr lvl="1">
              <a:buClr>
                <a:srgbClr val="6F6F74"/>
              </a:buClr>
            </a:pPr>
            <a:r>
              <a:rPr lang="cs-CZ" sz="2000">
                <a:solidFill>
                  <a:srgbClr val="000000">
                    <a:lumMod val="85000"/>
                    <a:lumOff val="15000"/>
                  </a:srgbClr>
                </a:solidFill>
              </a:rPr>
              <a:t>Rozdělte se do dvojic. </a:t>
            </a:r>
          </a:p>
          <a:p>
            <a:pPr lvl="1">
              <a:buClr>
                <a:srgbClr val="6F6F74"/>
              </a:buClr>
            </a:pPr>
            <a:r>
              <a:rPr lang="cs-CZ" sz="2000">
                <a:solidFill>
                  <a:srgbClr val="000000">
                    <a:lumMod val="85000"/>
                    <a:lumOff val="15000"/>
                  </a:srgbClr>
                </a:solidFill>
              </a:rPr>
              <a:t>1. člen dvojice má zavázané oči. </a:t>
            </a:r>
          </a:p>
          <a:p>
            <a:pPr lvl="1">
              <a:buClr>
                <a:srgbClr val="6F6F74"/>
              </a:buClr>
            </a:pPr>
            <a:r>
              <a:rPr lang="cs-CZ" sz="2000">
                <a:solidFill>
                  <a:srgbClr val="000000">
                    <a:lumMod val="85000"/>
                    <a:lumOff val="15000"/>
                  </a:srgbClr>
                </a:solidFill>
              </a:rPr>
              <a:t>2. člen je „navigátor“</a:t>
            </a:r>
          </a:p>
          <a:p>
            <a:pPr marL="274320" lvl="1" indent="0">
              <a:buClr>
                <a:srgbClr val="6F6F74"/>
              </a:buClr>
              <a:buNone/>
            </a:pPr>
            <a:r>
              <a:rPr lang="cs-CZ" sz="2000">
                <a:solidFill>
                  <a:srgbClr val="000000">
                    <a:lumMod val="85000"/>
                    <a:lumOff val="15000"/>
                  </a:srgbClr>
                </a:solidFill>
              </a:rPr>
              <a:t>	…který „slepého“ doprovází hlasem z bodu A do B.</a:t>
            </a:r>
          </a:p>
          <a:p>
            <a:pPr marL="274320" lvl="1" indent="0">
              <a:buClr>
                <a:srgbClr val="6F6F74"/>
              </a:buClr>
              <a:buNone/>
            </a:pPr>
            <a:r>
              <a:rPr lang="cs-CZ" sz="2000">
                <a:solidFill>
                  <a:srgbClr val="000000">
                    <a:lumMod val="85000"/>
                    <a:lumOff val="15000"/>
                  </a:srgbClr>
                </a:solidFill>
              </a:rPr>
              <a:t>	…ale bez mluvení.</a:t>
            </a:r>
          </a:p>
          <a:p>
            <a:pPr lvl="1">
              <a:buClr>
                <a:srgbClr val="6F6F74"/>
              </a:buClr>
            </a:pPr>
            <a:r>
              <a:rPr lang="cs-CZ" sz="2000">
                <a:solidFill>
                  <a:srgbClr val="000000">
                    <a:lumMod val="85000"/>
                    <a:lumOff val="15000"/>
                  </a:srgbClr>
                </a:solidFill>
              </a:rPr>
              <a:t>1 zástupce za každou z ostatních dvojic se snaží doprovod překazit.</a:t>
            </a:r>
          </a:p>
          <a:p>
            <a:pPr marL="274320" lvl="1" indent="0">
              <a:buClr>
                <a:srgbClr val="6F6F74"/>
              </a:buClr>
              <a:buNone/>
            </a:pPr>
            <a:r>
              <a:rPr lang="cs-CZ" sz="2000">
                <a:solidFill>
                  <a:srgbClr val="000000">
                    <a:lumMod val="85000"/>
                    <a:lumOff val="15000"/>
                  </a:srgbClr>
                </a:solidFill>
              </a:rPr>
              <a:t>	…rovněž zvuky bez mluvení.</a:t>
            </a:r>
          </a:p>
          <a:p>
            <a:pPr lvl="1">
              <a:buClr>
                <a:srgbClr val="6F6F74"/>
              </a:buClr>
            </a:pPr>
            <a:r>
              <a:rPr lang="cs-CZ" sz="2000">
                <a:solidFill>
                  <a:srgbClr val="000000">
                    <a:lumMod val="85000"/>
                    <a:lumOff val="15000"/>
                  </a:srgbClr>
                </a:solidFill>
              </a:rPr>
              <a:t>Vyhrává dvojice s nejlepším časem.</a:t>
            </a:r>
          </a:p>
          <a:p>
            <a:pPr marL="182563" lvl="1" indent="-182563"/>
            <a:r>
              <a:rPr lang="cs-CZ" sz="2800" b="1" cap="small" spc="10">
                <a:solidFill>
                  <a:srgbClr val="00766E"/>
                </a:solidFill>
                <a:effectLst>
                  <a:outerShdw blurRad="50800" dist="38100" algn="l" rotWithShape="0">
                    <a:prstClr val="black">
                      <a:alpha val="40000"/>
                    </a:prstClr>
                  </a:outerShdw>
                </a:effectLst>
              </a:rPr>
              <a:t>společná diskuse</a:t>
            </a:r>
          </a:p>
          <a:p>
            <a:pPr lvl="1">
              <a:buClr>
                <a:srgbClr val="6F6F74"/>
              </a:buClr>
            </a:pPr>
            <a:r>
              <a:rPr lang="cs-CZ" sz="2000">
                <a:solidFill>
                  <a:srgbClr val="000000">
                    <a:lumMod val="85000"/>
                    <a:lumOff val="15000"/>
                  </a:srgbClr>
                </a:solidFill>
              </a:rPr>
              <a:t>Jaké to bylo být veden*a? </a:t>
            </a:r>
          </a:p>
          <a:p>
            <a:pPr lvl="1">
              <a:buClr>
                <a:srgbClr val="6F6F74"/>
              </a:buClr>
            </a:pPr>
            <a:r>
              <a:rPr lang="cs-CZ" sz="2000">
                <a:solidFill>
                  <a:srgbClr val="000000">
                    <a:lumMod val="85000"/>
                    <a:lumOff val="15000"/>
                  </a:srgbClr>
                </a:solidFill>
              </a:rPr>
              <a:t>Jak jste vnímali signály?</a:t>
            </a:r>
          </a:p>
          <a:p>
            <a:pPr lvl="1">
              <a:buClr>
                <a:srgbClr val="6F6F74"/>
              </a:buClr>
            </a:pPr>
            <a:endParaRPr lang="cs-CZ" sz="1800"/>
          </a:p>
          <a:p>
            <a:pPr lvl="1"/>
            <a:endParaRPr lang="cs-CZ" sz="1800"/>
          </a:p>
          <a:p>
            <a:pPr marL="531812" lvl="1" indent="0">
              <a:buNone/>
            </a:pPr>
            <a:endParaRPr lang="cs-CZ" sz="1800"/>
          </a:p>
        </p:txBody>
      </p:sp>
      <p:pic>
        <p:nvPicPr>
          <p:cNvPr id="5" name="Picture 2" descr="Výsledek obrázku pro fakulta sociálních studií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sp>
        <p:nvSpPr>
          <p:cNvPr id="12" name="Obdélník 11">
            <a:extLst>
              <a:ext uri="{FF2B5EF4-FFF2-40B4-BE49-F238E27FC236}">
                <a16:creationId xmlns:a16="http://schemas.microsoft.com/office/drawing/2014/main" id="{9273B6E7-6B04-450E-9877-BB1085B52944}"/>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lvl="0" algn="ctr" defTabSz="457200">
              <a:defRPr/>
            </a:pPr>
            <a:endParaRPr lang="cs-CZ" sz="1400">
              <a:solidFill>
                <a:srgbClr val="FFFFFF"/>
              </a:solidFill>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lvl="0" algn="ctr" defTabSz="457200">
              <a:defRPr/>
            </a:pPr>
            <a:endParaRPr lang="cs-CZ" sz="1400">
              <a:solidFill>
                <a:srgbClr val="FFFFFF"/>
              </a:solidFill>
            </a:endParaRPr>
          </a:p>
          <a:p>
            <a:pPr lvl="0" algn="ctr" defTabSz="457200">
              <a:defRPr/>
            </a:pPr>
            <a:endParaRPr lang="cs-CZ" sz="1400">
              <a:solidFill>
                <a:srgbClr val="FFFFFF"/>
              </a:solidFill>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lvl="0" algn="ctr" defTabSz="457200">
              <a:defRPr/>
            </a:pPr>
            <a:endParaRPr lang="cs-CZ" sz="1400">
              <a:solidFill>
                <a:srgbClr val="FFFFFF"/>
              </a:solidFill>
            </a:endParaRPr>
          </a:p>
        </p:txBody>
      </p:sp>
      <p:cxnSp>
        <p:nvCxnSpPr>
          <p:cNvPr id="13" name="Přímá spojnice 12">
            <a:extLst>
              <a:ext uri="{FF2B5EF4-FFF2-40B4-BE49-F238E27FC236}">
                <a16:creationId xmlns:a16="http://schemas.microsoft.com/office/drawing/2014/main" id="{5BDBA105-64D7-4C7C-B24F-5C366A596107}"/>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1BEE704F-5A88-4A1E-BEA1-708AD1D88391}"/>
              </a:ext>
            </a:extLst>
          </p:cNvPr>
          <p:cNvSpPr/>
          <p:nvPr/>
        </p:nvSpPr>
        <p:spPr>
          <a:xfrm>
            <a:off x="14573" y="1260178"/>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6" name="Picture 2">
            <a:extLst>
              <a:ext uri="{FF2B5EF4-FFF2-40B4-BE49-F238E27FC236}">
                <a16:creationId xmlns:a16="http://schemas.microsoft.com/office/drawing/2014/main" id="{3D841906-2948-199F-5C6A-563838854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022008" y="4711849"/>
            <a:ext cx="3468553" cy="18957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135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0" end="10"/>
                                            </p:txEl>
                                          </p:spTgt>
                                        </p:tgtEl>
                                        <p:attrNameLst>
                                          <p:attrName>style.visibility</p:attrName>
                                        </p:attrNameLst>
                                      </p:cBhvr>
                                      <p:to>
                                        <p:strVal val="visible"/>
                                      </p:to>
                                    </p:set>
                                    <p:animEffect transition="in" filter="fade">
                                      <p:cBhvr>
                                        <p:cTn id="10" dur="500"/>
                                        <p:tgtEl>
                                          <p:spTgt spid="3">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animEffect transition="in" filter="fade">
                                      <p:cBhvr>
                                        <p:cTn id="1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schemeClr>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1261872" y="896112"/>
            <a:ext cx="9418320" cy="1399032"/>
          </a:xfrm>
        </p:spPr>
        <p:txBody>
          <a:bodyPr>
            <a:normAutofit fontScale="90000"/>
          </a:bodyPr>
          <a:lstStyle/>
          <a:p>
            <a:r>
              <a:rPr lang="cs-CZ" sz="2000">
                <a:solidFill>
                  <a:srgbClr val="00897E"/>
                </a:solidFill>
              </a:rPr>
              <a:t>PSYn5250: Psychologie leadershipu</a:t>
            </a:r>
            <a:br>
              <a:rPr lang="cs-CZ" sz="2000">
                <a:solidFill>
                  <a:srgbClr val="00897E"/>
                </a:solidFill>
              </a:rPr>
            </a:br>
            <a:br>
              <a:rPr lang="cs-CZ" sz="2000">
                <a:solidFill>
                  <a:srgbClr val="00897E"/>
                </a:solidFill>
              </a:rPr>
            </a:br>
            <a:r>
              <a:rPr lang="cs-CZ" sz="6500">
                <a:solidFill>
                  <a:srgbClr val="00897E"/>
                </a:solidFill>
              </a:rPr>
              <a:t>Úvodní seminář</a:t>
            </a:r>
          </a:p>
        </p:txBody>
      </p:sp>
      <p:sp>
        <p:nvSpPr>
          <p:cNvPr id="3" name="Podnadpis 2"/>
          <p:cNvSpPr>
            <a:spLocks noGrp="1"/>
          </p:cNvSpPr>
          <p:nvPr>
            <p:ph type="subTitle" idx="1"/>
          </p:nvPr>
        </p:nvSpPr>
        <p:spPr>
          <a:xfrm>
            <a:off x="1261872" y="2424934"/>
            <a:ext cx="9418320" cy="1004066"/>
          </a:xfrm>
        </p:spPr>
        <p:txBody>
          <a:bodyPr>
            <a:normAutofit/>
          </a:bodyPr>
          <a:lstStyle/>
          <a:p>
            <a:r>
              <a:rPr lang="cs-CZ">
                <a:solidFill>
                  <a:schemeClr val="tx2">
                    <a:lumMod val="10000"/>
                  </a:schemeClr>
                </a:solidFill>
              </a:rPr>
              <a:t>Mgr. Tomáš Kratochvíl, Ph.D.</a:t>
            </a:r>
          </a:p>
          <a:p>
            <a:r>
              <a:rPr lang="cs-CZ">
                <a:solidFill>
                  <a:schemeClr val="tx2">
                    <a:lumMod val="10000"/>
                  </a:schemeClr>
                </a:solidFill>
              </a:rPr>
              <a:t>Mgr. Tomáš Vojtíšek</a:t>
            </a:r>
          </a:p>
        </p:txBody>
      </p:sp>
      <p:sp>
        <p:nvSpPr>
          <p:cNvPr id="4" name="Obdélník 3"/>
          <p:cNvSpPr/>
          <p:nvPr/>
        </p:nvSpPr>
        <p:spPr>
          <a:xfrm>
            <a:off x="0" y="0"/>
            <a:ext cx="461913" cy="6858000"/>
          </a:xfrm>
          <a:prstGeom prst="rect">
            <a:avLst/>
          </a:prstGeom>
          <a:solidFill>
            <a:srgbClr val="00897E"/>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5" name="Picture 2" descr="Výsledek obrázku pro fakulta sociálních studií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0192" y="176129"/>
            <a:ext cx="1165645" cy="11656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5"/>
          <p:cNvSpPr>
            <a:spLocks noGrp="1" noChangeArrowheads="1"/>
          </p:cNvSpPr>
          <p:nvPr/>
        </p:nvSpPr>
        <p:spPr bwMode="auto">
          <a:xfrm>
            <a:off x="624157" y="6492240"/>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000000">
                    <a:lumMod val="65000"/>
                    <a:lumOff val="35000"/>
                  </a:srgbClr>
                </a:solidFill>
                <a:effectLst/>
                <a:uLnTx/>
                <a:uFillTx/>
                <a:latin typeface="Century Schoolbook" panose="02040604050505020304"/>
                <a:ea typeface="+mn-ea"/>
                <a:cs typeface="+mn-cs"/>
              </a:rPr>
              <a:t>Brno, 2024</a:t>
            </a:r>
          </a:p>
        </p:txBody>
      </p:sp>
      <p:sp>
        <p:nvSpPr>
          <p:cNvPr id="7" name="Podnadpis 2"/>
          <p:cNvSpPr txBox="1">
            <a:spLocks/>
          </p:cNvSpPr>
          <p:nvPr/>
        </p:nvSpPr>
        <p:spPr>
          <a:xfrm>
            <a:off x="-446532" y="4212336"/>
            <a:ext cx="8592312" cy="1691640"/>
          </a:xfrm>
          <a:prstGeom prst="rect">
            <a:avLst/>
          </a:prstGeom>
        </p:spPr>
        <p:txBody>
          <a:bodyPr vert="horz" lIns="91440" tIns="45720" rIns="91440" bIns="45720" rtlCol="0">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200" kern="1200" spc="10" baseline="0">
                <a:solidFill>
                  <a:schemeClr val="tx1">
                    <a:lumMod val="75000"/>
                  </a:schemeClr>
                </a:solidFill>
                <a:latin typeface="+mn-lt"/>
                <a:ea typeface="+mn-ea"/>
                <a:cs typeface="+mn-cs"/>
              </a:defRPr>
            </a:lvl1pPr>
            <a:lvl2pPr marL="4572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9pPr>
          </a:lstStyle>
          <a:p>
            <a:pPr marL="0" marR="0" lvl="0" indent="0" algn="ctr" defTabSz="914400" rtl="0" eaLnBrk="1" fontAlgn="auto" latinLnBrk="0" hangingPunct="1">
              <a:lnSpc>
                <a:spcPct val="95000"/>
              </a:lnSpc>
              <a:spcBef>
                <a:spcPts val="1400"/>
              </a:spcBef>
              <a:spcAft>
                <a:spcPts val="200"/>
              </a:spcAft>
              <a:buClr>
                <a:srgbClr val="6F6F74"/>
              </a:buClr>
              <a:buSzPct val="80000"/>
              <a:buFont typeface="Arial" pitchFamily="34" charset="0"/>
              <a:buNone/>
              <a:tabLst/>
              <a:defRPr/>
            </a:pPr>
            <a:r>
              <a:rPr kumimoji="0" lang="cs-CZ" sz="2200" b="0" i="0" u="none" strike="noStrike" kern="1200" cap="none" spc="10" normalizeH="0" baseline="0" noProof="0">
                <a:ln>
                  <a:noFill/>
                </a:ln>
                <a:solidFill>
                  <a:srgbClr val="000000">
                    <a:lumMod val="75000"/>
                    <a:lumOff val="25000"/>
                  </a:srgbClr>
                </a:solidFill>
                <a:effectLst/>
                <a:uLnTx/>
                <a:uFillTx/>
                <a:latin typeface="Century Schoolbook" panose="02040604050505020304"/>
                <a:ea typeface="+mn-ea"/>
                <a:cs typeface="+mn-cs"/>
              </a:rPr>
              <a:t>Díky za pozornost!</a:t>
            </a:r>
          </a:p>
        </p:txBody>
      </p:sp>
      <p:pic>
        <p:nvPicPr>
          <p:cNvPr id="2050" name="Picture 2">
            <a:extLst>
              <a:ext uri="{FF2B5EF4-FFF2-40B4-BE49-F238E27FC236}">
                <a16:creationId xmlns:a16="http://schemas.microsoft.com/office/drawing/2014/main" id="{5E1B4FFC-661B-4DF9-85B9-B2BE1E65E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679797" y="3015127"/>
            <a:ext cx="4339468" cy="294676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568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FB4C254B-B907-403D-B915-FDBBACE4742F}"/>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2" name="Přímá spojnice 11">
            <a:extLst>
              <a:ext uri="{FF2B5EF4-FFF2-40B4-BE49-F238E27FC236}">
                <a16:creationId xmlns:a16="http://schemas.microsoft.com/office/drawing/2014/main" id="{CBEDB264-5CB9-48B3-B89D-FAFDEF9D637A}"/>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Kdo jsme a kam jsme se přihlásili?</a:t>
            </a:r>
          </a:p>
        </p:txBody>
      </p:sp>
      <p:pic>
        <p:nvPicPr>
          <p:cNvPr id="5" name="Picture 2" descr="Výsledek obrázku pro fakulta sociálních studií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1" name="Ovál 10"/>
          <p:cNvSpPr/>
          <p:nvPr/>
        </p:nvSpPr>
        <p:spPr>
          <a:xfrm>
            <a:off x="14573" y="2223389"/>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17" name="Rectangle 15"/>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pic>
        <p:nvPicPr>
          <p:cNvPr id="3" name="Picture 2">
            <a:extLst>
              <a:ext uri="{FF2B5EF4-FFF2-40B4-BE49-F238E27FC236}">
                <a16:creationId xmlns:a16="http://schemas.microsoft.com/office/drawing/2014/main" id="{8937506D-B09C-4848-AE0C-69B9B3926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417762" y="2188564"/>
            <a:ext cx="4844571" cy="40371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342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a:extLst>
            <a:ext uri="{FF2B5EF4-FFF2-40B4-BE49-F238E27FC236}">
              <a16:creationId xmlns:a16="http://schemas.microsoft.com/office/drawing/2014/main" id="{A3270A1E-97AA-8356-9936-06A9AC5F2FDC}"/>
            </a:ext>
          </a:extLst>
        </p:cNvPr>
        <p:cNvGrpSpPr/>
        <p:nvPr/>
      </p:nvGrpSpPr>
      <p:grpSpPr>
        <a:xfrm>
          <a:off x="0" y="0"/>
          <a:ext cx="0" cy="0"/>
          <a:chOff x="0" y="0"/>
          <a:chExt cx="0" cy="0"/>
        </a:xfrm>
      </p:grpSpPr>
      <p:sp>
        <p:nvSpPr>
          <p:cNvPr id="10" name="Obdélník 9">
            <a:extLst>
              <a:ext uri="{FF2B5EF4-FFF2-40B4-BE49-F238E27FC236}">
                <a16:creationId xmlns:a16="http://schemas.microsoft.com/office/drawing/2014/main" id="{A2B5EE04-237A-F7B3-02D6-FF5012A53180}"/>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Nadpis 1">
            <a:extLst>
              <a:ext uri="{FF2B5EF4-FFF2-40B4-BE49-F238E27FC236}">
                <a16:creationId xmlns:a16="http://schemas.microsoft.com/office/drawing/2014/main" id="{716B44F5-37AB-21D8-30DE-61040EBAA36A}"/>
              </a:ext>
            </a:extLst>
          </p:cNvPr>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Kdo jsme a kam jsme se přihlásili?</a:t>
            </a:r>
          </a:p>
        </p:txBody>
      </p:sp>
      <p:pic>
        <p:nvPicPr>
          <p:cNvPr id="5" name="Picture 2" descr="Výsledek obrázku pro fakulta sociálních studií logo">
            <a:extLst>
              <a:ext uri="{FF2B5EF4-FFF2-40B4-BE49-F238E27FC236}">
                <a16:creationId xmlns:a16="http://schemas.microsoft.com/office/drawing/2014/main" id="{182B6B8F-6B6E-17DE-7BDD-76A5476D75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1" name="Ovál 10">
            <a:extLst>
              <a:ext uri="{FF2B5EF4-FFF2-40B4-BE49-F238E27FC236}">
                <a16:creationId xmlns:a16="http://schemas.microsoft.com/office/drawing/2014/main" id="{0DF8E494-A195-D8D9-A7DA-036CA6BFCE62}"/>
              </a:ext>
            </a:extLst>
          </p:cNvPr>
          <p:cNvSpPr/>
          <p:nvPr/>
        </p:nvSpPr>
        <p:spPr>
          <a:xfrm>
            <a:off x="14573" y="2223389"/>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17" name="Rectangle 15">
            <a:extLst>
              <a:ext uri="{FF2B5EF4-FFF2-40B4-BE49-F238E27FC236}">
                <a16:creationId xmlns:a16="http://schemas.microsoft.com/office/drawing/2014/main" id="{FEC15958-033F-5267-75E1-624BC16DF6BA}"/>
              </a:ext>
            </a:extLst>
          </p:cNvPr>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pic>
        <p:nvPicPr>
          <p:cNvPr id="3" name="Picture 2">
            <a:extLst>
              <a:ext uri="{FF2B5EF4-FFF2-40B4-BE49-F238E27FC236}">
                <a16:creationId xmlns:a16="http://schemas.microsoft.com/office/drawing/2014/main" id="{420C46FA-8317-767F-96AB-EBA795B95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423867" y="3607718"/>
            <a:ext cx="3356048" cy="27967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Zástupný symbol pro obsah 2">
            <a:extLst>
              <a:ext uri="{FF2B5EF4-FFF2-40B4-BE49-F238E27FC236}">
                <a16:creationId xmlns:a16="http://schemas.microsoft.com/office/drawing/2014/main" id="{63EB4913-9059-76B4-C624-63871E9208C0}"/>
              </a:ext>
            </a:extLst>
          </p:cNvPr>
          <p:cNvSpPr>
            <a:spLocks noGrp="1"/>
          </p:cNvSpPr>
          <p:nvPr>
            <p:ph idx="1"/>
          </p:nvPr>
        </p:nvSpPr>
        <p:spPr>
          <a:xfrm>
            <a:off x="2244140" y="1890127"/>
            <a:ext cx="8986844" cy="4785474"/>
          </a:xfrm>
        </p:spPr>
        <p:txBody>
          <a:bodyPr numCol="1">
            <a:normAutofit/>
          </a:bodyPr>
          <a:lstStyle/>
          <a:p>
            <a:pPr marL="182563" lvl="1" indent="-182563"/>
            <a:r>
              <a:rPr lang="cs-CZ" sz="2800" b="1" cap="small" spc="10">
                <a:solidFill>
                  <a:srgbClr val="00766E"/>
                </a:solidFill>
                <a:effectLst>
                  <a:outerShdw blurRad="50800" dist="38100" algn="l" rotWithShape="0">
                    <a:prstClr val="black">
                      <a:alpha val="40000"/>
                    </a:prstClr>
                  </a:outerShdw>
                </a:effectLst>
              </a:rPr>
              <a:t>zadání</a:t>
            </a:r>
          </a:p>
          <a:p>
            <a:pPr lvl="1">
              <a:buClr>
                <a:srgbClr val="6F6F74"/>
              </a:buClr>
            </a:pPr>
            <a:r>
              <a:rPr lang="cs-CZ" sz="2000">
                <a:solidFill>
                  <a:srgbClr val="000000">
                    <a:lumMod val="85000"/>
                    <a:lumOff val="15000"/>
                  </a:srgbClr>
                </a:solidFill>
              </a:rPr>
              <a:t>Rozdělte se do skupin po 4, případně po 3 neznámých.</a:t>
            </a:r>
          </a:p>
          <a:p>
            <a:pPr lvl="1">
              <a:buClr>
                <a:srgbClr val="6F6F74"/>
              </a:buClr>
            </a:pPr>
            <a:r>
              <a:rPr lang="cs-CZ" sz="2000">
                <a:solidFill>
                  <a:srgbClr val="000000">
                    <a:lumMod val="85000"/>
                    <a:lumOff val="15000"/>
                  </a:srgbClr>
                </a:solidFill>
              </a:rPr>
              <a:t>Během </a:t>
            </a:r>
            <a:r>
              <a:rPr lang="cs-CZ" sz="2000" b="1">
                <a:solidFill>
                  <a:srgbClr val="000000">
                    <a:lumMod val="85000"/>
                    <a:lumOff val="15000"/>
                  </a:srgbClr>
                </a:solidFill>
              </a:rPr>
              <a:t>4 minut </a:t>
            </a:r>
            <a:r>
              <a:rPr lang="cs-CZ" sz="2000">
                <a:solidFill>
                  <a:srgbClr val="000000">
                    <a:lumMod val="85000"/>
                    <a:lumOff val="15000"/>
                  </a:srgbClr>
                </a:solidFill>
              </a:rPr>
              <a:t>se ve skupině co nejlépe poznejte </a:t>
            </a:r>
            <a:r>
              <a:rPr lang="cs-CZ" sz="2000">
                <a:solidFill>
                  <a:srgbClr val="000000">
                    <a:lumMod val="85000"/>
                    <a:lumOff val="15000"/>
                  </a:srgbClr>
                </a:solidFill>
                <a:sym typeface="Wingdings" pitchFamily="2" charset="2"/>
              </a:rPr>
              <a:t></a:t>
            </a:r>
            <a:endParaRPr lang="cs-CZ" sz="2000">
              <a:solidFill>
                <a:srgbClr val="000000">
                  <a:lumMod val="85000"/>
                  <a:lumOff val="15000"/>
                </a:srgbClr>
              </a:solidFill>
            </a:endParaRPr>
          </a:p>
          <a:p>
            <a:pPr marL="182563" lvl="1" indent="-182563"/>
            <a:r>
              <a:rPr lang="cs-CZ" sz="2800" b="1" cap="small" spc="10">
                <a:solidFill>
                  <a:srgbClr val="00766E"/>
                </a:solidFill>
                <a:effectLst>
                  <a:outerShdw blurRad="50800" dist="38100" algn="l" rotWithShape="0">
                    <a:prstClr val="black">
                      <a:alpha val="40000"/>
                    </a:prstClr>
                  </a:outerShdw>
                </a:effectLst>
              </a:rPr>
              <a:t>témata</a:t>
            </a:r>
          </a:p>
          <a:p>
            <a:pPr lvl="1">
              <a:buClr>
                <a:srgbClr val="6F6F74"/>
              </a:buClr>
            </a:pPr>
            <a:r>
              <a:rPr lang="cs-CZ" sz="2000">
                <a:solidFill>
                  <a:srgbClr val="000000">
                    <a:lumMod val="85000"/>
                    <a:lumOff val="15000"/>
                  </a:srgbClr>
                </a:solidFill>
              </a:rPr>
              <a:t>Studium a práce</a:t>
            </a:r>
          </a:p>
          <a:p>
            <a:pPr lvl="1">
              <a:buClr>
                <a:srgbClr val="6F6F74"/>
              </a:buClr>
            </a:pPr>
            <a:r>
              <a:rPr lang="cs-CZ" sz="2000">
                <a:solidFill>
                  <a:srgbClr val="000000">
                    <a:lumMod val="85000"/>
                    <a:lumOff val="15000"/>
                  </a:srgbClr>
                </a:solidFill>
              </a:rPr>
              <a:t>Vztah k tématu leadershipu</a:t>
            </a:r>
          </a:p>
          <a:p>
            <a:pPr lvl="1">
              <a:buClr>
                <a:srgbClr val="6F6F74"/>
              </a:buClr>
            </a:pPr>
            <a:r>
              <a:rPr lang="cs-CZ" sz="2000">
                <a:solidFill>
                  <a:srgbClr val="000000">
                    <a:lumMod val="85000"/>
                    <a:lumOff val="15000"/>
                  </a:srgbClr>
                </a:solidFill>
              </a:rPr>
              <a:t>Čím zaujal předmět psychologie leadershipu</a:t>
            </a:r>
            <a:endParaRPr lang="cs-CZ" sz="1800"/>
          </a:p>
          <a:p>
            <a:pPr marL="531812" lvl="1" indent="0">
              <a:buNone/>
            </a:pPr>
            <a:endParaRPr lang="cs-CZ" sz="1800"/>
          </a:p>
        </p:txBody>
      </p:sp>
      <p:cxnSp>
        <p:nvCxnSpPr>
          <p:cNvPr id="6" name="Přímá spojnice 15">
            <a:extLst>
              <a:ext uri="{FF2B5EF4-FFF2-40B4-BE49-F238E27FC236}">
                <a16:creationId xmlns:a16="http://schemas.microsoft.com/office/drawing/2014/main" id="{42CB3B5F-3BF1-AE25-AE75-7CEC830E06A2}"/>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6093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fade">
                                      <p:cBhvr>
                                        <p:cTn id="13" dur="500"/>
                                        <p:tgtEl>
                                          <p:spTgt spid="4">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a:extLst>
            <a:ext uri="{FF2B5EF4-FFF2-40B4-BE49-F238E27FC236}">
              <a16:creationId xmlns:a16="http://schemas.microsoft.com/office/drawing/2014/main" id="{4C40344A-3C3B-C1B4-59D3-B4F6C1B73C2A}"/>
            </a:ext>
          </a:extLst>
        </p:cNvPr>
        <p:cNvGrpSpPr/>
        <p:nvPr/>
      </p:nvGrpSpPr>
      <p:grpSpPr>
        <a:xfrm>
          <a:off x="0" y="0"/>
          <a:ext cx="0" cy="0"/>
          <a:chOff x="0" y="0"/>
          <a:chExt cx="0" cy="0"/>
        </a:xfrm>
      </p:grpSpPr>
      <p:sp>
        <p:nvSpPr>
          <p:cNvPr id="10" name="Obdélník 9">
            <a:extLst>
              <a:ext uri="{FF2B5EF4-FFF2-40B4-BE49-F238E27FC236}">
                <a16:creationId xmlns:a16="http://schemas.microsoft.com/office/drawing/2014/main" id="{D8D9B5B7-FD3C-CA82-5AA7-05DA4B2D573A}"/>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Nadpis 1">
            <a:extLst>
              <a:ext uri="{FF2B5EF4-FFF2-40B4-BE49-F238E27FC236}">
                <a16:creationId xmlns:a16="http://schemas.microsoft.com/office/drawing/2014/main" id="{D3E8095F-467D-0C7E-EB82-E49BDE32A37A}"/>
              </a:ext>
            </a:extLst>
          </p:cNvPr>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Kdo jsme a kam jsme se přihlásili?</a:t>
            </a:r>
          </a:p>
        </p:txBody>
      </p:sp>
      <p:pic>
        <p:nvPicPr>
          <p:cNvPr id="5" name="Picture 2" descr="Výsledek obrázku pro fakulta sociálních studií logo">
            <a:extLst>
              <a:ext uri="{FF2B5EF4-FFF2-40B4-BE49-F238E27FC236}">
                <a16:creationId xmlns:a16="http://schemas.microsoft.com/office/drawing/2014/main" id="{E636C73F-DB1D-09AD-49D4-B05E8FE674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1" name="Ovál 10">
            <a:extLst>
              <a:ext uri="{FF2B5EF4-FFF2-40B4-BE49-F238E27FC236}">
                <a16:creationId xmlns:a16="http://schemas.microsoft.com/office/drawing/2014/main" id="{8605EDDF-7FC6-E050-F830-B393EDE461B4}"/>
              </a:ext>
            </a:extLst>
          </p:cNvPr>
          <p:cNvSpPr/>
          <p:nvPr/>
        </p:nvSpPr>
        <p:spPr>
          <a:xfrm>
            <a:off x="14573" y="2223389"/>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17" name="Rectangle 15">
            <a:extLst>
              <a:ext uri="{FF2B5EF4-FFF2-40B4-BE49-F238E27FC236}">
                <a16:creationId xmlns:a16="http://schemas.microsoft.com/office/drawing/2014/main" id="{3B902C2E-552E-CD0E-AEF2-FC547D23E407}"/>
              </a:ext>
            </a:extLst>
          </p:cNvPr>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pic>
        <p:nvPicPr>
          <p:cNvPr id="3" name="Picture 2">
            <a:extLst>
              <a:ext uri="{FF2B5EF4-FFF2-40B4-BE49-F238E27FC236}">
                <a16:creationId xmlns:a16="http://schemas.microsoft.com/office/drawing/2014/main" id="{6F1B389B-3F4B-CAA5-0CD9-9C71D02BD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423867" y="3607718"/>
            <a:ext cx="3356048" cy="27967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Zástupný symbol pro obsah 2">
            <a:extLst>
              <a:ext uri="{FF2B5EF4-FFF2-40B4-BE49-F238E27FC236}">
                <a16:creationId xmlns:a16="http://schemas.microsoft.com/office/drawing/2014/main" id="{677FD373-F6DA-99CB-9064-59702714B393}"/>
              </a:ext>
            </a:extLst>
          </p:cNvPr>
          <p:cNvSpPr>
            <a:spLocks noGrp="1"/>
          </p:cNvSpPr>
          <p:nvPr>
            <p:ph idx="1"/>
          </p:nvPr>
        </p:nvSpPr>
        <p:spPr>
          <a:xfrm>
            <a:off x="2244140" y="1890127"/>
            <a:ext cx="8986844" cy="4785474"/>
          </a:xfrm>
        </p:spPr>
        <p:txBody>
          <a:bodyPr numCol="1">
            <a:normAutofit/>
          </a:bodyPr>
          <a:lstStyle/>
          <a:p>
            <a:pPr marL="182563" lvl="1" indent="-182563"/>
            <a:r>
              <a:rPr lang="cs-CZ" sz="2800" b="1" cap="small" spc="10">
                <a:solidFill>
                  <a:srgbClr val="00766E"/>
                </a:solidFill>
                <a:effectLst>
                  <a:outerShdw blurRad="50800" dist="38100" algn="l" rotWithShape="0">
                    <a:prstClr val="black">
                      <a:alpha val="40000"/>
                    </a:prstClr>
                  </a:outerShdw>
                </a:effectLst>
              </a:rPr>
              <a:t>Otázky:</a:t>
            </a:r>
          </a:p>
          <a:p>
            <a:pPr lvl="1">
              <a:buClr>
                <a:srgbClr val="6F6F74"/>
              </a:buClr>
            </a:pPr>
            <a:r>
              <a:rPr lang="cs-CZ" sz="2000">
                <a:solidFill>
                  <a:srgbClr val="000000">
                    <a:lumMod val="85000"/>
                    <a:lumOff val="15000"/>
                  </a:srgbClr>
                </a:solidFill>
              </a:rPr>
              <a:t>Kde jsou ostatní členové skupiny ve studiu? (obor, profilace, semestr/ročník)?</a:t>
            </a:r>
          </a:p>
          <a:p>
            <a:pPr lvl="1">
              <a:buClr>
                <a:srgbClr val="6F6F74"/>
              </a:buClr>
            </a:pPr>
            <a:r>
              <a:rPr lang="cs-CZ" sz="2000">
                <a:solidFill>
                  <a:srgbClr val="000000">
                    <a:lumMod val="85000"/>
                    <a:lumOff val="15000"/>
                  </a:srgbClr>
                </a:solidFill>
              </a:rPr>
              <a:t>Co pro vás znamená termín leadership?</a:t>
            </a:r>
          </a:p>
          <a:p>
            <a:pPr lvl="1">
              <a:buClr>
                <a:srgbClr val="6F6F74"/>
              </a:buClr>
            </a:pPr>
            <a:r>
              <a:rPr lang="cs-CZ" sz="2000">
                <a:solidFill>
                  <a:srgbClr val="000000">
                    <a:lumMod val="85000"/>
                    <a:lumOff val="15000"/>
                  </a:srgbClr>
                </a:solidFill>
              </a:rPr>
              <a:t>Čím zaujal předmět? Co si chcete odnést?</a:t>
            </a:r>
          </a:p>
          <a:p>
            <a:pPr>
              <a:buClr>
                <a:srgbClr val="6F6F74"/>
              </a:buClr>
            </a:pPr>
            <a:r>
              <a:rPr lang="cs-CZ" sz="2400" b="1" cap="small">
                <a:solidFill>
                  <a:srgbClr val="00766E"/>
                </a:solidFill>
                <a:effectLst>
                  <a:outerShdw blurRad="50800" dist="38100" algn="l" rotWithShape="0">
                    <a:prstClr val="black">
                      <a:alpha val="40000"/>
                    </a:prstClr>
                  </a:outerShdw>
                </a:effectLst>
              </a:rPr>
              <a:t>Co se ve vaší skupině dělo?</a:t>
            </a:r>
          </a:p>
          <a:p>
            <a:pPr lvl="1"/>
            <a:r>
              <a:rPr lang="cs-CZ" sz="2000"/>
              <a:t>Stačil vám čas?</a:t>
            </a:r>
          </a:p>
          <a:p>
            <a:pPr lvl="1"/>
            <a:r>
              <a:rPr lang="cs-CZ" sz="2000"/>
              <a:t>Vedl někdo skupinu?</a:t>
            </a:r>
          </a:p>
          <a:p>
            <a:pPr lvl="1"/>
            <a:r>
              <a:rPr lang="cs-CZ" sz="2000"/>
              <a:t>Jak se to projevovalo?</a:t>
            </a:r>
          </a:p>
          <a:p>
            <a:pPr marL="531812" lvl="1" indent="0">
              <a:buNone/>
            </a:pPr>
            <a:endParaRPr lang="cs-CZ" sz="1800"/>
          </a:p>
        </p:txBody>
      </p:sp>
      <p:cxnSp>
        <p:nvCxnSpPr>
          <p:cNvPr id="6" name="Přímá spojnice 15">
            <a:extLst>
              <a:ext uri="{FF2B5EF4-FFF2-40B4-BE49-F238E27FC236}">
                <a16:creationId xmlns:a16="http://schemas.microsoft.com/office/drawing/2014/main" id="{21D92822-AEB1-802A-7623-D4FE9927E8F8}"/>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685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15" name="Obdélník 14">
            <a:extLst>
              <a:ext uri="{FF2B5EF4-FFF2-40B4-BE49-F238E27FC236}">
                <a16:creationId xmlns:a16="http://schemas.microsoft.com/office/drawing/2014/main" id="{287877E3-0ABE-4B64-8A70-B008E3F04F89}"/>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6" name="Přímá spojnice 15">
            <a:extLst>
              <a:ext uri="{FF2B5EF4-FFF2-40B4-BE49-F238E27FC236}">
                <a16:creationId xmlns:a16="http://schemas.microsoft.com/office/drawing/2014/main" id="{EDC22F91-030A-4444-A0F0-5818F9B23923}"/>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Požadavky na ukončení</a:t>
            </a:r>
          </a:p>
        </p:txBody>
      </p:sp>
      <p:sp>
        <p:nvSpPr>
          <p:cNvPr id="3" name="Zástupný symbol pro obsah 2"/>
          <p:cNvSpPr>
            <a:spLocks noGrp="1"/>
          </p:cNvSpPr>
          <p:nvPr>
            <p:ph idx="1"/>
          </p:nvPr>
        </p:nvSpPr>
        <p:spPr>
          <a:xfrm>
            <a:off x="2244140" y="1890127"/>
            <a:ext cx="8595360" cy="4192018"/>
          </a:xfrm>
        </p:spPr>
        <p:txBody>
          <a:bodyPr numCol="1">
            <a:normAutofit/>
          </a:bodyPr>
          <a:lstStyle/>
          <a:p>
            <a:pPr marL="182563" lvl="1" indent="-182563"/>
            <a:r>
              <a:rPr lang="cs-CZ" sz="2400" b="1" cap="small" spc="10">
                <a:solidFill>
                  <a:srgbClr val="00766E"/>
                </a:solidFill>
                <a:effectLst>
                  <a:outerShdw blurRad="50800" dist="38100" algn="l" rotWithShape="0">
                    <a:prstClr val="black">
                      <a:alpha val="40000"/>
                    </a:prstClr>
                  </a:outerShdw>
                </a:effectLst>
              </a:rPr>
              <a:t>Celkově: </a:t>
            </a:r>
            <a:r>
              <a:rPr lang="cs-CZ" sz="2400">
                <a:solidFill>
                  <a:srgbClr val="000000">
                    <a:lumMod val="85000"/>
                    <a:lumOff val="15000"/>
                  </a:srgbClr>
                </a:solidFill>
              </a:rPr>
              <a:t>100 bodů</a:t>
            </a:r>
            <a:endParaRPr lang="cs-CZ" sz="2400" b="1" cap="small" spc="10">
              <a:solidFill>
                <a:srgbClr val="00766E"/>
              </a:solidFill>
              <a:effectLst>
                <a:outerShdw blurRad="50800" dist="38100" algn="l" rotWithShape="0">
                  <a:prstClr val="black">
                    <a:alpha val="40000"/>
                  </a:prstClr>
                </a:outerShdw>
              </a:effectLst>
            </a:endParaRPr>
          </a:p>
          <a:p>
            <a:pPr marL="182563" lvl="1" indent="-182563"/>
            <a:r>
              <a:rPr lang="cs-CZ" sz="2400" b="1" cap="small" spc="10">
                <a:solidFill>
                  <a:srgbClr val="00766E"/>
                </a:solidFill>
                <a:effectLst>
                  <a:outerShdw blurRad="50800" dist="38100" algn="l" rotWithShape="0">
                    <a:prstClr val="black">
                      <a:alpha val="40000"/>
                    </a:prstClr>
                  </a:outerShdw>
                </a:effectLst>
              </a:rPr>
              <a:t>aktivní účast na semináři</a:t>
            </a:r>
          </a:p>
          <a:p>
            <a:pPr marL="182563" lvl="1" indent="-182563"/>
            <a:r>
              <a:rPr lang="cs-CZ" sz="2400" b="1" cap="small" spc="10">
                <a:solidFill>
                  <a:srgbClr val="00766E"/>
                </a:solidFill>
                <a:effectLst>
                  <a:outerShdw blurRad="50800" dist="38100" algn="l" rotWithShape="0">
                    <a:prstClr val="black">
                      <a:alpha val="40000"/>
                    </a:prstClr>
                  </a:outerShdw>
                </a:effectLst>
              </a:rPr>
              <a:t>diskuse</a:t>
            </a:r>
          </a:p>
          <a:p>
            <a:pPr marL="182563" lvl="1" indent="-182563"/>
            <a:r>
              <a:rPr lang="cs-CZ" sz="2400" b="1" cap="small" spc="10">
                <a:solidFill>
                  <a:srgbClr val="00766E"/>
                </a:solidFill>
                <a:effectLst>
                  <a:outerShdw blurRad="50800" dist="38100" algn="l" rotWithShape="0">
                    <a:prstClr val="black">
                      <a:alpha val="40000"/>
                    </a:prstClr>
                  </a:outerShdw>
                </a:effectLst>
              </a:rPr>
              <a:t>týmový projekt</a:t>
            </a:r>
          </a:p>
          <a:p>
            <a:pPr marL="182563" lvl="1" indent="-182563"/>
            <a:r>
              <a:rPr lang="cs-CZ" sz="2400" b="1" cap="small" spc="10">
                <a:solidFill>
                  <a:srgbClr val="00766E"/>
                </a:solidFill>
                <a:effectLst>
                  <a:outerShdw blurRad="50800" dist="38100" algn="l" rotWithShape="0">
                    <a:prstClr val="black">
                      <a:alpha val="40000"/>
                    </a:prstClr>
                  </a:outerShdw>
                </a:effectLst>
              </a:rPr>
              <a:t>charakteristika leadera</a:t>
            </a:r>
          </a:p>
          <a:p>
            <a:pPr marL="182563" lvl="1" indent="-182563"/>
            <a:r>
              <a:rPr lang="cs-CZ" sz="2400" b="1" cap="small" spc="10">
                <a:solidFill>
                  <a:srgbClr val="00766E"/>
                </a:solidFill>
                <a:effectLst>
                  <a:outerShdw blurRad="50800" dist="38100" algn="l" rotWithShape="0">
                    <a:prstClr val="black">
                      <a:alpha val="40000"/>
                    </a:prstClr>
                  </a:outerShdw>
                </a:effectLst>
              </a:rPr>
              <a:t>zápočtový test</a:t>
            </a:r>
            <a:endParaRPr lang="cs-CZ" sz="1800"/>
          </a:p>
          <a:p>
            <a:pPr lvl="1"/>
            <a:endParaRPr lang="cs-CZ" sz="1800"/>
          </a:p>
          <a:p>
            <a:pPr lvl="1"/>
            <a:endParaRPr lang="cs-CZ" sz="1800"/>
          </a:p>
          <a:p>
            <a:pPr lvl="1"/>
            <a:endParaRPr lang="cs-CZ" sz="1800"/>
          </a:p>
          <a:p>
            <a:pPr marL="531812" lvl="1" indent="0">
              <a:buNone/>
            </a:pPr>
            <a:endParaRPr lang="cs-CZ" sz="1800"/>
          </a:p>
        </p:txBody>
      </p:sp>
      <p:pic>
        <p:nvPicPr>
          <p:cNvPr id="5" name="Picture 2" descr="Výsledek obrázku pro fakulta sociálních studií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sp>
        <p:nvSpPr>
          <p:cNvPr id="14" name="Ovál 13">
            <a:extLst>
              <a:ext uri="{FF2B5EF4-FFF2-40B4-BE49-F238E27FC236}">
                <a16:creationId xmlns:a16="http://schemas.microsoft.com/office/drawing/2014/main" id="{1BEE704F-5A88-4A1E-BEA1-708AD1D88391}"/>
              </a:ext>
            </a:extLst>
          </p:cNvPr>
          <p:cNvSpPr/>
          <p:nvPr/>
        </p:nvSpPr>
        <p:spPr>
          <a:xfrm>
            <a:off x="14573" y="1795332"/>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594243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56B92F1B-F314-4193-8C81-BD80CD6DA078}"/>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1" name="Přímá spojnice 10">
            <a:extLst>
              <a:ext uri="{FF2B5EF4-FFF2-40B4-BE49-F238E27FC236}">
                <a16:creationId xmlns:a16="http://schemas.microsoft.com/office/drawing/2014/main" id="{EE08CFC0-E822-4D70-AC10-D528FECDC851}"/>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Požadavky na ukončení</a:t>
            </a:r>
          </a:p>
        </p:txBody>
      </p:sp>
      <p:sp>
        <p:nvSpPr>
          <p:cNvPr id="3" name="Zástupný symbol pro obsah 2"/>
          <p:cNvSpPr>
            <a:spLocks noGrp="1"/>
          </p:cNvSpPr>
          <p:nvPr>
            <p:ph idx="1"/>
          </p:nvPr>
        </p:nvSpPr>
        <p:spPr>
          <a:xfrm>
            <a:off x="2244140" y="1890126"/>
            <a:ext cx="8595360" cy="4967873"/>
          </a:xfrm>
        </p:spPr>
        <p:txBody>
          <a:bodyPr numCol="1">
            <a:normAutofit/>
          </a:bodyPr>
          <a:lstStyle/>
          <a:p>
            <a:pPr marL="182563" lvl="1" indent="-182563"/>
            <a:r>
              <a:rPr lang="cs-CZ" sz="2400" b="1" cap="small" spc="10">
                <a:solidFill>
                  <a:srgbClr val="00766E"/>
                </a:solidFill>
                <a:effectLst>
                  <a:outerShdw blurRad="50800" dist="38100" algn="l" rotWithShape="0">
                    <a:prstClr val="black">
                      <a:alpha val="40000"/>
                    </a:prstClr>
                  </a:outerShdw>
                </a:effectLst>
              </a:rPr>
              <a:t>Celkově: </a:t>
            </a:r>
            <a:r>
              <a:rPr lang="cs-CZ" sz="2400">
                <a:solidFill>
                  <a:srgbClr val="000000">
                    <a:lumMod val="85000"/>
                    <a:lumOff val="15000"/>
                  </a:srgbClr>
                </a:solidFill>
              </a:rPr>
              <a:t>100 bodů</a:t>
            </a:r>
          </a:p>
          <a:p>
            <a:pPr lvl="1">
              <a:buClr>
                <a:srgbClr val="6F6F74"/>
              </a:buClr>
            </a:pPr>
            <a:r>
              <a:rPr lang="pt-BR" sz="2000">
                <a:solidFill>
                  <a:srgbClr val="000000">
                    <a:lumMod val="85000"/>
                    <a:lumOff val="15000"/>
                  </a:srgbClr>
                </a:solidFill>
              </a:rPr>
              <a:t>F: 0-5</a:t>
            </a:r>
            <a:r>
              <a:rPr lang="cs-CZ" sz="2000">
                <a:solidFill>
                  <a:srgbClr val="000000">
                    <a:lumMod val="85000"/>
                    <a:lumOff val="15000"/>
                  </a:srgbClr>
                </a:solidFill>
              </a:rPr>
              <a:t>9</a:t>
            </a:r>
            <a:r>
              <a:rPr lang="pt-BR" sz="2000">
                <a:solidFill>
                  <a:srgbClr val="000000">
                    <a:lumMod val="85000"/>
                    <a:lumOff val="15000"/>
                  </a:srgbClr>
                </a:solidFill>
              </a:rPr>
              <a:t>, </a:t>
            </a:r>
            <a:endParaRPr lang="cs-CZ" sz="2000">
              <a:solidFill>
                <a:srgbClr val="000000">
                  <a:lumMod val="85000"/>
                  <a:lumOff val="15000"/>
                </a:srgbClr>
              </a:solidFill>
            </a:endParaRPr>
          </a:p>
          <a:p>
            <a:pPr lvl="1">
              <a:buClr>
                <a:srgbClr val="6F6F74"/>
              </a:buClr>
            </a:pPr>
            <a:r>
              <a:rPr lang="pt-BR" sz="2000">
                <a:solidFill>
                  <a:srgbClr val="000000">
                    <a:lumMod val="85000"/>
                    <a:lumOff val="15000"/>
                  </a:srgbClr>
                </a:solidFill>
              </a:rPr>
              <a:t>E: </a:t>
            </a:r>
            <a:r>
              <a:rPr lang="cs-CZ" sz="2000">
                <a:solidFill>
                  <a:srgbClr val="000000">
                    <a:lumMod val="85000"/>
                    <a:lumOff val="15000"/>
                  </a:srgbClr>
                </a:solidFill>
              </a:rPr>
              <a:t>60</a:t>
            </a:r>
            <a:r>
              <a:rPr lang="pt-BR" sz="2000">
                <a:solidFill>
                  <a:srgbClr val="000000">
                    <a:lumMod val="85000"/>
                    <a:lumOff val="15000"/>
                  </a:srgbClr>
                </a:solidFill>
              </a:rPr>
              <a:t>-6</a:t>
            </a:r>
            <a:r>
              <a:rPr lang="cs-CZ" sz="2000">
                <a:solidFill>
                  <a:srgbClr val="000000">
                    <a:lumMod val="85000"/>
                    <a:lumOff val="15000"/>
                  </a:srgbClr>
                </a:solidFill>
              </a:rPr>
              <a:t>7</a:t>
            </a:r>
            <a:r>
              <a:rPr lang="pt-BR" sz="2000">
                <a:solidFill>
                  <a:srgbClr val="000000">
                    <a:lumMod val="85000"/>
                    <a:lumOff val="15000"/>
                  </a:srgbClr>
                </a:solidFill>
              </a:rPr>
              <a:t>, </a:t>
            </a:r>
            <a:endParaRPr lang="cs-CZ" sz="2000">
              <a:solidFill>
                <a:srgbClr val="000000">
                  <a:lumMod val="85000"/>
                  <a:lumOff val="15000"/>
                </a:srgbClr>
              </a:solidFill>
            </a:endParaRPr>
          </a:p>
          <a:p>
            <a:pPr lvl="1">
              <a:buClr>
                <a:srgbClr val="6F6F74"/>
              </a:buClr>
            </a:pPr>
            <a:r>
              <a:rPr lang="pt-BR" sz="2000">
                <a:solidFill>
                  <a:srgbClr val="000000">
                    <a:lumMod val="85000"/>
                    <a:lumOff val="15000"/>
                  </a:srgbClr>
                </a:solidFill>
              </a:rPr>
              <a:t>D: 6</a:t>
            </a:r>
            <a:r>
              <a:rPr lang="cs-CZ" sz="2000">
                <a:solidFill>
                  <a:srgbClr val="000000">
                    <a:lumMod val="85000"/>
                    <a:lumOff val="15000"/>
                  </a:srgbClr>
                </a:solidFill>
              </a:rPr>
              <a:t>8</a:t>
            </a:r>
            <a:r>
              <a:rPr lang="pt-BR" sz="2000">
                <a:solidFill>
                  <a:srgbClr val="000000">
                    <a:lumMod val="85000"/>
                    <a:lumOff val="15000"/>
                  </a:srgbClr>
                </a:solidFill>
              </a:rPr>
              <a:t>-7</a:t>
            </a:r>
            <a:r>
              <a:rPr lang="cs-CZ" sz="2000">
                <a:solidFill>
                  <a:srgbClr val="000000">
                    <a:lumMod val="85000"/>
                    <a:lumOff val="15000"/>
                  </a:srgbClr>
                </a:solidFill>
              </a:rPr>
              <a:t>5</a:t>
            </a:r>
            <a:r>
              <a:rPr lang="pt-BR" sz="2000">
                <a:solidFill>
                  <a:srgbClr val="000000">
                    <a:lumMod val="85000"/>
                    <a:lumOff val="15000"/>
                  </a:srgbClr>
                </a:solidFill>
              </a:rPr>
              <a:t>, </a:t>
            </a:r>
            <a:endParaRPr lang="cs-CZ" sz="2000">
              <a:solidFill>
                <a:srgbClr val="000000">
                  <a:lumMod val="85000"/>
                  <a:lumOff val="15000"/>
                </a:srgbClr>
              </a:solidFill>
            </a:endParaRPr>
          </a:p>
          <a:p>
            <a:pPr lvl="1">
              <a:buClr>
                <a:srgbClr val="6F6F74"/>
              </a:buClr>
            </a:pPr>
            <a:r>
              <a:rPr lang="pt-BR" sz="2000">
                <a:solidFill>
                  <a:srgbClr val="000000">
                    <a:lumMod val="85000"/>
                    <a:lumOff val="15000"/>
                  </a:srgbClr>
                </a:solidFill>
              </a:rPr>
              <a:t>C: 7</a:t>
            </a:r>
            <a:r>
              <a:rPr lang="cs-CZ" sz="2000">
                <a:solidFill>
                  <a:srgbClr val="000000">
                    <a:lumMod val="85000"/>
                    <a:lumOff val="15000"/>
                  </a:srgbClr>
                </a:solidFill>
              </a:rPr>
              <a:t>6</a:t>
            </a:r>
            <a:r>
              <a:rPr lang="pt-BR" sz="2000">
                <a:solidFill>
                  <a:srgbClr val="000000">
                    <a:lumMod val="85000"/>
                    <a:lumOff val="15000"/>
                  </a:srgbClr>
                </a:solidFill>
              </a:rPr>
              <a:t>-8</a:t>
            </a:r>
            <a:r>
              <a:rPr lang="cs-CZ" sz="2000">
                <a:solidFill>
                  <a:srgbClr val="000000">
                    <a:lumMod val="85000"/>
                    <a:lumOff val="15000"/>
                  </a:srgbClr>
                </a:solidFill>
              </a:rPr>
              <a:t>2</a:t>
            </a:r>
            <a:r>
              <a:rPr lang="pt-BR" sz="2000">
                <a:solidFill>
                  <a:srgbClr val="000000">
                    <a:lumMod val="85000"/>
                    <a:lumOff val="15000"/>
                  </a:srgbClr>
                </a:solidFill>
              </a:rPr>
              <a:t>, </a:t>
            </a:r>
            <a:endParaRPr lang="cs-CZ" sz="2000">
              <a:solidFill>
                <a:srgbClr val="000000">
                  <a:lumMod val="85000"/>
                  <a:lumOff val="15000"/>
                </a:srgbClr>
              </a:solidFill>
            </a:endParaRPr>
          </a:p>
          <a:p>
            <a:pPr lvl="1">
              <a:buClr>
                <a:srgbClr val="6F6F74"/>
              </a:buClr>
            </a:pPr>
            <a:r>
              <a:rPr lang="pt-BR" sz="2000">
                <a:solidFill>
                  <a:srgbClr val="000000">
                    <a:lumMod val="85000"/>
                    <a:lumOff val="15000"/>
                  </a:srgbClr>
                </a:solidFill>
              </a:rPr>
              <a:t>B: 8</a:t>
            </a:r>
            <a:r>
              <a:rPr lang="cs-CZ" sz="2000">
                <a:solidFill>
                  <a:srgbClr val="000000">
                    <a:lumMod val="85000"/>
                    <a:lumOff val="15000"/>
                  </a:srgbClr>
                </a:solidFill>
              </a:rPr>
              <a:t>3</a:t>
            </a:r>
            <a:r>
              <a:rPr lang="pt-BR" sz="2000">
                <a:solidFill>
                  <a:srgbClr val="000000">
                    <a:lumMod val="85000"/>
                    <a:lumOff val="15000"/>
                  </a:srgbClr>
                </a:solidFill>
              </a:rPr>
              <a:t>-</a:t>
            </a:r>
            <a:r>
              <a:rPr lang="cs-CZ" sz="2000">
                <a:solidFill>
                  <a:srgbClr val="000000">
                    <a:lumMod val="85000"/>
                    <a:lumOff val="15000"/>
                  </a:srgbClr>
                </a:solidFill>
              </a:rPr>
              <a:t>8</a:t>
            </a:r>
            <a:r>
              <a:rPr lang="pt-BR" sz="2000">
                <a:solidFill>
                  <a:srgbClr val="000000">
                    <a:lumMod val="85000"/>
                    <a:lumOff val="15000"/>
                  </a:srgbClr>
                </a:solidFill>
              </a:rPr>
              <a:t>9, </a:t>
            </a:r>
            <a:endParaRPr lang="cs-CZ" sz="2000">
              <a:solidFill>
                <a:srgbClr val="000000">
                  <a:lumMod val="85000"/>
                  <a:lumOff val="15000"/>
                </a:srgbClr>
              </a:solidFill>
            </a:endParaRPr>
          </a:p>
          <a:p>
            <a:pPr lvl="1">
              <a:buClr>
                <a:srgbClr val="6F6F74"/>
              </a:buClr>
            </a:pPr>
            <a:r>
              <a:rPr lang="pt-BR" sz="2000">
                <a:solidFill>
                  <a:srgbClr val="000000">
                    <a:lumMod val="85000"/>
                    <a:lumOff val="15000"/>
                  </a:srgbClr>
                </a:solidFill>
              </a:rPr>
              <a:t>A: 9</a:t>
            </a:r>
            <a:r>
              <a:rPr lang="cs-CZ" sz="2000">
                <a:solidFill>
                  <a:srgbClr val="000000">
                    <a:lumMod val="85000"/>
                    <a:lumOff val="15000"/>
                  </a:srgbClr>
                </a:solidFill>
              </a:rPr>
              <a:t>0</a:t>
            </a:r>
            <a:r>
              <a:rPr lang="pt-BR" sz="2000">
                <a:solidFill>
                  <a:srgbClr val="000000">
                    <a:lumMod val="85000"/>
                    <a:lumOff val="15000"/>
                  </a:srgbClr>
                </a:solidFill>
              </a:rPr>
              <a:t>-100</a:t>
            </a:r>
            <a:endParaRPr lang="cs-CZ" sz="2000">
              <a:solidFill>
                <a:srgbClr val="000000">
                  <a:lumMod val="85000"/>
                  <a:lumOff val="15000"/>
                </a:srgbClr>
              </a:solidFill>
            </a:endParaRPr>
          </a:p>
          <a:p>
            <a:pPr lvl="1">
              <a:buClr>
                <a:srgbClr val="6F6F74"/>
              </a:buClr>
            </a:pPr>
            <a:r>
              <a:rPr lang="cs-CZ" sz="2000">
                <a:solidFill>
                  <a:srgbClr val="000000">
                    <a:lumMod val="85000"/>
                    <a:lumOff val="15000"/>
                  </a:srgbClr>
                </a:solidFill>
              </a:rPr>
              <a:t>z každé aktivity alespoň 30 % bodů</a:t>
            </a:r>
          </a:p>
          <a:p>
            <a:pPr marL="182563" lvl="1" indent="-182563"/>
            <a:r>
              <a:rPr lang="cs-CZ" sz="2400" b="1" cap="small" spc="10">
                <a:solidFill>
                  <a:srgbClr val="00766E"/>
                </a:solidFill>
                <a:effectLst>
                  <a:outerShdw blurRad="50800" dist="38100" algn="l" rotWithShape="0">
                    <a:prstClr val="black">
                      <a:alpha val="40000"/>
                    </a:prstClr>
                  </a:outerShdw>
                </a:effectLst>
              </a:rPr>
              <a:t>aktivní účast na semináři</a:t>
            </a:r>
          </a:p>
          <a:p>
            <a:pPr marL="182563" lvl="1" indent="-182563"/>
            <a:r>
              <a:rPr lang="cs-CZ" sz="2400" b="1" cap="small" spc="10">
                <a:solidFill>
                  <a:srgbClr val="00766E"/>
                </a:solidFill>
                <a:effectLst>
                  <a:outerShdw blurRad="50800" dist="38100" algn="l" rotWithShape="0">
                    <a:prstClr val="black">
                      <a:alpha val="40000"/>
                    </a:prstClr>
                  </a:outerShdw>
                </a:effectLst>
              </a:rPr>
              <a:t>diskuse</a:t>
            </a:r>
          </a:p>
          <a:p>
            <a:pPr marL="182563" lvl="1" indent="-182563"/>
            <a:r>
              <a:rPr lang="cs-CZ" sz="2400" b="1" cap="small" spc="10">
                <a:solidFill>
                  <a:srgbClr val="00766E"/>
                </a:solidFill>
                <a:effectLst>
                  <a:outerShdw blurRad="50800" dist="38100" algn="l" rotWithShape="0">
                    <a:prstClr val="black">
                      <a:alpha val="40000"/>
                    </a:prstClr>
                  </a:outerShdw>
                </a:effectLst>
              </a:rPr>
              <a:t>týmový projekt</a:t>
            </a:r>
          </a:p>
          <a:p>
            <a:pPr marL="182563" lvl="1" indent="-182563"/>
            <a:r>
              <a:rPr lang="cs-CZ" sz="2400" b="1" cap="small" spc="10">
                <a:solidFill>
                  <a:srgbClr val="00766E"/>
                </a:solidFill>
                <a:effectLst>
                  <a:outerShdw blurRad="50800" dist="38100" algn="l" rotWithShape="0">
                    <a:prstClr val="black">
                      <a:alpha val="40000"/>
                    </a:prstClr>
                  </a:outerShdw>
                </a:effectLst>
              </a:rPr>
              <a:t>charakteristika leadera</a:t>
            </a:r>
          </a:p>
          <a:p>
            <a:pPr marL="182563" lvl="1" indent="-182563"/>
            <a:r>
              <a:rPr lang="cs-CZ" sz="2400" b="1" cap="small" spc="10">
                <a:solidFill>
                  <a:srgbClr val="00766E"/>
                </a:solidFill>
                <a:effectLst>
                  <a:outerShdw blurRad="50800" dist="38100" algn="l" rotWithShape="0">
                    <a:prstClr val="black">
                      <a:alpha val="40000"/>
                    </a:prstClr>
                  </a:outerShdw>
                </a:effectLst>
              </a:rPr>
              <a:t>zápočtový test</a:t>
            </a:r>
            <a:endParaRPr lang="cs-CZ" sz="1800"/>
          </a:p>
          <a:p>
            <a:pPr lvl="1"/>
            <a:endParaRPr lang="cs-CZ" sz="1800"/>
          </a:p>
          <a:p>
            <a:pPr lvl="1"/>
            <a:endParaRPr lang="cs-CZ" sz="1800"/>
          </a:p>
          <a:p>
            <a:pPr lvl="1"/>
            <a:endParaRPr lang="cs-CZ" sz="1800"/>
          </a:p>
          <a:p>
            <a:pPr marL="531812" lvl="1" indent="0">
              <a:buNone/>
            </a:pPr>
            <a:endParaRPr lang="cs-CZ" sz="1800"/>
          </a:p>
        </p:txBody>
      </p:sp>
      <p:pic>
        <p:nvPicPr>
          <p:cNvPr id="5" name="Picture 2" descr="Výsledek obrázku pro fakulta sociálních studií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sp>
        <p:nvSpPr>
          <p:cNvPr id="14" name="Ovál 13">
            <a:extLst>
              <a:ext uri="{FF2B5EF4-FFF2-40B4-BE49-F238E27FC236}">
                <a16:creationId xmlns:a16="http://schemas.microsoft.com/office/drawing/2014/main" id="{1BEE704F-5A88-4A1E-BEA1-708AD1D88391}"/>
              </a:ext>
            </a:extLst>
          </p:cNvPr>
          <p:cNvSpPr/>
          <p:nvPr/>
        </p:nvSpPr>
        <p:spPr>
          <a:xfrm>
            <a:off x="14573" y="1795332"/>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1036" name="Picture 12" descr="Business, development, list, requirement, software icon">
            <a:extLst>
              <a:ext uri="{FF2B5EF4-FFF2-40B4-BE49-F238E27FC236}">
                <a16:creationId xmlns:a16="http://schemas.microsoft.com/office/drawing/2014/main" id="{8123C966-026F-4997-AF1A-E68064301142}"/>
              </a:ext>
            </a:extLst>
          </p:cNvPr>
          <p:cNvPicPr>
            <a:picLocks noChangeAspect="1" noChangeArrowheads="1"/>
          </p:cNvPicPr>
          <p:nvPr/>
        </p:nvPicPr>
        <p:blipFill>
          <a:blip r:embed="rId4">
            <a:duotone>
              <a:prstClr val="black"/>
              <a:srgbClr val="00897E">
                <a:tint val="45000"/>
                <a:satMod val="400000"/>
              </a:srgbClr>
            </a:duotone>
            <a:extLst>
              <a:ext uri="{28A0092B-C50C-407E-A947-70E740481C1C}">
                <a14:useLocalDpi xmlns:a14="http://schemas.microsoft.com/office/drawing/2010/main" val="0"/>
              </a:ext>
            </a:extLst>
          </a:blip>
          <a:srcRect/>
          <a:stretch>
            <a:fillRect/>
          </a:stretch>
        </p:blipFill>
        <p:spPr bwMode="auto">
          <a:xfrm>
            <a:off x="8173643" y="3329304"/>
            <a:ext cx="3227871" cy="322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4837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a:extLst>
            <a:ext uri="{FF2B5EF4-FFF2-40B4-BE49-F238E27FC236}">
              <a16:creationId xmlns:a16="http://schemas.microsoft.com/office/drawing/2014/main" id="{A676F5B1-0985-65CB-4D33-F99960F210BB}"/>
            </a:ext>
          </a:extLst>
        </p:cNvPr>
        <p:cNvGrpSpPr/>
        <p:nvPr/>
      </p:nvGrpSpPr>
      <p:grpSpPr>
        <a:xfrm>
          <a:off x="0" y="0"/>
          <a:ext cx="0" cy="0"/>
          <a:chOff x="0" y="0"/>
          <a:chExt cx="0" cy="0"/>
        </a:xfrm>
      </p:grpSpPr>
      <p:sp>
        <p:nvSpPr>
          <p:cNvPr id="10" name="Obdélník 9">
            <a:extLst>
              <a:ext uri="{FF2B5EF4-FFF2-40B4-BE49-F238E27FC236}">
                <a16:creationId xmlns:a16="http://schemas.microsoft.com/office/drawing/2014/main" id="{7C3FC03A-1B22-488E-07AA-1B23D00A4D95}"/>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1" name="Přímá spojnice 10">
            <a:extLst>
              <a:ext uri="{FF2B5EF4-FFF2-40B4-BE49-F238E27FC236}">
                <a16:creationId xmlns:a16="http://schemas.microsoft.com/office/drawing/2014/main" id="{38C48211-5642-EF76-72AC-41687E965234}"/>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dpis 1">
            <a:extLst>
              <a:ext uri="{FF2B5EF4-FFF2-40B4-BE49-F238E27FC236}">
                <a16:creationId xmlns:a16="http://schemas.microsoft.com/office/drawing/2014/main" id="{FE19B0C3-D088-5A5E-5C57-29DE957F4820}"/>
              </a:ext>
            </a:extLst>
          </p:cNvPr>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Požadavky na ukončení</a:t>
            </a:r>
          </a:p>
        </p:txBody>
      </p:sp>
      <p:sp>
        <p:nvSpPr>
          <p:cNvPr id="3" name="Zástupný symbol pro obsah 2">
            <a:extLst>
              <a:ext uri="{FF2B5EF4-FFF2-40B4-BE49-F238E27FC236}">
                <a16:creationId xmlns:a16="http://schemas.microsoft.com/office/drawing/2014/main" id="{33EA1479-2434-0404-8FD2-D36C76321A12}"/>
              </a:ext>
            </a:extLst>
          </p:cNvPr>
          <p:cNvSpPr>
            <a:spLocks noGrp="1"/>
          </p:cNvSpPr>
          <p:nvPr>
            <p:ph idx="1"/>
          </p:nvPr>
        </p:nvSpPr>
        <p:spPr>
          <a:xfrm>
            <a:off x="2244140" y="1890127"/>
            <a:ext cx="8595360" cy="4192018"/>
          </a:xfrm>
        </p:spPr>
        <p:txBody>
          <a:bodyPr numCol="1">
            <a:normAutofit/>
          </a:bodyPr>
          <a:lstStyle/>
          <a:p>
            <a:pPr marL="182563" lvl="1" indent="-182563"/>
            <a:r>
              <a:rPr lang="cs-CZ" sz="2400" b="1" cap="small" spc="10">
                <a:solidFill>
                  <a:srgbClr val="00766E"/>
                </a:solidFill>
                <a:effectLst>
                  <a:outerShdw blurRad="50800" dist="38100" algn="l" rotWithShape="0">
                    <a:prstClr val="black">
                      <a:alpha val="40000"/>
                    </a:prstClr>
                  </a:outerShdw>
                </a:effectLst>
              </a:rPr>
              <a:t>Celkově: </a:t>
            </a:r>
            <a:r>
              <a:rPr lang="cs-CZ" sz="2400">
                <a:solidFill>
                  <a:srgbClr val="000000">
                    <a:lumMod val="85000"/>
                    <a:lumOff val="15000"/>
                  </a:srgbClr>
                </a:solidFill>
              </a:rPr>
              <a:t>100 bodů</a:t>
            </a:r>
          </a:p>
          <a:p>
            <a:pPr marL="182563" lvl="1" indent="-182563"/>
            <a:r>
              <a:rPr lang="cs-CZ" sz="2400" b="1" cap="small" spc="10">
                <a:solidFill>
                  <a:srgbClr val="00766E"/>
                </a:solidFill>
                <a:effectLst>
                  <a:outerShdw blurRad="50800" dist="38100" algn="l" rotWithShape="0">
                    <a:prstClr val="black">
                      <a:alpha val="40000"/>
                    </a:prstClr>
                  </a:outerShdw>
                </a:effectLst>
              </a:rPr>
              <a:t>aktivní účast na semináři</a:t>
            </a:r>
          </a:p>
          <a:p>
            <a:pPr lvl="1">
              <a:buClr>
                <a:srgbClr val="6F6F74"/>
              </a:buClr>
            </a:pPr>
            <a:r>
              <a:rPr lang="cs-CZ" sz="2000">
                <a:solidFill>
                  <a:srgbClr val="000000">
                    <a:lumMod val="85000"/>
                    <a:lumOff val="15000"/>
                  </a:srgbClr>
                </a:solidFill>
              </a:rPr>
              <a:t>10 bodů (2,5 za každý seminář)</a:t>
            </a:r>
          </a:p>
          <a:p>
            <a:pPr lvl="1">
              <a:buClr>
                <a:srgbClr val="6F6F74"/>
              </a:buClr>
            </a:pPr>
            <a:r>
              <a:rPr lang="cs-CZ" sz="2000">
                <a:solidFill>
                  <a:srgbClr val="000000">
                    <a:lumMod val="85000"/>
                    <a:lumOff val="15000"/>
                  </a:srgbClr>
                </a:solidFill>
              </a:rPr>
              <a:t>zápočet je podmíněn 75 % docházky</a:t>
            </a:r>
            <a:endParaRPr lang="cs-CZ" sz="1800"/>
          </a:p>
          <a:p>
            <a:pPr marL="182563" lvl="1" indent="-182563"/>
            <a:r>
              <a:rPr lang="cs-CZ" sz="2400" b="1" cap="small" spc="10">
                <a:solidFill>
                  <a:srgbClr val="00766E"/>
                </a:solidFill>
                <a:effectLst>
                  <a:outerShdw blurRad="50800" dist="38100" algn="l" rotWithShape="0">
                    <a:prstClr val="black">
                      <a:alpha val="40000"/>
                    </a:prstClr>
                  </a:outerShdw>
                </a:effectLst>
              </a:rPr>
              <a:t>diskuse</a:t>
            </a:r>
          </a:p>
          <a:p>
            <a:pPr marL="182563" lvl="1" indent="-182563"/>
            <a:r>
              <a:rPr lang="cs-CZ" sz="2400" b="1" cap="small" spc="10">
                <a:solidFill>
                  <a:srgbClr val="00766E"/>
                </a:solidFill>
                <a:effectLst>
                  <a:outerShdw blurRad="50800" dist="38100" algn="l" rotWithShape="0">
                    <a:prstClr val="black">
                      <a:alpha val="40000"/>
                    </a:prstClr>
                  </a:outerShdw>
                </a:effectLst>
              </a:rPr>
              <a:t>týmový projekt</a:t>
            </a:r>
          </a:p>
          <a:p>
            <a:pPr marL="182563" lvl="1" indent="-182563"/>
            <a:r>
              <a:rPr lang="cs-CZ" sz="2400" b="1" cap="small" spc="10">
                <a:solidFill>
                  <a:srgbClr val="00766E"/>
                </a:solidFill>
                <a:effectLst>
                  <a:outerShdw blurRad="50800" dist="38100" algn="l" rotWithShape="0">
                    <a:prstClr val="black">
                      <a:alpha val="40000"/>
                    </a:prstClr>
                  </a:outerShdw>
                </a:effectLst>
              </a:rPr>
              <a:t>charakteristika leadera</a:t>
            </a:r>
          </a:p>
          <a:p>
            <a:pPr marL="182563" lvl="1" indent="-182563"/>
            <a:r>
              <a:rPr lang="cs-CZ" sz="2400" b="1" cap="small" spc="10">
                <a:solidFill>
                  <a:srgbClr val="00766E"/>
                </a:solidFill>
                <a:effectLst>
                  <a:outerShdw blurRad="50800" dist="38100" algn="l" rotWithShape="0">
                    <a:prstClr val="black">
                      <a:alpha val="40000"/>
                    </a:prstClr>
                  </a:outerShdw>
                </a:effectLst>
              </a:rPr>
              <a:t>Zápočtový test</a:t>
            </a:r>
            <a:endParaRPr lang="cs-CZ" sz="1800"/>
          </a:p>
          <a:p>
            <a:pPr lvl="1"/>
            <a:endParaRPr lang="cs-CZ" sz="1800"/>
          </a:p>
          <a:p>
            <a:pPr lvl="1"/>
            <a:endParaRPr lang="cs-CZ" sz="1800"/>
          </a:p>
          <a:p>
            <a:pPr lvl="1"/>
            <a:endParaRPr lang="cs-CZ" sz="1800"/>
          </a:p>
          <a:p>
            <a:pPr lvl="1"/>
            <a:endParaRPr lang="cs-CZ" sz="1800"/>
          </a:p>
          <a:p>
            <a:pPr marL="531812" lvl="1" indent="0">
              <a:buNone/>
            </a:pPr>
            <a:endParaRPr lang="cs-CZ" sz="1800"/>
          </a:p>
        </p:txBody>
      </p:sp>
      <p:pic>
        <p:nvPicPr>
          <p:cNvPr id="5" name="Picture 2" descr="Výsledek obrázku pro fakulta sociálních studií logo">
            <a:extLst>
              <a:ext uri="{FF2B5EF4-FFF2-40B4-BE49-F238E27FC236}">
                <a16:creationId xmlns:a16="http://schemas.microsoft.com/office/drawing/2014/main" id="{A69233B6-7375-18B2-CCAF-48BD359102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a:extLst>
              <a:ext uri="{FF2B5EF4-FFF2-40B4-BE49-F238E27FC236}">
                <a16:creationId xmlns:a16="http://schemas.microsoft.com/office/drawing/2014/main" id="{E6E0693E-F529-CD1A-0FBC-322709EEB529}"/>
              </a:ext>
            </a:extLst>
          </p:cNvPr>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 2025</a:t>
            </a:r>
          </a:p>
        </p:txBody>
      </p:sp>
      <p:sp>
        <p:nvSpPr>
          <p:cNvPr id="14" name="Ovál 13">
            <a:extLst>
              <a:ext uri="{FF2B5EF4-FFF2-40B4-BE49-F238E27FC236}">
                <a16:creationId xmlns:a16="http://schemas.microsoft.com/office/drawing/2014/main" id="{313B2588-A351-9105-A5AB-EA933873BBAC}"/>
              </a:ext>
            </a:extLst>
          </p:cNvPr>
          <p:cNvSpPr/>
          <p:nvPr/>
        </p:nvSpPr>
        <p:spPr>
          <a:xfrm>
            <a:off x="14573" y="1795332"/>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9" name="Picture 2">
            <a:extLst>
              <a:ext uri="{FF2B5EF4-FFF2-40B4-BE49-F238E27FC236}">
                <a16:creationId xmlns:a16="http://schemas.microsoft.com/office/drawing/2014/main" id="{84CBE87C-F11F-D494-D72E-C4705437C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996184" y="3257798"/>
            <a:ext cx="3612690" cy="29854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1354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a:extLst>
            <a:ext uri="{FF2B5EF4-FFF2-40B4-BE49-F238E27FC236}">
              <a16:creationId xmlns:a16="http://schemas.microsoft.com/office/drawing/2014/main" id="{49781B8D-B10D-2DFC-E85F-B52BCA9373D7}"/>
            </a:ext>
          </a:extLst>
        </p:cNvPr>
        <p:cNvGrpSpPr/>
        <p:nvPr/>
      </p:nvGrpSpPr>
      <p:grpSpPr>
        <a:xfrm>
          <a:off x="0" y="0"/>
          <a:ext cx="0" cy="0"/>
          <a:chOff x="0" y="0"/>
          <a:chExt cx="0" cy="0"/>
        </a:xfrm>
      </p:grpSpPr>
      <p:sp>
        <p:nvSpPr>
          <p:cNvPr id="4" name="Obdélník 9">
            <a:extLst>
              <a:ext uri="{FF2B5EF4-FFF2-40B4-BE49-F238E27FC236}">
                <a16:creationId xmlns:a16="http://schemas.microsoft.com/office/drawing/2014/main" id="{613B60CB-B063-F3A5-5022-7BF9D490B568}"/>
              </a:ext>
            </a:extLst>
          </p:cNvPr>
          <p:cNvSpPr/>
          <p:nvPr/>
        </p:nvSpPr>
        <p:spPr>
          <a:xfrm>
            <a:off x="0" y="0"/>
            <a:ext cx="1261872" cy="6858000"/>
          </a:xfrm>
          <a:prstGeom prst="rect">
            <a:avLst/>
          </a:prstGeom>
          <a:solidFill>
            <a:srgbClr val="00897E"/>
          </a:solidFill>
          <a:ln>
            <a:solidFill>
              <a:srgbClr val="00897E"/>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algn="ctr" defTabSz="457200">
              <a:defRPr/>
            </a:pPr>
            <a:r>
              <a:rPr lang="cs-CZ" sz="1400" b="1">
                <a:solidFill>
                  <a:srgbClr val="FFFFFF"/>
                </a:solidFill>
              </a:rPr>
              <a:t>Leadership</a:t>
            </a:r>
          </a:p>
          <a:p>
            <a:pPr lvl="0" algn="ctr" defTabSz="457200">
              <a:defRPr/>
            </a:pPr>
            <a:r>
              <a:rPr lang="cs-CZ" sz="1400" b="1">
                <a:solidFill>
                  <a:srgbClr val="FFFFFF"/>
                </a:solidFill>
              </a:rPr>
              <a:t>PSYn5250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a:p>
            <a:pPr lvl="0" defTabSz="457200">
              <a:defRPr/>
            </a:pPr>
            <a:r>
              <a:rPr lang="cs-CZ" sz="1400">
                <a:solidFill>
                  <a:srgbClr val="FFFFFF"/>
                </a:solidFill>
              </a:rPr>
              <a:t>Úvodní</a:t>
            </a:r>
          </a:p>
          <a:p>
            <a:pPr lvl="0" defTabSz="457200">
              <a:defRPr/>
            </a:pPr>
            <a:r>
              <a:rPr lang="cs-CZ" sz="1400">
                <a:solidFill>
                  <a:srgbClr val="FFFFFF"/>
                </a:solidFill>
              </a:rPr>
              <a:t>aktivita</a:t>
            </a:r>
          </a:p>
          <a:p>
            <a:pPr lvl="0" defTabSz="457200">
              <a:defRPr/>
            </a:pPr>
            <a:endParaRPr lang="cs-CZ" sz="1400">
              <a:solidFill>
                <a:srgbClr val="FFFFFF"/>
              </a:solidFill>
            </a:endParaRPr>
          </a:p>
          <a:p>
            <a:pPr lvl="0" defTabSz="457200">
              <a:defRPr/>
            </a:pPr>
            <a:r>
              <a:rPr lang="cs-CZ" sz="1400">
                <a:solidFill>
                  <a:srgbClr val="FFFFFF"/>
                </a:solidFill>
              </a:rPr>
              <a:t>Požadavky</a:t>
            </a:r>
          </a:p>
          <a:p>
            <a:pPr lvl="0" defTabSz="457200">
              <a:defRPr/>
            </a:pPr>
            <a:endParaRPr lang="cs-CZ" sz="1400">
              <a:solidFill>
                <a:srgbClr val="FFFFFF"/>
              </a:solidFill>
            </a:endParaRPr>
          </a:p>
          <a:p>
            <a:pPr lvl="0" defTabSz="457200">
              <a:defRPr/>
            </a:pPr>
            <a:r>
              <a:rPr lang="cs-CZ" sz="1400">
                <a:solidFill>
                  <a:srgbClr val="FFFFFF"/>
                </a:solidFill>
              </a:rPr>
              <a:t>Seznámení</a:t>
            </a:r>
          </a:p>
          <a:p>
            <a:pPr lvl="0" defTabSz="457200">
              <a:defRPr/>
            </a:pPr>
            <a:endParaRPr lang="cs-CZ" sz="1400">
              <a:solidFill>
                <a:srgbClr val="FFFFFF"/>
              </a:solidFill>
            </a:endParaRPr>
          </a:p>
          <a:p>
            <a:pPr lvl="0" defTabSz="457200">
              <a:defRPr/>
            </a:pPr>
            <a:r>
              <a:rPr lang="cs-CZ" sz="1400">
                <a:solidFill>
                  <a:srgbClr val="FFFFFF"/>
                </a:solidFill>
              </a:rPr>
              <a:t>Aktivity</a:t>
            </a:r>
          </a:p>
          <a:p>
            <a:pPr lvl="0" defTabSz="457200">
              <a:defRPr/>
            </a:pPr>
            <a:endParaRPr lang="cs-CZ" sz="1400">
              <a:solidFill>
                <a:srgbClr val="FFFFFF"/>
              </a:solidFill>
            </a:endParaRPr>
          </a:p>
          <a:p>
            <a:pPr lvl="0" defTabSz="457200">
              <a:defRPr/>
            </a:pPr>
            <a:r>
              <a:rPr lang="cs-CZ" sz="1400">
                <a:solidFill>
                  <a:srgbClr val="FFFFFF"/>
                </a:solidFill>
              </a:rPr>
              <a:t>Zadání úkolů</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1" name="Přímá spojnice 10">
            <a:extLst>
              <a:ext uri="{FF2B5EF4-FFF2-40B4-BE49-F238E27FC236}">
                <a16:creationId xmlns:a16="http://schemas.microsoft.com/office/drawing/2014/main" id="{78F1424A-03BE-D7E5-9CE0-0CDE6D6B887E}"/>
              </a:ext>
            </a:extLst>
          </p:cNvPr>
          <p:cNvCxnSpPr>
            <a:cxnSpLocks/>
          </p:cNvCxnSpPr>
          <p:nvPr/>
        </p:nvCxnSpPr>
        <p:spPr>
          <a:xfrm>
            <a:off x="65988" y="1007802"/>
            <a:ext cx="0" cy="24211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dpis 1">
            <a:extLst>
              <a:ext uri="{FF2B5EF4-FFF2-40B4-BE49-F238E27FC236}">
                <a16:creationId xmlns:a16="http://schemas.microsoft.com/office/drawing/2014/main" id="{27CC0298-76C9-E9A4-E71E-D9A25C1AE080}"/>
              </a:ext>
            </a:extLst>
          </p:cNvPr>
          <p:cNvSpPr>
            <a:spLocks noGrp="1"/>
          </p:cNvSpPr>
          <p:nvPr>
            <p:ph type="title"/>
          </p:nvPr>
        </p:nvSpPr>
        <p:spPr>
          <a:xfrm>
            <a:off x="1695500" y="89535"/>
            <a:ext cx="9692640" cy="1325562"/>
          </a:xfrm>
        </p:spPr>
        <p:txBody>
          <a:bodyPr/>
          <a:lstStyle/>
          <a:p>
            <a:r>
              <a:rPr lang="cs-CZ" b="1">
                <a:solidFill>
                  <a:srgbClr val="00897E"/>
                </a:solidFill>
                <a:latin typeface="Sylfaen" panose="010A0502050306030303" pitchFamily="18" charset="0"/>
              </a:rPr>
              <a:t>Požadavky na ukončení</a:t>
            </a:r>
          </a:p>
        </p:txBody>
      </p:sp>
      <p:sp>
        <p:nvSpPr>
          <p:cNvPr id="3" name="Zástupný symbol pro obsah 2">
            <a:extLst>
              <a:ext uri="{FF2B5EF4-FFF2-40B4-BE49-F238E27FC236}">
                <a16:creationId xmlns:a16="http://schemas.microsoft.com/office/drawing/2014/main" id="{69CB02EA-E6E9-D336-D345-043170F7134C}"/>
              </a:ext>
            </a:extLst>
          </p:cNvPr>
          <p:cNvSpPr>
            <a:spLocks noGrp="1"/>
          </p:cNvSpPr>
          <p:nvPr>
            <p:ph idx="1"/>
          </p:nvPr>
        </p:nvSpPr>
        <p:spPr>
          <a:xfrm>
            <a:off x="2244140" y="1890127"/>
            <a:ext cx="8595360" cy="4192018"/>
          </a:xfrm>
        </p:spPr>
        <p:txBody>
          <a:bodyPr numCol="1">
            <a:normAutofit/>
          </a:bodyPr>
          <a:lstStyle/>
          <a:p>
            <a:pPr marL="182563" lvl="1" indent="-182563"/>
            <a:r>
              <a:rPr lang="cs-CZ" sz="2400" b="1" cap="small" spc="10">
                <a:solidFill>
                  <a:srgbClr val="00766E"/>
                </a:solidFill>
                <a:effectLst>
                  <a:outerShdw blurRad="50800" dist="38100" algn="l" rotWithShape="0">
                    <a:prstClr val="black">
                      <a:alpha val="40000"/>
                    </a:prstClr>
                  </a:outerShdw>
                </a:effectLst>
              </a:rPr>
              <a:t>Celkově: </a:t>
            </a:r>
            <a:r>
              <a:rPr lang="cs-CZ" sz="2400">
                <a:solidFill>
                  <a:srgbClr val="000000">
                    <a:lumMod val="85000"/>
                    <a:lumOff val="15000"/>
                  </a:srgbClr>
                </a:solidFill>
              </a:rPr>
              <a:t>100 bodů</a:t>
            </a:r>
          </a:p>
          <a:p>
            <a:pPr marL="182563" lvl="1" indent="-182563"/>
            <a:r>
              <a:rPr lang="cs-CZ" sz="2400" b="1" cap="small" spc="10">
                <a:solidFill>
                  <a:srgbClr val="00766E"/>
                </a:solidFill>
                <a:effectLst>
                  <a:outerShdw blurRad="50800" dist="38100" algn="l" rotWithShape="0">
                    <a:prstClr val="black">
                      <a:alpha val="40000"/>
                    </a:prstClr>
                  </a:outerShdw>
                </a:effectLst>
              </a:rPr>
              <a:t>aktivní účast na semináři</a:t>
            </a:r>
          </a:p>
          <a:p>
            <a:pPr marL="182563" lvl="1" indent="-182563"/>
            <a:r>
              <a:rPr lang="cs-CZ" sz="2400" b="1" cap="small" spc="10">
                <a:solidFill>
                  <a:srgbClr val="00766E"/>
                </a:solidFill>
                <a:effectLst>
                  <a:outerShdw blurRad="50800" dist="38100" algn="l" rotWithShape="0">
                    <a:prstClr val="black">
                      <a:alpha val="40000"/>
                    </a:prstClr>
                  </a:outerShdw>
                </a:effectLst>
              </a:rPr>
              <a:t>diskuse – příprava</a:t>
            </a:r>
          </a:p>
          <a:p>
            <a:pPr lvl="1">
              <a:buClr>
                <a:srgbClr val="6F6F74"/>
              </a:buClr>
            </a:pPr>
            <a:r>
              <a:rPr lang="cs-CZ" sz="2000">
                <a:solidFill>
                  <a:srgbClr val="000000">
                    <a:lumMod val="85000"/>
                    <a:lumOff val="15000"/>
                  </a:srgbClr>
                </a:solidFill>
              </a:rPr>
              <a:t>10 bodů</a:t>
            </a:r>
          </a:p>
          <a:p>
            <a:pPr lvl="1">
              <a:buClr>
                <a:srgbClr val="6F6F74"/>
              </a:buClr>
            </a:pPr>
            <a:r>
              <a:rPr lang="cs-CZ" sz="2000" b="1">
                <a:solidFill>
                  <a:srgbClr val="000000">
                    <a:lumMod val="85000"/>
                    <a:lumOff val="15000"/>
                  </a:srgbClr>
                </a:solidFill>
              </a:rPr>
              <a:t>odevzdání</a:t>
            </a:r>
            <a:r>
              <a:rPr lang="cs-CZ" sz="2000">
                <a:solidFill>
                  <a:srgbClr val="000000">
                    <a:lumMod val="85000"/>
                    <a:lumOff val="15000"/>
                  </a:srgbClr>
                </a:solidFill>
              </a:rPr>
              <a:t>:	5.3.2025</a:t>
            </a:r>
          </a:p>
          <a:p>
            <a:pPr marL="182563" lvl="1" indent="-182563"/>
            <a:r>
              <a:rPr lang="cs-CZ" sz="2400" b="1" cap="small" spc="10">
                <a:solidFill>
                  <a:srgbClr val="00766E"/>
                </a:solidFill>
                <a:effectLst>
                  <a:outerShdw blurRad="50800" dist="38100" algn="l" rotWithShape="0">
                    <a:prstClr val="black">
                      <a:alpha val="40000"/>
                    </a:prstClr>
                  </a:outerShdw>
                </a:effectLst>
              </a:rPr>
              <a:t>diskuse – aktivita</a:t>
            </a:r>
          </a:p>
          <a:p>
            <a:pPr lvl="1">
              <a:buClr>
                <a:srgbClr val="6F6F74"/>
              </a:buClr>
            </a:pPr>
            <a:r>
              <a:rPr lang="cs-CZ" sz="2000">
                <a:solidFill>
                  <a:srgbClr val="000000">
                    <a:lumMod val="85000"/>
                    <a:lumOff val="15000"/>
                  </a:srgbClr>
                </a:solidFill>
              </a:rPr>
              <a:t>10 bodů (nepodmíněno 30% minimem)</a:t>
            </a:r>
          </a:p>
          <a:p>
            <a:pPr marL="182563" lvl="1" indent="-182563"/>
            <a:r>
              <a:rPr lang="cs-CZ" sz="2400" b="1" cap="small" spc="10">
                <a:solidFill>
                  <a:srgbClr val="00766E"/>
                </a:solidFill>
                <a:effectLst>
                  <a:outerShdw blurRad="50800" dist="38100" algn="l" rotWithShape="0">
                    <a:prstClr val="black">
                      <a:alpha val="40000"/>
                    </a:prstClr>
                  </a:outerShdw>
                </a:effectLst>
              </a:rPr>
              <a:t>týmový projekt</a:t>
            </a:r>
          </a:p>
          <a:p>
            <a:pPr marL="182563" lvl="1" indent="-182563"/>
            <a:r>
              <a:rPr lang="cs-CZ" sz="2400" b="1" cap="small" spc="10">
                <a:solidFill>
                  <a:srgbClr val="00766E"/>
                </a:solidFill>
                <a:effectLst>
                  <a:outerShdw blurRad="50800" dist="38100" algn="l" rotWithShape="0">
                    <a:prstClr val="black">
                      <a:alpha val="40000"/>
                    </a:prstClr>
                  </a:outerShdw>
                </a:effectLst>
              </a:rPr>
              <a:t>charakteristika leadera</a:t>
            </a:r>
          </a:p>
          <a:p>
            <a:pPr marL="182563" lvl="1" indent="-182563"/>
            <a:r>
              <a:rPr lang="cs-CZ" sz="2400" b="1" cap="small" spc="10">
                <a:solidFill>
                  <a:srgbClr val="00766E"/>
                </a:solidFill>
                <a:effectLst>
                  <a:outerShdw blurRad="50800" dist="38100" algn="l" rotWithShape="0">
                    <a:prstClr val="black">
                      <a:alpha val="40000"/>
                    </a:prstClr>
                  </a:outerShdw>
                </a:effectLst>
              </a:rPr>
              <a:t>Zápočtový test</a:t>
            </a:r>
            <a:endParaRPr lang="cs-CZ" sz="1800"/>
          </a:p>
          <a:p>
            <a:pPr lvl="1"/>
            <a:endParaRPr lang="cs-CZ" sz="1800"/>
          </a:p>
          <a:p>
            <a:pPr lvl="1"/>
            <a:endParaRPr lang="cs-CZ" sz="1800"/>
          </a:p>
          <a:p>
            <a:pPr lvl="1"/>
            <a:endParaRPr lang="cs-CZ" sz="1800"/>
          </a:p>
          <a:p>
            <a:pPr lvl="1"/>
            <a:endParaRPr lang="cs-CZ" sz="1800"/>
          </a:p>
          <a:p>
            <a:pPr marL="531812" lvl="1" indent="0">
              <a:buNone/>
            </a:pPr>
            <a:endParaRPr lang="cs-CZ" sz="1800"/>
          </a:p>
        </p:txBody>
      </p:sp>
      <p:pic>
        <p:nvPicPr>
          <p:cNvPr id="5" name="Picture 2" descr="Výsledek obrázku pro fakulta sociálních studií logo">
            <a:extLst>
              <a:ext uri="{FF2B5EF4-FFF2-40B4-BE49-F238E27FC236}">
                <a16:creationId xmlns:a16="http://schemas.microsoft.com/office/drawing/2014/main" id="{842504A9-58CA-C50A-7F7D-97593331F7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512" y="182399"/>
            <a:ext cx="825403" cy="825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a:extLst>
              <a:ext uri="{FF2B5EF4-FFF2-40B4-BE49-F238E27FC236}">
                <a16:creationId xmlns:a16="http://schemas.microsoft.com/office/drawing/2014/main" id="{88F9D8F4-AF5C-E41B-4C65-AC292B994964}"/>
              </a:ext>
            </a:extLst>
          </p:cNvPr>
          <p:cNvSpPr>
            <a:spLocks noGrp="1" noChangeArrowheads="1"/>
          </p:cNvSpPr>
          <p:nvPr/>
        </p:nvSpPr>
        <p:spPr bwMode="auto">
          <a:xfrm>
            <a:off x="1262332" y="6404425"/>
            <a:ext cx="631453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969696"/>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Brno</a:t>
            </a:r>
            <a:r>
              <a:rPr kumimoji="0" lang="cs-CZ" altLang="cs-CZ" sz="1200" b="1"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 </a:t>
            </a:r>
            <a:r>
              <a:rPr kumimoji="0" lang="cs-CZ" altLang="cs-CZ" sz="1200" i="0" u="none" strike="noStrike" kern="1200" cap="none" spc="0" normalizeH="0" baseline="0" noProof="0">
                <a:ln>
                  <a:noFill/>
                </a:ln>
                <a:solidFill>
                  <a:srgbClr val="D6D3CC">
                    <a:lumMod val="50000"/>
                  </a:srgbClr>
                </a:solidFill>
                <a:effectLst/>
                <a:uLnTx/>
                <a:uFillTx/>
                <a:latin typeface="Century Schoolbook" panose="02040604050505020304"/>
                <a:ea typeface="+mn-ea"/>
                <a:cs typeface="+mn-cs"/>
              </a:rPr>
              <a:t>2025</a:t>
            </a:r>
          </a:p>
        </p:txBody>
      </p:sp>
      <p:sp>
        <p:nvSpPr>
          <p:cNvPr id="14" name="Ovál 13">
            <a:extLst>
              <a:ext uri="{FF2B5EF4-FFF2-40B4-BE49-F238E27FC236}">
                <a16:creationId xmlns:a16="http://schemas.microsoft.com/office/drawing/2014/main" id="{7C639A0B-679D-6C4C-B639-B9716154E992}"/>
              </a:ext>
            </a:extLst>
          </p:cNvPr>
          <p:cNvSpPr/>
          <p:nvPr/>
        </p:nvSpPr>
        <p:spPr>
          <a:xfrm>
            <a:off x="14573" y="1795332"/>
            <a:ext cx="102829" cy="102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9" name="Picture 2">
            <a:extLst>
              <a:ext uri="{FF2B5EF4-FFF2-40B4-BE49-F238E27FC236}">
                <a16:creationId xmlns:a16="http://schemas.microsoft.com/office/drawing/2014/main" id="{1588C4D0-2FAB-6C37-9CBE-7CDA9BD918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996184" y="3258661"/>
            <a:ext cx="3612690" cy="29837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7511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5e339676-2431-4c6d-95ea-8eb9d31273fc" Revision="1" Stencil="System.MyShapes" StencilVersion="1.0"/>
</Control>
</file>

<file path=customXml/itemProps1.xml><?xml version="1.0" encoding="utf-8"?>
<ds:datastoreItem xmlns:ds="http://schemas.openxmlformats.org/officeDocument/2006/customXml" ds:itemID="{AB544161-9813-438A-8620-BAFB1F9351EE}">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View</vt:lpstr>
      <vt:lpstr>  PSYn5250: Psychologie leadershipu  Úvodní seminář </vt:lpstr>
      <vt:lpstr>Úvodní aktivita</vt:lpstr>
      <vt:lpstr>Kdo jsme a kam jsme se přihlásili?</vt:lpstr>
      <vt:lpstr>Kdo jsme a kam jsme se přihlásili?</vt:lpstr>
      <vt:lpstr>Kdo jsme a kam jsme se přihlásili?</vt:lpstr>
      <vt:lpstr>Požadavky na ukončení</vt:lpstr>
      <vt:lpstr>Požadavky na ukončení</vt:lpstr>
      <vt:lpstr>Požadavky na ukončení</vt:lpstr>
      <vt:lpstr>Požadavky na ukončení</vt:lpstr>
      <vt:lpstr>Požadavky na ukončení</vt:lpstr>
      <vt:lpstr>Požadavky na ukončení</vt:lpstr>
      <vt:lpstr>Požadavky na ukončení</vt:lpstr>
      <vt:lpstr>Dotazy</vt:lpstr>
      <vt:lpstr>Low-key famfrpál</vt:lpstr>
      <vt:lpstr>Low-key fotbal</vt:lpstr>
      <vt:lpstr>Teorie vynoření leadera</vt:lpstr>
      <vt:lpstr>Dobrý lídr, špatný lídr</vt:lpstr>
      <vt:lpstr>Týmový projekt – volba teorie</vt:lpstr>
      <vt:lpstr>Diskuse – příprava a aktivita</vt:lpstr>
      <vt:lpstr>PSYn5250: Psychologie leadershipu  Úvodní seminář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PSY535 Diplomový projekt Gamifikace</dc:title>
  <dc:creator>Brog</dc:creator>
  <cp:revision>1</cp:revision>
  <dcterms:created xsi:type="dcterms:W3CDTF">2017-11-08T08:56:52Z</dcterms:created>
  <dcterms:modified xsi:type="dcterms:W3CDTF">2025-02-20T21:45:16Z</dcterms:modified>
</cp:coreProperties>
</file>