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0" r:id="rId3"/>
    <p:sldId id="258" r:id="rId4"/>
    <p:sldId id="259" r:id="rId5"/>
    <p:sldId id="327" r:id="rId6"/>
    <p:sldId id="322" r:id="rId7"/>
    <p:sldId id="323" r:id="rId8"/>
    <p:sldId id="262" r:id="rId9"/>
    <p:sldId id="328" r:id="rId10"/>
    <p:sldId id="324" r:id="rId11"/>
    <p:sldId id="325" r:id="rId12"/>
    <p:sldId id="334" r:id="rId13"/>
    <p:sldId id="333" r:id="rId14"/>
    <p:sldId id="330" r:id="rId15"/>
    <p:sldId id="329" r:id="rId16"/>
    <p:sldId id="314" r:id="rId17"/>
    <p:sldId id="326" r:id="rId18"/>
    <p:sldId id="261" r:id="rId19"/>
    <p:sldId id="320" r:id="rId20"/>
    <p:sldId id="311" r:id="rId21"/>
    <p:sldId id="272" r:id="rId22"/>
    <p:sldId id="273" r:id="rId23"/>
    <p:sldId id="274" r:id="rId24"/>
    <p:sldId id="275" r:id="rId25"/>
    <p:sldId id="312" r:id="rId26"/>
    <p:sldId id="289" r:id="rId27"/>
    <p:sldId id="290" r:id="rId28"/>
    <p:sldId id="277" r:id="rId29"/>
    <p:sldId id="282" r:id="rId30"/>
    <p:sldId id="278" r:id="rId31"/>
    <p:sldId id="279" r:id="rId32"/>
    <p:sldId id="280" r:id="rId33"/>
    <p:sldId id="281" r:id="rId34"/>
    <p:sldId id="283" r:id="rId35"/>
    <p:sldId id="291" r:id="rId36"/>
    <p:sldId id="292" r:id="rId37"/>
    <p:sldId id="293" r:id="rId38"/>
    <p:sldId id="284" r:id="rId39"/>
    <p:sldId id="285" r:id="rId40"/>
    <p:sldId id="286" r:id="rId41"/>
    <p:sldId id="287" r:id="rId42"/>
    <p:sldId id="288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257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8287A790-821A-4F4F-9266-C1C729FBDA65}">
          <p14:sldIdLst>
            <p14:sldId id="256"/>
            <p14:sldId id="310"/>
            <p14:sldId id="258"/>
            <p14:sldId id="259"/>
            <p14:sldId id="327"/>
            <p14:sldId id="322"/>
            <p14:sldId id="323"/>
            <p14:sldId id="262"/>
            <p14:sldId id="328"/>
            <p14:sldId id="324"/>
            <p14:sldId id="325"/>
            <p14:sldId id="334"/>
            <p14:sldId id="333"/>
            <p14:sldId id="330"/>
            <p14:sldId id="329"/>
            <p14:sldId id="314"/>
            <p14:sldId id="326"/>
            <p14:sldId id="261"/>
            <p14:sldId id="320"/>
            <p14:sldId id="311"/>
            <p14:sldId id="272"/>
            <p14:sldId id="273"/>
            <p14:sldId id="274"/>
            <p14:sldId id="275"/>
            <p14:sldId id="312"/>
            <p14:sldId id="289"/>
            <p14:sldId id="290"/>
            <p14:sldId id="277"/>
            <p14:sldId id="282"/>
            <p14:sldId id="278"/>
            <p14:sldId id="279"/>
            <p14:sldId id="280"/>
            <p14:sldId id="281"/>
            <p14:sldId id="283"/>
            <p14:sldId id="291"/>
            <p14:sldId id="292"/>
            <p14:sldId id="293"/>
            <p14:sldId id="284"/>
            <p14:sldId id="285"/>
            <p14:sldId id="286"/>
            <p14:sldId id="287"/>
            <p14:sldId id="288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25D54-60A3-8806-883E-0A65D6FC1445}" v="342" dt="2022-11-08T06:57:33.997"/>
    <p1510:client id="{EB0C0A11-B48C-7514-AC24-E719815FA158}" v="59" dt="2022-11-07T14:14:2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Navrátil" userId="S::17824@muni.cz::70787c0b-4799-4c9b-9689-308d2fa75a21" providerId="AD" clId="Web-{1CF25D54-60A3-8806-883E-0A65D6FC1445}"/>
    <pc:docChg chg="addSld delSld modSld sldOrd modSection">
      <pc:chgData name="Pavel Navrátil" userId="S::17824@muni.cz::70787c0b-4799-4c9b-9689-308d2fa75a21" providerId="AD" clId="Web-{1CF25D54-60A3-8806-883E-0A65D6FC1445}" dt="2022-11-08T06:57:33.997" v="389" actId="20577"/>
      <pc:docMkLst>
        <pc:docMk/>
      </pc:docMkLst>
      <pc:sldChg chg="modSp">
        <pc:chgData name="Pavel Navrátil" userId="S::17824@muni.cz::70787c0b-4799-4c9b-9689-308d2fa75a21" providerId="AD" clId="Web-{1CF25D54-60A3-8806-883E-0A65D6FC1445}" dt="2022-11-07T14:16:37.520" v="11" actId="20577"/>
        <pc:sldMkLst>
          <pc:docMk/>
          <pc:sldMk cId="0" sldId="256"/>
        </pc:sldMkLst>
        <pc:spChg chg="mod">
          <ac:chgData name="Pavel Navrátil" userId="S::17824@muni.cz::70787c0b-4799-4c9b-9689-308d2fa75a21" providerId="AD" clId="Web-{1CF25D54-60A3-8806-883E-0A65D6FC1445}" dt="2022-11-07T14:16:37.520" v="11" actId="20577"/>
          <ac:spMkLst>
            <pc:docMk/>
            <pc:sldMk cId="0" sldId="256"/>
            <ac:spMk id="2050" creationId="{00000000-0000-0000-0000-000000000000}"/>
          </ac:spMkLst>
        </pc:spChg>
      </pc:sldChg>
      <pc:sldChg chg="modSp ord">
        <pc:chgData name="Pavel Navrátil" userId="S::17824@muni.cz::70787c0b-4799-4c9b-9689-308d2fa75a21" providerId="AD" clId="Web-{1CF25D54-60A3-8806-883E-0A65D6FC1445}" dt="2022-11-07T16:16:11.795" v="229"/>
        <pc:sldMkLst>
          <pc:docMk/>
          <pc:sldMk cId="0" sldId="259"/>
        </pc:sldMkLst>
        <pc:spChg chg="mod">
          <ac:chgData name="Pavel Navrátil" userId="S::17824@muni.cz::70787c0b-4799-4c9b-9689-308d2fa75a21" providerId="AD" clId="Web-{1CF25D54-60A3-8806-883E-0A65D6FC1445}" dt="2022-11-07T15:57:29.706" v="45" actId="20577"/>
          <ac:spMkLst>
            <pc:docMk/>
            <pc:sldMk cId="0" sldId="259"/>
            <ac:spMk id="9219" creationId="{00000000-0000-0000-0000-000000000000}"/>
          </ac:spMkLst>
        </pc:spChg>
      </pc:sldChg>
      <pc:sldChg chg="addSp delSp modSp mod setBg">
        <pc:chgData name="Pavel Navrátil" userId="S::17824@muni.cz::70787c0b-4799-4c9b-9689-308d2fa75a21" providerId="AD" clId="Web-{1CF25D54-60A3-8806-883E-0A65D6FC1445}" dt="2022-11-07T16:39:50.782" v="295"/>
        <pc:sldMkLst>
          <pc:docMk/>
          <pc:sldMk cId="0" sldId="261"/>
        </pc:sldMkLst>
        <pc:spChg chg="mod">
          <ac:chgData name="Pavel Navrátil" userId="S::17824@muni.cz::70787c0b-4799-4c9b-9689-308d2fa75a21" providerId="AD" clId="Web-{1CF25D54-60A3-8806-883E-0A65D6FC1445}" dt="2022-11-07T16:39:50.782" v="295"/>
          <ac:spMkLst>
            <pc:docMk/>
            <pc:sldMk cId="0" sldId="261"/>
            <ac:spMk id="11266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7T16:39:50.782" v="295"/>
          <ac:spMkLst>
            <pc:docMk/>
            <pc:sldMk cId="0" sldId="261"/>
            <ac:spMk id="11267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7T16:39:50.782" v="295"/>
          <ac:spMkLst>
            <pc:docMk/>
            <pc:sldMk cId="0" sldId="261"/>
            <ac:spMk id="11272" creationId="{100EDD19-6802-4EC3-95CE-CFFAB042CFD6}"/>
          </ac:spMkLst>
        </pc:spChg>
        <pc:spChg chg="add">
          <ac:chgData name="Pavel Navrátil" userId="S::17824@muni.cz::70787c0b-4799-4c9b-9689-308d2fa75a21" providerId="AD" clId="Web-{1CF25D54-60A3-8806-883E-0A65D6FC1445}" dt="2022-11-07T16:39:50.782" v="295"/>
          <ac:spMkLst>
            <pc:docMk/>
            <pc:sldMk cId="0" sldId="261"/>
            <ac:spMk id="11274" creationId="{DB17E863-922E-4C26-BD64-E8FD41D28661}"/>
          </ac:spMkLst>
        </pc:spChg>
        <pc:picChg chg="del">
          <ac:chgData name="Pavel Navrátil" userId="S::17824@muni.cz::70787c0b-4799-4c9b-9689-308d2fa75a21" providerId="AD" clId="Web-{1CF25D54-60A3-8806-883E-0A65D6FC1445}" dt="2022-11-07T16:09:16.348" v="177"/>
          <ac:picMkLst>
            <pc:docMk/>
            <pc:sldMk cId="0" sldId="261"/>
            <ac:picMk id="5" creationId="{00000000-0000-0000-0000-000000000000}"/>
          </ac:picMkLst>
        </pc:picChg>
      </pc:sldChg>
      <pc:sldChg chg="addSp delSp modSp mod ord setBg">
        <pc:chgData name="Pavel Navrátil" userId="S::17824@muni.cz::70787c0b-4799-4c9b-9689-308d2fa75a21" providerId="AD" clId="Web-{1CF25D54-60A3-8806-883E-0A65D6FC1445}" dt="2022-11-07T16:15:43.279" v="228" actId="20577"/>
        <pc:sldMkLst>
          <pc:docMk/>
          <pc:sldMk cId="0" sldId="262"/>
        </pc:sldMkLst>
        <pc:spChg chg="mod">
          <ac:chgData name="Pavel Navrátil" userId="S::17824@muni.cz::70787c0b-4799-4c9b-9689-308d2fa75a21" providerId="AD" clId="Web-{1CF25D54-60A3-8806-883E-0A65D6FC1445}" dt="2022-11-07T16:15:43.279" v="228" actId="20577"/>
          <ac:spMkLst>
            <pc:docMk/>
            <pc:sldMk cId="0" sldId="262"/>
            <ac:spMk id="12290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7T16:15:26.138" v="224" actId="20577"/>
          <ac:spMkLst>
            <pc:docMk/>
            <pc:sldMk cId="0" sldId="262"/>
            <ac:spMk id="12291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7T16:14:51.622" v="214"/>
          <ac:spMkLst>
            <pc:docMk/>
            <pc:sldMk cId="0" sldId="262"/>
            <ac:spMk id="12296" creationId="{45D37F4E-DDB4-456B-97E0-9937730A039F}"/>
          </ac:spMkLst>
        </pc:spChg>
        <pc:spChg chg="add">
          <ac:chgData name="Pavel Navrátil" userId="S::17824@muni.cz::70787c0b-4799-4c9b-9689-308d2fa75a21" providerId="AD" clId="Web-{1CF25D54-60A3-8806-883E-0A65D6FC1445}" dt="2022-11-07T16:14:51.622" v="214"/>
          <ac:spMkLst>
            <pc:docMk/>
            <pc:sldMk cId="0" sldId="262"/>
            <ac:spMk id="12298" creationId="{B2DD41CD-8F47-4F56-AD12-4E2FF7696987}"/>
          </ac:spMkLst>
        </pc:spChg>
        <pc:picChg chg="mod">
          <ac:chgData name="Pavel Navrátil" userId="S::17824@muni.cz::70787c0b-4799-4c9b-9689-308d2fa75a21" providerId="AD" clId="Web-{1CF25D54-60A3-8806-883E-0A65D6FC1445}" dt="2022-11-07T16:14:51.622" v="214"/>
          <ac:picMkLst>
            <pc:docMk/>
            <pc:sldMk cId="0" sldId="262"/>
            <ac:picMk id="2" creationId="{00000000-0000-0000-0000-000000000000}"/>
          </ac:picMkLst>
        </pc:picChg>
        <pc:picChg chg="del">
          <ac:chgData name="Pavel Navrátil" userId="S::17824@muni.cz::70787c0b-4799-4c9b-9689-308d2fa75a21" providerId="AD" clId="Web-{1CF25D54-60A3-8806-883E-0A65D6FC1445}" dt="2022-11-07T16:14:29.809" v="213"/>
          <ac:picMkLst>
            <pc:docMk/>
            <pc:sldMk cId="0" sldId="262"/>
            <ac:picMk id="6" creationId="{00000000-0000-0000-0000-000000000000}"/>
          </ac:picMkLst>
        </pc:picChg>
      </pc:sldChg>
      <pc:sldChg chg="del">
        <pc:chgData name="Pavel Navrátil" userId="S::17824@muni.cz::70787c0b-4799-4c9b-9689-308d2fa75a21" providerId="AD" clId="Web-{1CF25D54-60A3-8806-883E-0A65D6FC1445}" dt="2022-11-07T16:23:34.572" v="264"/>
        <pc:sldMkLst>
          <pc:docMk/>
          <pc:sldMk cId="0" sldId="263"/>
        </pc:sldMkLst>
      </pc:sldChg>
      <pc:sldChg chg="del">
        <pc:chgData name="Pavel Navrátil" userId="S::17824@muni.cz::70787c0b-4799-4c9b-9689-308d2fa75a21" providerId="AD" clId="Web-{1CF25D54-60A3-8806-883E-0A65D6FC1445}" dt="2022-11-07T16:40:34.908" v="297"/>
        <pc:sldMkLst>
          <pc:docMk/>
          <pc:sldMk cId="0" sldId="264"/>
        </pc:sldMkLst>
      </pc:sldChg>
      <pc:sldChg chg="del">
        <pc:chgData name="Pavel Navrátil" userId="S::17824@muni.cz::70787c0b-4799-4c9b-9689-308d2fa75a21" providerId="AD" clId="Web-{1CF25D54-60A3-8806-883E-0A65D6FC1445}" dt="2022-11-07T16:50:35.454" v="338"/>
        <pc:sldMkLst>
          <pc:docMk/>
          <pc:sldMk cId="0" sldId="265"/>
        </pc:sldMkLst>
      </pc:sldChg>
      <pc:sldChg chg="addSp delSp modSp del mod setBg">
        <pc:chgData name="Pavel Navrátil" userId="S::17824@muni.cz::70787c0b-4799-4c9b-9689-308d2fa75a21" providerId="AD" clId="Web-{1CF25D54-60A3-8806-883E-0A65D6FC1445}" dt="2022-11-07T16:48:31.216" v="322"/>
        <pc:sldMkLst>
          <pc:docMk/>
          <pc:sldMk cId="0" sldId="266"/>
        </pc:sldMkLst>
        <pc:spChg chg="mod">
          <ac:chgData name="Pavel Navrátil" userId="S::17824@muni.cz::70787c0b-4799-4c9b-9689-308d2fa75a21" providerId="AD" clId="Web-{1CF25D54-60A3-8806-883E-0A65D6FC1445}" dt="2022-11-07T16:42:33.739" v="304"/>
          <ac:spMkLst>
            <pc:docMk/>
            <pc:sldMk cId="0" sldId="266"/>
            <ac:spMk id="17410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7T16:42:33.739" v="304"/>
          <ac:spMkLst>
            <pc:docMk/>
            <pc:sldMk cId="0" sldId="266"/>
            <ac:spMk id="17411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7T16:42:33.739" v="304"/>
          <ac:spMkLst>
            <pc:docMk/>
            <pc:sldMk cId="0" sldId="266"/>
            <ac:spMk id="17416" creationId="{D2B783EE-0239-4717-BBEA-8C9EAC61C824}"/>
          </ac:spMkLst>
        </pc:spChg>
        <pc:spChg chg="add">
          <ac:chgData name="Pavel Navrátil" userId="S::17824@muni.cz::70787c0b-4799-4c9b-9689-308d2fa75a21" providerId="AD" clId="Web-{1CF25D54-60A3-8806-883E-0A65D6FC1445}" dt="2022-11-07T16:42:33.739" v="304"/>
          <ac:spMkLst>
            <pc:docMk/>
            <pc:sldMk cId="0" sldId="266"/>
            <ac:spMk id="17418" creationId="{A7B99495-F43F-4D80-A44F-2CB4764EB90B}"/>
          </ac:spMkLst>
        </pc:spChg>
        <pc:spChg chg="add">
          <ac:chgData name="Pavel Navrátil" userId="S::17824@muni.cz::70787c0b-4799-4c9b-9689-308d2fa75a21" providerId="AD" clId="Web-{1CF25D54-60A3-8806-883E-0A65D6FC1445}" dt="2022-11-07T16:42:33.739" v="304"/>
          <ac:spMkLst>
            <pc:docMk/>
            <pc:sldMk cId="0" sldId="266"/>
            <ac:spMk id="17420" creationId="{70BEB1E7-2F88-40BC-B73D-42E5B6F80BFC}"/>
          </ac:spMkLst>
        </pc:spChg>
        <pc:picChg chg="mod ord">
          <ac:chgData name="Pavel Navrátil" userId="S::17824@muni.cz::70787c0b-4799-4c9b-9689-308d2fa75a21" providerId="AD" clId="Web-{1CF25D54-60A3-8806-883E-0A65D6FC1445}" dt="2022-11-07T16:42:33.739" v="304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Pavel Navrátil" userId="S::17824@muni.cz::70787c0b-4799-4c9b-9689-308d2fa75a21" providerId="AD" clId="Web-{1CF25D54-60A3-8806-883E-0A65D6FC1445}" dt="2022-11-07T16:42:33.739" v="304"/>
          <ac:picMkLst>
            <pc:docMk/>
            <pc:sldMk cId="0" sldId="266"/>
            <ac:picMk id="3" creationId="{00000000-0000-0000-0000-000000000000}"/>
          </ac:picMkLst>
        </pc:picChg>
        <pc:picChg chg="del">
          <ac:chgData name="Pavel Navrátil" userId="S::17824@muni.cz::70787c0b-4799-4c9b-9689-308d2fa75a21" providerId="AD" clId="Web-{1CF25D54-60A3-8806-883E-0A65D6FC1445}" dt="2022-11-07T16:42:29.427" v="303"/>
          <ac:picMkLst>
            <pc:docMk/>
            <pc:sldMk cId="0" sldId="266"/>
            <ac:picMk id="7" creationId="{00000000-0000-0000-0000-000000000000}"/>
          </ac:picMkLst>
        </pc:picChg>
      </pc:sldChg>
      <pc:sldChg chg="del">
        <pc:chgData name="Pavel Navrátil" userId="S::17824@muni.cz::70787c0b-4799-4c9b-9689-308d2fa75a21" providerId="AD" clId="Web-{1CF25D54-60A3-8806-883E-0A65D6FC1445}" dt="2022-11-07T16:48:31.216" v="321"/>
        <pc:sldMkLst>
          <pc:docMk/>
          <pc:sldMk cId="0" sldId="267"/>
        </pc:sldMkLst>
      </pc:sldChg>
      <pc:sldChg chg="del">
        <pc:chgData name="Pavel Navrátil" userId="S::17824@muni.cz::70787c0b-4799-4c9b-9689-308d2fa75a21" providerId="AD" clId="Web-{1CF25D54-60A3-8806-883E-0A65D6FC1445}" dt="2022-11-07T16:46:33.932" v="318"/>
        <pc:sldMkLst>
          <pc:docMk/>
          <pc:sldMk cId="0" sldId="268"/>
        </pc:sldMkLst>
      </pc:sldChg>
      <pc:sldChg chg="del">
        <pc:chgData name="Pavel Navrátil" userId="S::17824@muni.cz::70787c0b-4799-4c9b-9689-308d2fa75a21" providerId="AD" clId="Web-{1CF25D54-60A3-8806-883E-0A65D6FC1445}" dt="2022-11-07T16:46:43.370" v="320"/>
        <pc:sldMkLst>
          <pc:docMk/>
          <pc:sldMk cId="0" sldId="269"/>
        </pc:sldMkLst>
      </pc:sldChg>
      <pc:sldChg chg="del">
        <pc:chgData name="Pavel Navrátil" userId="S::17824@muni.cz::70787c0b-4799-4c9b-9689-308d2fa75a21" providerId="AD" clId="Web-{1CF25D54-60A3-8806-883E-0A65D6FC1445}" dt="2022-11-07T16:46:36.995" v="319"/>
        <pc:sldMkLst>
          <pc:docMk/>
          <pc:sldMk cId="0" sldId="270"/>
        </pc:sldMkLst>
      </pc:sldChg>
      <pc:sldChg chg="del">
        <pc:chgData name="Pavel Navrátil" userId="S::17824@muni.cz::70787c0b-4799-4c9b-9689-308d2fa75a21" providerId="AD" clId="Web-{1CF25D54-60A3-8806-883E-0A65D6FC1445}" dt="2022-11-07T16:49:59.687" v="334"/>
        <pc:sldMkLst>
          <pc:docMk/>
          <pc:sldMk cId="0" sldId="271"/>
        </pc:sldMkLst>
      </pc:sldChg>
      <pc:sldChg chg="addSp modSp mod setBg addAnim">
        <pc:chgData name="Pavel Navrátil" userId="S::17824@muni.cz::70787c0b-4799-4c9b-9689-308d2fa75a21" providerId="AD" clId="Web-{1CF25D54-60A3-8806-883E-0A65D6FC1445}" dt="2022-11-08T06:53:37.440" v="340"/>
        <pc:sldMkLst>
          <pc:docMk/>
          <pc:sldMk cId="0" sldId="272"/>
        </pc:sldMkLst>
        <pc:spChg chg="mod">
          <ac:chgData name="Pavel Navrátil" userId="S::17824@muni.cz::70787c0b-4799-4c9b-9689-308d2fa75a21" providerId="AD" clId="Web-{1CF25D54-60A3-8806-883E-0A65D6FC1445}" dt="2022-11-08T06:53:37.440" v="339"/>
          <ac:spMkLst>
            <pc:docMk/>
            <pc:sldMk cId="0" sldId="272"/>
            <ac:spMk id="23556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8T06:53:37.440" v="339"/>
          <ac:spMkLst>
            <pc:docMk/>
            <pc:sldMk cId="0" sldId="272"/>
            <ac:spMk id="23562" creationId="{9B7AD9F6-8CE7-4299-8FC6-328F4DCD3FF9}"/>
          </ac:spMkLst>
        </pc:spChg>
        <pc:spChg chg="add">
          <ac:chgData name="Pavel Navrátil" userId="S::17824@muni.cz::70787c0b-4799-4c9b-9689-308d2fa75a21" providerId="AD" clId="Web-{1CF25D54-60A3-8806-883E-0A65D6FC1445}" dt="2022-11-08T06:53:37.440" v="339"/>
          <ac:spMkLst>
            <pc:docMk/>
            <pc:sldMk cId="0" sldId="272"/>
            <ac:spMk id="23564" creationId="{F49775AF-8896-43EE-92C6-83497D6DC56F}"/>
          </ac:spMkLst>
        </pc:spChg>
        <pc:picChg chg="add">
          <ac:chgData name="Pavel Navrátil" userId="S::17824@muni.cz::70787c0b-4799-4c9b-9689-308d2fa75a21" providerId="AD" clId="Web-{1CF25D54-60A3-8806-883E-0A65D6FC1445}" dt="2022-11-08T06:53:37.440" v="339"/>
          <ac:picMkLst>
            <pc:docMk/>
            <pc:sldMk cId="0" sldId="272"/>
            <ac:picMk id="23558" creationId="{B556C1D6-9F68-2418-B7D3-A408066FCBE9}"/>
          </ac:picMkLst>
        </pc:picChg>
      </pc:sldChg>
      <pc:sldChg chg="addSp delSp modSp mod setBg">
        <pc:chgData name="Pavel Navrátil" userId="S::17824@muni.cz::70787c0b-4799-4c9b-9689-308d2fa75a21" providerId="AD" clId="Web-{1CF25D54-60A3-8806-883E-0A65D6FC1445}" dt="2022-11-08T06:54:37.755" v="353" actId="20577"/>
        <pc:sldMkLst>
          <pc:docMk/>
          <pc:sldMk cId="0" sldId="273"/>
        </pc:sldMkLst>
        <pc:spChg chg="mod">
          <ac:chgData name="Pavel Navrátil" userId="S::17824@muni.cz::70787c0b-4799-4c9b-9689-308d2fa75a21" providerId="AD" clId="Web-{1CF25D54-60A3-8806-883E-0A65D6FC1445}" dt="2022-11-08T06:54:07.566" v="342"/>
          <ac:spMkLst>
            <pc:docMk/>
            <pc:sldMk cId="0" sldId="273"/>
            <ac:spMk id="25602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4:37.755" v="353" actId="20577"/>
          <ac:spMkLst>
            <pc:docMk/>
            <pc:sldMk cId="0" sldId="273"/>
            <ac:spMk id="25603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8T06:54:07.566" v="342"/>
          <ac:spMkLst>
            <pc:docMk/>
            <pc:sldMk cId="0" sldId="273"/>
            <ac:spMk id="25608" creationId="{777A147A-9ED8-46B4-8660-1B3C2AA880B5}"/>
          </ac:spMkLst>
        </pc:spChg>
        <pc:spChg chg="add">
          <ac:chgData name="Pavel Navrátil" userId="S::17824@muni.cz::70787c0b-4799-4c9b-9689-308d2fa75a21" providerId="AD" clId="Web-{1CF25D54-60A3-8806-883E-0A65D6FC1445}" dt="2022-11-08T06:54:07.566" v="342"/>
          <ac:spMkLst>
            <pc:docMk/>
            <pc:sldMk cId="0" sldId="273"/>
            <ac:spMk id="25610" creationId="{5D6C15A0-C087-4593-8414-2B4EC1CDC3DE}"/>
          </ac:spMkLst>
        </pc:spChg>
        <pc:picChg chg="del">
          <ac:chgData name="Pavel Navrátil" userId="S::17824@muni.cz::70787c0b-4799-4c9b-9689-308d2fa75a21" providerId="AD" clId="Web-{1CF25D54-60A3-8806-883E-0A65D6FC1445}" dt="2022-11-08T06:53:45.675" v="341"/>
          <ac:picMkLst>
            <pc:docMk/>
            <pc:sldMk cId="0" sldId="273"/>
            <ac:picMk id="5" creationId="{00000000-0000-0000-0000-000000000000}"/>
          </ac:picMkLst>
        </pc:picChg>
      </pc:sldChg>
      <pc:sldChg chg="addSp delSp modSp mod setBg">
        <pc:chgData name="Pavel Navrátil" userId="S::17824@muni.cz::70787c0b-4799-4c9b-9689-308d2fa75a21" providerId="AD" clId="Web-{1CF25D54-60A3-8806-883E-0A65D6FC1445}" dt="2022-11-08T06:55:13.538" v="361"/>
        <pc:sldMkLst>
          <pc:docMk/>
          <pc:sldMk cId="0" sldId="274"/>
        </pc:sldMkLst>
        <pc:spChg chg="mod">
          <ac:chgData name="Pavel Navrátil" userId="S::17824@muni.cz::70787c0b-4799-4c9b-9689-308d2fa75a21" providerId="AD" clId="Web-{1CF25D54-60A3-8806-883E-0A65D6FC1445}" dt="2022-11-08T06:55:13.538" v="361"/>
          <ac:spMkLst>
            <pc:docMk/>
            <pc:sldMk cId="0" sldId="274"/>
            <ac:spMk id="26626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5:13.538" v="361"/>
          <ac:spMkLst>
            <pc:docMk/>
            <pc:sldMk cId="0" sldId="274"/>
            <ac:spMk id="26627" creationId="{00000000-0000-0000-0000-000000000000}"/>
          </ac:spMkLst>
        </pc:spChg>
        <pc:spChg chg="add del">
          <ac:chgData name="Pavel Navrátil" userId="S::17824@muni.cz::70787c0b-4799-4c9b-9689-308d2fa75a21" providerId="AD" clId="Web-{1CF25D54-60A3-8806-883E-0A65D6FC1445}" dt="2022-11-08T06:55:13.538" v="360"/>
          <ac:spMkLst>
            <pc:docMk/>
            <pc:sldMk cId="0" sldId="274"/>
            <ac:spMk id="26632" creationId="{45D37F4E-DDB4-456B-97E0-9937730A039F}"/>
          </ac:spMkLst>
        </pc:spChg>
        <pc:spChg chg="add del">
          <ac:chgData name="Pavel Navrátil" userId="S::17824@muni.cz::70787c0b-4799-4c9b-9689-308d2fa75a21" providerId="AD" clId="Web-{1CF25D54-60A3-8806-883E-0A65D6FC1445}" dt="2022-11-08T06:55:13.538" v="360"/>
          <ac:spMkLst>
            <pc:docMk/>
            <pc:sldMk cId="0" sldId="274"/>
            <ac:spMk id="26634" creationId="{B2DD41CD-8F47-4F56-AD12-4E2FF7696987}"/>
          </ac:spMkLst>
        </pc:spChg>
        <pc:picChg chg="mod">
          <ac:chgData name="Pavel Navrátil" userId="S::17824@muni.cz::70787c0b-4799-4c9b-9689-308d2fa75a21" providerId="AD" clId="Web-{1CF25D54-60A3-8806-883E-0A65D6FC1445}" dt="2022-11-08T06:55:13.538" v="361"/>
          <ac:picMkLst>
            <pc:docMk/>
            <pc:sldMk cId="0" sldId="274"/>
            <ac:picMk id="2" creationId="{00000000-0000-0000-0000-000000000000}"/>
          </ac:picMkLst>
        </pc:picChg>
        <pc:picChg chg="del">
          <ac:chgData name="Pavel Navrátil" userId="S::17824@muni.cz::70787c0b-4799-4c9b-9689-308d2fa75a21" providerId="AD" clId="Web-{1CF25D54-60A3-8806-883E-0A65D6FC1445}" dt="2022-11-08T06:55:06.522" v="358"/>
          <ac:picMkLst>
            <pc:docMk/>
            <pc:sldMk cId="0" sldId="274"/>
            <ac:picMk id="6" creationId="{00000000-0000-0000-0000-000000000000}"/>
          </ac:picMkLst>
        </pc:picChg>
        <pc:cxnChg chg="add">
          <ac:chgData name="Pavel Navrátil" userId="S::17824@muni.cz::70787c0b-4799-4c9b-9689-308d2fa75a21" providerId="AD" clId="Web-{1CF25D54-60A3-8806-883E-0A65D6FC1445}" dt="2022-11-08T06:55:13.538" v="361"/>
          <ac:cxnSpMkLst>
            <pc:docMk/>
            <pc:sldMk cId="0" sldId="274"/>
            <ac:cxnSpMk id="26636" creationId="{A7F400EE-A8A5-48AF-B4D6-291B52C6F0B0}"/>
          </ac:cxnSpMkLst>
        </pc:cxnChg>
      </pc:sldChg>
      <pc:sldChg chg="addSp delSp modSp mod setBg">
        <pc:chgData name="Pavel Navrátil" userId="S::17824@muni.cz::70787c0b-4799-4c9b-9689-308d2fa75a21" providerId="AD" clId="Web-{1CF25D54-60A3-8806-883E-0A65D6FC1445}" dt="2022-11-08T06:55:56.899" v="370" actId="20577"/>
        <pc:sldMkLst>
          <pc:docMk/>
          <pc:sldMk cId="0" sldId="275"/>
        </pc:sldMkLst>
        <pc:spChg chg="mod">
          <ac:chgData name="Pavel Navrátil" userId="S::17824@muni.cz::70787c0b-4799-4c9b-9689-308d2fa75a21" providerId="AD" clId="Web-{1CF25D54-60A3-8806-883E-0A65D6FC1445}" dt="2022-11-08T06:55:35.976" v="363"/>
          <ac:spMkLst>
            <pc:docMk/>
            <pc:sldMk cId="0" sldId="275"/>
            <ac:spMk id="27650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5:56.899" v="370" actId="20577"/>
          <ac:spMkLst>
            <pc:docMk/>
            <pc:sldMk cId="0" sldId="275"/>
            <ac:spMk id="27651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8T06:55:35.976" v="363"/>
          <ac:spMkLst>
            <pc:docMk/>
            <pc:sldMk cId="0" sldId="275"/>
            <ac:spMk id="27656" creationId="{777A147A-9ED8-46B4-8660-1B3C2AA880B5}"/>
          </ac:spMkLst>
        </pc:spChg>
        <pc:spChg chg="add">
          <ac:chgData name="Pavel Navrátil" userId="S::17824@muni.cz::70787c0b-4799-4c9b-9689-308d2fa75a21" providerId="AD" clId="Web-{1CF25D54-60A3-8806-883E-0A65D6FC1445}" dt="2022-11-08T06:55:35.976" v="363"/>
          <ac:spMkLst>
            <pc:docMk/>
            <pc:sldMk cId="0" sldId="275"/>
            <ac:spMk id="27658" creationId="{5D6C15A0-C087-4593-8414-2B4EC1CDC3DE}"/>
          </ac:spMkLst>
        </pc:spChg>
        <pc:picChg chg="del">
          <ac:chgData name="Pavel Navrátil" userId="S::17824@muni.cz::70787c0b-4799-4c9b-9689-308d2fa75a21" providerId="AD" clId="Web-{1CF25D54-60A3-8806-883E-0A65D6FC1445}" dt="2022-11-08T06:55:22.554" v="362"/>
          <ac:picMkLst>
            <pc:docMk/>
            <pc:sldMk cId="0" sldId="275"/>
            <ac:picMk id="5" creationId="{00000000-0000-0000-0000-000000000000}"/>
          </ac:picMkLst>
        </pc:picChg>
      </pc:sldChg>
      <pc:sldChg chg="addSp delSp modSp mod setBg">
        <pc:chgData name="Pavel Navrátil" userId="S::17824@muni.cz::70787c0b-4799-4c9b-9689-308d2fa75a21" providerId="AD" clId="Web-{1CF25D54-60A3-8806-883E-0A65D6FC1445}" dt="2022-11-08T06:57:33.997" v="389" actId="20577"/>
        <pc:sldMkLst>
          <pc:docMk/>
          <pc:sldMk cId="0" sldId="289"/>
        </pc:sldMkLst>
        <pc:spChg chg="mod">
          <ac:chgData name="Pavel Navrátil" userId="S::17824@muni.cz::70787c0b-4799-4c9b-9689-308d2fa75a21" providerId="AD" clId="Web-{1CF25D54-60A3-8806-883E-0A65D6FC1445}" dt="2022-11-08T06:57:33.997" v="389" actId="20577"/>
          <ac:spMkLst>
            <pc:docMk/>
            <pc:sldMk cId="0" sldId="289"/>
            <ac:spMk id="45058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6:47.089" v="380"/>
          <ac:spMkLst>
            <pc:docMk/>
            <pc:sldMk cId="0" sldId="289"/>
            <ac:spMk id="45059" creationId="{00000000-0000-0000-0000-000000000000}"/>
          </ac:spMkLst>
        </pc:spChg>
        <pc:spChg chg="add del">
          <ac:chgData name="Pavel Navrátil" userId="S::17824@muni.cz::70787c0b-4799-4c9b-9689-308d2fa75a21" providerId="AD" clId="Web-{1CF25D54-60A3-8806-883E-0A65D6FC1445}" dt="2022-11-08T06:56:38.807" v="375"/>
          <ac:spMkLst>
            <pc:docMk/>
            <pc:sldMk cId="0" sldId="289"/>
            <ac:spMk id="45064" creationId="{B6CDA21F-E7AF-4C75-8395-33F58D5B0E45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68" creationId="{C3C0D90E-074A-4F52-9B11-B52BEF4BCBE5}"/>
          </ac:spMkLst>
        </pc:spChg>
        <pc:spChg chg="add del">
          <ac:chgData name="Pavel Navrátil" userId="S::17824@muni.cz::70787c0b-4799-4c9b-9689-308d2fa75a21" providerId="AD" clId="Web-{1CF25D54-60A3-8806-883E-0A65D6FC1445}" dt="2022-11-08T06:56:44.776" v="377"/>
          <ac:spMkLst>
            <pc:docMk/>
            <pc:sldMk cId="0" sldId="289"/>
            <ac:spMk id="45070" creationId="{E659831F-0D9A-4C63-9EBB-8435B85A440F}"/>
          </ac:spMkLst>
        </pc:spChg>
        <pc:spChg chg="add del">
          <ac:chgData name="Pavel Navrátil" userId="S::17824@muni.cz::70787c0b-4799-4c9b-9689-308d2fa75a21" providerId="AD" clId="Web-{1CF25D54-60A3-8806-883E-0A65D6FC1445}" dt="2022-11-08T06:56:38.807" v="375"/>
          <ac:spMkLst>
            <pc:docMk/>
            <pc:sldMk cId="0" sldId="289"/>
            <ac:spMk id="45071" creationId="{D5B0017B-2ECA-49AF-B397-DC140825DF8D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72" creationId="{83BA5EF5-1FE9-4BF9-83BB-269BCDDF6156}"/>
          </ac:spMkLst>
        </pc:spChg>
        <pc:spChg chg="add del">
          <ac:chgData name="Pavel Navrátil" userId="S::17824@muni.cz::70787c0b-4799-4c9b-9689-308d2fa75a21" providerId="AD" clId="Web-{1CF25D54-60A3-8806-883E-0A65D6FC1445}" dt="2022-11-08T06:56:44.776" v="377"/>
          <ac:spMkLst>
            <pc:docMk/>
            <pc:sldMk cId="0" sldId="289"/>
            <ac:spMk id="45075" creationId="{DBF61EA3-B236-439E-9C0B-340980D56BEE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78" creationId="{09192968-3AE7-4470-A61C-97294BB92731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79" creationId="{F837543A-6020-4505-A233-C9DB4BF74011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80" creationId="{3AB72E55-43E4-4356-BFE8-E2102CB0B505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81" creationId="{35B16301-FB18-48BA-A6DD-C37CAF6F9A18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82" creationId="{CABBD4C1-E6F8-46F6-8152-A8A97490BF4D}"/>
          </ac:spMkLst>
        </pc:spChg>
        <pc:spChg chg="add del">
          <ac:chgData name="Pavel Navrátil" userId="S::17824@muni.cz::70787c0b-4799-4c9b-9689-308d2fa75a21" providerId="AD" clId="Web-{1CF25D54-60A3-8806-883E-0A65D6FC1445}" dt="2022-11-08T06:56:47.073" v="379"/>
          <ac:spMkLst>
            <pc:docMk/>
            <pc:sldMk cId="0" sldId="289"/>
            <ac:spMk id="45083" creationId="{88853921-7BC9-4BDE-ACAB-133C683C82D6}"/>
          </ac:spMkLst>
        </pc:spChg>
        <pc:spChg chg="add">
          <ac:chgData name="Pavel Navrátil" userId="S::17824@muni.cz::70787c0b-4799-4c9b-9689-308d2fa75a21" providerId="AD" clId="Web-{1CF25D54-60A3-8806-883E-0A65D6FC1445}" dt="2022-11-08T06:56:47.089" v="380"/>
          <ac:spMkLst>
            <pc:docMk/>
            <pc:sldMk cId="0" sldId="289"/>
            <ac:spMk id="45085" creationId="{4DA718D0-4865-4629-8134-44F68D41D574}"/>
          </ac:spMkLst>
        </pc:spChg>
        <pc:spChg chg="add">
          <ac:chgData name="Pavel Navrátil" userId="S::17824@muni.cz::70787c0b-4799-4c9b-9689-308d2fa75a21" providerId="AD" clId="Web-{1CF25D54-60A3-8806-883E-0A65D6FC1445}" dt="2022-11-08T06:56:47.089" v="380"/>
          <ac:spMkLst>
            <pc:docMk/>
            <pc:sldMk cId="0" sldId="289"/>
            <ac:spMk id="45088" creationId="{CBC4F608-B4B8-48C3-9572-C0F061B1CD99}"/>
          </ac:spMkLst>
        </pc:spChg>
        <pc:grpChg chg="add del">
          <ac:chgData name="Pavel Navrátil" userId="S::17824@muni.cz::70787c0b-4799-4c9b-9689-308d2fa75a21" providerId="AD" clId="Web-{1CF25D54-60A3-8806-883E-0A65D6FC1445}" dt="2022-11-08T06:56:38.807" v="375"/>
          <ac:grpSpMkLst>
            <pc:docMk/>
            <pc:sldMk cId="0" sldId="289"/>
            <ac:grpSpMk id="45066" creationId="{AE1C45F0-260A-458C-96ED-C1F6D2151219}"/>
          </ac:grpSpMkLst>
        </pc:grpChg>
        <pc:grpChg chg="add del">
          <ac:chgData name="Pavel Navrátil" userId="S::17824@muni.cz::70787c0b-4799-4c9b-9689-308d2fa75a21" providerId="AD" clId="Web-{1CF25D54-60A3-8806-883E-0A65D6FC1445}" dt="2022-11-08T06:56:44.776" v="377"/>
          <ac:grpSpMkLst>
            <pc:docMk/>
            <pc:sldMk cId="0" sldId="289"/>
            <ac:grpSpMk id="45076" creationId="{28FAF094-D087-493F-8DF9-A486C2D6BBAA}"/>
          </ac:grpSpMkLst>
        </pc:grpChg>
        <pc:grpChg chg="add">
          <ac:chgData name="Pavel Navrátil" userId="S::17824@muni.cz::70787c0b-4799-4c9b-9689-308d2fa75a21" providerId="AD" clId="Web-{1CF25D54-60A3-8806-883E-0A65D6FC1445}" dt="2022-11-08T06:56:47.089" v="380"/>
          <ac:grpSpMkLst>
            <pc:docMk/>
            <pc:sldMk cId="0" sldId="289"/>
            <ac:grpSpMk id="45086" creationId="{65167ED7-6315-43AB-B1B6-C326D5FD8F84}"/>
          </ac:grpSpMkLst>
        </pc:grpChg>
        <pc:picChg chg="del">
          <ac:chgData name="Pavel Navrátil" userId="S::17824@muni.cz::70787c0b-4799-4c9b-9689-308d2fa75a21" providerId="AD" clId="Web-{1CF25D54-60A3-8806-883E-0A65D6FC1445}" dt="2022-11-08T06:56:32.697" v="373"/>
          <ac:picMkLst>
            <pc:docMk/>
            <pc:sldMk cId="0" sldId="289"/>
            <ac:picMk id="5" creationId="{00000000-0000-0000-0000-000000000000}"/>
          </ac:picMkLst>
        </pc:picChg>
        <pc:cxnChg chg="add del">
          <ac:chgData name="Pavel Navrátil" userId="S::17824@muni.cz::70787c0b-4799-4c9b-9689-308d2fa75a21" providerId="AD" clId="Web-{1CF25D54-60A3-8806-883E-0A65D6FC1445}" dt="2022-11-08T06:56:38.807" v="375"/>
          <ac:cxnSpMkLst>
            <pc:docMk/>
            <pc:sldMk cId="0" sldId="289"/>
            <ac:cxnSpMk id="45073" creationId="{6CF1BAF6-AD41-4082-B212-8A1F9A2E8779}"/>
          </ac:cxnSpMkLst>
        </pc:cxnChg>
        <pc:cxnChg chg="add del">
          <ac:chgData name="Pavel Navrátil" userId="S::17824@muni.cz::70787c0b-4799-4c9b-9689-308d2fa75a21" providerId="AD" clId="Web-{1CF25D54-60A3-8806-883E-0A65D6FC1445}" dt="2022-11-08T06:56:47.073" v="379"/>
          <ac:cxnSpMkLst>
            <pc:docMk/>
            <pc:sldMk cId="0" sldId="289"/>
            <ac:cxnSpMk id="45074" creationId="{4B3BCACB-5880-460B-9606-8C433A9AF99D}"/>
          </ac:cxnSpMkLst>
        </pc:cxnChg>
      </pc:sldChg>
      <pc:sldChg chg="addSp delSp modSp mod setBg">
        <pc:chgData name="Pavel Navrátil" userId="S::17824@muni.cz::70787c0b-4799-4c9b-9689-308d2fa75a21" providerId="AD" clId="Web-{1CF25D54-60A3-8806-883E-0A65D6FC1445}" dt="2022-11-08T06:57:19.465" v="386" actId="20577"/>
        <pc:sldMkLst>
          <pc:docMk/>
          <pc:sldMk cId="0" sldId="290"/>
        </pc:sldMkLst>
        <pc:spChg chg="mod">
          <ac:chgData name="Pavel Navrátil" userId="S::17824@muni.cz::70787c0b-4799-4c9b-9689-308d2fa75a21" providerId="AD" clId="Web-{1CF25D54-60A3-8806-883E-0A65D6FC1445}" dt="2022-11-08T06:57:19.465" v="386" actId="20577"/>
          <ac:spMkLst>
            <pc:docMk/>
            <pc:sldMk cId="0" sldId="290"/>
            <ac:spMk id="46082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7:13.121" v="384"/>
          <ac:spMkLst>
            <pc:docMk/>
            <pc:sldMk cId="0" sldId="290"/>
            <ac:spMk id="46083" creationId="{00000000-0000-0000-0000-000000000000}"/>
          </ac:spMkLst>
        </pc:spChg>
        <pc:spChg chg="add del">
          <ac:chgData name="Pavel Navrátil" userId="S::17824@muni.cz::70787c0b-4799-4c9b-9689-308d2fa75a21" providerId="AD" clId="Web-{1CF25D54-60A3-8806-883E-0A65D6FC1445}" dt="2022-11-08T06:57:13.105" v="383"/>
          <ac:spMkLst>
            <pc:docMk/>
            <pc:sldMk cId="0" sldId="290"/>
            <ac:spMk id="46088" creationId="{100EDD19-6802-4EC3-95CE-CFFAB042CFD6}"/>
          </ac:spMkLst>
        </pc:spChg>
        <pc:spChg chg="add del">
          <ac:chgData name="Pavel Navrátil" userId="S::17824@muni.cz::70787c0b-4799-4c9b-9689-308d2fa75a21" providerId="AD" clId="Web-{1CF25D54-60A3-8806-883E-0A65D6FC1445}" dt="2022-11-08T06:57:13.105" v="383"/>
          <ac:spMkLst>
            <pc:docMk/>
            <pc:sldMk cId="0" sldId="290"/>
            <ac:spMk id="46090" creationId="{DB17E863-922E-4C26-BD64-E8FD41D28661}"/>
          </ac:spMkLst>
        </pc:spChg>
        <pc:spChg chg="add">
          <ac:chgData name="Pavel Navrátil" userId="S::17824@muni.cz::70787c0b-4799-4c9b-9689-308d2fa75a21" providerId="AD" clId="Web-{1CF25D54-60A3-8806-883E-0A65D6FC1445}" dt="2022-11-08T06:57:13.121" v="384"/>
          <ac:spMkLst>
            <pc:docMk/>
            <pc:sldMk cId="0" sldId="290"/>
            <ac:spMk id="46093" creationId="{4DA718D0-4865-4629-8134-44F68D41D574}"/>
          </ac:spMkLst>
        </pc:spChg>
        <pc:spChg chg="add">
          <ac:chgData name="Pavel Navrátil" userId="S::17824@muni.cz::70787c0b-4799-4c9b-9689-308d2fa75a21" providerId="AD" clId="Web-{1CF25D54-60A3-8806-883E-0A65D6FC1445}" dt="2022-11-08T06:57:13.121" v="384"/>
          <ac:spMkLst>
            <pc:docMk/>
            <pc:sldMk cId="0" sldId="290"/>
            <ac:spMk id="46094" creationId="{CBC4F608-B4B8-48C3-9572-C0F061B1CD99}"/>
          </ac:spMkLst>
        </pc:spChg>
        <pc:grpChg chg="add">
          <ac:chgData name="Pavel Navrátil" userId="S::17824@muni.cz::70787c0b-4799-4c9b-9689-308d2fa75a21" providerId="AD" clId="Web-{1CF25D54-60A3-8806-883E-0A65D6FC1445}" dt="2022-11-08T06:57:13.121" v="384"/>
          <ac:grpSpMkLst>
            <pc:docMk/>
            <pc:sldMk cId="0" sldId="290"/>
            <ac:grpSpMk id="46095" creationId="{65167ED7-6315-43AB-B1B6-C326D5FD8F84}"/>
          </ac:grpSpMkLst>
        </pc:grpChg>
        <pc:picChg chg="del">
          <ac:chgData name="Pavel Navrátil" userId="S::17824@muni.cz::70787c0b-4799-4c9b-9689-308d2fa75a21" providerId="AD" clId="Web-{1CF25D54-60A3-8806-883E-0A65D6FC1445}" dt="2022-11-08T06:56:57.042" v="381"/>
          <ac:picMkLst>
            <pc:docMk/>
            <pc:sldMk cId="0" sldId="290"/>
            <ac:picMk id="5" creationId="{00000000-0000-0000-0000-000000000000}"/>
          </ac:picMkLst>
        </pc:picChg>
      </pc:sldChg>
      <pc:sldChg chg="addSp delSp modSp mod setBg">
        <pc:chgData name="Pavel Navrátil" userId="S::17824@muni.cz::70787c0b-4799-4c9b-9689-308d2fa75a21" providerId="AD" clId="Web-{1CF25D54-60A3-8806-883E-0A65D6FC1445}" dt="2022-11-07T16:40:59.706" v="301"/>
        <pc:sldMkLst>
          <pc:docMk/>
          <pc:sldMk cId="226402089" sldId="311"/>
        </pc:sldMkLst>
        <pc:spChg chg="mod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2" creationId="{00000000-0000-0000-0000-000000000000}"/>
          </ac:spMkLst>
        </pc:spChg>
        <pc:spChg chg="del mod">
          <ac:chgData name="Pavel Navrátil" userId="S::17824@muni.cz::70787c0b-4799-4c9b-9689-308d2fa75a21" providerId="AD" clId="Web-{1CF25D54-60A3-8806-883E-0A65D6FC1445}" dt="2022-11-07T16:40:59.706" v="301"/>
          <ac:spMkLst>
            <pc:docMk/>
            <pc:sldMk cId="226402089" sldId="311"/>
            <ac:spMk id="3" creationId="{00000000-0000-0000-0000-000000000000}"/>
          </ac:spMkLst>
        </pc:spChg>
        <pc:spChg chg="add del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8" creationId="{2B566528-1B12-4246-9431-5C2D7D081168}"/>
          </ac:spMkLst>
        </pc:spChg>
        <pc:spChg chg="add del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10" creationId="{2E80C965-DB6D-4F81-9E9E-B027384D0BD6}"/>
          </ac:spMkLst>
        </pc:spChg>
        <pc:spChg chg="add del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12" creationId="{A580F890-B085-4E95-96AA-55AEBEC5CE6E}"/>
          </ac:spMkLst>
        </pc:spChg>
        <pc:spChg chg="add del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14" creationId="{D3F51FEB-38FB-4F6C-9F7B-2F2AFAB65463}"/>
          </ac:spMkLst>
        </pc:spChg>
        <pc:spChg chg="add del">
          <ac:chgData name="Pavel Navrátil" userId="S::17824@muni.cz::70787c0b-4799-4c9b-9689-308d2fa75a21" providerId="AD" clId="Web-{1CF25D54-60A3-8806-883E-0A65D6FC1445}" dt="2022-11-07T16:40:59.674" v="300"/>
          <ac:spMkLst>
            <pc:docMk/>
            <pc:sldMk cId="226402089" sldId="311"/>
            <ac:spMk id="16" creationId="{1E547BA6-BAE0-43BB-A7CA-60F69CE252F0}"/>
          </ac:spMkLst>
        </pc:spChg>
        <pc:graphicFrameChg chg="add">
          <ac:chgData name="Pavel Navrátil" userId="S::17824@muni.cz::70787c0b-4799-4c9b-9689-308d2fa75a21" providerId="AD" clId="Web-{1CF25D54-60A3-8806-883E-0A65D6FC1445}" dt="2022-11-07T16:40:59.706" v="301"/>
          <ac:graphicFrameMkLst>
            <pc:docMk/>
            <pc:sldMk cId="226402089" sldId="311"/>
            <ac:graphicFrameMk id="18" creationId="{E4C45103-CCC9-59B3-E228-D7FB966D6D3B}"/>
          </ac:graphicFrameMkLst>
        </pc:graphicFrameChg>
        <pc:picChg chg="del">
          <ac:chgData name="Pavel Navrátil" userId="S::17824@muni.cz::70787c0b-4799-4c9b-9689-308d2fa75a21" providerId="AD" clId="Web-{1CF25D54-60A3-8806-883E-0A65D6FC1445}" dt="2022-11-07T16:40:39.315" v="298"/>
          <ac:picMkLst>
            <pc:docMk/>
            <pc:sldMk cId="226402089" sldId="311"/>
            <ac:picMk id="5" creationId="{00000000-0000-0000-0000-000000000000}"/>
          </ac:picMkLst>
        </pc:picChg>
      </pc:sldChg>
      <pc:sldChg chg="addSp delSp modSp mod setBg">
        <pc:chgData name="Pavel Navrátil" userId="S::17824@muni.cz::70787c0b-4799-4c9b-9689-308d2fa75a21" providerId="AD" clId="Web-{1CF25D54-60A3-8806-883E-0A65D6FC1445}" dt="2022-11-08T06:56:15.478" v="372"/>
        <pc:sldMkLst>
          <pc:docMk/>
          <pc:sldMk cId="3612432058" sldId="312"/>
        </pc:sldMkLst>
        <pc:spChg chg="mod">
          <ac:chgData name="Pavel Navrátil" userId="S::17824@muni.cz::70787c0b-4799-4c9b-9689-308d2fa75a21" providerId="AD" clId="Web-{1CF25D54-60A3-8806-883E-0A65D6FC1445}" dt="2022-11-08T06:56:15.478" v="372"/>
          <ac:spMkLst>
            <pc:docMk/>
            <pc:sldMk cId="3612432058" sldId="312"/>
            <ac:spMk id="2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8T06:56:15.478" v="372"/>
          <ac:spMkLst>
            <pc:docMk/>
            <pc:sldMk cId="3612432058" sldId="312"/>
            <ac:spMk id="3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8T06:56:15.478" v="372"/>
          <ac:spMkLst>
            <pc:docMk/>
            <pc:sldMk cId="3612432058" sldId="312"/>
            <ac:spMk id="8" creationId="{B6CDA21F-E7AF-4C75-8395-33F58D5B0E45}"/>
          </ac:spMkLst>
        </pc:spChg>
        <pc:spChg chg="add">
          <ac:chgData name="Pavel Navrátil" userId="S::17824@muni.cz::70787c0b-4799-4c9b-9689-308d2fa75a21" providerId="AD" clId="Web-{1CF25D54-60A3-8806-883E-0A65D6FC1445}" dt="2022-11-08T06:56:15.478" v="372"/>
          <ac:spMkLst>
            <pc:docMk/>
            <pc:sldMk cId="3612432058" sldId="312"/>
            <ac:spMk id="15" creationId="{D5B0017B-2ECA-49AF-B397-DC140825DF8D}"/>
          </ac:spMkLst>
        </pc:spChg>
        <pc:grpChg chg="add">
          <ac:chgData name="Pavel Navrátil" userId="S::17824@muni.cz::70787c0b-4799-4c9b-9689-308d2fa75a21" providerId="AD" clId="Web-{1CF25D54-60A3-8806-883E-0A65D6FC1445}" dt="2022-11-08T06:56:15.478" v="372"/>
          <ac:grpSpMkLst>
            <pc:docMk/>
            <pc:sldMk cId="3612432058" sldId="312"/>
            <ac:grpSpMk id="10" creationId="{AE1C45F0-260A-458C-96ED-C1F6D2151219}"/>
          </ac:grpSpMkLst>
        </pc:grpChg>
        <pc:picChg chg="del">
          <ac:chgData name="Pavel Navrátil" userId="S::17824@muni.cz::70787c0b-4799-4c9b-9689-308d2fa75a21" providerId="AD" clId="Web-{1CF25D54-60A3-8806-883E-0A65D6FC1445}" dt="2022-11-08T06:56:04.493" v="371"/>
          <ac:picMkLst>
            <pc:docMk/>
            <pc:sldMk cId="3612432058" sldId="312"/>
            <ac:picMk id="5" creationId="{00000000-0000-0000-0000-000000000000}"/>
          </ac:picMkLst>
        </pc:picChg>
        <pc:cxnChg chg="add">
          <ac:chgData name="Pavel Navrátil" userId="S::17824@muni.cz::70787c0b-4799-4c9b-9689-308d2fa75a21" providerId="AD" clId="Web-{1CF25D54-60A3-8806-883E-0A65D6FC1445}" dt="2022-11-08T06:56:15.478" v="372"/>
          <ac:cxnSpMkLst>
            <pc:docMk/>
            <pc:sldMk cId="3612432058" sldId="312"/>
            <ac:cxnSpMk id="17" creationId="{6CF1BAF6-AD41-4082-B212-8A1F9A2E8779}"/>
          </ac:cxnSpMkLst>
        </pc:cxnChg>
      </pc:sldChg>
      <pc:sldChg chg="del">
        <pc:chgData name="Pavel Navrátil" userId="S::17824@muni.cz::70787c0b-4799-4c9b-9689-308d2fa75a21" providerId="AD" clId="Web-{1CF25D54-60A3-8806-883E-0A65D6FC1445}" dt="2022-11-07T16:50:00.984" v="335"/>
        <pc:sldMkLst>
          <pc:docMk/>
          <pc:sldMk cId="533846454" sldId="313"/>
        </pc:sldMkLst>
      </pc:sldChg>
      <pc:sldChg chg="modSp">
        <pc:chgData name="Pavel Navrátil" userId="S::17824@muni.cz::70787c0b-4799-4c9b-9689-308d2fa75a21" providerId="AD" clId="Web-{1CF25D54-60A3-8806-883E-0A65D6FC1445}" dt="2022-11-07T16:07:58.737" v="169" actId="20577"/>
        <pc:sldMkLst>
          <pc:docMk/>
          <pc:sldMk cId="298452862" sldId="314"/>
        </pc:sldMkLst>
        <pc:spChg chg="mod">
          <ac:chgData name="Pavel Navrátil" userId="S::17824@muni.cz::70787c0b-4799-4c9b-9689-308d2fa75a21" providerId="AD" clId="Web-{1CF25D54-60A3-8806-883E-0A65D6FC1445}" dt="2022-11-07T16:07:58.737" v="169" actId="20577"/>
          <ac:spMkLst>
            <pc:docMk/>
            <pc:sldMk cId="298452862" sldId="314"/>
            <ac:spMk id="2" creationId="{00000000-0000-0000-0000-000000000000}"/>
          </ac:spMkLst>
        </pc:spChg>
        <pc:graphicFrameChg chg="modGraphic">
          <ac:chgData name="Pavel Navrátil" userId="S::17824@muni.cz::70787c0b-4799-4c9b-9689-308d2fa75a21" providerId="AD" clId="Web-{1CF25D54-60A3-8806-883E-0A65D6FC1445}" dt="2022-11-07T16:07:45.596" v="163" actId="20577"/>
          <ac:graphicFrameMkLst>
            <pc:docMk/>
            <pc:sldMk cId="298452862" sldId="314"/>
            <ac:graphicFrameMk id="6" creationId="{190D0204-6AB6-C15C-B97D-762BC0675B34}"/>
          </ac:graphicFrameMkLst>
        </pc:graphicFrameChg>
      </pc:sldChg>
      <pc:sldChg chg="del">
        <pc:chgData name="Pavel Navrátil" userId="S::17824@muni.cz::70787c0b-4799-4c9b-9689-308d2fa75a21" providerId="AD" clId="Web-{1CF25D54-60A3-8806-883E-0A65D6FC1445}" dt="2022-11-07T16:23:47.181" v="265"/>
        <pc:sldMkLst>
          <pc:docMk/>
          <pc:sldMk cId="2084176067" sldId="319"/>
        </pc:sldMkLst>
      </pc:sldChg>
      <pc:sldChg chg="addSp delSp modSp mod setBg">
        <pc:chgData name="Pavel Navrátil" userId="S::17824@muni.cz::70787c0b-4799-4c9b-9689-308d2fa75a21" providerId="AD" clId="Web-{1CF25D54-60A3-8806-883E-0A65D6FC1445}" dt="2022-11-07T16:40:02.345" v="296"/>
        <pc:sldMkLst>
          <pc:docMk/>
          <pc:sldMk cId="4154289833" sldId="320"/>
        </pc:sldMkLst>
        <pc:spChg chg="mod">
          <ac:chgData name="Pavel Navrátil" userId="S::17824@muni.cz::70787c0b-4799-4c9b-9689-308d2fa75a21" providerId="AD" clId="Web-{1CF25D54-60A3-8806-883E-0A65D6FC1445}" dt="2022-11-07T16:40:02.345" v="296"/>
          <ac:spMkLst>
            <pc:docMk/>
            <pc:sldMk cId="4154289833" sldId="320"/>
            <ac:spMk id="2" creationId="{00000000-0000-0000-0000-000000000000}"/>
          </ac:spMkLst>
        </pc:spChg>
        <pc:spChg chg="del mod">
          <ac:chgData name="Pavel Navrátil" userId="S::17824@muni.cz::70787c0b-4799-4c9b-9689-308d2fa75a21" providerId="AD" clId="Web-{1CF25D54-60A3-8806-883E-0A65D6FC1445}" dt="2022-11-07T16:40:02.345" v="296"/>
          <ac:spMkLst>
            <pc:docMk/>
            <pc:sldMk cId="4154289833" sldId="320"/>
            <ac:spMk id="3" creationId="{00000000-0000-0000-0000-000000000000}"/>
          </ac:spMkLst>
        </pc:spChg>
        <pc:spChg chg="add">
          <ac:chgData name="Pavel Navrátil" userId="S::17824@muni.cz::70787c0b-4799-4c9b-9689-308d2fa75a21" providerId="AD" clId="Web-{1CF25D54-60A3-8806-883E-0A65D6FC1445}" dt="2022-11-07T16:40:02.345" v="296"/>
          <ac:spMkLst>
            <pc:docMk/>
            <pc:sldMk cId="4154289833" sldId="320"/>
            <ac:spMk id="10" creationId="{B50AB553-2A96-4A92-96F2-93548E096954}"/>
          </ac:spMkLst>
        </pc:spChg>
        <pc:graphicFrameChg chg="add">
          <ac:chgData name="Pavel Navrátil" userId="S::17824@muni.cz::70787c0b-4799-4c9b-9689-308d2fa75a21" providerId="AD" clId="Web-{1CF25D54-60A3-8806-883E-0A65D6FC1445}" dt="2022-11-07T16:40:02.345" v="296"/>
          <ac:graphicFrameMkLst>
            <pc:docMk/>
            <pc:sldMk cId="4154289833" sldId="320"/>
            <ac:graphicFrameMk id="7" creationId="{60A70517-BBCE-AB8A-C0BD-C4208519E346}"/>
          </ac:graphicFrameMkLst>
        </pc:graphicFrameChg>
        <pc:picChg chg="del">
          <ac:chgData name="Pavel Navrátil" userId="S::17824@muni.cz::70787c0b-4799-4c9b-9689-308d2fa75a21" providerId="AD" clId="Web-{1CF25D54-60A3-8806-883E-0A65D6FC1445}" dt="2022-11-07T16:24:04.010" v="266"/>
          <ac:picMkLst>
            <pc:docMk/>
            <pc:sldMk cId="4154289833" sldId="320"/>
            <ac:picMk id="5" creationId="{00000000-0000-0000-0000-000000000000}"/>
          </ac:picMkLst>
        </pc:picChg>
        <pc:picChg chg="add">
          <ac:chgData name="Pavel Navrátil" userId="S::17824@muni.cz::70787c0b-4799-4c9b-9689-308d2fa75a21" providerId="AD" clId="Web-{1CF25D54-60A3-8806-883E-0A65D6FC1445}" dt="2022-11-07T16:40:02.345" v="296"/>
          <ac:picMkLst>
            <pc:docMk/>
            <pc:sldMk cId="4154289833" sldId="320"/>
            <ac:picMk id="6" creationId="{14C10891-7A0F-C3BD-9F75-5D3806D50C12}"/>
          </ac:picMkLst>
        </pc:picChg>
      </pc:sldChg>
      <pc:sldChg chg="del">
        <pc:chgData name="Pavel Navrátil" userId="S::17824@muni.cz::70787c0b-4799-4c9b-9689-308d2fa75a21" providerId="AD" clId="Web-{1CF25D54-60A3-8806-883E-0A65D6FC1445}" dt="2022-11-07T16:41:08.612" v="302"/>
        <pc:sldMkLst>
          <pc:docMk/>
          <pc:sldMk cId="42593949" sldId="321"/>
        </pc:sldMkLst>
      </pc:sldChg>
      <pc:sldChg chg="addSp modSp new mod ord setBg">
        <pc:chgData name="Pavel Navrátil" userId="S::17824@muni.cz::70787c0b-4799-4c9b-9689-308d2fa75a21" providerId="AD" clId="Web-{1CF25D54-60A3-8806-883E-0A65D6FC1445}" dt="2022-11-07T16:16:21.639" v="230"/>
        <pc:sldMkLst>
          <pc:docMk/>
          <pc:sldMk cId="1282646759" sldId="322"/>
        </pc:sldMkLst>
        <pc:spChg chg="mod">
          <ac:chgData name="Pavel Navrátil" userId="S::17824@muni.cz::70787c0b-4799-4c9b-9689-308d2fa75a21" providerId="AD" clId="Web-{1CF25D54-60A3-8806-883E-0A65D6FC1445}" dt="2022-11-07T15:55:58.251" v="38"/>
          <ac:spMkLst>
            <pc:docMk/>
            <pc:sldMk cId="1282646759" sldId="322"/>
            <ac:spMk id="2" creationId="{C8F271F5-3CE6-850E-0787-E67EC1F1FC6A}"/>
          </ac:spMkLst>
        </pc:spChg>
        <pc:spChg chg="mod">
          <ac:chgData name="Pavel Navrátil" userId="S::17824@muni.cz::70787c0b-4799-4c9b-9689-308d2fa75a21" providerId="AD" clId="Web-{1CF25D54-60A3-8806-883E-0A65D6FC1445}" dt="2022-11-07T15:56:48.533" v="39" actId="20577"/>
          <ac:spMkLst>
            <pc:docMk/>
            <pc:sldMk cId="1282646759" sldId="322"/>
            <ac:spMk id="3" creationId="{D3B04C6D-05FC-EDF5-44A1-B346CF231A9F}"/>
          </ac:spMkLst>
        </pc:spChg>
        <pc:spChg chg="add">
          <ac:chgData name="Pavel Navrátil" userId="S::17824@muni.cz::70787c0b-4799-4c9b-9689-308d2fa75a21" providerId="AD" clId="Web-{1CF25D54-60A3-8806-883E-0A65D6FC1445}" dt="2022-11-07T15:55:58.251" v="38"/>
          <ac:spMkLst>
            <pc:docMk/>
            <pc:sldMk cId="1282646759" sldId="322"/>
            <ac:spMk id="8" creationId="{100EDD19-6802-4EC3-95CE-CFFAB042CFD6}"/>
          </ac:spMkLst>
        </pc:spChg>
        <pc:spChg chg="add">
          <ac:chgData name="Pavel Navrátil" userId="S::17824@muni.cz::70787c0b-4799-4c9b-9689-308d2fa75a21" providerId="AD" clId="Web-{1CF25D54-60A3-8806-883E-0A65D6FC1445}" dt="2022-11-07T15:55:58.251" v="38"/>
          <ac:spMkLst>
            <pc:docMk/>
            <pc:sldMk cId="1282646759" sldId="322"/>
            <ac:spMk id="10" creationId="{DB17E863-922E-4C26-BD64-E8FD41D28661}"/>
          </ac:spMkLst>
        </pc:spChg>
      </pc:sldChg>
      <pc:sldChg chg="addSp delSp modSp new mod ord setBg">
        <pc:chgData name="Pavel Navrátil" userId="S::17824@muni.cz::70787c0b-4799-4c9b-9689-308d2fa75a21" providerId="AD" clId="Web-{1CF25D54-60A3-8806-883E-0A65D6FC1445}" dt="2022-11-07T15:59:22.225" v="66"/>
        <pc:sldMkLst>
          <pc:docMk/>
          <pc:sldMk cId="1742407078" sldId="323"/>
        </pc:sldMkLst>
        <pc:spChg chg="mod">
          <ac:chgData name="Pavel Navrátil" userId="S::17824@muni.cz::70787c0b-4799-4c9b-9689-308d2fa75a21" providerId="AD" clId="Web-{1CF25D54-60A3-8806-883E-0A65D6FC1445}" dt="2022-11-07T15:58:57.412" v="63"/>
          <ac:spMkLst>
            <pc:docMk/>
            <pc:sldMk cId="1742407078" sldId="323"/>
            <ac:spMk id="2" creationId="{3015483D-56DD-903D-73BC-20FC8C6AA421}"/>
          </ac:spMkLst>
        </pc:spChg>
        <pc:spChg chg="mod">
          <ac:chgData name="Pavel Navrátil" userId="S::17824@muni.cz::70787c0b-4799-4c9b-9689-308d2fa75a21" providerId="AD" clId="Web-{1CF25D54-60A3-8806-883E-0A65D6FC1445}" dt="2022-11-07T15:59:22.053" v="65" actId="20577"/>
          <ac:spMkLst>
            <pc:docMk/>
            <pc:sldMk cId="1742407078" sldId="323"/>
            <ac:spMk id="3" creationId="{86DFA78A-9145-744D-B74B-CBBEA2226ED1}"/>
          </ac:spMkLst>
        </pc:spChg>
        <pc:spChg chg="add del">
          <ac:chgData name="Pavel Navrátil" userId="S::17824@muni.cz::70787c0b-4799-4c9b-9689-308d2fa75a21" providerId="AD" clId="Web-{1CF25D54-60A3-8806-883E-0A65D6FC1445}" dt="2022-11-07T15:58:55.177" v="60"/>
          <ac:spMkLst>
            <pc:docMk/>
            <pc:sldMk cId="1742407078" sldId="323"/>
            <ac:spMk id="8" creationId="{777A147A-9ED8-46B4-8660-1B3C2AA880B5}"/>
          </ac:spMkLst>
        </pc:spChg>
        <pc:spChg chg="add del">
          <ac:chgData name="Pavel Navrátil" userId="S::17824@muni.cz::70787c0b-4799-4c9b-9689-308d2fa75a21" providerId="AD" clId="Web-{1CF25D54-60A3-8806-883E-0A65D6FC1445}" dt="2022-11-07T15:58:55.177" v="60"/>
          <ac:spMkLst>
            <pc:docMk/>
            <pc:sldMk cId="1742407078" sldId="323"/>
            <ac:spMk id="10" creationId="{5D6C15A0-C087-4593-8414-2B4EC1CDC3DE}"/>
          </ac:spMkLst>
        </pc:spChg>
        <pc:spChg chg="add del">
          <ac:chgData name="Pavel Navrátil" userId="S::17824@muni.cz::70787c0b-4799-4c9b-9689-308d2fa75a21" providerId="AD" clId="Web-{1CF25D54-60A3-8806-883E-0A65D6FC1445}" dt="2022-11-07T15:58:57.412" v="62"/>
          <ac:spMkLst>
            <pc:docMk/>
            <pc:sldMk cId="1742407078" sldId="323"/>
            <ac:spMk id="12" creationId="{100EDD19-6802-4EC3-95CE-CFFAB042CFD6}"/>
          </ac:spMkLst>
        </pc:spChg>
        <pc:spChg chg="add del">
          <ac:chgData name="Pavel Navrátil" userId="S::17824@muni.cz::70787c0b-4799-4c9b-9689-308d2fa75a21" providerId="AD" clId="Web-{1CF25D54-60A3-8806-883E-0A65D6FC1445}" dt="2022-11-07T15:58:57.412" v="62"/>
          <ac:spMkLst>
            <pc:docMk/>
            <pc:sldMk cId="1742407078" sldId="323"/>
            <ac:spMk id="13" creationId="{DB17E863-922E-4C26-BD64-E8FD41D28661}"/>
          </ac:spMkLst>
        </pc:spChg>
        <pc:spChg chg="add">
          <ac:chgData name="Pavel Navrátil" userId="S::17824@muni.cz::70787c0b-4799-4c9b-9689-308d2fa75a21" providerId="AD" clId="Web-{1CF25D54-60A3-8806-883E-0A65D6FC1445}" dt="2022-11-07T15:58:57.412" v="63"/>
          <ac:spMkLst>
            <pc:docMk/>
            <pc:sldMk cId="1742407078" sldId="323"/>
            <ac:spMk id="15" creationId="{777A147A-9ED8-46B4-8660-1B3C2AA880B5}"/>
          </ac:spMkLst>
        </pc:spChg>
        <pc:spChg chg="add">
          <ac:chgData name="Pavel Navrátil" userId="S::17824@muni.cz::70787c0b-4799-4c9b-9689-308d2fa75a21" providerId="AD" clId="Web-{1CF25D54-60A3-8806-883E-0A65D6FC1445}" dt="2022-11-07T15:58:57.412" v="63"/>
          <ac:spMkLst>
            <pc:docMk/>
            <pc:sldMk cId="1742407078" sldId="323"/>
            <ac:spMk id="16" creationId="{5D6C15A0-C087-4593-8414-2B4EC1CDC3DE}"/>
          </ac:spMkLst>
        </pc:spChg>
      </pc:sldChg>
      <pc:sldChg chg="addSp delSp modSp new mod setBg">
        <pc:chgData name="Pavel Navrátil" userId="S::17824@muni.cz::70787c0b-4799-4c9b-9689-308d2fa75a21" providerId="AD" clId="Web-{1CF25D54-60A3-8806-883E-0A65D6FC1445}" dt="2022-11-07T16:03:03.652" v="104"/>
        <pc:sldMkLst>
          <pc:docMk/>
          <pc:sldMk cId="1440661014" sldId="324"/>
        </pc:sldMkLst>
        <pc:spChg chg="mod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2" creationId="{6E0876FF-C2AA-3C09-0445-8B9971349653}"/>
          </ac:spMkLst>
        </pc:spChg>
        <pc:spChg chg="add del mod">
          <ac:chgData name="Pavel Navrátil" userId="S::17824@muni.cz::70787c0b-4799-4c9b-9689-308d2fa75a21" providerId="AD" clId="Web-{1CF25D54-60A3-8806-883E-0A65D6FC1445}" dt="2022-11-07T16:01:08.915" v="98"/>
          <ac:spMkLst>
            <pc:docMk/>
            <pc:sldMk cId="1440661014" sldId="324"/>
            <ac:spMk id="3" creationId="{876998E7-31AA-EC4F-60EC-B8A302AD5E10}"/>
          </ac:spMkLst>
        </pc:spChg>
        <pc:spChg chg="add del">
          <ac:chgData name="Pavel Navrátil" userId="S::17824@muni.cz::70787c0b-4799-4c9b-9689-308d2fa75a21" providerId="AD" clId="Web-{1CF25D54-60A3-8806-883E-0A65D6FC1445}" dt="2022-11-07T16:01:01.649" v="95"/>
          <ac:spMkLst>
            <pc:docMk/>
            <pc:sldMk cId="1440661014" sldId="324"/>
            <ac:spMk id="8" creationId="{100EDD19-6802-4EC3-95CE-CFFAB042CFD6}"/>
          </ac:spMkLst>
        </pc:spChg>
        <pc:spChg chg="add del">
          <ac:chgData name="Pavel Navrátil" userId="S::17824@muni.cz::70787c0b-4799-4c9b-9689-308d2fa75a21" providerId="AD" clId="Web-{1CF25D54-60A3-8806-883E-0A65D6FC1445}" dt="2022-11-07T16:01:08.852" v="97"/>
          <ac:spMkLst>
            <pc:docMk/>
            <pc:sldMk cId="1440661014" sldId="324"/>
            <ac:spMk id="9" creationId="{C05CBC3C-2E5A-4839-8B9B-2E5A6ADF0F58}"/>
          </ac:spMkLst>
        </pc:spChg>
        <pc:spChg chg="add del">
          <ac:chgData name="Pavel Navrátil" userId="S::17824@muni.cz::70787c0b-4799-4c9b-9689-308d2fa75a21" providerId="AD" clId="Web-{1CF25D54-60A3-8806-883E-0A65D6FC1445}" dt="2022-11-07T16:01:01.649" v="95"/>
          <ac:spMkLst>
            <pc:docMk/>
            <pc:sldMk cId="1440661014" sldId="324"/>
            <ac:spMk id="10" creationId="{DB17E863-922E-4C26-BD64-E8FD41D28661}"/>
          </ac:spMkLst>
        </pc:spChg>
        <pc:spChg chg="add del">
          <ac:chgData name="Pavel Navrátil" userId="S::17824@muni.cz::70787c0b-4799-4c9b-9689-308d2fa75a21" providerId="AD" clId="Web-{1CF25D54-60A3-8806-883E-0A65D6FC1445}" dt="2022-11-07T16:01:08.852" v="97"/>
          <ac:spMkLst>
            <pc:docMk/>
            <pc:sldMk cId="1440661014" sldId="324"/>
            <ac:spMk id="11" creationId="{DB5B423A-57CC-4C58-AA26-8E2E862B03A0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14" creationId="{5C8908E2-EE49-44D2-9428-A28D2312A8D5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15" creationId="{7449A6C7-D15F-4AA5-BFA5-71A404B47016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17" creationId="{ED888B23-07FA-482A-96DF-47E31AF1A603}"/>
          </ac:spMkLst>
        </pc:spChg>
        <pc:spChg chg="add del">
          <ac:chgData name="Pavel Navrátil" userId="S::17824@muni.cz::70787c0b-4799-4c9b-9689-308d2fa75a21" providerId="AD" clId="Web-{1CF25D54-60A3-8806-883E-0A65D6FC1445}" dt="2022-11-07T16:01:43.603" v="102"/>
          <ac:spMkLst>
            <pc:docMk/>
            <pc:sldMk cId="1440661014" sldId="324"/>
            <ac:spMk id="23" creationId="{BACC6370-2D7E-4714-9D71-7542949D7D5D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24" creationId="{2B566528-1B12-4246-9431-5C2D7D081168}"/>
          </ac:spMkLst>
        </pc:spChg>
        <pc:spChg chg="add del">
          <ac:chgData name="Pavel Navrátil" userId="S::17824@muni.cz::70787c0b-4799-4c9b-9689-308d2fa75a21" providerId="AD" clId="Web-{1CF25D54-60A3-8806-883E-0A65D6FC1445}" dt="2022-11-07T16:01:43.603" v="102"/>
          <ac:spMkLst>
            <pc:docMk/>
            <pc:sldMk cId="1440661014" sldId="324"/>
            <ac:spMk id="25" creationId="{F68B3F68-107C-434F-AA38-110D5EA91B85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26" creationId="{2E80C965-DB6D-4F81-9E9E-B027384D0BD6}"/>
          </ac:spMkLst>
        </pc:spChg>
        <pc:spChg chg="add del">
          <ac:chgData name="Pavel Navrátil" userId="S::17824@muni.cz::70787c0b-4799-4c9b-9689-308d2fa75a21" providerId="AD" clId="Web-{1CF25D54-60A3-8806-883E-0A65D6FC1445}" dt="2022-11-07T16:01:43.603" v="102"/>
          <ac:spMkLst>
            <pc:docMk/>
            <pc:sldMk cId="1440661014" sldId="324"/>
            <ac:spMk id="27" creationId="{AAD0DBB9-1A4B-4391-81D4-CB19F9AB918A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28" creationId="{A580F890-B085-4E95-96AA-55AEBEC5CE6E}"/>
          </ac:spMkLst>
        </pc:spChg>
        <pc:spChg chg="add del">
          <ac:chgData name="Pavel Navrátil" userId="S::17824@muni.cz::70787c0b-4799-4c9b-9689-308d2fa75a21" providerId="AD" clId="Web-{1CF25D54-60A3-8806-883E-0A65D6FC1445}" dt="2022-11-07T16:01:43.603" v="102"/>
          <ac:spMkLst>
            <pc:docMk/>
            <pc:sldMk cId="1440661014" sldId="324"/>
            <ac:spMk id="29" creationId="{063BBA22-50EA-4C4D-BE05-F1CE4E63AA56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30" creationId="{D3F51FEB-38FB-4F6C-9F7B-2F2AFAB65463}"/>
          </ac:spMkLst>
        </pc:spChg>
        <pc:spChg chg="add del">
          <ac:chgData name="Pavel Navrátil" userId="S::17824@muni.cz::70787c0b-4799-4c9b-9689-308d2fa75a21" providerId="AD" clId="Web-{1CF25D54-60A3-8806-883E-0A65D6FC1445}" dt="2022-11-07T16:03:03.652" v="104"/>
          <ac:spMkLst>
            <pc:docMk/>
            <pc:sldMk cId="1440661014" sldId="324"/>
            <ac:spMk id="32" creationId="{1E547BA6-BAE0-43BB-A7CA-60F69CE252F0}"/>
          </ac:spMkLst>
        </pc:spChg>
        <pc:grpChg chg="add del">
          <ac:chgData name="Pavel Navrátil" userId="S::17824@muni.cz::70787c0b-4799-4c9b-9689-308d2fa75a21" providerId="AD" clId="Web-{1CF25D54-60A3-8806-883E-0A65D6FC1445}" dt="2022-11-07T16:03:03.652" v="104"/>
          <ac:grpSpMkLst>
            <pc:docMk/>
            <pc:sldMk cId="1440661014" sldId="324"/>
            <ac:grpSpMk id="16" creationId="{05314994-6337-4875-8CF5-652CAFE8342C}"/>
          </ac:grpSpMkLst>
        </pc:grpChg>
        <pc:graphicFrameChg chg="add del">
          <ac:chgData name="Pavel Navrátil" userId="S::17824@muni.cz::70787c0b-4799-4c9b-9689-308d2fa75a21" providerId="AD" clId="Web-{1CF25D54-60A3-8806-883E-0A65D6FC1445}" dt="2022-11-07T16:01:08.852" v="97"/>
          <ac:graphicFrameMkLst>
            <pc:docMk/>
            <pc:sldMk cId="1440661014" sldId="324"/>
            <ac:graphicFrameMk id="5" creationId="{69FA2DA7-EADF-7144-AFAD-1AB05337EC8A}"/>
          </ac:graphicFrameMkLst>
        </pc:graphicFrameChg>
        <pc:graphicFrameChg chg="add mod modGraphic">
          <ac:chgData name="Pavel Navrátil" userId="S::17824@muni.cz::70787c0b-4799-4c9b-9689-308d2fa75a21" providerId="AD" clId="Web-{1CF25D54-60A3-8806-883E-0A65D6FC1445}" dt="2022-11-07T16:03:03.652" v="104"/>
          <ac:graphicFrameMkLst>
            <pc:docMk/>
            <pc:sldMk cId="1440661014" sldId="324"/>
            <ac:graphicFrameMk id="18" creationId="{6E8FB4E3-89DF-3639-C886-2C3AC1F15C45}"/>
          </ac:graphicFrameMkLst>
        </pc:graphicFrameChg>
        <pc:picChg chg="add del">
          <ac:chgData name="Pavel Navrátil" userId="S::17824@muni.cz::70787c0b-4799-4c9b-9689-308d2fa75a21" providerId="AD" clId="Web-{1CF25D54-60A3-8806-883E-0A65D6FC1445}" dt="2022-11-07T16:03:03.652" v="104"/>
          <ac:picMkLst>
            <pc:docMk/>
            <pc:sldMk cId="1440661014" sldId="324"/>
            <ac:picMk id="20" creationId="{0006C3B7-EA3C-6234-D56E-D29E733D070D}"/>
          </ac:picMkLst>
        </pc:picChg>
      </pc:sldChg>
      <pc:sldChg chg="addSp delSp modSp new mod setBg">
        <pc:chgData name="Pavel Navrátil" userId="S::17824@muni.cz::70787c0b-4799-4c9b-9689-308d2fa75a21" providerId="AD" clId="Web-{1CF25D54-60A3-8806-883E-0A65D6FC1445}" dt="2022-11-07T16:06:53.313" v="159"/>
        <pc:sldMkLst>
          <pc:docMk/>
          <pc:sldMk cId="4110730456" sldId="325"/>
        </pc:sldMkLst>
        <pc:spChg chg="mod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2" creationId="{2CB779E6-2FEA-E9F3-3508-16EC58AB9095}"/>
          </ac:spMkLst>
        </pc:spChg>
        <pc:spChg chg="add del mod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3" creationId="{4A72B3CA-1C71-8F7C-C579-2D5AC1BE7722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8" creationId="{777A147A-9ED8-46B4-8660-1B3C2AA880B5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10" creationId="{5D6C15A0-C087-4593-8414-2B4EC1CDC3DE}"/>
          </ac:spMkLst>
        </pc:spChg>
        <pc:spChg chg="add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15" creationId="{777A147A-9ED8-46B4-8660-1B3C2AA880B5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8"/>
          <ac:spMkLst>
            <pc:docMk/>
            <pc:sldMk cId="4110730456" sldId="325"/>
            <ac:spMk id="17" creationId="{2B566528-1B12-4246-9431-5C2D7D081168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8"/>
          <ac:spMkLst>
            <pc:docMk/>
            <pc:sldMk cId="4110730456" sldId="325"/>
            <ac:spMk id="19" creationId="{2E80C965-DB6D-4F81-9E9E-B027384D0BD6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8"/>
          <ac:spMkLst>
            <pc:docMk/>
            <pc:sldMk cId="4110730456" sldId="325"/>
            <ac:spMk id="21" creationId="{A580F890-B085-4E95-96AA-55AEBEC5CE6E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8"/>
          <ac:spMkLst>
            <pc:docMk/>
            <pc:sldMk cId="4110730456" sldId="325"/>
            <ac:spMk id="23" creationId="{D3F51FEB-38FB-4F6C-9F7B-2F2AFAB65463}"/>
          </ac:spMkLst>
        </pc:spChg>
        <pc:spChg chg="add del">
          <ac:chgData name="Pavel Navrátil" userId="S::17824@muni.cz::70787c0b-4799-4c9b-9689-308d2fa75a21" providerId="AD" clId="Web-{1CF25D54-60A3-8806-883E-0A65D6FC1445}" dt="2022-11-07T16:06:53.313" v="158"/>
          <ac:spMkLst>
            <pc:docMk/>
            <pc:sldMk cId="4110730456" sldId="325"/>
            <ac:spMk id="25" creationId="{1E547BA6-BAE0-43BB-A7CA-60F69CE252F0}"/>
          </ac:spMkLst>
        </pc:spChg>
        <pc:spChg chg="add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27" creationId="{5D6C15A0-C087-4593-8414-2B4EC1CDC3DE}"/>
          </ac:spMkLst>
        </pc:spChg>
        <pc:spChg chg="add">
          <ac:chgData name="Pavel Navrátil" userId="S::17824@muni.cz::70787c0b-4799-4c9b-9689-308d2fa75a21" providerId="AD" clId="Web-{1CF25D54-60A3-8806-883E-0A65D6FC1445}" dt="2022-11-07T16:06:53.313" v="159"/>
          <ac:spMkLst>
            <pc:docMk/>
            <pc:sldMk cId="4110730456" sldId="325"/>
            <ac:spMk id="28" creationId="{4A72B3CA-1C71-8F7C-C579-2D5AC1BE7722}"/>
          </ac:spMkLst>
        </pc:spChg>
        <pc:graphicFrameChg chg="add del">
          <ac:chgData name="Pavel Navrátil" userId="S::17824@muni.cz::70787c0b-4799-4c9b-9689-308d2fa75a21" providerId="AD" clId="Web-{1CF25D54-60A3-8806-883E-0A65D6FC1445}" dt="2022-11-07T16:06:53.313" v="158"/>
          <ac:graphicFrameMkLst>
            <pc:docMk/>
            <pc:sldMk cId="4110730456" sldId="325"/>
            <ac:graphicFrameMk id="12" creationId="{3A7FAA3B-F35B-9C11-961C-C298D52EE335}"/>
          </ac:graphicFrameMkLst>
        </pc:graphicFrameChg>
        <pc:picChg chg="add del">
          <ac:chgData name="Pavel Navrátil" userId="S::17824@muni.cz::70787c0b-4799-4c9b-9689-308d2fa75a21" providerId="AD" clId="Web-{1CF25D54-60A3-8806-883E-0A65D6FC1445}" dt="2022-11-07T16:06:53.313" v="158"/>
          <ac:picMkLst>
            <pc:docMk/>
            <pc:sldMk cId="4110730456" sldId="325"/>
            <ac:picMk id="13" creationId="{32D91EC0-5F34-5582-4DDD-27A86632B05E}"/>
          </ac:picMkLst>
        </pc:picChg>
      </pc:sldChg>
      <pc:sldChg chg="addSp modSp new mod setBg">
        <pc:chgData name="Pavel Navrátil" userId="S::17824@muni.cz::70787c0b-4799-4c9b-9689-308d2fa75a21" providerId="AD" clId="Web-{1CF25D54-60A3-8806-883E-0A65D6FC1445}" dt="2022-11-07T16:19:32.472" v="259" actId="20577"/>
        <pc:sldMkLst>
          <pc:docMk/>
          <pc:sldMk cId="2330750321" sldId="326"/>
        </pc:sldMkLst>
        <pc:spChg chg="mod">
          <ac:chgData name="Pavel Navrátil" userId="S::17824@muni.cz::70787c0b-4799-4c9b-9689-308d2fa75a21" providerId="AD" clId="Web-{1CF25D54-60A3-8806-883E-0A65D6FC1445}" dt="2022-11-07T16:10:45.413" v="187" actId="20577"/>
          <ac:spMkLst>
            <pc:docMk/>
            <pc:sldMk cId="2330750321" sldId="326"/>
            <ac:spMk id="2" creationId="{B7D26B72-B602-4EA6-3CD7-7066D4AE3CB2}"/>
          </ac:spMkLst>
        </pc:spChg>
        <pc:spChg chg="mod">
          <ac:chgData name="Pavel Navrátil" userId="S::17824@muni.cz::70787c0b-4799-4c9b-9689-308d2fa75a21" providerId="AD" clId="Web-{1CF25D54-60A3-8806-883E-0A65D6FC1445}" dt="2022-11-07T16:19:32.472" v="259" actId="20577"/>
          <ac:spMkLst>
            <pc:docMk/>
            <pc:sldMk cId="2330750321" sldId="326"/>
            <ac:spMk id="3" creationId="{816A81AB-8704-CAD7-1F24-2D54D7604B57}"/>
          </ac:spMkLst>
        </pc:spChg>
        <pc:spChg chg="add">
          <ac:chgData name="Pavel Navrátil" userId="S::17824@muni.cz::70787c0b-4799-4c9b-9689-308d2fa75a21" providerId="AD" clId="Web-{1CF25D54-60A3-8806-883E-0A65D6FC1445}" dt="2022-11-07T16:10:40.788" v="186"/>
          <ac:spMkLst>
            <pc:docMk/>
            <pc:sldMk cId="2330750321" sldId="326"/>
            <ac:spMk id="8" creationId="{777A147A-9ED8-46B4-8660-1B3C2AA880B5}"/>
          </ac:spMkLst>
        </pc:spChg>
        <pc:spChg chg="add">
          <ac:chgData name="Pavel Navrátil" userId="S::17824@muni.cz::70787c0b-4799-4c9b-9689-308d2fa75a21" providerId="AD" clId="Web-{1CF25D54-60A3-8806-883E-0A65D6FC1445}" dt="2022-11-07T16:10:40.788" v="186"/>
          <ac:spMkLst>
            <pc:docMk/>
            <pc:sldMk cId="2330750321" sldId="326"/>
            <ac:spMk id="10" creationId="{5D6C15A0-C087-4593-8414-2B4EC1CDC3DE}"/>
          </ac:spMkLst>
        </pc:spChg>
      </pc:sldChg>
      <pc:sldChg chg="addSp delSp modSp new mod setBg">
        <pc:chgData name="Pavel Navrátil" userId="S::17824@muni.cz::70787c0b-4799-4c9b-9689-308d2fa75a21" providerId="AD" clId="Web-{1CF25D54-60A3-8806-883E-0A65D6FC1445}" dt="2022-11-07T16:17:16.297" v="240"/>
        <pc:sldMkLst>
          <pc:docMk/>
          <pc:sldMk cId="419737459" sldId="327"/>
        </pc:sldMkLst>
        <pc:spChg chg="mod">
          <ac:chgData name="Pavel Navrátil" userId="S::17824@muni.cz::70787c0b-4799-4c9b-9689-308d2fa75a21" providerId="AD" clId="Web-{1CF25D54-60A3-8806-883E-0A65D6FC1445}" dt="2022-11-07T16:17:16.297" v="240"/>
          <ac:spMkLst>
            <pc:docMk/>
            <pc:sldMk cId="419737459" sldId="327"/>
            <ac:spMk id="2" creationId="{43CBC854-2337-9400-32E7-98094A38ABB2}"/>
          </ac:spMkLst>
        </pc:spChg>
        <pc:spChg chg="del">
          <ac:chgData name="Pavel Navrátil" userId="S::17824@muni.cz::70787c0b-4799-4c9b-9689-308d2fa75a21" providerId="AD" clId="Web-{1CF25D54-60A3-8806-883E-0A65D6FC1445}" dt="2022-11-07T16:17:11.672" v="239"/>
          <ac:spMkLst>
            <pc:docMk/>
            <pc:sldMk cId="419737459" sldId="327"/>
            <ac:spMk id="3" creationId="{669E3C0D-ADE3-FBA7-BBFA-16FD6D60CB0D}"/>
          </ac:spMkLst>
        </pc:spChg>
        <pc:spChg chg="add">
          <ac:chgData name="Pavel Navrátil" userId="S::17824@muni.cz::70787c0b-4799-4c9b-9689-308d2fa75a21" providerId="AD" clId="Web-{1CF25D54-60A3-8806-883E-0A65D6FC1445}" dt="2022-11-07T16:17:16.297" v="240"/>
          <ac:spMkLst>
            <pc:docMk/>
            <pc:sldMk cId="419737459" sldId="327"/>
            <ac:spMk id="7" creationId="{289ED1AA-8684-4D37-B208-8777E1A7780D}"/>
          </ac:spMkLst>
        </pc:spChg>
        <pc:spChg chg="add">
          <ac:chgData name="Pavel Navrátil" userId="S::17824@muni.cz::70787c0b-4799-4c9b-9689-308d2fa75a21" providerId="AD" clId="Web-{1CF25D54-60A3-8806-883E-0A65D6FC1445}" dt="2022-11-07T16:17:16.297" v="240"/>
          <ac:spMkLst>
            <pc:docMk/>
            <pc:sldMk cId="419737459" sldId="327"/>
            <ac:spMk id="9" creationId="{4180E01B-B1F4-437C-807D-1C930718EE64}"/>
          </ac:spMkLst>
        </pc:spChg>
        <pc:spChg chg="add">
          <ac:chgData name="Pavel Navrátil" userId="S::17824@muni.cz::70787c0b-4799-4c9b-9689-308d2fa75a21" providerId="AD" clId="Web-{1CF25D54-60A3-8806-883E-0A65D6FC1445}" dt="2022-11-07T16:17:16.297" v="240"/>
          <ac:spMkLst>
            <pc:docMk/>
            <pc:sldMk cId="419737459" sldId="327"/>
            <ac:spMk id="11" creationId="{41F77738-2AF0-4750-A0C7-F97C2C17590E}"/>
          </ac:spMkLst>
        </pc:spChg>
      </pc:sldChg>
      <pc:sldChg chg="addSp delSp modSp new mod setBg">
        <pc:chgData name="Pavel Navrátil" userId="S::17824@muni.cz::70787c0b-4799-4c9b-9689-308d2fa75a21" providerId="AD" clId="Web-{1CF25D54-60A3-8806-883E-0A65D6FC1445}" dt="2022-11-07T16:17:46.970" v="248"/>
        <pc:sldMkLst>
          <pc:docMk/>
          <pc:sldMk cId="2107400394" sldId="328"/>
        </pc:sldMkLst>
        <pc:spChg chg="mod">
          <ac:chgData name="Pavel Navrátil" userId="S::17824@muni.cz::70787c0b-4799-4c9b-9689-308d2fa75a21" providerId="AD" clId="Web-{1CF25D54-60A3-8806-883E-0A65D6FC1445}" dt="2022-11-07T16:17:46.970" v="248"/>
          <ac:spMkLst>
            <pc:docMk/>
            <pc:sldMk cId="2107400394" sldId="328"/>
            <ac:spMk id="2" creationId="{F126BA3A-6728-3BE7-0916-7DA51F5AC7B4}"/>
          </ac:spMkLst>
        </pc:spChg>
        <pc:spChg chg="del">
          <ac:chgData name="Pavel Navrátil" userId="S::17824@muni.cz::70787c0b-4799-4c9b-9689-308d2fa75a21" providerId="AD" clId="Web-{1CF25D54-60A3-8806-883E-0A65D6FC1445}" dt="2022-11-07T16:17:30.797" v="242"/>
          <ac:spMkLst>
            <pc:docMk/>
            <pc:sldMk cId="2107400394" sldId="328"/>
            <ac:spMk id="3" creationId="{33E27B37-376A-1DB7-B960-22E9E7C0F539}"/>
          </ac:spMkLst>
        </pc:spChg>
        <pc:spChg chg="add">
          <ac:chgData name="Pavel Navrátil" userId="S::17824@muni.cz::70787c0b-4799-4c9b-9689-308d2fa75a21" providerId="AD" clId="Web-{1CF25D54-60A3-8806-883E-0A65D6FC1445}" dt="2022-11-07T16:17:46.970" v="248"/>
          <ac:spMkLst>
            <pc:docMk/>
            <pc:sldMk cId="2107400394" sldId="328"/>
            <ac:spMk id="7" creationId="{F12E7CC5-C78B-4EBD-9565-3FA00FAA6CF2}"/>
          </ac:spMkLst>
        </pc:spChg>
        <pc:spChg chg="add">
          <ac:chgData name="Pavel Navrátil" userId="S::17824@muni.cz::70787c0b-4799-4c9b-9689-308d2fa75a21" providerId="AD" clId="Web-{1CF25D54-60A3-8806-883E-0A65D6FC1445}" dt="2022-11-07T16:17:46.970" v="248"/>
          <ac:spMkLst>
            <pc:docMk/>
            <pc:sldMk cId="2107400394" sldId="328"/>
            <ac:spMk id="9" creationId="{3A4529A5-F675-429F-8044-01372BB13422}"/>
          </ac:spMkLst>
        </pc:spChg>
        <pc:spChg chg="add">
          <ac:chgData name="Pavel Navrátil" userId="S::17824@muni.cz::70787c0b-4799-4c9b-9689-308d2fa75a21" providerId="AD" clId="Web-{1CF25D54-60A3-8806-883E-0A65D6FC1445}" dt="2022-11-07T16:17:46.970" v="248"/>
          <ac:spMkLst>
            <pc:docMk/>
            <pc:sldMk cId="2107400394" sldId="328"/>
            <ac:spMk id="11" creationId="{32C5B66D-E390-4A14-AB60-69626CBF294E}"/>
          </ac:spMkLst>
        </pc:spChg>
        <pc:spChg chg="add">
          <ac:chgData name="Pavel Navrátil" userId="S::17824@muni.cz::70787c0b-4799-4c9b-9689-308d2fa75a21" providerId="AD" clId="Web-{1CF25D54-60A3-8806-883E-0A65D6FC1445}" dt="2022-11-07T16:17:46.970" v="248"/>
          <ac:spMkLst>
            <pc:docMk/>
            <pc:sldMk cId="2107400394" sldId="328"/>
            <ac:spMk id="13" creationId="{646273DA-F933-4D17-A5FE-B1EF87FD7A20}"/>
          </ac:spMkLst>
        </pc:spChg>
      </pc:sldChg>
      <pc:sldChg chg="addSp delSp modSp new mod setBg">
        <pc:chgData name="Pavel Navrátil" userId="S::17824@muni.cz::70787c0b-4799-4c9b-9689-308d2fa75a21" providerId="AD" clId="Web-{1CF25D54-60A3-8806-883E-0A65D6FC1445}" dt="2022-11-07T16:19:06.721" v="257"/>
        <pc:sldMkLst>
          <pc:docMk/>
          <pc:sldMk cId="1350755171" sldId="329"/>
        </pc:sldMkLst>
        <pc:spChg chg="mod">
          <ac:chgData name="Pavel Navrátil" userId="S::17824@muni.cz::70787c0b-4799-4c9b-9689-308d2fa75a21" providerId="AD" clId="Web-{1CF25D54-60A3-8806-883E-0A65D6FC1445}" dt="2022-11-07T16:19:06.721" v="257"/>
          <ac:spMkLst>
            <pc:docMk/>
            <pc:sldMk cId="1350755171" sldId="329"/>
            <ac:spMk id="2" creationId="{4214F72C-3532-1401-2F9E-D785F5FA7BEE}"/>
          </ac:spMkLst>
        </pc:spChg>
        <pc:spChg chg="del">
          <ac:chgData name="Pavel Navrátil" userId="S::17824@muni.cz::70787c0b-4799-4c9b-9689-308d2fa75a21" providerId="AD" clId="Web-{1CF25D54-60A3-8806-883E-0A65D6FC1445}" dt="2022-11-07T16:18:51.096" v="254"/>
          <ac:spMkLst>
            <pc:docMk/>
            <pc:sldMk cId="1350755171" sldId="329"/>
            <ac:spMk id="3" creationId="{258314BF-964A-9CD0-CADF-A3DC1DB25E75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7" creationId="{59EF30C2-29AC-4A0D-BC0A-A679CF113EDD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9" creationId="{9C682A1A-5B2D-4111-BBD6-620165633E5B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13" creationId="{A04F1504-431A-4D86-9091-AE7E4B33376B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15" creationId="{EA804283-B929-4503-802F-4585376E2B42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17" creationId="{AD3811F5-514E-49A4-B382-673ED228A4CC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19" creationId="{067AD921-1CEE-4C1B-9AA3-C66D908DDD14}"/>
          </ac:spMkLst>
        </pc:spChg>
        <pc:spChg chg="add del">
          <ac:chgData name="Pavel Navrátil" userId="S::17824@muni.cz::70787c0b-4799-4c9b-9689-308d2fa75a21" providerId="AD" clId="Web-{1CF25D54-60A3-8806-883E-0A65D6FC1445}" dt="2022-11-07T16:19:06.706" v="256"/>
          <ac:spMkLst>
            <pc:docMk/>
            <pc:sldMk cId="1350755171" sldId="329"/>
            <ac:spMk id="21" creationId="{C36A08F5-3B56-47C5-A371-9187BE56E1E5}"/>
          </ac:spMkLst>
        </pc:spChg>
        <pc:spChg chg="add">
          <ac:chgData name="Pavel Navrátil" userId="S::17824@muni.cz::70787c0b-4799-4c9b-9689-308d2fa75a21" providerId="AD" clId="Web-{1CF25D54-60A3-8806-883E-0A65D6FC1445}" dt="2022-11-07T16:19:06.721" v="257"/>
          <ac:spMkLst>
            <pc:docMk/>
            <pc:sldMk cId="1350755171" sldId="329"/>
            <ac:spMk id="23" creationId="{943CAA20-3569-4189-9E48-239A229A86CA}"/>
          </ac:spMkLst>
        </pc:spChg>
        <pc:spChg chg="add">
          <ac:chgData name="Pavel Navrátil" userId="S::17824@muni.cz::70787c0b-4799-4c9b-9689-308d2fa75a21" providerId="AD" clId="Web-{1CF25D54-60A3-8806-883E-0A65D6FC1445}" dt="2022-11-07T16:19:06.721" v="257"/>
          <ac:spMkLst>
            <pc:docMk/>
            <pc:sldMk cId="1350755171" sldId="329"/>
            <ac:spMk id="24" creationId="{DA542B6D-E775-4832-91DC-2D20F857813A}"/>
          </ac:spMkLst>
        </pc:spChg>
        <pc:cxnChg chg="add del">
          <ac:chgData name="Pavel Navrátil" userId="S::17824@muni.cz::70787c0b-4799-4c9b-9689-308d2fa75a21" providerId="AD" clId="Web-{1CF25D54-60A3-8806-883E-0A65D6FC1445}" dt="2022-11-07T16:19:06.706" v="256"/>
          <ac:cxnSpMkLst>
            <pc:docMk/>
            <pc:sldMk cId="1350755171" sldId="329"/>
            <ac:cxnSpMk id="11" creationId="{266A0658-1CC4-4B0D-AAB7-A702286AFB03}"/>
          </ac:cxnSpMkLst>
        </pc:cxnChg>
      </pc:sldChg>
      <pc:sldChg chg="addSp modSp new mod ord setBg">
        <pc:chgData name="Pavel Navrátil" userId="S::17824@muni.cz::70787c0b-4799-4c9b-9689-308d2fa75a21" providerId="AD" clId="Web-{1CF25D54-60A3-8806-883E-0A65D6FC1445}" dt="2022-11-07T16:50:18.656" v="336"/>
        <pc:sldMkLst>
          <pc:docMk/>
          <pc:sldMk cId="883727280" sldId="330"/>
        </pc:sldMkLst>
        <pc:spChg chg="mod">
          <ac:chgData name="Pavel Navrátil" userId="S::17824@muni.cz::70787c0b-4799-4c9b-9689-308d2fa75a21" providerId="AD" clId="Web-{1CF25D54-60A3-8806-883E-0A65D6FC1445}" dt="2022-11-07T16:46:17.823" v="317"/>
          <ac:spMkLst>
            <pc:docMk/>
            <pc:sldMk cId="883727280" sldId="330"/>
            <ac:spMk id="2" creationId="{D1DC5B47-C862-78CF-28A0-17B80F666B88}"/>
          </ac:spMkLst>
        </pc:spChg>
        <pc:spChg chg="mod">
          <ac:chgData name="Pavel Navrátil" userId="S::17824@muni.cz::70787c0b-4799-4c9b-9689-308d2fa75a21" providerId="AD" clId="Web-{1CF25D54-60A3-8806-883E-0A65D6FC1445}" dt="2022-11-07T16:46:17.823" v="317"/>
          <ac:spMkLst>
            <pc:docMk/>
            <pc:sldMk cId="883727280" sldId="330"/>
            <ac:spMk id="3" creationId="{72C6450F-0BFD-6942-BC32-186480828EDC}"/>
          </ac:spMkLst>
        </pc:spChg>
        <pc:spChg chg="add">
          <ac:chgData name="Pavel Navrátil" userId="S::17824@muni.cz::70787c0b-4799-4c9b-9689-308d2fa75a21" providerId="AD" clId="Web-{1CF25D54-60A3-8806-883E-0A65D6FC1445}" dt="2022-11-07T16:46:17.823" v="317"/>
          <ac:spMkLst>
            <pc:docMk/>
            <pc:sldMk cId="883727280" sldId="330"/>
            <ac:spMk id="8" creationId="{100EDD19-6802-4EC3-95CE-CFFAB042CFD6}"/>
          </ac:spMkLst>
        </pc:spChg>
        <pc:spChg chg="add">
          <ac:chgData name="Pavel Navrátil" userId="S::17824@muni.cz::70787c0b-4799-4c9b-9689-308d2fa75a21" providerId="AD" clId="Web-{1CF25D54-60A3-8806-883E-0A65D6FC1445}" dt="2022-11-07T16:46:17.823" v="317"/>
          <ac:spMkLst>
            <pc:docMk/>
            <pc:sldMk cId="883727280" sldId="330"/>
            <ac:spMk id="10" creationId="{DB17E863-922E-4C26-BD64-E8FD41D28661}"/>
          </ac:spMkLst>
        </pc:spChg>
      </pc:sldChg>
      <pc:sldChg chg="add del">
        <pc:chgData name="Pavel Navrátil" userId="S::17824@muni.cz::70787c0b-4799-4c9b-9689-308d2fa75a21" providerId="AD" clId="Web-{1CF25D54-60A3-8806-883E-0A65D6FC1445}" dt="2022-11-07T16:49:39.984" v="332"/>
        <pc:sldMkLst>
          <pc:docMk/>
          <pc:sldMk cId="2416152597" sldId="331"/>
        </pc:sldMkLst>
      </pc:sldChg>
      <pc:sldChg chg="modSp add del">
        <pc:chgData name="Pavel Navrátil" userId="S::17824@muni.cz::70787c0b-4799-4c9b-9689-308d2fa75a21" providerId="AD" clId="Web-{1CF25D54-60A3-8806-883E-0A65D6FC1445}" dt="2022-11-07T16:49:39.984" v="333"/>
        <pc:sldMkLst>
          <pc:docMk/>
          <pc:sldMk cId="692729407" sldId="332"/>
        </pc:sldMkLst>
        <pc:spChg chg="mod">
          <ac:chgData name="Pavel Navrátil" userId="S::17824@muni.cz::70787c0b-4799-4c9b-9689-308d2fa75a21" providerId="AD" clId="Web-{1CF25D54-60A3-8806-883E-0A65D6FC1445}" dt="2022-11-07T16:48:49.123" v="326" actId="20577"/>
          <ac:spMkLst>
            <pc:docMk/>
            <pc:sldMk cId="692729407" sldId="332"/>
            <ac:spMk id="17410" creationId="{00000000-0000-0000-0000-000000000000}"/>
          </ac:spMkLst>
        </pc:spChg>
        <pc:spChg chg="mod">
          <ac:chgData name="Pavel Navrátil" userId="S::17824@muni.cz::70787c0b-4799-4c9b-9689-308d2fa75a21" providerId="AD" clId="Web-{1CF25D54-60A3-8806-883E-0A65D6FC1445}" dt="2022-11-07T16:48:59.686" v="329" actId="20577"/>
          <ac:spMkLst>
            <pc:docMk/>
            <pc:sldMk cId="692729407" sldId="332"/>
            <ac:spMk id="17411" creationId="{00000000-0000-0000-0000-000000000000}"/>
          </ac:spMkLst>
        </pc:spChg>
      </pc:sldChg>
      <pc:sldChg chg="add ord">
        <pc:chgData name="Pavel Navrátil" userId="S::17824@muni.cz::70787c0b-4799-4c9b-9689-308d2fa75a21" providerId="AD" clId="Web-{1CF25D54-60A3-8806-883E-0A65D6FC1445}" dt="2022-11-07T16:50:29.938" v="337"/>
        <pc:sldMkLst>
          <pc:docMk/>
          <pc:sldMk cId="4190370321" sldId="333"/>
        </pc:sldMkLst>
      </pc:sldChg>
      <pc:sldChg chg="add">
        <pc:chgData name="Pavel Navrátil" userId="S::17824@muni.cz::70787c0b-4799-4c9b-9689-308d2fa75a21" providerId="AD" clId="Web-{1CF25D54-60A3-8806-883E-0A65D6FC1445}" dt="2022-11-07T16:49:27.186" v="331"/>
        <pc:sldMkLst>
          <pc:docMk/>
          <pc:sldMk cId="663143226" sldId="33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ADA39-E602-473F-AFA5-DA84FA4EFF7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08A908-2CAA-4244-B6EC-9063CDB3BDAC}">
      <dgm:prSet/>
      <dgm:spPr/>
      <dgm:t>
        <a:bodyPr/>
        <a:lstStyle/>
        <a:p>
          <a:r>
            <a:rPr lang="cs-CZ"/>
            <a:t>Pojem supervize</a:t>
          </a:r>
          <a:endParaRPr lang="en-US"/>
        </a:p>
      </dgm:t>
    </dgm:pt>
    <dgm:pt modelId="{344EB997-6D35-4ACD-B6A5-3A35E907005E}" type="parTrans" cxnId="{407A370C-E6F4-46DA-94B0-2CF8F03BE34B}">
      <dgm:prSet/>
      <dgm:spPr/>
      <dgm:t>
        <a:bodyPr/>
        <a:lstStyle/>
        <a:p>
          <a:endParaRPr lang="en-US"/>
        </a:p>
      </dgm:t>
    </dgm:pt>
    <dgm:pt modelId="{6255D5A4-D61D-48A0-8416-E69F0A3C2404}" type="sibTrans" cxnId="{407A370C-E6F4-46DA-94B0-2CF8F03BE34B}">
      <dgm:prSet/>
      <dgm:spPr/>
      <dgm:t>
        <a:bodyPr/>
        <a:lstStyle/>
        <a:p>
          <a:endParaRPr lang="en-US"/>
        </a:p>
      </dgm:t>
    </dgm:pt>
    <dgm:pt modelId="{58B29B92-F1E9-4E74-98B5-7E295C03CBE7}">
      <dgm:prSet/>
      <dgm:spPr/>
      <dgm:t>
        <a:bodyPr/>
        <a:lstStyle/>
        <a:p>
          <a:r>
            <a:rPr lang="cs-CZ"/>
            <a:t>Kdo je supervizor</a:t>
          </a:r>
          <a:endParaRPr lang="en-US"/>
        </a:p>
      </dgm:t>
    </dgm:pt>
    <dgm:pt modelId="{EA1D568B-ADE2-4FEB-8B5F-D254D6F19364}" type="parTrans" cxnId="{F76FC939-BD3B-4CF6-9CB9-797195B46698}">
      <dgm:prSet/>
      <dgm:spPr/>
      <dgm:t>
        <a:bodyPr/>
        <a:lstStyle/>
        <a:p>
          <a:endParaRPr lang="en-US"/>
        </a:p>
      </dgm:t>
    </dgm:pt>
    <dgm:pt modelId="{DE0CF77F-589B-4E20-800C-992EA237010F}" type="sibTrans" cxnId="{F76FC939-BD3B-4CF6-9CB9-797195B46698}">
      <dgm:prSet/>
      <dgm:spPr/>
      <dgm:t>
        <a:bodyPr/>
        <a:lstStyle/>
        <a:p>
          <a:endParaRPr lang="en-US"/>
        </a:p>
      </dgm:t>
    </dgm:pt>
    <dgm:pt modelId="{71A88D4A-D5B4-456F-9300-68DFAD52140F}">
      <dgm:prSet/>
      <dgm:spPr/>
      <dgm:t>
        <a:bodyPr/>
        <a:lstStyle/>
        <a:p>
          <a:r>
            <a:rPr lang="cs-CZ"/>
            <a:t>Typy supervize</a:t>
          </a:r>
          <a:endParaRPr lang="en-US"/>
        </a:p>
      </dgm:t>
    </dgm:pt>
    <dgm:pt modelId="{B54A0EDB-6C2C-4515-BBEC-936A1858B9E0}" type="parTrans" cxnId="{71E11D1D-3FB7-4085-9147-9DC83F0183BE}">
      <dgm:prSet/>
      <dgm:spPr/>
      <dgm:t>
        <a:bodyPr/>
        <a:lstStyle/>
        <a:p>
          <a:endParaRPr lang="en-US"/>
        </a:p>
      </dgm:t>
    </dgm:pt>
    <dgm:pt modelId="{3E93C5D6-FB4D-4F82-A966-E0E61C99322C}" type="sibTrans" cxnId="{71E11D1D-3FB7-4085-9147-9DC83F0183BE}">
      <dgm:prSet/>
      <dgm:spPr/>
      <dgm:t>
        <a:bodyPr/>
        <a:lstStyle/>
        <a:p>
          <a:endParaRPr lang="en-US"/>
        </a:p>
      </dgm:t>
    </dgm:pt>
    <dgm:pt modelId="{96372DDA-1A98-471C-A697-0A36594FB564}">
      <dgm:prSet/>
      <dgm:spPr/>
      <dgm:t>
        <a:bodyPr/>
        <a:lstStyle/>
        <a:p>
          <a:r>
            <a:rPr lang="cs-CZ"/>
            <a:t>Funkce supervize</a:t>
          </a:r>
          <a:endParaRPr lang="en-US"/>
        </a:p>
      </dgm:t>
    </dgm:pt>
    <dgm:pt modelId="{1419908F-E4B4-42EE-841F-C14E184DFE5B}" type="parTrans" cxnId="{49016717-D110-49DE-9EE1-0F91CE53D734}">
      <dgm:prSet/>
      <dgm:spPr/>
      <dgm:t>
        <a:bodyPr/>
        <a:lstStyle/>
        <a:p>
          <a:endParaRPr lang="en-US"/>
        </a:p>
      </dgm:t>
    </dgm:pt>
    <dgm:pt modelId="{37EB90FD-5209-45A7-9CE4-882796F9EA3F}" type="sibTrans" cxnId="{49016717-D110-49DE-9EE1-0F91CE53D734}">
      <dgm:prSet/>
      <dgm:spPr/>
      <dgm:t>
        <a:bodyPr/>
        <a:lstStyle/>
        <a:p>
          <a:endParaRPr lang="en-US"/>
        </a:p>
      </dgm:t>
    </dgm:pt>
    <dgm:pt modelId="{4D71AF44-408C-47D5-9477-D73F23C749A0}">
      <dgm:prSet/>
      <dgm:spPr/>
      <dgm:t>
        <a:bodyPr/>
        <a:lstStyle/>
        <a:p>
          <a:r>
            <a:rPr lang="cs-CZ"/>
            <a:t>Průběh supervize</a:t>
          </a:r>
          <a:endParaRPr lang="en-US"/>
        </a:p>
      </dgm:t>
    </dgm:pt>
    <dgm:pt modelId="{7DECA4EF-3BA2-4DE6-BB4A-800FC271E71C}" type="parTrans" cxnId="{ACA0FB1B-39EC-4536-86A5-0484B062CC62}">
      <dgm:prSet/>
      <dgm:spPr/>
      <dgm:t>
        <a:bodyPr/>
        <a:lstStyle/>
        <a:p>
          <a:endParaRPr lang="en-US"/>
        </a:p>
      </dgm:t>
    </dgm:pt>
    <dgm:pt modelId="{E4AC5598-C2D6-4BE3-8C9D-984B50BB342A}" type="sibTrans" cxnId="{ACA0FB1B-39EC-4536-86A5-0484B062CC62}">
      <dgm:prSet/>
      <dgm:spPr/>
      <dgm:t>
        <a:bodyPr/>
        <a:lstStyle/>
        <a:p>
          <a:endParaRPr lang="en-US"/>
        </a:p>
      </dgm:t>
    </dgm:pt>
    <dgm:pt modelId="{B8279F23-B592-4973-A8DD-510ADCA5D568}">
      <dgm:prSet/>
      <dgm:spPr/>
      <dgm:t>
        <a:bodyPr/>
        <a:lstStyle/>
        <a:p>
          <a:r>
            <a:rPr lang="cs-CZ"/>
            <a:t>Supervizní kontrakt</a:t>
          </a:r>
          <a:endParaRPr lang="en-US"/>
        </a:p>
      </dgm:t>
    </dgm:pt>
    <dgm:pt modelId="{55EB81D2-E6C4-4C8D-962B-E068678802E6}" type="parTrans" cxnId="{CFA6F28D-A455-4B2E-A4E6-2CF31FE90F09}">
      <dgm:prSet/>
      <dgm:spPr/>
      <dgm:t>
        <a:bodyPr/>
        <a:lstStyle/>
        <a:p>
          <a:endParaRPr lang="en-US"/>
        </a:p>
      </dgm:t>
    </dgm:pt>
    <dgm:pt modelId="{89BC1AC9-5010-4C1B-BCB4-78156173186E}" type="sibTrans" cxnId="{CFA6F28D-A455-4B2E-A4E6-2CF31FE90F09}">
      <dgm:prSet/>
      <dgm:spPr/>
      <dgm:t>
        <a:bodyPr/>
        <a:lstStyle/>
        <a:p>
          <a:endParaRPr lang="en-US"/>
        </a:p>
      </dgm:t>
    </dgm:pt>
    <dgm:pt modelId="{615FBCE9-97AF-40E9-9597-36B1300DA1A7}">
      <dgm:prSet/>
      <dgm:spPr/>
      <dgm:t>
        <a:bodyPr/>
        <a:lstStyle/>
        <a:p>
          <a:r>
            <a:rPr lang="cs-CZ"/>
            <a:t>Jak poznat dobrého supervizora</a:t>
          </a:r>
          <a:endParaRPr lang="en-US"/>
        </a:p>
      </dgm:t>
    </dgm:pt>
    <dgm:pt modelId="{BBE68451-ECAD-4267-835F-D75C93A7870B}" type="parTrans" cxnId="{9835B0A2-70F5-4C55-8E60-E16FB4344C79}">
      <dgm:prSet/>
      <dgm:spPr/>
      <dgm:t>
        <a:bodyPr/>
        <a:lstStyle/>
        <a:p>
          <a:endParaRPr lang="en-US"/>
        </a:p>
      </dgm:t>
    </dgm:pt>
    <dgm:pt modelId="{CC0A5A74-BF84-44B6-B542-593223B58EE7}" type="sibTrans" cxnId="{9835B0A2-70F5-4C55-8E60-E16FB4344C79}">
      <dgm:prSet/>
      <dgm:spPr/>
      <dgm:t>
        <a:bodyPr/>
        <a:lstStyle/>
        <a:p>
          <a:endParaRPr lang="en-US"/>
        </a:p>
      </dgm:t>
    </dgm:pt>
    <dgm:pt modelId="{98802669-DBB2-4718-AC3B-84F4BD36E45D}">
      <dgm:prSet phldr="0"/>
      <dgm:spPr/>
      <dgm:t>
        <a:bodyPr/>
        <a:lstStyle/>
        <a:p>
          <a:pPr rtl="0"/>
          <a:r>
            <a:rPr lang="cs-CZ"/>
            <a:t>Trocha historie</a:t>
          </a:r>
          <a:endParaRPr lang="cs-CZ">
            <a:latin typeface="Calibri Light" panose="020F0302020204030204"/>
          </a:endParaRPr>
        </a:p>
      </dgm:t>
    </dgm:pt>
    <dgm:pt modelId="{7D7DC26D-303E-4BBE-B820-0AC235065EDE}" type="parTrans" cxnId="{FC9C7C4F-E757-411B-BF0B-F33408A85BC8}">
      <dgm:prSet/>
      <dgm:spPr/>
    </dgm:pt>
    <dgm:pt modelId="{246857E8-EF82-4613-8E97-9922CC510463}" type="sibTrans" cxnId="{FC9C7C4F-E757-411B-BF0B-F33408A85BC8}">
      <dgm:prSet/>
      <dgm:spPr/>
    </dgm:pt>
    <dgm:pt modelId="{C975C1F7-385C-4DC0-A0B0-B1EBFC14C146}" type="pres">
      <dgm:prSet presAssocID="{B8CADA39-E602-473F-AFA5-DA84FA4EFF7F}" presName="vert0" presStyleCnt="0">
        <dgm:presLayoutVars>
          <dgm:dir/>
          <dgm:animOne val="branch"/>
          <dgm:animLvl val="lvl"/>
        </dgm:presLayoutVars>
      </dgm:prSet>
      <dgm:spPr/>
    </dgm:pt>
    <dgm:pt modelId="{0FCFE7C2-F842-4A9E-B50A-503060675F10}" type="pres">
      <dgm:prSet presAssocID="{8E08A908-2CAA-4244-B6EC-9063CDB3BDAC}" presName="thickLine" presStyleLbl="alignNode1" presStyleIdx="0" presStyleCnt="8"/>
      <dgm:spPr/>
    </dgm:pt>
    <dgm:pt modelId="{54B2CCE1-A445-4FD6-ABE4-2BAB1BD6D674}" type="pres">
      <dgm:prSet presAssocID="{8E08A908-2CAA-4244-B6EC-9063CDB3BDAC}" presName="horz1" presStyleCnt="0"/>
      <dgm:spPr/>
    </dgm:pt>
    <dgm:pt modelId="{422D27EC-61C1-436C-AC65-F2C32B727368}" type="pres">
      <dgm:prSet presAssocID="{8E08A908-2CAA-4244-B6EC-9063CDB3BDAC}" presName="tx1" presStyleLbl="revTx" presStyleIdx="0" presStyleCnt="8"/>
      <dgm:spPr/>
    </dgm:pt>
    <dgm:pt modelId="{B3F8895B-C48F-465A-A391-1D7ECBF6D31D}" type="pres">
      <dgm:prSet presAssocID="{8E08A908-2CAA-4244-B6EC-9063CDB3BDAC}" presName="vert1" presStyleCnt="0"/>
      <dgm:spPr/>
    </dgm:pt>
    <dgm:pt modelId="{427EED71-5A12-46BE-96F5-52A7EEDC96EB}" type="pres">
      <dgm:prSet presAssocID="{58B29B92-F1E9-4E74-98B5-7E295C03CBE7}" presName="thickLine" presStyleLbl="alignNode1" presStyleIdx="1" presStyleCnt="8"/>
      <dgm:spPr/>
    </dgm:pt>
    <dgm:pt modelId="{DC8EE575-67D7-4DCF-8B10-0E710110FA1E}" type="pres">
      <dgm:prSet presAssocID="{58B29B92-F1E9-4E74-98B5-7E295C03CBE7}" presName="horz1" presStyleCnt="0"/>
      <dgm:spPr/>
    </dgm:pt>
    <dgm:pt modelId="{4F2B1A5E-3155-4602-B57D-08110D10D4E7}" type="pres">
      <dgm:prSet presAssocID="{58B29B92-F1E9-4E74-98B5-7E295C03CBE7}" presName="tx1" presStyleLbl="revTx" presStyleIdx="1" presStyleCnt="8"/>
      <dgm:spPr/>
    </dgm:pt>
    <dgm:pt modelId="{4906C93F-4D40-4241-89B6-BAADBF8F73EF}" type="pres">
      <dgm:prSet presAssocID="{58B29B92-F1E9-4E74-98B5-7E295C03CBE7}" presName="vert1" presStyleCnt="0"/>
      <dgm:spPr/>
    </dgm:pt>
    <dgm:pt modelId="{044CD930-2E10-4560-BCC1-CC26BFFF1834}" type="pres">
      <dgm:prSet presAssocID="{98802669-DBB2-4718-AC3B-84F4BD36E45D}" presName="thickLine" presStyleLbl="alignNode1" presStyleIdx="2" presStyleCnt="8"/>
      <dgm:spPr/>
    </dgm:pt>
    <dgm:pt modelId="{D38A1FDD-C5F3-49EE-898C-FFF4D51200D1}" type="pres">
      <dgm:prSet presAssocID="{98802669-DBB2-4718-AC3B-84F4BD36E45D}" presName="horz1" presStyleCnt="0"/>
      <dgm:spPr/>
    </dgm:pt>
    <dgm:pt modelId="{D893E0C3-5105-42F1-829F-5448D09A4294}" type="pres">
      <dgm:prSet presAssocID="{98802669-DBB2-4718-AC3B-84F4BD36E45D}" presName="tx1" presStyleLbl="revTx" presStyleIdx="2" presStyleCnt="8"/>
      <dgm:spPr/>
    </dgm:pt>
    <dgm:pt modelId="{FA35BEFE-5E70-430F-A092-FED88FE16AF5}" type="pres">
      <dgm:prSet presAssocID="{98802669-DBB2-4718-AC3B-84F4BD36E45D}" presName="vert1" presStyleCnt="0"/>
      <dgm:spPr/>
    </dgm:pt>
    <dgm:pt modelId="{E784B715-E826-4592-80B6-9702A550C877}" type="pres">
      <dgm:prSet presAssocID="{71A88D4A-D5B4-456F-9300-68DFAD52140F}" presName="thickLine" presStyleLbl="alignNode1" presStyleIdx="3" presStyleCnt="8"/>
      <dgm:spPr/>
    </dgm:pt>
    <dgm:pt modelId="{664A4A6A-9AEE-4F17-8F76-F41AE19D45A8}" type="pres">
      <dgm:prSet presAssocID="{71A88D4A-D5B4-456F-9300-68DFAD52140F}" presName="horz1" presStyleCnt="0"/>
      <dgm:spPr/>
    </dgm:pt>
    <dgm:pt modelId="{E66D865F-6CF6-4999-9B70-97E67AEAF8A7}" type="pres">
      <dgm:prSet presAssocID="{71A88D4A-D5B4-456F-9300-68DFAD52140F}" presName="tx1" presStyleLbl="revTx" presStyleIdx="3" presStyleCnt="8"/>
      <dgm:spPr/>
    </dgm:pt>
    <dgm:pt modelId="{8350487A-F118-404E-AD94-DC3769E239B0}" type="pres">
      <dgm:prSet presAssocID="{71A88D4A-D5B4-456F-9300-68DFAD52140F}" presName="vert1" presStyleCnt="0"/>
      <dgm:spPr/>
    </dgm:pt>
    <dgm:pt modelId="{FF9EABFE-E6F2-420B-8B59-A23CBC4CC99E}" type="pres">
      <dgm:prSet presAssocID="{96372DDA-1A98-471C-A697-0A36594FB564}" presName="thickLine" presStyleLbl="alignNode1" presStyleIdx="4" presStyleCnt="8"/>
      <dgm:spPr/>
    </dgm:pt>
    <dgm:pt modelId="{90BB6E9A-082F-45B7-B632-01AC6F1081E4}" type="pres">
      <dgm:prSet presAssocID="{96372DDA-1A98-471C-A697-0A36594FB564}" presName="horz1" presStyleCnt="0"/>
      <dgm:spPr/>
    </dgm:pt>
    <dgm:pt modelId="{B4014C65-2B14-4665-8453-972CF8B97CFC}" type="pres">
      <dgm:prSet presAssocID="{96372DDA-1A98-471C-A697-0A36594FB564}" presName="tx1" presStyleLbl="revTx" presStyleIdx="4" presStyleCnt="8"/>
      <dgm:spPr/>
    </dgm:pt>
    <dgm:pt modelId="{2B454220-8B97-4C60-9CB0-EA37B45330AF}" type="pres">
      <dgm:prSet presAssocID="{96372DDA-1A98-471C-A697-0A36594FB564}" presName="vert1" presStyleCnt="0"/>
      <dgm:spPr/>
    </dgm:pt>
    <dgm:pt modelId="{E4155A56-CA01-46EC-BAF0-E265A860C611}" type="pres">
      <dgm:prSet presAssocID="{4D71AF44-408C-47D5-9477-D73F23C749A0}" presName="thickLine" presStyleLbl="alignNode1" presStyleIdx="5" presStyleCnt="8"/>
      <dgm:spPr/>
    </dgm:pt>
    <dgm:pt modelId="{B77EA996-4FD5-4B4F-B01A-95CE2705136D}" type="pres">
      <dgm:prSet presAssocID="{4D71AF44-408C-47D5-9477-D73F23C749A0}" presName="horz1" presStyleCnt="0"/>
      <dgm:spPr/>
    </dgm:pt>
    <dgm:pt modelId="{032C0531-D36A-4FCE-9ACA-26AC0D6640DB}" type="pres">
      <dgm:prSet presAssocID="{4D71AF44-408C-47D5-9477-D73F23C749A0}" presName="tx1" presStyleLbl="revTx" presStyleIdx="5" presStyleCnt="8"/>
      <dgm:spPr/>
    </dgm:pt>
    <dgm:pt modelId="{050ADAF1-1011-4739-AA9E-82B19EBFC845}" type="pres">
      <dgm:prSet presAssocID="{4D71AF44-408C-47D5-9477-D73F23C749A0}" presName="vert1" presStyleCnt="0"/>
      <dgm:spPr/>
    </dgm:pt>
    <dgm:pt modelId="{2FBDD544-536C-4F5C-9CB8-763E543DF050}" type="pres">
      <dgm:prSet presAssocID="{B8279F23-B592-4973-A8DD-510ADCA5D568}" presName="thickLine" presStyleLbl="alignNode1" presStyleIdx="6" presStyleCnt="8"/>
      <dgm:spPr/>
    </dgm:pt>
    <dgm:pt modelId="{FFBFAE7F-6C92-47E2-AC7F-EDDE515A4570}" type="pres">
      <dgm:prSet presAssocID="{B8279F23-B592-4973-A8DD-510ADCA5D568}" presName="horz1" presStyleCnt="0"/>
      <dgm:spPr/>
    </dgm:pt>
    <dgm:pt modelId="{70D1DD34-3E25-4D0A-8763-8AA0C5245193}" type="pres">
      <dgm:prSet presAssocID="{B8279F23-B592-4973-A8DD-510ADCA5D568}" presName="tx1" presStyleLbl="revTx" presStyleIdx="6" presStyleCnt="8"/>
      <dgm:spPr/>
    </dgm:pt>
    <dgm:pt modelId="{29FBF953-6F3B-4B5A-A2B0-1D010C9B55AA}" type="pres">
      <dgm:prSet presAssocID="{B8279F23-B592-4973-A8DD-510ADCA5D568}" presName="vert1" presStyleCnt="0"/>
      <dgm:spPr/>
    </dgm:pt>
    <dgm:pt modelId="{83F45A03-8929-407A-9E19-A06275587DE0}" type="pres">
      <dgm:prSet presAssocID="{615FBCE9-97AF-40E9-9597-36B1300DA1A7}" presName="thickLine" presStyleLbl="alignNode1" presStyleIdx="7" presStyleCnt="8"/>
      <dgm:spPr/>
    </dgm:pt>
    <dgm:pt modelId="{711EB997-ED30-41F0-A2F3-9847FEFFA3B9}" type="pres">
      <dgm:prSet presAssocID="{615FBCE9-97AF-40E9-9597-36B1300DA1A7}" presName="horz1" presStyleCnt="0"/>
      <dgm:spPr/>
    </dgm:pt>
    <dgm:pt modelId="{D69E1563-A1F8-4124-8CAC-BEC47B2ADC68}" type="pres">
      <dgm:prSet presAssocID="{615FBCE9-97AF-40E9-9597-36B1300DA1A7}" presName="tx1" presStyleLbl="revTx" presStyleIdx="7" presStyleCnt="8"/>
      <dgm:spPr/>
    </dgm:pt>
    <dgm:pt modelId="{583F727F-0EF1-4C66-8FEA-7C667ADC4B62}" type="pres">
      <dgm:prSet presAssocID="{615FBCE9-97AF-40E9-9597-36B1300DA1A7}" presName="vert1" presStyleCnt="0"/>
      <dgm:spPr/>
    </dgm:pt>
  </dgm:ptLst>
  <dgm:cxnLst>
    <dgm:cxn modelId="{2064B803-E96B-4680-BA4A-829C713788DD}" type="presOf" srcId="{B8CADA39-E602-473F-AFA5-DA84FA4EFF7F}" destId="{C975C1F7-385C-4DC0-A0B0-B1EBFC14C146}" srcOrd="0" destOrd="0" presId="urn:microsoft.com/office/officeart/2008/layout/LinedList"/>
    <dgm:cxn modelId="{407A370C-E6F4-46DA-94B0-2CF8F03BE34B}" srcId="{B8CADA39-E602-473F-AFA5-DA84FA4EFF7F}" destId="{8E08A908-2CAA-4244-B6EC-9063CDB3BDAC}" srcOrd="0" destOrd="0" parTransId="{344EB997-6D35-4ACD-B6A5-3A35E907005E}" sibTransId="{6255D5A4-D61D-48A0-8416-E69F0A3C2404}"/>
    <dgm:cxn modelId="{49016717-D110-49DE-9EE1-0F91CE53D734}" srcId="{B8CADA39-E602-473F-AFA5-DA84FA4EFF7F}" destId="{96372DDA-1A98-471C-A697-0A36594FB564}" srcOrd="4" destOrd="0" parTransId="{1419908F-E4B4-42EE-841F-C14E184DFE5B}" sibTransId="{37EB90FD-5209-45A7-9CE4-882796F9EA3F}"/>
    <dgm:cxn modelId="{ACA0FB1B-39EC-4536-86A5-0484B062CC62}" srcId="{B8CADA39-E602-473F-AFA5-DA84FA4EFF7F}" destId="{4D71AF44-408C-47D5-9477-D73F23C749A0}" srcOrd="5" destOrd="0" parTransId="{7DECA4EF-3BA2-4DE6-BB4A-800FC271E71C}" sibTransId="{E4AC5598-C2D6-4BE3-8C9D-984B50BB342A}"/>
    <dgm:cxn modelId="{71E11D1D-3FB7-4085-9147-9DC83F0183BE}" srcId="{B8CADA39-E602-473F-AFA5-DA84FA4EFF7F}" destId="{71A88D4A-D5B4-456F-9300-68DFAD52140F}" srcOrd="3" destOrd="0" parTransId="{B54A0EDB-6C2C-4515-BBEC-936A1858B9E0}" sibTransId="{3E93C5D6-FB4D-4F82-A966-E0E61C99322C}"/>
    <dgm:cxn modelId="{DCDC6727-6F76-4B86-8462-A07C83FFDA53}" type="presOf" srcId="{615FBCE9-97AF-40E9-9597-36B1300DA1A7}" destId="{D69E1563-A1F8-4124-8CAC-BEC47B2ADC68}" srcOrd="0" destOrd="0" presId="urn:microsoft.com/office/officeart/2008/layout/LinedList"/>
    <dgm:cxn modelId="{F76FC939-BD3B-4CF6-9CB9-797195B46698}" srcId="{B8CADA39-E602-473F-AFA5-DA84FA4EFF7F}" destId="{58B29B92-F1E9-4E74-98B5-7E295C03CBE7}" srcOrd="1" destOrd="0" parTransId="{EA1D568B-ADE2-4FEB-8B5F-D254D6F19364}" sibTransId="{DE0CF77F-589B-4E20-800C-992EA237010F}"/>
    <dgm:cxn modelId="{FC9C7C4F-E757-411B-BF0B-F33408A85BC8}" srcId="{B8CADA39-E602-473F-AFA5-DA84FA4EFF7F}" destId="{98802669-DBB2-4718-AC3B-84F4BD36E45D}" srcOrd="2" destOrd="0" parTransId="{7D7DC26D-303E-4BBE-B820-0AC235065EDE}" sibTransId="{246857E8-EF82-4613-8E97-9922CC510463}"/>
    <dgm:cxn modelId="{3939797F-516F-4368-B025-6232F8C3AB9A}" type="presOf" srcId="{71A88D4A-D5B4-456F-9300-68DFAD52140F}" destId="{E66D865F-6CF6-4999-9B70-97E67AEAF8A7}" srcOrd="0" destOrd="0" presId="urn:microsoft.com/office/officeart/2008/layout/LinedList"/>
    <dgm:cxn modelId="{CFA6F28D-A455-4B2E-A4E6-2CF31FE90F09}" srcId="{B8CADA39-E602-473F-AFA5-DA84FA4EFF7F}" destId="{B8279F23-B592-4973-A8DD-510ADCA5D568}" srcOrd="6" destOrd="0" parTransId="{55EB81D2-E6C4-4C8D-962B-E068678802E6}" sibTransId="{89BC1AC9-5010-4C1B-BCB4-78156173186E}"/>
    <dgm:cxn modelId="{45A90394-3899-4FF7-B664-E3CE5D1042E2}" type="presOf" srcId="{58B29B92-F1E9-4E74-98B5-7E295C03CBE7}" destId="{4F2B1A5E-3155-4602-B57D-08110D10D4E7}" srcOrd="0" destOrd="0" presId="urn:microsoft.com/office/officeart/2008/layout/LinedList"/>
    <dgm:cxn modelId="{5BCB9F94-81C5-4A06-9BE3-250EB3ABEC40}" type="presOf" srcId="{B8279F23-B592-4973-A8DD-510ADCA5D568}" destId="{70D1DD34-3E25-4D0A-8763-8AA0C5245193}" srcOrd="0" destOrd="0" presId="urn:microsoft.com/office/officeart/2008/layout/LinedList"/>
    <dgm:cxn modelId="{9835B0A2-70F5-4C55-8E60-E16FB4344C79}" srcId="{B8CADA39-E602-473F-AFA5-DA84FA4EFF7F}" destId="{615FBCE9-97AF-40E9-9597-36B1300DA1A7}" srcOrd="7" destOrd="0" parTransId="{BBE68451-ECAD-4267-835F-D75C93A7870B}" sibTransId="{CC0A5A74-BF84-44B6-B542-593223B58EE7}"/>
    <dgm:cxn modelId="{138780B5-732F-4F4F-986C-32415DAE7A71}" type="presOf" srcId="{8E08A908-2CAA-4244-B6EC-9063CDB3BDAC}" destId="{422D27EC-61C1-436C-AC65-F2C32B727368}" srcOrd="0" destOrd="0" presId="urn:microsoft.com/office/officeart/2008/layout/LinedList"/>
    <dgm:cxn modelId="{17EF46DD-7F3B-4F87-9488-489298845694}" type="presOf" srcId="{96372DDA-1A98-471C-A697-0A36594FB564}" destId="{B4014C65-2B14-4665-8453-972CF8B97CFC}" srcOrd="0" destOrd="0" presId="urn:microsoft.com/office/officeart/2008/layout/LinedList"/>
    <dgm:cxn modelId="{078ECEED-E71D-4283-8485-F2CDAB830EFD}" type="presOf" srcId="{98802669-DBB2-4718-AC3B-84F4BD36E45D}" destId="{D893E0C3-5105-42F1-829F-5448D09A4294}" srcOrd="0" destOrd="0" presId="urn:microsoft.com/office/officeart/2008/layout/LinedList"/>
    <dgm:cxn modelId="{25008FEE-7769-437C-940B-3F5572D5ECCA}" type="presOf" srcId="{4D71AF44-408C-47D5-9477-D73F23C749A0}" destId="{032C0531-D36A-4FCE-9ACA-26AC0D6640DB}" srcOrd="0" destOrd="0" presId="urn:microsoft.com/office/officeart/2008/layout/LinedList"/>
    <dgm:cxn modelId="{DCBC34EB-4517-43F0-A781-B233B2EA22B8}" type="presParOf" srcId="{C975C1F7-385C-4DC0-A0B0-B1EBFC14C146}" destId="{0FCFE7C2-F842-4A9E-B50A-503060675F10}" srcOrd="0" destOrd="0" presId="urn:microsoft.com/office/officeart/2008/layout/LinedList"/>
    <dgm:cxn modelId="{A235D692-6FA2-4E04-9147-83BBDC75255B}" type="presParOf" srcId="{C975C1F7-385C-4DC0-A0B0-B1EBFC14C146}" destId="{54B2CCE1-A445-4FD6-ABE4-2BAB1BD6D674}" srcOrd="1" destOrd="0" presId="urn:microsoft.com/office/officeart/2008/layout/LinedList"/>
    <dgm:cxn modelId="{920BDFF9-3B70-414F-A6B3-A2C091E78D2F}" type="presParOf" srcId="{54B2CCE1-A445-4FD6-ABE4-2BAB1BD6D674}" destId="{422D27EC-61C1-436C-AC65-F2C32B727368}" srcOrd="0" destOrd="0" presId="urn:microsoft.com/office/officeart/2008/layout/LinedList"/>
    <dgm:cxn modelId="{7425E390-B525-4479-B525-B496AA318FD8}" type="presParOf" srcId="{54B2CCE1-A445-4FD6-ABE4-2BAB1BD6D674}" destId="{B3F8895B-C48F-465A-A391-1D7ECBF6D31D}" srcOrd="1" destOrd="0" presId="urn:microsoft.com/office/officeart/2008/layout/LinedList"/>
    <dgm:cxn modelId="{14A3F945-65A6-46ED-B96F-D72A63E0A2E6}" type="presParOf" srcId="{C975C1F7-385C-4DC0-A0B0-B1EBFC14C146}" destId="{427EED71-5A12-46BE-96F5-52A7EEDC96EB}" srcOrd="2" destOrd="0" presId="urn:microsoft.com/office/officeart/2008/layout/LinedList"/>
    <dgm:cxn modelId="{722A328B-2C7D-4687-8B12-247822E031B6}" type="presParOf" srcId="{C975C1F7-385C-4DC0-A0B0-B1EBFC14C146}" destId="{DC8EE575-67D7-4DCF-8B10-0E710110FA1E}" srcOrd="3" destOrd="0" presId="urn:microsoft.com/office/officeart/2008/layout/LinedList"/>
    <dgm:cxn modelId="{4D8AEC7C-89C4-4261-A275-8261156E80E5}" type="presParOf" srcId="{DC8EE575-67D7-4DCF-8B10-0E710110FA1E}" destId="{4F2B1A5E-3155-4602-B57D-08110D10D4E7}" srcOrd="0" destOrd="0" presId="urn:microsoft.com/office/officeart/2008/layout/LinedList"/>
    <dgm:cxn modelId="{E1563EFB-A7D7-4B96-9341-B31532049A9C}" type="presParOf" srcId="{DC8EE575-67D7-4DCF-8B10-0E710110FA1E}" destId="{4906C93F-4D40-4241-89B6-BAADBF8F73EF}" srcOrd="1" destOrd="0" presId="urn:microsoft.com/office/officeart/2008/layout/LinedList"/>
    <dgm:cxn modelId="{EDE55594-0331-42CC-B71F-CB250F0DE69B}" type="presParOf" srcId="{C975C1F7-385C-4DC0-A0B0-B1EBFC14C146}" destId="{044CD930-2E10-4560-BCC1-CC26BFFF1834}" srcOrd="4" destOrd="0" presId="urn:microsoft.com/office/officeart/2008/layout/LinedList"/>
    <dgm:cxn modelId="{2D450C09-3D21-4733-BAAC-DE11AA257F01}" type="presParOf" srcId="{C975C1F7-385C-4DC0-A0B0-B1EBFC14C146}" destId="{D38A1FDD-C5F3-49EE-898C-FFF4D51200D1}" srcOrd="5" destOrd="0" presId="urn:microsoft.com/office/officeart/2008/layout/LinedList"/>
    <dgm:cxn modelId="{E9BACA60-0486-4DEE-B8EC-799D3610B035}" type="presParOf" srcId="{D38A1FDD-C5F3-49EE-898C-FFF4D51200D1}" destId="{D893E0C3-5105-42F1-829F-5448D09A4294}" srcOrd="0" destOrd="0" presId="urn:microsoft.com/office/officeart/2008/layout/LinedList"/>
    <dgm:cxn modelId="{8099F879-C491-43F4-8572-D8FA192B9694}" type="presParOf" srcId="{D38A1FDD-C5F3-49EE-898C-FFF4D51200D1}" destId="{FA35BEFE-5E70-430F-A092-FED88FE16AF5}" srcOrd="1" destOrd="0" presId="urn:microsoft.com/office/officeart/2008/layout/LinedList"/>
    <dgm:cxn modelId="{250574F0-59A5-45A8-89DF-A9B7464EE34E}" type="presParOf" srcId="{C975C1F7-385C-4DC0-A0B0-B1EBFC14C146}" destId="{E784B715-E826-4592-80B6-9702A550C877}" srcOrd="6" destOrd="0" presId="urn:microsoft.com/office/officeart/2008/layout/LinedList"/>
    <dgm:cxn modelId="{FE5FF362-5213-458F-8CD3-83AE61E83EB6}" type="presParOf" srcId="{C975C1F7-385C-4DC0-A0B0-B1EBFC14C146}" destId="{664A4A6A-9AEE-4F17-8F76-F41AE19D45A8}" srcOrd="7" destOrd="0" presId="urn:microsoft.com/office/officeart/2008/layout/LinedList"/>
    <dgm:cxn modelId="{FA89A7B3-C9E5-463E-9939-07ECB90E1739}" type="presParOf" srcId="{664A4A6A-9AEE-4F17-8F76-F41AE19D45A8}" destId="{E66D865F-6CF6-4999-9B70-97E67AEAF8A7}" srcOrd="0" destOrd="0" presId="urn:microsoft.com/office/officeart/2008/layout/LinedList"/>
    <dgm:cxn modelId="{26DB7CCE-F04B-474F-8C40-6FCAED615AED}" type="presParOf" srcId="{664A4A6A-9AEE-4F17-8F76-F41AE19D45A8}" destId="{8350487A-F118-404E-AD94-DC3769E239B0}" srcOrd="1" destOrd="0" presId="urn:microsoft.com/office/officeart/2008/layout/LinedList"/>
    <dgm:cxn modelId="{18E6724E-B153-4AB2-9979-4FC37DA870D4}" type="presParOf" srcId="{C975C1F7-385C-4DC0-A0B0-B1EBFC14C146}" destId="{FF9EABFE-E6F2-420B-8B59-A23CBC4CC99E}" srcOrd="8" destOrd="0" presId="urn:microsoft.com/office/officeart/2008/layout/LinedList"/>
    <dgm:cxn modelId="{5A9CE355-8E90-4356-A7DF-F771997BD4ED}" type="presParOf" srcId="{C975C1F7-385C-4DC0-A0B0-B1EBFC14C146}" destId="{90BB6E9A-082F-45B7-B632-01AC6F1081E4}" srcOrd="9" destOrd="0" presId="urn:microsoft.com/office/officeart/2008/layout/LinedList"/>
    <dgm:cxn modelId="{87F271CF-052A-4AA8-8019-ABE426F7FD4E}" type="presParOf" srcId="{90BB6E9A-082F-45B7-B632-01AC6F1081E4}" destId="{B4014C65-2B14-4665-8453-972CF8B97CFC}" srcOrd="0" destOrd="0" presId="urn:microsoft.com/office/officeart/2008/layout/LinedList"/>
    <dgm:cxn modelId="{337ED66B-6EED-46B9-AD55-1A327666F703}" type="presParOf" srcId="{90BB6E9A-082F-45B7-B632-01AC6F1081E4}" destId="{2B454220-8B97-4C60-9CB0-EA37B45330AF}" srcOrd="1" destOrd="0" presId="urn:microsoft.com/office/officeart/2008/layout/LinedList"/>
    <dgm:cxn modelId="{B058DC79-DC5D-4718-A82B-FF12FA1A3165}" type="presParOf" srcId="{C975C1F7-385C-4DC0-A0B0-B1EBFC14C146}" destId="{E4155A56-CA01-46EC-BAF0-E265A860C611}" srcOrd="10" destOrd="0" presId="urn:microsoft.com/office/officeart/2008/layout/LinedList"/>
    <dgm:cxn modelId="{912FAC63-3436-4912-B1CC-B54C5179618B}" type="presParOf" srcId="{C975C1F7-385C-4DC0-A0B0-B1EBFC14C146}" destId="{B77EA996-4FD5-4B4F-B01A-95CE2705136D}" srcOrd="11" destOrd="0" presId="urn:microsoft.com/office/officeart/2008/layout/LinedList"/>
    <dgm:cxn modelId="{57C67BAC-FE5B-47AB-A104-9858BD10BAAF}" type="presParOf" srcId="{B77EA996-4FD5-4B4F-B01A-95CE2705136D}" destId="{032C0531-D36A-4FCE-9ACA-26AC0D6640DB}" srcOrd="0" destOrd="0" presId="urn:microsoft.com/office/officeart/2008/layout/LinedList"/>
    <dgm:cxn modelId="{107FF117-7157-4A8A-AD80-27C9091126D1}" type="presParOf" srcId="{B77EA996-4FD5-4B4F-B01A-95CE2705136D}" destId="{050ADAF1-1011-4739-AA9E-82B19EBFC845}" srcOrd="1" destOrd="0" presId="urn:microsoft.com/office/officeart/2008/layout/LinedList"/>
    <dgm:cxn modelId="{2F0BC04E-0405-4B5F-9F04-8CC56DA56086}" type="presParOf" srcId="{C975C1F7-385C-4DC0-A0B0-B1EBFC14C146}" destId="{2FBDD544-536C-4F5C-9CB8-763E543DF050}" srcOrd="12" destOrd="0" presId="urn:microsoft.com/office/officeart/2008/layout/LinedList"/>
    <dgm:cxn modelId="{C910F143-89CE-421C-B673-6C8830BF2029}" type="presParOf" srcId="{C975C1F7-385C-4DC0-A0B0-B1EBFC14C146}" destId="{FFBFAE7F-6C92-47E2-AC7F-EDDE515A4570}" srcOrd="13" destOrd="0" presId="urn:microsoft.com/office/officeart/2008/layout/LinedList"/>
    <dgm:cxn modelId="{3EF429FB-F4FF-4777-BA69-B64AFD547870}" type="presParOf" srcId="{FFBFAE7F-6C92-47E2-AC7F-EDDE515A4570}" destId="{70D1DD34-3E25-4D0A-8763-8AA0C5245193}" srcOrd="0" destOrd="0" presId="urn:microsoft.com/office/officeart/2008/layout/LinedList"/>
    <dgm:cxn modelId="{FDC5D313-41CA-4152-912D-BBD36E0F9057}" type="presParOf" srcId="{FFBFAE7F-6C92-47E2-AC7F-EDDE515A4570}" destId="{29FBF953-6F3B-4B5A-A2B0-1D010C9B55AA}" srcOrd="1" destOrd="0" presId="urn:microsoft.com/office/officeart/2008/layout/LinedList"/>
    <dgm:cxn modelId="{F42D15A9-D6A5-4795-A573-DB6AADA9B4B9}" type="presParOf" srcId="{C975C1F7-385C-4DC0-A0B0-B1EBFC14C146}" destId="{83F45A03-8929-407A-9E19-A06275587DE0}" srcOrd="14" destOrd="0" presId="urn:microsoft.com/office/officeart/2008/layout/LinedList"/>
    <dgm:cxn modelId="{BB26D61E-47B9-4288-A1C3-0C1868EADFFA}" type="presParOf" srcId="{C975C1F7-385C-4DC0-A0B0-B1EBFC14C146}" destId="{711EB997-ED30-41F0-A2F3-9847FEFFA3B9}" srcOrd="15" destOrd="0" presId="urn:microsoft.com/office/officeart/2008/layout/LinedList"/>
    <dgm:cxn modelId="{F515979F-50D2-4944-B751-A79815089C54}" type="presParOf" srcId="{711EB997-ED30-41F0-A2F3-9847FEFFA3B9}" destId="{D69E1563-A1F8-4124-8CAC-BEC47B2ADC68}" srcOrd="0" destOrd="0" presId="urn:microsoft.com/office/officeart/2008/layout/LinedList"/>
    <dgm:cxn modelId="{1A8B575B-EED7-4259-B039-83C76E62CA48}" type="presParOf" srcId="{711EB997-ED30-41F0-A2F3-9847FEFFA3B9}" destId="{583F727F-0EF1-4C66-8FEA-7C667ADC4B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FE88-20A3-4967-B921-DD1C2D95DB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BECFE3-28C9-4376-AF64-05A1087F3E2A}">
      <dgm:prSet/>
      <dgm:spPr/>
      <dgm:t>
        <a:bodyPr/>
        <a:lstStyle/>
        <a:p>
          <a:r>
            <a:rPr lang="cs-CZ" dirty="0"/>
            <a:t>Nabízí svoji zkušenost a osobnost v kontextu s kontraktem a obsahem supervize. </a:t>
          </a:r>
          <a:endParaRPr lang="en-US" dirty="0"/>
        </a:p>
      </dgm:t>
    </dgm:pt>
    <dgm:pt modelId="{129C30F7-8C82-44EF-A870-4DCD53AD17F2}" type="parTrans" cxnId="{0DEE6F01-56F7-4F2A-B3A7-6557D03305BF}">
      <dgm:prSet/>
      <dgm:spPr/>
      <dgm:t>
        <a:bodyPr/>
        <a:lstStyle/>
        <a:p>
          <a:endParaRPr lang="en-US"/>
        </a:p>
      </dgm:t>
    </dgm:pt>
    <dgm:pt modelId="{4F86560D-71FF-4913-9F3E-D62815929431}" type="sibTrans" cxnId="{0DEE6F01-56F7-4F2A-B3A7-6557D03305BF}">
      <dgm:prSet/>
      <dgm:spPr/>
      <dgm:t>
        <a:bodyPr/>
        <a:lstStyle/>
        <a:p>
          <a:endParaRPr lang="en-US"/>
        </a:p>
      </dgm:t>
    </dgm:pt>
    <dgm:pt modelId="{262DC150-4965-440E-866E-3F388C121308}">
      <dgm:prSet/>
      <dgm:spPr/>
      <dgm:t>
        <a:bodyPr/>
        <a:lstStyle/>
        <a:p>
          <a:r>
            <a:rPr lang="cs-CZ" dirty="0"/>
            <a:t>Nabízí pochopení, ochranu a podporu </a:t>
          </a:r>
          <a:r>
            <a:rPr lang="cs-CZ" dirty="0" err="1"/>
            <a:t>supervidovanému</a:t>
          </a:r>
          <a:r>
            <a:rPr lang="cs-CZ" dirty="0"/>
            <a:t>. </a:t>
          </a:r>
          <a:endParaRPr lang="en-US" dirty="0"/>
        </a:p>
      </dgm:t>
    </dgm:pt>
    <dgm:pt modelId="{C22A78D6-EF68-428E-9166-96BBF01883D0}" type="parTrans" cxnId="{B9ECAAD1-0D4D-4858-82C9-CE85FBD4462C}">
      <dgm:prSet/>
      <dgm:spPr/>
      <dgm:t>
        <a:bodyPr/>
        <a:lstStyle/>
        <a:p>
          <a:endParaRPr lang="en-US"/>
        </a:p>
      </dgm:t>
    </dgm:pt>
    <dgm:pt modelId="{CA77EDF0-825B-4351-91DB-3FB88D11E858}" type="sibTrans" cxnId="{B9ECAAD1-0D4D-4858-82C9-CE85FBD4462C}">
      <dgm:prSet/>
      <dgm:spPr/>
      <dgm:t>
        <a:bodyPr/>
        <a:lstStyle/>
        <a:p>
          <a:endParaRPr lang="en-US"/>
        </a:p>
      </dgm:t>
    </dgm:pt>
    <dgm:pt modelId="{040C73B6-C4BD-4E44-9FC4-236BA23C1A08}">
      <dgm:prSet/>
      <dgm:spPr/>
      <dgm:t>
        <a:bodyPr/>
        <a:lstStyle/>
        <a:p>
          <a:r>
            <a:rPr lang="cs-CZ" dirty="0"/>
            <a:t>Nabízí korektivní a inspirativní zážitek z průběhu supervize. </a:t>
          </a:r>
          <a:endParaRPr lang="en-US" dirty="0"/>
        </a:p>
      </dgm:t>
    </dgm:pt>
    <dgm:pt modelId="{19F89F6A-52F5-4B4C-B1D7-E7CF2ABEC5E3}" type="parTrans" cxnId="{686A0F5A-E9E4-4467-A9A4-C56E86749521}">
      <dgm:prSet/>
      <dgm:spPr/>
      <dgm:t>
        <a:bodyPr/>
        <a:lstStyle/>
        <a:p>
          <a:endParaRPr lang="en-US"/>
        </a:p>
      </dgm:t>
    </dgm:pt>
    <dgm:pt modelId="{97356A84-103F-4AC1-9B8D-FDD68519B594}" type="sibTrans" cxnId="{686A0F5A-E9E4-4467-A9A4-C56E86749521}">
      <dgm:prSet/>
      <dgm:spPr/>
      <dgm:t>
        <a:bodyPr/>
        <a:lstStyle/>
        <a:p>
          <a:endParaRPr lang="en-US"/>
        </a:p>
      </dgm:t>
    </dgm:pt>
    <dgm:pt modelId="{5F23C738-07C2-44A7-90DB-5C99BB1C0259}">
      <dgm:prSet/>
      <dgm:spPr/>
      <dgm:t>
        <a:bodyPr/>
        <a:lstStyle/>
        <a:p>
          <a:r>
            <a:rPr lang="cs-CZ" dirty="0"/>
            <a:t>Nabízí jednotlivé supervize nebo jejich řadu /počet hodin atd</a:t>
          </a:r>
          <a:r>
            <a:rPr lang="cs-CZ" dirty="0">
              <a:latin typeface="Calibri Light" panose="020F0302020204030204"/>
            </a:rPr>
            <a:t>./.</a:t>
          </a:r>
          <a:r>
            <a:rPr lang="cs-CZ" dirty="0"/>
            <a:t> </a:t>
          </a:r>
          <a:endParaRPr lang="en-US" dirty="0"/>
        </a:p>
      </dgm:t>
    </dgm:pt>
    <dgm:pt modelId="{AAB98EAE-B81F-4020-B9E3-BD963470DAEF}" type="parTrans" cxnId="{11E2433C-0F66-4E2B-944A-9E245541C5CB}">
      <dgm:prSet/>
      <dgm:spPr/>
      <dgm:t>
        <a:bodyPr/>
        <a:lstStyle/>
        <a:p>
          <a:endParaRPr lang="en-US"/>
        </a:p>
      </dgm:t>
    </dgm:pt>
    <dgm:pt modelId="{F84D4AB5-B0B7-4D15-AE1D-8C3F787A442E}" type="sibTrans" cxnId="{11E2433C-0F66-4E2B-944A-9E245541C5CB}">
      <dgm:prSet/>
      <dgm:spPr/>
      <dgm:t>
        <a:bodyPr/>
        <a:lstStyle/>
        <a:p>
          <a:endParaRPr lang="en-US"/>
        </a:p>
      </dgm:t>
    </dgm:pt>
    <dgm:pt modelId="{013BB1C5-C618-4D6D-9E19-3597667B7D59}">
      <dgm:prSet/>
      <dgm:spPr/>
      <dgm:t>
        <a:bodyPr/>
        <a:lstStyle/>
        <a:p>
          <a:r>
            <a:rPr lang="cs-CZ" dirty="0"/>
            <a:t>Nabízí individuální, týmovou, případovou, skupinovou supervizi managementu i zaměstnancům. </a:t>
          </a:r>
          <a:endParaRPr lang="en-US" dirty="0"/>
        </a:p>
      </dgm:t>
    </dgm:pt>
    <dgm:pt modelId="{9F2F2989-5594-48DC-A9BF-671C37C5D532}" type="parTrans" cxnId="{C0FEBF12-6367-4EB8-9243-155C8B3086E9}">
      <dgm:prSet/>
      <dgm:spPr/>
      <dgm:t>
        <a:bodyPr/>
        <a:lstStyle/>
        <a:p>
          <a:endParaRPr lang="en-US"/>
        </a:p>
      </dgm:t>
    </dgm:pt>
    <dgm:pt modelId="{DC91CC8B-1C02-48C6-96EF-F320E6AED5CC}" type="sibTrans" cxnId="{C0FEBF12-6367-4EB8-9243-155C8B3086E9}">
      <dgm:prSet/>
      <dgm:spPr/>
      <dgm:t>
        <a:bodyPr/>
        <a:lstStyle/>
        <a:p>
          <a:endParaRPr lang="en-US"/>
        </a:p>
      </dgm:t>
    </dgm:pt>
    <dgm:pt modelId="{9DC6A3F2-EE4E-4F60-92A8-F5D4C2BA417C}">
      <dgm:prSet/>
      <dgm:spPr/>
      <dgm:t>
        <a:bodyPr/>
        <a:lstStyle/>
        <a:p>
          <a:r>
            <a:rPr lang="cs-CZ" dirty="0"/>
            <a:t>Nabízí supervizi řízení nebo manažerskou supervizi.</a:t>
          </a:r>
          <a:endParaRPr lang="en-US" dirty="0"/>
        </a:p>
      </dgm:t>
    </dgm:pt>
    <dgm:pt modelId="{5E8129BB-3FFB-4C1D-ACF7-93ACD8722D0C}" type="parTrans" cxnId="{60E98536-648D-4C07-9DB8-031B97AADE8C}">
      <dgm:prSet/>
      <dgm:spPr/>
      <dgm:t>
        <a:bodyPr/>
        <a:lstStyle/>
        <a:p>
          <a:endParaRPr lang="en-US"/>
        </a:p>
      </dgm:t>
    </dgm:pt>
    <dgm:pt modelId="{35ADEBE8-E561-459C-8AA4-5FB96894C866}" type="sibTrans" cxnId="{60E98536-648D-4C07-9DB8-031B97AADE8C}">
      <dgm:prSet/>
      <dgm:spPr/>
      <dgm:t>
        <a:bodyPr/>
        <a:lstStyle/>
        <a:p>
          <a:endParaRPr lang="en-US"/>
        </a:p>
      </dgm:t>
    </dgm:pt>
    <dgm:pt modelId="{2EB65881-BF1C-4FDD-8E63-D9C00FCA2DE1}" type="pres">
      <dgm:prSet presAssocID="{36DBFE88-20A3-4967-B921-DD1C2D95DBF6}" presName="diagram" presStyleCnt="0">
        <dgm:presLayoutVars>
          <dgm:dir/>
          <dgm:resizeHandles val="exact"/>
        </dgm:presLayoutVars>
      </dgm:prSet>
      <dgm:spPr/>
    </dgm:pt>
    <dgm:pt modelId="{2BCDCBDF-E012-4F68-9024-686A62553418}" type="pres">
      <dgm:prSet presAssocID="{81BECFE3-28C9-4376-AF64-05A1087F3E2A}" presName="node" presStyleLbl="node1" presStyleIdx="0" presStyleCnt="6">
        <dgm:presLayoutVars>
          <dgm:bulletEnabled val="1"/>
        </dgm:presLayoutVars>
      </dgm:prSet>
      <dgm:spPr/>
    </dgm:pt>
    <dgm:pt modelId="{CC80BE1A-0359-41D4-B797-2441511EDB4E}" type="pres">
      <dgm:prSet presAssocID="{4F86560D-71FF-4913-9F3E-D62815929431}" presName="sibTrans" presStyleCnt="0"/>
      <dgm:spPr/>
    </dgm:pt>
    <dgm:pt modelId="{EB7393C6-38E9-41FF-BDE1-DC8FD4E2812A}" type="pres">
      <dgm:prSet presAssocID="{262DC150-4965-440E-866E-3F388C121308}" presName="node" presStyleLbl="node1" presStyleIdx="1" presStyleCnt="6">
        <dgm:presLayoutVars>
          <dgm:bulletEnabled val="1"/>
        </dgm:presLayoutVars>
      </dgm:prSet>
      <dgm:spPr/>
    </dgm:pt>
    <dgm:pt modelId="{7E26E2D5-420C-4394-9E74-B182A968DF19}" type="pres">
      <dgm:prSet presAssocID="{CA77EDF0-825B-4351-91DB-3FB88D11E858}" presName="sibTrans" presStyleCnt="0"/>
      <dgm:spPr/>
    </dgm:pt>
    <dgm:pt modelId="{1C80E234-5BCF-4761-9F7E-E24450646C0E}" type="pres">
      <dgm:prSet presAssocID="{040C73B6-C4BD-4E44-9FC4-236BA23C1A08}" presName="node" presStyleLbl="node1" presStyleIdx="2" presStyleCnt="6">
        <dgm:presLayoutVars>
          <dgm:bulletEnabled val="1"/>
        </dgm:presLayoutVars>
      </dgm:prSet>
      <dgm:spPr/>
    </dgm:pt>
    <dgm:pt modelId="{09706766-4D78-4D95-A285-0D86387F33FF}" type="pres">
      <dgm:prSet presAssocID="{97356A84-103F-4AC1-9B8D-FDD68519B594}" presName="sibTrans" presStyleCnt="0"/>
      <dgm:spPr/>
    </dgm:pt>
    <dgm:pt modelId="{9ABAF0F0-66FB-4D6A-BAEA-44BE50514BF9}" type="pres">
      <dgm:prSet presAssocID="{5F23C738-07C2-44A7-90DB-5C99BB1C0259}" presName="node" presStyleLbl="node1" presStyleIdx="3" presStyleCnt="6">
        <dgm:presLayoutVars>
          <dgm:bulletEnabled val="1"/>
        </dgm:presLayoutVars>
      </dgm:prSet>
      <dgm:spPr/>
    </dgm:pt>
    <dgm:pt modelId="{63E8E27F-2DAA-4C49-9188-BAD57EBEED5B}" type="pres">
      <dgm:prSet presAssocID="{F84D4AB5-B0B7-4D15-AE1D-8C3F787A442E}" presName="sibTrans" presStyleCnt="0"/>
      <dgm:spPr/>
    </dgm:pt>
    <dgm:pt modelId="{74535663-A604-4BCC-8083-1915A5057F9B}" type="pres">
      <dgm:prSet presAssocID="{013BB1C5-C618-4D6D-9E19-3597667B7D59}" presName="node" presStyleLbl="node1" presStyleIdx="4" presStyleCnt="6">
        <dgm:presLayoutVars>
          <dgm:bulletEnabled val="1"/>
        </dgm:presLayoutVars>
      </dgm:prSet>
      <dgm:spPr/>
    </dgm:pt>
    <dgm:pt modelId="{AA8F6F1D-60AB-48AC-8031-C25F11F672BA}" type="pres">
      <dgm:prSet presAssocID="{DC91CC8B-1C02-48C6-96EF-F320E6AED5CC}" presName="sibTrans" presStyleCnt="0"/>
      <dgm:spPr/>
    </dgm:pt>
    <dgm:pt modelId="{11206FBA-D1A7-470D-B1CB-90E4829B151C}" type="pres">
      <dgm:prSet presAssocID="{9DC6A3F2-EE4E-4F60-92A8-F5D4C2BA417C}" presName="node" presStyleLbl="node1" presStyleIdx="5" presStyleCnt="6">
        <dgm:presLayoutVars>
          <dgm:bulletEnabled val="1"/>
        </dgm:presLayoutVars>
      </dgm:prSet>
      <dgm:spPr/>
    </dgm:pt>
  </dgm:ptLst>
  <dgm:cxnLst>
    <dgm:cxn modelId="{0DEE6F01-56F7-4F2A-B3A7-6557D03305BF}" srcId="{36DBFE88-20A3-4967-B921-DD1C2D95DBF6}" destId="{81BECFE3-28C9-4376-AF64-05A1087F3E2A}" srcOrd="0" destOrd="0" parTransId="{129C30F7-8C82-44EF-A870-4DCD53AD17F2}" sibTransId="{4F86560D-71FF-4913-9F3E-D62815929431}"/>
    <dgm:cxn modelId="{F84E040E-8A47-4BDA-A61B-87F7E5BCB34C}" type="presOf" srcId="{36DBFE88-20A3-4967-B921-DD1C2D95DBF6}" destId="{2EB65881-BF1C-4FDD-8E63-D9C00FCA2DE1}" srcOrd="0" destOrd="0" presId="urn:microsoft.com/office/officeart/2005/8/layout/default"/>
    <dgm:cxn modelId="{C0FEBF12-6367-4EB8-9243-155C8B3086E9}" srcId="{36DBFE88-20A3-4967-B921-DD1C2D95DBF6}" destId="{013BB1C5-C618-4D6D-9E19-3597667B7D59}" srcOrd="4" destOrd="0" parTransId="{9F2F2989-5594-48DC-A9BF-671C37C5D532}" sibTransId="{DC91CC8B-1C02-48C6-96EF-F320E6AED5CC}"/>
    <dgm:cxn modelId="{4A5C1A29-CDF7-4CFE-B9CB-B0FC401BB5A3}" type="presOf" srcId="{5F23C738-07C2-44A7-90DB-5C99BB1C0259}" destId="{9ABAF0F0-66FB-4D6A-BAEA-44BE50514BF9}" srcOrd="0" destOrd="0" presId="urn:microsoft.com/office/officeart/2005/8/layout/default"/>
    <dgm:cxn modelId="{D8285B33-227F-4088-98C8-C62D1AB2D191}" type="presOf" srcId="{262DC150-4965-440E-866E-3F388C121308}" destId="{EB7393C6-38E9-41FF-BDE1-DC8FD4E2812A}" srcOrd="0" destOrd="0" presId="urn:microsoft.com/office/officeart/2005/8/layout/default"/>
    <dgm:cxn modelId="{60E98536-648D-4C07-9DB8-031B97AADE8C}" srcId="{36DBFE88-20A3-4967-B921-DD1C2D95DBF6}" destId="{9DC6A3F2-EE4E-4F60-92A8-F5D4C2BA417C}" srcOrd="5" destOrd="0" parTransId="{5E8129BB-3FFB-4C1D-ACF7-93ACD8722D0C}" sibTransId="{35ADEBE8-E561-459C-8AA4-5FB96894C866}"/>
    <dgm:cxn modelId="{11E2433C-0F66-4E2B-944A-9E245541C5CB}" srcId="{36DBFE88-20A3-4967-B921-DD1C2D95DBF6}" destId="{5F23C738-07C2-44A7-90DB-5C99BB1C0259}" srcOrd="3" destOrd="0" parTransId="{AAB98EAE-B81F-4020-B9E3-BD963470DAEF}" sibTransId="{F84D4AB5-B0B7-4D15-AE1D-8C3F787A442E}"/>
    <dgm:cxn modelId="{EDA96249-D6E4-4DA2-BC30-A04838EBADFE}" type="presOf" srcId="{013BB1C5-C618-4D6D-9E19-3597667B7D59}" destId="{74535663-A604-4BCC-8083-1915A5057F9B}" srcOrd="0" destOrd="0" presId="urn:microsoft.com/office/officeart/2005/8/layout/default"/>
    <dgm:cxn modelId="{686A0F5A-E9E4-4467-A9A4-C56E86749521}" srcId="{36DBFE88-20A3-4967-B921-DD1C2D95DBF6}" destId="{040C73B6-C4BD-4E44-9FC4-236BA23C1A08}" srcOrd="2" destOrd="0" parTransId="{19F89F6A-52F5-4B4C-B1D7-E7CF2ABEC5E3}" sibTransId="{97356A84-103F-4AC1-9B8D-FDD68519B594}"/>
    <dgm:cxn modelId="{28D69798-2DE8-4447-B9BA-63833ADE22BC}" type="presOf" srcId="{9DC6A3F2-EE4E-4F60-92A8-F5D4C2BA417C}" destId="{11206FBA-D1A7-470D-B1CB-90E4829B151C}" srcOrd="0" destOrd="0" presId="urn:microsoft.com/office/officeart/2005/8/layout/default"/>
    <dgm:cxn modelId="{274D6AB1-3949-444B-96C2-F37E722D4E91}" type="presOf" srcId="{040C73B6-C4BD-4E44-9FC4-236BA23C1A08}" destId="{1C80E234-5BCF-4761-9F7E-E24450646C0E}" srcOrd="0" destOrd="0" presId="urn:microsoft.com/office/officeart/2005/8/layout/default"/>
    <dgm:cxn modelId="{B9ECAAD1-0D4D-4858-82C9-CE85FBD4462C}" srcId="{36DBFE88-20A3-4967-B921-DD1C2D95DBF6}" destId="{262DC150-4965-440E-866E-3F388C121308}" srcOrd="1" destOrd="0" parTransId="{C22A78D6-EF68-428E-9166-96BBF01883D0}" sibTransId="{CA77EDF0-825B-4351-91DB-3FB88D11E858}"/>
    <dgm:cxn modelId="{76D067E1-919E-463F-AF26-AA501D9040CF}" type="presOf" srcId="{81BECFE3-28C9-4376-AF64-05A1087F3E2A}" destId="{2BCDCBDF-E012-4F68-9024-686A62553418}" srcOrd="0" destOrd="0" presId="urn:microsoft.com/office/officeart/2005/8/layout/default"/>
    <dgm:cxn modelId="{32D259D0-DBDF-4E3C-8642-4FD6DBA3F8A5}" type="presParOf" srcId="{2EB65881-BF1C-4FDD-8E63-D9C00FCA2DE1}" destId="{2BCDCBDF-E012-4F68-9024-686A62553418}" srcOrd="0" destOrd="0" presId="urn:microsoft.com/office/officeart/2005/8/layout/default"/>
    <dgm:cxn modelId="{C461C5EE-C9C8-49A3-8B2B-0800C7A35C17}" type="presParOf" srcId="{2EB65881-BF1C-4FDD-8E63-D9C00FCA2DE1}" destId="{CC80BE1A-0359-41D4-B797-2441511EDB4E}" srcOrd="1" destOrd="0" presId="urn:microsoft.com/office/officeart/2005/8/layout/default"/>
    <dgm:cxn modelId="{9C17BCF6-31A8-4CFC-9ABF-96736D0A0E3E}" type="presParOf" srcId="{2EB65881-BF1C-4FDD-8E63-D9C00FCA2DE1}" destId="{EB7393C6-38E9-41FF-BDE1-DC8FD4E2812A}" srcOrd="2" destOrd="0" presId="urn:microsoft.com/office/officeart/2005/8/layout/default"/>
    <dgm:cxn modelId="{8609E7C2-0FF0-46D0-92FE-A25B9865C433}" type="presParOf" srcId="{2EB65881-BF1C-4FDD-8E63-D9C00FCA2DE1}" destId="{7E26E2D5-420C-4394-9E74-B182A968DF19}" srcOrd="3" destOrd="0" presId="urn:microsoft.com/office/officeart/2005/8/layout/default"/>
    <dgm:cxn modelId="{80450546-2110-4DBB-98F0-0B82EEEB651A}" type="presParOf" srcId="{2EB65881-BF1C-4FDD-8E63-D9C00FCA2DE1}" destId="{1C80E234-5BCF-4761-9F7E-E24450646C0E}" srcOrd="4" destOrd="0" presId="urn:microsoft.com/office/officeart/2005/8/layout/default"/>
    <dgm:cxn modelId="{A87315CB-751B-4CEA-89F1-B23F0C93DE12}" type="presParOf" srcId="{2EB65881-BF1C-4FDD-8E63-D9C00FCA2DE1}" destId="{09706766-4D78-4D95-A285-0D86387F33FF}" srcOrd="5" destOrd="0" presId="urn:microsoft.com/office/officeart/2005/8/layout/default"/>
    <dgm:cxn modelId="{C340C6A4-8295-49C3-BFC5-ACD06F5B121B}" type="presParOf" srcId="{2EB65881-BF1C-4FDD-8E63-D9C00FCA2DE1}" destId="{9ABAF0F0-66FB-4D6A-BAEA-44BE50514BF9}" srcOrd="6" destOrd="0" presId="urn:microsoft.com/office/officeart/2005/8/layout/default"/>
    <dgm:cxn modelId="{1167E379-5ADC-42EB-932F-DF90D72944E2}" type="presParOf" srcId="{2EB65881-BF1C-4FDD-8E63-D9C00FCA2DE1}" destId="{63E8E27F-2DAA-4C49-9188-BAD57EBEED5B}" srcOrd="7" destOrd="0" presId="urn:microsoft.com/office/officeart/2005/8/layout/default"/>
    <dgm:cxn modelId="{F339C015-260A-4895-B3AD-6C8C09E03F62}" type="presParOf" srcId="{2EB65881-BF1C-4FDD-8E63-D9C00FCA2DE1}" destId="{74535663-A604-4BCC-8083-1915A5057F9B}" srcOrd="8" destOrd="0" presId="urn:microsoft.com/office/officeart/2005/8/layout/default"/>
    <dgm:cxn modelId="{53443EDE-5F89-44D8-BB60-301E3DFEB5DA}" type="presParOf" srcId="{2EB65881-BF1C-4FDD-8E63-D9C00FCA2DE1}" destId="{AA8F6F1D-60AB-48AC-8031-C25F11F672BA}" srcOrd="9" destOrd="0" presId="urn:microsoft.com/office/officeart/2005/8/layout/default"/>
    <dgm:cxn modelId="{309FF3D8-22C5-45A4-9887-2321CBE45F03}" type="presParOf" srcId="{2EB65881-BF1C-4FDD-8E63-D9C00FCA2DE1}" destId="{11206FBA-D1A7-470D-B1CB-90E4829B15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1A964-0872-40D4-948F-3FF9F3DEFB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C041A-9956-4A09-843D-FDCC205BFB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Guru</a:t>
          </a:r>
          <a:r>
            <a:rPr lang="cs-CZ" b="1" dirty="0"/>
            <a:t>, kmenový rádce, </a:t>
          </a:r>
          <a:r>
            <a:rPr lang="cs-CZ" b="0" dirty="0"/>
            <a:t>duchovní vedení</a:t>
          </a:r>
          <a:endParaRPr lang="en-US" b="0" dirty="0"/>
        </a:p>
      </dgm:t>
    </dgm:pt>
    <dgm:pt modelId="{39B77D29-FE57-4F93-B5B9-97040FA5E8B2}" type="parTrans" cxnId="{D255E3AB-CE0E-4FD3-9460-E346D53A722C}">
      <dgm:prSet/>
      <dgm:spPr/>
      <dgm:t>
        <a:bodyPr/>
        <a:lstStyle/>
        <a:p>
          <a:endParaRPr lang="en-US"/>
        </a:p>
      </dgm:t>
    </dgm:pt>
    <dgm:pt modelId="{8EE24861-0AD8-451E-974A-48B8267FA135}" type="sibTrans" cxnId="{D255E3AB-CE0E-4FD3-9460-E346D53A722C}">
      <dgm:prSet/>
      <dgm:spPr/>
      <dgm:t>
        <a:bodyPr/>
        <a:lstStyle/>
        <a:p>
          <a:endParaRPr lang="en-US"/>
        </a:p>
      </dgm:t>
    </dgm:pt>
    <dgm:pt modelId="{B2F9796F-9BC7-4BDC-AA37-830000DC0A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Termín supervize byl v anglosaském světě používán v průmyslovém prostředí pro </a:t>
          </a:r>
          <a:r>
            <a:rPr lang="cs-CZ" b="1" dirty="0"/>
            <a:t>dohled vedoucího</a:t>
          </a:r>
          <a:r>
            <a:rPr lang="cs-CZ" dirty="0"/>
            <a:t> nad pracovním týmem (manažer)</a:t>
          </a:r>
          <a:endParaRPr lang="en-US" dirty="0"/>
        </a:p>
      </dgm:t>
    </dgm:pt>
    <dgm:pt modelId="{919A2018-CFB3-42C2-8D6E-FE28B84D2905}" type="parTrans" cxnId="{B9EAFC1D-A238-4B98-AB21-F3AE1FD330D2}">
      <dgm:prSet/>
      <dgm:spPr/>
      <dgm:t>
        <a:bodyPr/>
        <a:lstStyle/>
        <a:p>
          <a:endParaRPr lang="en-US"/>
        </a:p>
      </dgm:t>
    </dgm:pt>
    <dgm:pt modelId="{B0242065-EAA7-4441-B2EF-D17C8D699A6A}" type="sibTrans" cxnId="{B9EAFC1D-A238-4B98-AB21-F3AE1FD330D2}">
      <dgm:prSet/>
      <dgm:spPr/>
      <dgm:t>
        <a:bodyPr/>
        <a:lstStyle/>
        <a:p>
          <a:endParaRPr lang="en-US"/>
        </a:p>
      </dgm:t>
    </dgm:pt>
    <dgm:pt modelId="{CA0B0F15-EF28-437E-9F92-386EF86FCF7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Sigmund Freud: </a:t>
          </a:r>
          <a:r>
            <a:rPr lang="cs-CZ" dirty="0"/>
            <a:t>neformální rozhovory zkušeného terapeuta se začátečníkem</a:t>
          </a:r>
          <a:endParaRPr lang="en-US" dirty="0"/>
        </a:p>
      </dgm:t>
    </dgm:pt>
    <dgm:pt modelId="{D84E7CB0-2E35-4188-9EC0-D29DEC3EB6F4}" type="parTrans" cxnId="{5D92DA9C-03D0-4407-90D5-6FD82974FDF3}">
      <dgm:prSet/>
      <dgm:spPr/>
      <dgm:t>
        <a:bodyPr/>
        <a:lstStyle/>
        <a:p>
          <a:endParaRPr lang="en-US"/>
        </a:p>
      </dgm:t>
    </dgm:pt>
    <dgm:pt modelId="{A5D25BA2-3AB0-438A-8F61-787016A23AC5}" type="sibTrans" cxnId="{5D92DA9C-03D0-4407-90D5-6FD82974FDF3}">
      <dgm:prSet/>
      <dgm:spPr/>
      <dgm:t>
        <a:bodyPr/>
        <a:lstStyle/>
        <a:p>
          <a:endParaRPr lang="en-US"/>
        </a:p>
      </dgm:t>
    </dgm:pt>
    <dgm:pt modelId="{DA4102A1-E50F-446B-B435-6425FF0F5A47}" type="pres">
      <dgm:prSet presAssocID="{9D31A964-0872-40D4-948F-3FF9F3DEFBB3}" presName="root" presStyleCnt="0">
        <dgm:presLayoutVars>
          <dgm:dir/>
          <dgm:resizeHandles val="exact"/>
        </dgm:presLayoutVars>
      </dgm:prSet>
      <dgm:spPr/>
    </dgm:pt>
    <dgm:pt modelId="{87B6B7A6-E36A-41AF-966B-E581B5BC6D9D}" type="pres">
      <dgm:prSet presAssocID="{D3AC041A-9956-4A09-843D-FDCC205BFB6C}" presName="compNode" presStyleCnt="0"/>
      <dgm:spPr/>
    </dgm:pt>
    <dgm:pt modelId="{42BADF64-BC86-44D2-AD41-8BD296A9F993}" type="pres">
      <dgm:prSet presAssocID="{D3AC041A-9956-4A09-843D-FDCC205BFB6C}" presName="bgRect" presStyleLbl="bgShp" presStyleIdx="0" presStyleCnt="3"/>
      <dgm:spPr/>
    </dgm:pt>
    <dgm:pt modelId="{44895C4E-8A6C-4E44-8561-1CCD4023BEF0}" type="pres">
      <dgm:prSet presAssocID="{D3AC041A-9956-4A09-843D-FDCC205BFB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stlina"/>
        </a:ext>
      </dgm:extLst>
    </dgm:pt>
    <dgm:pt modelId="{98E144A9-7D77-499A-BBB7-6685B755BDD5}" type="pres">
      <dgm:prSet presAssocID="{D3AC041A-9956-4A09-843D-FDCC205BFB6C}" presName="spaceRect" presStyleCnt="0"/>
      <dgm:spPr/>
    </dgm:pt>
    <dgm:pt modelId="{7FC19C20-5FC8-4541-BAA7-10795A4848CD}" type="pres">
      <dgm:prSet presAssocID="{D3AC041A-9956-4A09-843D-FDCC205BFB6C}" presName="parTx" presStyleLbl="revTx" presStyleIdx="0" presStyleCnt="3">
        <dgm:presLayoutVars>
          <dgm:chMax val="0"/>
          <dgm:chPref val="0"/>
        </dgm:presLayoutVars>
      </dgm:prSet>
      <dgm:spPr/>
    </dgm:pt>
    <dgm:pt modelId="{114A3892-4FE0-4A36-9C56-FD400B5EAE05}" type="pres">
      <dgm:prSet presAssocID="{8EE24861-0AD8-451E-974A-48B8267FA135}" presName="sibTrans" presStyleCnt="0"/>
      <dgm:spPr/>
    </dgm:pt>
    <dgm:pt modelId="{B5F14BCF-297B-4B5E-ABCC-F27E24AA12BF}" type="pres">
      <dgm:prSet presAssocID="{B2F9796F-9BC7-4BDC-AA37-830000DC0AEE}" presName="compNode" presStyleCnt="0"/>
      <dgm:spPr/>
    </dgm:pt>
    <dgm:pt modelId="{3DFE7F55-B72E-4733-AE64-F1629CEA818D}" type="pres">
      <dgm:prSet presAssocID="{B2F9796F-9BC7-4BDC-AA37-830000DC0AEE}" presName="bgRect" presStyleLbl="bgShp" presStyleIdx="1" presStyleCnt="3"/>
      <dgm:spPr/>
    </dgm:pt>
    <dgm:pt modelId="{876CEC88-E492-43C3-A27B-04E887E0D71F}" type="pres">
      <dgm:prSet presAssocID="{B2F9796F-9BC7-4BDC-AA37-830000DC0A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14F240B-641A-453B-BE3A-34B8C86B49C3}" type="pres">
      <dgm:prSet presAssocID="{B2F9796F-9BC7-4BDC-AA37-830000DC0AEE}" presName="spaceRect" presStyleCnt="0"/>
      <dgm:spPr/>
    </dgm:pt>
    <dgm:pt modelId="{87B107F9-B77F-424F-BEC3-E4A5643B3404}" type="pres">
      <dgm:prSet presAssocID="{B2F9796F-9BC7-4BDC-AA37-830000DC0AEE}" presName="parTx" presStyleLbl="revTx" presStyleIdx="1" presStyleCnt="3">
        <dgm:presLayoutVars>
          <dgm:chMax val="0"/>
          <dgm:chPref val="0"/>
        </dgm:presLayoutVars>
      </dgm:prSet>
      <dgm:spPr/>
    </dgm:pt>
    <dgm:pt modelId="{7BE13B75-3D93-4AA3-A599-7F5E8140AC54}" type="pres">
      <dgm:prSet presAssocID="{B0242065-EAA7-4441-B2EF-D17C8D699A6A}" presName="sibTrans" presStyleCnt="0"/>
      <dgm:spPr/>
    </dgm:pt>
    <dgm:pt modelId="{2D8E24C9-F4DB-4367-9870-61C0EF39FDE5}" type="pres">
      <dgm:prSet presAssocID="{CA0B0F15-EF28-437E-9F92-386EF86FCF7C}" presName="compNode" presStyleCnt="0"/>
      <dgm:spPr/>
    </dgm:pt>
    <dgm:pt modelId="{E1625E35-2CCB-4EDE-AEEA-89BAAA9D5A92}" type="pres">
      <dgm:prSet presAssocID="{CA0B0F15-EF28-437E-9F92-386EF86FCF7C}" presName="bgRect" presStyleLbl="bgShp" presStyleIdx="2" presStyleCnt="3"/>
      <dgm:spPr/>
    </dgm:pt>
    <dgm:pt modelId="{129A2CC1-8CC2-4B89-A710-0BA58E462381}" type="pres">
      <dgm:prSet presAssocID="{CA0B0F15-EF28-437E-9F92-386EF86FCF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2790CD1-DC04-4795-86D8-EDEEC31F10E8}" type="pres">
      <dgm:prSet presAssocID="{CA0B0F15-EF28-437E-9F92-386EF86FCF7C}" presName="spaceRect" presStyleCnt="0"/>
      <dgm:spPr/>
    </dgm:pt>
    <dgm:pt modelId="{97E8BB9D-2326-4D01-9F8D-DAA820A04DE1}" type="pres">
      <dgm:prSet presAssocID="{CA0B0F15-EF28-437E-9F92-386EF86FCF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EAFC1D-A238-4B98-AB21-F3AE1FD330D2}" srcId="{9D31A964-0872-40D4-948F-3FF9F3DEFBB3}" destId="{B2F9796F-9BC7-4BDC-AA37-830000DC0AEE}" srcOrd="1" destOrd="0" parTransId="{919A2018-CFB3-42C2-8D6E-FE28B84D2905}" sibTransId="{B0242065-EAA7-4441-B2EF-D17C8D699A6A}"/>
    <dgm:cxn modelId="{C3743C69-D82C-48C0-BCA2-29C79DBBF9F2}" type="presOf" srcId="{B2F9796F-9BC7-4BDC-AA37-830000DC0AEE}" destId="{87B107F9-B77F-424F-BEC3-E4A5643B3404}" srcOrd="0" destOrd="0" presId="urn:microsoft.com/office/officeart/2018/2/layout/IconVerticalSolidList"/>
    <dgm:cxn modelId="{5D92DA9C-03D0-4407-90D5-6FD82974FDF3}" srcId="{9D31A964-0872-40D4-948F-3FF9F3DEFBB3}" destId="{CA0B0F15-EF28-437E-9F92-386EF86FCF7C}" srcOrd="2" destOrd="0" parTransId="{D84E7CB0-2E35-4188-9EC0-D29DEC3EB6F4}" sibTransId="{A5D25BA2-3AB0-438A-8F61-787016A23AC5}"/>
    <dgm:cxn modelId="{D255E3AB-CE0E-4FD3-9460-E346D53A722C}" srcId="{9D31A964-0872-40D4-948F-3FF9F3DEFBB3}" destId="{D3AC041A-9956-4A09-843D-FDCC205BFB6C}" srcOrd="0" destOrd="0" parTransId="{39B77D29-FE57-4F93-B5B9-97040FA5E8B2}" sibTransId="{8EE24861-0AD8-451E-974A-48B8267FA135}"/>
    <dgm:cxn modelId="{CC102DD5-DC39-4A84-93B0-C1C3BF13613D}" type="presOf" srcId="{CA0B0F15-EF28-437E-9F92-386EF86FCF7C}" destId="{97E8BB9D-2326-4D01-9F8D-DAA820A04DE1}" srcOrd="0" destOrd="0" presId="urn:microsoft.com/office/officeart/2018/2/layout/IconVerticalSolidList"/>
    <dgm:cxn modelId="{F5B08EDD-D40C-4642-A7B5-6D3D64BC72F7}" type="presOf" srcId="{9D31A964-0872-40D4-948F-3FF9F3DEFBB3}" destId="{DA4102A1-E50F-446B-B435-6425FF0F5A47}" srcOrd="0" destOrd="0" presId="urn:microsoft.com/office/officeart/2018/2/layout/IconVerticalSolidList"/>
    <dgm:cxn modelId="{356FB0EB-FEA3-4122-A74C-EAF4DBFAB26D}" type="presOf" srcId="{D3AC041A-9956-4A09-843D-FDCC205BFB6C}" destId="{7FC19C20-5FC8-4541-BAA7-10795A4848CD}" srcOrd="0" destOrd="0" presId="urn:microsoft.com/office/officeart/2018/2/layout/IconVerticalSolidList"/>
    <dgm:cxn modelId="{15B2CD8C-5B24-4DD5-9A7B-6352AA6B4D30}" type="presParOf" srcId="{DA4102A1-E50F-446B-B435-6425FF0F5A47}" destId="{87B6B7A6-E36A-41AF-966B-E581B5BC6D9D}" srcOrd="0" destOrd="0" presId="urn:microsoft.com/office/officeart/2018/2/layout/IconVerticalSolidList"/>
    <dgm:cxn modelId="{A7FFEF15-B9BA-4E6A-882B-7DF10B443ABD}" type="presParOf" srcId="{87B6B7A6-E36A-41AF-966B-E581B5BC6D9D}" destId="{42BADF64-BC86-44D2-AD41-8BD296A9F993}" srcOrd="0" destOrd="0" presId="urn:microsoft.com/office/officeart/2018/2/layout/IconVerticalSolidList"/>
    <dgm:cxn modelId="{9E46B536-F3F3-476A-8389-30DA3F92EAE1}" type="presParOf" srcId="{87B6B7A6-E36A-41AF-966B-E581B5BC6D9D}" destId="{44895C4E-8A6C-4E44-8561-1CCD4023BEF0}" srcOrd="1" destOrd="0" presId="urn:microsoft.com/office/officeart/2018/2/layout/IconVerticalSolidList"/>
    <dgm:cxn modelId="{59515DF4-249F-42C6-8253-964B54911962}" type="presParOf" srcId="{87B6B7A6-E36A-41AF-966B-E581B5BC6D9D}" destId="{98E144A9-7D77-499A-BBB7-6685B755BDD5}" srcOrd="2" destOrd="0" presId="urn:microsoft.com/office/officeart/2018/2/layout/IconVerticalSolidList"/>
    <dgm:cxn modelId="{B443A706-2015-45C7-89FA-6C15CD126D67}" type="presParOf" srcId="{87B6B7A6-E36A-41AF-966B-E581B5BC6D9D}" destId="{7FC19C20-5FC8-4541-BAA7-10795A4848CD}" srcOrd="3" destOrd="0" presId="urn:microsoft.com/office/officeart/2018/2/layout/IconVerticalSolidList"/>
    <dgm:cxn modelId="{EA4F6384-7160-47AA-A369-A5844B2F9550}" type="presParOf" srcId="{DA4102A1-E50F-446B-B435-6425FF0F5A47}" destId="{114A3892-4FE0-4A36-9C56-FD400B5EAE05}" srcOrd="1" destOrd="0" presId="urn:microsoft.com/office/officeart/2018/2/layout/IconVerticalSolidList"/>
    <dgm:cxn modelId="{8738B4D5-C2DF-4DF2-AAEB-E4DC94C1BEEE}" type="presParOf" srcId="{DA4102A1-E50F-446B-B435-6425FF0F5A47}" destId="{B5F14BCF-297B-4B5E-ABCC-F27E24AA12BF}" srcOrd="2" destOrd="0" presId="urn:microsoft.com/office/officeart/2018/2/layout/IconVerticalSolidList"/>
    <dgm:cxn modelId="{5DAF5195-3B55-492E-B5D1-156E93ED97A5}" type="presParOf" srcId="{B5F14BCF-297B-4B5E-ABCC-F27E24AA12BF}" destId="{3DFE7F55-B72E-4733-AE64-F1629CEA818D}" srcOrd="0" destOrd="0" presId="urn:microsoft.com/office/officeart/2018/2/layout/IconVerticalSolidList"/>
    <dgm:cxn modelId="{DF4FF651-4419-41BD-ABF0-B1B24B74F7D0}" type="presParOf" srcId="{B5F14BCF-297B-4B5E-ABCC-F27E24AA12BF}" destId="{876CEC88-E492-43C3-A27B-04E887E0D71F}" srcOrd="1" destOrd="0" presId="urn:microsoft.com/office/officeart/2018/2/layout/IconVerticalSolidList"/>
    <dgm:cxn modelId="{EA7A7982-3C6D-4D43-836C-0F63170BE67F}" type="presParOf" srcId="{B5F14BCF-297B-4B5E-ABCC-F27E24AA12BF}" destId="{714F240B-641A-453B-BE3A-34B8C86B49C3}" srcOrd="2" destOrd="0" presId="urn:microsoft.com/office/officeart/2018/2/layout/IconVerticalSolidList"/>
    <dgm:cxn modelId="{B6FE1ECB-F7D0-4996-884A-177070896CD7}" type="presParOf" srcId="{B5F14BCF-297B-4B5E-ABCC-F27E24AA12BF}" destId="{87B107F9-B77F-424F-BEC3-E4A5643B3404}" srcOrd="3" destOrd="0" presId="urn:microsoft.com/office/officeart/2018/2/layout/IconVerticalSolidList"/>
    <dgm:cxn modelId="{33D9216D-34AE-41AE-A999-2025D2F486C5}" type="presParOf" srcId="{DA4102A1-E50F-446B-B435-6425FF0F5A47}" destId="{7BE13B75-3D93-4AA3-A599-7F5E8140AC54}" srcOrd="3" destOrd="0" presId="urn:microsoft.com/office/officeart/2018/2/layout/IconVerticalSolidList"/>
    <dgm:cxn modelId="{95570749-641A-4635-9EB1-DB61A97CE180}" type="presParOf" srcId="{DA4102A1-E50F-446B-B435-6425FF0F5A47}" destId="{2D8E24C9-F4DB-4367-9870-61C0EF39FDE5}" srcOrd="4" destOrd="0" presId="urn:microsoft.com/office/officeart/2018/2/layout/IconVerticalSolidList"/>
    <dgm:cxn modelId="{0A9DBC9C-B9B6-413B-92F3-16178848DEC0}" type="presParOf" srcId="{2D8E24C9-F4DB-4367-9870-61C0EF39FDE5}" destId="{E1625E35-2CCB-4EDE-AEEA-89BAAA9D5A92}" srcOrd="0" destOrd="0" presId="urn:microsoft.com/office/officeart/2018/2/layout/IconVerticalSolidList"/>
    <dgm:cxn modelId="{58D27D78-18D9-4A55-AEBA-22B4530DD1F4}" type="presParOf" srcId="{2D8E24C9-F4DB-4367-9870-61C0EF39FDE5}" destId="{129A2CC1-8CC2-4B89-A710-0BA58E462381}" srcOrd="1" destOrd="0" presId="urn:microsoft.com/office/officeart/2018/2/layout/IconVerticalSolidList"/>
    <dgm:cxn modelId="{36115CA5-D33D-4170-AEF1-6D39E08CE7DC}" type="presParOf" srcId="{2D8E24C9-F4DB-4367-9870-61C0EF39FDE5}" destId="{82790CD1-DC04-4795-86D8-EDEEC31F10E8}" srcOrd="2" destOrd="0" presId="urn:microsoft.com/office/officeart/2018/2/layout/IconVerticalSolidList"/>
    <dgm:cxn modelId="{8A6DE5DB-CA42-439A-AC5C-CEAAF6C6C240}" type="presParOf" srcId="{2D8E24C9-F4DB-4367-9870-61C0EF39FDE5}" destId="{97E8BB9D-2326-4D01-9F8D-DAA820A04D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21D5A-331A-439C-9D7D-43FD2C153F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CF5BE2-0419-4DAB-BB51-E210C014D67F}">
      <dgm:prSet/>
      <dgm:spPr/>
      <dgm:t>
        <a:bodyPr/>
        <a:lstStyle/>
        <a:p>
          <a:r>
            <a:rPr lang="cs-CZ"/>
            <a:t>cíle administrativní/řídící f. supervize je:</a:t>
          </a:r>
          <a:endParaRPr lang="en-US"/>
        </a:p>
      </dgm:t>
    </dgm:pt>
    <dgm:pt modelId="{F61C21AB-F613-41F8-B34D-BB530F695609}" type="parTrans" cxnId="{292EA6CA-15F5-4189-B7B1-AD49EFCF4855}">
      <dgm:prSet/>
      <dgm:spPr/>
      <dgm:t>
        <a:bodyPr/>
        <a:lstStyle/>
        <a:p>
          <a:endParaRPr lang="en-US"/>
        </a:p>
      </dgm:t>
    </dgm:pt>
    <dgm:pt modelId="{D859104D-E472-47C2-A5CC-23D4D74628B0}" type="sibTrans" cxnId="{292EA6CA-15F5-4189-B7B1-AD49EFCF4855}">
      <dgm:prSet/>
      <dgm:spPr/>
      <dgm:t>
        <a:bodyPr/>
        <a:lstStyle/>
        <a:p>
          <a:endParaRPr lang="en-US"/>
        </a:p>
      </dgm:t>
    </dgm:pt>
    <dgm:pt modelId="{1C74A2C5-1920-4416-8ECE-AFCCABB50963}">
      <dgm:prSet/>
      <dgm:spPr/>
      <dgm:t>
        <a:bodyPr/>
        <a:lstStyle/>
        <a:p>
          <a:r>
            <a:rPr lang="cs-CZ"/>
            <a:t>zajistit dodržování zásad a postupů organizace</a:t>
          </a:r>
          <a:br>
            <a:rPr lang="cs-CZ"/>
          </a:br>
          <a:endParaRPr lang="en-US"/>
        </a:p>
      </dgm:t>
    </dgm:pt>
    <dgm:pt modelId="{17613DA0-0070-45D7-8BE3-C64FE1FCADEA}" type="parTrans" cxnId="{6CB5B1C6-0764-4314-BFA6-7FA55B869D49}">
      <dgm:prSet/>
      <dgm:spPr/>
      <dgm:t>
        <a:bodyPr/>
        <a:lstStyle/>
        <a:p>
          <a:endParaRPr lang="en-US"/>
        </a:p>
      </dgm:t>
    </dgm:pt>
    <dgm:pt modelId="{A112E579-A00D-48D4-91A3-87327600A177}" type="sibTrans" cxnId="{6CB5B1C6-0764-4314-BFA6-7FA55B869D49}">
      <dgm:prSet/>
      <dgm:spPr/>
      <dgm:t>
        <a:bodyPr/>
        <a:lstStyle/>
        <a:p>
          <a:endParaRPr lang="en-US"/>
        </a:p>
      </dgm:t>
    </dgm:pt>
    <dgm:pt modelId="{387A6CFB-5D00-41D3-BFCC-68381490A071}">
      <dgm:prSet/>
      <dgm:spPr/>
      <dgm:t>
        <a:bodyPr/>
        <a:lstStyle/>
        <a:p>
          <a:r>
            <a:rPr lang="cs-CZ"/>
            <a:t>cílem vzdělávací f. supervize je:</a:t>
          </a:r>
          <a:endParaRPr lang="en-US"/>
        </a:p>
      </dgm:t>
    </dgm:pt>
    <dgm:pt modelId="{A9F2020D-86D7-4678-89BF-6D3E55DC5AA0}" type="parTrans" cxnId="{56B7DFF3-9460-458F-A468-E3D9A303225C}">
      <dgm:prSet/>
      <dgm:spPr/>
      <dgm:t>
        <a:bodyPr/>
        <a:lstStyle/>
        <a:p>
          <a:endParaRPr lang="en-US"/>
        </a:p>
      </dgm:t>
    </dgm:pt>
    <dgm:pt modelId="{53FC5877-9EE1-4EB3-BC31-F9718E178A61}" type="sibTrans" cxnId="{56B7DFF3-9460-458F-A468-E3D9A303225C}">
      <dgm:prSet/>
      <dgm:spPr/>
      <dgm:t>
        <a:bodyPr/>
        <a:lstStyle/>
        <a:p>
          <a:endParaRPr lang="en-US"/>
        </a:p>
      </dgm:t>
    </dgm:pt>
    <dgm:pt modelId="{4356E7A1-DD7D-492C-AF29-CA6637A39B1E}">
      <dgm:prSet/>
      <dgm:spPr/>
      <dgm:t>
        <a:bodyPr/>
        <a:lstStyle/>
        <a:p>
          <a:r>
            <a:rPr lang="cs-CZ"/>
            <a:t>zlepšit znalosti a dovednosti pracovníků</a:t>
          </a:r>
          <a:endParaRPr lang="en-US"/>
        </a:p>
      </dgm:t>
    </dgm:pt>
    <dgm:pt modelId="{279AD68E-5A36-4470-A875-DEAA65173F63}" type="parTrans" cxnId="{EC1FC104-50E4-4539-B9F8-AFDEA19DA142}">
      <dgm:prSet/>
      <dgm:spPr/>
      <dgm:t>
        <a:bodyPr/>
        <a:lstStyle/>
        <a:p>
          <a:endParaRPr lang="en-US"/>
        </a:p>
      </dgm:t>
    </dgm:pt>
    <dgm:pt modelId="{41D5FC64-039C-4A78-A6AF-A29A1C6646E5}" type="sibTrans" cxnId="{EC1FC104-50E4-4539-B9F8-AFDEA19DA142}">
      <dgm:prSet/>
      <dgm:spPr/>
      <dgm:t>
        <a:bodyPr/>
        <a:lstStyle/>
        <a:p>
          <a:endParaRPr lang="en-US"/>
        </a:p>
      </dgm:t>
    </dgm:pt>
    <dgm:pt modelId="{225204ED-0985-4207-B5E8-3A23F620E4B7}">
      <dgm:prSet/>
      <dgm:spPr/>
      <dgm:t>
        <a:bodyPr/>
        <a:lstStyle/>
        <a:p>
          <a:r>
            <a:rPr lang="cs-CZ"/>
            <a:t>Hlavním cílem podpůrné f. supervize je:</a:t>
          </a:r>
          <a:endParaRPr lang="en-US"/>
        </a:p>
      </dgm:t>
    </dgm:pt>
    <dgm:pt modelId="{E5165575-1E6F-4B6F-BAB8-5C082BF71138}" type="parTrans" cxnId="{C481A04A-DACC-4D92-B17B-84778447C83C}">
      <dgm:prSet/>
      <dgm:spPr/>
      <dgm:t>
        <a:bodyPr/>
        <a:lstStyle/>
        <a:p>
          <a:endParaRPr lang="en-US"/>
        </a:p>
      </dgm:t>
    </dgm:pt>
    <dgm:pt modelId="{B861F173-3043-4F28-AF45-1EBD6C6BF566}" type="sibTrans" cxnId="{C481A04A-DACC-4D92-B17B-84778447C83C}">
      <dgm:prSet/>
      <dgm:spPr/>
      <dgm:t>
        <a:bodyPr/>
        <a:lstStyle/>
        <a:p>
          <a:endParaRPr lang="en-US"/>
        </a:p>
      </dgm:t>
    </dgm:pt>
    <dgm:pt modelId="{06965AD4-3910-477F-9E8B-3A9847C4CBE7}">
      <dgm:prSet/>
      <dgm:spPr/>
      <dgm:t>
        <a:bodyPr/>
        <a:lstStyle/>
        <a:p>
          <a:r>
            <a:rPr lang="cs-CZ"/>
            <a:t>zlepšit pracovní morálku a uspokojení z práce</a:t>
          </a:r>
          <a:br>
            <a:rPr lang="cs-CZ"/>
          </a:br>
          <a:endParaRPr lang="en-US"/>
        </a:p>
      </dgm:t>
    </dgm:pt>
    <dgm:pt modelId="{AC880BFF-E2D3-4C71-BF35-30F24A889AD5}" type="parTrans" cxnId="{E648988E-A77F-41E6-AE33-2535D68483C8}">
      <dgm:prSet/>
      <dgm:spPr/>
      <dgm:t>
        <a:bodyPr/>
        <a:lstStyle/>
        <a:p>
          <a:endParaRPr lang="en-US"/>
        </a:p>
      </dgm:t>
    </dgm:pt>
    <dgm:pt modelId="{738E59FB-1741-423E-8BB2-637842DC2C7F}" type="sibTrans" cxnId="{E648988E-A77F-41E6-AE33-2535D68483C8}">
      <dgm:prSet/>
      <dgm:spPr/>
      <dgm:t>
        <a:bodyPr/>
        <a:lstStyle/>
        <a:p>
          <a:endParaRPr lang="en-US"/>
        </a:p>
      </dgm:t>
    </dgm:pt>
    <dgm:pt modelId="{61305104-23D6-49D7-A8D1-8D6C86BDBDB6}" type="pres">
      <dgm:prSet presAssocID="{FCE21D5A-331A-439C-9D7D-43FD2C153F50}" presName="linear" presStyleCnt="0">
        <dgm:presLayoutVars>
          <dgm:animLvl val="lvl"/>
          <dgm:resizeHandles val="exact"/>
        </dgm:presLayoutVars>
      </dgm:prSet>
      <dgm:spPr/>
    </dgm:pt>
    <dgm:pt modelId="{9CD47020-6E49-4FD8-9DF4-8BFE13626FB8}" type="pres">
      <dgm:prSet presAssocID="{E1CF5BE2-0419-4DAB-BB51-E210C014D6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138172-F1B7-4380-A7D5-404BD3CB6B3D}" type="pres">
      <dgm:prSet presAssocID="{E1CF5BE2-0419-4DAB-BB51-E210C014D67F}" presName="childText" presStyleLbl="revTx" presStyleIdx="0" presStyleCnt="3">
        <dgm:presLayoutVars>
          <dgm:bulletEnabled val="1"/>
        </dgm:presLayoutVars>
      </dgm:prSet>
      <dgm:spPr/>
    </dgm:pt>
    <dgm:pt modelId="{BC5A56A8-8291-4FAA-88D3-867C4C700569}" type="pres">
      <dgm:prSet presAssocID="{387A6CFB-5D00-41D3-BFCC-68381490A0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7EA562-C76C-4118-8C7D-E2140D73E244}" type="pres">
      <dgm:prSet presAssocID="{387A6CFB-5D00-41D3-BFCC-68381490A071}" presName="childText" presStyleLbl="revTx" presStyleIdx="1" presStyleCnt="3">
        <dgm:presLayoutVars>
          <dgm:bulletEnabled val="1"/>
        </dgm:presLayoutVars>
      </dgm:prSet>
      <dgm:spPr/>
    </dgm:pt>
    <dgm:pt modelId="{D8047C33-2ADD-4BC7-A689-6FB2F0C1E685}" type="pres">
      <dgm:prSet presAssocID="{225204ED-0985-4207-B5E8-3A23F620E4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5A46AC-824B-4E1F-BF66-9AF4B2DF331C}" type="pres">
      <dgm:prSet presAssocID="{225204ED-0985-4207-B5E8-3A23F620E4B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C1FC104-50E4-4539-B9F8-AFDEA19DA142}" srcId="{387A6CFB-5D00-41D3-BFCC-68381490A071}" destId="{4356E7A1-DD7D-492C-AF29-CA6637A39B1E}" srcOrd="0" destOrd="0" parTransId="{279AD68E-5A36-4470-A875-DEAA65173F63}" sibTransId="{41D5FC64-039C-4A78-A6AF-A29A1C6646E5}"/>
    <dgm:cxn modelId="{5D87B016-568B-4A7C-B9D7-46DF1ACF2B94}" type="presOf" srcId="{E1CF5BE2-0419-4DAB-BB51-E210C014D67F}" destId="{9CD47020-6E49-4FD8-9DF4-8BFE13626FB8}" srcOrd="0" destOrd="0" presId="urn:microsoft.com/office/officeart/2005/8/layout/vList2"/>
    <dgm:cxn modelId="{C481A04A-DACC-4D92-B17B-84778447C83C}" srcId="{FCE21D5A-331A-439C-9D7D-43FD2C153F50}" destId="{225204ED-0985-4207-B5E8-3A23F620E4B7}" srcOrd="2" destOrd="0" parTransId="{E5165575-1E6F-4B6F-BAB8-5C082BF71138}" sibTransId="{B861F173-3043-4F28-AF45-1EBD6C6BF566}"/>
    <dgm:cxn modelId="{CD3C566F-B9D3-4CA5-BDEF-89F032FEA173}" type="presOf" srcId="{387A6CFB-5D00-41D3-BFCC-68381490A071}" destId="{BC5A56A8-8291-4FAA-88D3-867C4C700569}" srcOrd="0" destOrd="0" presId="urn:microsoft.com/office/officeart/2005/8/layout/vList2"/>
    <dgm:cxn modelId="{AEF78F70-8A50-44D1-A3F6-2E40895084D8}" type="presOf" srcId="{225204ED-0985-4207-B5E8-3A23F620E4B7}" destId="{D8047C33-2ADD-4BC7-A689-6FB2F0C1E685}" srcOrd="0" destOrd="0" presId="urn:microsoft.com/office/officeart/2005/8/layout/vList2"/>
    <dgm:cxn modelId="{52069C8B-CE17-4FF4-B650-91F8C7575872}" type="presOf" srcId="{1C74A2C5-1920-4416-8ECE-AFCCABB50963}" destId="{47138172-F1B7-4380-A7D5-404BD3CB6B3D}" srcOrd="0" destOrd="0" presId="urn:microsoft.com/office/officeart/2005/8/layout/vList2"/>
    <dgm:cxn modelId="{E648988E-A77F-41E6-AE33-2535D68483C8}" srcId="{225204ED-0985-4207-B5E8-3A23F620E4B7}" destId="{06965AD4-3910-477F-9E8B-3A9847C4CBE7}" srcOrd="0" destOrd="0" parTransId="{AC880BFF-E2D3-4C71-BF35-30F24A889AD5}" sibTransId="{738E59FB-1741-423E-8BB2-637842DC2C7F}"/>
    <dgm:cxn modelId="{5DE86FB3-6E6C-46CF-9F4C-9CA60A774946}" type="presOf" srcId="{FCE21D5A-331A-439C-9D7D-43FD2C153F50}" destId="{61305104-23D6-49D7-A8D1-8D6C86BDBDB6}" srcOrd="0" destOrd="0" presId="urn:microsoft.com/office/officeart/2005/8/layout/vList2"/>
    <dgm:cxn modelId="{66BD1FC2-7346-4369-BA9F-5EA4E6DBCA14}" type="presOf" srcId="{06965AD4-3910-477F-9E8B-3A9847C4CBE7}" destId="{155A46AC-824B-4E1F-BF66-9AF4B2DF331C}" srcOrd="0" destOrd="0" presId="urn:microsoft.com/office/officeart/2005/8/layout/vList2"/>
    <dgm:cxn modelId="{F60C0DC4-1F4E-49A2-B999-9620D5C1DF72}" type="presOf" srcId="{4356E7A1-DD7D-492C-AF29-CA6637A39B1E}" destId="{407EA562-C76C-4118-8C7D-E2140D73E244}" srcOrd="0" destOrd="0" presId="urn:microsoft.com/office/officeart/2005/8/layout/vList2"/>
    <dgm:cxn modelId="{6CB5B1C6-0764-4314-BFA6-7FA55B869D49}" srcId="{E1CF5BE2-0419-4DAB-BB51-E210C014D67F}" destId="{1C74A2C5-1920-4416-8ECE-AFCCABB50963}" srcOrd="0" destOrd="0" parTransId="{17613DA0-0070-45D7-8BE3-C64FE1FCADEA}" sibTransId="{A112E579-A00D-48D4-91A3-87327600A177}"/>
    <dgm:cxn modelId="{292EA6CA-15F5-4189-B7B1-AD49EFCF4855}" srcId="{FCE21D5A-331A-439C-9D7D-43FD2C153F50}" destId="{E1CF5BE2-0419-4DAB-BB51-E210C014D67F}" srcOrd="0" destOrd="0" parTransId="{F61C21AB-F613-41F8-B34D-BB530F695609}" sibTransId="{D859104D-E472-47C2-A5CC-23D4D74628B0}"/>
    <dgm:cxn modelId="{56B7DFF3-9460-458F-A468-E3D9A303225C}" srcId="{FCE21D5A-331A-439C-9D7D-43FD2C153F50}" destId="{387A6CFB-5D00-41D3-BFCC-68381490A071}" srcOrd="1" destOrd="0" parTransId="{A9F2020D-86D7-4678-89BF-6D3E55DC5AA0}" sibTransId="{53FC5877-9EE1-4EB3-BC31-F9718E178A61}"/>
    <dgm:cxn modelId="{53194A6C-FB49-4C6D-A00D-CE007A5B23C4}" type="presParOf" srcId="{61305104-23D6-49D7-A8D1-8D6C86BDBDB6}" destId="{9CD47020-6E49-4FD8-9DF4-8BFE13626FB8}" srcOrd="0" destOrd="0" presId="urn:microsoft.com/office/officeart/2005/8/layout/vList2"/>
    <dgm:cxn modelId="{B24C7370-4725-4845-94FC-9BB92EE08AB7}" type="presParOf" srcId="{61305104-23D6-49D7-A8D1-8D6C86BDBDB6}" destId="{47138172-F1B7-4380-A7D5-404BD3CB6B3D}" srcOrd="1" destOrd="0" presId="urn:microsoft.com/office/officeart/2005/8/layout/vList2"/>
    <dgm:cxn modelId="{D939D0F3-1D0E-496E-A6BD-CFCAC8B67F0C}" type="presParOf" srcId="{61305104-23D6-49D7-A8D1-8D6C86BDBDB6}" destId="{BC5A56A8-8291-4FAA-88D3-867C4C700569}" srcOrd="2" destOrd="0" presId="urn:microsoft.com/office/officeart/2005/8/layout/vList2"/>
    <dgm:cxn modelId="{207EF84B-C3B0-4539-89AC-483F03CF57DD}" type="presParOf" srcId="{61305104-23D6-49D7-A8D1-8D6C86BDBDB6}" destId="{407EA562-C76C-4118-8C7D-E2140D73E244}" srcOrd="3" destOrd="0" presId="urn:microsoft.com/office/officeart/2005/8/layout/vList2"/>
    <dgm:cxn modelId="{4132F2E1-43FF-4A3B-9810-C5E2EFA10A6A}" type="presParOf" srcId="{61305104-23D6-49D7-A8D1-8D6C86BDBDB6}" destId="{D8047C33-2ADD-4BC7-A689-6FB2F0C1E685}" srcOrd="4" destOrd="0" presId="urn:microsoft.com/office/officeart/2005/8/layout/vList2"/>
    <dgm:cxn modelId="{28B8CC5C-6C20-43BE-B72B-73DF0B5B15B2}" type="presParOf" srcId="{61305104-23D6-49D7-A8D1-8D6C86BDBDB6}" destId="{155A46AC-824B-4E1F-BF66-9AF4B2DF33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2EBE4C-2D1F-4A23-B4EE-5AE26E5549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8A9B1-4DFD-45AE-9B2C-80554FA452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Zákon 108/06 </a:t>
          </a:r>
          <a:r>
            <a:rPr lang="cs-CZ" i="1"/>
            <a:t>(§ 1, odst. 2 – úprava předpokladů pro výkon povolání sociálního pracovníka v zařízeních pro zajištění cizinců a v azylových zařízeních)</a:t>
          </a:r>
          <a:endParaRPr lang="en-US"/>
        </a:p>
      </dgm:t>
    </dgm:pt>
    <dgm:pt modelId="{7F5258C5-D801-425A-BB1A-C829B07A8D68}" type="parTrans" cxnId="{FF474D98-4D2A-4C4F-AE01-2201BB359BA8}">
      <dgm:prSet/>
      <dgm:spPr/>
      <dgm:t>
        <a:bodyPr/>
        <a:lstStyle/>
        <a:p>
          <a:endParaRPr lang="en-US"/>
        </a:p>
      </dgm:t>
    </dgm:pt>
    <dgm:pt modelId="{6ABE6AA7-1583-4304-B0BA-D46C93A35886}" type="sibTrans" cxnId="{FF474D98-4D2A-4C4F-AE01-2201BB359BA8}">
      <dgm:prSet/>
      <dgm:spPr/>
      <dgm:t>
        <a:bodyPr/>
        <a:lstStyle/>
        <a:p>
          <a:endParaRPr lang="en-US"/>
        </a:p>
      </dgm:t>
    </dgm:pt>
    <dgm:pt modelId="{211A8E81-6402-435D-93BC-AD24F3A075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Zákon 108/06, § 111 – </a:t>
          </a:r>
          <a:r>
            <a:rPr lang="cs-CZ" i="1"/>
            <a:t>povinnost dalšího vzdělávání</a:t>
          </a:r>
          <a:endParaRPr lang="en-US"/>
        </a:p>
      </dgm:t>
    </dgm:pt>
    <dgm:pt modelId="{C506082C-A269-4E85-9D44-BF4562E14BB8}" type="parTrans" cxnId="{FA9699CD-CC08-44B7-BD3A-7A6EBD779AA5}">
      <dgm:prSet/>
      <dgm:spPr/>
      <dgm:t>
        <a:bodyPr/>
        <a:lstStyle/>
        <a:p>
          <a:endParaRPr lang="en-US"/>
        </a:p>
      </dgm:t>
    </dgm:pt>
    <dgm:pt modelId="{D8B8F871-28E7-4FF3-B8D8-B276DC619A11}" type="sibTrans" cxnId="{FA9699CD-CC08-44B7-BD3A-7A6EBD779AA5}">
      <dgm:prSet/>
      <dgm:spPr/>
      <dgm:t>
        <a:bodyPr/>
        <a:lstStyle/>
        <a:p>
          <a:endParaRPr lang="en-US"/>
        </a:p>
      </dgm:t>
    </dgm:pt>
    <dgm:pt modelId="{B3B48391-AD00-4A8B-837B-CC8624FC27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Zákon 108/06, § 78 – </a:t>
          </a:r>
          <a:r>
            <a:rPr lang="cs-CZ" i="1"/>
            <a:t>standardy kvality soc. služeb – součást registrace zařízení</a:t>
          </a:r>
          <a:endParaRPr lang="en-US"/>
        </a:p>
      </dgm:t>
    </dgm:pt>
    <dgm:pt modelId="{103733ED-D811-44F6-87F7-983FCC34633B}" type="parTrans" cxnId="{77B09DBB-6936-49FD-A973-9B644086B66E}">
      <dgm:prSet/>
      <dgm:spPr/>
      <dgm:t>
        <a:bodyPr/>
        <a:lstStyle/>
        <a:p>
          <a:endParaRPr lang="en-US"/>
        </a:p>
      </dgm:t>
    </dgm:pt>
    <dgm:pt modelId="{4CE7E314-B432-42CD-905E-A6DD1F3A92B7}" type="sibTrans" cxnId="{77B09DBB-6936-49FD-A973-9B644086B66E}">
      <dgm:prSet/>
      <dgm:spPr/>
      <dgm:t>
        <a:bodyPr/>
        <a:lstStyle/>
        <a:p>
          <a:endParaRPr lang="en-US"/>
        </a:p>
      </dgm:t>
    </dgm:pt>
    <dgm:pt modelId="{4970DAE3-8B24-4DF1-AB13-22D7B1596DB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Etický kodex sociálních pracovníků</a:t>
          </a:r>
          <a:endParaRPr lang="en-US"/>
        </a:p>
      </dgm:t>
    </dgm:pt>
    <dgm:pt modelId="{648A870D-0610-4343-968A-ADAB62083A62}" type="parTrans" cxnId="{A950D0D3-5423-42A9-AB0A-ED00C3F3B3B3}">
      <dgm:prSet/>
      <dgm:spPr/>
      <dgm:t>
        <a:bodyPr/>
        <a:lstStyle/>
        <a:p>
          <a:endParaRPr lang="en-US"/>
        </a:p>
      </dgm:t>
    </dgm:pt>
    <dgm:pt modelId="{577ADB9E-399B-4B59-86EB-7FF8231FFE8B}" type="sibTrans" cxnId="{A950D0D3-5423-42A9-AB0A-ED00C3F3B3B3}">
      <dgm:prSet/>
      <dgm:spPr/>
      <dgm:t>
        <a:bodyPr/>
        <a:lstStyle/>
        <a:p>
          <a:endParaRPr lang="en-US"/>
        </a:p>
      </dgm:t>
    </dgm:pt>
    <dgm:pt modelId="{61208A45-AB68-4F28-82F7-7659B66169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Standardy kvality sociálních služeb , bod 10, profesní rozvoj zaměstnanců </a:t>
          </a:r>
          <a:r>
            <a:rPr lang="cs-CZ" i="1"/>
            <a:t>(Poskytovatel zajišťuje pro zaměstnance podporu nezávislého kvalifikovaného odborníka.) </a:t>
          </a:r>
          <a:endParaRPr lang="en-US"/>
        </a:p>
      </dgm:t>
    </dgm:pt>
    <dgm:pt modelId="{1535CC17-65D2-422D-A52B-F82725E26C97}" type="parTrans" cxnId="{833FC4C7-C4D2-4EFE-BE9B-24CEC2A4CADB}">
      <dgm:prSet/>
      <dgm:spPr/>
      <dgm:t>
        <a:bodyPr/>
        <a:lstStyle/>
        <a:p>
          <a:endParaRPr lang="en-US"/>
        </a:p>
      </dgm:t>
    </dgm:pt>
    <dgm:pt modelId="{76A70567-B7FE-4365-AB53-6C2EE2D2396F}" type="sibTrans" cxnId="{833FC4C7-C4D2-4EFE-BE9B-24CEC2A4CADB}">
      <dgm:prSet/>
      <dgm:spPr/>
      <dgm:t>
        <a:bodyPr/>
        <a:lstStyle/>
        <a:p>
          <a:endParaRPr lang="en-US"/>
        </a:p>
      </dgm:t>
    </dgm:pt>
    <dgm:pt modelId="{D807E125-79AA-4906-99F1-830D34586663}" type="pres">
      <dgm:prSet presAssocID="{3C2EBE4C-2D1F-4A23-B4EE-5AE26E554962}" presName="root" presStyleCnt="0">
        <dgm:presLayoutVars>
          <dgm:dir/>
          <dgm:resizeHandles val="exact"/>
        </dgm:presLayoutVars>
      </dgm:prSet>
      <dgm:spPr/>
    </dgm:pt>
    <dgm:pt modelId="{6A61913E-40E8-4E43-BA46-D55710EBC444}" type="pres">
      <dgm:prSet presAssocID="{21B8A9B1-4DFD-45AE-9B2C-80554FA45216}" presName="compNode" presStyleCnt="0"/>
      <dgm:spPr/>
    </dgm:pt>
    <dgm:pt modelId="{1C0F0714-EAE3-4FFE-B5A5-CF4B88476173}" type="pres">
      <dgm:prSet presAssocID="{21B8A9B1-4DFD-45AE-9B2C-80554FA45216}" presName="bgRect" presStyleLbl="bgShp" presStyleIdx="0" presStyleCnt="5"/>
      <dgm:spPr/>
    </dgm:pt>
    <dgm:pt modelId="{F856D26C-BA07-4392-A610-037508BA0D43}" type="pres">
      <dgm:prSet presAssocID="{21B8A9B1-4DFD-45AE-9B2C-80554FA452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D3C3556-6C96-4D19-8AEB-38F1E761756C}" type="pres">
      <dgm:prSet presAssocID="{21B8A9B1-4DFD-45AE-9B2C-80554FA45216}" presName="spaceRect" presStyleCnt="0"/>
      <dgm:spPr/>
    </dgm:pt>
    <dgm:pt modelId="{7EB39453-6179-4979-AFF4-8E7BD2FE5E52}" type="pres">
      <dgm:prSet presAssocID="{21B8A9B1-4DFD-45AE-9B2C-80554FA45216}" presName="parTx" presStyleLbl="revTx" presStyleIdx="0" presStyleCnt="5">
        <dgm:presLayoutVars>
          <dgm:chMax val="0"/>
          <dgm:chPref val="0"/>
        </dgm:presLayoutVars>
      </dgm:prSet>
      <dgm:spPr/>
    </dgm:pt>
    <dgm:pt modelId="{45DCA5C8-07DE-4B7C-A443-7C724C28FD20}" type="pres">
      <dgm:prSet presAssocID="{6ABE6AA7-1583-4304-B0BA-D46C93A35886}" presName="sibTrans" presStyleCnt="0"/>
      <dgm:spPr/>
    </dgm:pt>
    <dgm:pt modelId="{B31D7863-D475-47F7-9C41-62A6897BD4CD}" type="pres">
      <dgm:prSet presAssocID="{211A8E81-6402-435D-93BC-AD24F3A075DC}" presName="compNode" presStyleCnt="0"/>
      <dgm:spPr/>
    </dgm:pt>
    <dgm:pt modelId="{8E5B4645-2484-4353-8EA5-961D3788A535}" type="pres">
      <dgm:prSet presAssocID="{211A8E81-6402-435D-93BC-AD24F3A075DC}" presName="bgRect" presStyleLbl="bgShp" presStyleIdx="1" presStyleCnt="5"/>
      <dgm:spPr/>
    </dgm:pt>
    <dgm:pt modelId="{46AFA722-795F-4F5C-B05A-52CE35447E6B}" type="pres">
      <dgm:prSet presAssocID="{211A8E81-6402-435D-93BC-AD24F3A075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B9AB4D54-141F-408D-8D34-888407553ED6}" type="pres">
      <dgm:prSet presAssocID="{211A8E81-6402-435D-93BC-AD24F3A075DC}" presName="spaceRect" presStyleCnt="0"/>
      <dgm:spPr/>
    </dgm:pt>
    <dgm:pt modelId="{C60519B9-3C14-4CB2-BDB4-7FDBD993D6DF}" type="pres">
      <dgm:prSet presAssocID="{211A8E81-6402-435D-93BC-AD24F3A075DC}" presName="parTx" presStyleLbl="revTx" presStyleIdx="1" presStyleCnt="5">
        <dgm:presLayoutVars>
          <dgm:chMax val="0"/>
          <dgm:chPref val="0"/>
        </dgm:presLayoutVars>
      </dgm:prSet>
      <dgm:spPr/>
    </dgm:pt>
    <dgm:pt modelId="{5D6A1E4D-2E68-419A-8B1D-93FE6F6F1435}" type="pres">
      <dgm:prSet presAssocID="{D8B8F871-28E7-4FF3-B8D8-B276DC619A11}" presName="sibTrans" presStyleCnt="0"/>
      <dgm:spPr/>
    </dgm:pt>
    <dgm:pt modelId="{B79609CA-605E-4990-AA9C-ED0B7D17F30F}" type="pres">
      <dgm:prSet presAssocID="{B3B48391-AD00-4A8B-837B-CC8624FC2758}" presName="compNode" presStyleCnt="0"/>
      <dgm:spPr/>
    </dgm:pt>
    <dgm:pt modelId="{769FDB11-9C15-4FB8-8BE8-2CC6E2A54D13}" type="pres">
      <dgm:prSet presAssocID="{B3B48391-AD00-4A8B-837B-CC8624FC2758}" presName="bgRect" presStyleLbl="bgShp" presStyleIdx="2" presStyleCnt="5"/>
      <dgm:spPr/>
    </dgm:pt>
    <dgm:pt modelId="{4E8554DC-9262-4BFE-A048-B9EB5E8E84EE}" type="pres">
      <dgm:prSet presAssocID="{B3B48391-AD00-4A8B-837B-CC8624FC27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30E8180F-2B62-46D9-BF94-5A21715B4C97}" type="pres">
      <dgm:prSet presAssocID="{B3B48391-AD00-4A8B-837B-CC8624FC2758}" presName="spaceRect" presStyleCnt="0"/>
      <dgm:spPr/>
    </dgm:pt>
    <dgm:pt modelId="{13D465C3-597A-4EE0-9988-9960093FBE36}" type="pres">
      <dgm:prSet presAssocID="{B3B48391-AD00-4A8B-837B-CC8624FC2758}" presName="parTx" presStyleLbl="revTx" presStyleIdx="2" presStyleCnt="5">
        <dgm:presLayoutVars>
          <dgm:chMax val="0"/>
          <dgm:chPref val="0"/>
        </dgm:presLayoutVars>
      </dgm:prSet>
      <dgm:spPr/>
    </dgm:pt>
    <dgm:pt modelId="{E785FE52-0F69-4710-AE53-13E19A76F324}" type="pres">
      <dgm:prSet presAssocID="{4CE7E314-B432-42CD-905E-A6DD1F3A92B7}" presName="sibTrans" presStyleCnt="0"/>
      <dgm:spPr/>
    </dgm:pt>
    <dgm:pt modelId="{B9D632BD-058A-4092-B7A7-A2B9194095C1}" type="pres">
      <dgm:prSet presAssocID="{4970DAE3-8B24-4DF1-AB13-22D7B1596DBE}" presName="compNode" presStyleCnt="0"/>
      <dgm:spPr/>
    </dgm:pt>
    <dgm:pt modelId="{76A2F852-FB8D-4550-831E-B2AE110B19BD}" type="pres">
      <dgm:prSet presAssocID="{4970DAE3-8B24-4DF1-AB13-22D7B1596DBE}" presName="bgRect" presStyleLbl="bgShp" presStyleIdx="3" presStyleCnt="5"/>
      <dgm:spPr/>
    </dgm:pt>
    <dgm:pt modelId="{32DDA0DE-3754-4B4D-AB0B-E8690B6B00A5}" type="pres">
      <dgm:prSet presAssocID="{4970DAE3-8B24-4DF1-AB13-22D7B1596D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E76B52B-408E-4A4A-AD5E-D5EA5117D393}" type="pres">
      <dgm:prSet presAssocID="{4970DAE3-8B24-4DF1-AB13-22D7B1596DBE}" presName="spaceRect" presStyleCnt="0"/>
      <dgm:spPr/>
    </dgm:pt>
    <dgm:pt modelId="{5A2BECA1-0EB0-4939-8D66-83414A12FF45}" type="pres">
      <dgm:prSet presAssocID="{4970DAE3-8B24-4DF1-AB13-22D7B1596DBE}" presName="parTx" presStyleLbl="revTx" presStyleIdx="3" presStyleCnt="5">
        <dgm:presLayoutVars>
          <dgm:chMax val="0"/>
          <dgm:chPref val="0"/>
        </dgm:presLayoutVars>
      </dgm:prSet>
      <dgm:spPr/>
    </dgm:pt>
    <dgm:pt modelId="{7A7F18CB-396B-4A8F-9E28-B82A441FB4E7}" type="pres">
      <dgm:prSet presAssocID="{577ADB9E-399B-4B59-86EB-7FF8231FFE8B}" presName="sibTrans" presStyleCnt="0"/>
      <dgm:spPr/>
    </dgm:pt>
    <dgm:pt modelId="{F52A1B01-EB89-4461-82C8-A8938E613080}" type="pres">
      <dgm:prSet presAssocID="{61208A45-AB68-4F28-82F7-7659B66169D0}" presName="compNode" presStyleCnt="0"/>
      <dgm:spPr/>
    </dgm:pt>
    <dgm:pt modelId="{CAF082DA-79AF-452C-BFE8-961380785FD2}" type="pres">
      <dgm:prSet presAssocID="{61208A45-AB68-4F28-82F7-7659B66169D0}" presName="bgRect" presStyleLbl="bgShp" presStyleIdx="4" presStyleCnt="5"/>
      <dgm:spPr/>
    </dgm:pt>
    <dgm:pt modelId="{DA1D299B-5E11-48F2-9E68-A7314B5B243B}" type="pres">
      <dgm:prSet presAssocID="{61208A45-AB68-4F28-82F7-7659B66169D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FF662D23-6F23-4251-9A20-065A9973E30E}" type="pres">
      <dgm:prSet presAssocID="{61208A45-AB68-4F28-82F7-7659B66169D0}" presName="spaceRect" presStyleCnt="0"/>
      <dgm:spPr/>
    </dgm:pt>
    <dgm:pt modelId="{06A82F0F-40BA-4C7F-95E6-A0781FE6B60D}" type="pres">
      <dgm:prSet presAssocID="{61208A45-AB68-4F28-82F7-7659B66169D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A8D492E-A9F0-4DDC-ACBC-795585FD4255}" type="presOf" srcId="{61208A45-AB68-4F28-82F7-7659B66169D0}" destId="{06A82F0F-40BA-4C7F-95E6-A0781FE6B60D}" srcOrd="0" destOrd="0" presId="urn:microsoft.com/office/officeart/2018/2/layout/IconVerticalSolidList"/>
    <dgm:cxn modelId="{4109AE67-F622-4FCA-97AE-3184BF28E5EE}" type="presOf" srcId="{211A8E81-6402-435D-93BC-AD24F3A075DC}" destId="{C60519B9-3C14-4CB2-BDB4-7FDBD993D6DF}" srcOrd="0" destOrd="0" presId="urn:microsoft.com/office/officeart/2018/2/layout/IconVerticalSolidList"/>
    <dgm:cxn modelId="{40088B48-84BE-44CD-B251-65E0CB0B8B88}" type="presOf" srcId="{21B8A9B1-4DFD-45AE-9B2C-80554FA45216}" destId="{7EB39453-6179-4979-AFF4-8E7BD2FE5E52}" srcOrd="0" destOrd="0" presId="urn:microsoft.com/office/officeart/2018/2/layout/IconVerticalSolidList"/>
    <dgm:cxn modelId="{FF474D98-4D2A-4C4F-AE01-2201BB359BA8}" srcId="{3C2EBE4C-2D1F-4A23-B4EE-5AE26E554962}" destId="{21B8A9B1-4DFD-45AE-9B2C-80554FA45216}" srcOrd="0" destOrd="0" parTransId="{7F5258C5-D801-425A-BB1A-C829B07A8D68}" sibTransId="{6ABE6AA7-1583-4304-B0BA-D46C93A35886}"/>
    <dgm:cxn modelId="{6728BEB6-8F70-4F99-B7A0-AA13A6C9330A}" type="presOf" srcId="{4970DAE3-8B24-4DF1-AB13-22D7B1596DBE}" destId="{5A2BECA1-0EB0-4939-8D66-83414A12FF45}" srcOrd="0" destOrd="0" presId="urn:microsoft.com/office/officeart/2018/2/layout/IconVerticalSolidList"/>
    <dgm:cxn modelId="{060072B9-7889-4307-A270-DBABA29533CA}" type="presOf" srcId="{3C2EBE4C-2D1F-4A23-B4EE-5AE26E554962}" destId="{D807E125-79AA-4906-99F1-830D34586663}" srcOrd="0" destOrd="0" presId="urn:microsoft.com/office/officeart/2018/2/layout/IconVerticalSolidList"/>
    <dgm:cxn modelId="{77B09DBB-6936-49FD-A973-9B644086B66E}" srcId="{3C2EBE4C-2D1F-4A23-B4EE-5AE26E554962}" destId="{B3B48391-AD00-4A8B-837B-CC8624FC2758}" srcOrd="2" destOrd="0" parTransId="{103733ED-D811-44F6-87F7-983FCC34633B}" sibTransId="{4CE7E314-B432-42CD-905E-A6DD1F3A92B7}"/>
    <dgm:cxn modelId="{833FC4C7-C4D2-4EFE-BE9B-24CEC2A4CADB}" srcId="{3C2EBE4C-2D1F-4A23-B4EE-5AE26E554962}" destId="{61208A45-AB68-4F28-82F7-7659B66169D0}" srcOrd="4" destOrd="0" parTransId="{1535CC17-65D2-422D-A52B-F82725E26C97}" sibTransId="{76A70567-B7FE-4365-AB53-6C2EE2D2396F}"/>
    <dgm:cxn modelId="{FA9699CD-CC08-44B7-BD3A-7A6EBD779AA5}" srcId="{3C2EBE4C-2D1F-4A23-B4EE-5AE26E554962}" destId="{211A8E81-6402-435D-93BC-AD24F3A075DC}" srcOrd="1" destOrd="0" parTransId="{C506082C-A269-4E85-9D44-BF4562E14BB8}" sibTransId="{D8B8F871-28E7-4FF3-B8D8-B276DC619A11}"/>
    <dgm:cxn modelId="{E9BDCDD1-C136-452C-B0E3-ABB5AE27C569}" type="presOf" srcId="{B3B48391-AD00-4A8B-837B-CC8624FC2758}" destId="{13D465C3-597A-4EE0-9988-9960093FBE36}" srcOrd="0" destOrd="0" presId="urn:microsoft.com/office/officeart/2018/2/layout/IconVerticalSolidList"/>
    <dgm:cxn modelId="{A950D0D3-5423-42A9-AB0A-ED00C3F3B3B3}" srcId="{3C2EBE4C-2D1F-4A23-B4EE-5AE26E554962}" destId="{4970DAE3-8B24-4DF1-AB13-22D7B1596DBE}" srcOrd="3" destOrd="0" parTransId="{648A870D-0610-4343-968A-ADAB62083A62}" sibTransId="{577ADB9E-399B-4B59-86EB-7FF8231FFE8B}"/>
    <dgm:cxn modelId="{DDF386DF-E965-4D44-A491-87E98EE068FC}" type="presParOf" srcId="{D807E125-79AA-4906-99F1-830D34586663}" destId="{6A61913E-40E8-4E43-BA46-D55710EBC444}" srcOrd="0" destOrd="0" presId="urn:microsoft.com/office/officeart/2018/2/layout/IconVerticalSolidList"/>
    <dgm:cxn modelId="{103127C4-BD5E-4E47-B603-73047FE73AAA}" type="presParOf" srcId="{6A61913E-40E8-4E43-BA46-D55710EBC444}" destId="{1C0F0714-EAE3-4FFE-B5A5-CF4B88476173}" srcOrd="0" destOrd="0" presId="urn:microsoft.com/office/officeart/2018/2/layout/IconVerticalSolidList"/>
    <dgm:cxn modelId="{C189A128-A363-44EC-8DF9-919D8E0E8D0A}" type="presParOf" srcId="{6A61913E-40E8-4E43-BA46-D55710EBC444}" destId="{F856D26C-BA07-4392-A610-037508BA0D43}" srcOrd="1" destOrd="0" presId="urn:microsoft.com/office/officeart/2018/2/layout/IconVerticalSolidList"/>
    <dgm:cxn modelId="{D992D95E-CC9E-44A7-943B-CE6BCD03BDDA}" type="presParOf" srcId="{6A61913E-40E8-4E43-BA46-D55710EBC444}" destId="{3D3C3556-6C96-4D19-8AEB-38F1E761756C}" srcOrd="2" destOrd="0" presId="urn:microsoft.com/office/officeart/2018/2/layout/IconVerticalSolidList"/>
    <dgm:cxn modelId="{9CF53651-99DC-42B3-9AA8-73818EEBB02A}" type="presParOf" srcId="{6A61913E-40E8-4E43-BA46-D55710EBC444}" destId="{7EB39453-6179-4979-AFF4-8E7BD2FE5E52}" srcOrd="3" destOrd="0" presId="urn:microsoft.com/office/officeart/2018/2/layout/IconVerticalSolidList"/>
    <dgm:cxn modelId="{3745590B-1318-40A6-AC38-E547BB277188}" type="presParOf" srcId="{D807E125-79AA-4906-99F1-830D34586663}" destId="{45DCA5C8-07DE-4B7C-A443-7C724C28FD20}" srcOrd="1" destOrd="0" presId="urn:microsoft.com/office/officeart/2018/2/layout/IconVerticalSolidList"/>
    <dgm:cxn modelId="{3F7451D1-9F1F-4B77-B2F5-456C27CF6FED}" type="presParOf" srcId="{D807E125-79AA-4906-99F1-830D34586663}" destId="{B31D7863-D475-47F7-9C41-62A6897BD4CD}" srcOrd="2" destOrd="0" presId="urn:microsoft.com/office/officeart/2018/2/layout/IconVerticalSolidList"/>
    <dgm:cxn modelId="{53B5A89F-B286-4423-AB22-400736A6629B}" type="presParOf" srcId="{B31D7863-D475-47F7-9C41-62A6897BD4CD}" destId="{8E5B4645-2484-4353-8EA5-961D3788A535}" srcOrd="0" destOrd="0" presId="urn:microsoft.com/office/officeart/2018/2/layout/IconVerticalSolidList"/>
    <dgm:cxn modelId="{6BCDD9CE-700F-407E-9746-12671E7EC7F9}" type="presParOf" srcId="{B31D7863-D475-47F7-9C41-62A6897BD4CD}" destId="{46AFA722-795F-4F5C-B05A-52CE35447E6B}" srcOrd="1" destOrd="0" presId="urn:microsoft.com/office/officeart/2018/2/layout/IconVerticalSolidList"/>
    <dgm:cxn modelId="{A8AA7338-39FB-4E77-B6D3-D1EFBE98B544}" type="presParOf" srcId="{B31D7863-D475-47F7-9C41-62A6897BD4CD}" destId="{B9AB4D54-141F-408D-8D34-888407553ED6}" srcOrd="2" destOrd="0" presId="urn:microsoft.com/office/officeart/2018/2/layout/IconVerticalSolidList"/>
    <dgm:cxn modelId="{524BBB3E-7F7B-4F85-AB16-01C68FA21A5C}" type="presParOf" srcId="{B31D7863-D475-47F7-9C41-62A6897BD4CD}" destId="{C60519B9-3C14-4CB2-BDB4-7FDBD993D6DF}" srcOrd="3" destOrd="0" presId="urn:microsoft.com/office/officeart/2018/2/layout/IconVerticalSolidList"/>
    <dgm:cxn modelId="{90022D2C-B3C5-43A7-A9C5-2519FAE4F157}" type="presParOf" srcId="{D807E125-79AA-4906-99F1-830D34586663}" destId="{5D6A1E4D-2E68-419A-8B1D-93FE6F6F1435}" srcOrd="3" destOrd="0" presId="urn:microsoft.com/office/officeart/2018/2/layout/IconVerticalSolidList"/>
    <dgm:cxn modelId="{839957D4-6E90-4134-8CF5-C9751253A920}" type="presParOf" srcId="{D807E125-79AA-4906-99F1-830D34586663}" destId="{B79609CA-605E-4990-AA9C-ED0B7D17F30F}" srcOrd="4" destOrd="0" presId="urn:microsoft.com/office/officeart/2018/2/layout/IconVerticalSolidList"/>
    <dgm:cxn modelId="{41B9D869-CAE9-4CC3-BBFC-61BAD47C1870}" type="presParOf" srcId="{B79609CA-605E-4990-AA9C-ED0B7D17F30F}" destId="{769FDB11-9C15-4FB8-8BE8-2CC6E2A54D13}" srcOrd="0" destOrd="0" presId="urn:microsoft.com/office/officeart/2018/2/layout/IconVerticalSolidList"/>
    <dgm:cxn modelId="{468C9AEA-D1F8-4A42-880A-76A7B0CA4C95}" type="presParOf" srcId="{B79609CA-605E-4990-AA9C-ED0B7D17F30F}" destId="{4E8554DC-9262-4BFE-A048-B9EB5E8E84EE}" srcOrd="1" destOrd="0" presId="urn:microsoft.com/office/officeart/2018/2/layout/IconVerticalSolidList"/>
    <dgm:cxn modelId="{65A941EB-2E4C-4E55-93EE-A70F41069F01}" type="presParOf" srcId="{B79609CA-605E-4990-AA9C-ED0B7D17F30F}" destId="{30E8180F-2B62-46D9-BF94-5A21715B4C97}" srcOrd="2" destOrd="0" presId="urn:microsoft.com/office/officeart/2018/2/layout/IconVerticalSolidList"/>
    <dgm:cxn modelId="{37DF0AC1-8E21-4EA2-AB01-111615963E4A}" type="presParOf" srcId="{B79609CA-605E-4990-AA9C-ED0B7D17F30F}" destId="{13D465C3-597A-4EE0-9988-9960093FBE36}" srcOrd="3" destOrd="0" presId="urn:microsoft.com/office/officeart/2018/2/layout/IconVerticalSolidList"/>
    <dgm:cxn modelId="{DF2E52C1-5791-4A62-B5EA-FB7C1E592CC2}" type="presParOf" srcId="{D807E125-79AA-4906-99F1-830D34586663}" destId="{E785FE52-0F69-4710-AE53-13E19A76F324}" srcOrd="5" destOrd="0" presId="urn:microsoft.com/office/officeart/2018/2/layout/IconVerticalSolidList"/>
    <dgm:cxn modelId="{A04C9A43-1177-407C-A1AC-C496146FA67E}" type="presParOf" srcId="{D807E125-79AA-4906-99F1-830D34586663}" destId="{B9D632BD-058A-4092-B7A7-A2B9194095C1}" srcOrd="6" destOrd="0" presId="urn:microsoft.com/office/officeart/2018/2/layout/IconVerticalSolidList"/>
    <dgm:cxn modelId="{883573DD-22E8-457B-8A59-9D135E496BAF}" type="presParOf" srcId="{B9D632BD-058A-4092-B7A7-A2B9194095C1}" destId="{76A2F852-FB8D-4550-831E-B2AE110B19BD}" srcOrd="0" destOrd="0" presId="urn:microsoft.com/office/officeart/2018/2/layout/IconVerticalSolidList"/>
    <dgm:cxn modelId="{3DBD175E-70FE-4BC3-B0BE-8138D82CD4D7}" type="presParOf" srcId="{B9D632BD-058A-4092-B7A7-A2B9194095C1}" destId="{32DDA0DE-3754-4B4D-AB0B-E8690B6B00A5}" srcOrd="1" destOrd="0" presId="urn:microsoft.com/office/officeart/2018/2/layout/IconVerticalSolidList"/>
    <dgm:cxn modelId="{7687B875-3E82-4C04-9FE1-5FFDB157C276}" type="presParOf" srcId="{B9D632BD-058A-4092-B7A7-A2B9194095C1}" destId="{7E76B52B-408E-4A4A-AD5E-D5EA5117D393}" srcOrd="2" destOrd="0" presId="urn:microsoft.com/office/officeart/2018/2/layout/IconVerticalSolidList"/>
    <dgm:cxn modelId="{17532B70-0CC5-40C8-B95F-B7B043CB7D32}" type="presParOf" srcId="{B9D632BD-058A-4092-B7A7-A2B9194095C1}" destId="{5A2BECA1-0EB0-4939-8D66-83414A12FF45}" srcOrd="3" destOrd="0" presId="urn:microsoft.com/office/officeart/2018/2/layout/IconVerticalSolidList"/>
    <dgm:cxn modelId="{34A4FD27-388E-4B62-B417-94C40C26F5B9}" type="presParOf" srcId="{D807E125-79AA-4906-99F1-830D34586663}" destId="{7A7F18CB-396B-4A8F-9E28-B82A441FB4E7}" srcOrd="7" destOrd="0" presId="urn:microsoft.com/office/officeart/2018/2/layout/IconVerticalSolidList"/>
    <dgm:cxn modelId="{EED4E2DA-7F19-4D27-888E-03DA64778827}" type="presParOf" srcId="{D807E125-79AA-4906-99F1-830D34586663}" destId="{F52A1B01-EB89-4461-82C8-A8938E613080}" srcOrd="8" destOrd="0" presId="urn:microsoft.com/office/officeart/2018/2/layout/IconVerticalSolidList"/>
    <dgm:cxn modelId="{A773E445-886E-48BE-8978-063AC8A22777}" type="presParOf" srcId="{F52A1B01-EB89-4461-82C8-A8938E613080}" destId="{CAF082DA-79AF-452C-BFE8-961380785FD2}" srcOrd="0" destOrd="0" presId="urn:microsoft.com/office/officeart/2018/2/layout/IconVerticalSolidList"/>
    <dgm:cxn modelId="{67825180-35C9-406A-AD5D-F9C63D8589F0}" type="presParOf" srcId="{F52A1B01-EB89-4461-82C8-A8938E613080}" destId="{DA1D299B-5E11-48F2-9E68-A7314B5B243B}" srcOrd="1" destOrd="0" presId="urn:microsoft.com/office/officeart/2018/2/layout/IconVerticalSolidList"/>
    <dgm:cxn modelId="{14A77089-BFDC-4602-B5D4-5EFC2E5D41CB}" type="presParOf" srcId="{F52A1B01-EB89-4461-82C8-A8938E613080}" destId="{FF662D23-6F23-4251-9A20-065A9973E30E}" srcOrd="2" destOrd="0" presId="urn:microsoft.com/office/officeart/2018/2/layout/IconVerticalSolidList"/>
    <dgm:cxn modelId="{6D7F1AAB-AC39-4F2C-9F5B-21EE9A6D3C16}" type="presParOf" srcId="{F52A1B01-EB89-4461-82C8-A8938E613080}" destId="{06A82F0F-40BA-4C7F-95E6-A0781FE6B6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FE7C2-F842-4A9E-B50A-503060675F10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D27EC-61C1-436C-AC65-F2C32B727368}">
      <dsp:nvSpPr>
        <dsp:cNvPr id="0" name=""/>
        <dsp:cNvSpPr/>
      </dsp:nvSpPr>
      <dsp:spPr>
        <a:xfrm>
          <a:off x="0" y="0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Pojem supervize</a:t>
          </a:r>
          <a:endParaRPr lang="en-US" sz="3000" kern="1200"/>
        </a:p>
      </dsp:txBody>
      <dsp:txXfrm>
        <a:off x="0" y="0"/>
        <a:ext cx="5175384" cy="692017"/>
      </dsp:txXfrm>
    </dsp:sp>
    <dsp:sp modelId="{427EED71-5A12-46BE-96F5-52A7EEDC96EB}">
      <dsp:nvSpPr>
        <dsp:cNvPr id="0" name=""/>
        <dsp:cNvSpPr/>
      </dsp:nvSpPr>
      <dsp:spPr>
        <a:xfrm>
          <a:off x="0" y="69201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B1A5E-3155-4602-B57D-08110D10D4E7}">
      <dsp:nvSpPr>
        <dsp:cNvPr id="0" name=""/>
        <dsp:cNvSpPr/>
      </dsp:nvSpPr>
      <dsp:spPr>
        <a:xfrm>
          <a:off x="0" y="692017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Kdo je supervizor</a:t>
          </a:r>
          <a:endParaRPr lang="en-US" sz="3000" kern="1200"/>
        </a:p>
      </dsp:txBody>
      <dsp:txXfrm>
        <a:off x="0" y="692017"/>
        <a:ext cx="5175384" cy="692017"/>
      </dsp:txXfrm>
    </dsp:sp>
    <dsp:sp modelId="{044CD930-2E10-4560-BCC1-CC26BFFF1834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3E0C3-5105-42F1-829F-5448D09A4294}">
      <dsp:nvSpPr>
        <dsp:cNvPr id="0" name=""/>
        <dsp:cNvSpPr/>
      </dsp:nvSpPr>
      <dsp:spPr>
        <a:xfrm>
          <a:off x="0" y="1384035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Trocha historie</a:t>
          </a:r>
          <a:endParaRPr lang="cs-CZ" sz="3000" kern="1200">
            <a:latin typeface="Calibri Light" panose="020F0302020204030204"/>
          </a:endParaRPr>
        </a:p>
      </dsp:txBody>
      <dsp:txXfrm>
        <a:off x="0" y="1384035"/>
        <a:ext cx="5175384" cy="692017"/>
      </dsp:txXfrm>
    </dsp:sp>
    <dsp:sp modelId="{E784B715-E826-4592-80B6-9702A550C877}">
      <dsp:nvSpPr>
        <dsp:cNvPr id="0" name=""/>
        <dsp:cNvSpPr/>
      </dsp:nvSpPr>
      <dsp:spPr>
        <a:xfrm>
          <a:off x="0" y="2076052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D865F-6CF6-4999-9B70-97E67AEAF8A7}">
      <dsp:nvSpPr>
        <dsp:cNvPr id="0" name=""/>
        <dsp:cNvSpPr/>
      </dsp:nvSpPr>
      <dsp:spPr>
        <a:xfrm>
          <a:off x="0" y="2076052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Typy supervize</a:t>
          </a:r>
          <a:endParaRPr lang="en-US" sz="3000" kern="1200"/>
        </a:p>
      </dsp:txBody>
      <dsp:txXfrm>
        <a:off x="0" y="2076052"/>
        <a:ext cx="5175384" cy="692017"/>
      </dsp:txXfrm>
    </dsp:sp>
    <dsp:sp modelId="{FF9EABFE-E6F2-420B-8B59-A23CBC4CC99E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14C65-2B14-4665-8453-972CF8B97CFC}">
      <dsp:nvSpPr>
        <dsp:cNvPr id="0" name=""/>
        <dsp:cNvSpPr/>
      </dsp:nvSpPr>
      <dsp:spPr>
        <a:xfrm>
          <a:off x="0" y="2768070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Funkce supervize</a:t>
          </a:r>
          <a:endParaRPr lang="en-US" sz="3000" kern="1200"/>
        </a:p>
      </dsp:txBody>
      <dsp:txXfrm>
        <a:off x="0" y="2768070"/>
        <a:ext cx="5175384" cy="692017"/>
      </dsp:txXfrm>
    </dsp:sp>
    <dsp:sp modelId="{E4155A56-CA01-46EC-BAF0-E265A860C611}">
      <dsp:nvSpPr>
        <dsp:cNvPr id="0" name=""/>
        <dsp:cNvSpPr/>
      </dsp:nvSpPr>
      <dsp:spPr>
        <a:xfrm>
          <a:off x="0" y="3460088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0531-D36A-4FCE-9ACA-26AC0D6640DB}">
      <dsp:nvSpPr>
        <dsp:cNvPr id="0" name=""/>
        <dsp:cNvSpPr/>
      </dsp:nvSpPr>
      <dsp:spPr>
        <a:xfrm>
          <a:off x="0" y="3460088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Průběh supervize</a:t>
          </a:r>
          <a:endParaRPr lang="en-US" sz="3000" kern="1200"/>
        </a:p>
      </dsp:txBody>
      <dsp:txXfrm>
        <a:off x="0" y="3460088"/>
        <a:ext cx="5175384" cy="692017"/>
      </dsp:txXfrm>
    </dsp:sp>
    <dsp:sp modelId="{2FBDD544-536C-4F5C-9CB8-763E543DF050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DD34-3E25-4D0A-8763-8AA0C5245193}">
      <dsp:nvSpPr>
        <dsp:cNvPr id="0" name=""/>
        <dsp:cNvSpPr/>
      </dsp:nvSpPr>
      <dsp:spPr>
        <a:xfrm>
          <a:off x="0" y="4152105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Supervizní kontrakt</a:t>
          </a:r>
          <a:endParaRPr lang="en-US" sz="3000" kern="1200"/>
        </a:p>
      </dsp:txBody>
      <dsp:txXfrm>
        <a:off x="0" y="4152105"/>
        <a:ext cx="5175384" cy="692017"/>
      </dsp:txXfrm>
    </dsp:sp>
    <dsp:sp modelId="{83F45A03-8929-407A-9E19-A06275587DE0}">
      <dsp:nvSpPr>
        <dsp:cNvPr id="0" name=""/>
        <dsp:cNvSpPr/>
      </dsp:nvSpPr>
      <dsp:spPr>
        <a:xfrm>
          <a:off x="0" y="484412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1563-A1F8-4124-8CAC-BEC47B2ADC68}">
      <dsp:nvSpPr>
        <dsp:cNvPr id="0" name=""/>
        <dsp:cNvSpPr/>
      </dsp:nvSpPr>
      <dsp:spPr>
        <a:xfrm>
          <a:off x="0" y="4844123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Jak poznat dobrého supervizora</a:t>
          </a:r>
          <a:endParaRPr lang="en-US" sz="3000" kern="1200"/>
        </a:p>
      </dsp:txBody>
      <dsp:txXfrm>
        <a:off x="0" y="4844123"/>
        <a:ext cx="5175384" cy="69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CBDF-E012-4F68-9024-686A62553418}">
      <dsp:nvSpPr>
        <dsp:cNvPr id="0" name=""/>
        <dsp:cNvSpPr/>
      </dsp:nvSpPr>
      <dsp:spPr>
        <a:xfrm>
          <a:off x="0" y="218479"/>
          <a:ext cx="2536031" cy="1521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svoji zkušenost a osobnost v kontextu s kontraktem a obsahem supervize. </a:t>
          </a:r>
          <a:endParaRPr lang="en-US" sz="1900" kern="1200" dirty="0"/>
        </a:p>
      </dsp:txBody>
      <dsp:txXfrm>
        <a:off x="0" y="218479"/>
        <a:ext cx="2536031" cy="1521618"/>
      </dsp:txXfrm>
    </dsp:sp>
    <dsp:sp modelId="{EB7393C6-38E9-41FF-BDE1-DC8FD4E2812A}">
      <dsp:nvSpPr>
        <dsp:cNvPr id="0" name=""/>
        <dsp:cNvSpPr/>
      </dsp:nvSpPr>
      <dsp:spPr>
        <a:xfrm>
          <a:off x="2789634" y="218479"/>
          <a:ext cx="2536031" cy="15216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pochopení, ochranu a podporu </a:t>
          </a:r>
          <a:r>
            <a:rPr lang="cs-CZ" sz="1900" kern="1200" dirty="0" err="1"/>
            <a:t>supervidovanému</a:t>
          </a:r>
          <a:r>
            <a:rPr lang="cs-CZ" sz="1900" kern="1200" dirty="0"/>
            <a:t>. </a:t>
          </a:r>
          <a:endParaRPr lang="en-US" sz="1900" kern="1200" dirty="0"/>
        </a:p>
      </dsp:txBody>
      <dsp:txXfrm>
        <a:off x="2789634" y="218479"/>
        <a:ext cx="2536031" cy="1521618"/>
      </dsp:txXfrm>
    </dsp:sp>
    <dsp:sp modelId="{1C80E234-5BCF-4761-9F7E-E24450646C0E}">
      <dsp:nvSpPr>
        <dsp:cNvPr id="0" name=""/>
        <dsp:cNvSpPr/>
      </dsp:nvSpPr>
      <dsp:spPr>
        <a:xfrm>
          <a:off x="5579268" y="218479"/>
          <a:ext cx="2536031" cy="15216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korektivní a inspirativní zážitek z průběhu supervize. </a:t>
          </a:r>
          <a:endParaRPr lang="en-US" sz="1900" kern="1200" dirty="0"/>
        </a:p>
      </dsp:txBody>
      <dsp:txXfrm>
        <a:off x="5579268" y="218479"/>
        <a:ext cx="2536031" cy="1521618"/>
      </dsp:txXfrm>
    </dsp:sp>
    <dsp:sp modelId="{9ABAF0F0-66FB-4D6A-BAEA-44BE50514BF9}">
      <dsp:nvSpPr>
        <dsp:cNvPr id="0" name=""/>
        <dsp:cNvSpPr/>
      </dsp:nvSpPr>
      <dsp:spPr>
        <a:xfrm>
          <a:off x="0" y="1993701"/>
          <a:ext cx="2536031" cy="1521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jednotlivé supervize nebo jejich řadu /počet hodin atd</a:t>
          </a:r>
          <a:r>
            <a:rPr lang="cs-CZ" sz="1900" kern="1200" dirty="0">
              <a:latin typeface="Calibri Light" panose="020F0302020204030204"/>
            </a:rPr>
            <a:t>./.</a:t>
          </a:r>
          <a:r>
            <a:rPr lang="cs-CZ" sz="1900" kern="1200" dirty="0"/>
            <a:t> </a:t>
          </a:r>
          <a:endParaRPr lang="en-US" sz="1900" kern="1200" dirty="0"/>
        </a:p>
      </dsp:txBody>
      <dsp:txXfrm>
        <a:off x="0" y="1993701"/>
        <a:ext cx="2536031" cy="1521618"/>
      </dsp:txXfrm>
    </dsp:sp>
    <dsp:sp modelId="{74535663-A604-4BCC-8083-1915A5057F9B}">
      <dsp:nvSpPr>
        <dsp:cNvPr id="0" name=""/>
        <dsp:cNvSpPr/>
      </dsp:nvSpPr>
      <dsp:spPr>
        <a:xfrm>
          <a:off x="2789634" y="1993701"/>
          <a:ext cx="2536031" cy="15216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individuální, týmovou, případovou, skupinovou supervizi managementu i zaměstnancům. </a:t>
          </a:r>
          <a:endParaRPr lang="en-US" sz="1900" kern="1200" dirty="0"/>
        </a:p>
      </dsp:txBody>
      <dsp:txXfrm>
        <a:off x="2789634" y="1993701"/>
        <a:ext cx="2536031" cy="1521618"/>
      </dsp:txXfrm>
    </dsp:sp>
    <dsp:sp modelId="{11206FBA-D1A7-470D-B1CB-90E4829B151C}">
      <dsp:nvSpPr>
        <dsp:cNvPr id="0" name=""/>
        <dsp:cNvSpPr/>
      </dsp:nvSpPr>
      <dsp:spPr>
        <a:xfrm>
          <a:off x="5579268" y="1993701"/>
          <a:ext cx="2536031" cy="1521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Nabízí supervizi řízení nebo manažerskou supervizi.</a:t>
          </a:r>
          <a:endParaRPr lang="en-US" sz="1900" kern="1200" dirty="0"/>
        </a:p>
      </dsp:txBody>
      <dsp:txXfrm>
        <a:off x="5579268" y="1993701"/>
        <a:ext cx="2536031" cy="152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ADF64-BC86-44D2-AD41-8BD296A9F993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95C4E-8A6C-4E44-8561-1CCD4023BEF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19C20-5FC8-4541-BAA7-10795A4848CD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Guru</a:t>
          </a:r>
          <a:r>
            <a:rPr lang="cs-CZ" sz="2100" b="1" kern="1200" dirty="0"/>
            <a:t>, kmenový rádce, </a:t>
          </a:r>
          <a:r>
            <a:rPr lang="cs-CZ" sz="2100" b="0" kern="1200" dirty="0"/>
            <a:t>duchovní vedení</a:t>
          </a:r>
          <a:endParaRPr lang="en-US" sz="2100" b="0" kern="1200" dirty="0"/>
        </a:p>
      </dsp:txBody>
      <dsp:txXfrm>
        <a:off x="1435590" y="531"/>
        <a:ext cx="6451109" cy="1242935"/>
      </dsp:txXfrm>
    </dsp:sp>
    <dsp:sp modelId="{3DFE7F55-B72E-4733-AE64-F1629CEA818D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CEC88-E492-43C3-A27B-04E887E0D71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107F9-B77F-424F-BEC3-E4A5643B3404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Termín supervize byl v anglosaském světě používán v průmyslovém prostředí pro </a:t>
          </a:r>
          <a:r>
            <a:rPr lang="cs-CZ" sz="2100" b="1" kern="1200" dirty="0"/>
            <a:t>dohled vedoucího</a:t>
          </a:r>
          <a:r>
            <a:rPr lang="cs-CZ" sz="2100" kern="1200" dirty="0"/>
            <a:t> nad pracovním týmem (manažer)</a:t>
          </a:r>
          <a:endParaRPr lang="en-US" sz="2100" kern="1200" dirty="0"/>
        </a:p>
      </dsp:txBody>
      <dsp:txXfrm>
        <a:off x="1435590" y="1554201"/>
        <a:ext cx="6451109" cy="1242935"/>
      </dsp:txXfrm>
    </dsp:sp>
    <dsp:sp modelId="{E1625E35-2CCB-4EDE-AEEA-89BAAA9D5A92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A2CC1-8CC2-4B89-A710-0BA58E46238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8BB9D-2326-4D01-9F8D-DAA820A04DE1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Sigmund Freud: </a:t>
          </a:r>
          <a:r>
            <a:rPr lang="cs-CZ" sz="2100" kern="1200" dirty="0"/>
            <a:t>neformální rozhovory zkušeného terapeuta se začátečníkem</a:t>
          </a:r>
          <a:endParaRPr lang="en-US" sz="2100" kern="1200" dirty="0"/>
        </a:p>
      </dsp:txBody>
      <dsp:txXfrm>
        <a:off x="1435590" y="3107870"/>
        <a:ext cx="64511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47020-6E49-4FD8-9DF4-8BFE13626FB8}">
      <dsp:nvSpPr>
        <dsp:cNvPr id="0" name=""/>
        <dsp:cNvSpPr/>
      </dsp:nvSpPr>
      <dsp:spPr>
        <a:xfrm>
          <a:off x="0" y="49689"/>
          <a:ext cx="78867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cíle administrativní/řídící f. supervize je:</a:t>
          </a:r>
          <a:endParaRPr lang="en-US" sz="3100" kern="1200"/>
        </a:p>
      </dsp:txBody>
      <dsp:txXfrm>
        <a:off x="36296" y="85985"/>
        <a:ext cx="7814108" cy="670943"/>
      </dsp:txXfrm>
    </dsp:sp>
    <dsp:sp modelId="{47138172-F1B7-4380-A7D5-404BD3CB6B3D}">
      <dsp:nvSpPr>
        <dsp:cNvPr id="0" name=""/>
        <dsp:cNvSpPr/>
      </dsp:nvSpPr>
      <dsp:spPr>
        <a:xfrm>
          <a:off x="0" y="793224"/>
          <a:ext cx="78867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zajistit dodržování zásad a postupů organizace</a:t>
          </a:r>
          <a:br>
            <a:rPr lang="cs-CZ" sz="2400" kern="1200"/>
          </a:br>
          <a:endParaRPr lang="en-US" sz="2400" kern="1200"/>
        </a:p>
      </dsp:txBody>
      <dsp:txXfrm>
        <a:off x="0" y="793224"/>
        <a:ext cx="7886700" cy="753997"/>
      </dsp:txXfrm>
    </dsp:sp>
    <dsp:sp modelId="{BC5A56A8-8291-4FAA-88D3-867C4C700569}">
      <dsp:nvSpPr>
        <dsp:cNvPr id="0" name=""/>
        <dsp:cNvSpPr/>
      </dsp:nvSpPr>
      <dsp:spPr>
        <a:xfrm>
          <a:off x="0" y="1547221"/>
          <a:ext cx="7886700" cy="7435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cílem vzdělávací f. supervize je:</a:t>
          </a:r>
          <a:endParaRPr lang="en-US" sz="3100" kern="1200"/>
        </a:p>
      </dsp:txBody>
      <dsp:txXfrm>
        <a:off x="36296" y="1583517"/>
        <a:ext cx="7814108" cy="670943"/>
      </dsp:txXfrm>
    </dsp:sp>
    <dsp:sp modelId="{407EA562-C76C-4118-8C7D-E2140D73E244}">
      <dsp:nvSpPr>
        <dsp:cNvPr id="0" name=""/>
        <dsp:cNvSpPr/>
      </dsp:nvSpPr>
      <dsp:spPr>
        <a:xfrm>
          <a:off x="0" y="2290756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zlepšit znalosti a dovednosti pracovníků</a:t>
          </a:r>
          <a:endParaRPr lang="en-US" sz="2400" kern="1200"/>
        </a:p>
      </dsp:txBody>
      <dsp:txXfrm>
        <a:off x="0" y="2290756"/>
        <a:ext cx="7886700" cy="513360"/>
      </dsp:txXfrm>
    </dsp:sp>
    <dsp:sp modelId="{D8047C33-2ADD-4BC7-A689-6FB2F0C1E685}">
      <dsp:nvSpPr>
        <dsp:cNvPr id="0" name=""/>
        <dsp:cNvSpPr/>
      </dsp:nvSpPr>
      <dsp:spPr>
        <a:xfrm>
          <a:off x="0" y="2804116"/>
          <a:ext cx="7886700" cy="743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Hlavním cílem podpůrné f. supervize je:</a:t>
          </a:r>
          <a:endParaRPr lang="en-US" sz="3100" kern="1200"/>
        </a:p>
      </dsp:txBody>
      <dsp:txXfrm>
        <a:off x="36296" y="2840412"/>
        <a:ext cx="7814108" cy="670943"/>
      </dsp:txXfrm>
    </dsp:sp>
    <dsp:sp modelId="{155A46AC-824B-4E1F-BF66-9AF4B2DF331C}">
      <dsp:nvSpPr>
        <dsp:cNvPr id="0" name=""/>
        <dsp:cNvSpPr/>
      </dsp:nvSpPr>
      <dsp:spPr>
        <a:xfrm>
          <a:off x="0" y="3547651"/>
          <a:ext cx="78867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zlepšit pracovní morálku a uspokojení z práce</a:t>
          </a:r>
          <a:br>
            <a:rPr lang="cs-CZ" sz="2400" kern="1200"/>
          </a:br>
          <a:endParaRPr lang="en-US" sz="2400" kern="1200"/>
        </a:p>
      </dsp:txBody>
      <dsp:txXfrm>
        <a:off x="0" y="3547651"/>
        <a:ext cx="7886700" cy="753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F0714-EAE3-4FFE-B5A5-CF4B88476173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6D26C-BA07-4392-A610-037508BA0D4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39453-6179-4979-AFF4-8E7BD2FE5E52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Zákon 108/06 </a:t>
          </a:r>
          <a:r>
            <a:rPr lang="cs-CZ" sz="1500" i="1" kern="1200"/>
            <a:t>(§ 1, odst. 2 – úprava předpokladů pro výkon povolání sociálního pracovníka v zařízeních pro zajištění cizinců a v azylových zařízeních)</a:t>
          </a:r>
          <a:endParaRPr lang="en-US" sz="1500" kern="1200"/>
        </a:p>
      </dsp:txBody>
      <dsp:txXfrm>
        <a:off x="836323" y="3399"/>
        <a:ext cx="7050376" cy="724089"/>
      </dsp:txXfrm>
    </dsp:sp>
    <dsp:sp modelId="{8E5B4645-2484-4353-8EA5-961D3788A535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FA722-795F-4F5C-B05A-52CE35447E6B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519B9-3C14-4CB2-BDB4-7FDBD993D6DF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Zákon 108/06, § 111 – </a:t>
          </a:r>
          <a:r>
            <a:rPr lang="cs-CZ" sz="1500" i="1" kern="1200"/>
            <a:t>povinnost dalšího vzdělávání</a:t>
          </a:r>
          <a:endParaRPr lang="en-US" sz="1500" kern="1200"/>
        </a:p>
      </dsp:txBody>
      <dsp:txXfrm>
        <a:off x="836323" y="908511"/>
        <a:ext cx="7050376" cy="724089"/>
      </dsp:txXfrm>
    </dsp:sp>
    <dsp:sp modelId="{769FDB11-9C15-4FB8-8BE8-2CC6E2A54D13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554DC-9262-4BFE-A048-B9EB5E8E84E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65C3-597A-4EE0-9988-9960093FBE36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Zákon 108/06, § 78 – </a:t>
          </a:r>
          <a:r>
            <a:rPr lang="cs-CZ" sz="1500" i="1" kern="1200"/>
            <a:t>standardy kvality soc. služeb – součást registrace zařízení</a:t>
          </a:r>
          <a:endParaRPr lang="en-US" sz="1500" kern="1200"/>
        </a:p>
      </dsp:txBody>
      <dsp:txXfrm>
        <a:off x="836323" y="1813624"/>
        <a:ext cx="7050376" cy="724089"/>
      </dsp:txXfrm>
    </dsp:sp>
    <dsp:sp modelId="{76A2F852-FB8D-4550-831E-B2AE110B19BD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DA0DE-3754-4B4D-AB0B-E8690B6B00A5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BECA1-0EB0-4939-8D66-83414A12FF45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Etický kodex sociálních pracovníků</a:t>
          </a:r>
          <a:endParaRPr lang="en-US" sz="1500" kern="1200"/>
        </a:p>
      </dsp:txBody>
      <dsp:txXfrm>
        <a:off x="836323" y="2718736"/>
        <a:ext cx="7050376" cy="724089"/>
      </dsp:txXfrm>
    </dsp:sp>
    <dsp:sp modelId="{CAF082DA-79AF-452C-BFE8-961380785FD2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D299B-5E11-48F2-9E68-A7314B5B243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2F0F-40BA-4C7F-95E6-A0781FE6B60D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Standardy kvality sociálních služeb , bod 10, profesní rozvoj zaměstnanců </a:t>
          </a:r>
          <a:r>
            <a:rPr lang="cs-CZ" sz="1500" i="1" kern="1200"/>
            <a:t>(Poskytovatel zajišťuje pro zaměstnance podporu nezávislého kvalifikovaného odborníka.) </a:t>
          </a:r>
          <a:endParaRPr lang="en-US" sz="1500" kern="1200"/>
        </a:p>
      </dsp:txBody>
      <dsp:txXfrm>
        <a:off x="836323" y="3623848"/>
        <a:ext cx="70503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AE57-A2B2-4CD4-931B-4DF1763210E6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249FF-A8AF-4CB9-A906-3A6FDE385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7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EBDF1-FE77-449A-A9A7-9FAB5B18ECA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2C6D2-C2C0-44F0-80D0-05F9A205D8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C6D2-C2C0-44F0-80D0-05F9A205D8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2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C6D2-C2C0-44F0-80D0-05F9A205D8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5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effectLst/>
              </a:rPr>
              <a:t>sociální promarňování:</a:t>
            </a:r>
            <a:r>
              <a:rPr lang="cs-CZ" baseline="0">
                <a:effectLst/>
              </a:rPr>
              <a:t> </a:t>
            </a:r>
            <a:r>
              <a:rPr lang="cs-CZ">
                <a:effectLst/>
              </a:rPr>
              <a:t>V sociální psychologii skupin, sociálních promarňování je fenomén lidí majících méně úsilí k dosažení cíle, když pracují ve skupině, než když pracují sami. Toto je viděno jako jeden z hlavních důvodů skupin někdy méně produktivní než kombinované plnění svých členů působících jako jednotlivce, ale je třeba odlišit od koordinačních problémů, které skupiny někdy zkušenost [pochvalná zmínka potřebovaný] sociální promarňování je také spojován s dvěma pojmy, které se obvykle používají k vysvětlení, proč se vyskytuje:. "free-</a:t>
            </a:r>
            <a:r>
              <a:rPr lang="cs-CZ" err="1">
                <a:effectLst/>
              </a:rPr>
              <a:t>rider</a:t>
            </a:r>
            <a:r>
              <a:rPr lang="cs-CZ">
                <a:effectLst/>
              </a:rPr>
              <a:t>" teorie a výsledný "zelenáč efekt", který je individuální snížení úsilí, aby se zabránilo vytahování hmotnost člena kolegy skupiny. [3] [4] Výzkum na sociální Zahálka začal s lanem tahem experimenty by </a:t>
            </a:r>
            <a:r>
              <a:rPr lang="cs-CZ" err="1">
                <a:effectLst/>
              </a:rPr>
              <a:t>Ringelmannovy</a:t>
            </a:r>
            <a:r>
              <a:rPr lang="cs-CZ">
                <a:effectLst/>
              </a:rPr>
              <a:t>, který zjistil, že členové skupiny inklinovaly vyvíjet méně úsilí do tahání lana než dělal jednotlivci sám. Ve více nedávného výzkumu, studie zahrnující moderní technologie, jako jsou například on-line a distribuovaných skupin, také ukázal, jasný důkaz o sociální Zahálka. Mnoho z příčin sociálního Zahálka pramení z individuálního pocitu, že jeho nebo její úsilí nebude lhostejné ke skupině.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C6D2-C2C0-44F0-80D0-05F9A205D81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8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9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sp.sk/s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Reflektivní učení: </a:t>
            </a:r>
            <a:br>
              <a:rPr lang="cs-CZ" dirty="0">
                <a:cs typeface="Calibri Light"/>
              </a:rPr>
            </a:br>
            <a:r>
              <a:rPr lang="cs-CZ" dirty="0"/>
              <a:t>úvod do supervize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cs-CZ">
                <a:ea typeface="+mn-lt"/>
                <a:cs typeface="+mn-lt"/>
              </a:rPr>
              <a:t>Reflexivita v SPR: Pavel Navrátil</a:t>
            </a:r>
          </a:p>
          <a:p>
            <a:pPr>
              <a:defRPr/>
            </a:pPr>
            <a:endParaRPr lang="cs-CZ">
              <a:cs typeface="Calibri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0876FF-C2AA-3C09-0445-8B997134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cs-CZ" sz="3500" dirty="0">
                <a:cs typeface="Calibri Light"/>
              </a:rPr>
              <a:t>Co dělá supervizor?</a:t>
            </a:r>
            <a:endParaRPr lang="cs-CZ" sz="3500" dirty="0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6E8FB4E3-89DF-3639-C886-2C3AC1F15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10992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66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B779E6-2FEA-E9F3-3508-16EC58AB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Základní metody práce supervizora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4A72B3CA-1C71-8F7C-C579-2D5AC1BE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900">
                <a:ea typeface="+mn-lt"/>
                <a:cs typeface="+mn-lt"/>
              </a:rPr>
              <a:t>Naslouchá, klade otázky. </a:t>
            </a:r>
          </a:p>
          <a:p>
            <a:r>
              <a:rPr lang="cs-CZ" sz="1900">
                <a:ea typeface="+mn-lt"/>
                <a:cs typeface="+mn-lt"/>
              </a:rPr>
              <a:t>Má k dispozici různé techniky a postupy. </a:t>
            </a:r>
          </a:p>
          <a:p>
            <a:r>
              <a:rPr lang="cs-CZ" sz="1900">
                <a:ea typeface="+mn-lt"/>
                <a:cs typeface="+mn-lt"/>
              </a:rPr>
              <a:t>Začíná kontraktováním. </a:t>
            </a:r>
          </a:p>
          <a:p>
            <a:r>
              <a:rPr lang="cs-CZ" sz="1900">
                <a:ea typeface="+mn-lt"/>
                <a:cs typeface="+mn-lt"/>
              </a:rPr>
              <a:t>Základem úspěchu je vztah a důvěra. </a:t>
            </a:r>
          </a:p>
          <a:p>
            <a:r>
              <a:rPr lang="cs-CZ" sz="1900">
                <a:ea typeface="+mn-lt"/>
                <a:cs typeface="+mn-lt"/>
              </a:rPr>
              <a:t>Čerpá ze své praxe a zkušenosti. </a:t>
            </a:r>
          </a:p>
          <a:p>
            <a:r>
              <a:rPr lang="cs-CZ" sz="1900">
                <a:ea typeface="+mn-lt"/>
                <a:cs typeface="+mn-lt"/>
              </a:rPr>
              <a:t>Vztah dospělý – dospělý. </a:t>
            </a:r>
          </a:p>
          <a:p>
            <a:r>
              <a:rPr lang="cs-CZ" sz="1900">
                <a:ea typeface="+mn-lt"/>
                <a:cs typeface="+mn-lt"/>
              </a:rPr>
              <a:t>Expertní roli uplatňuje pouze zprostředkovaně. </a:t>
            </a:r>
          </a:p>
          <a:p>
            <a:r>
              <a:rPr lang="cs-CZ" sz="1900">
                <a:ea typeface="+mn-lt"/>
                <a:cs typeface="+mn-lt"/>
              </a:rPr>
              <a:t>Je partnerem. </a:t>
            </a:r>
            <a:endParaRPr lang="cs-CZ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3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Supervizor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200"/>
              <a:t>Kontrolor, revizor nebo špion, kterého nastrčilo vedení</a:t>
            </a:r>
          </a:p>
          <a:p>
            <a:pPr marL="0" indent="0" eaLnBrk="1" hangingPunct="1">
              <a:buNone/>
              <a:defRPr/>
            </a:pPr>
            <a:endParaRPr lang="cs-CZ" sz="2200"/>
          </a:p>
          <a:p>
            <a:pPr marL="0" indent="0" eaLnBrk="1" hangingPunct="1">
              <a:buNone/>
              <a:defRPr/>
            </a:pPr>
            <a:endParaRPr lang="cs-CZ" sz="2200"/>
          </a:p>
          <a:p>
            <a:pPr marL="0" indent="0" eaLnBrk="1" hangingPunct="1">
              <a:buNone/>
              <a:defRPr/>
            </a:pPr>
            <a:endParaRPr lang="cs-CZ" sz="2200"/>
          </a:p>
          <a:p>
            <a:pPr marL="0" indent="0" eaLnBrk="1" hangingPunct="1">
              <a:buNone/>
              <a:defRPr/>
            </a:pPr>
            <a:endParaRPr lang="cs-CZ" sz="2200"/>
          </a:p>
          <a:p>
            <a:pPr marL="0" indent="0" eaLnBrk="1" hangingPunct="1">
              <a:buNone/>
              <a:defRPr/>
            </a:pPr>
            <a:r>
              <a:rPr lang="cs-CZ" sz="2200"/>
              <a:t>nebo</a:t>
            </a:r>
          </a:p>
          <a:p>
            <a:pPr eaLnBrk="1" hangingPunct="1">
              <a:defRPr/>
            </a:pPr>
            <a:r>
              <a:rPr lang="cs-CZ" sz="2200"/>
              <a:t>Kouzelný dědeček, který mávnutím kouzelného proutku všechno vyřeší?</a:t>
            </a:r>
          </a:p>
        </p:txBody>
      </p:sp>
      <p:sp>
        <p:nvSpPr>
          <p:cNvPr id="17418" name="Oval 174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5" r="16771" b="-3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420" name="Arc 174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2759" b="-1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14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Supervizor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Není ani totéž co manažer, není totéž co kontrolor, není totéž co poradce, není totéž co terapeut </a:t>
            </a:r>
          </a:p>
          <a:p>
            <a:pPr lvl="1" eaLnBrk="1" hangingPunct="1">
              <a:defRPr/>
            </a:pPr>
            <a:r>
              <a:rPr lang="cs-CZ"/>
              <a:t>i když prvky všech těchto rolí jeho působená obsahuje</a:t>
            </a:r>
          </a:p>
          <a:p>
            <a:pPr lvl="1" eaLnBrk="1" hangingPunct="1">
              <a:defRPr/>
            </a:pPr>
            <a:endParaRPr lang="cs-CZ"/>
          </a:p>
          <a:p>
            <a:pPr>
              <a:defRPr/>
            </a:pPr>
            <a:r>
              <a:rPr lang="cs-CZ"/>
              <a:t>Cvičení:</a:t>
            </a:r>
          </a:p>
          <a:p>
            <a:pPr lvl="1">
              <a:defRPr/>
            </a:pPr>
            <a:r>
              <a:rPr lang="cs-CZ"/>
              <a:t>Ve skupinách po 3-5 popište role: terapeuta, poradce, manažera, kouče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7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DC5B47-C862-78CF-28A0-17B80F66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>
                <a:cs typeface="Calibri Light"/>
              </a:rPr>
              <a:t>Předpoklady</a:t>
            </a:r>
            <a:endParaRPr lang="cs-CZ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6450F-0BFD-6942-BC32-18648082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900">
                <a:ea typeface="+mn-lt"/>
                <a:cs typeface="+mn-lt"/>
              </a:rPr>
              <a:t>Absolvent VŠ, který má minimálně 6 let praxe v pomáhající profesi a absolvoval minimálně dvouletý kurs supervize v rozsahu alespoň 380 hodin, při splnění jistých obsahových i metodických požadavků (které zde nelze vypisovat). </a:t>
            </a:r>
          </a:p>
          <a:p>
            <a:r>
              <a:rPr lang="cs-CZ" sz="1900">
                <a:ea typeface="+mn-lt"/>
                <a:cs typeface="+mn-lt"/>
              </a:rPr>
              <a:t>Kurs musí zahrnovat kromě uvedených hodin také vlastní výukovou supervizi (dalších cca 45 hodin) a supervizi supervize (cca 35 hodin). </a:t>
            </a:r>
          </a:p>
          <a:p>
            <a:r>
              <a:rPr lang="cs-CZ" sz="1900">
                <a:ea typeface="+mn-lt"/>
                <a:cs typeface="+mn-lt"/>
              </a:rPr>
              <a:t>Při vstupu do kursu musel uchazeč splňovat 4 roky praxe v oboru, zkušenost ze 60 hodin různých forem supervize vlastní práce a 300 hodin dalšího vzdělávání v různých, alespoň střednědobých, kursech a aktivitách z oblasti práce s jednotlivcem, skupinou, organizací, týmem, sebezkušeností apod. </a:t>
            </a:r>
            <a:endParaRPr lang="cs-CZ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72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14F72C-3532-1401-2F9E-D785F5FA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HISTORIE SUPERVIZE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8288"/>
                      <a:gd name="connsiteX1" fmla="*/ 757428 w 4057650"/>
                      <a:gd name="connsiteY1" fmla="*/ 0 h 18288"/>
                      <a:gd name="connsiteX2" fmla="*/ 1474279 w 4057650"/>
                      <a:gd name="connsiteY2" fmla="*/ 0 h 18288"/>
                      <a:gd name="connsiteX3" fmla="*/ 2191131 w 4057650"/>
                      <a:gd name="connsiteY3" fmla="*/ 0 h 18288"/>
                      <a:gd name="connsiteX4" fmla="*/ 2745676 w 4057650"/>
                      <a:gd name="connsiteY4" fmla="*/ 0 h 18288"/>
                      <a:gd name="connsiteX5" fmla="*/ 3340798 w 4057650"/>
                      <a:gd name="connsiteY5" fmla="*/ 0 h 18288"/>
                      <a:gd name="connsiteX6" fmla="*/ 4057650 w 4057650"/>
                      <a:gd name="connsiteY6" fmla="*/ 0 h 18288"/>
                      <a:gd name="connsiteX7" fmla="*/ 4057650 w 4057650"/>
                      <a:gd name="connsiteY7" fmla="*/ 18288 h 18288"/>
                      <a:gd name="connsiteX8" fmla="*/ 3381375 w 4057650"/>
                      <a:gd name="connsiteY8" fmla="*/ 18288 h 18288"/>
                      <a:gd name="connsiteX9" fmla="*/ 2826830 w 4057650"/>
                      <a:gd name="connsiteY9" fmla="*/ 18288 h 18288"/>
                      <a:gd name="connsiteX10" fmla="*/ 2272284 w 4057650"/>
                      <a:gd name="connsiteY10" fmla="*/ 18288 h 18288"/>
                      <a:gd name="connsiteX11" fmla="*/ 1555432 w 4057650"/>
                      <a:gd name="connsiteY11" fmla="*/ 18288 h 18288"/>
                      <a:gd name="connsiteX12" fmla="*/ 960310 w 4057650"/>
                      <a:gd name="connsiteY12" fmla="*/ 18288 h 18288"/>
                      <a:gd name="connsiteX13" fmla="*/ 0 w 4057650"/>
                      <a:gd name="connsiteY13" fmla="*/ 18288 h 18288"/>
                      <a:gd name="connsiteX14" fmla="*/ 0 w 405765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8288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150" y="8855"/>
                          <a:pt x="4057759" y="14521"/>
                          <a:pt x="4057650" y="18288"/>
                        </a:cubicBezTo>
                        <a:cubicBezTo>
                          <a:pt x="3743404" y="40125"/>
                          <a:pt x="3625516" y="-14923"/>
                          <a:pt x="3381375" y="18288"/>
                        </a:cubicBezTo>
                        <a:cubicBezTo>
                          <a:pt x="3137235" y="51499"/>
                          <a:pt x="2946571" y="1"/>
                          <a:pt x="2826830" y="18288"/>
                        </a:cubicBezTo>
                        <a:cubicBezTo>
                          <a:pt x="2707090" y="36575"/>
                          <a:pt x="2402756" y="1432"/>
                          <a:pt x="2272284" y="18288"/>
                        </a:cubicBezTo>
                        <a:cubicBezTo>
                          <a:pt x="2141812" y="35144"/>
                          <a:pt x="1895935" y="18199"/>
                          <a:pt x="1555432" y="18288"/>
                        </a:cubicBezTo>
                        <a:cubicBezTo>
                          <a:pt x="1214929" y="18377"/>
                          <a:pt x="1103072" y="14503"/>
                          <a:pt x="960310" y="18288"/>
                        </a:cubicBezTo>
                        <a:cubicBezTo>
                          <a:pt x="817548" y="22073"/>
                          <a:pt x="402272" y="-29359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4057650" h="18288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752" y="7180"/>
                          <a:pt x="4057819" y="13790"/>
                          <a:pt x="4057650" y="18288"/>
                        </a:cubicBezTo>
                        <a:cubicBezTo>
                          <a:pt x="3865148" y="-3313"/>
                          <a:pt x="3702543" y="49468"/>
                          <a:pt x="3381375" y="18288"/>
                        </a:cubicBezTo>
                        <a:cubicBezTo>
                          <a:pt x="3060208" y="-12892"/>
                          <a:pt x="2956571" y="-8678"/>
                          <a:pt x="2826830" y="18288"/>
                        </a:cubicBezTo>
                        <a:cubicBezTo>
                          <a:pt x="2697089" y="45254"/>
                          <a:pt x="2411031" y="43154"/>
                          <a:pt x="2150555" y="18288"/>
                        </a:cubicBezTo>
                        <a:cubicBezTo>
                          <a:pt x="1890080" y="-6578"/>
                          <a:pt x="1741827" y="-615"/>
                          <a:pt x="1474280" y="18288"/>
                        </a:cubicBezTo>
                        <a:cubicBezTo>
                          <a:pt x="1206734" y="37191"/>
                          <a:pt x="998203" y="33335"/>
                          <a:pt x="838581" y="18288"/>
                        </a:cubicBezTo>
                        <a:cubicBezTo>
                          <a:pt x="678959" y="3241"/>
                          <a:pt x="187101" y="-13212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Hluboké kořeny supervize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190D0204-6AB6-C15C-B97D-762BC0675B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26B72-B602-4EA6-3CD7-7066D4AE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cs-CZ" sz="4700" dirty="0">
                <a:ea typeface="+mj-lt"/>
                <a:cs typeface="+mj-lt"/>
              </a:rPr>
              <a:t>Kořeny supervize v ČR I</a:t>
            </a:r>
          </a:p>
          <a:p>
            <a:endParaRPr lang="cs-CZ" sz="4700"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A81AB-8704-CAD7-1F24-2D54D760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900" dirty="0">
                <a:ea typeface="+mn-lt"/>
                <a:cs typeface="+mn-lt"/>
              </a:rPr>
              <a:t>Supervize se v České republice poprvé objevila v šedesátých letech 20. století jako povinná součást psychoanalytického výcviku. </a:t>
            </a:r>
            <a:endParaRPr lang="cs-CZ" sz="1900">
              <a:ea typeface="+mn-lt"/>
              <a:cs typeface="+mn-lt"/>
            </a:endParaRPr>
          </a:p>
          <a:p>
            <a:r>
              <a:rPr lang="cs-CZ" sz="1900" dirty="0">
                <a:ea typeface="+mn-lt"/>
                <a:cs typeface="+mn-lt"/>
              </a:rPr>
              <a:t>Sdružení pro vzdělávání v psychoterapii (SUR) začalo supervizi využívat od roku 1967 v rámci výcviků ve skupinové psychoterapii.</a:t>
            </a:r>
            <a:endParaRPr lang="cs-CZ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75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700"/>
              <a:t>Kořeny supervize v ČR II</a:t>
            </a:r>
          </a:p>
        </p:txBody>
      </p:sp>
      <p:sp>
        <p:nvSpPr>
          <p:cNvPr id="112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cs-CZ" sz="1900"/>
              <a:t>Koncem </a:t>
            </a:r>
            <a:r>
              <a:rPr lang="cs-CZ" sz="1900" b="1"/>
              <a:t>devadesátých</a:t>
            </a:r>
            <a:r>
              <a:rPr lang="cs-CZ" sz="1900"/>
              <a:t> rozvoj supervize v oblasti </a:t>
            </a:r>
            <a:r>
              <a:rPr lang="cs-CZ" sz="1900" u="sng"/>
              <a:t>sociální práce</a:t>
            </a:r>
            <a:r>
              <a:rPr lang="cs-CZ" sz="1900"/>
              <a:t>, kde se stává nezbytným nástrojem zajištění </a:t>
            </a:r>
            <a:r>
              <a:rPr lang="cs-CZ" sz="1900" b="1"/>
              <a:t>standardu kvality </a:t>
            </a:r>
            <a:r>
              <a:rPr lang="cs-CZ" sz="1900"/>
              <a:t>a </a:t>
            </a:r>
            <a:r>
              <a:rPr lang="cs-CZ" sz="1900" b="1"/>
              <a:t>podpory profesionálního růstu </a:t>
            </a:r>
            <a:r>
              <a:rPr lang="cs-CZ" sz="1900"/>
              <a:t>pracovníka.</a:t>
            </a:r>
          </a:p>
          <a:p>
            <a:pPr>
              <a:defRPr/>
            </a:pPr>
            <a:r>
              <a:rPr lang="cs-CZ" sz="1900"/>
              <a:t> A do mnoha dalších oborů z oblasti pomáhajících profesí, např. školství, zdravotnictví …</a:t>
            </a:r>
            <a:endParaRPr lang="cs-CZ" sz="1900">
              <a:cs typeface="Calibri"/>
            </a:endParaRPr>
          </a:p>
          <a:p>
            <a:pPr eaLnBrk="1" hangingPunct="1">
              <a:defRPr/>
            </a:pPr>
            <a:r>
              <a:rPr lang="cs-CZ" sz="1900"/>
              <a:t>ČR: ČIS, Remedium (dr. Baštecká), Karlova univerzita (dr. Havrdová), Masarykova univerzita</a:t>
            </a:r>
            <a:endParaRPr lang="cs-CZ" sz="1900">
              <a:cs typeface="Calibri"/>
            </a:endParaRPr>
          </a:p>
          <a:p>
            <a:pPr eaLnBrk="1" hangingPunct="1">
              <a:defRPr/>
            </a:pPr>
            <a:r>
              <a:rPr lang="cs-CZ" sz="1900"/>
              <a:t>SR: </a:t>
            </a:r>
            <a:r>
              <a:rPr lang="cs-CZ" sz="1900">
                <a:hlinkClick r:id="rId2"/>
              </a:rPr>
              <a:t>Asociácia supervizorov a sociálnych poradcov</a:t>
            </a:r>
            <a:r>
              <a:rPr lang="cs-CZ" sz="1900"/>
              <a:t> (prof. Gabura, Doc. Mydlíková)</a:t>
            </a:r>
            <a:endParaRPr lang="cs-CZ" sz="1900">
              <a:cs typeface="Calibri"/>
            </a:endParaRPr>
          </a:p>
          <a:p>
            <a:pPr lvl="1" eaLnBrk="1" hangingPunct="1">
              <a:defRPr/>
            </a:pPr>
            <a:endParaRPr lang="cs-CZ"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10891-7A0F-C3BD-9F75-5D3806D50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30" t="9091" r="16980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dirty="0"/>
              <a:t>Hlavní cíle/ funkce supervize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60A70517-BBCE-AB8A-C0BD-C4208519E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098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28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9" name="Rectangle 7168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4700"/>
              <a:t>Osnova</a:t>
            </a:r>
          </a:p>
        </p:txBody>
      </p:sp>
      <p:sp>
        <p:nvSpPr>
          <p:cNvPr id="7169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685" name="Rectangle 3">
            <a:extLst>
              <a:ext uri="{FF2B5EF4-FFF2-40B4-BE49-F238E27FC236}">
                <a16:creationId xmlns:a16="http://schemas.microsoft.com/office/drawing/2014/main" id="{EB74DA3C-B531-AC47-2260-387932863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81174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Ukotvení supervize v legislativě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E4C45103-CCC9-59B3-E228-D7FB966D6D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0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2" name="Rectangle 2356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cs-CZ" sz="4700"/>
              <a:t>Interní versus externí supervizor</a:t>
            </a:r>
          </a:p>
        </p:txBody>
      </p:sp>
      <p:sp>
        <p:nvSpPr>
          <p:cNvPr id="2356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23557" descr="Digitální zůstatek na stupnici pomocí kruhů">
            <a:extLst>
              <a:ext uri="{FF2B5EF4-FFF2-40B4-BE49-F238E27FC236}">
                <a16:creationId xmlns:a16="http://schemas.microsoft.com/office/drawing/2014/main" id="{B556C1D6-9F68-2418-B7D3-A408066FC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3" r="28397" b="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8" name="Rectangle 2560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700"/>
              <a:t>Interní supervizor = intervizor</a:t>
            </a:r>
          </a:p>
        </p:txBody>
      </p:sp>
      <p:sp>
        <p:nvSpPr>
          <p:cNvPr id="256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1900" dirty="0"/>
              <a:t>Supervizor, který je členem organizace, v níž supervize probíhá</a:t>
            </a:r>
          </a:p>
          <a:p>
            <a:pPr>
              <a:defRPr/>
            </a:pPr>
            <a:r>
              <a:rPr lang="cs-CZ" sz="1900" dirty="0"/>
              <a:t>Málo obvyklý model v ČR v soc. službách (x Holandsko, USA, Anglie – častý model)!</a:t>
            </a:r>
            <a:endParaRPr lang="cs-CZ" sz="1900" dirty="0">
              <a:cs typeface="Calibri"/>
            </a:endParaRPr>
          </a:p>
          <a:p>
            <a:pPr>
              <a:defRPr/>
            </a:pPr>
            <a:r>
              <a:rPr lang="cs-CZ" sz="1900" dirty="0"/>
              <a:t>Bývá obvykle svěřena oblast odborné supervize (metodika), neboť by se mělo jednat v prvé řadě o odborníka na službu, kterou organizace poskytuje  </a:t>
            </a:r>
            <a:endParaRPr lang="cs-CZ" sz="1900" dirty="0">
              <a:cs typeface="Calibri"/>
            </a:endParaRPr>
          </a:p>
          <a:p>
            <a:pPr>
              <a:defRPr/>
            </a:pPr>
            <a:r>
              <a:rPr lang="cs-CZ" sz="1900" dirty="0"/>
              <a:t>Zde je supervize srovnatelná s liniovým řízením! </a:t>
            </a:r>
            <a:endParaRPr lang="cs-CZ" sz="1900" dirty="0">
              <a:cs typeface="Calibri"/>
            </a:endParaRPr>
          </a:p>
          <a:p>
            <a:pPr>
              <a:defRPr/>
            </a:pPr>
            <a:r>
              <a:rPr lang="cs-CZ" sz="1900" dirty="0"/>
              <a:t>Musí však splňovat i lidská kritéria, protože, jak jsem uvedli výše, supervize se vždy týká i mezilidských vztahů a personálních charakteristik účastníků </a:t>
            </a:r>
            <a:endParaRPr lang="cs-CZ" sz="1900">
              <a:cs typeface="Calibri" panose="020F0502020204030204"/>
            </a:endParaRPr>
          </a:p>
          <a:p>
            <a:pPr lvl="1" eaLnBrk="1" hangingPunct="1">
              <a:defRPr/>
            </a:pPr>
            <a:endParaRPr lang="cs-CZ"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/>
              <a:t>Interní supervizor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cs-CZ" sz="1700"/>
              <a:t>Stává se, že se intervizorem (metodikem) stane člen organizace, na kterého se zaměstnanci spontánně neformálně obraceli se svými pracovními či lidskými problémy (vrba…).</a:t>
            </a:r>
          </a:p>
          <a:p>
            <a:pPr>
              <a:defRPr/>
            </a:pPr>
            <a:r>
              <a:rPr lang="cs-CZ" sz="1700"/>
              <a:t>Alespoň částečné zformalizování těchto bezděčných procesů a jejich využití při projektování a implementování supervize do života organizace, může přinést značné pozitivní výsledky ve směru podpory a rozvoje členů organizace a kvality jejich práce </a:t>
            </a:r>
            <a:endParaRPr lang="cs-CZ" sz="1700">
              <a:cs typeface="Calibri"/>
            </a:endParaRPr>
          </a:p>
          <a:p>
            <a:pPr eaLnBrk="1" hangingPunct="1">
              <a:defRPr/>
            </a:pPr>
            <a:endParaRPr lang="cs-CZ" sz="1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8" r="1585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26636" name="Straight Connector 266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84A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700"/>
              <a:t>Externí supervizor</a:t>
            </a:r>
          </a:p>
        </p:txBody>
      </p:sp>
      <p:sp>
        <p:nvSpPr>
          <p:cNvPr id="2765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1900" dirty="0"/>
              <a:t>Je odborník najatý zvenčí za určitých, přesně stanovených podmínek. </a:t>
            </a:r>
          </a:p>
          <a:p>
            <a:pPr>
              <a:defRPr/>
            </a:pPr>
            <a:r>
              <a:rPr lang="cs-CZ" sz="1900" dirty="0"/>
              <a:t>Osvědčenou praxí je, že se v organizaci oba supervizoři vzájemně doplňují – </a:t>
            </a:r>
            <a:r>
              <a:rPr lang="cs-CZ" sz="1900" dirty="0" err="1"/>
              <a:t>intervizor</a:t>
            </a:r>
            <a:r>
              <a:rPr lang="cs-CZ" sz="1900" dirty="0"/>
              <a:t> zajišťuje odbornost (metodik), </a:t>
            </a:r>
            <a:r>
              <a:rPr lang="cs-CZ" sz="1900" dirty="0" err="1"/>
              <a:t>extervizor</a:t>
            </a:r>
            <a:r>
              <a:rPr lang="cs-CZ" sz="1900" dirty="0"/>
              <a:t> má ve své péči řízení a týmovou spolupráci. </a:t>
            </a:r>
            <a:endParaRPr lang="cs-CZ" sz="1900" dirty="0"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Interní versus externí supervize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cs-CZ" sz="2100"/>
              <a:t>Ve skupinkách po 3-5 uveďte 1) výhody interní supervize, 2) nevýhody interní supervize, 3) výhody externí supervize, 4) nevýhody externí supervize.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3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85" name="Rectangle 45063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86" name="Group 45065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5067" name="Rectangle 45066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87" name="Rectangle 45067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088" name="Rectangle 4506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4700" dirty="0"/>
              <a:t>Přednosti a nevýhody 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1600"/>
              <a:t>Intervizor</a:t>
            </a:r>
          </a:p>
          <a:p>
            <a:pPr lvl="1" eaLnBrk="1" hangingPunct="1">
              <a:defRPr/>
            </a:pPr>
            <a:r>
              <a:rPr lang="cs-CZ" sz="1600"/>
              <a:t>výhody</a:t>
            </a:r>
          </a:p>
          <a:p>
            <a:pPr lvl="2" eaLnBrk="1" hangingPunct="1">
              <a:defRPr/>
            </a:pPr>
            <a:r>
              <a:rPr lang="cs-CZ" sz="1600"/>
              <a:t>intervizor dobře zná podmínky a prostředí na pracovišti, snáze se v nich orientuje a může dovodit jejich vliv, </a:t>
            </a:r>
          </a:p>
          <a:p>
            <a:pPr lvl="2" eaLnBrk="1" hangingPunct="1">
              <a:defRPr/>
            </a:pPr>
            <a:r>
              <a:rPr lang="cs-CZ" sz="1600"/>
              <a:t>je levnější než-li externí supervizor</a:t>
            </a:r>
          </a:p>
          <a:p>
            <a:pPr lvl="1" eaLnBrk="1" hangingPunct="1">
              <a:defRPr/>
            </a:pPr>
            <a:r>
              <a:rPr lang="cs-CZ" sz="1600"/>
              <a:t>nevýhody</a:t>
            </a:r>
          </a:p>
          <a:p>
            <a:pPr lvl="2" eaLnBrk="1" hangingPunct="1">
              <a:defRPr/>
            </a:pPr>
            <a:r>
              <a:rPr lang="cs-CZ" sz="1600"/>
              <a:t>zvýšené riziko, že bude zatížen tzv. provozní slepotou,</a:t>
            </a:r>
          </a:p>
          <a:p>
            <a:pPr lvl="2" eaLnBrk="1" hangingPunct="1">
              <a:defRPr/>
            </a:pPr>
            <a:r>
              <a:rPr lang="cs-CZ" sz="1600"/>
              <a:t>riziko, že do procesu supervize zasáhne rivalita kolegů či jiné negativní aspekty mezilidských vztahů („Proč nejsem intervizorem já, jsem zde přeci déle, jsem starší, zkušenější...?“, „Jednou byl/a na školení a teď tady bude dělat chytr-ýho/ou“).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3" name="Rectangle 4608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095" name="Group 4608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6091" name="Rectangle 4609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92" name="Rectangle 4609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94" name="Rectangle 4609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4700" dirty="0"/>
              <a:t>Přednosti a nevýhody 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1700"/>
              <a:t>Externí supervizor</a:t>
            </a:r>
          </a:p>
          <a:p>
            <a:pPr lvl="1" eaLnBrk="1" hangingPunct="1">
              <a:defRPr/>
            </a:pPr>
            <a:r>
              <a:rPr lang="cs-CZ" sz="1700"/>
              <a:t>Výhody</a:t>
            </a:r>
          </a:p>
          <a:p>
            <a:pPr lvl="2" eaLnBrk="1" hangingPunct="1">
              <a:defRPr/>
            </a:pPr>
            <a:r>
              <a:rPr lang="cs-CZ" sz="1700"/>
              <a:t>člověk zvnějšku vidí věci jinak</a:t>
            </a:r>
          </a:p>
          <a:p>
            <a:pPr lvl="2" eaLnBrk="1" hangingPunct="1">
              <a:defRPr/>
            </a:pPr>
            <a:r>
              <a:rPr lang="cs-CZ" sz="1700"/>
              <a:t>je to profík</a:t>
            </a:r>
          </a:p>
          <a:p>
            <a:pPr lvl="1" eaLnBrk="1" hangingPunct="1">
              <a:defRPr/>
            </a:pPr>
            <a:r>
              <a:rPr lang="cs-CZ" sz="1700"/>
              <a:t>Nevýhody</a:t>
            </a:r>
          </a:p>
          <a:p>
            <a:pPr lvl="2" eaLnBrk="1" hangingPunct="1">
              <a:defRPr/>
            </a:pPr>
            <a:r>
              <a:rPr lang="cs-CZ" sz="1700"/>
              <a:t>je spojena s vyššími náklady</a:t>
            </a:r>
          </a:p>
          <a:p>
            <a:pPr lvl="2" eaLnBrk="1" hangingPunct="1">
              <a:defRPr/>
            </a:pPr>
            <a:r>
              <a:rPr lang="cs-CZ" sz="1700"/>
              <a:t>je rizikovější, především nemáme-li zkušenost se supervizorem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276475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Typy supervize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Spontánní x institucionalizovaná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/>
              <a:t>podle stupně organizovanosti: </a:t>
            </a:r>
            <a:endParaRPr lang="cs-CZ" sz="2800" i="1"/>
          </a:p>
          <a:p>
            <a:pPr lvl="1" eaLnBrk="1" hangingPunct="1">
              <a:defRPr/>
            </a:pPr>
            <a:r>
              <a:rPr lang="cs-CZ" sz="2400" i="1"/>
              <a:t>spontánní</a:t>
            </a:r>
            <a:r>
              <a:rPr lang="cs-CZ" sz="2400"/>
              <a:t> - například při obědě, v kabinetě atp.,</a:t>
            </a:r>
            <a:endParaRPr lang="cs-CZ" sz="2400" i="1"/>
          </a:p>
          <a:p>
            <a:pPr lvl="1" eaLnBrk="1" hangingPunct="1">
              <a:defRPr/>
            </a:pPr>
            <a:r>
              <a:rPr lang="cs-CZ" sz="2400" i="1"/>
              <a:t>institucionalizovaná, organizovaná, formalizovaná</a:t>
            </a:r>
            <a:r>
              <a:rPr lang="cs-CZ" sz="2400"/>
              <a:t> - má stanovený čas, kdy se uskutečňuje (např. vydělený čas v rámci pracovní porady, konzultační hodiny), explicitně jmenovaného intervizora či supervizora, domluvený cíl či obsah (někdy je vyžadována písemná zpráva či reference),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Pojem supervize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defRPr/>
            </a:pPr>
            <a:r>
              <a:rPr lang="cs-CZ" sz="1700"/>
              <a:t>Vznikl složením latinských slov</a:t>
            </a:r>
          </a:p>
          <a:p>
            <a:pPr lvl="1" eaLnBrk="1" hangingPunct="1">
              <a:defRPr/>
            </a:pPr>
            <a:r>
              <a:rPr lang="cs-CZ" sz="1700" i="1"/>
              <a:t>Super </a:t>
            </a:r>
            <a:r>
              <a:rPr lang="cs-CZ" sz="1700"/>
              <a:t>– nahoře, shora</a:t>
            </a:r>
            <a:endParaRPr lang="cs-CZ" sz="1700">
              <a:cs typeface="Calibri"/>
            </a:endParaRPr>
          </a:p>
          <a:p>
            <a:pPr lvl="1">
              <a:defRPr/>
            </a:pPr>
            <a:r>
              <a:rPr lang="cs-CZ" sz="1700" i="1" err="1"/>
              <a:t>Visus</a:t>
            </a:r>
            <a:r>
              <a:rPr lang="cs-CZ" sz="1700" i="1"/>
              <a:t>, </a:t>
            </a:r>
            <a:r>
              <a:rPr lang="cs-CZ" sz="1700" i="1" err="1"/>
              <a:t>videre</a:t>
            </a:r>
            <a:r>
              <a:rPr lang="cs-CZ" sz="1700" i="1"/>
              <a:t> </a:t>
            </a:r>
            <a:r>
              <a:rPr lang="cs-CZ" sz="1700"/>
              <a:t>– vidění, zrak, sledovat </a:t>
            </a:r>
          </a:p>
          <a:p>
            <a:pPr lvl="1" eaLnBrk="1" hangingPunct="1">
              <a:defRPr/>
            </a:pPr>
            <a:r>
              <a:rPr lang="cs-CZ" sz="1700"/>
              <a:t>Slovo tedy znamená </a:t>
            </a:r>
            <a:r>
              <a:rPr lang="cs-CZ" sz="1700" b="1"/>
              <a:t>pohled</a:t>
            </a:r>
            <a:r>
              <a:rPr lang="cs-CZ" sz="1700"/>
              <a:t> </a:t>
            </a:r>
            <a:r>
              <a:rPr lang="cs-CZ" sz="1700" b="1"/>
              <a:t>shora</a:t>
            </a:r>
            <a:endParaRPr lang="cs-CZ" sz="1700" b="1">
              <a:cs typeface="Calibri"/>
            </a:endParaRPr>
          </a:p>
          <a:p>
            <a:pPr eaLnBrk="1" hangingPunct="1">
              <a:defRPr/>
            </a:pPr>
            <a:r>
              <a:rPr lang="cs-CZ" sz="1700"/>
              <a:t>Překládá se jako</a:t>
            </a:r>
            <a:endParaRPr lang="cs-CZ" sz="1700">
              <a:cs typeface="Calibri"/>
            </a:endParaRPr>
          </a:p>
          <a:p>
            <a:pPr lvl="1" eaLnBrk="1" hangingPunct="1">
              <a:defRPr/>
            </a:pPr>
            <a:r>
              <a:rPr lang="cs-CZ" sz="1700" b="1"/>
              <a:t>nadhled, dozor, inspekce, kontrola, řízení či vedení</a:t>
            </a:r>
            <a:endParaRPr lang="cs-CZ" sz="1700" b="1">
              <a:cs typeface="Calibri"/>
            </a:endParaRPr>
          </a:p>
          <a:p>
            <a:pPr lvl="1">
              <a:defRPr/>
            </a:pPr>
            <a:r>
              <a:rPr lang="cs-CZ" sz="1700" b="1"/>
              <a:t>supervizor </a:t>
            </a:r>
            <a:r>
              <a:rPr lang="cs-CZ" sz="1700"/>
              <a:t> = </a:t>
            </a:r>
            <a:r>
              <a:rPr lang="cs-CZ" sz="1700" b="1"/>
              <a:t>dozorce</a:t>
            </a:r>
            <a:endParaRPr lang="cs-CZ" sz="1700" b="1">
              <a:cs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r="29917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Přímá x nepřímá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podle účasti supervizora v akci: </a:t>
            </a:r>
            <a:endParaRPr lang="cs-CZ" i="1"/>
          </a:p>
          <a:p>
            <a:pPr lvl="1" eaLnBrk="1" hangingPunct="1">
              <a:defRPr/>
            </a:pPr>
            <a:r>
              <a:rPr lang="cs-CZ" i="1"/>
              <a:t>přímá</a:t>
            </a:r>
            <a:r>
              <a:rPr lang="cs-CZ"/>
              <a:t>  - např. při práci s klientem, s účastí na poradě týmu, za využití jednosměrného zrcadla, využitím záznamových médií (videokamera)</a:t>
            </a:r>
            <a:endParaRPr lang="cs-CZ" i="1"/>
          </a:p>
          <a:p>
            <a:pPr lvl="1" eaLnBrk="1" hangingPunct="1">
              <a:defRPr/>
            </a:pPr>
            <a:r>
              <a:rPr lang="cs-CZ" i="1"/>
              <a:t>nepřímá</a:t>
            </a:r>
            <a:r>
              <a:rPr lang="cs-CZ"/>
              <a:t> – supervizor získává informace zprostředkovaně,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Individuální x týmová x organizační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/>
              <a:t>podle charakteru subjektu („terče“) supervize: </a:t>
            </a:r>
            <a:endParaRPr lang="cs-CZ" sz="24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i="1"/>
              <a:t>individuální</a:t>
            </a:r>
            <a:r>
              <a:rPr lang="cs-CZ" sz="2000"/>
              <a:t>  - znamená strukturovaný kontakt s jedním pracovníkem zaměřená na poznání a rozvoj jednotlivého pracovníka, jeho kompetencí atd., </a:t>
            </a:r>
            <a:endParaRPr lang="cs-CZ" sz="20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i="1"/>
              <a:t>týmová </a:t>
            </a:r>
            <a:r>
              <a:rPr lang="cs-CZ" sz="2000"/>
              <a:t>- supervizní skupina zahrnuje všechny členy týmu bez ohledu na pozici, potřeby, zdroje a odpovědnosti, je zaměřena především na práci týmu jako celku a jeho efektivitu,</a:t>
            </a:r>
            <a:endParaRPr lang="cs-CZ" sz="20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i="1"/>
              <a:t>skupinová – </a:t>
            </a:r>
            <a:r>
              <a:rPr lang="cs-CZ"/>
              <a:t>pracuje se se skupinou osob, které nemusí společně pracovat, ale mají podobné problémy (např. pracovníci OSPOD z různých MČ)</a:t>
            </a:r>
            <a:endParaRPr lang="cs-CZ" sz="200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i="1"/>
              <a:t>zaměřená na organizaci </a:t>
            </a:r>
            <a:r>
              <a:rPr lang="cs-CZ" sz="2000"/>
              <a:t>- řešená témata jsou např. rozvoj, koncepce, vize a cíle organizace, komunikace a styl řešení problémů, kompetence, pracovní kultura a atmosféra na pracovišti, etika práce a etický kodex atp.,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Autovize x konzultace x vrstevnická x skupinová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b="1"/>
              <a:t>podle účastníků supervize a účasti supervizora:</a:t>
            </a:r>
            <a:endParaRPr lang="cs-CZ" sz="18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i="1" err="1"/>
              <a:t>autovize</a:t>
            </a:r>
            <a:r>
              <a:rPr lang="cs-CZ" sz="1600" i="1"/>
              <a:t> </a:t>
            </a:r>
            <a:r>
              <a:rPr lang="cs-CZ" sz="1600"/>
              <a:t>- proces sebereflexe pracovníka (supervizora), </a:t>
            </a:r>
            <a:r>
              <a:rPr lang="cs-CZ" sz="1600" err="1"/>
              <a:t>supervidovaný</a:t>
            </a:r>
            <a:r>
              <a:rPr lang="cs-CZ" sz="1600"/>
              <a:t> sám sobě klade užitečné otázky, na které hledá odpovědi, všímá si svých postupů, pocitů a tělesných reakcí při práci, které zaznamenává (písemně, audio, videozáznam) a následně vyhodnocuje,</a:t>
            </a:r>
            <a:endParaRPr lang="cs-CZ" sz="16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i="1"/>
              <a:t>konzultace (</a:t>
            </a:r>
            <a:r>
              <a:rPr lang="cs-CZ" sz="1600" i="1" err="1"/>
              <a:t>coconsultancy</a:t>
            </a:r>
            <a:r>
              <a:rPr lang="cs-CZ" sz="1600" i="1"/>
              <a:t>) </a:t>
            </a:r>
            <a:r>
              <a:rPr lang="cs-CZ" sz="1600"/>
              <a:t>- vzájemná konzultace dvou kolegů</a:t>
            </a:r>
            <a:endParaRPr lang="cs-CZ" sz="1600" i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i="1"/>
              <a:t>peer-supervize (někdy také intervize) </a:t>
            </a:r>
            <a:r>
              <a:rPr lang="cs-CZ" sz="1600"/>
              <a:t>- jedná se o supervizní sezení skupiny stejně postavených kolegů (tj. bez supervizora), kteří sdílejí zodpovědnost za práci, která může záležet na jednom z nich,</a:t>
            </a:r>
            <a:endParaRPr lang="cs-CZ" sz="1600" i="1"/>
          </a:p>
          <a:p>
            <a:pPr lvl="1" eaLnBrk="1" hangingPunct="1">
              <a:lnSpc>
                <a:spcPct val="80000"/>
              </a:lnSpc>
              <a:defRPr/>
            </a:pPr>
            <a:endParaRPr lang="cs-CZ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Pravidelná x příležitostná x krizová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podle frekvence</a:t>
            </a:r>
            <a:r>
              <a:rPr lang="cs-CZ" sz="2800"/>
              <a:t>:</a:t>
            </a:r>
            <a:endParaRPr lang="cs-CZ" sz="2800" i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pravidelná</a:t>
            </a:r>
            <a:r>
              <a:rPr lang="cs-CZ" sz="2400"/>
              <a:t> – např.jako součást výcviku nebo podle supervizního programu instituce,</a:t>
            </a:r>
            <a:endParaRPr lang="cs-CZ" sz="2400" i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příležitostná</a:t>
            </a:r>
            <a:r>
              <a:rPr lang="cs-CZ" sz="2400"/>
              <a:t>,</a:t>
            </a:r>
            <a:endParaRPr lang="cs-CZ" sz="2400" i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krizová</a:t>
            </a:r>
            <a:r>
              <a:rPr lang="cs-CZ" sz="2400"/>
              <a:t> – v případě akutní potřeby, např. pomoc s těžkým případem nebo v případě akutní potřeby pracoviště, při neočekávané změně aj., pro pomoc v krizi existují také specializované linky (např. linky telefonické krizové intervence),</a:t>
            </a:r>
            <a:r>
              <a:rPr lang="cs-CZ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Metodická x rozvojová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podle funkce supervize:</a:t>
            </a:r>
            <a:endParaRPr lang="cs-CZ" sz="2800" i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metodická (odborná, případová) </a:t>
            </a:r>
            <a:r>
              <a:rPr lang="cs-CZ" sz="2400"/>
              <a:t>– zaměřuje se na řešený problém, řešený případ, prověřuje odbornost a jako by produkt tuto odbornost dále rozvíjí nebo navrhuje další vzdělání pro rozvoj profesní kompetence člena organizace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rozvojová </a:t>
            </a:r>
            <a:r>
              <a:rPr lang="cs-CZ" sz="2400"/>
              <a:t>– klade si za cíl právě zvyšovat kompetenci pracovníka, je dána postoji, hodnotami, dovedností a vědomostí (dle Havrdová 1999)</a:t>
            </a:r>
            <a:endParaRPr lang="cs-CZ" sz="2400" i="1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i="1"/>
              <a:t>hodnotící</a:t>
            </a:r>
            <a:r>
              <a:rPr lang="cs-CZ" sz="2400"/>
              <a:t> x </a:t>
            </a:r>
            <a:r>
              <a:rPr lang="cs-CZ" sz="2400" i="1"/>
              <a:t>nehodnotící</a:t>
            </a:r>
            <a:r>
              <a:rPr lang="cs-CZ" sz="240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Která je nejlepší 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i="1"/>
              <a:t>individuální supervize</a:t>
            </a:r>
            <a:r>
              <a:rPr lang="cs-CZ" sz="2800"/>
              <a:t> </a:t>
            </a:r>
          </a:p>
          <a:p>
            <a:pPr lvl="1" eaLnBrk="1" hangingPunct="1">
              <a:defRPr/>
            </a:pPr>
            <a:r>
              <a:rPr lang="cs-CZ" sz="2400"/>
              <a:t>je finančně nákladnější: za tytéž peníze, tentýž čas můžete mít supervidován celý tým či skupinu členů organizace</a:t>
            </a:r>
          </a:p>
          <a:p>
            <a:pPr lvl="1" eaLnBrk="1" hangingPunct="1">
              <a:defRPr/>
            </a:pPr>
            <a:r>
              <a:rPr lang="cs-CZ" sz="2400"/>
              <a:t>je efektivnější: může být přesněji zacílena na rozvoj potřebných kompetencí supervidovaného pracovníka, kterému se dostane většího prostoru a intenzivnější masáže pro jeho pracovní i osobní výkon, vývoj, vzestup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Která je nejlepší 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i="1"/>
              <a:t>skupinová/týmová supervize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/>
              <a:t>pro pracovníka může být skupina zdrojem maximální možné podpory a lze v ní využít širší spektrum technik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/>
              <a:t>podporuje přiměřenou citlivost a vnímavost vůči sobě a druhým členům týmu, podporuje otevřenost (tedy dovednost pojmenovávat věci „pravým jménem“), pomáhá rozumět hodnotám organizace a podporuje schopnost se s nimi ztotožnit, a pomáhá otevírat perspektivu rozvoje (jak samotného pracovníka, tak organizace jako celku)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/>
              <a:t>navíc znásobuje možnost zažívat radost ze spolubytí, a to jistě stojí za vynaložené prostředky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Která je nejlepší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/>
              <a:t>skupinová/týmová supervize</a:t>
            </a:r>
          </a:p>
          <a:p>
            <a:pPr lvl="1" eaLnBrk="1" hangingPunct="1">
              <a:defRPr/>
            </a:pPr>
            <a:r>
              <a:rPr lang="cs-CZ"/>
              <a:t>má úskalí, zejména v podobě skupinové dynamiky </a:t>
            </a:r>
            <a:r>
              <a:rPr lang="cs-CZ" sz="1800"/>
              <a:t>(nemusí se vyvíjet právě kýženým směrem, mohou působit negativní sociální fenomény jako sociální útlum – inhibice, sociální lenost – loafing1, konformita, poslušnost vůči autoritě, odpor vůči autoritě atd.)</a:t>
            </a:r>
          </a:p>
          <a:p>
            <a:pPr lvl="1" eaLnBrk="1" hangingPunct="1">
              <a:defRPr/>
            </a:pPr>
            <a:r>
              <a:rPr lang="cs-CZ"/>
              <a:t>v nutnosti vydělit osobní prostor a čas věnovaný jednotlivci počtem členů ve skupině </a:t>
            </a:r>
            <a:r>
              <a:rPr lang="cs-CZ" sz="1200"/>
              <a:t>(na některé se v horším případě nemusí dostat prostor vůbec) </a:t>
            </a:r>
          </a:p>
          <a:p>
            <a:pPr lvl="1" eaLnBrk="1" hangingPunct="1">
              <a:defRPr/>
            </a:pPr>
            <a:endParaRPr lang="cs-CZ"/>
          </a:p>
          <a:p>
            <a:pPr eaLnBrk="1" hangingPunct="1">
              <a:defRPr/>
            </a:pPr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088" y="2349500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Funkce supervize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Funkce supervize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/>
              <a:t>kontrolní a řídící</a:t>
            </a:r>
            <a:r>
              <a:rPr lang="cs-CZ" sz="2400"/>
              <a:t> funkce – role supervizora pak obsahuje určité prvky role </a:t>
            </a:r>
            <a:r>
              <a:rPr lang="cs-CZ" sz="2400" i="1"/>
              <a:t>manažera</a:t>
            </a:r>
            <a:r>
              <a:rPr lang="cs-CZ" sz="2400"/>
              <a:t> – sleduje a zajišťuje, že jsou chápány a dodržovány cíle organizace, program, hranice programu, služby; supervizor pomáhá v procesu stanovování priorit, kompetencí, pracovních rolí; supervize je koncentrována na bezchybný výkon profese, na zajištění kvality služeb, na to, co a jakým způsobem by pracovník měl dělat, supervizor pomáhá sledovat efektivitu práce, práce s časem,</a:t>
            </a:r>
            <a:endParaRPr lang="cs-CZ" sz="24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700"/>
              <a:t>Supervizor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67754" y="4636008"/>
            <a:ext cx="2800510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- Je </a:t>
            </a:r>
            <a:r>
              <a:rPr lang="en-US" sz="2400" dirty="0" err="1"/>
              <a:t>potom</a:t>
            </a:r>
            <a:r>
              <a:rPr lang="en-US" sz="2400" dirty="0"/>
              <a:t> </a:t>
            </a:r>
            <a:r>
              <a:rPr lang="en-US" sz="2400" b="1" dirty="0"/>
              <a:t>ten, </a:t>
            </a:r>
            <a:r>
              <a:rPr lang="en-US" sz="2400" b="1" dirty="0" err="1"/>
              <a:t>kdo</a:t>
            </a:r>
            <a:r>
              <a:rPr lang="en-US" sz="2400" b="1" dirty="0"/>
              <a:t> </a:t>
            </a:r>
            <a:r>
              <a:rPr lang="en-US" sz="2400" b="1" dirty="0" err="1"/>
              <a:t>pohled</a:t>
            </a:r>
            <a:r>
              <a:rPr lang="en-US" sz="2400" b="1" dirty="0"/>
              <a:t> </a:t>
            </a:r>
            <a:r>
              <a:rPr lang="en-US" sz="2400" b="1" dirty="0" err="1"/>
              <a:t>shora</a:t>
            </a:r>
            <a:r>
              <a:rPr lang="en-US" sz="2400" b="1" dirty="0"/>
              <a:t> </a:t>
            </a:r>
            <a:r>
              <a:rPr lang="en-US" sz="2400" b="1" dirty="0" err="1"/>
              <a:t>zprostředkovává</a:t>
            </a:r>
            <a:r>
              <a:rPr lang="en-US" sz="2400" b="1" dirty="0"/>
              <a:t> ...</a:t>
            </a:r>
            <a:r>
              <a:rPr lang="en-US" sz="2400" dirty="0"/>
              <a:t> </a:t>
            </a:r>
            <a:endParaRPr lang="en-US" sz="2400"/>
          </a:p>
        </p:txBody>
      </p:sp>
      <p:sp>
        <p:nvSpPr>
          <p:cNvPr id="92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 descr="C:\Users\Navratil\AppData\Local\Microsoft\Windows\Temporary Internet Files\Content.IE5\SM5XTGF9\MP90044655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1888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Funkce supervize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/>
              <a:t>vzdělávací</a:t>
            </a:r>
            <a:r>
              <a:rPr lang="cs-CZ" sz="2400"/>
              <a:t> funkce – supervizor do jisté míry vystupuje v roli </a:t>
            </a:r>
            <a:r>
              <a:rPr lang="cs-CZ" sz="2400" i="1"/>
              <a:t>poradce</a:t>
            </a:r>
            <a:r>
              <a:rPr lang="cs-CZ" sz="2400"/>
              <a:t> – supervize  napomáhá v rozvoji dovedností, schopností a porozumění pracovníka, supervize může podporovat učení pracovníků, informovat a vzdělávat v nových přístupech, metodách práce v souvislosti se změnami poptávky, rozšíření povědomí o možnostech prevence syndromu vyhoření, možnosti práce se stresem, k udržení výkonnosti atd</a:t>
            </a:r>
            <a:endParaRPr lang="cs-CZ" sz="24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Funkce supervize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/>
              <a:t>podpůrné</a:t>
            </a:r>
            <a:r>
              <a:rPr lang="cs-CZ" sz="2400"/>
              <a:t> funkce – supervizor funguje zčásti v roli </a:t>
            </a:r>
            <a:r>
              <a:rPr lang="cs-CZ" sz="2400" i="1"/>
              <a:t>patrona</a:t>
            </a:r>
            <a:r>
              <a:rPr lang="cs-CZ" sz="2400"/>
              <a:t> – autenticky podporuje odborný i osobní růst a rozvoj jednotlivců i programů; zaštiťuje svou odbornou prestiží pracoviště, vytváří bezpečný prostor pro nastolení problémů, potřebných změn, týmovou interakci, těžiště spočívá v poskytování ocenění a podpory, v pomoci se zvládáním stresu a v ujištění pracovníka, že není na svůj problém sám.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Cíle supervize pro supervidované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vzdělávat se - ve spolupráci se supervizorem objektivizovat proces jeho učení (tj. zjišťovat úroveň svých schopností, stanovit blízké a vzdálenější cíle učení a rozvíjet se dalším učením),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mít na koho se obrátit s těžkostmi, mít podporu,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bránit se předčasnému „vyhoření“,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posilovat svoji autonomii a nezávislost získáním dalších dovedností a zvýšením sebevědomí,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motivovat se zkušeností při spolupráci a setkávání se supervizorem a jeho názory, zkušenostmi i chybami,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přispět k naplnění základních etických pravidel své profese,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splňovat očekávání své organizace a odevzdávat kvalitní práci.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205038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Jak probíhá supervize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1. krok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 b="1"/>
              <a:t>Navázání kontaktu a prvotní zakázka</a:t>
            </a:r>
            <a:r>
              <a:rPr lang="cs-CZ" sz="2400"/>
              <a:t> – zadavatel oslovuje supervizora (ev. intervizor zahajuje svoji  aktivitu), určení cíle supervize z pohledu zadavatele. Důležité je v této fázi všestranné ujasňování o tom, co lze očekávat od supervize, o čem supervize bude a jak by měla probíhat a také, pozor, i co od supervize očekávat nelze, o co se v supervizi nejedná, o čem nemůže být a co v rámci supervize poskytováno nebude.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2. krok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b="1"/>
              <a:t>Práce na zakázce</a:t>
            </a:r>
            <a:r>
              <a:rPr lang="cs-CZ"/>
              <a:t> - zjištění potřeb supervidovaného, mapování problému, hledání toho, co je problém, rozlišení toho, co je </a:t>
            </a:r>
            <a:r>
              <a:rPr lang="cs-CZ" b="1" i="1"/>
              <a:t>vyslovená, zjevná zakázka</a:t>
            </a:r>
            <a:r>
              <a:rPr lang="cs-CZ"/>
              <a:t> (overt, např.  „Řekni mi, co jsem dělal správně.“) a co je </a:t>
            </a:r>
            <a:r>
              <a:rPr lang="cs-CZ" b="1" i="1"/>
              <a:t>skrytá zakázka</a:t>
            </a:r>
            <a:r>
              <a:rPr lang="cs-CZ"/>
              <a:t> (couvert, např. „Pochval mě.“).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3. krok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/>
              <a:t>Uzavření kontraktu</a:t>
            </a:r>
            <a:r>
              <a:rPr lang="cs-CZ" sz="2400"/>
              <a:t> – explicitní vyslovení a pokud možno písemné zaznamenání zakázky a sepsání kontraktu. Je to v podstatě </a:t>
            </a:r>
            <a:r>
              <a:rPr lang="cs-CZ" sz="2400" i="1"/>
              <a:t>smlouva</a:t>
            </a:r>
            <a:r>
              <a:rPr lang="cs-CZ" sz="2400"/>
              <a:t>, která má oběma stranám ulehčit budoucí spolupráci. Nejedná se při tom o právní smlouvu, jde spíše o formu </a:t>
            </a:r>
            <a:r>
              <a:rPr lang="cs-CZ" sz="2400" i="1"/>
              <a:t>potvrzení</a:t>
            </a:r>
            <a:r>
              <a:rPr lang="cs-CZ" sz="2400" b="1" i="1"/>
              <a:t> </a:t>
            </a:r>
            <a:r>
              <a:rPr lang="cs-CZ" sz="2400" i="1"/>
              <a:t>oboustranného závazku</a:t>
            </a:r>
            <a:r>
              <a:rPr lang="cs-CZ" sz="2400"/>
              <a:t>. Sepsání kontraktu kromě jiného zvyšuje oboustranný </a:t>
            </a:r>
            <a:r>
              <a:rPr lang="cs-CZ" sz="2400" i="1"/>
              <a:t>pocit bezpečí</a:t>
            </a:r>
            <a:r>
              <a:rPr lang="cs-CZ" sz="2400"/>
              <a:t>. Součástí kontraktu je například i zakotvení pravidel supervize (jedním z nejdůležitějších pravidel v supervizi je zachovávání důvěrnosti sdělení mimo supervizní setkání). Blíže viz níže.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4. krok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Vlastní supervizní práce</a:t>
            </a:r>
            <a:r>
              <a:rPr lang="cs-CZ" sz="2000"/>
              <a:t> – zpravidla 1x měsíčně probíhající setkání sestávající z pozice supervizora v kladení otázek, vytváření přehledu o případu (situaci), vytváření a ověřování hypotéz, poskytování rad a informací, nabídky a společného hledání možností, odhalování oblastí, které mohly zůstat skryté a minimalizace skrytých vlivů, řešení etické stránky, průběžného vyhodnocování, zda supervize směřuje kam potřebuje supervidovaný, přiměřeného poskytování podpory, poskytování zpětné vazby, využití tvořivosti a intuice supervidovaného i supervizora, reflexe a sebereflexe...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5. krok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b="1"/>
              <a:t>Shrnutí průběhu práce, reflexe spolupráce, závěrečná zpětná vazba</a:t>
            </a:r>
            <a:r>
              <a:rPr lang="cs-CZ"/>
              <a:t> pro supervizora, </a:t>
            </a:r>
            <a:r>
              <a:rPr lang="cs-CZ" b="1"/>
              <a:t>vyhodnocení splnění zakázky, výhled do budoucna</a:t>
            </a:r>
            <a:r>
              <a:rPr lang="cs-CZ"/>
              <a:t> (co pomohlo, co využije, jak hodnotí průběh...).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Úspěšná supervize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Je-li supervize úspěšná, supervizor i supervidovaný by měli odcházet s vědomím, že naplnili dohodnutý cíl a supervidovaný je schopen dále se rozvíjet sám nebo ví kdy a kam se obrátit pro pomoc, radu, oporu pro další rozvoj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BC854-2337-9400-32E7-98094A38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037" y="955309"/>
            <a:ext cx="5305926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SUPERVIZE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133600"/>
            <a:ext cx="6480175" cy="28797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Pozor,</a:t>
            </a:r>
            <a:br>
              <a:rPr lang="cs-CZ"/>
            </a:br>
            <a:r>
              <a:rPr lang="cs-CZ"/>
              <a:t>supervize není a nemá být nekonečná!!!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Úspěšná supervize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/>
              <a:t>mají sloužit především jako odrazový můstek</a:t>
            </a:r>
            <a:r>
              <a:rPr lang="cs-CZ" sz="2400"/>
              <a:t>, který nám pomůže překonat bariéry, které se naskytly na cestě našeho života a v jejichž důsledku jsme se neúmyslně zpomalili, na chvíli zastavili  či bez povšimnutí odchýlili od cesty optimálního rozvoje, který nám pomůže znovu nastartovat, rozvinout, zkvalitnit stávající soubor znalostí, dovedností a návyků či odhalit zakrnělá místa,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avšak v žádném případě nemá suplovat naší vlastní aktivitu, stát se berličkou, která se po čase vždy změní na kouli na noze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Úspěšná supervize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/>
              <a:t>Zkušenosti nejrůznějších terapeutických směrů a dalších pomáhajících profesí ukazují, že účinná pomoc trvá zpravidla jeden až pět let při frekvenci 1x měsíčně až 2x týdně. Kratší supervize nenabízí dostatek času pro analýzu zakázky a odstartování změn, delší svědčí pro neschopnost supervizora.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852738"/>
            <a:ext cx="64008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/>
              <a:t>Varujme se toho, stát se na pomoci z vnějšku závislí...!</a:t>
            </a:r>
            <a:r>
              <a:rPr lang="cs-CZ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060575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Supervizní kontrakt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Supervizní kontrakt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čas</a:t>
            </a:r>
            <a:r>
              <a:rPr lang="cs-CZ" sz="1800"/>
              <a:t> – počet hodin, minimální frekvenci supervizí, ev. poměr týmových supervizních sezení/individuálních konzultací, ev. způsob podání žádosti o individuální konzultaci nad rámec týmové supervize (zda může pracovník sám dle své aktuální potřeby, zda konzultaci může objednat jen vedoucí atd.), 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cíl a hranice supervizní práce</a:t>
            </a:r>
            <a:r>
              <a:rPr lang="cs-CZ" sz="1800"/>
              <a:t>,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konkrétní zadání supervize</a:t>
            </a:r>
            <a:r>
              <a:rPr lang="cs-CZ" sz="1800" b="1"/>
              <a:t> - </a:t>
            </a:r>
            <a:r>
              <a:rPr lang="cs-CZ" sz="1800"/>
              <a:t>např. pomoci pracovníkovi K-centra v jeho odborném růstu v oblasti práce s klientem, pomoci terénním pracovníkům definovat cílovou skupinu a hranice, pomoci pracovníkovi při reflexi své práce atd. (zadání formulovat i na začátku každého supervizního setkání),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forma a způsob evidence supervizních hodin, zápis</a:t>
            </a:r>
            <a:r>
              <a:rPr lang="cs-CZ" sz="1800"/>
              <a:t> - kdo zápis dělá, míra konkrétnosti zápisu, komu je zápis poskytován, jak je zakládán atd.,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cena supervize</a:t>
            </a:r>
            <a:r>
              <a:rPr lang="cs-CZ" sz="1800"/>
              <a:t> - nejčastěji za hodinu (běžně v rozsahu 500-800,-Kč/hod.), způsob a termín finanční transakce, kdo zajišťuje atp.,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Supervizní kontrakt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důvěrnost informací</a:t>
            </a:r>
            <a:r>
              <a:rPr lang="cs-CZ" sz="1800"/>
              <a:t> předávaných v rámci supervizního procesu, </a:t>
            </a:r>
            <a:r>
              <a:rPr lang="cs-CZ" sz="1800" b="1" i="1"/>
              <a:t>popř. způsob nakládání s těmito informacemi</a:t>
            </a:r>
            <a:r>
              <a:rPr lang="cs-CZ" sz="1800"/>
              <a:t>, 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práva a povinnosti supervizora</a:t>
            </a:r>
            <a:r>
              <a:rPr lang="cs-CZ" sz="1800"/>
              <a:t> - např. možnost odložení, přeložení termínu SV, právo hovořit o SV tématech se svým SV atd.,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/>
              <a:t>v případě trojstranného kontraktu, kdy je zadavatel supervize jiný než konzument supervize je nutno </a:t>
            </a:r>
            <a:r>
              <a:rPr lang="cs-CZ" sz="1800" b="1" i="1"/>
              <a:t>ošetřit způsob komunikace v supervizním trojúhelníku</a:t>
            </a:r>
            <a:r>
              <a:rPr lang="cs-CZ" sz="1800"/>
              <a:t> a podmínky kontaktu jednotlivých vrcholů trojúhelníku (např. účast ředitele – zadavatele na některém SV setkání v dané frekvenci, zápisy ze supervize, jiné formy sdělení např. pověřeným mluvčím týmu atd.),</a:t>
            </a:r>
            <a:endParaRPr lang="cs-CZ" sz="1800" b="1" i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i="1"/>
              <a:t>závěrečná ustanovení</a:t>
            </a:r>
            <a:r>
              <a:rPr lang="cs-CZ" sz="1800"/>
              <a:t> – na jakou dobu je kontrakt uzavírán, jaká je výpovědí doba, na jakou právní úpravu se smlouva odvolává, odkdy je smlouva platná, kolik je výtisků smlouvy, kdo je obdrží a tak podobně (viz též občanský zákoník – smlouva o dílo, zákoník práce – dohoda o provedení práce atd.).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916113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Jak poznat dobrého supervizora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/>
              <a:t>9 bodů </a:t>
            </a:r>
            <a:br>
              <a:rPr lang="cs-CZ" sz="3200"/>
            </a:br>
            <a:r>
              <a:rPr lang="cs-CZ" sz="3200"/>
              <a:t>jak poznat dobrého supervizora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28775"/>
            <a:ext cx="6400800" cy="45370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Vzdělání, osvědčení, certifikáty supervizora.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Praxe supervizora či organizace nabízející supervizi v oboru. Za a) </a:t>
            </a:r>
            <a:r>
              <a:rPr lang="cs-CZ" sz="2000" b="1" i="1"/>
              <a:t>praxe v oblasti supervize</a:t>
            </a:r>
            <a:r>
              <a:rPr lang="cs-CZ" sz="2000" b="1"/>
              <a:t>, , za b) </a:t>
            </a:r>
            <a:r>
              <a:rPr lang="cs-CZ" sz="2000" b="1" i="1"/>
              <a:t>praxe v supervidovaném oboru</a:t>
            </a:r>
            <a:r>
              <a:rPr lang="cs-CZ" sz="2000" b="1"/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Prezentace supervizora a jeho dosavadní práce.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Reference minulých klientů.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Způsob získávání a předávání informací vztahujících se k Vaší zakázce.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Garanční záruky.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Vyloučení možnosti zdvojení rolí.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Souhlas všech zúčastněných.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b="1"/>
              <a:t>Etický kodex.</a:t>
            </a:r>
            <a:endParaRPr lang="cs-CZ" sz="20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err="1"/>
              <a:t>Any</a:t>
            </a:r>
            <a:r>
              <a:rPr lang="cs-CZ"/>
              <a:t> </a:t>
            </a:r>
            <a:r>
              <a:rPr lang="cs-CZ" err="1"/>
              <a:t>questions</a:t>
            </a:r>
            <a:r>
              <a:rPr lang="cs-CZ"/>
              <a:t>?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28" y="1825625"/>
            <a:ext cx="4250144" cy="4351338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19"/>
            <a:ext cx="2123617" cy="4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F271F5-3CE6-850E-0787-E67EC1F1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>
                <a:cs typeface="Calibri Light"/>
              </a:rPr>
              <a:t>Co je supervize?</a:t>
            </a:r>
            <a:endParaRPr lang="cs-CZ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04C6D-05FC-EDF5-44A1-B346CF23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 dirty="0">
                <a:ea typeface="+mn-lt"/>
                <a:cs typeface="+mn-lt"/>
              </a:rPr>
              <a:t>Nejčistší mezilidská interakce, jejímž obecným cílem je, aby se osoba, supervizor, setkávala s další osobou, </a:t>
            </a:r>
            <a:r>
              <a:rPr lang="cs-CZ" sz="1400" dirty="0" err="1">
                <a:ea typeface="+mn-lt"/>
                <a:cs typeface="+mn-lt"/>
              </a:rPr>
              <a:t>supervidovaným</a:t>
            </a:r>
            <a:r>
              <a:rPr lang="cs-CZ" sz="1400" dirty="0">
                <a:ea typeface="+mn-lt"/>
                <a:cs typeface="+mn-lt"/>
              </a:rPr>
              <a:t>, v úsilí o to, aby mohl </a:t>
            </a:r>
            <a:r>
              <a:rPr lang="cs-CZ" sz="1400" dirty="0" err="1">
                <a:ea typeface="+mn-lt"/>
                <a:cs typeface="+mn-lt"/>
              </a:rPr>
              <a:t>supervidovaný</a:t>
            </a:r>
            <a:r>
              <a:rPr lang="cs-CZ" sz="1400" dirty="0">
                <a:ea typeface="+mn-lt"/>
                <a:cs typeface="+mn-lt"/>
              </a:rPr>
              <a:t> účinněji pomáhat lidem (Hess, 1980). </a:t>
            </a:r>
          </a:p>
          <a:p>
            <a:r>
              <a:rPr lang="cs-CZ" sz="1400" dirty="0">
                <a:ea typeface="+mn-lt"/>
                <a:cs typeface="+mn-lt"/>
              </a:rPr>
              <a:t>Supervize umožňuje poznat a procítit hloubky procesu pomáhající profese v bezpečném prostředí supervizního vztahu, kde poznáváme, uvažujeme a máme možnost se poučit (Hawkins, </a:t>
            </a:r>
            <a:r>
              <a:rPr lang="cs-CZ" sz="1400" dirty="0" err="1">
                <a:ea typeface="+mn-lt"/>
                <a:cs typeface="+mn-lt"/>
              </a:rPr>
              <a:t>Shohet</a:t>
            </a:r>
            <a:r>
              <a:rPr lang="cs-CZ" sz="1400" dirty="0">
                <a:ea typeface="+mn-lt"/>
                <a:cs typeface="+mn-lt"/>
              </a:rPr>
              <a:t>, 2004). </a:t>
            </a:r>
          </a:p>
          <a:p>
            <a:r>
              <a:rPr lang="cs-CZ" sz="1400" dirty="0">
                <a:ea typeface="+mn-lt"/>
                <a:cs typeface="+mn-lt"/>
              </a:rPr>
              <a:t> Supervize je důležitou součástí péče o sebe sama, umožňuje zůstat otevřený novému učení, je součástí neustálého vývoje profesionála, jeho sebeuvědomování a odhodlání dále se vyvíjet (Hawkins, </a:t>
            </a:r>
            <a:r>
              <a:rPr lang="cs-CZ" sz="1400" dirty="0" err="1">
                <a:ea typeface="+mn-lt"/>
                <a:cs typeface="+mn-lt"/>
              </a:rPr>
              <a:t>Shohet</a:t>
            </a:r>
            <a:r>
              <a:rPr lang="cs-CZ" sz="1400" dirty="0">
                <a:ea typeface="+mn-lt"/>
                <a:cs typeface="+mn-lt"/>
              </a:rPr>
              <a:t>, 2004). </a:t>
            </a:r>
          </a:p>
          <a:p>
            <a:r>
              <a:rPr lang="cs-CZ" sz="1400" dirty="0">
                <a:ea typeface="+mn-lt"/>
                <a:cs typeface="+mn-lt"/>
              </a:rPr>
              <a:t>Supervize je intenzivní, mezilidsky zaměřený individuální vztah, v němž je úkolem jedné z osob usnadňovat rozvoj terapeutické /nebo i jiné profesní / kompetence druhé osoby (</a:t>
            </a:r>
            <a:r>
              <a:rPr lang="cs-CZ" sz="1400" dirty="0" err="1">
                <a:ea typeface="+mn-lt"/>
                <a:cs typeface="+mn-lt"/>
              </a:rPr>
              <a:t>Loganbill</a:t>
            </a:r>
            <a:r>
              <a:rPr lang="cs-CZ" sz="1400" dirty="0">
                <a:ea typeface="+mn-lt"/>
                <a:cs typeface="+mn-lt"/>
              </a:rPr>
              <a:t>, 1982). </a:t>
            </a:r>
          </a:p>
          <a:p>
            <a:r>
              <a:rPr lang="cs-CZ" sz="1400" dirty="0">
                <a:ea typeface="+mn-lt"/>
                <a:cs typeface="+mn-lt"/>
              </a:rPr>
              <a:t>Prvořadým smyslem supervize profesionála je ochrana nejlepších zájmů jeho klienta (Britská poradenská asociace, 1987). </a:t>
            </a:r>
          </a:p>
          <a:p>
            <a:r>
              <a:rPr lang="cs-CZ" sz="1400" dirty="0">
                <a:ea typeface="+mn-lt"/>
                <a:cs typeface="+mn-lt"/>
              </a:rPr>
              <a:t>Supervize poskytuje prostor, v němž mohou </a:t>
            </a:r>
            <a:r>
              <a:rPr lang="cs-CZ" sz="1400" dirty="0" err="1">
                <a:ea typeface="+mn-lt"/>
                <a:cs typeface="+mn-lt"/>
              </a:rPr>
              <a:t>supervidovaní</a:t>
            </a:r>
            <a:r>
              <a:rPr lang="cs-CZ" sz="1400" dirty="0">
                <a:ea typeface="+mn-lt"/>
                <a:cs typeface="+mn-lt"/>
              </a:rPr>
              <a:t> uvažovat o obsahu a procesu své práce, rozvíjet porozumění a dovednosti v práci, získávat informace a jinou perspektivu, získávat zpětnou vazbu o obsahu i procesu, dostat uznání a oporu, prozkoumávat obtíže, problémy a projekce, přenosy či protipřenosy, lépe plánovat osobní i odborné zdroje (</a:t>
            </a:r>
            <a:r>
              <a:rPr lang="cs-CZ" sz="1400" dirty="0" err="1">
                <a:ea typeface="+mn-lt"/>
                <a:cs typeface="+mn-lt"/>
              </a:rPr>
              <a:t>Kadushin</a:t>
            </a:r>
            <a:r>
              <a:rPr lang="cs-CZ" sz="1400" dirty="0">
                <a:ea typeface="+mn-lt"/>
                <a:cs typeface="+mn-lt"/>
              </a:rPr>
              <a:t>, 1976). </a:t>
            </a:r>
          </a:p>
          <a:p>
            <a:r>
              <a:rPr lang="cs-CZ" sz="1400" dirty="0">
                <a:ea typeface="+mn-lt"/>
                <a:cs typeface="+mn-lt"/>
              </a:rPr>
              <a:t>Supervize je nedílnou součástí kontinuálního profesionálního vývoje poradenského praktika (</a:t>
            </a:r>
            <a:r>
              <a:rPr lang="cs-CZ" sz="1400" dirty="0" err="1">
                <a:ea typeface="+mn-lt"/>
                <a:cs typeface="+mn-lt"/>
              </a:rPr>
              <a:t>Wosket</a:t>
            </a:r>
            <a:r>
              <a:rPr lang="cs-CZ" sz="1400" dirty="0">
                <a:ea typeface="+mn-lt"/>
                <a:cs typeface="+mn-lt"/>
              </a:rPr>
              <a:t>, </a:t>
            </a:r>
            <a:r>
              <a:rPr lang="cs-CZ" sz="1400" dirty="0" err="1">
                <a:ea typeface="+mn-lt"/>
                <a:cs typeface="+mn-lt"/>
              </a:rPr>
              <a:t>Page</a:t>
            </a:r>
            <a:r>
              <a:rPr lang="cs-CZ" sz="1400" dirty="0">
                <a:ea typeface="+mn-lt"/>
                <a:cs typeface="+mn-lt"/>
              </a:rPr>
              <a:t>, 2002)</a:t>
            </a:r>
            <a:endParaRPr lang="cs-CZ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4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15483D-56DD-903D-73BC-20FC8C6A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cs-CZ" sz="4300">
                <a:cs typeface="Calibri Light"/>
              </a:rPr>
              <a:t>Pracovní definice supervize? </a:t>
            </a:r>
            <a:endParaRPr lang="cs-CZ" sz="430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FA78A-9145-744D-B74B-CBBEA222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900" dirty="0">
                <a:ea typeface="+mn-lt"/>
                <a:cs typeface="+mn-lt"/>
              </a:rPr>
              <a:t>Supervize je setkání dvou profesionálů, kteří v bezpečném prostředí důvěrného vztahu otevírají hloubky a vrstvy procesu práce s klientem. </a:t>
            </a:r>
          </a:p>
          <a:p>
            <a:r>
              <a:rPr lang="cs-CZ" sz="1900" dirty="0">
                <a:ea typeface="+mn-lt"/>
                <a:cs typeface="+mn-lt"/>
              </a:rPr>
              <a:t>Je to vysoce podpůrné učení se z vlastní praxe s cílem zvyšování osobní profesionality a zkvalitňování procesu péče o klienta. </a:t>
            </a:r>
            <a:endParaRPr lang="cs-CZ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40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4700" dirty="0"/>
              <a:t>Definice supervize EAS</a:t>
            </a:r>
          </a:p>
        </p:txBody>
      </p:sp>
      <p:sp>
        <p:nvSpPr>
          <p:cNvPr id="1229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sz="1900" dirty="0"/>
              <a:t>Evropská asociace pro supervize definuje s. jako: </a:t>
            </a:r>
          </a:p>
          <a:p>
            <a:pPr>
              <a:defRPr/>
            </a:pPr>
            <a:r>
              <a:rPr lang="cs-CZ" sz="2300" dirty="0"/>
              <a:t>„činnost, při které </a:t>
            </a:r>
            <a:r>
              <a:rPr lang="cs-CZ" sz="2300" b="1" dirty="0"/>
              <a:t>prostřednictvím zaměřeného pozorování a cílených otázek</a:t>
            </a:r>
            <a:r>
              <a:rPr lang="cs-CZ" sz="2300" dirty="0"/>
              <a:t> uvažujeme nad (1) </a:t>
            </a:r>
            <a:r>
              <a:rPr lang="cs-CZ" sz="2300" b="1" dirty="0"/>
              <a:t>úrovní péče o klienta </a:t>
            </a:r>
            <a:r>
              <a:rPr lang="cs-CZ" sz="2300" dirty="0"/>
              <a:t>a (2) </a:t>
            </a:r>
            <a:r>
              <a:rPr lang="cs-CZ" sz="2300" b="1" dirty="0"/>
              <a:t>zvyšujeme pracovníkovu schopnost</a:t>
            </a:r>
            <a:r>
              <a:rPr lang="cs-CZ" sz="2300" dirty="0"/>
              <a:t> </a:t>
            </a:r>
            <a:r>
              <a:rPr lang="cs-CZ" sz="2300" b="1" dirty="0"/>
              <a:t>reflexe</a:t>
            </a:r>
            <a:r>
              <a:rPr lang="cs-CZ" sz="2300" dirty="0"/>
              <a:t> (uvědomovaného vnímání) vlastní práce a (3) </a:t>
            </a:r>
            <a:r>
              <a:rPr lang="cs-CZ" sz="2300" b="1" dirty="0"/>
              <a:t>sebereflexe</a:t>
            </a:r>
            <a:r>
              <a:rPr lang="cs-CZ" sz="2300" dirty="0"/>
              <a:t>“. </a:t>
            </a:r>
            <a:endParaRPr lang="cs-CZ" sz="2300" dirty="0">
              <a:cs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30090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671505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6BA3A-6728-3BE7-0916-7DA51F5A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27" y="1298448"/>
            <a:ext cx="4421384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SUPERVIZOR</a:t>
            </a:r>
          </a:p>
        </p:txBody>
      </p:sp>
      <p:sp>
        <p:nvSpPr>
          <p:cNvPr id="11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49" y="5626353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989" y="5626353"/>
            <a:ext cx="2609715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09715"/>
                      <a:gd name="connsiteY0" fmla="*/ 0 h 18288"/>
                      <a:gd name="connsiteX1" fmla="*/ 626332 w 2609715"/>
                      <a:gd name="connsiteY1" fmla="*/ 0 h 18288"/>
                      <a:gd name="connsiteX2" fmla="*/ 1278760 w 2609715"/>
                      <a:gd name="connsiteY2" fmla="*/ 0 h 18288"/>
                      <a:gd name="connsiteX3" fmla="*/ 1931189 w 2609715"/>
                      <a:gd name="connsiteY3" fmla="*/ 0 h 18288"/>
                      <a:gd name="connsiteX4" fmla="*/ 2609715 w 2609715"/>
                      <a:gd name="connsiteY4" fmla="*/ 0 h 18288"/>
                      <a:gd name="connsiteX5" fmla="*/ 2609715 w 2609715"/>
                      <a:gd name="connsiteY5" fmla="*/ 18288 h 18288"/>
                      <a:gd name="connsiteX6" fmla="*/ 1957286 w 2609715"/>
                      <a:gd name="connsiteY6" fmla="*/ 18288 h 18288"/>
                      <a:gd name="connsiteX7" fmla="*/ 1357052 w 2609715"/>
                      <a:gd name="connsiteY7" fmla="*/ 18288 h 18288"/>
                      <a:gd name="connsiteX8" fmla="*/ 756817 w 2609715"/>
                      <a:gd name="connsiteY8" fmla="*/ 18288 h 18288"/>
                      <a:gd name="connsiteX9" fmla="*/ 0 w 2609715"/>
                      <a:gd name="connsiteY9" fmla="*/ 18288 h 18288"/>
                      <a:gd name="connsiteX10" fmla="*/ 0 w 2609715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9715" h="18288" fill="none" extrusionOk="0">
                        <a:moveTo>
                          <a:pt x="0" y="0"/>
                        </a:moveTo>
                        <a:cubicBezTo>
                          <a:pt x="283276" y="6411"/>
                          <a:pt x="352876" y="-4376"/>
                          <a:pt x="626332" y="0"/>
                        </a:cubicBezTo>
                        <a:cubicBezTo>
                          <a:pt x="899788" y="4376"/>
                          <a:pt x="984795" y="8792"/>
                          <a:pt x="1278760" y="0"/>
                        </a:cubicBezTo>
                        <a:cubicBezTo>
                          <a:pt x="1572725" y="-8792"/>
                          <a:pt x="1637724" y="7668"/>
                          <a:pt x="1931189" y="0"/>
                        </a:cubicBezTo>
                        <a:cubicBezTo>
                          <a:pt x="2224654" y="-7668"/>
                          <a:pt x="2304540" y="-27069"/>
                          <a:pt x="2609715" y="0"/>
                        </a:cubicBezTo>
                        <a:cubicBezTo>
                          <a:pt x="2609561" y="8655"/>
                          <a:pt x="2608831" y="9975"/>
                          <a:pt x="2609715" y="18288"/>
                        </a:cubicBezTo>
                        <a:cubicBezTo>
                          <a:pt x="2465462" y="44785"/>
                          <a:pt x="2255189" y="1376"/>
                          <a:pt x="1957286" y="18288"/>
                        </a:cubicBezTo>
                        <a:cubicBezTo>
                          <a:pt x="1659383" y="35200"/>
                          <a:pt x="1562734" y="6078"/>
                          <a:pt x="1357052" y="18288"/>
                        </a:cubicBezTo>
                        <a:cubicBezTo>
                          <a:pt x="1151370" y="30498"/>
                          <a:pt x="893393" y="36847"/>
                          <a:pt x="756817" y="18288"/>
                        </a:cubicBezTo>
                        <a:cubicBezTo>
                          <a:pt x="620241" y="-271"/>
                          <a:pt x="309020" y="-1293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609715" h="18288" stroke="0" extrusionOk="0">
                        <a:moveTo>
                          <a:pt x="0" y="0"/>
                        </a:moveTo>
                        <a:cubicBezTo>
                          <a:pt x="213927" y="5385"/>
                          <a:pt x="459211" y="-16832"/>
                          <a:pt x="626332" y="0"/>
                        </a:cubicBezTo>
                        <a:cubicBezTo>
                          <a:pt x="793453" y="16832"/>
                          <a:pt x="1001999" y="-15497"/>
                          <a:pt x="1200469" y="0"/>
                        </a:cubicBezTo>
                        <a:cubicBezTo>
                          <a:pt x="1398939" y="15497"/>
                          <a:pt x="1608397" y="-18886"/>
                          <a:pt x="1905092" y="0"/>
                        </a:cubicBezTo>
                        <a:cubicBezTo>
                          <a:pt x="2201787" y="18886"/>
                          <a:pt x="2405176" y="14775"/>
                          <a:pt x="2609715" y="0"/>
                        </a:cubicBezTo>
                        <a:cubicBezTo>
                          <a:pt x="2610129" y="5928"/>
                          <a:pt x="2609945" y="11133"/>
                          <a:pt x="2609715" y="18288"/>
                        </a:cubicBezTo>
                        <a:cubicBezTo>
                          <a:pt x="2437672" y="45501"/>
                          <a:pt x="2157047" y="37158"/>
                          <a:pt x="2009481" y="18288"/>
                        </a:cubicBezTo>
                        <a:cubicBezTo>
                          <a:pt x="1861915" y="-582"/>
                          <a:pt x="1705933" y="12780"/>
                          <a:pt x="1409246" y="18288"/>
                        </a:cubicBezTo>
                        <a:cubicBezTo>
                          <a:pt x="1112559" y="23796"/>
                          <a:pt x="883204" y="12235"/>
                          <a:pt x="704623" y="18288"/>
                        </a:cubicBezTo>
                        <a:cubicBezTo>
                          <a:pt x="526042" y="24341"/>
                          <a:pt x="274196" y="39038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0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Application>Microsoft Office PowerPoint</Application>
  <PresentationFormat>Předvádění na obrazovce (4:3)</PresentationFormat>
  <Slides>59</Slides>
  <Notes>3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Office Theme</vt:lpstr>
      <vt:lpstr>Reflektivní učení:  úvod do supervize</vt:lpstr>
      <vt:lpstr>Osnova</vt:lpstr>
      <vt:lpstr>Pojem supervize</vt:lpstr>
      <vt:lpstr>Supervizor</vt:lpstr>
      <vt:lpstr>SUPERVIZE</vt:lpstr>
      <vt:lpstr>Co je supervize?</vt:lpstr>
      <vt:lpstr>Pracovní definice supervize? </vt:lpstr>
      <vt:lpstr>Definice supervize EAS</vt:lpstr>
      <vt:lpstr>SUPERVIZOR</vt:lpstr>
      <vt:lpstr>Co dělá supervizor?</vt:lpstr>
      <vt:lpstr>Základní metody práce supervizora</vt:lpstr>
      <vt:lpstr>Supervizor</vt:lpstr>
      <vt:lpstr>Supervizor</vt:lpstr>
      <vt:lpstr>Předpoklady</vt:lpstr>
      <vt:lpstr>HISTORIE SUPERVIZE</vt:lpstr>
      <vt:lpstr>Hluboké kořeny supervize</vt:lpstr>
      <vt:lpstr>Kořeny supervize v ČR I </vt:lpstr>
      <vt:lpstr>Kořeny supervize v ČR II</vt:lpstr>
      <vt:lpstr>Hlavní cíle/ funkce supervize</vt:lpstr>
      <vt:lpstr>Ukotvení supervize v legislativě</vt:lpstr>
      <vt:lpstr>Interní versus externí supervizor</vt:lpstr>
      <vt:lpstr>Interní supervizor = intervizor</vt:lpstr>
      <vt:lpstr>Interní supervizor</vt:lpstr>
      <vt:lpstr>Externí supervizor</vt:lpstr>
      <vt:lpstr>Interní versus externí supervize</vt:lpstr>
      <vt:lpstr>Přednosti a nevýhody I</vt:lpstr>
      <vt:lpstr>Přednosti a nevýhody II</vt:lpstr>
      <vt:lpstr>Typy supervize</vt:lpstr>
      <vt:lpstr>Spontánní x institucionalizovaná</vt:lpstr>
      <vt:lpstr>Přímá x nepřímá</vt:lpstr>
      <vt:lpstr>Individuální x týmová x organizační</vt:lpstr>
      <vt:lpstr>Autovize x konzultace x vrstevnická x skupinová</vt:lpstr>
      <vt:lpstr>Pravidelná x příležitostná x krizová</vt:lpstr>
      <vt:lpstr>Metodická x rozvojová</vt:lpstr>
      <vt:lpstr>Která je nejlepší ?</vt:lpstr>
      <vt:lpstr>Která je nejlepší ?</vt:lpstr>
      <vt:lpstr>Která je nejlepší ?</vt:lpstr>
      <vt:lpstr>Funkce supervize</vt:lpstr>
      <vt:lpstr>Funkce supervize</vt:lpstr>
      <vt:lpstr>Funkce supervize</vt:lpstr>
      <vt:lpstr>Funkce supervize</vt:lpstr>
      <vt:lpstr>Cíle supervize pro supervidované</vt:lpstr>
      <vt:lpstr>Jak probíhá supervize</vt:lpstr>
      <vt:lpstr>1. krok</vt:lpstr>
      <vt:lpstr>2. krok</vt:lpstr>
      <vt:lpstr>3. krok</vt:lpstr>
      <vt:lpstr>4. krok</vt:lpstr>
      <vt:lpstr>5. krok</vt:lpstr>
      <vt:lpstr>Úspěšná supervize</vt:lpstr>
      <vt:lpstr>Pozor, supervize není a nemá být nekonečná!!!</vt:lpstr>
      <vt:lpstr>Úspěšná supervize</vt:lpstr>
      <vt:lpstr>Úspěšná supervize</vt:lpstr>
      <vt:lpstr>Varujme se toho, stát se na pomoci z vnějšku závislí...! </vt:lpstr>
      <vt:lpstr>Supervizní kontrakt</vt:lpstr>
      <vt:lpstr>Supervizní kontrakt</vt:lpstr>
      <vt:lpstr>Supervizní kontrakt</vt:lpstr>
      <vt:lpstr>Jak poznat dobrého supervizora</vt:lpstr>
      <vt:lpstr>9 bodů  jak poznat dobrého supervizora</vt:lpstr>
      <vt:lpstr>Any questions?</vt:lpstr>
    </vt:vector>
  </TitlesOfParts>
  <Company>ÚPPE PdF 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petrija2</dc:creator>
  <cp:revision>180</cp:revision>
  <cp:lastPrinted>2012-09-25T10:19:12Z</cp:lastPrinted>
  <dcterms:created xsi:type="dcterms:W3CDTF">2007-05-18T12:42:29Z</dcterms:created>
  <dcterms:modified xsi:type="dcterms:W3CDTF">2022-11-08T06:57:37Z</dcterms:modified>
</cp:coreProperties>
</file>