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84"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D45B9-75D1-EC7E-FA3A-605DF76D4A93}" v="1544" dt="2022-10-10T17:41:21.431"/>
    <p1510:client id="{E9F9D683-7850-DBF7-2696-33BC2750FFE2}" v="529" dt="2022-10-10T18:43:14.579"/>
    <p1510:client id="{F4244B1C-B77B-410C-9E81-AA40F3E1B249}" v="233" dt="2022-10-10T15:22:20.77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7" d="100"/>
          <a:sy n="117" d="100"/>
        </p:scale>
        <p:origin x="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Navrátil" userId="S::17824@muni.cz::70787c0b-4799-4c9b-9689-308d2fa75a21" providerId="AD" clId="Web-{A4FD45B9-75D1-EC7E-FA3A-605DF76D4A93}"/>
    <pc:docChg chg="addSld modSld">
      <pc:chgData name="Pavel Navrátil" userId="S::17824@muni.cz::70787c0b-4799-4c9b-9689-308d2fa75a21" providerId="AD" clId="Web-{A4FD45B9-75D1-EC7E-FA3A-605DF76D4A93}" dt="2022-10-10T17:42:16.167" v="1554" actId="20577"/>
      <pc:docMkLst>
        <pc:docMk/>
      </pc:docMkLst>
      <pc:sldChg chg="modSp">
        <pc:chgData name="Pavel Navrátil" userId="S::17824@muni.cz::70787c0b-4799-4c9b-9689-308d2fa75a21" providerId="AD" clId="Web-{A4FD45B9-75D1-EC7E-FA3A-605DF76D4A93}" dt="2022-10-10T17:13:02.559" v="1201" actId="20577"/>
        <pc:sldMkLst>
          <pc:docMk/>
          <pc:sldMk cId="1732731299" sldId="257"/>
        </pc:sldMkLst>
        <pc:spChg chg="mod">
          <ac:chgData name="Pavel Navrátil" userId="S::17824@muni.cz::70787c0b-4799-4c9b-9689-308d2fa75a21" providerId="AD" clId="Web-{A4FD45B9-75D1-EC7E-FA3A-605DF76D4A93}" dt="2022-10-10T17:13:02.559" v="1201" actId="20577"/>
          <ac:spMkLst>
            <pc:docMk/>
            <pc:sldMk cId="1732731299" sldId="257"/>
            <ac:spMk id="3" creationId="{040571DE-B260-8337-BF04-4376BA3F1CE0}"/>
          </ac:spMkLst>
        </pc:spChg>
      </pc:sldChg>
      <pc:sldChg chg="modSp">
        <pc:chgData name="Pavel Navrátil" userId="S::17824@muni.cz::70787c0b-4799-4c9b-9689-308d2fa75a21" providerId="AD" clId="Web-{A4FD45B9-75D1-EC7E-FA3A-605DF76D4A93}" dt="2022-10-10T15:35:02.970" v="119" actId="20577"/>
        <pc:sldMkLst>
          <pc:docMk/>
          <pc:sldMk cId="3405890217" sldId="260"/>
        </pc:sldMkLst>
        <pc:spChg chg="mod">
          <ac:chgData name="Pavel Navrátil" userId="S::17824@muni.cz::70787c0b-4799-4c9b-9689-308d2fa75a21" providerId="AD" clId="Web-{A4FD45B9-75D1-EC7E-FA3A-605DF76D4A93}" dt="2022-10-10T15:29:09.473" v="17" actId="20577"/>
          <ac:spMkLst>
            <pc:docMk/>
            <pc:sldMk cId="3405890217" sldId="260"/>
            <ac:spMk id="2" creationId="{5CA087AF-031B-D573-3C76-C045502D5E5D}"/>
          </ac:spMkLst>
        </pc:spChg>
        <pc:spChg chg="mod">
          <ac:chgData name="Pavel Navrátil" userId="S::17824@muni.cz::70787c0b-4799-4c9b-9689-308d2fa75a21" providerId="AD" clId="Web-{A4FD45B9-75D1-EC7E-FA3A-605DF76D4A93}" dt="2022-10-10T15:35:02.970" v="119" actId="20577"/>
          <ac:spMkLst>
            <pc:docMk/>
            <pc:sldMk cId="3405890217" sldId="260"/>
            <ac:spMk id="3" creationId="{996F33C7-952F-C5E8-48F5-1883A4ECD0E4}"/>
          </ac:spMkLst>
        </pc:spChg>
      </pc:sldChg>
      <pc:sldChg chg="modSp new">
        <pc:chgData name="Pavel Navrátil" userId="S::17824@muni.cz::70787c0b-4799-4c9b-9689-308d2fa75a21" providerId="AD" clId="Web-{A4FD45B9-75D1-EC7E-FA3A-605DF76D4A93}" dt="2022-10-10T15:38:41.509" v="176" actId="20577"/>
        <pc:sldMkLst>
          <pc:docMk/>
          <pc:sldMk cId="3508217732" sldId="261"/>
        </pc:sldMkLst>
        <pc:spChg chg="mod">
          <ac:chgData name="Pavel Navrátil" userId="S::17824@muni.cz::70787c0b-4799-4c9b-9689-308d2fa75a21" providerId="AD" clId="Web-{A4FD45B9-75D1-EC7E-FA3A-605DF76D4A93}" dt="2022-10-10T15:35:55.566" v="136" actId="20577"/>
          <ac:spMkLst>
            <pc:docMk/>
            <pc:sldMk cId="3508217732" sldId="261"/>
            <ac:spMk id="2" creationId="{BBB821E6-E997-F87A-802B-B388F2339C58}"/>
          </ac:spMkLst>
        </pc:spChg>
        <pc:spChg chg="mod">
          <ac:chgData name="Pavel Navrátil" userId="S::17824@muni.cz::70787c0b-4799-4c9b-9689-308d2fa75a21" providerId="AD" clId="Web-{A4FD45B9-75D1-EC7E-FA3A-605DF76D4A93}" dt="2022-10-10T15:38:41.509" v="176" actId="20577"/>
          <ac:spMkLst>
            <pc:docMk/>
            <pc:sldMk cId="3508217732" sldId="261"/>
            <ac:spMk id="3" creationId="{E223CE66-B5B8-FF6B-DE88-6400FC0E91BD}"/>
          </ac:spMkLst>
        </pc:spChg>
      </pc:sldChg>
      <pc:sldChg chg="modSp new">
        <pc:chgData name="Pavel Navrátil" userId="S::17824@muni.cz::70787c0b-4799-4c9b-9689-308d2fa75a21" providerId="AD" clId="Web-{A4FD45B9-75D1-EC7E-FA3A-605DF76D4A93}" dt="2022-10-10T15:40:55.201" v="199" actId="20577"/>
        <pc:sldMkLst>
          <pc:docMk/>
          <pc:sldMk cId="800973658" sldId="262"/>
        </pc:sldMkLst>
        <pc:spChg chg="mod">
          <ac:chgData name="Pavel Navrátil" userId="S::17824@muni.cz::70787c0b-4799-4c9b-9689-308d2fa75a21" providerId="AD" clId="Web-{A4FD45B9-75D1-EC7E-FA3A-605DF76D4A93}" dt="2022-10-10T15:40:13.559" v="186" actId="20577"/>
          <ac:spMkLst>
            <pc:docMk/>
            <pc:sldMk cId="800973658" sldId="262"/>
            <ac:spMk id="2" creationId="{23B73C77-1A00-DDAC-02DF-B7479FCC3DCE}"/>
          </ac:spMkLst>
        </pc:spChg>
        <pc:spChg chg="mod">
          <ac:chgData name="Pavel Navrátil" userId="S::17824@muni.cz::70787c0b-4799-4c9b-9689-308d2fa75a21" providerId="AD" clId="Web-{A4FD45B9-75D1-EC7E-FA3A-605DF76D4A93}" dt="2022-10-10T15:40:55.201" v="199" actId="20577"/>
          <ac:spMkLst>
            <pc:docMk/>
            <pc:sldMk cId="800973658" sldId="262"/>
            <ac:spMk id="3" creationId="{C0BBEFA5-A126-D274-8EEC-D120CA2E9A49}"/>
          </ac:spMkLst>
        </pc:spChg>
      </pc:sldChg>
      <pc:sldChg chg="addSp delSp modSp new">
        <pc:chgData name="Pavel Navrátil" userId="S::17824@muni.cz::70787c0b-4799-4c9b-9689-308d2fa75a21" providerId="AD" clId="Web-{A4FD45B9-75D1-EC7E-FA3A-605DF76D4A93}" dt="2022-10-10T15:55:01.840" v="794" actId="20577"/>
        <pc:sldMkLst>
          <pc:docMk/>
          <pc:sldMk cId="844513050" sldId="263"/>
        </pc:sldMkLst>
        <pc:spChg chg="mod">
          <ac:chgData name="Pavel Navrátil" userId="S::17824@muni.cz::70787c0b-4799-4c9b-9689-308d2fa75a21" providerId="AD" clId="Web-{A4FD45B9-75D1-EC7E-FA3A-605DF76D4A93}" dt="2022-10-10T15:55:01.840" v="794" actId="20577"/>
          <ac:spMkLst>
            <pc:docMk/>
            <pc:sldMk cId="844513050" sldId="263"/>
            <ac:spMk id="2" creationId="{785844EC-5074-7013-8C15-9D51E85B2479}"/>
          </ac:spMkLst>
        </pc:spChg>
        <pc:spChg chg="del">
          <ac:chgData name="Pavel Navrátil" userId="S::17824@muni.cz::70787c0b-4799-4c9b-9689-308d2fa75a21" providerId="AD" clId="Web-{A4FD45B9-75D1-EC7E-FA3A-605DF76D4A93}" dt="2022-10-10T15:41:32.780" v="201"/>
          <ac:spMkLst>
            <pc:docMk/>
            <pc:sldMk cId="844513050" sldId="263"/>
            <ac:spMk id="3" creationId="{BECFEEBB-8E94-3D66-119B-DEC1AE2E4D5E}"/>
          </ac:spMkLst>
        </pc:spChg>
        <pc:graphicFrameChg chg="add mod ord modGraphic">
          <ac:chgData name="Pavel Navrátil" userId="S::17824@muni.cz::70787c0b-4799-4c9b-9689-308d2fa75a21" providerId="AD" clId="Web-{A4FD45B9-75D1-EC7E-FA3A-605DF76D4A93}" dt="2022-10-10T15:53:50.634" v="786"/>
          <ac:graphicFrameMkLst>
            <pc:docMk/>
            <pc:sldMk cId="844513050" sldId="263"/>
            <ac:graphicFrameMk id="4" creationId="{684DAC9F-69A6-955E-6638-87F98349988C}"/>
          </ac:graphicFrameMkLst>
        </pc:graphicFrameChg>
      </pc:sldChg>
      <pc:sldChg chg="modSp new">
        <pc:chgData name="Pavel Navrátil" userId="S::17824@muni.cz::70787c0b-4799-4c9b-9689-308d2fa75a21" providerId="AD" clId="Web-{A4FD45B9-75D1-EC7E-FA3A-605DF76D4A93}" dt="2022-10-10T15:59:20.567" v="867" actId="20577"/>
        <pc:sldMkLst>
          <pc:docMk/>
          <pc:sldMk cId="867735865" sldId="264"/>
        </pc:sldMkLst>
        <pc:spChg chg="mod">
          <ac:chgData name="Pavel Navrátil" userId="S::17824@muni.cz::70787c0b-4799-4c9b-9689-308d2fa75a21" providerId="AD" clId="Web-{A4FD45B9-75D1-EC7E-FA3A-605DF76D4A93}" dt="2022-10-10T15:57:10.610" v="817" actId="20577"/>
          <ac:spMkLst>
            <pc:docMk/>
            <pc:sldMk cId="867735865" sldId="264"/>
            <ac:spMk id="2" creationId="{8CB60E04-7A9E-FD81-E284-72019D027B07}"/>
          </ac:spMkLst>
        </pc:spChg>
        <pc:spChg chg="mod">
          <ac:chgData name="Pavel Navrátil" userId="S::17824@muni.cz::70787c0b-4799-4c9b-9689-308d2fa75a21" providerId="AD" clId="Web-{A4FD45B9-75D1-EC7E-FA3A-605DF76D4A93}" dt="2022-10-10T15:59:20.567" v="867" actId="20577"/>
          <ac:spMkLst>
            <pc:docMk/>
            <pc:sldMk cId="867735865" sldId="264"/>
            <ac:spMk id="3" creationId="{A5221826-CA8F-2166-583D-C9ABA21A955C}"/>
          </ac:spMkLst>
        </pc:spChg>
      </pc:sldChg>
      <pc:sldChg chg="modSp new">
        <pc:chgData name="Pavel Navrátil" userId="S::17824@muni.cz::70787c0b-4799-4c9b-9689-308d2fa75a21" providerId="AD" clId="Web-{A4FD45B9-75D1-EC7E-FA3A-605DF76D4A93}" dt="2022-10-10T16:27:11.299" v="914" actId="20577"/>
        <pc:sldMkLst>
          <pc:docMk/>
          <pc:sldMk cId="3605257673" sldId="265"/>
        </pc:sldMkLst>
        <pc:spChg chg="mod">
          <ac:chgData name="Pavel Navrátil" userId="S::17824@muni.cz::70787c0b-4799-4c9b-9689-308d2fa75a21" providerId="AD" clId="Web-{A4FD45B9-75D1-EC7E-FA3A-605DF76D4A93}" dt="2022-10-10T16:27:11.299" v="914" actId="20577"/>
          <ac:spMkLst>
            <pc:docMk/>
            <pc:sldMk cId="3605257673" sldId="265"/>
            <ac:spMk id="2" creationId="{A63FBD21-E193-3622-50DB-A228F030048A}"/>
          </ac:spMkLst>
        </pc:spChg>
        <pc:spChg chg="mod">
          <ac:chgData name="Pavel Navrátil" userId="S::17824@muni.cz::70787c0b-4799-4c9b-9689-308d2fa75a21" providerId="AD" clId="Web-{A4FD45B9-75D1-EC7E-FA3A-605DF76D4A93}" dt="2022-10-10T16:02:49.559" v="909" actId="20577"/>
          <ac:spMkLst>
            <pc:docMk/>
            <pc:sldMk cId="3605257673" sldId="265"/>
            <ac:spMk id="3" creationId="{972C6301-10B3-FAE6-4B95-2C95BEEF5D05}"/>
          </ac:spMkLst>
        </pc:spChg>
      </pc:sldChg>
      <pc:sldChg chg="modSp new">
        <pc:chgData name="Pavel Navrátil" userId="S::17824@muni.cz::70787c0b-4799-4c9b-9689-308d2fa75a21" providerId="AD" clId="Web-{A4FD45B9-75D1-EC7E-FA3A-605DF76D4A93}" dt="2022-10-10T16:40:05.711" v="1064" actId="20577"/>
        <pc:sldMkLst>
          <pc:docMk/>
          <pc:sldMk cId="3295146071" sldId="266"/>
        </pc:sldMkLst>
        <pc:spChg chg="mod">
          <ac:chgData name="Pavel Navrátil" userId="S::17824@muni.cz::70787c0b-4799-4c9b-9689-308d2fa75a21" providerId="AD" clId="Web-{A4FD45B9-75D1-EC7E-FA3A-605DF76D4A93}" dt="2022-10-10T16:28:26.457" v="916" actId="20577"/>
          <ac:spMkLst>
            <pc:docMk/>
            <pc:sldMk cId="3295146071" sldId="266"/>
            <ac:spMk id="2" creationId="{EF140817-E096-5421-564C-E1020018234E}"/>
          </ac:spMkLst>
        </pc:spChg>
        <pc:spChg chg="mod">
          <ac:chgData name="Pavel Navrátil" userId="S::17824@muni.cz::70787c0b-4799-4c9b-9689-308d2fa75a21" providerId="AD" clId="Web-{A4FD45B9-75D1-EC7E-FA3A-605DF76D4A93}" dt="2022-10-10T16:40:05.711" v="1064" actId="20577"/>
          <ac:spMkLst>
            <pc:docMk/>
            <pc:sldMk cId="3295146071" sldId="266"/>
            <ac:spMk id="3" creationId="{76C25D7B-3DCE-5D14-02E4-78D73949FB39}"/>
          </ac:spMkLst>
        </pc:spChg>
      </pc:sldChg>
      <pc:sldChg chg="modSp new">
        <pc:chgData name="Pavel Navrátil" userId="S::17824@muni.cz::70787c0b-4799-4c9b-9689-308d2fa75a21" providerId="AD" clId="Web-{A4FD45B9-75D1-EC7E-FA3A-605DF76D4A93}" dt="2022-10-10T17:09:12.757" v="1161" actId="20577"/>
        <pc:sldMkLst>
          <pc:docMk/>
          <pc:sldMk cId="2907416745" sldId="267"/>
        </pc:sldMkLst>
        <pc:spChg chg="mod">
          <ac:chgData name="Pavel Navrátil" userId="S::17824@muni.cz::70787c0b-4799-4c9b-9689-308d2fa75a21" providerId="AD" clId="Web-{A4FD45B9-75D1-EC7E-FA3A-605DF76D4A93}" dt="2022-10-10T17:04:16.546" v="1070" actId="20577"/>
          <ac:spMkLst>
            <pc:docMk/>
            <pc:sldMk cId="2907416745" sldId="267"/>
            <ac:spMk id="2" creationId="{D4ADA00D-1D69-71A8-A72C-5EECAA478D76}"/>
          </ac:spMkLst>
        </pc:spChg>
        <pc:spChg chg="mod">
          <ac:chgData name="Pavel Navrátil" userId="S::17824@muni.cz::70787c0b-4799-4c9b-9689-308d2fa75a21" providerId="AD" clId="Web-{A4FD45B9-75D1-EC7E-FA3A-605DF76D4A93}" dt="2022-10-10T17:09:12.757" v="1161" actId="20577"/>
          <ac:spMkLst>
            <pc:docMk/>
            <pc:sldMk cId="2907416745" sldId="267"/>
            <ac:spMk id="3" creationId="{F045B404-D6CB-8C70-064B-408054E111D7}"/>
          </ac:spMkLst>
        </pc:spChg>
      </pc:sldChg>
      <pc:sldChg chg="modSp new">
        <pc:chgData name="Pavel Navrátil" userId="S::17824@muni.cz::70787c0b-4799-4c9b-9689-308d2fa75a21" providerId="AD" clId="Web-{A4FD45B9-75D1-EC7E-FA3A-605DF76D4A93}" dt="2022-10-10T17:11:28.369" v="1192" actId="20577"/>
        <pc:sldMkLst>
          <pc:docMk/>
          <pc:sldMk cId="1239577620" sldId="268"/>
        </pc:sldMkLst>
        <pc:spChg chg="mod">
          <ac:chgData name="Pavel Navrátil" userId="S::17824@muni.cz::70787c0b-4799-4c9b-9689-308d2fa75a21" providerId="AD" clId="Web-{A4FD45B9-75D1-EC7E-FA3A-605DF76D4A93}" dt="2022-10-10T17:10:33.899" v="1171" actId="20577"/>
          <ac:spMkLst>
            <pc:docMk/>
            <pc:sldMk cId="1239577620" sldId="268"/>
            <ac:spMk id="2" creationId="{14472E6F-C9C1-3492-CBDB-B26A2B402064}"/>
          </ac:spMkLst>
        </pc:spChg>
        <pc:spChg chg="mod">
          <ac:chgData name="Pavel Navrátil" userId="S::17824@muni.cz::70787c0b-4799-4c9b-9689-308d2fa75a21" providerId="AD" clId="Web-{A4FD45B9-75D1-EC7E-FA3A-605DF76D4A93}" dt="2022-10-10T17:11:28.369" v="1192" actId="20577"/>
          <ac:spMkLst>
            <pc:docMk/>
            <pc:sldMk cId="1239577620" sldId="268"/>
            <ac:spMk id="3" creationId="{39ED568B-5AC7-C68F-6402-2353E37CC5E8}"/>
          </ac:spMkLst>
        </pc:spChg>
      </pc:sldChg>
      <pc:sldChg chg="modSp new">
        <pc:chgData name="Pavel Navrátil" userId="S::17824@muni.cz::70787c0b-4799-4c9b-9689-308d2fa75a21" providerId="AD" clId="Web-{A4FD45B9-75D1-EC7E-FA3A-605DF76D4A93}" dt="2022-10-10T17:23:06.762" v="1311" actId="20577"/>
        <pc:sldMkLst>
          <pc:docMk/>
          <pc:sldMk cId="1763330078" sldId="269"/>
        </pc:sldMkLst>
        <pc:spChg chg="mod">
          <ac:chgData name="Pavel Navrátil" userId="S::17824@muni.cz::70787c0b-4799-4c9b-9689-308d2fa75a21" providerId="AD" clId="Web-{A4FD45B9-75D1-EC7E-FA3A-605DF76D4A93}" dt="2022-10-10T17:14:21.515" v="1203" actId="20577"/>
          <ac:spMkLst>
            <pc:docMk/>
            <pc:sldMk cId="1763330078" sldId="269"/>
            <ac:spMk id="2" creationId="{8D129B2D-BF21-EF46-0214-9DD7819DBE16}"/>
          </ac:spMkLst>
        </pc:spChg>
        <pc:spChg chg="mod">
          <ac:chgData name="Pavel Navrátil" userId="S::17824@muni.cz::70787c0b-4799-4c9b-9689-308d2fa75a21" providerId="AD" clId="Web-{A4FD45B9-75D1-EC7E-FA3A-605DF76D4A93}" dt="2022-10-10T17:23:06.762" v="1311" actId="20577"/>
          <ac:spMkLst>
            <pc:docMk/>
            <pc:sldMk cId="1763330078" sldId="269"/>
            <ac:spMk id="3" creationId="{BE2B0562-631B-D0C4-1E60-34E211DA7958}"/>
          </ac:spMkLst>
        </pc:spChg>
      </pc:sldChg>
      <pc:sldChg chg="modSp new">
        <pc:chgData name="Pavel Navrátil" userId="S::17824@muni.cz::70787c0b-4799-4c9b-9689-308d2fa75a21" providerId="AD" clId="Web-{A4FD45B9-75D1-EC7E-FA3A-605DF76D4A93}" dt="2022-10-10T17:22:17.152" v="1297" actId="20577"/>
        <pc:sldMkLst>
          <pc:docMk/>
          <pc:sldMk cId="2917390800" sldId="270"/>
        </pc:sldMkLst>
        <pc:spChg chg="mod">
          <ac:chgData name="Pavel Navrátil" userId="S::17824@muni.cz::70787c0b-4799-4c9b-9689-308d2fa75a21" providerId="AD" clId="Web-{A4FD45B9-75D1-EC7E-FA3A-605DF76D4A93}" dt="2022-10-10T17:22:17.152" v="1297" actId="20577"/>
          <ac:spMkLst>
            <pc:docMk/>
            <pc:sldMk cId="2917390800" sldId="270"/>
            <ac:spMk id="2" creationId="{C58CD3DA-EBE7-F763-E3B6-D29DAFE7E660}"/>
          </ac:spMkLst>
        </pc:spChg>
        <pc:spChg chg="mod">
          <ac:chgData name="Pavel Navrátil" userId="S::17824@muni.cz::70787c0b-4799-4c9b-9689-308d2fa75a21" providerId="AD" clId="Web-{A4FD45B9-75D1-EC7E-FA3A-605DF76D4A93}" dt="2022-10-10T17:22:04.995" v="1295" actId="20577"/>
          <ac:spMkLst>
            <pc:docMk/>
            <pc:sldMk cId="2917390800" sldId="270"/>
            <ac:spMk id="3" creationId="{BD00AE57-39FE-BA31-F8BD-B98C49007595}"/>
          </ac:spMkLst>
        </pc:spChg>
      </pc:sldChg>
      <pc:sldChg chg="modSp new">
        <pc:chgData name="Pavel Navrátil" userId="S::17824@muni.cz::70787c0b-4799-4c9b-9689-308d2fa75a21" providerId="AD" clId="Web-{A4FD45B9-75D1-EC7E-FA3A-605DF76D4A93}" dt="2022-10-10T17:26:34.533" v="1339" actId="20577"/>
        <pc:sldMkLst>
          <pc:docMk/>
          <pc:sldMk cId="42880393" sldId="271"/>
        </pc:sldMkLst>
        <pc:spChg chg="mod">
          <ac:chgData name="Pavel Navrátil" userId="S::17824@muni.cz::70787c0b-4799-4c9b-9689-308d2fa75a21" providerId="AD" clId="Web-{A4FD45B9-75D1-EC7E-FA3A-605DF76D4A93}" dt="2022-10-10T17:23:35.638" v="1321" actId="20577"/>
          <ac:spMkLst>
            <pc:docMk/>
            <pc:sldMk cId="42880393" sldId="271"/>
            <ac:spMk id="2" creationId="{4E2D4A81-875C-2E9F-F5E6-1D47A620E242}"/>
          </ac:spMkLst>
        </pc:spChg>
        <pc:spChg chg="mod">
          <ac:chgData name="Pavel Navrátil" userId="S::17824@muni.cz::70787c0b-4799-4c9b-9689-308d2fa75a21" providerId="AD" clId="Web-{A4FD45B9-75D1-EC7E-FA3A-605DF76D4A93}" dt="2022-10-10T17:26:34.533" v="1339" actId="20577"/>
          <ac:spMkLst>
            <pc:docMk/>
            <pc:sldMk cId="42880393" sldId="271"/>
            <ac:spMk id="3" creationId="{E78FEA13-457B-2CAB-DEAD-D250DE58091A}"/>
          </ac:spMkLst>
        </pc:spChg>
      </pc:sldChg>
      <pc:sldChg chg="modSp new">
        <pc:chgData name="Pavel Navrátil" userId="S::17824@muni.cz::70787c0b-4799-4c9b-9689-308d2fa75a21" providerId="AD" clId="Web-{A4FD45B9-75D1-EC7E-FA3A-605DF76D4A93}" dt="2022-10-10T17:30:56.618" v="1391" actId="20577"/>
        <pc:sldMkLst>
          <pc:docMk/>
          <pc:sldMk cId="1729254978" sldId="272"/>
        </pc:sldMkLst>
        <pc:spChg chg="mod">
          <ac:chgData name="Pavel Navrátil" userId="S::17824@muni.cz::70787c0b-4799-4c9b-9689-308d2fa75a21" providerId="AD" clId="Web-{A4FD45B9-75D1-EC7E-FA3A-605DF76D4A93}" dt="2022-10-10T17:26:57.675" v="1345" actId="20577"/>
          <ac:spMkLst>
            <pc:docMk/>
            <pc:sldMk cId="1729254978" sldId="272"/>
            <ac:spMk id="2" creationId="{8962694E-23E9-A7C9-4866-3AB4D380A62A}"/>
          </ac:spMkLst>
        </pc:spChg>
        <pc:spChg chg="mod">
          <ac:chgData name="Pavel Navrátil" userId="S::17824@muni.cz::70787c0b-4799-4c9b-9689-308d2fa75a21" providerId="AD" clId="Web-{A4FD45B9-75D1-EC7E-FA3A-605DF76D4A93}" dt="2022-10-10T17:30:56.618" v="1391" actId="20577"/>
          <ac:spMkLst>
            <pc:docMk/>
            <pc:sldMk cId="1729254978" sldId="272"/>
            <ac:spMk id="3" creationId="{10395F06-9D55-D3E6-C16F-C7C601A5478D}"/>
          </ac:spMkLst>
        </pc:spChg>
      </pc:sldChg>
      <pc:sldChg chg="modSp new">
        <pc:chgData name="Pavel Navrátil" userId="S::17824@muni.cz::70787c0b-4799-4c9b-9689-308d2fa75a21" providerId="AD" clId="Web-{A4FD45B9-75D1-EC7E-FA3A-605DF76D4A93}" dt="2022-10-10T17:36:49.565" v="1484" actId="20577"/>
        <pc:sldMkLst>
          <pc:docMk/>
          <pc:sldMk cId="2811527461" sldId="273"/>
        </pc:sldMkLst>
        <pc:spChg chg="mod">
          <ac:chgData name="Pavel Navrátil" userId="S::17824@muni.cz::70787c0b-4799-4c9b-9689-308d2fa75a21" providerId="AD" clId="Web-{A4FD45B9-75D1-EC7E-FA3A-605DF76D4A93}" dt="2022-10-10T17:31:44.057" v="1399" actId="20577"/>
          <ac:spMkLst>
            <pc:docMk/>
            <pc:sldMk cId="2811527461" sldId="273"/>
            <ac:spMk id="2" creationId="{E9FB4EDC-FE89-F60D-0550-BFE9E8247CB5}"/>
          </ac:spMkLst>
        </pc:spChg>
        <pc:spChg chg="mod">
          <ac:chgData name="Pavel Navrátil" userId="S::17824@muni.cz::70787c0b-4799-4c9b-9689-308d2fa75a21" providerId="AD" clId="Web-{A4FD45B9-75D1-EC7E-FA3A-605DF76D4A93}" dt="2022-10-10T17:36:49.565" v="1484" actId="20577"/>
          <ac:spMkLst>
            <pc:docMk/>
            <pc:sldMk cId="2811527461" sldId="273"/>
            <ac:spMk id="3" creationId="{9181FA20-E19A-EE97-8E27-FB1BECB4ED5B}"/>
          </ac:spMkLst>
        </pc:spChg>
      </pc:sldChg>
      <pc:sldChg chg="modSp new">
        <pc:chgData name="Pavel Navrátil" userId="S::17824@muni.cz::70787c0b-4799-4c9b-9689-308d2fa75a21" providerId="AD" clId="Web-{A4FD45B9-75D1-EC7E-FA3A-605DF76D4A93}" dt="2022-10-10T17:40:46.180" v="1537" actId="20577"/>
        <pc:sldMkLst>
          <pc:docMk/>
          <pc:sldMk cId="2625274490" sldId="274"/>
        </pc:sldMkLst>
        <pc:spChg chg="mod">
          <ac:chgData name="Pavel Navrátil" userId="S::17824@muni.cz::70787c0b-4799-4c9b-9689-308d2fa75a21" providerId="AD" clId="Web-{A4FD45B9-75D1-EC7E-FA3A-605DF76D4A93}" dt="2022-10-10T17:38:34.427" v="1502" actId="20577"/>
          <ac:spMkLst>
            <pc:docMk/>
            <pc:sldMk cId="2625274490" sldId="274"/>
            <ac:spMk id="2" creationId="{BE5E46A2-3899-2142-36EE-E042FAAFC19C}"/>
          </ac:spMkLst>
        </pc:spChg>
        <pc:spChg chg="mod">
          <ac:chgData name="Pavel Navrátil" userId="S::17824@muni.cz::70787c0b-4799-4c9b-9689-308d2fa75a21" providerId="AD" clId="Web-{A4FD45B9-75D1-EC7E-FA3A-605DF76D4A93}" dt="2022-10-10T17:40:46.180" v="1537" actId="20577"/>
          <ac:spMkLst>
            <pc:docMk/>
            <pc:sldMk cId="2625274490" sldId="274"/>
            <ac:spMk id="3" creationId="{345BED6A-FDFC-7264-E4ED-479CA6FEE785}"/>
          </ac:spMkLst>
        </pc:spChg>
      </pc:sldChg>
      <pc:sldChg chg="addSp delSp modSp new">
        <pc:chgData name="Pavel Navrátil" userId="S::17824@muni.cz::70787c0b-4799-4c9b-9689-308d2fa75a21" providerId="AD" clId="Web-{A4FD45B9-75D1-EC7E-FA3A-605DF76D4A93}" dt="2022-10-10T17:42:16.167" v="1554" actId="20577"/>
        <pc:sldMkLst>
          <pc:docMk/>
          <pc:sldMk cId="2447336142" sldId="275"/>
        </pc:sldMkLst>
        <pc:spChg chg="del">
          <ac:chgData name="Pavel Navrátil" userId="S::17824@muni.cz::70787c0b-4799-4c9b-9689-308d2fa75a21" providerId="AD" clId="Web-{A4FD45B9-75D1-EC7E-FA3A-605DF76D4A93}" dt="2022-10-10T17:41:00.212" v="1539"/>
          <ac:spMkLst>
            <pc:docMk/>
            <pc:sldMk cId="2447336142" sldId="275"/>
            <ac:spMk id="3" creationId="{341396AE-7CF0-FA88-4C33-D08DB41B4BFF}"/>
          </ac:spMkLst>
        </pc:spChg>
        <pc:graphicFrameChg chg="add mod ord modGraphic">
          <ac:chgData name="Pavel Navrátil" userId="S::17824@muni.cz::70787c0b-4799-4c9b-9689-308d2fa75a21" providerId="AD" clId="Web-{A4FD45B9-75D1-EC7E-FA3A-605DF76D4A93}" dt="2022-10-10T17:42:16.167" v="1554" actId="20577"/>
          <ac:graphicFrameMkLst>
            <pc:docMk/>
            <pc:sldMk cId="2447336142" sldId="275"/>
            <ac:graphicFrameMk id="4" creationId="{58FCD640-6404-C61B-9719-F2C698310A4E}"/>
          </ac:graphicFrameMkLst>
        </pc:graphicFrameChg>
      </pc:sldChg>
    </pc:docChg>
  </pc:docChgLst>
  <pc:docChgLst>
    <pc:chgData name="Pavel Navrátil" userId="70787c0b-4799-4c9b-9689-308d2fa75a21" providerId="ADAL" clId="{6A9FA266-C9A3-4B67-AAC4-8D53C30FDA9A}"/>
    <pc:docChg chg="custSel addSld modSld sldOrd">
      <pc:chgData name="Pavel Navrátil" userId="70787c0b-4799-4c9b-9689-308d2fa75a21" providerId="ADAL" clId="{6A9FA266-C9A3-4B67-AAC4-8D53C30FDA9A}" dt="2022-10-11T08:28:52.306" v="601" actId="403"/>
      <pc:docMkLst>
        <pc:docMk/>
      </pc:docMkLst>
      <pc:sldChg chg="modSp mod">
        <pc:chgData name="Pavel Navrátil" userId="70787c0b-4799-4c9b-9689-308d2fa75a21" providerId="ADAL" clId="{6A9FA266-C9A3-4B67-AAC4-8D53C30FDA9A}" dt="2022-10-11T05:36:54.215" v="44" actId="6549"/>
        <pc:sldMkLst>
          <pc:docMk/>
          <pc:sldMk cId="3799523001" sldId="256"/>
        </pc:sldMkLst>
        <pc:spChg chg="mod">
          <ac:chgData name="Pavel Navrátil" userId="70787c0b-4799-4c9b-9689-308d2fa75a21" providerId="ADAL" clId="{6A9FA266-C9A3-4B67-AAC4-8D53C30FDA9A}" dt="2022-10-11T05:36:54.215" v="44" actId="6549"/>
          <ac:spMkLst>
            <pc:docMk/>
            <pc:sldMk cId="3799523001" sldId="256"/>
            <ac:spMk id="2" creationId="{00000000-0000-0000-0000-000000000000}"/>
          </ac:spMkLst>
        </pc:spChg>
      </pc:sldChg>
      <pc:sldChg chg="modSp mod">
        <pc:chgData name="Pavel Navrátil" userId="70787c0b-4799-4c9b-9689-308d2fa75a21" providerId="ADAL" clId="{6A9FA266-C9A3-4B67-AAC4-8D53C30FDA9A}" dt="2022-10-11T05:45:44.792" v="264" actId="20577"/>
        <pc:sldMkLst>
          <pc:docMk/>
          <pc:sldMk cId="1732731299" sldId="257"/>
        </pc:sldMkLst>
        <pc:spChg chg="mod">
          <ac:chgData name="Pavel Navrátil" userId="70787c0b-4799-4c9b-9689-308d2fa75a21" providerId="ADAL" clId="{6A9FA266-C9A3-4B67-AAC4-8D53C30FDA9A}" dt="2022-10-11T05:45:44.792" v="264" actId="20577"/>
          <ac:spMkLst>
            <pc:docMk/>
            <pc:sldMk cId="1732731299" sldId="257"/>
            <ac:spMk id="3" creationId="{040571DE-B260-8337-BF04-4376BA3F1CE0}"/>
          </ac:spMkLst>
        </pc:spChg>
      </pc:sldChg>
      <pc:sldChg chg="modSp mod">
        <pc:chgData name="Pavel Navrátil" userId="70787c0b-4799-4c9b-9689-308d2fa75a21" providerId="ADAL" clId="{6A9FA266-C9A3-4B67-AAC4-8D53C30FDA9A}" dt="2022-10-11T05:40:45.226" v="124" actId="6549"/>
        <pc:sldMkLst>
          <pc:docMk/>
          <pc:sldMk cId="73761654" sldId="258"/>
        </pc:sldMkLst>
        <pc:spChg chg="mod">
          <ac:chgData name="Pavel Navrátil" userId="70787c0b-4799-4c9b-9689-308d2fa75a21" providerId="ADAL" clId="{6A9FA266-C9A3-4B67-AAC4-8D53C30FDA9A}" dt="2022-10-11T05:40:45.226" v="124" actId="6549"/>
          <ac:spMkLst>
            <pc:docMk/>
            <pc:sldMk cId="73761654" sldId="258"/>
            <ac:spMk id="3" creationId="{C17F673F-27A4-EC1C-A7F4-A1CB18585D5F}"/>
          </ac:spMkLst>
        </pc:spChg>
      </pc:sldChg>
      <pc:sldChg chg="modSp">
        <pc:chgData name="Pavel Navrátil" userId="70787c0b-4799-4c9b-9689-308d2fa75a21" providerId="ADAL" clId="{6A9FA266-C9A3-4B67-AAC4-8D53C30FDA9A}" dt="2022-10-11T05:46:08.365" v="275" actId="20577"/>
        <pc:sldMkLst>
          <pc:docMk/>
          <pc:sldMk cId="3743413135" sldId="259"/>
        </pc:sldMkLst>
        <pc:graphicFrameChg chg="mod">
          <ac:chgData name="Pavel Navrátil" userId="70787c0b-4799-4c9b-9689-308d2fa75a21" providerId="ADAL" clId="{6A9FA266-C9A3-4B67-AAC4-8D53C30FDA9A}" dt="2022-10-11T05:46:08.365" v="275" actId="20577"/>
          <ac:graphicFrameMkLst>
            <pc:docMk/>
            <pc:sldMk cId="3743413135" sldId="259"/>
            <ac:graphicFrameMk id="13" creationId="{3BB657E8-18A4-9606-3573-667C4880377E}"/>
          </ac:graphicFrameMkLst>
        </pc:graphicFrameChg>
      </pc:sldChg>
      <pc:sldChg chg="modSp mod ord">
        <pc:chgData name="Pavel Navrátil" userId="70787c0b-4799-4c9b-9689-308d2fa75a21" providerId="ADAL" clId="{6A9FA266-C9A3-4B67-AAC4-8D53C30FDA9A}" dt="2022-10-11T05:44:03.939" v="215" actId="113"/>
        <pc:sldMkLst>
          <pc:docMk/>
          <pc:sldMk cId="3405890217" sldId="260"/>
        </pc:sldMkLst>
        <pc:spChg chg="mod">
          <ac:chgData name="Pavel Navrátil" userId="70787c0b-4799-4c9b-9689-308d2fa75a21" providerId="ADAL" clId="{6A9FA266-C9A3-4B67-AAC4-8D53C30FDA9A}" dt="2022-10-11T05:41:36.468" v="128" actId="14100"/>
          <ac:spMkLst>
            <pc:docMk/>
            <pc:sldMk cId="3405890217" sldId="260"/>
            <ac:spMk id="2" creationId="{5CA087AF-031B-D573-3C76-C045502D5E5D}"/>
          </ac:spMkLst>
        </pc:spChg>
        <pc:spChg chg="mod">
          <ac:chgData name="Pavel Navrátil" userId="70787c0b-4799-4c9b-9689-308d2fa75a21" providerId="ADAL" clId="{6A9FA266-C9A3-4B67-AAC4-8D53C30FDA9A}" dt="2022-10-11T05:44:03.939" v="215" actId="113"/>
          <ac:spMkLst>
            <pc:docMk/>
            <pc:sldMk cId="3405890217" sldId="260"/>
            <ac:spMk id="3" creationId="{996F33C7-952F-C5E8-48F5-1883A4ECD0E4}"/>
          </ac:spMkLst>
        </pc:spChg>
      </pc:sldChg>
      <pc:sldChg chg="modSp mod">
        <pc:chgData name="Pavel Navrátil" userId="70787c0b-4799-4c9b-9689-308d2fa75a21" providerId="ADAL" clId="{6A9FA266-C9A3-4B67-AAC4-8D53C30FDA9A}" dt="2022-10-11T05:46:49.663" v="278" actId="20577"/>
        <pc:sldMkLst>
          <pc:docMk/>
          <pc:sldMk cId="3508217732" sldId="261"/>
        </pc:sldMkLst>
        <pc:spChg chg="mod">
          <ac:chgData name="Pavel Navrátil" userId="70787c0b-4799-4c9b-9689-308d2fa75a21" providerId="ADAL" clId="{6A9FA266-C9A3-4B67-AAC4-8D53C30FDA9A}" dt="2022-10-11T05:46:49.663" v="278" actId="20577"/>
          <ac:spMkLst>
            <pc:docMk/>
            <pc:sldMk cId="3508217732" sldId="261"/>
            <ac:spMk id="3" creationId="{E223CE66-B5B8-FF6B-DE88-6400FC0E91BD}"/>
          </ac:spMkLst>
        </pc:spChg>
      </pc:sldChg>
      <pc:sldChg chg="modSp">
        <pc:chgData name="Pavel Navrátil" userId="70787c0b-4799-4c9b-9689-308d2fa75a21" providerId="ADAL" clId="{6A9FA266-C9A3-4B67-AAC4-8D53C30FDA9A}" dt="2022-10-11T05:50:44.209" v="314" actId="114"/>
        <pc:sldMkLst>
          <pc:docMk/>
          <pc:sldMk cId="800973658" sldId="262"/>
        </pc:sldMkLst>
        <pc:graphicFrameChg chg="mod">
          <ac:chgData name="Pavel Navrátil" userId="70787c0b-4799-4c9b-9689-308d2fa75a21" providerId="ADAL" clId="{6A9FA266-C9A3-4B67-AAC4-8D53C30FDA9A}" dt="2022-10-11T05:50:44.209" v="314" actId="114"/>
          <ac:graphicFrameMkLst>
            <pc:docMk/>
            <pc:sldMk cId="800973658" sldId="262"/>
            <ac:graphicFrameMk id="15" creationId="{8920E474-E67C-9FE1-1723-F273BC68647B}"/>
          </ac:graphicFrameMkLst>
        </pc:graphicFrameChg>
      </pc:sldChg>
      <pc:sldChg chg="modSp mod">
        <pc:chgData name="Pavel Navrátil" userId="70787c0b-4799-4c9b-9689-308d2fa75a21" providerId="ADAL" clId="{6A9FA266-C9A3-4B67-AAC4-8D53C30FDA9A}" dt="2022-10-11T05:51:17.957" v="320" actId="20577"/>
        <pc:sldMkLst>
          <pc:docMk/>
          <pc:sldMk cId="867735865" sldId="264"/>
        </pc:sldMkLst>
        <pc:spChg chg="mod">
          <ac:chgData name="Pavel Navrátil" userId="70787c0b-4799-4c9b-9689-308d2fa75a21" providerId="ADAL" clId="{6A9FA266-C9A3-4B67-AAC4-8D53C30FDA9A}" dt="2022-10-11T05:51:17.957" v="320" actId="20577"/>
          <ac:spMkLst>
            <pc:docMk/>
            <pc:sldMk cId="867735865" sldId="264"/>
            <ac:spMk id="17" creationId="{A5221826-CA8F-2166-583D-C9ABA21A955C}"/>
          </ac:spMkLst>
        </pc:spChg>
      </pc:sldChg>
      <pc:sldChg chg="modSp mod">
        <pc:chgData name="Pavel Navrátil" userId="70787c0b-4799-4c9b-9689-308d2fa75a21" providerId="ADAL" clId="{6A9FA266-C9A3-4B67-AAC4-8D53C30FDA9A}" dt="2022-10-11T05:53:30.176" v="440" actId="20577"/>
        <pc:sldMkLst>
          <pc:docMk/>
          <pc:sldMk cId="3605257673" sldId="265"/>
        </pc:sldMkLst>
        <pc:spChg chg="mod">
          <ac:chgData name="Pavel Navrátil" userId="70787c0b-4799-4c9b-9689-308d2fa75a21" providerId="ADAL" clId="{6A9FA266-C9A3-4B67-AAC4-8D53C30FDA9A}" dt="2022-10-11T05:51:55.844" v="338" actId="20577"/>
          <ac:spMkLst>
            <pc:docMk/>
            <pc:sldMk cId="3605257673" sldId="265"/>
            <ac:spMk id="2" creationId="{A63FBD21-E193-3622-50DB-A228F030048A}"/>
          </ac:spMkLst>
        </pc:spChg>
        <pc:graphicFrameChg chg="mod">
          <ac:chgData name="Pavel Navrátil" userId="70787c0b-4799-4c9b-9689-308d2fa75a21" providerId="ADAL" clId="{6A9FA266-C9A3-4B67-AAC4-8D53C30FDA9A}" dt="2022-10-11T05:53:30.176" v="440" actId="20577"/>
          <ac:graphicFrameMkLst>
            <pc:docMk/>
            <pc:sldMk cId="3605257673" sldId="265"/>
            <ac:graphicFrameMk id="5" creationId="{76346615-B3D8-B03F-80E4-FC4565CADA07}"/>
          </ac:graphicFrameMkLst>
        </pc:graphicFrameChg>
      </pc:sldChg>
      <pc:sldChg chg="addSp modSp mod">
        <pc:chgData name="Pavel Navrátil" userId="70787c0b-4799-4c9b-9689-308d2fa75a21" providerId="ADAL" clId="{6A9FA266-C9A3-4B67-AAC4-8D53C30FDA9A}" dt="2022-10-11T05:57:06.211" v="479" actId="20577"/>
        <pc:sldMkLst>
          <pc:docMk/>
          <pc:sldMk cId="3295146071" sldId="266"/>
        </pc:sldMkLst>
        <pc:spChg chg="mod">
          <ac:chgData name="Pavel Navrátil" userId="70787c0b-4799-4c9b-9689-308d2fa75a21" providerId="ADAL" clId="{6A9FA266-C9A3-4B67-AAC4-8D53C30FDA9A}" dt="2022-10-11T05:54:05.290" v="461" actId="20577"/>
          <ac:spMkLst>
            <pc:docMk/>
            <pc:sldMk cId="3295146071" sldId="266"/>
            <ac:spMk id="2" creationId="{EF140817-E096-5421-564C-E1020018234E}"/>
          </ac:spMkLst>
        </pc:spChg>
        <pc:spChg chg="add">
          <ac:chgData name="Pavel Navrátil" userId="70787c0b-4799-4c9b-9689-308d2fa75a21" providerId="ADAL" clId="{6A9FA266-C9A3-4B67-AAC4-8D53C30FDA9A}" dt="2022-10-11T05:56:05.196" v="462" actId="11529"/>
          <ac:spMkLst>
            <pc:docMk/>
            <pc:sldMk cId="3295146071" sldId="266"/>
            <ac:spMk id="3" creationId="{411BEDEB-91CE-4FF6-843F-D596B939D223}"/>
          </ac:spMkLst>
        </pc:spChg>
        <pc:spChg chg="mod">
          <ac:chgData name="Pavel Navrátil" userId="70787c0b-4799-4c9b-9689-308d2fa75a21" providerId="ADAL" clId="{6A9FA266-C9A3-4B67-AAC4-8D53C30FDA9A}" dt="2022-10-11T05:57:06.211" v="479" actId="20577"/>
          <ac:spMkLst>
            <pc:docMk/>
            <pc:sldMk cId="3295146071" sldId="266"/>
            <ac:spMk id="23" creationId="{76C25D7B-3DCE-5D14-02E4-78D73949FB39}"/>
          </ac:spMkLst>
        </pc:spChg>
      </pc:sldChg>
      <pc:sldChg chg="modSp mod">
        <pc:chgData name="Pavel Navrátil" userId="70787c0b-4799-4c9b-9689-308d2fa75a21" providerId="ADAL" clId="{6A9FA266-C9A3-4B67-AAC4-8D53C30FDA9A}" dt="2022-10-11T08:25:20.751" v="558" actId="6549"/>
        <pc:sldMkLst>
          <pc:docMk/>
          <pc:sldMk cId="1239577620" sldId="268"/>
        </pc:sldMkLst>
        <pc:spChg chg="mod">
          <ac:chgData name="Pavel Navrátil" userId="70787c0b-4799-4c9b-9689-308d2fa75a21" providerId="ADAL" clId="{6A9FA266-C9A3-4B67-AAC4-8D53C30FDA9A}" dt="2022-10-11T08:25:20.751" v="558" actId="6549"/>
          <ac:spMkLst>
            <pc:docMk/>
            <pc:sldMk cId="1239577620" sldId="268"/>
            <ac:spMk id="3" creationId="{39ED568B-5AC7-C68F-6402-2353E37CC5E8}"/>
          </ac:spMkLst>
        </pc:spChg>
      </pc:sldChg>
      <pc:sldChg chg="modSp mod">
        <pc:chgData name="Pavel Navrátil" userId="70787c0b-4799-4c9b-9689-308d2fa75a21" providerId="ADAL" clId="{6A9FA266-C9A3-4B67-AAC4-8D53C30FDA9A}" dt="2022-10-11T05:58:50.314" v="503" actId="20577"/>
        <pc:sldMkLst>
          <pc:docMk/>
          <pc:sldMk cId="2917390800" sldId="270"/>
        </pc:sldMkLst>
        <pc:spChg chg="mod">
          <ac:chgData name="Pavel Navrátil" userId="70787c0b-4799-4c9b-9689-308d2fa75a21" providerId="ADAL" clId="{6A9FA266-C9A3-4B67-AAC4-8D53C30FDA9A}" dt="2022-10-11T05:58:50.314" v="503" actId="20577"/>
          <ac:spMkLst>
            <pc:docMk/>
            <pc:sldMk cId="2917390800" sldId="270"/>
            <ac:spMk id="2" creationId="{C58CD3DA-EBE7-F763-E3B6-D29DAFE7E660}"/>
          </ac:spMkLst>
        </pc:spChg>
      </pc:sldChg>
      <pc:sldChg chg="modSp mod">
        <pc:chgData name="Pavel Navrátil" userId="70787c0b-4799-4c9b-9689-308d2fa75a21" providerId="ADAL" clId="{6A9FA266-C9A3-4B67-AAC4-8D53C30FDA9A}" dt="2022-10-11T06:01:07.096" v="508" actId="20577"/>
        <pc:sldMkLst>
          <pc:docMk/>
          <pc:sldMk cId="25035094" sldId="276"/>
        </pc:sldMkLst>
        <pc:spChg chg="mod">
          <ac:chgData name="Pavel Navrátil" userId="70787c0b-4799-4c9b-9689-308d2fa75a21" providerId="ADAL" clId="{6A9FA266-C9A3-4B67-AAC4-8D53C30FDA9A}" dt="2022-10-11T06:01:07.096" v="508" actId="20577"/>
          <ac:spMkLst>
            <pc:docMk/>
            <pc:sldMk cId="25035094" sldId="276"/>
            <ac:spMk id="3" creationId="{A1100FC4-DFE0-B2C0-9561-4C43F4D137D9}"/>
          </ac:spMkLst>
        </pc:spChg>
      </pc:sldChg>
      <pc:sldChg chg="addSp delSp modSp new mod ord setBg">
        <pc:chgData name="Pavel Navrátil" userId="70787c0b-4799-4c9b-9689-308d2fa75a21" providerId="ADAL" clId="{6A9FA266-C9A3-4B67-AAC4-8D53C30FDA9A}" dt="2022-10-11T08:28:52.306" v="601" actId="403"/>
        <pc:sldMkLst>
          <pc:docMk/>
          <pc:sldMk cId="865560515" sldId="284"/>
        </pc:sldMkLst>
        <pc:spChg chg="mod">
          <ac:chgData name="Pavel Navrátil" userId="70787c0b-4799-4c9b-9689-308d2fa75a21" providerId="ADAL" clId="{6A9FA266-C9A3-4B67-AAC4-8D53C30FDA9A}" dt="2022-10-11T08:27:38.331" v="592" actId="20577"/>
          <ac:spMkLst>
            <pc:docMk/>
            <pc:sldMk cId="865560515" sldId="284"/>
            <ac:spMk id="2" creationId="{A11DD13F-907A-42CA-9FDA-B377FF44C10C}"/>
          </ac:spMkLst>
        </pc:spChg>
        <pc:spChg chg="del">
          <ac:chgData name="Pavel Navrátil" userId="70787c0b-4799-4c9b-9689-308d2fa75a21" providerId="ADAL" clId="{6A9FA266-C9A3-4B67-AAC4-8D53C30FDA9A}" dt="2022-10-11T08:26:22.654" v="560"/>
          <ac:spMkLst>
            <pc:docMk/>
            <pc:sldMk cId="865560515" sldId="284"/>
            <ac:spMk id="3" creationId="{C2951EB9-8833-4DF2-AB24-3960BD93E655}"/>
          </ac:spMkLst>
        </pc:spChg>
        <pc:graphicFrameChg chg="add mod modGraphic">
          <ac:chgData name="Pavel Navrátil" userId="70787c0b-4799-4c9b-9689-308d2fa75a21" providerId="ADAL" clId="{6A9FA266-C9A3-4B67-AAC4-8D53C30FDA9A}" dt="2022-10-11T08:28:52.306" v="601" actId="403"/>
          <ac:graphicFrameMkLst>
            <pc:docMk/>
            <pc:sldMk cId="865560515" sldId="284"/>
            <ac:graphicFrameMk id="4" creationId="{FF9A2522-7D33-41EF-84AC-9479AC42B024}"/>
          </ac:graphicFrameMkLst>
        </pc:graphicFrameChg>
      </pc:sldChg>
    </pc:docChg>
  </pc:docChgLst>
  <pc:docChgLst>
    <pc:chgData name="Pavel Navrátil" userId="S::17824@muni.cz::70787c0b-4799-4c9b-9689-308d2fa75a21" providerId="AD" clId="Web-{E9F9D683-7850-DBF7-2696-33BC2750FFE2}"/>
    <pc:docChg chg="addSld modSld sldOrd">
      <pc:chgData name="Pavel Navrátil" userId="S::17824@muni.cz::70787c0b-4799-4c9b-9689-308d2fa75a21" providerId="AD" clId="Web-{E9F9D683-7850-DBF7-2696-33BC2750FFE2}" dt="2022-10-10T18:43:14.579" v="734"/>
      <pc:docMkLst>
        <pc:docMk/>
      </pc:docMkLst>
      <pc:sldChg chg="addSp delSp modSp">
        <pc:chgData name="Pavel Navrátil" userId="S::17824@muni.cz::70787c0b-4799-4c9b-9689-308d2fa75a21" providerId="AD" clId="Web-{E9F9D683-7850-DBF7-2696-33BC2750FFE2}" dt="2022-10-10T18:41:15.634" v="718"/>
        <pc:sldMkLst>
          <pc:docMk/>
          <pc:sldMk cId="3799523001" sldId="256"/>
        </pc:sldMkLst>
        <pc:spChg chg="mod">
          <ac:chgData name="Pavel Navrátil" userId="S::17824@muni.cz::70787c0b-4799-4c9b-9689-308d2fa75a21" providerId="AD" clId="Web-{E9F9D683-7850-DBF7-2696-33BC2750FFE2}" dt="2022-10-10T18:41:15.634" v="718"/>
          <ac:spMkLst>
            <pc:docMk/>
            <pc:sldMk cId="3799523001" sldId="256"/>
            <ac:spMk id="2" creationId="{00000000-0000-0000-0000-000000000000}"/>
          </ac:spMkLst>
        </pc:spChg>
        <pc:spChg chg="mod">
          <ac:chgData name="Pavel Navrátil" userId="S::17824@muni.cz::70787c0b-4799-4c9b-9689-308d2fa75a21" providerId="AD" clId="Web-{E9F9D683-7850-DBF7-2696-33BC2750FFE2}" dt="2022-10-10T18:41:15.634" v="718"/>
          <ac:spMkLst>
            <pc:docMk/>
            <pc:sldMk cId="3799523001" sldId="256"/>
            <ac:spMk id="3" creationId="{00000000-0000-0000-0000-000000000000}"/>
          </ac:spMkLst>
        </pc:spChg>
        <pc:spChg chg="del">
          <ac:chgData name="Pavel Navrátil" userId="S::17824@muni.cz::70787c0b-4799-4c9b-9689-308d2fa75a21" providerId="AD" clId="Web-{E9F9D683-7850-DBF7-2696-33BC2750FFE2}" dt="2022-10-10T18:41:15.634" v="718"/>
          <ac:spMkLst>
            <pc:docMk/>
            <pc:sldMk cId="3799523001" sldId="256"/>
            <ac:spMk id="23" creationId="{EC3FE92E-FF21-46DB-BE36-B3A5D4149B10}"/>
          </ac:spMkLst>
        </pc:spChg>
        <pc:spChg chg="del">
          <ac:chgData name="Pavel Navrátil" userId="S::17824@muni.cz::70787c0b-4799-4c9b-9689-308d2fa75a21" providerId="AD" clId="Web-{E9F9D683-7850-DBF7-2696-33BC2750FFE2}" dt="2022-10-10T18:41:15.634" v="718"/>
          <ac:spMkLst>
            <pc:docMk/>
            <pc:sldMk cId="3799523001" sldId="256"/>
            <ac:spMk id="24" creationId="{7E9DFFEE-526A-4D56-A70C-EADE7289BEE5}"/>
          </ac:spMkLst>
        </pc:spChg>
        <pc:spChg chg="add">
          <ac:chgData name="Pavel Navrátil" userId="S::17824@muni.cz::70787c0b-4799-4c9b-9689-308d2fa75a21" providerId="AD" clId="Web-{E9F9D683-7850-DBF7-2696-33BC2750FFE2}" dt="2022-10-10T18:41:15.634" v="718"/>
          <ac:spMkLst>
            <pc:docMk/>
            <pc:sldMk cId="3799523001" sldId="256"/>
            <ac:spMk id="30" creationId="{9089EED9-F54D-4F20-A2C6-949DE4176959}"/>
          </ac:spMkLst>
        </pc:spChg>
        <pc:spChg chg="add">
          <ac:chgData name="Pavel Navrátil" userId="S::17824@muni.cz::70787c0b-4799-4c9b-9689-308d2fa75a21" providerId="AD" clId="Web-{E9F9D683-7850-DBF7-2696-33BC2750FFE2}" dt="2022-10-10T18:41:15.634" v="718"/>
          <ac:spMkLst>
            <pc:docMk/>
            <pc:sldMk cId="3799523001" sldId="256"/>
            <ac:spMk id="32" creationId="{EB1B078B-B000-44F9-B571-4AF20E88C141}"/>
          </ac:spMkLst>
        </pc:spChg>
        <pc:spChg chg="add">
          <ac:chgData name="Pavel Navrátil" userId="S::17824@muni.cz::70787c0b-4799-4c9b-9689-308d2fa75a21" providerId="AD" clId="Web-{E9F9D683-7850-DBF7-2696-33BC2750FFE2}" dt="2022-10-10T18:41:15.634" v="718"/>
          <ac:spMkLst>
            <pc:docMk/>
            <pc:sldMk cId="3799523001" sldId="256"/>
            <ac:spMk id="34" creationId="{B5AAC39E-8294-44DC-AB9F-2B9F22C397E1}"/>
          </ac:spMkLst>
        </pc:spChg>
        <pc:spChg chg="add">
          <ac:chgData name="Pavel Navrátil" userId="S::17824@muni.cz::70787c0b-4799-4c9b-9689-308d2fa75a21" providerId="AD" clId="Web-{E9F9D683-7850-DBF7-2696-33BC2750FFE2}" dt="2022-10-10T18:41:15.634" v="718"/>
          <ac:spMkLst>
            <pc:docMk/>
            <pc:sldMk cId="3799523001" sldId="256"/>
            <ac:spMk id="36" creationId="{BB4C4539-396B-4D77-B418-A202FDAB0524}"/>
          </ac:spMkLst>
        </pc:spChg>
        <pc:spChg chg="add">
          <ac:chgData name="Pavel Navrátil" userId="S::17824@muni.cz::70787c0b-4799-4c9b-9689-308d2fa75a21" providerId="AD" clId="Web-{E9F9D683-7850-DBF7-2696-33BC2750FFE2}" dt="2022-10-10T18:41:15.634" v="718"/>
          <ac:spMkLst>
            <pc:docMk/>
            <pc:sldMk cId="3799523001" sldId="256"/>
            <ac:spMk id="38" creationId="{F669F220-DD76-466C-87A6-5024673C4556}"/>
          </ac:spMkLst>
        </pc:spChg>
        <pc:picChg chg="mod">
          <ac:chgData name="Pavel Navrátil" userId="S::17824@muni.cz::70787c0b-4799-4c9b-9689-308d2fa75a21" providerId="AD" clId="Web-{E9F9D683-7850-DBF7-2696-33BC2750FFE2}" dt="2022-10-10T18:41:15.634" v="718"/>
          <ac:picMkLst>
            <pc:docMk/>
            <pc:sldMk cId="3799523001" sldId="256"/>
            <ac:picMk id="25" creationId="{5DDC08F3-7631-B443-CD6F-A8C7F7E21D9C}"/>
          </ac:picMkLst>
        </pc:picChg>
      </pc:sldChg>
      <pc:sldChg chg="addSp modSp mod setBg">
        <pc:chgData name="Pavel Navrátil" userId="S::17824@muni.cz::70787c0b-4799-4c9b-9689-308d2fa75a21" providerId="AD" clId="Web-{E9F9D683-7850-DBF7-2696-33BC2750FFE2}" dt="2022-10-10T18:40:56.274" v="717"/>
        <pc:sldMkLst>
          <pc:docMk/>
          <pc:sldMk cId="1732731299" sldId="257"/>
        </pc:sldMkLst>
        <pc:spChg chg="mod">
          <ac:chgData name="Pavel Navrátil" userId="S::17824@muni.cz::70787c0b-4799-4c9b-9689-308d2fa75a21" providerId="AD" clId="Web-{E9F9D683-7850-DBF7-2696-33BC2750FFE2}" dt="2022-10-10T18:40:56.274" v="717"/>
          <ac:spMkLst>
            <pc:docMk/>
            <pc:sldMk cId="1732731299" sldId="257"/>
            <ac:spMk id="2" creationId="{325C9CAE-2DE2-DE95-C343-56F1141C92DE}"/>
          </ac:spMkLst>
        </pc:spChg>
        <pc:spChg chg="mod">
          <ac:chgData name="Pavel Navrátil" userId="S::17824@muni.cz::70787c0b-4799-4c9b-9689-308d2fa75a21" providerId="AD" clId="Web-{E9F9D683-7850-DBF7-2696-33BC2750FFE2}" dt="2022-10-10T18:40:56.274" v="717"/>
          <ac:spMkLst>
            <pc:docMk/>
            <pc:sldMk cId="1732731299" sldId="257"/>
            <ac:spMk id="3" creationId="{040571DE-B260-8337-BF04-4376BA3F1CE0}"/>
          </ac:spMkLst>
        </pc:spChg>
        <pc:spChg chg="add">
          <ac:chgData name="Pavel Navrátil" userId="S::17824@muni.cz::70787c0b-4799-4c9b-9689-308d2fa75a21" providerId="AD" clId="Web-{E9F9D683-7850-DBF7-2696-33BC2750FFE2}" dt="2022-10-10T18:40:56.274" v="717"/>
          <ac:spMkLst>
            <pc:docMk/>
            <pc:sldMk cId="1732731299" sldId="257"/>
            <ac:spMk id="8" creationId="{67CEDE2E-C8CD-424B-A0AB-9CDDD3A438DC}"/>
          </ac:spMkLst>
        </pc:spChg>
        <pc:spChg chg="add">
          <ac:chgData name="Pavel Navrátil" userId="S::17824@muni.cz::70787c0b-4799-4c9b-9689-308d2fa75a21" providerId="AD" clId="Web-{E9F9D683-7850-DBF7-2696-33BC2750FFE2}" dt="2022-10-10T18:40:56.274" v="717"/>
          <ac:spMkLst>
            <pc:docMk/>
            <pc:sldMk cId="1732731299" sldId="257"/>
            <ac:spMk id="10" creationId="{2AEC738E-E912-420C-B0E2-17A69DF32222}"/>
          </ac:spMkLst>
        </pc:spChg>
        <pc:spChg chg="add">
          <ac:chgData name="Pavel Navrátil" userId="S::17824@muni.cz::70787c0b-4799-4c9b-9689-308d2fa75a21" providerId="AD" clId="Web-{E9F9D683-7850-DBF7-2696-33BC2750FFE2}" dt="2022-10-10T18:40:56.274" v="717"/>
          <ac:spMkLst>
            <pc:docMk/>
            <pc:sldMk cId="1732731299" sldId="257"/>
            <ac:spMk id="12" creationId="{18875E3E-9B19-48D9-A325-5E154ACFD0D5}"/>
          </ac:spMkLst>
        </pc:spChg>
      </pc:sldChg>
      <pc:sldChg chg="addSp modSp mod setBg">
        <pc:chgData name="Pavel Navrátil" userId="S::17824@muni.cz::70787c0b-4799-4c9b-9689-308d2fa75a21" providerId="AD" clId="Web-{E9F9D683-7850-DBF7-2696-33BC2750FFE2}" dt="2022-10-10T18:40:31.850" v="716"/>
        <pc:sldMkLst>
          <pc:docMk/>
          <pc:sldMk cId="73761654" sldId="258"/>
        </pc:sldMkLst>
        <pc:spChg chg="mod">
          <ac:chgData name="Pavel Navrátil" userId="S::17824@muni.cz::70787c0b-4799-4c9b-9689-308d2fa75a21" providerId="AD" clId="Web-{E9F9D683-7850-DBF7-2696-33BC2750FFE2}" dt="2022-10-10T18:40:31.850" v="716"/>
          <ac:spMkLst>
            <pc:docMk/>
            <pc:sldMk cId="73761654" sldId="258"/>
            <ac:spMk id="2" creationId="{07FC564F-FADB-5FC2-CB5C-5975592324C7}"/>
          </ac:spMkLst>
        </pc:spChg>
        <pc:spChg chg="mod">
          <ac:chgData name="Pavel Navrátil" userId="S::17824@muni.cz::70787c0b-4799-4c9b-9689-308d2fa75a21" providerId="AD" clId="Web-{E9F9D683-7850-DBF7-2696-33BC2750FFE2}" dt="2022-10-10T18:40:31.850" v="716"/>
          <ac:spMkLst>
            <pc:docMk/>
            <pc:sldMk cId="73761654" sldId="258"/>
            <ac:spMk id="3" creationId="{C17F673F-27A4-EC1C-A7F4-A1CB18585D5F}"/>
          </ac:spMkLst>
        </pc:spChg>
        <pc:spChg chg="add">
          <ac:chgData name="Pavel Navrátil" userId="S::17824@muni.cz::70787c0b-4799-4c9b-9689-308d2fa75a21" providerId="AD" clId="Web-{E9F9D683-7850-DBF7-2696-33BC2750FFE2}" dt="2022-10-10T18:40:31.850" v="716"/>
          <ac:spMkLst>
            <pc:docMk/>
            <pc:sldMk cId="73761654" sldId="258"/>
            <ac:spMk id="9" creationId="{23E547B5-89CF-4EC0-96DE-25771AED0799}"/>
          </ac:spMkLst>
        </pc:spChg>
        <pc:spChg chg="add">
          <ac:chgData name="Pavel Navrátil" userId="S::17824@muni.cz::70787c0b-4799-4c9b-9689-308d2fa75a21" providerId="AD" clId="Web-{E9F9D683-7850-DBF7-2696-33BC2750FFE2}" dt="2022-10-10T18:40:31.850" v="716"/>
          <ac:spMkLst>
            <pc:docMk/>
            <pc:sldMk cId="73761654" sldId="258"/>
            <ac:spMk id="11" creationId="{B3437C99-FC8E-4311-B48A-F0C4C329B154}"/>
          </ac:spMkLst>
        </pc:spChg>
        <pc:picChg chg="add">
          <ac:chgData name="Pavel Navrátil" userId="S::17824@muni.cz::70787c0b-4799-4c9b-9689-308d2fa75a21" providerId="AD" clId="Web-{E9F9D683-7850-DBF7-2696-33BC2750FFE2}" dt="2022-10-10T18:40:31.850" v="716"/>
          <ac:picMkLst>
            <pc:docMk/>
            <pc:sldMk cId="73761654" sldId="258"/>
            <ac:picMk id="5" creationId="{255D818E-C736-8CB4-2CAF-465862F7206A}"/>
          </ac:picMkLst>
        </pc:picChg>
      </pc:sldChg>
      <pc:sldChg chg="addSp delSp modSp mod setBg">
        <pc:chgData name="Pavel Navrátil" userId="S::17824@muni.cz::70787c0b-4799-4c9b-9689-308d2fa75a21" providerId="AD" clId="Web-{E9F9D683-7850-DBF7-2696-33BC2750FFE2}" dt="2022-10-10T18:40:12.896" v="715"/>
        <pc:sldMkLst>
          <pc:docMk/>
          <pc:sldMk cId="3743413135" sldId="259"/>
        </pc:sldMkLst>
        <pc:spChg chg="mod">
          <ac:chgData name="Pavel Navrátil" userId="S::17824@muni.cz::70787c0b-4799-4c9b-9689-308d2fa75a21" providerId="AD" clId="Web-{E9F9D683-7850-DBF7-2696-33BC2750FFE2}" dt="2022-10-10T18:40:12.865" v="714"/>
          <ac:spMkLst>
            <pc:docMk/>
            <pc:sldMk cId="3743413135" sldId="259"/>
            <ac:spMk id="2" creationId="{747C057A-5593-22AC-C419-F03036F23A55}"/>
          </ac:spMkLst>
        </pc:spChg>
        <pc:spChg chg="del mod">
          <ac:chgData name="Pavel Navrátil" userId="S::17824@muni.cz::70787c0b-4799-4c9b-9689-308d2fa75a21" providerId="AD" clId="Web-{E9F9D683-7850-DBF7-2696-33BC2750FFE2}" dt="2022-10-10T18:40:12.896" v="715"/>
          <ac:spMkLst>
            <pc:docMk/>
            <pc:sldMk cId="3743413135" sldId="259"/>
            <ac:spMk id="3" creationId="{2E7A869C-1E8F-559D-AF51-A2D740D326A7}"/>
          </ac:spMkLst>
        </pc:spChg>
        <pc:spChg chg="add del">
          <ac:chgData name="Pavel Navrátil" userId="S::17824@muni.cz::70787c0b-4799-4c9b-9689-308d2fa75a21" providerId="AD" clId="Web-{E9F9D683-7850-DBF7-2696-33BC2750FFE2}" dt="2022-10-10T18:40:12.865" v="714"/>
          <ac:spMkLst>
            <pc:docMk/>
            <pc:sldMk cId="3743413135" sldId="259"/>
            <ac:spMk id="9" creationId="{637B2035-1FCB-439A-B421-095E136C7E07}"/>
          </ac:spMkLst>
        </pc:spChg>
        <pc:spChg chg="add del">
          <ac:chgData name="Pavel Navrátil" userId="S::17824@muni.cz::70787c0b-4799-4c9b-9689-308d2fa75a21" providerId="AD" clId="Web-{E9F9D683-7850-DBF7-2696-33BC2750FFE2}" dt="2022-10-10T18:40:12.865" v="714"/>
          <ac:spMkLst>
            <pc:docMk/>
            <pc:sldMk cId="3743413135" sldId="259"/>
            <ac:spMk id="11" creationId="{81CE2CF7-D5AA-4464-AC91-9ED1EA5D6389}"/>
          </ac:spMkLst>
        </pc:spChg>
        <pc:graphicFrameChg chg="add">
          <ac:chgData name="Pavel Navrátil" userId="S::17824@muni.cz::70787c0b-4799-4c9b-9689-308d2fa75a21" providerId="AD" clId="Web-{E9F9D683-7850-DBF7-2696-33BC2750FFE2}" dt="2022-10-10T18:40:12.896" v="715"/>
          <ac:graphicFrameMkLst>
            <pc:docMk/>
            <pc:sldMk cId="3743413135" sldId="259"/>
            <ac:graphicFrameMk id="13" creationId="{3BB657E8-18A4-9606-3573-667C4880377E}"/>
          </ac:graphicFrameMkLst>
        </pc:graphicFrameChg>
        <pc:picChg chg="add del">
          <ac:chgData name="Pavel Navrátil" userId="S::17824@muni.cz::70787c0b-4799-4c9b-9689-308d2fa75a21" providerId="AD" clId="Web-{E9F9D683-7850-DBF7-2696-33BC2750FFE2}" dt="2022-10-10T18:40:12.865" v="714"/>
          <ac:picMkLst>
            <pc:docMk/>
            <pc:sldMk cId="3743413135" sldId="259"/>
            <ac:picMk id="5" creationId="{E975ED60-39CC-25F8-18F5-FAD8DB80F907}"/>
          </ac:picMkLst>
        </pc:picChg>
      </pc:sldChg>
      <pc:sldChg chg="addSp modSp mod setBg">
        <pc:chgData name="Pavel Navrátil" userId="S::17824@muni.cz::70787c0b-4799-4c9b-9689-308d2fa75a21" providerId="AD" clId="Web-{E9F9D683-7850-DBF7-2696-33BC2750FFE2}" dt="2022-10-10T18:39:53.629" v="712"/>
        <pc:sldMkLst>
          <pc:docMk/>
          <pc:sldMk cId="3405890217" sldId="260"/>
        </pc:sldMkLst>
        <pc:spChg chg="mod">
          <ac:chgData name="Pavel Navrátil" userId="S::17824@muni.cz::70787c0b-4799-4c9b-9689-308d2fa75a21" providerId="AD" clId="Web-{E9F9D683-7850-DBF7-2696-33BC2750FFE2}" dt="2022-10-10T18:39:53.629" v="712"/>
          <ac:spMkLst>
            <pc:docMk/>
            <pc:sldMk cId="3405890217" sldId="260"/>
            <ac:spMk id="2" creationId="{5CA087AF-031B-D573-3C76-C045502D5E5D}"/>
          </ac:spMkLst>
        </pc:spChg>
        <pc:spChg chg="mod">
          <ac:chgData name="Pavel Navrátil" userId="S::17824@muni.cz::70787c0b-4799-4c9b-9689-308d2fa75a21" providerId="AD" clId="Web-{E9F9D683-7850-DBF7-2696-33BC2750FFE2}" dt="2022-10-10T18:39:53.629" v="712"/>
          <ac:spMkLst>
            <pc:docMk/>
            <pc:sldMk cId="3405890217" sldId="260"/>
            <ac:spMk id="3" creationId="{996F33C7-952F-C5E8-48F5-1883A4ECD0E4}"/>
          </ac:spMkLst>
        </pc:spChg>
        <pc:spChg chg="add">
          <ac:chgData name="Pavel Navrátil" userId="S::17824@muni.cz::70787c0b-4799-4c9b-9689-308d2fa75a21" providerId="AD" clId="Web-{E9F9D683-7850-DBF7-2696-33BC2750FFE2}" dt="2022-10-10T18:39:53.629" v="712"/>
          <ac:spMkLst>
            <pc:docMk/>
            <pc:sldMk cId="3405890217" sldId="260"/>
            <ac:spMk id="8" creationId="{00A0D747-F38B-4A99-9985-62CE8C24765F}"/>
          </ac:spMkLst>
        </pc:spChg>
        <pc:spChg chg="add">
          <ac:chgData name="Pavel Navrátil" userId="S::17824@muni.cz::70787c0b-4799-4c9b-9689-308d2fa75a21" providerId="AD" clId="Web-{E9F9D683-7850-DBF7-2696-33BC2750FFE2}" dt="2022-10-10T18:39:53.629" v="712"/>
          <ac:spMkLst>
            <pc:docMk/>
            <pc:sldMk cId="3405890217" sldId="260"/>
            <ac:spMk id="10" creationId="{3D1BF32B-6CA3-4695-8A0C-1AC789B58D94}"/>
          </ac:spMkLst>
        </pc:spChg>
      </pc:sldChg>
      <pc:sldChg chg="addSp modSp mod setBg">
        <pc:chgData name="Pavel Navrátil" userId="S::17824@muni.cz::70787c0b-4799-4c9b-9689-308d2fa75a21" providerId="AD" clId="Web-{E9F9D683-7850-DBF7-2696-33BC2750FFE2}" dt="2022-10-10T18:39:40.738" v="711"/>
        <pc:sldMkLst>
          <pc:docMk/>
          <pc:sldMk cId="3508217732" sldId="261"/>
        </pc:sldMkLst>
        <pc:spChg chg="mod">
          <ac:chgData name="Pavel Navrátil" userId="S::17824@muni.cz::70787c0b-4799-4c9b-9689-308d2fa75a21" providerId="AD" clId="Web-{E9F9D683-7850-DBF7-2696-33BC2750FFE2}" dt="2022-10-10T18:39:40.738" v="711"/>
          <ac:spMkLst>
            <pc:docMk/>
            <pc:sldMk cId="3508217732" sldId="261"/>
            <ac:spMk id="2" creationId="{BBB821E6-E997-F87A-802B-B388F2339C58}"/>
          </ac:spMkLst>
        </pc:spChg>
        <pc:spChg chg="mod">
          <ac:chgData name="Pavel Navrátil" userId="S::17824@muni.cz::70787c0b-4799-4c9b-9689-308d2fa75a21" providerId="AD" clId="Web-{E9F9D683-7850-DBF7-2696-33BC2750FFE2}" dt="2022-10-10T18:39:40.738" v="711"/>
          <ac:spMkLst>
            <pc:docMk/>
            <pc:sldMk cId="3508217732" sldId="261"/>
            <ac:spMk id="3" creationId="{E223CE66-B5B8-FF6B-DE88-6400FC0E91BD}"/>
          </ac:spMkLst>
        </pc:spChg>
        <pc:spChg chg="add">
          <ac:chgData name="Pavel Navrátil" userId="S::17824@muni.cz::70787c0b-4799-4c9b-9689-308d2fa75a21" providerId="AD" clId="Web-{E9F9D683-7850-DBF7-2696-33BC2750FFE2}" dt="2022-10-10T18:39:40.738" v="711"/>
          <ac:spMkLst>
            <pc:docMk/>
            <pc:sldMk cId="3508217732" sldId="261"/>
            <ac:spMk id="9" creationId="{23E547B5-89CF-4EC0-96DE-25771AED0799}"/>
          </ac:spMkLst>
        </pc:spChg>
        <pc:spChg chg="add">
          <ac:chgData name="Pavel Navrátil" userId="S::17824@muni.cz::70787c0b-4799-4c9b-9689-308d2fa75a21" providerId="AD" clId="Web-{E9F9D683-7850-DBF7-2696-33BC2750FFE2}" dt="2022-10-10T18:39:40.738" v="711"/>
          <ac:spMkLst>
            <pc:docMk/>
            <pc:sldMk cId="3508217732" sldId="261"/>
            <ac:spMk id="11" creationId="{B3437C99-FC8E-4311-B48A-F0C4C329B154}"/>
          </ac:spMkLst>
        </pc:spChg>
        <pc:picChg chg="add">
          <ac:chgData name="Pavel Navrátil" userId="S::17824@muni.cz::70787c0b-4799-4c9b-9689-308d2fa75a21" providerId="AD" clId="Web-{E9F9D683-7850-DBF7-2696-33BC2750FFE2}" dt="2022-10-10T18:39:40.738" v="711"/>
          <ac:picMkLst>
            <pc:docMk/>
            <pc:sldMk cId="3508217732" sldId="261"/>
            <ac:picMk id="5" creationId="{5332CFD2-5117-C18C-9668-BFC3E9736B68}"/>
          </ac:picMkLst>
        </pc:picChg>
      </pc:sldChg>
      <pc:sldChg chg="addSp delSp modSp mod setBg">
        <pc:chgData name="Pavel Navrátil" userId="S::17824@muni.cz::70787c0b-4799-4c9b-9689-308d2fa75a21" providerId="AD" clId="Web-{E9F9D683-7850-DBF7-2696-33BC2750FFE2}" dt="2022-10-10T18:39:29.299" v="710"/>
        <pc:sldMkLst>
          <pc:docMk/>
          <pc:sldMk cId="800973658" sldId="262"/>
        </pc:sldMkLst>
        <pc:spChg chg="mod">
          <ac:chgData name="Pavel Navrátil" userId="S::17824@muni.cz::70787c0b-4799-4c9b-9689-308d2fa75a21" providerId="AD" clId="Web-{E9F9D683-7850-DBF7-2696-33BC2750FFE2}" dt="2022-10-10T18:39:25.721" v="707"/>
          <ac:spMkLst>
            <pc:docMk/>
            <pc:sldMk cId="800973658" sldId="262"/>
            <ac:spMk id="2" creationId="{23B73C77-1A00-DDAC-02DF-B7479FCC3DCE}"/>
          </ac:spMkLst>
        </pc:spChg>
        <pc:spChg chg="add del">
          <ac:chgData name="Pavel Navrátil" userId="S::17824@muni.cz::70787c0b-4799-4c9b-9689-308d2fa75a21" providerId="AD" clId="Web-{E9F9D683-7850-DBF7-2696-33BC2750FFE2}" dt="2022-10-10T18:39:29.299" v="710"/>
          <ac:spMkLst>
            <pc:docMk/>
            <pc:sldMk cId="800973658" sldId="262"/>
            <ac:spMk id="3" creationId="{C0BBEFA5-A126-D274-8EEC-D120CA2E9A49}"/>
          </ac:spMkLst>
        </pc:spChg>
        <pc:spChg chg="add del">
          <ac:chgData name="Pavel Navrátil" userId="S::17824@muni.cz::70787c0b-4799-4c9b-9689-308d2fa75a21" providerId="AD" clId="Web-{E9F9D683-7850-DBF7-2696-33BC2750FFE2}" dt="2022-10-10T18:39:25.721" v="707"/>
          <ac:spMkLst>
            <pc:docMk/>
            <pc:sldMk cId="800973658" sldId="262"/>
            <ac:spMk id="9" creationId="{0F584D22-CD28-4363-A679-ACA953A2A6F4}"/>
          </ac:spMkLst>
        </pc:spChg>
        <pc:spChg chg="add del">
          <ac:chgData name="Pavel Navrátil" userId="S::17824@muni.cz::70787c0b-4799-4c9b-9689-308d2fa75a21" providerId="AD" clId="Web-{E9F9D683-7850-DBF7-2696-33BC2750FFE2}" dt="2022-10-10T18:39:25.721" v="707"/>
          <ac:spMkLst>
            <pc:docMk/>
            <pc:sldMk cId="800973658" sldId="262"/>
            <ac:spMk id="11" creationId="{5B0E491B-5098-4794-9326-BC6DB475567C}"/>
          </ac:spMkLst>
        </pc:spChg>
        <pc:graphicFrameChg chg="add del">
          <ac:chgData name="Pavel Navrátil" userId="S::17824@muni.cz::70787c0b-4799-4c9b-9689-308d2fa75a21" providerId="AD" clId="Web-{E9F9D683-7850-DBF7-2696-33BC2750FFE2}" dt="2022-10-10T18:39:25.721" v="707"/>
          <ac:graphicFrameMkLst>
            <pc:docMk/>
            <pc:sldMk cId="800973658" sldId="262"/>
            <ac:graphicFrameMk id="5" creationId="{14736978-615D-72E1-360A-BBDBB1CA6E32}"/>
          </ac:graphicFrameMkLst>
        </pc:graphicFrameChg>
        <pc:graphicFrameChg chg="add del">
          <ac:chgData name="Pavel Navrátil" userId="S::17824@muni.cz::70787c0b-4799-4c9b-9689-308d2fa75a21" providerId="AD" clId="Web-{E9F9D683-7850-DBF7-2696-33BC2750FFE2}" dt="2022-10-10T18:39:29.284" v="709"/>
          <ac:graphicFrameMkLst>
            <pc:docMk/>
            <pc:sldMk cId="800973658" sldId="262"/>
            <ac:graphicFrameMk id="13" creationId="{5312328F-9F1E-5BA9-9EB6-0F24098A7CAC}"/>
          </ac:graphicFrameMkLst>
        </pc:graphicFrameChg>
        <pc:graphicFrameChg chg="add">
          <ac:chgData name="Pavel Navrátil" userId="S::17824@muni.cz::70787c0b-4799-4c9b-9689-308d2fa75a21" providerId="AD" clId="Web-{E9F9D683-7850-DBF7-2696-33BC2750FFE2}" dt="2022-10-10T18:39:29.299" v="710"/>
          <ac:graphicFrameMkLst>
            <pc:docMk/>
            <pc:sldMk cId="800973658" sldId="262"/>
            <ac:graphicFrameMk id="15" creationId="{8920E474-E67C-9FE1-1723-F273BC68647B}"/>
          </ac:graphicFrameMkLst>
        </pc:graphicFrameChg>
      </pc:sldChg>
      <pc:sldChg chg="addSp delSp modSp mod setBg">
        <pc:chgData name="Pavel Navrátil" userId="S::17824@muni.cz::70787c0b-4799-4c9b-9689-308d2fa75a21" providerId="AD" clId="Web-{E9F9D683-7850-DBF7-2696-33BC2750FFE2}" dt="2022-10-10T18:39:04.017" v="705"/>
        <pc:sldMkLst>
          <pc:docMk/>
          <pc:sldMk cId="867735865" sldId="264"/>
        </pc:sldMkLst>
        <pc:spChg chg="mod">
          <ac:chgData name="Pavel Navrátil" userId="S::17824@muni.cz::70787c0b-4799-4c9b-9689-308d2fa75a21" providerId="AD" clId="Web-{E9F9D683-7850-DBF7-2696-33BC2750FFE2}" dt="2022-10-10T18:39:04.017" v="705"/>
          <ac:spMkLst>
            <pc:docMk/>
            <pc:sldMk cId="867735865" sldId="264"/>
            <ac:spMk id="2" creationId="{8CB60E04-7A9E-FD81-E284-72019D027B07}"/>
          </ac:spMkLst>
        </pc:spChg>
        <pc:spChg chg="add del mod">
          <ac:chgData name="Pavel Navrátil" userId="S::17824@muni.cz::70787c0b-4799-4c9b-9689-308d2fa75a21" providerId="AD" clId="Web-{E9F9D683-7850-DBF7-2696-33BC2750FFE2}" dt="2022-10-10T18:39:04.017" v="705"/>
          <ac:spMkLst>
            <pc:docMk/>
            <pc:sldMk cId="867735865" sldId="264"/>
            <ac:spMk id="3" creationId="{A5221826-CA8F-2166-583D-C9ABA21A955C}"/>
          </ac:spMkLst>
        </pc:spChg>
        <pc:spChg chg="add">
          <ac:chgData name="Pavel Navrátil" userId="S::17824@muni.cz::70787c0b-4799-4c9b-9689-308d2fa75a21" providerId="AD" clId="Web-{E9F9D683-7850-DBF7-2696-33BC2750FFE2}" dt="2022-10-10T18:39:04.017" v="705"/>
          <ac:spMkLst>
            <pc:docMk/>
            <pc:sldMk cId="867735865" sldId="264"/>
            <ac:spMk id="8" creationId="{D819EC06-95FA-4182-A069-1FA626C7A0F2}"/>
          </ac:spMkLst>
        </pc:spChg>
        <pc:spChg chg="add del">
          <ac:chgData name="Pavel Navrátil" userId="S::17824@muni.cz::70787c0b-4799-4c9b-9689-308d2fa75a21" providerId="AD" clId="Web-{E9F9D683-7850-DBF7-2696-33BC2750FFE2}" dt="2022-10-10T18:38:55.860" v="700"/>
          <ac:spMkLst>
            <pc:docMk/>
            <pc:sldMk cId="867735865" sldId="264"/>
            <ac:spMk id="9" creationId="{637B2035-1FCB-439A-B421-095E136C7E07}"/>
          </ac:spMkLst>
        </pc:spChg>
        <pc:spChg chg="add">
          <ac:chgData name="Pavel Navrátil" userId="S::17824@muni.cz::70787c0b-4799-4c9b-9689-308d2fa75a21" providerId="AD" clId="Web-{E9F9D683-7850-DBF7-2696-33BC2750FFE2}" dt="2022-10-10T18:39:04.017" v="705"/>
          <ac:spMkLst>
            <pc:docMk/>
            <pc:sldMk cId="867735865" sldId="264"/>
            <ac:spMk id="10" creationId="{18EB1A4A-D79A-42CF-8F0E-83C097672B01}"/>
          </ac:spMkLst>
        </pc:spChg>
        <pc:spChg chg="add del">
          <ac:chgData name="Pavel Navrátil" userId="S::17824@muni.cz::70787c0b-4799-4c9b-9689-308d2fa75a21" providerId="AD" clId="Web-{E9F9D683-7850-DBF7-2696-33BC2750FFE2}" dt="2022-10-10T18:38:55.860" v="700"/>
          <ac:spMkLst>
            <pc:docMk/>
            <pc:sldMk cId="867735865" sldId="264"/>
            <ac:spMk id="11" creationId="{81CE2CF7-D5AA-4464-AC91-9ED1EA5D6389}"/>
          </ac:spMkLst>
        </pc:spChg>
        <pc:spChg chg="add">
          <ac:chgData name="Pavel Navrátil" userId="S::17824@muni.cz::70787c0b-4799-4c9b-9689-308d2fa75a21" providerId="AD" clId="Web-{E9F9D683-7850-DBF7-2696-33BC2750FFE2}" dt="2022-10-10T18:39:04.017" v="705"/>
          <ac:spMkLst>
            <pc:docMk/>
            <pc:sldMk cId="867735865" sldId="264"/>
            <ac:spMk id="17" creationId="{A5221826-CA8F-2166-583D-C9ABA21A955C}"/>
          </ac:spMkLst>
        </pc:spChg>
        <pc:graphicFrameChg chg="add del">
          <ac:chgData name="Pavel Navrátil" userId="S::17824@muni.cz::70787c0b-4799-4c9b-9689-308d2fa75a21" providerId="AD" clId="Web-{E9F9D683-7850-DBF7-2696-33BC2750FFE2}" dt="2022-10-10T18:38:58.501" v="702"/>
          <ac:graphicFrameMkLst>
            <pc:docMk/>
            <pc:sldMk cId="867735865" sldId="264"/>
            <ac:graphicFrameMk id="13" creationId="{2176FB29-5B14-2615-C005-A970C42012EC}"/>
          </ac:graphicFrameMkLst>
        </pc:graphicFrameChg>
        <pc:graphicFrameChg chg="add del">
          <ac:chgData name="Pavel Navrátil" userId="S::17824@muni.cz::70787c0b-4799-4c9b-9689-308d2fa75a21" providerId="AD" clId="Web-{E9F9D683-7850-DBF7-2696-33BC2750FFE2}" dt="2022-10-10T18:39:03.938" v="704"/>
          <ac:graphicFrameMkLst>
            <pc:docMk/>
            <pc:sldMk cId="867735865" sldId="264"/>
            <ac:graphicFrameMk id="15" creationId="{EE2E8F33-1DE0-99C0-9325-113D536169EE}"/>
          </ac:graphicFrameMkLst>
        </pc:graphicFrameChg>
        <pc:picChg chg="add del">
          <ac:chgData name="Pavel Navrátil" userId="S::17824@muni.cz::70787c0b-4799-4c9b-9689-308d2fa75a21" providerId="AD" clId="Web-{E9F9D683-7850-DBF7-2696-33BC2750FFE2}" dt="2022-10-10T18:38:55.860" v="700"/>
          <ac:picMkLst>
            <pc:docMk/>
            <pc:sldMk cId="867735865" sldId="264"/>
            <ac:picMk id="5" creationId="{6B23A1FA-63BB-5045-88E6-BC300DF22A68}"/>
          </ac:picMkLst>
        </pc:picChg>
      </pc:sldChg>
      <pc:sldChg chg="addSp delSp">
        <pc:chgData name="Pavel Navrátil" userId="S::17824@muni.cz::70787c0b-4799-4c9b-9689-308d2fa75a21" providerId="AD" clId="Web-{E9F9D683-7850-DBF7-2696-33BC2750FFE2}" dt="2022-10-10T18:38:34.812" v="698"/>
        <pc:sldMkLst>
          <pc:docMk/>
          <pc:sldMk cId="3605257673" sldId="265"/>
        </pc:sldMkLst>
        <pc:spChg chg="del">
          <ac:chgData name="Pavel Navrátil" userId="S::17824@muni.cz::70787c0b-4799-4c9b-9689-308d2fa75a21" providerId="AD" clId="Web-{E9F9D683-7850-DBF7-2696-33BC2750FFE2}" dt="2022-10-10T18:38:34.812" v="698"/>
          <ac:spMkLst>
            <pc:docMk/>
            <pc:sldMk cId="3605257673" sldId="265"/>
            <ac:spMk id="3" creationId="{972C6301-10B3-FAE6-4B95-2C95BEEF5D05}"/>
          </ac:spMkLst>
        </pc:spChg>
        <pc:graphicFrameChg chg="add">
          <ac:chgData name="Pavel Navrátil" userId="S::17824@muni.cz::70787c0b-4799-4c9b-9689-308d2fa75a21" providerId="AD" clId="Web-{E9F9D683-7850-DBF7-2696-33BC2750FFE2}" dt="2022-10-10T18:38:34.812" v="698"/>
          <ac:graphicFrameMkLst>
            <pc:docMk/>
            <pc:sldMk cId="3605257673" sldId="265"/>
            <ac:graphicFrameMk id="5" creationId="{76346615-B3D8-B03F-80E4-FC4565CADA07}"/>
          </ac:graphicFrameMkLst>
        </pc:graphicFrameChg>
      </pc:sldChg>
      <pc:sldChg chg="addSp delSp modSp mod setBg">
        <pc:chgData name="Pavel Navrátil" userId="S::17824@muni.cz::70787c0b-4799-4c9b-9689-308d2fa75a21" providerId="AD" clId="Web-{E9F9D683-7850-DBF7-2696-33BC2750FFE2}" dt="2022-10-10T18:38:17.764" v="697"/>
        <pc:sldMkLst>
          <pc:docMk/>
          <pc:sldMk cId="3295146071" sldId="266"/>
        </pc:sldMkLst>
        <pc:spChg chg="mod">
          <ac:chgData name="Pavel Navrátil" userId="S::17824@muni.cz::70787c0b-4799-4c9b-9689-308d2fa75a21" providerId="AD" clId="Web-{E9F9D683-7850-DBF7-2696-33BC2750FFE2}" dt="2022-10-10T18:38:17.764" v="697"/>
          <ac:spMkLst>
            <pc:docMk/>
            <pc:sldMk cId="3295146071" sldId="266"/>
            <ac:spMk id="2" creationId="{EF140817-E096-5421-564C-E1020018234E}"/>
          </ac:spMkLst>
        </pc:spChg>
        <pc:spChg chg="add del mod">
          <ac:chgData name="Pavel Navrátil" userId="S::17824@muni.cz::70787c0b-4799-4c9b-9689-308d2fa75a21" providerId="AD" clId="Web-{E9F9D683-7850-DBF7-2696-33BC2750FFE2}" dt="2022-10-10T18:38:17.764" v="697"/>
          <ac:spMkLst>
            <pc:docMk/>
            <pc:sldMk cId="3295146071" sldId="266"/>
            <ac:spMk id="3" creationId="{76C25D7B-3DCE-5D14-02E4-78D73949FB39}"/>
          </ac:spMkLst>
        </pc:spChg>
        <pc:spChg chg="add">
          <ac:chgData name="Pavel Navrátil" userId="S::17824@muni.cz::70787c0b-4799-4c9b-9689-308d2fa75a21" providerId="AD" clId="Web-{E9F9D683-7850-DBF7-2696-33BC2750FFE2}" dt="2022-10-10T18:38:17.764" v="697"/>
          <ac:spMkLst>
            <pc:docMk/>
            <pc:sldMk cId="3295146071" sldId="266"/>
            <ac:spMk id="8" creationId="{00A0D747-F38B-4A99-9985-62CE8C24765F}"/>
          </ac:spMkLst>
        </pc:spChg>
        <pc:spChg chg="add del">
          <ac:chgData name="Pavel Navrátil" userId="S::17824@muni.cz::70787c0b-4799-4c9b-9689-308d2fa75a21" providerId="AD" clId="Web-{E9F9D683-7850-DBF7-2696-33BC2750FFE2}" dt="2022-10-10T18:37:58.887" v="692"/>
          <ac:spMkLst>
            <pc:docMk/>
            <pc:sldMk cId="3295146071" sldId="266"/>
            <ac:spMk id="9" creationId="{637B2035-1FCB-439A-B421-095E136C7E07}"/>
          </ac:spMkLst>
        </pc:spChg>
        <pc:spChg chg="add">
          <ac:chgData name="Pavel Navrátil" userId="S::17824@muni.cz::70787c0b-4799-4c9b-9689-308d2fa75a21" providerId="AD" clId="Web-{E9F9D683-7850-DBF7-2696-33BC2750FFE2}" dt="2022-10-10T18:38:17.764" v="697"/>
          <ac:spMkLst>
            <pc:docMk/>
            <pc:sldMk cId="3295146071" sldId="266"/>
            <ac:spMk id="10" creationId="{3D1BF32B-6CA3-4695-8A0C-1AC789B58D94}"/>
          </ac:spMkLst>
        </pc:spChg>
        <pc:spChg chg="add del">
          <ac:chgData name="Pavel Navrátil" userId="S::17824@muni.cz::70787c0b-4799-4c9b-9689-308d2fa75a21" providerId="AD" clId="Web-{E9F9D683-7850-DBF7-2696-33BC2750FFE2}" dt="2022-10-10T18:37:58.887" v="692"/>
          <ac:spMkLst>
            <pc:docMk/>
            <pc:sldMk cId="3295146071" sldId="266"/>
            <ac:spMk id="11" creationId="{81CE2CF7-D5AA-4464-AC91-9ED1EA5D6389}"/>
          </ac:spMkLst>
        </pc:spChg>
        <pc:spChg chg="add del">
          <ac:chgData name="Pavel Navrátil" userId="S::17824@muni.cz::70787c0b-4799-4c9b-9689-308d2fa75a21" providerId="AD" clId="Web-{E9F9D683-7850-DBF7-2696-33BC2750FFE2}" dt="2022-10-10T18:38:01.825" v="694"/>
          <ac:spMkLst>
            <pc:docMk/>
            <pc:sldMk cId="3295146071" sldId="266"/>
            <ac:spMk id="13" creationId="{3501A971-CEBD-4E4B-8529-3BB4F4100CD6}"/>
          </ac:spMkLst>
        </pc:spChg>
        <pc:spChg chg="add del">
          <ac:chgData name="Pavel Navrátil" userId="S::17824@muni.cz::70787c0b-4799-4c9b-9689-308d2fa75a21" providerId="AD" clId="Web-{E9F9D683-7850-DBF7-2696-33BC2750FFE2}" dt="2022-10-10T18:38:01.825" v="694"/>
          <ac:spMkLst>
            <pc:docMk/>
            <pc:sldMk cId="3295146071" sldId="266"/>
            <ac:spMk id="14" creationId="{02472DE8-E58B-4D56-BA61-C69C601DC760}"/>
          </ac:spMkLst>
        </pc:spChg>
        <pc:spChg chg="add del">
          <ac:chgData name="Pavel Navrátil" userId="S::17824@muni.cz::70787c0b-4799-4c9b-9689-308d2fa75a21" providerId="AD" clId="Web-{E9F9D683-7850-DBF7-2696-33BC2750FFE2}" dt="2022-10-10T18:38:01.825" v="694"/>
          <ac:spMkLst>
            <pc:docMk/>
            <pc:sldMk cId="3295146071" sldId="266"/>
            <ac:spMk id="15" creationId="{0183ACFC-B25E-402F-BBD8-E42034CDD49A}"/>
          </ac:spMkLst>
        </pc:spChg>
        <pc:spChg chg="add del">
          <ac:chgData name="Pavel Navrátil" userId="S::17824@muni.cz::70787c0b-4799-4c9b-9689-308d2fa75a21" providerId="AD" clId="Web-{E9F9D683-7850-DBF7-2696-33BC2750FFE2}" dt="2022-10-10T18:38:17.764" v="696"/>
          <ac:spMkLst>
            <pc:docMk/>
            <pc:sldMk cId="3295146071" sldId="266"/>
            <ac:spMk id="18" creationId="{23E547B5-89CF-4EC0-96DE-25771AED0799}"/>
          </ac:spMkLst>
        </pc:spChg>
        <pc:spChg chg="add del">
          <ac:chgData name="Pavel Navrátil" userId="S::17824@muni.cz::70787c0b-4799-4c9b-9689-308d2fa75a21" providerId="AD" clId="Web-{E9F9D683-7850-DBF7-2696-33BC2750FFE2}" dt="2022-10-10T18:38:17.764" v="696"/>
          <ac:spMkLst>
            <pc:docMk/>
            <pc:sldMk cId="3295146071" sldId="266"/>
            <ac:spMk id="19" creationId="{B3437C99-FC8E-4311-B48A-F0C4C329B154}"/>
          </ac:spMkLst>
        </pc:spChg>
        <pc:spChg chg="add del">
          <ac:chgData name="Pavel Navrátil" userId="S::17824@muni.cz::70787c0b-4799-4c9b-9689-308d2fa75a21" providerId="AD" clId="Web-{E9F9D683-7850-DBF7-2696-33BC2750FFE2}" dt="2022-10-10T18:38:17.764" v="696"/>
          <ac:spMkLst>
            <pc:docMk/>
            <pc:sldMk cId="3295146071" sldId="266"/>
            <ac:spMk id="20" creationId="{76C25D7B-3DCE-5D14-02E4-78D73949FB39}"/>
          </ac:spMkLst>
        </pc:spChg>
        <pc:spChg chg="add">
          <ac:chgData name="Pavel Navrátil" userId="S::17824@muni.cz::70787c0b-4799-4c9b-9689-308d2fa75a21" providerId="AD" clId="Web-{E9F9D683-7850-DBF7-2696-33BC2750FFE2}" dt="2022-10-10T18:38:17.764" v="697"/>
          <ac:spMkLst>
            <pc:docMk/>
            <pc:sldMk cId="3295146071" sldId="266"/>
            <ac:spMk id="23" creationId="{76C25D7B-3DCE-5D14-02E4-78D73949FB39}"/>
          </ac:spMkLst>
        </pc:spChg>
        <pc:graphicFrameChg chg="add del">
          <ac:chgData name="Pavel Navrátil" userId="S::17824@muni.cz::70787c0b-4799-4c9b-9689-308d2fa75a21" providerId="AD" clId="Web-{E9F9D683-7850-DBF7-2696-33BC2750FFE2}" dt="2022-10-10T18:38:01.825" v="694"/>
          <ac:graphicFrameMkLst>
            <pc:docMk/>
            <pc:sldMk cId="3295146071" sldId="266"/>
            <ac:graphicFrameMk id="16" creationId="{4CE929F3-E7A8-9E33-A86C-B1C23D002B76}"/>
          </ac:graphicFrameMkLst>
        </pc:graphicFrameChg>
        <pc:picChg chg="add del">
          <ac:chgData name="Pavel Navrátil" userId="S::17824@muni.cz::70787c0b-4799-4c9b-9689-308d2fa75a21" providerId="AD" clId="Web-{E9F9D683-7850-DBF7-2696-33BC2750FFE2}" dt="2022-10-10T18:37:58.887" v="692"/>
          <ac:picMkLst>
            <pc:docMk/>
            <pc:sldMk cId="3295146071" sldId="266"/>
            <ac:picMk id="5" creationId="{53D5D2AD-509C-6EA3-64BE-DC85D195B7F5}"/>
          </ac:picMkLst>
        </pc:picChg>
        <pc:picChg chg="add del">
          <ac:chgData name="Pavel Navrátil" userId="S::17824@muni.cz::70787c0b-4799-4c9b-9689-308d2fa75a21" providerId="AD" clId="Web-{E9F9D683-7850-DBF7-2696-33BC2750FFE2}" dt="2022-10-10T18:38:17.764" v="696"/>
          <ac:picMkLst>
            <pc:docMk/>
            <pc:sldMk cId="3295146071" sldId="266"/>
            <ac:picMk id="21" creationId="{F8761B50-4B0D-A76A-8379-78E4222421C5}"/>
          </ac:picMkLst>
        </pc:picChg>
      </pc:sldChg>
      <pc:sldChg chg="addSp modSp mod setBg">
        <pc:chgData name="Pavel Navrátil" userId="S::17824@muni.cz::70787c0b-4799-4c9b-9689-308d2fa75a21" providerId="AD" clId="Web-{E9F9D683-7850-DBF7-2696-33BC2750FFE2}" dt="2022-10-10T18:37:16.338" v="689"/>
        <pc:sldMkLst>
          <pc:docMk/>
          <pc:sldMk cId="2907416745" sldId="267"/>
        </pc:sldMkLst>
        <pc:spChg chg="mod">
          <ac:chgData name="Pavel Navrátil" userId="S::17824@muni.cz::70787c0b-4799-4c9b-9689-308d2fa75a21" providerId="AD" clId="Web-{E9F9D683-7850-DBF7-2696-33BC2750FFE2}" dt="2022-10-10T18:37:16.338" v="689"/>
          <ac:spMkLst>
            <pc:docMk/>
            <pc:sldMk cId="2907416745" sldId="267"/>
            <ac:spMk id="2" creationId="{D4ADA00D-1D69-71A8-A72C-5EECAA478D76}"/>
          </ac:spMkLst>
        </pc:spChg>
        <pc:spChg chg="mod">
          <ac:chgData name="Pavel Navrátil" userId="S::17824@muni.cz::70787c0b-4799-4c9b-9689-308d2fa75a21" providerId="AD" clId="Web-{E9F9D683-7850-DBF7-2696-33BC2750FFE2}" dt="2022-10-10T18:37:16.338" v="689"/>
          <ac:spMkLst>
            <pc:docMk/>
            <pc:sldMk cId="2907416745" sldId="267"/>
            <ac:spMk id="3" creationId="{F045B404-D6CB-8C70-064B-408054E111D7}"/>
          </ac:spMkLst>
        </pc:spChg>
        <pc:spChg chg="add">
          <ac:chgData name="Pavel Navrátil" userId="S::17824@muni.cz::70787c0b-4799-4c9b-9689-308d2fa75a21" providerId="AD" clId="Web-{E9F9D683-7850-DBF7-2696-33BC2750FFE2}" dt="2022-10-10T18:37:16.338" v="689"/>
          <ac:spMkLst>
            <pc:docMk/>
            <pc:sldMk cId="2907416745" sldId="267"/>
            <ac:spMk id="9" creationId="{637B2035-1FCB-439A-B421-095E136C7E07}"/>
          </ac:spMkLst>
        </pc:spChg>
        <pc:spChg chg="add">
          <ac:chgData name="Pavel Navrátil" userId="S::17824@muni.cz::70787c0b-4799-4c9b-9689-308d2fa75a21" providerId="AD" clId="Web-{E9F9D683-7850-DBF7-2696-33BC2750FFE2}" dt="2022-10-10T18:37:16.338" v="689"/>
          <ac:spMkLst>
            <pc:docMk/>
            <pc:sldMk cId="2907416745" sldId="267"/>
            <ac:spMk id="11" creationId="{81CE2CF7-D5AA-4464-AC91-9ED1EA5D6389}"/>
          </ac:spMkLst>
        </pc:spChg>
        <pc:picChg chg="add">
          <ac:chgData name="Pavel Navrátil" userId="S::17824@muni.cz::70787c0b-4799-4c9b-9689-308d2fa75a21" providerId="AD" clId="Web-{E9F9D683-7850-DBF7-2696-33BC2750FFE2}" dt="2022-10-10T18:37:16.338" v="689"/>
          <ac:picMkLst>
            <pc:docMk/>
            <pc:sldMk cId="2907416745" sldId="267"/>
            <ac:picMk id="5" creationId="{AB6FBEE3-16AB-ADE3-EEFE-0CFFCB45F18C}"/>
          </ac:picMkLst>
        </pc:picChg>
      </pc:sldChg>
      <pc:sldChg chg="addSp modSp mod setBg">
        <pc:chgData name="Pavel Navrátil" userId="S::17824@muni.cz::70787c0b-4799-4c9b-9689-308d2fa75a21" providerId="AD" clId="Web-{E9F9D683-7850-DBF7-2696-33BC2750FFE2}" dt="2022-10-10T18:37:10.384" v="688"/>
        <pc:sldMkLst>
          <pc:docMk/>
          <pc:sldMk cId="1239577620" sldId="268"/>
        </pc:sldMkLst>
        <pc:spChg chg="mod">
          <ac:chgData name="Pavel Navrátil" userId="S::17824@muni.cz::70787c0b-4799-4c9b-9689-308d2fa75a21" providerId="AD" clId="Web-{E9F9D683-7850-DBF7-2696-33BC2750FFE2}" dt="2022-10-10T18:37:10.384" v="688"/>
          <ac:spMkLst>
            <pc:docMk/>
            <pc:sldMk cId="1239577620" sldId="268"/>
            <ac:spMk id="2" creationId="{14472E6F-C9C1-3492-CBDB-B26A2B402064}"/>
          </ac:spMkLst>
        </pc:spChg>
        <pc:spChg chg="mod">
          <ac:chgData name="Pavel Navrátil" userId="S::17824@muni.cz::70787c0b-4799-4c9b-9689-308d2fa75a21" providerId="AD" clId="Web-{E9F9D683-7850-DBF7-2696-33BC2750FFE2}" dt="2022-10-10T18:37:10.384" v="688"/>
          <ac:spMkLst>
            <pc:docMk/>
            <pc:sldMk cId="1239577620" sldId="268"/>
            <ac:spMk id="3" creationId="{39ED568B-5AC7-C68F-6402-2353E37CC5E8}"/>
          </ac:spMkLst>
        </pc:spChg>
        <pc:spChg chg="add">
          <ac:chgData name="Pavel Navrátil" userId="S::17824@muni.cz::70787c0b-4799-4c9b-9689-308d2fa75a21" providerId="AD" clId="Web-{E9F9D683-7850-DBF7-2696-33BC2750FFE2}" dt="2022-10-10T18:37:10.384" v="688"/>
          <ac:spMkLst>
            <pc:docMk/>
            <pc:sldMk cId="1239577620" sldId="268"/>
            <ac:spMk id="9" creationId="{637B2035-1FCB-439A-B421-095E136C7E07}"/>
          </ac:spMkLst>
        </pc:spChg>
        <pc:spChg chg="add">
          <ac:chgData name="Pavel Navrátil" userId="S::17824@muni.cz::70787c0b-4799-4c9b-9689-308d2fa75a21" providerId="AD" clId="Web-{E9F9D683-7850-DBF7-2696-33BC2750FFE2}" dt="2022-10-10T18:37:10.384" v="688"/>
          <ac:spMkLst>
            <pc:docMk/>
            <pc:sldMk cId="1239577620" sldId="268"/>
            <ac:spMk id="11" creationId="{81CE2CF7-D5AA-4464-AC91-9ED1EA5D6389}"/>
          </ac:spMkLst>
        </pc:spChg>
        <pc:picChg chg="add">
          <ac:chgData name="Pavel Navrátil" userId="S::17824@muni.cz::70787c0b-4799-4c9b-9689-308d2fa75a21" providerId="AD" clId="Web-{E9F9D683-7850-DBF7-2696-33BC2750FFE2}" dt="2022-10-10T18:37:10.384" v="688"/>
          <ac:picMkLst>
            <pc:docMk/>
            <pc:sldMk cId="1239577620" sldId="268"/>
            <ac:picMk id="5" creationId="{BF7F0537-3856-2536-BC29-2CB15D41A367}"/>
          </ac:picMkLst>
        </pc:picChg>
      </pc:sldChg>
      <pc:sldChg chg="addSp delSp modSp mod setBg">
        <pc:chgData name="Pavel Navrátil" userId="S::17824@muni.cz::70787c0b-4799-4c9b-9689-308d2fa75a21" providerId="AD" clId="Web-{E9F9D683-7850-DBF7-2696-33BC2750FFE2}" dt="2022-10-10T18:37:31.245" v="690"/>
        <pc:sldMkLst>
          <pc:docMk/>
          <pc:sldMk cId="1763330078" sldId="269"/>
        </pc:sldMkLst>
        <pc:spChg chg="mod">
          <ac:chgData name="Pavel Navrátil" userId="S::17824@muni.cz::70787c0b-4799-4c9b-9689-308d2fa75a21" providerId="AD" clId="Web-{E9F9D683-7850-DBF7-2696-33BC2750FFE2}" dt="2022-10-10T18:37:31.245" v="690"/>
          <ac:spMkLst>
            <pc:docMk/>
            <pc:sldMk cId="1763330078" sldId="269"/>
            <ac:spMk id="2" creationId="{8D129B2D-BF21-EF46-0214-9DD7819DBE16}"/>
          </ac:spMkLst>
        </pc:spChg>
        <pc:spChg chg="del">
          <ac:chgData name="Pavel Navrátil" userId="S::17824@muni.cz::70787c0b-4799-4c9b-9689-308d2fa75a21" providerId="AD" clId="Web-{E9F9D683-7850-DBF7-2696-33BC2750FFE2}" dt="2022-10-10T18:37:31.245" v="690"/>
          <ac:spMkLst>
            <pc:docMk/>
            <pc:sldMk cId="1763330078" sldId="269"/>
            <ac:spMk id="3" creationId="{BE2B0562-631B-D0C4-1E60-34E211DA7958}"/>
          </ac:spMkLst>
        </pc:spChg>
        <pc:spChg chg="add">
          <ac:chgData name="Pavel Navrátil" userId="S::17824@muni.cz::70787c0b-4799-4c9b-9689-308d2fa75a21" providerId="AD" clId="Web-{E9F9D683-7850-DBF7-2696-33BC2750FFE2}" dt="2022-10-10T18:37:31.245" v="690"/>
          <ac:spMkLst>
            <pc:docMk/>
            <pc:sldMk cId="1763330078" sldId="269"/>
            <ac:spMk id="9" creationId="{02472DE8-E58B-4D56-BA61-C69C601DC760}"/>
          </ac:spMkLst>
        </pc:spChg>
        <pc:spChg chg="add">
          <ac:chgData name="Pavel Navrátil" userId="S::17824@muni.cz::70787c0b-4799-4c9b-9689-308d2fa75a21" providerId="AD" clId="Web-{E9F9D683-7850-DBF7-2696-33BC2750FFE2}" dt="2022-10-10T18:37:31.245" v="690"/>
          <ac:spMkLst>
            <pc:docMk/>
            <pc:sldMk cId="1763330078" sldId="269"/>
            <ac:spMk id="11" creationId="{0183ACFC-B25E-402F-BBD8-E42034CDD49A}"/>
          </ac:spMkLst>
        </pc:spChg>
        <pc:spChg chg="add">
          <ac:chgData name="Pavel Navrátil" userId="S::17824@muni.cz::70787c0b-4799-4c9b-9689-308d2fa75a21" providerId="AD" clId="Web-{E9F9D683-7850-DBF7-2696-33BC2750FFE2}" dt="2022-10-10T18:37:31.245" v="690"/>
          <ac:spMkLst>
            <pc:docMk/>
            <pc:sldMk cId="1763330078" sldId="269"/>
            <ac:spMk id="13" creationId="{3501A971-CEBD-4E4B-8529-3BB4F4100CD6}"/>
          </ac:spMkLst>
        </pc:spChg>
        <pc:graphicFrameChg chg="add">
          <ac:chgData name="Pavel Navrátil" userId="S::17824@muni.cz::70787c0b-4799-4c9b-9689-308d2fa75a21" providerId="AD" clId="Web-{E9F9D683-7850-DBF7-2696-33BC2750FFE2}" dt="2022-10-10T18:37:31.245" v="690"/>
          <ac:graphicFrameMkLst>
            <pc:docMk/>
            <pc:sldMk cId="1763330078" sldId="269"/>
            <ac:graphicFrameMk id="5" creationId="{8406304F-A91E-A861-F502-C90E24FC282C}"/>
          </ac:graphicFrameMkLst>
        </pc:graphicFrameChg>
      </pc:sldChg>
      <pc:sldChg chg="addSp delSp modSp mod setBg">
        <pc:chgData name="Pavel Navrátil" userId="S::17824@muni.cz::70787c0b-4799-4c9b-9689-308d2fa75a21" providerId="AD" clId="Web-{E9F9D683-7850-DBF7-2696-33BC2750FFE2}" dt="2022-10-10T18:36:53.555" v="687"/>
        <pc:sldMkLst>
          <pc:docMk/>
          <pc:sldMk cId="2917390800" sldId="270"/>
        </pc:sldMkLst>
        <pc:spChg chg="mod">
          <ac:chgData name="Pavel Navrátil" userId="S::17824@muni.cz::70787c0b-4799-4c9b-9689-308d2fa75a21" providerId="AD" clId="Web-{E9F9D683-7850-DBF7-2696-33BC2750FFE2}" dt="2022-10-10T18:36:53.555" v="687"/>
          <ac:spMkLst>
            <pc:docMk/>
            <pc:sldMk cId="2917390800" sldId="270"/>
            <ac:spMk id="2" creationId="{C58CD3DA-EBE7-F763-E3B6-D29DAFE7E660}"/>
          </ac:spMkLst>
        </pc:spChg>
        <pc:spChg chg="mod">
          <ac:chgData name="Pavel Navrátil" userId="S::17824@muni.cz::70787c0b-4799-4c9b-9689-308d2fa75a21" providerId="AD" clId="Web-{E9F9D683-7850-DBF7-2696-33BC2750FFE2}" dt="2022-10-10T18:36:53.555" v="687"/>
          <ac:spMkLst>
            <pc:docMk/>
            <pc:sldMk cId="2917390800" sldId="270"/>
            <ac:spMk id="3" creationId="{BD00AE57-39FE-BA31-F8BD-B98C49007595}"/>
          </ac:spMkLst>
        </pc:spChg>
        <pc:spChg chg="add">
          <ac:chgData name="Pavel Navrátil" userId="S::17824@muni.cz::70787c0b-4799-4c9b-9689-308d2fa75a21" providerId="AD" clId="Web-{E9F9D683-7850-DBF7-2696-33BC2750FFE2}" dt="2022-10-10T18:36:53.555" v="687"/>
          <ac:spMkLst>
            <pc:docMk/>
            <pc:sldMk cId="2917390800" sldId="270"/>
            <ac:spMk id="8" creationId="{C9A36457-A5F4-4103-A443-02581C09185B}"/>
          </ac:spMkLst>
        </pc:spChg>
        <pc:spChg chg="add del">
          <ac:chgData name="Pavel Navrátil" userId="S::17824@muni.cz::70787c0b-4799-4c9b-9689-308d2fa75a21" providerId="AD" clId="Web-{E9F9D683-7850-DBF7-2696-33BC2750FFE2}" dt="2022-10-10T18:36:47.852" v="684"/>
          <ac:spMkLst>
            <pc:docMk/>
            <pc:sldMk cId="2917390800" sldId="270"/>
            <ac:spMk id="9" creationId="{637B2035-1FCB-439A-B421-095E136C7E07}"/>
          </ac:spMkLst>
        </pc:spChg>
        <pc:spChg chg="add">
          <ac:chgData name="Pavel Navrátil" userId="S::17824@muni.cz::70787c0b-4799-4c9b-9689-308d2fa75a21" providerId="AD" clId="Web-{E9F9D683-7850-DBF7-2696-33BC2750FFE2}" dt="2022-10-10T18:36:53.555" v="687"/>
          <ac:spMkLst>
            <pc:docMk/>
            <pc:sldMk cId="2917390800" sldId="270"/>
            <ac:spMk id="10" creationId="{35C685BF-E9A7-4525-ABF3-CCC2EAC37E6E}"/>
          </ac:spMkLst>
        </pc:spChg>
        <pc:spChg chg="add del">
          <ac:chgData name="Pavel Navrátil" userId="S::17824@muni.cz::70787c0b-4799-4c9b-9689-308d2fa75a21" providerId="AD" clId="Web-{E9F9D683-7850-DBF7-2696-33BC2750FFE2}" dt="2022-10-10T18:36:47.852" v="684"/>
          <ac:spMkLst>
            <pc:docMk/>
            <pc:sldMk cId="2917390800" sldId="270"/>
            <ac:spMk id="11" creationId="{81CE2CF7-D5AA-4464-AC91-9ED1EA5D6389}"/>
          </ac:spMkLst>
        </pc:spChg>
        <pc:spChg chg="add">
          <ac:chgData name="Pavel Navrátil" userId="S::17824@muni.cz::70787c0b-4799-4c9b-9689-308d2fa75a21" providerId="AD" clId="Web-{E9F9D683-7850-DBF7-2696-33BC2750FFE2}" dt="2022-10-10T18:36:53.555" v="687"/>
          <ac:spMkLst>
            <pc:docMk/>
            <pc:sldMk cId="2917390800" sldId="270"/>
            <ac:spMk id="12" creationId="{C87A8A8A-B020-4F46-8329-D75799D71B76}"/>
          </ac:spMkLst>
        </pc:spChg>
        <pc:spChg chg="add del">
          <ac:chgData name="Pavel Navrátil" userId="S::17824@muni.cz::70787c0b-4799-4c9b-9689-308d2fa75a21" providerId="AD" clId="Web-{E9F9D683-7850-DBF7-2696-33BC2750FFE2}" dt="2022-10-10T18:36:53.540" v="686"/>
          <ac:spMkLst>
            <pc:docMk/>
            <pc:sldMk cId="2917390800" sldId="270"/>
            <ac:spMk id="13" creationId="{23E547B5-89CF-4EC0-96DE-25771AED0799}"/>
          </ac:spMkLst>
        </pc:spChg>
        <pc:spChg chg="add del">
          <ac:chgData name="Pavel Navrátil" userId="S::17824@muni.cz::70787c0b-4799-4c9b-9689-308d2fa75a21" providerId="AD" clId="Web-{E9F9D683-7850-DBF7-2696-33BC2750FFE2}" dt="2022-10-10T18:36:53.540" v="686"/>
          <ac:spMkLst>
            <pc:docMk/>
            <pc:sldMk cId="2917390800" sldId="270"/>
            <ac:spMk id="14" creationId="{B3437C99-FC8E-4311-B48A-F0C4C329B154}"/>
          </ac:spMkLst>
        </pc:spChg>
        <pc:picChg chg="add del">
          <ac:chgData name="Pavel Navrátil" userId="S::17824@muni.cz::70787c0b-4799-4c9b-9689-308d2fa75a21" providerId="AD" clId="Web-{E9F9D683-7850-DBF7-2696-33BC2750FFE2}" dt="2022-10-10T18:36:47.852" v="684"/>
          <ac:picMkLst>
            <pc:docMk/>
            <pc:sldMk cId="2917390800" sldId="270"/>
            <ac:picMk id="5" creationId="{116686B2-1C71-2453-4FFB-897F42A01209}"/>
          </ac:picMkLst>
        </pc:picChg>
        <pc:picChg chg="add del">
          <ac:chgData name="Pavel Navrátil" userId="S::17824@muni.cz::70787c0b-4799-4c9b-9689-308d2fa75a21" providerId="AD" clId="Web-{E9F9D683-7850-DBF7-2696-33BC2750FFE2}" dt="2022-10-10T18:36:53.540" v="686"/>
          <ac:picMkLst>
            <pc:docMk/>
            <pc:sldMk cId="2917390800" sldId="270"/>
            <ac:picMk id="15" creationId="{5D2EBD52-7293-FF27-E79B-18BBA1C29C60}"/>
          </ac:picMkLst>
        </pc:picChg>
      </pc:sldChg>
      <pc:sldChg chg="addSp modSp mod setBg">
        <pc:chgData name="Pavel Navrátil" userId="S::17824@muni.cz::70787c0b-4799-4c9b-9689-308d2fa75a21" providerId="AD" clId="Web-{E9F9D683-7850-DBF7-2696-33BC2750FFE2}" dt="2022-10-10T18:36:34.913" v="682"/>
        <pc:sldMkLst>
          <pc:docMk/>
          <pc:sldMk cId="42880393" sldId="271"/>
        </pc:sldMkLst>
        <pc:spChg chg="mod">
          <ac:chgData name="Pavel Navrátil" userId="S::17824@muni.cz::70787c0b-4799-4c9b-9689-308d2fa75a21" providerId="AD" clId="Web-{E9F9D683-7850-DBF7-2696-33BC2750FFE2}" dt="2022-10-10T18:36:34.913" v="682"/>
          <ac:spMkLst>
            <pc:docMk/>
            <pc:sldMk cId="42880393" sldId="271"/>
            <ac:spMk id="2" creationId="{4E2D4A81-875C-2E9F-F5E6-1D47A620E242}"/>
          </ac:spMkLst>
        </pc:spChg>
        <pc:spChg chg="mod">
          <ac:chgData name="Pavel Navrátil" userId="S::17824@muni.cz::70787c0b-4799-4c9b-9689-308d2fa75a21" providerId="AD" clId="Web-{E9F9D683-7850-DBF7-2696-33BC2750FFE2}" dt="2022-10-10T18:36:34.913" v="682"/>
          <ac:spMkLst>
            <pc:docMk/>
            <pc:sldMk cId="42880393" sldId="271"/>
            <ac:spMk id="3" creationId="{E78FEA13-457B-2CAB-DEAD-D250DE58091A}"/>
          </ac:spMkLst>
        </pc:spChg>
        <pc:spChg chg="add">
          <ac:chgData name="Pavel Navrátil" userId="S::17824@muni.cz::70787c0b-4799-4c9b-9689-308d2fa75a21" providerId="AD" clId="Web-{E9F9D683-7850-DBF7-2696-33BC2750FFE2}" dt="2022-10-10T18:36:34.913" v="682"/>
          <ac:spMkLst>
            <pc:docMk/>
            <pc:sldMk cId="42880393" sldId="271"/>
            <ac:spMk id="9" creationId="{637B2035-1FCB-439A-B421-095E136C7E07}"/>
          </ac:spMkLst>
        </pc:spChg>
        <pc:spChg chg="add">
          <ac:chgData name="Pavel Navrátil" userId="S::17824@muni.cz::70787c0b-4799-4c9b-9689-308d2fa75a21" providerId="AD" clId="Web-{E9F9D683-7850-DBF7-2696-33BC2750FFE2}" dt="2022-10-10T18:36:34.913" v="682"/>
          <ac:spMkLst>
            <pc:docMk/>
            <pc:sldMk cId="42880393" sldId="271"/>
            <ac:spMk id="11" creationId="{81CE2CF7-D5AA-4464-AC91-9ED1EA5D6389}"/>
          </ac:spMkLst>
        </pc:spChg>
        <pc:picChg chg="add">
          <ac:chgData name="Pavel Navrátil" userId="S::17824@muni.cz::70787c0b-4799-4c9b-9689-308d2fa75a21" providerId="AD" clId="Web-{E9F9D683-7850-DBF7-2696-33BC2750FFE2}" dt="2022-10-10T18:36:34.913" v="682"/>
          <ac:picMkLst>
            <pc:docMk/>
            <pc:sldMk cId="42880393" sldId="271"/>
            <ac:picMk id="5" creationId="{836B630F-3B52-9406-AA98-16E9496DF9C9}"/>
          </ac:picMkLst>
        </pc:picChg>
      </pc:sldChg>
      <pc:sldChg chg="addSp modSp mod setBg">
        <pc:chgData name="Pavel Navrátil" userId="S::17824@muni.cz::70787c0b-4799-4c9b-9689-308d2fa75a21" providerId="AD" clId="Web-{E9F9D683-7850-DBF7-2696-33BC2750FFE2}" dt="2022-10-10T18:36:29.194" v="681"/>
        <pc:sldMkLst>
          <pc:docMk/>
          <pc:sldMk cId="1729254978" sldId="272"/>
        </pc:sldMkLst>
        <pc:spChg chg="mod">
          <ac:chgData name="Pavel Navrátil" userId="S::17824@muni.cz::70787c0b-4799-4c9b-9689-308d2fa75a21" providerId="AD" clId="Web-{E9F9D683-7850-DBF7-2696-33BC2750FFE2}" dt="2022-10-10T18:36:29.194" v="681"/>
          <ac:spMkLst>
            <pc:docMk/>
            <pc:sldMk cId="1729254978" sldId="272"/>
            <ac:spMk id="2" creationId="{8962694E-23E9-A7C9-4866-3AB4D380A62A}"/>
          </ac:spMkLst>
        </pc:spChg>
        <pc:spChg chg="mod">
          <ac:chgData name="Pavel Navrátil" userId="S::17824@muni.cz::70787c0b-4799-4c9b-9689-308d2fa75a21" providerId="AD" clId="Web-{E9F9D683-7850-DBF7-2696-33BC2750FFE2}" dt="2022-10-10T18:36:29.194" v="681"/>
          <ac:spMkLst>
            <pc:docMk/>
            <pc:sldMk cId="1729254978" sldId="272"/>
            <ac:spMk id="3" creationId="{10395F06-9D55-D3E6-C16F-C7C601A5478D}"/>
          </ac:spMkLst>
        </pc:spChg>
        <pc:spChg chg="add">
          <ac:chgData name="Pavel Navrátil" userId="S::17824@muni.cz::70787c0b-4799-4c9b-9689-308d2fa75a21" providerId="AD" clId="Web-{E9F9D683-7850-DBF7-2696-33BC2750FFE2}" dt="2022-10-10T18:36:29.194" v="681"/>
          <ac:spMkLst>
            <pc:docMk/>
            <pc:sldMk cId="1729254978" sldId="272"/>
            <ac:spMk id="9" creationId="{637B2035-1FCB-439A-B421-095E136C7E07}"/>
          </ac:spMkLst>
        </pc:spChg>
        <pc:spChg chg="add">
          <ac:chgData name="Pavel Navrátil" userId="S::17824@muni.cz::70787c0b-4799-4c9b-9689-308d2fa75a21" providerId="AD" clId="Web-{E9F9D683-7850-DBF7-2696-33BC2750FFE2}" dt="2022-10-10T18:36:29.194" v="681"/>
          <ac:spMkLst>
            <pc:docMk/>
            <pc:sldMk cId="1729254978" sldId="272"/>
            <ac:spMk id="11" creationId="{81CE2CF7-D5AA-4464-AC91-9ED1EA5D6389}"/>
          </ac:spMkLst>
        </pc:spChg>
        <pc:picChg chg="add">
          <ac:chgData name="Pavel Navrátil" userId="S::17824@muni.cz::70787c0b-4799-4c9b-9689-308d2fa75a21" providerId="AD" clId="Web-{E9F9D683-7850-DBF7-2696-33BC2750FFE2}" dt="2022-10-10T18:36:29.194" v="681"/>
          <ac:picMkLst>
            <pc:docMk/>
            <pc:sldMk cId="1729254978" sldId="272"/>
            <ac:picMk id="5" creationId="{B53AC6C4-D29D-CA94-5D6B-7A6299B15521}"/>
          </ac:picMkLst>
        </pc:picChg>
      </pc:sldChg>
      <pc:sldChg chg="addSp modSp mod setBg">
        <pc:chgData name="Pavel Navrátil" userId="S::17824@muni.cz::70787c0b-4799-4c9b-9689-308d2fa75a21" providerId="AD" clId="Web-{E9F9D683-7850-DBF7-2696-33BC2750FFE2}" dt="2022-10-10T18:36:24.710" v="680"/>
        <pc:sldMkLst>
          <pc:docMk/>
          <pc:sldMk cId="2811527461" sldId="273"/>
        </pc:sldMkLst>
        <pc:spChg chg="mod">
          <ac:chgData name="Pavel Navrátil" userId="S::17824@muni.cz::70787c0b-4799-4c9b-9689-308d2fa75a21" providerId="AD" clId="Web-{E9F9D683-7850-DBF7-2696-33BC2750FFE2}" dt="2022-10-10T18:36:24.710" v="680"/>
          <ac:spMkLst>
            <pc:docMk/>
            <pc:sldMk cId="2811527461" sldId="273"/>
            <ac:spMk id="2" creationId="{E9FB4EDC-FE89-F60D-0550-BFE9E8247CB5}"/>
          </ac:spMkLst>
        </pc:spChg>
        <pc:spChg chg="mod">
          <ac:chgData name="Pavel Navrátil" userId="S::17824@muni.cz::70787c0b-4799-4c9b-9689-308d2fa75a21" providerId="AD" clId="Web-{E9F9D683-7850-DBF7-2696-33BC2750FFE2}" dt="2022-10-10T18:36:24.710" v="680"/>
          <ac:spMkLst>
            <pc:docMk/>
            <pc:sldMk cId="2811527461" sldId="273"/>
            <ac:spMk id="3" creationId="{9181FA20-E19A-EE97-8E27-FB1BECB4ED5B}"/>
          </ac:spMkLst>
        </pc:spChg>
        <pc:spChg chg="add">
          <ac:chgData name="Pavel Navrátil" userId="S::17824@muni.cz::70787c0b-4799-4c9b-9689-308d2fa75a21" providerId="AD" clId="Web-{E9F9D683-7850-DBF7-2696-33BC2750FFE2}" dt="2022-10-10T18:36:24.710" v="680"/>
          <ac:spMkLst>
            <pc:docMk/>
            <pc:sldMk cId="2811527461" sldId="273"/>
            <ac:spMk id="9" creationId="{637B2035-1FCB-439A-B421-095E136C7E07}"/>
          </ac:spMkLst>
        </pc:spChg>
        <pc:spChg chg="add">
          <ac:chgData name="Pavel Navrátil" userId="S::17824@muni.cz::70787c0b-4799-4c9b-9689-308d2fa75a21" providerId="AD" clId="Web-{E9F9D683-7850-DBF7-2696-33BC2750FFE2}" dt="2022-10-10T18:36:24.710" v="680"/>
          <ac:spMkLst>
            <pc:docMk/>
            <pc:sldMk cId="2811527461" sldId="273"/>
            <ac:spMk id="11" creationId="{81CE2CF7-D5AA-4464-AC91-9ED1EA5D6389}"/>
          </ac:spMkLst>
        </pc:spChg>
        <pc:picChg chg="add">
          <ac:chgData name="Pavel Navrátil" userId="S::17824@muni.cz::70787c0b-4799-4c9b-9689-308d2fa75a21" providerId="AD" clId="Web-{E9F9D683-7850-DBF7-2696-33BC2750FFE2}" dt="2022-10-10T18:36:24.710" v="680"/>
          <ac:picMkLst>
            <pc:docMk/>
            <pc:sldMk cId="2811527461" sldId="273"/>
            <ac:picMk id="5" creationId="{35D6AAF6-C2A6-4DB8-762F-7567C9B32D26}"/>
          </ac:picMkLst>
        </pc:picChg>
      </pc:sldChg>
      <pc:sldChg chg="addSp modSp mod setBg">
        <pc:chgData name="Pavel Navrátil" userId="S::17824@muni.cz::70787c0b-4799-4c9b-9689-308d2fa75a21" providerId="AD" clId="Web-{E9F9D683-7850-DBF7-2696-33BC2750FFE2}" dt="2022-10-10T18:36:19.069" v="679"/>
        <pc:sldMkLst>
          <pc:docMk/>
          <pc:sldMk cId="2625274490" sldId="274"/>
        </pc:sldMkLst>
        <pc:spChg chg="mod">
          <ac:chgData name="Pavel Navrátil" userId="S::17824@muni.cz::70787c0b-4799-4c9b-9689-308d2fa75a21" providerId="AD" clId="Web-{E9F9D683-7850-DBF7-2696-33BC2750FFE2}" dt="2022-10-10T18:36:19.069" v="679"/>
          <ac:spMkLst>
            <pc:docMk/>
            <pc:sldMk cId="2625274490" sldId="274"/>
            <ac:spMk id="2" creationId="{BE5E46A2-3899-2142-36EE-E042FAAFC19C}"/>
          </ac:spMkLst>
        </pc:spChg>
        <pc:spChg chg="mod">
          <ac:chgData name="Pavel Navrátil" userId="S::17824@muni.cz::70787c0b-4799-4c9b-9689-308d2fa75a21" providerId="AD" clId="Web-{E9F9D683-7850-DBF7-2696-33BC2750FFE2}" dt="2022-10-10T18:36:19.069" v="679"/>
          <ac:spMkLst>
            <pc:docMk/>
            <pc:sldMk cId="2625274490" sldId="274"/>
            <ac:spMk id="3" creationId="{345BED6A-FDFC-7264-E4ED-479CA6FEE785}"/>
          </ac:spMkLst>
        </pc:spChg>
        <pc:spChg chg="add">
          <ac:chgData name="Pavel Navrátil" userId="S::17824@muni.cz::70787c0b-4799-4c9b-9689-308d2fa75a21" providerId="AD" clId="Web-{E9F9D683-7850-DBF7-2696-33BC2750FFE2}" dt="2022-10-10T18:36:19.069" v="679"/>
          <ac:spMkLst>
            <pc:docMk/>
            <pc:sldMk cId="2625274490" sldId="274"/>
            <ac:spMk id="8" creationId="{00A0D747-F38B-4A99-9985-62CE8C24765F}"/>
          </ac:spMkLst>
        </pc:spChg>
        <pc:spChg chg="add">
          <ac:chgData name="Pavel Navrátil" userId="S::17824@muni.cz::70787c0b-4799-4c9b-9689-308d2fa75a21" providerId="AD" clId="Web-{E9F9D683-7850-DBF7-2696-33BC2750FFE2}" dt="2022-10-10T18:36:19.069" v="679"/>
          <ac:spMkLst>
            <pc:docMk/>
            <pc:sldMk cId="2625274490" sldId="274"/>
            <ac:spMk id="10" creationId="{3D1BF32B-6CA3-4695-8A0C-1AC789B58D94}"/>
          </ac:spMkLst>
        </pc:spChg>
      </pc:sldChg>
      <pc:sldChg chg="modSp">
        <pc:chgData name="Pavel Navrátil" userId="S::17824@muni.cz::70787c0b-4799-4c9b-9689-308d2fa75a21" providerId="AD" clId="Web-{E9F9D683-7850-DBF7-2696-33BC2750FFE2}" dt="2022-10-10T17:46:58.048" v="108" actId="20577"/>
        <pc:sldMkLst>
          <pc:docMk/>
          <pc:sldMk cId="2447336142" sldId="275"/>
        </pc:sldMkLst>
        <pc:spChg chg="mod">
          <ac:chgData name="Pavel Navrátil" userId="S::17824@muni.cz::70787c0b-4799-4c9b-9689-308d2fa75a21" providerId="AD" clId="Web-{E9F9D683-7850-DBF7-2696-33BC2750FFE2}" dt="2022-10-10T17:46:58.048" v="108" actId="20577"/>
          <ac:spMkLst>
            <pc:docMk/>
            <pc:sldMk cId="2447336142" sldId="275"/>
            <ac:spMk id="2" creationId="{E82007B9-A08E-8E56-409A-222AA0347ACF}"/>
          </ac:spMkLst>
        </pc:spChg>
        <pc:graphicFrameChg chg="modGraphic">
          <ac:chgData name="Pavel Navrátil" userId="S::17824@muni.cz::70787c0b-4799-4c9b-9689-308d2fa75a21" providerId="AD" clId="Web-{E9F9D683-7850-DBF7-2696-33BC2750FFE2}" dt="2022-10-10T17:46:16.655" v="90" actId="20577"/>
          <ac:graphicFrameMkLst>
            <pc:docMk/>
            <pc:sldMk cId="2447336142" sldId="275"/>
            <ac:graphicFrameMk id="4" creationId="{58FCD640-6404-C61B-9719-F2C698310A4E}"/>
          </ac:graphicFrameMkLst>
        </pc:graphicFrameChg>
      </pc:sldChg>
      <pc:sldChg chg="addSp modSp new mod setBg">
        <pc:chgData name="Pavel Navrátil" userId="S::17824@muni.cz::70787c0b-4799-4c9b-9689-308d2fa75a21" providerId="AD" clId="Web-{E9F9D683-7850-DBF7-2696-33BC2750FFE2}" dt="2022-10-10T18:35:49.161" v="678"/>
        <pc:sldMkLst>
          <pc:docMk/>
          <pc:sldMk cId="25035094" sldId="276"/>
        </pc:sldMkLst>
        <pc:spChg chg="mod">
          <ac:chgData name="Pavel Navrátil" userId="S::17824@muni.cz::70787c0b-4799-4c9b-9689-308d2fa75a21" providerId="AD" clId="Web-{E9F9D683-7850-DBF7-2696-33BC2750FFE2}" dt="2022-10-10T18:35:49.161" v="678"/>
          <ac:spMkLst>
            <pc:docMk/>
            <pc:sldMk cId="25035094" sldId="276"/>
            <ac:spMk id="2" creationId="{C8D3290E-78C0-8B87-C1CE-1E0DC0B3EA71}"/>
          </ac:spMkLst>
        </pc:spChg>
        <pc:spChg chg="mod">
          <ac:chgData name="Pavel Navrátil" userId="S::17824@muni.cz::70787c0b-4799-4c9b-9689-308d2fa75a21" providerId="AD" clId="Web-{E9F9D683-7850-DBF7-2696-33BC2750FFE2}" dt="2022-10-10T18:35:49.161" v="678"/>
          <ac:spMkLst>
            <pc:docMk/>
            <pc:sldMk cId="25035094" sldId="276"/>
            <ac:spMk id="3" creationId="{A1100FC4-DFE0-B2C0-9561-4C43F4D137D9}"/>
          </ac:spMkLst>
        </pc:spChg>
        <pc:spChg chg="add">
          <ac:chgData name="Pavel Navrátil" userId="S::17824@muni.cz::70787c0b-4799-4c9b-9689-308d2fa75a21" providerId="AD" clId="Web-{E9F9D683-7850-DBF7-2696-33BC2750FFE2}" dt="2022-10-10T18:35:49.161" v="678"/>
          <ac:spMkLst>
            <pc:docMk/>
            <pc:sldMk cId="25035094" sldId="276"/>
            <ac:spMk id="9" creationId="{637B2035-1FCB-439A-B421-095E136C7E07}"/>
          </ac:spMkLst>
        </pc:spChg>
        <pc:spChg chg="add">
          <ac:chgData name="Pavel Navrátil" userId="S::17824@muni.cz::70787c0b-4799-4c9b-9689-308d2fa75a21" providerId="AD" clId="Web-{E9F9D683-7850-DBF7-2696-33BC2750FFE2}" dt="2022-10-10T18:35:49.161" v="678"/>
          <ac:spMkLst>
            <pc:docMk/>
            <pc:sldMk cId="25035094" sldId="276"/>
            <ac:spMk id="11" creationId="{81CE2CF7-D5AA-4464-AC91-9ED1EA5D6389}"/>
          </ac:spMkLst>
        </pc:spChg>
        <pc:picChg chg="add">
          <ac:chgData name="Pavel Navrátil" userId="S::17824@muni.cz::70787c0b-4799-4c9b-9689-308d2fa75a21" providerId="AD" clId="Web-{E9F9D683-7850-DBF7-2696-33BC2750FFE2}" dt="2022-10-10T18:35:49.161" v="678"/>
          <ac:picMkLst>
            <pc:docMk/>
            <pc:sldMk cId="25035094" sldId="276"/>
            <ac:picMk id="5" creationId="{10463323-DDB2-5BCD-BA63-463338CC84AB}"/>
          </ac:picMkLst>
        </pc:picChg>
      </pc:sldChg>
      <pc:sldChg chg="addSp delSp modSp new mod ord setBg">
        <pc:chgData name="Pavel Navrátil" userId="S::17824@muni.cz::70787c0b-4799-4c9b-9689-308d2fa75a21" providerId="AD" clId="Web-{E9F9D683-7850-DBF7-2696-33BC2750FFE2}" dt="2022-10-10T18:35:20.206" v="677"/>
        <pc:sldMkLst>
          <pc:docMk/>
          <pc:sldMk cId="2115210195" sldId="277"/>
        </pc:sldMkLst>
        <pc:spChg chg="mod">
          <ac:chgData name="Pavel Navrátil" userId="S::17824@muni.cz::70787c0b-4799-4c9b-9689-308d2fa75a21" providerId="AD" clId="Web-{E9F9D683-7850-DBF7-2696-33BC2750FFE2}" dt="2022-10-10T18:35:20.206" v="677"/>
          <ac:spMkLst>
            <pc:docMk/>
            <pc:sldMk cId="2115210195" sldId="277"/>
            <ac:spMk id="2" creationId="{36B8777B-DD81-7432-3617-B9A94CF4889C}"/>
          </ac:spMkLst>
        </pc:spChg>
        <pc:spChg chg="del mod">
          <ac:chgData name="Pavel Navrátil" userId="S::17824@muni.cz::70787c0b-4799-4c9b-9689-308d2fa75a21" providerId="AD" clId="Web-{E9F9D683-7850-DBF7-2696-33BC2750FFE2}" dt="2022-10-10T17:55:48.800" v="170"/>
          <ac:spMkLst>
            <pc:docMk/>
            <pc:sldMk cId="2115210195" sldId="277"/>
            <ac:spMk id="3" creationId="{2A39C725-CA87-65B0-F590-D66403616564}"/>
          </ac:spMkLst>
        </pc:spChg>
        <pc:spChg chg="add del mod">
          <ac:chgData name="Pavel Navrátil" userId="S::17824@muni.cz::70787c0b-4799-4c9b-9689-308d2fa75a21" providerId="AD" clId="Web-{E9F9D683-7850-DBF7-2696-33BC2750FFE2}" dt="2022-10-10T17:56:58.820" v="172"/>
          <ac:spMkLst>
            <pc:docMk/>
            <pc:sldMk cId="2115210195" sldId="277"/>
            <ac:spMk id="12" creationId="{A1C145F3-6A30-38D0-DBC6-5247D903E42E}"/>
          </ac:spMkLst>
        </pc:spChg>
        <pc:spChg chg="add del">
          <ac:chgData name="Pavel Navrátil" userId="S::17824@muni.cz::70787c0b-4799-4c9b-9689-308d2fa75a21" providerId="AD" clId="Web-{E9F9D683-7850-DBF7-2696-33BC2750FFE2}" dt="2022-10-10T18:35:20.018" v="676"/>
          <ac:spMkLst>
            <pc:docMk/>
            <pc:sldMk cId="2115210195" sldId="277"/>
            <ac:spMk id="18" creationId="{02472DE8-E58B-4D56-BA61-C69C601DC760}"/>
          </ac:spMkLst>
        </pc:spChg>
        <pc:spChg chg="add del">
          <ac:chgData name="Pavel Navrátil" userId="S::17824@muni.cz::70787c0b-4799-4c9b-9689-308d2fa75a21" providerId="AD" clId="Web-{E9F9D683-7850-DBF7-2696-33BC2750FFE2}" dt="2022-10-10T18:35:20.018" v="676"/>
          <ac:spMkLst>
            <pc:docMk/>
            <pc:sldMk cId="2115210195" sldId="277"/>
            <ac:spMk id="20" creationId="{0183ACFC-B25E-402F-BBD8-E42034CDD49A}"/>
          </ac:spMkLst>
        </pc:spChg>
        <pc:spChg chg="add del">
          <ac:chgData name="Pavel Navrátil" userId="S::17824@muni.cz::70787c0b-4799-4c9b-9689-308d2fa75a21" providerId="AD" clId="Web-{E9F9D683-7850-DBF7-2696-33BC2750FFE2}" dt="2022-10-10T18:35:20.018" v="676"/>
          <ac:spMkLst>
            <pc:docMk/>
            <pc:sldMk cId="2115210195" sldId="277"/>
            <ac:spMk id="22" creationId="{3501A971-CEBD-4E4B-8529-3BB4F4100CD6}"/>
          </ac:spMkLst>
        </pc:spChg>
        <pc:spChg chg="add">
          <ac:chgData name="Pavel Navrátil" userId="S::17824@muni.cz::70787c0b-4799-4c9b-9689-308d2fa75a21" providerId="AD" clId="Web-{E9F9D683-7850-DBF7-2696-33BC2750FFE2}" dt="2022-10-10T18:35:20.206" v="677"/>
          <ac:spMkLst>
            <pc:docMk/>
            <pc:sldMk cId="2115210195" sldId="277"/>
            <ac:spMk id="24" creationId="{0F584D22-CD28-4363-A679-ACA953A2A6F4}"/>
          </ac:spMkLst>
        </pc:spChg>
        <pc:spChg chg="add">
          <ac:chgData name="Pavel Navrátil" userId="S::17824@muni.cz::70787c0b-4799-4c9b-9689-308d2fa75a21" providerId="AD" clId="Web-{E9F9D683-7850-DBF7-2696-33BC2750FFE2}" dt="2022-10-10T18:35:20.206" v="677"/>
          <ac:spMkLst>
            <pc:docMk/>
            <pc:sldMk cId="2115210195" sldId="277"/>
            <ac:spMk id="25" creationId="{5B0E491B-5098-4794-9326-BC6DB475567C}"/>
          </ac:spMkLst>
        </pc:spChg>
        <pc:graphicFrameChg chg="add del mod ord modGraphic">
          <ac:chgData name="Pavel Navrátil" userId="S::17824@muni.cz::70787c0b-4799-4c9b-9689-308d2fa75a21" providerId="AD" clId="Web-{E9F9D683-7850-DBF7-2696-33BC2750FFE2}" dt="2022-10-10T17:56:55.758" v="171"/>
          <ac:graphicFrameMkLst>
            <pc:docMk/>
            <pc:sldMk cId="2115210195" sldId="277"/>
            <ac:graphicFrameMk id="4" creationId="{2022CF00-A50A-1FAA-E046-FBE8CBA24AFB}"/>
          </ac:graphicFrameMkLst>
        </pc:graphicFrameChg>
        <pc:graphicFrameChg chg="add mod ord modGraphic">
          <ac:chgData name="Pavel Navrátil" userId="S::17824@muni.cz::70787c0b-4799-4c9b-9689-308d2fa75a21" providerId="AD" clId="Web-{E9F9D683-7850-DBF7-2696-33BC2750FFE2}" dt="2022-10-10T18:35:20.206" v="677"/>
          <ac:graphicFrameMkLst>
            <pc:docMk/>
            <pc:sldMk cId="2115210195" sldId="277"/>
            <ac:graphicFrameMk id="13" creationId="{53717C48-3A13-10AE-C58F-6F6BD15AF439}"/>
          </ac:graphicFrameMkLst>
        </pc:graphicFrameChg>
      </pc:sldChg>
      <pc:sldChg chg="addSp modSp new mod setBg">
        <pc:chgData name="Pavel Navrátil" userId="S::17824@muni.cz::70787c0b-4799-4c9b-9689-308d2fa75a21" providerId="AD" clId="Web-{E9F9D683-7850-DBF7-2696-33BC2750FFE2}" dt="2022-10-10T18:35:07.752" v="674"/>
        <pc:sldMkLst>
          <pc:docMk/>
          <pc:sldMk cId="677783339" sldId="278"/>
        </pc:sldMkLst>
        <pc:spChg chg="mod">
          <ac:chgData name="Pavel Navrátil" userId="S::17824@muni.cz::70787c0b-4799-4c9b-9689-308d2fa75a21" providerId="AD" clId="Web-{E9F9D683-7850-DBF7-2696-33BC2750FFE2}" dt="2022-10-10T18:35:07.752" v="674"/>
          <ac:spMkLst>
            <pc:docMk/>
            <pc:sldMk cId="677783339" sldId="278"/>
            <ac:spMk id="2" creationId="{4F855C0B-E2EB-A4FA-7987-6E7473A70B45}"/>
          </ac:spMkLst>
        </pc:spChg>
        <pc:spChg chg="mod">
          <ac:chgData name="Pavel Navrátil" userId="S::17824@muni.cz::70787c0b-4799-4c9b-9689-308d2fa75a21" providerId="AD" clId="Web-{E9F9D683-7850-DBF7-2696-33BC2750FFE2}" dt="2022-10-10T18:35:07.752" v="674"/>
          <ac:spMkLst>
            <pc:docMk/>
            <pc:sldMk cId="677783339" sldId="278"/>
            <ac:spMk id="3" creationId="{9CB4011C-7A5B-EE6B-23DF-8D461F727C04}"/>
          </ac:spMkLst>
        </pc:spChg>
        <pc:spChg chg="add">
          <ac:chgData name="Pavel Navrátil" userId="S::17824@muni.cz::70787c0b-4799-4c9b-9689-308d2fa75a21" providerId="AD" clId="Web-{E9F9D683-7850-DBF7-2696-33BC2750FFE2}" dt="2022-10-10T18:35:07.752" v="674"/>
          <ac:spMkLst>
            <pc:docMk/>
            <pc:sldMk cId="677783339" sldId="278"/>
            <ac:spMk id="9" creationId="{637B2035-1FCB-439A-B421-095E136C7E07}"/>
          </ac:spMkLst>
        </pc:spChg>
        <pc:spChg chg="add">
          <ac:chgData name="Pavel Navrátil" userId="S::17824@muni.cz::70787c0b-4799-4c9b-9689-308d2fa75a21" providerId="AD" clId="Web-{E9F9D683-7850-DBF7-2696-33BC2750FFE2}" dt="2022-10-10T18:35:07.752" v="674"/>
          <ac:spMkLst>
            <pc:docMk/>
            <pc:sldMk cId="677783339" sldId="278"/>
            <ac:spMk id="11" creationId="{81CE2CF7-D5AA-4464-AC91-9ED1EA5D6389}"/>
          </ac:spMkLst>
        </pc:spChg>
        <pc:picChg chg="add">
          <ac:chgData name="Pavel Navrátil" userId="S::17824@muni.cz::70787c0b-4799-4c9b-9689-308d2fa75a21" providerId="AD" clId="Web-{E9F9D683-7850-DBF7-2696-33BC2750FFE2}" dt="2022-10-10T18:35:07.752" v="674"/>
          <ac:picMkLst>
            <pc:docMk/>
            <pc:sldMk cId="677783339" sldId="278"/>
            <ac:picMk id="5" creationId="{F60A9897-4515-1183-B2F7-F5BE3341DFCD}"/>
          </ac:picMkLst>
        </pc:picChg>
      </pc:sldChg>
      <pc:sldChg chg="addSp modSp new mod setBg">
        <pc:chgData name="Pavel Navrátil" userId="S::17824@muni.cz::70787c0b-4799-4c9b-9689-308d2fa75a21" providerId="AD" clId="Web-{E9F9D683-7850-DBF7-2696-33BC2750FFE2}" dt="2022-10-10T18:35:02.267" v="673"/>
        <pc:sldMkLst>
          <pc:docMk/>
          <pc:sldMk cId="3019460652" sldId="279"/>
        </pc:sldMkLst>
        <pc:spChg chg="mod">
          <ac:chgData name="Pavel Navrátil" userId="S::17824@muni.cz::70787c0b-4799-4c9b-9689-308d2fa75a21" providerId="AD" clId="Web-{E9F9D683-7850-DBF7-2696-33BC2750FFE2}" dt="2022-10-10T18:35:02.267" v="673"/>
          <ac:spMkLst>
            <pc:docMk/>
            <pc:sldMk cId="3019460652" sldId="279"/>
            <ac:spMk id="2" creationId="{A0D8A74A-CC1F-0318-6929-6F4EFB049393}"/>
          </ac:spMkLst>
        </pc:spChg>
        <pc:spChg chg="mod">
          <ac:chgData name="Pavel Navrátil" userId="S::17824@muni.cz::70787c0b-4799-4c9b-9689-308d2fa75a21" providerId="AD" clId="Web-{E9F9D683-7850-DBF7-2696-33BC2750FFE2}" dt="2022-10-10T18:35:02.267" v="673"/>
          <ac:spMkLst>
            <pc:docMk/>
            <pc:sldMk cId="3019460652" sldId="279"/>
            <ac:spMk id="3" creationId="{DE95076D-C321-3075-DE9A-09EAF3DB1542}"/>
          </ac:spMkLst>
        </pc:spChg>
        <pc:spChg chg="add">
          <ac:chgData name="Pavel Navrátil" userId="S::17824@muni.cz::70787c0b-4799-4c9b-9689-308d2fa75a21" providerId="AD" clId="Web-{E9F9D683-7850-DBF7-2696-33BC2750FFE2}" dt="2022-10-10T18:35:02.267" v="673"/>
          <ac:spMkLst>
            <pc:docMk/>
            <pc:sldMk cId="3019460652" sldId="279"/>
            <ac:spMk id="9" creationId="{5D13CC36-B950-4F02-9BAF-9A7EB267398C}"/>
          </ac:spMkLst>
        </pc:spChg>
        <pc:spChg chg="add">
          <ac:chgData name="Pavel Navrátil" userId="S::17824@muni.cz::70787c0b-4799-4c9b-9689-308d2fa75a21" providerId="AD" clId="Web-{E9F9D683-7850-DBF7-2696-33BC2750FFE2}" dt="2022-10-10T18:35:02.267" v="673"/>
          <ac:spMkLst>
            <pc:docMk/>
            <pc:sldMk cId="3019460652" sldId="279"/>
            <ac:spMk id="11" creationId="{D1BDED99-B35B-4FEE-A274-8E8DB6FEEECF}"/>
          </ac:spMkLst>
        </pc:spChg>
        <pc:picChg chg="add">
          <ac:chgData name="Pavel Navrátil" userId="S::17824@muni.cz::70787c0b-4799-4c9b-9689-308d2fa75a21" providerId="AD" clId="Web-{E9F9D683-7850-DBF7-2696-33BC2750FFE2}" dt="2022-10-10T18:35:02.267" v="673"/>
          <ac:picMkLst>
            <pc:docMk/>
            <pc:sldMk cId="3019460652" sldId="279"/>
            <ac:picMk id="5" creationId="{8D426817-C363-AB75-542E-BC29A4959BE5}"/>
          </ac:picMkLst>
        </pc:picChg>
      </pc:sldChg>
      <pc:sldChg chg="addSp modSp new mod setBg">
        <pc:chgData name="Pavel Navrátil" userId="S::17824@muni.cz::70787c0b-4799-4c9b-9689-308d2fa75a21" providerId="AD" clId="Web-{E9F9D683-7850-DBF7-2696-33BC2750FFE2}" dt="2022-10-10T18:34:57.298" v="672"/>
        <pc:sldMkLst>
          <pc:docMk/>
          <pc:sldMk cId="1521949080" sldId="280"/>
        </pc:sldMkLst>
        <pc:spChg chg="mod">
          <ac:chgData name="Pavel Navrátil" userId="S::17824@muni.cz::70787c0b-4799-4c9b-9689-308d2fa75a21" providerId="AD" clId="Web-{E9F9D683-7850-DBF7-2696-33BC2750FFE2}" dt="2022-10-10T18:34:57.298" v="672"/>
          <ac:spMkLst>
            <pc:docMk/>
            <pc:sldMk cId="1521949080" sldId="280"/>
            <ac:spMk id="2" creationId="{E2C676B9-B5E6-788B-A831-ADFBF8529546}"/>
          </ac:spMkLst>
        </pc:spChg>
        <pc:spChg chg="mod">
          <ac:chgData name="Pavel Navrátil" userId="S::17824@muni.cz::70787c0b-4799-4c9b-9689-308d2fa75a21" providerId="AD" clId="Web-{E9F9D683-7850-DBF7-2696-33BC2750FFE2}" dt="2022-10-10T18:34:57.298" v="672"/>
          <ac:spMkLst>
            <pc:docMk/>
            <pc:sldMk cId="1521949080" sldId="280"/>
            <ac:spMk id="3" creationId="{EFA6D156-E923-306D-C30B-2CF06A620460}"/>
          </ac:spMkLst>
        </pc:spChg>
        <pc:spChg chg="add">
          <ac:chgData name="Pavel Navrátil" userId="S::17824@muni.cz::70787c0b-4799-4c9b-9689-308d2fa75a21" providerId="AD" clId="Web-{E9F9D683-7850-DBF7-2696-33BC2750FFE2}" dt="2022-10-10T18:34:57.298" v="672"/>
          <ac:spMkLst>
            <pc:docMk/>
            <pc:sldMk cId="1521949080" sldId="280"/>
            <ac:spMk id="9" creationId="{23E547B5-89CF-4EC0-96DE-25771AED0799}"/>
          </ac:spMkLst>
        </pc:spChg>
        <pc:spChg chg="add">
          <ac:chgData name="Pavel Navrátil" userId="S::17824@muni.cz::70787c0b-4799-4c9b-9689-308d2fa75a21" providerId="AD" clId="Web-{E9F9D683-7850-DBF7-2696-33BC2750FFE2}" dt="2022-10-10T18:34:57.298" v="672"/>
          <ac:spMkLst>
            <pc:docMk/>
            <pc:sldMk cId="1521949080" sldId="280"/>
            <ac:spMk id="11" creationId="{B3437C99-FC8E-4311-B48A-F0C4C329B154}"/>
          </ac:spMkLst>
        </pc:spChg>
        <pc:picChg chg="add">
          <ac:chgData name="Pavel Navrátil" userId="S::17824@muni.cz::70787c0b-4799-4c9b-9689-308d2fa75a21" providerId="AD" clId="Web-{E9F9D683-7850-DBF7-2696-33BC2750FFE2}" dt="2022-10-10T18:34:57.298" v="672"/>
          <ac:picMkLst>
            <pc:docMk/>
            <pc:sldMk cId="1521949080" sldId="280"/>
            <ac:picMk id="5" creationId="{685F9E80-B080-1C26-3420-6BE00235BEF3}"/>
          </ac:picMkLst>
        </pc:picChg>
      </pc:sldChg>
      <pc:sldChg chg="addSp delSp modSp new mod setBg">
        <pc:chgData name="Pavel Navrátil" userId="S::17824@muni.cz::70787c0b-4799-4c9b-9689-308d2fa75a21" providerId="AD" clId="Web-{E9F9D683-7850-DBF7-2696-33BC2750FFE2}" dt="2022-10-10T18:34:44.813" v="671"/>
        <pc:sldMkLst>
          <pc:docMk/>
          <pc:sldMk cId="1957557845" sldId="281"/>
        </pc:sldMkLst>
        <pc:spChg chg="mod">
          <ac:chgData name="Pavel Navrátil" userId="S::17824@muni.cz::70787c0b-4799-4c9b-9689-308d2fa75a21" providerId="AD" clId="Web-{E9F9D683-7850-DBF7-2696-33BC2750FFE2}" dt="2022-10-10T18:34:44.813" v="671"/>
          <ac:spMkLst>
            <pc:docMk/>
            <pc:sldMk cId="1957557845" sldId="281"/>
            <ac:spMk id="2" creationId="{7DE7CD8A-C01E-65AF-3937-E68DC7B34F51}"/>
          </ac:spMkLst>
        </pc:spChg>
        <pc:spChg chg="del mod">
          <ac:chgData name="Pavel Navrátil" userId="S::17824@muni.cz::70787c0b-4799-4c9b-9689-308d2fa75a21" providerId="AD" clId="Web-{E9F9D683-7850-DBF7-2696-33BC2750FFE2}" dt="2022-10-10T18:34:44.813" v="671"/>
          <ac:spMkLst>
            <pc:docMk/>
            <pc:sldMk cId="1957557845" sldId="281"/>
            <ac:spMk id="3" creationId="{24A4FFCF-0F0D-3189-A889-0554FCB852FD}"/>
          </ac:spMkLst>
        </pc:spChg>
        <pc:spChg chg="add">
          <ac:chgData name="Pavel Navrátil" userId="S::17824@muni.cz::70787c0b-4799-4c9b-9689-308d2fa75a21" providerId="AD" clId="Web-{E9F9D683-7850-DBF7-2696-33BC2750FFE2}" dt="2022-10-10T18:34:44.813" v="671"/>
          <ac:spMkLst>
            <pc:docMk/>
            <pc:sldMk cId="1957557845" sldId="281"/>
            <ac:spMk id="9" creationId="{02472DE8-E58B-4D56-BA61-C69C601DC760}"/>
          </ac:spMkLst>
        </pc:spChg>
        <pc:spChg chg="add">
          <ac:chgData name="Pavel Navrátil" userId="S::17824@muni.cz::70787c0b-4799-4c9b-9689-308d2fa75a21" providerId="AD" clId="Web-{E9F9D683-7850-DBF7-2696-33BC2750FFE2}" dt="2022-10-10T18:34:44.813" v="671"/>
          <ac:spMkLst>
            <pc:docMk/>
            <pc:sldMk cId="1957557845" sldId="281"/>
            <ac:spMk id="11" creationId="{0183ACFC-B25E-402F-BBD8-E42034CDD49A}"/>
          </ac:spMkLst>
        </pc:spChg>
        <pc:spChg chg="add">
          <ac:chgData name="Pavel Navrátil" userId="S::17824@muni.cz::70787c0b-4799-4c9b-9689-308d2fa75a21" providerId="AD" clId="Web-{E9F9D683-7850-DBF7-2696-33BC2750FFE2}" dt="2022-10-10T18:34:44.813" v="671"/>
          <ac:spMkLst>
            <pc:docMk/>
            <pc:sldMk cId="1957557845" sldId="281"/>
            <ac:spMk id="13" creationId="{3501A971-CEBD-4E4B-8529-3BB4F4100CD6}"/>
          </ac:spMkLst>
        </pc:spChg>
        <pc:graphicFrameChg chg="add">
          <ac:chgData name="Pavel Navrátil" userId="S::17824@muni.cz::70787c0b-4799-4c9b-9689-308d2fa75a21" providerId="AD" clId="Web-{E9F9D683-7850-DBF7-2696-33BC2750FFE2}" dt="2022-10-10T18:34:44.813" v="671"/>
          <ac:graphicFrameMkLst>
            <pc:docMk/>
            <pc:sldMk cId="1957557845" sldId="281"/>
            <ac:graphicFrameMk id="5" creationId="{C9AAFB95-80C3-C7C3-0EAF-F43845601AD0}"/>
          </ac:graphicFrameMkLst>
        </pc:graphicFrameChg>
      </pc:sldChg>
      <pc:sldChg chg="addSp modSp new mod setBg">
        <pc:chgData name="Pavel Navrátil" userId="S::17824@muni.cz::70787c0b-4799-4c9b-9689-308d2fa75a21" providerId="AD" clId="Web-{E9F9D683-7850-DBF7-2696-33BC2750FFE2}" dt="2022-10-10T18:34:31.687" v="670" actId="20577"/>
        <pc:sldMkLst>
          <pc:docMk/>
          <pc:sldMk cId="1951308676" sldId="282"/>
        </pc:sldMkLst>
        <pc:spChg chg="mod">
          <ac:chgData name="Pavel Navrátil" userId="S::17824@muni.cz::70787c0b-4799-4c9b-9689-308d2fa75a21" providerId="AD" clId="Web-{E9F9D683-7850-DBF7-2696-33BC2750FFE2}" dt="2022-10-10T18:34:16.686" v="663"/>
          <ac:spMkLst>
            <pc:docMk/>
            <pc:sldMk cId="1951308676" sldId="282"/>
            <ac:spMk id="2" creationId="{25392E3E-360F-C4DC-CB89-6BE4062F586A}"/>
          </ac:spMkLst>
        </pc:spChg>
        <pc:spChg chg="mod ord">
          <ac:chgData name="Pavel Navrátil" userId="S::17824@muni.cz::70787c0b-4799-4c9b-9689-308d2fa75a21" providerId="AD" clId="Web-{E9F9D683-7850-DBF7-2696-33BC2750FFE2}" dt="2022-10-10T18:34:31.687" v="670" actId="20577"/>
          <ac:spMkLst>
            <pc:docMk/>
            <pc:sldMk cId="1951308676" sldId="282"/>
            <ac:spMk id="3" creationId="{7527A53E-6415-DA3B-6C95-5D2C30D3CE6A}"/>
          </ac:spMkLst>
        </pc:spChg>
        <pc:spChg chg="add">
          <ac:chgData name="Pavel Navrátil" userId="S::17824@muni.cz::70787c0b-4799-4c9b-9689-308d2fa75a21" providerId="AD" clId="Web-{E9F9D683-7850-DBF7-2696-33BC2750FFE2}" dt="2022-10-10T18:34:16.686" v="663"/>
          <ac:spMkLst>
            <pc:docMk/>
            <pc:sldMk cId="1951308676" sldId="282"/>
            <ac:spMk id="10" creationId="{05921802-0622-4962-A3B3-3482F4370DA8}"/>
          </ac:spMkLst>
        </pc:spChg>
        <pc:spChg chg="add">
          <ac:chgData name="Pavel Navrátil" userId="S::17824@muni.cz::70787c0b-4799-4c9b-9689-308d2fa75a21" providerId="AD" clId="Web-{E9F9D683-7850-DBF7-2696-33BC2750FFE2}" dt="2022-10-10T18:34:16.686" v="663"/>
          <ac:spMkLst>
            <pc:docMk/>
            <pc:sldMk cId="1951308676" sldId="282"/>
            <ac:spMk id="12" creationId="{1B1F4A36-746F-4D35-8BAB-02B98F2B8B87}"/>
          </ac:spMkLst>
        </pc:spChg>
        <pc:spChg chg="add">
          <ac:chgData name="Pavel Navrátil" userId="S::17824@muni.cz::70787c0b-4799-4c9b-9689-308d2fa75a21" providerId="AD" clId="Web-{E9F9D683-7850-DBF7-2696-33BC2750FFE2}" dt="2022-10-10T18:34:16.686" v="663"/>
          <ac:spMkLst>
            <pc:docMk/>
            <pc:sldMk cId="1951308676" sldId="282"/>
            <ac:spMk id="14" creationId="{01A5FD61-AF28-4544-AF3E-7193BDDDCF43}"/>
          </ac:spMkLst>
        </pc:spChg>
        <pc:spChg chg="add">
          <ac:chgData name="Pavel Navrátil" userId="S::17824@muni.cz::70787c0b-4799-4c9b-9689-308d2fa75a21" providerId="AD" clId="Web-{E9F9D683-7850-DBF7-2696-33BC2750FFE2}" dt="2022-10-10T18:34:16.686" v="663"/>
          <ac:spMkLst>
            <pc:docMk/>
            <pc:sldMk cId="1951308676" sldId="282"/>
            <ac:spMk id="16" creationId="{85306E64-E868-4378-9486-393C92BC8B71}"/>
          </ac:spMkLst>
        </pc:spChg>
        <pc:spChg chg="add">
          <ac:chgData name="Pavel Navrátil" userId="S::17824@muni.cz::70787c0b-4799-4c9b-9689-308d2fa75a21" providerId="AD" clId="Web-{E9F9D683-7850-DBF7-2696-33BC2750FFE2}" dt="2022-10-10T18:34:16.686" v="663"/>
          <ac:spMkLst>
            <pc:docMk/>
            <pc:sldMk cId="1951308676" sldId="282"/>
            <ac:spMk id="18" creationId="{2A28F9BF-B057-474E-AB83-C75485CA67ED}"/>
          </ac:spMkLst>
        </pc:spChg>
        <pc:picChg chg="add mod">
          <ac:chgData name="Pavel Navrátil" userId="S::17824@muni.cz::70787c0b-4799-4c9b-9689-308d2fa75a21" providerId="AD" clId="Web-{E9F9D683-7850-DBF7-2696-33BC2750FFE2}" dt="2022-10-10T18:34:16.686" v="663"/>
          <ac:picMkLst>
            <pc:docMk/>
            <pc:sldMk cId="1951308676" sldId="282"/>
            <ac:picMk id="4" creationId="{2BCE4542-678D-F34A-FA75-4A313265B4AD}"/>
          </ac:picMkLst>
        </pc:picChg>
        <pc:picChg chg="add mod">
          <ac:chgData name="Pavel Navrátil" userId="S::17824@muni.cz::70787c0b-4799-4c9b-9689-308d2fa75a21" providerId="AD" clId="Web-{E9F9D683-7850-DBF7-2696-33BC2750FFE2}" dt="2022-10-10T18:34:16.686" v="663"/>
          <ac:picMkLst>
            <pc:docMk/>
            <pc:sldMk cId="1951308676" sldId="282"/>
            <ac:picMk id="5" creationId="{DE603368-A1C9-5C4F-046A-58BA436CF6EB}"/>
          </ac:picMkLst>
        </pc:picChg>
      </pc:sldChg>
      <pc:sldChg chg="addSp modSp new mod setBg addAnim">
        <pc:chgData name="Pavel Navrátil" userId="S::17824@muni.cz::70787c0b-4799-4c9b-9689-308d2fa75a21" providerId="AD" clId="Web-{E9F9D683-7850-DBF7-2696-33BC2750FFE2}" dt="2022-10-10T18:43:14.579" v="734"/>
        <pc:sldMkLst>
          <pc:docMk/>
          <pc:sldMk cId="1150181693" sldId="283"/>
        </pc:sldMkLst>
        <pc:spChg chg="mod">
          <ac:chgData name="Pavel Navrátil" userId="S::17824@muni.cz::70787c0b-4799-4c9b-9689-308d2fa75a21" providerId="AD" clId="Web-{E9F9D683-7850-DBF7-2696-33BC2750FFE2}" dt="2022-10-10T18:43:14.579" v="733"/>
          <ac:spMkLst>
            <pc:docMk/>
            <pc:sldMk cId="1150181693" sldId="283"/>
            <ac:spMk id="2" creationId="{38557008-0929-7703-95C6-3B51E202C01A}"/>
          </ac:spMkLst>
        </pc:spChg>
        <pc:spChg chg="mod ord">
          <ac:chgData name="Pavel Navrátil" userId="S::17824@muni.cz::70787c0b-4799-4c9b-9689-308d2fa75a21" providerId="AD" clId="Web-{E9F9D683-7850-DBF7-2696-33BC2750FFE2}" dt="2022-10-10T18:43:14.579" v="733"/>
          <ac:spMkLst>
            <pc:docMk/>
            <pc:sldMk cId="1150181693" sldId="283"/>
            <ac:spMk id="3" creationId="{0D531A13-8CC4-EA1F-5F8A-43BC1943315E}"/>
          </ac:spMkLst>
        </pc:spChg>
        <pc:spChg chg="add">
          <ac:chgData name="Pavel Navrátil" userId="S::17824@muni.cz::70787c0b-4799-4c9b-9689-308d2fa75a21" providerId="AD" clId="Web-{E9F9D683-7850-DBF7-2696-33BC2750FFE2}" dt="2022-10-10T18:43:14.579" v="733"/>
          <ac:spMkLst>
            <pc:docMk/>
            <pc:sldMk cId="1150181693" sldId="283"/>
            <ac:spMk id="9" creationId="{7666DE11-17E1-4DC7-B2B7-6DA2E6A9CE8B}"/>
          </ac:spMkLst>
        </pc:spChg>
        <pc:spChg chg="add">
          <ac:chgData name="Pavel Navrátil" userId="S::17824@muni.cz::70787c0b-4799-4c9b-9689-308d2fa75a21" providerId="AD" clId="Web-{E9F9D683-7850-DBF7-2696-33BC2750FFE2}" dt="2022-10-10T18:43:14.579" v="733"/>
          <ac:spMkLst>
            <pc:docMk/>
            <pc:sldMk cId="1150181693" sldId="283"/>
            <ac:spMk id="11" creationId="{B52E493E-0B27-4F3C-AA01-17F0A2564112}"/>
          </ac:spMkLst>
        </pc:spChg>
        <pc:picChg chg="add mod">
          <ac:chgData name="Pavel Navrátil" userId="S::17824@muni.cz::70787c0b-4799-4c9b-9689-308d2fa75a21" providerId="AD" clId="Web-{E9F9D683-7850-DBF7-2696-33BC2750FFE2}" dt="2022-10-10T18:43:14.579" v="733"/>
          <ac:picMkLst>
            <pc:docMk/>
            <pc:sldMk cId="1150181693" sldId="283"/>
            <ac:picMk id="4" creationId="{4AF8909E-A5E2-CC40-D3E2-2EADEA916572}"/>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784AF4F-2FC7-4CDA-B3DB-6E23306584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F22960-1025-42C6-B6E4-F7677DF38F4A}">
      <dgm:prSet/>
      <dgm:spPr/>
      <dgm:t>
        <a:bodyPr/>
        <a:lstStyle/>
        <a:p>
          <a:r>
            <a:rPr lang="cs-CZ" baseline="0"/>
            <a:t>Je základním procesem v sociální práci a vyžaduje rozvoj dovedností kritického myšlení, které zahrnuje (Cottrell, 2005, s. 2):</a:t>
          </a:r>
          <a:endParaRPr lang="en-US"/>
        </a:p>
      </dgm:t>
    </dgm:pt>
    <dgm:pt modelId="{F472DE71-4859-4609-8889-F85CB40A3C34}" type="parTrans" cxnId="{89CA8CB8-F7C5-4E90-887E-FBA579D27C3F}">
      <dgm:prSet/>
      <dgm:spPr/>
      <dgm:t>
        <a:bodyPr/>
        <a:lstStyle/>
        <a:p>
          <a:endParaRPr lang="en-US"/>
        </a:p>
      </dgm:t>
    </dgm:pt>
    <dgm:pt modelId="{75C3A2E4-9A68-4636-9C22-DC990110C9A0}" type="sibTrans" cxnId="{89CA8CB8-F7C5-4E90-887E-FBA579D27C3F}">
      <dgm:prSet/>
      <dgm:spPr/>
      <dgm:t>
        <a:bodyPr/>
        <a:lstStyle/>
        <a:p>
          <a:endParaRPr lang="en-US"/>
        </a:p>
      </dgm:t>
    </dgm:pt>
    <dgm:pt modelId="{738CB096-4C33-4ED3-AF85-C49C5D8FDA71}">
      <dgm:prSet/>
      <dgm:spPr/>
      <dgm:t>
        <a:bodyPr/>
        <a:lstStyle/>
        <a:p>
          <a:r>
            <a:rPr lang="cs-CZ" baseline="0" dirty="0"/>
            <a:t>schopnost vnímat názory, pohledy jiných lidí a jejich důvody pro tyto své názory, pohledy. </a:t>
          </a:r>
          <a:endParaRPr lang="en-US" dirty="0"/>
        </a:p>
      </dgm:t>
    </dgm:pt>
    <dgm:pt modelId="{B9C6B3B2-0615-4033-8C77-E0F40F8EA234}" type="parTrans" cxnId="{D4A60A05-B9D1-4D16-BB2E-B1F7668ED7F3}">
      <dgm:prSet/>
      <dgm:spPr/>
      <dgm:t>
        <a:bodyPr/>
        <a:lstStyle/>
        <a:p>
          <a:endParaRPr lang="en-US"/>
        </a:p>
      </dgm:t>
    </dgm:pt>
    <dgm:pt modelId="{27F894EF-43E7-4076-80E1-A90F2D1D837B}" type="sibTrans" cxnId="{D4A60A05-B9D1-4D16-BB2E-B1F7668ED7F3}">
      <dgm:prSet/>
      <dgm:spPr/>
      <dgm:t>
        <a:bodyPr/>
        <a:lstStyle/>
        <a:p>
          <a:endParaRPr lang="en-US"/>
        </a:p>
      </dgm:t>
    </dgm:pt>
    <dgm:pt modelId="{B5DFB005-1668-40AB-81B3-08FD5140952F}">
      <dgm:prSet/>
      <dgm:spPr/>
      <dgm:t>
        <a:bodyPr/>
        <a:lstStyle/>
        <a:p>
          <a:r>
            <a:rPr lang="cs-CZ" baseline="0"/>
            <a:t>schopnost vyhodnocovat důkazy na podporu určitého názoru;</a:t>
          </a:r>
          <a:endParaRPr lang="en-US"/>
        </a:p>
      </dgm:t>
    </dgm:pt>
    <dgm:pt modelId="{326CCD91-F41D-43E1-ADF9-52F9239BFB6F}" type="parTrans" cxnId="{FF616A68-8728-450D-A457-95EC87052B9D}">
      <dgm:prSet/>
      <dgm:spPr/>
      <dgm:t>
        <a:bodyPr/>
        <a:lstStyle/>
        <a:p>
          <a:endParaRPr lang="en-US"/>
        </a:p>
      </dgm:t>
    </dgm:pt>
    <dgm:pt modelId="{90DFD399-B086-4043-9B4B-42AA5603280E}" type="sibTrans" cxnId="{FF616A68-8728-450D-A457-95EC87052B9D}">
      <dgm:prSet/>
      <dgm:spPr/>
      <dgm:t>
        <a:bodyPr/>
        <a:lstStyle/>
        <a:p>
          <a:endParaRPr lang="en-US"/>
        </a:p>
      </dgm:t>
    </dgm:pt>
    <dgm:pt modelId="{5B910725-F4AC-485A-8B32-0776A9B105B5}">
      <dgm:prSet/>
      <dgm:spPr/>
      <dgm:t>
        <a:bodyPr/>
        <a:lstStyle/>
        <a:p>
          <a:r>
            <a:rPr lang="cs-CZ" baseline="0" dirty="0"/>
            <a:t>schopnost porovnávat a vyhodnocovat různé argumenty;</a:t>
          </a:r>
          <a:endParaRPr lang="en-US" dirty="0"/>
        </a:p>
      </dgm:t>
    </dgm:pt>
    <dgm:pt modelId="{3A01FD22-05DB-436C-985C-6E9173B1313B}" type="parTrans" cxnId="{BEAF7123-E3CC-40BE-8176-9B649C55D67A}">
      <dgm:prSet/>
      <dgm:spPr/>
      <dgm:t>
        <a:bodyPr/>
        <a:lstStyle/>
        <a:p>
          <a:endParaRPr lang="en-US"/>
        </a:p>
      </dgm:t>
    </dgm:pt>
    <dgm:pt modelId="{170E0F08-6970-4BE3-8DB5-4AF598119416}" type="sibTrans" cxnId="{BEAF7123-E3CC-40BE-8176-9B649C55D67A}">
      <dgm:prSet/>
      <dgm:spPr/>
      <dgm:t>
        <a:bodyPr/>
        <a:lstStyle/>
        <a:p>
          <a:endParaRPr lang="en-US"/>
        </a:p>
      </dgm:t>
    </dgm:pt>
    <dgm:pt modelId="{F3199756-EC5A-47A7-9827-BB45031B72A6}">
      <dgm:prSet/>
      <dgm:spPr/>
      <dgm:t>
        <a:bodyPr/>
        <a:lstStyle/>
        <a:p>
          <a:r>
            <a:rPr lang="cs-CZ" baseline="0"/>
            <a:t>schopnost uvažovat o problémech do hloubky a nepřijímat povrchní vysvětlení;</a:t>
          </a:r>
          <a:endParaRPr lang="en-US"/>
        </a:p>
      </dgm:t>
    </dgm:pt>
    <dgm:pt modelId="{11A34958-B425-4EBD-8EAF-E90608713E08}" type="parTrans" cxnId="{CAC58EC7-EB61-47D3-836C-EDDC062FC942}">
      <dgm:prSet/>
      <dgm:spPr/>
      <dgm:t>
        <a:bodyPr/>
        <a:lstStyle/>
        <a:p>
          <a:endParaRPr lang="en-US"/>
        </a:p>
      </dgm:t>
    </dgm:pt>
    <dgm:pt modelId="{0936B4EF-3290-4DA5-91FD-CEF9741C083B}" type="sibTrans" cxnId="{CAC58EC7-EB61-47D3-836C-EDDC062FC942}">
      <dgm:prSet/>
      <dgm:spPr/>
      <dgm:t>
        <a:bodyPr/>
        <a:lstStyle/>
        <a:p>
          <a:endParaRPr lang="en-US"/>
        </a:p>
      </dgm:t>
    </dgm:pt>
    <dgm:pt modelId="{A741652F-4628-41CC-A9B7-CBF4E8B59790}">
      <dgm:prSet/>
      <dgm:spPr/>
      <dgm:t>
        <a:bodyPr/>
        <a:lstStyle/>
        <a:p>
          <a:r>
            <a:rPr lang="cs-CZ" baseline="0"/>
            <a:t>rozpoznat, kdy jsou na podporu určitého stanoviska používány argumenty, které se zdají být rozumné, ale ve skutečnosti jsou chybné;</a:t>
          </a:r>
          <a:endParaRPr lang="en-US"/>
        </a:p>
      </dgm:t>
    </dgm:pt>
    <dgm:pt modelId="{D8997532-FB45-4BF6-8EE0-337666CB4EE9}" type="parTrans" cxnId="{699DBD50-B666-40E5-899F-9D29667C8CF8}">
      <dgm:prSet/>
      <dgm:spPr/>
      <dgm:t>
        <a:bodyPr/>
        <a:lstStyle/>
        <a:p>
          <a:endParaRPr lang="en-US"/>
        </a:p>
      </dgm:t>
    </dgm:pt>
    <dgm:pt modelId="{A427FA75-20B0-4A30-8AE1-C80423F1C558}" type="sibTrans" cxnId="{699DBD50-B666-40E5-899F-9D29667C8CF8}">
      <dgm:prSet/>
      <dgm:spPr/>
      <dgm:t>
        <a:bodyPr/>
        <a:lstStyle/>
        <a:p>
          <a:endParaRPr lang="en-US"/>
        </a:p>
      </dgm:t>
    </dgm:pt>
    <dgm:pt modelId="{D5B0247C-43E6-4475-B76A-7B13678F67D9}">
      <dgm:prSet/>
      <dgm:spPr/>
      <dgm:t>
        <a:bodyPr/>
        <a:lstStyle/>
        <a:p>
          <a:r>
            <a:rPr lang="cs-CZ" baseline="0"/>
            <a:t>umět uvažovat strukturovaně;</a:t>
          </a:r>
          <a:endParaRPr lang="en-US"/>
        </a:p>
      </dgm:t>
    </dgm:pt>
    <dgm:pt modelId="{23399192-D146-4A1E-8005-684814232CCF}" type="parTrans" cxnId="{9B1622E1-D281-4157-9EA7-AD3D289ED9C2}">
      <dgm:prSet/>
      <dgm:spPr/>
      <dgm:t>
        <a:bodyPr/>
        <a:lstStyle/>
        <a:p>
          <a:endParaRPr lang="en-US"/>
        </a:p>
      </dgm:t>
    </dgm:pt>
    <dgm:pt modelId="{05A3E7A8-E97D-47B4-883C-CBF8AE9E16B1}" type="sibTrans" cxnId="{9B1622E1-D281-4157-9EA7-AD3D289ED9C2}">
      <dgm:prSet/>
      <dgm:spPr/>
      <dgm:t>
        <a:bodyPr/>
        <a:lstStyle/>
        <a:p>
          <a:endParaRPr lang="en-US"/>
        </a:p>
      </dgm:t>
    </dgm:pt>
    <dgm:pt modelId="{0FF1486A-8204-4171-AE0E-4AA42833E9FB}">
      <dgm:prSet/>
      <dgm:spPr/>
      <dgm:t>
        <a:bodyPr/>
        <a:lstStyle/>
        <a:p>
          <a:r>
            <a:rPr lang="cs-CZ" baseline="0"/>
            <a:t>být schopnost propojovat různé faktory a docházet k závěru;</a:t>
          </a:r>
          <a:endParaRPr lang="en-US"/>
        </a:p>
      </dgm:t>
    </dgm:pt>
    <dgm:pt modelId="{A57D5E14-99F1-48DA-A27E-1FE94CE1C5BB}" type="parTrans" cxnId="{DE20544A-8FE0-4065-86C6-7765CD371FF5}">
      <dgm:prSet/>
      <dgm:spPr/>
      <dgm:t>
        <a:bodyPr/>
        <a:lstStyle/>
        <a:p>
          <a:endParaRPr lang="en-US"/>
        </a:p>
      </dgm:t>
    </dgm:pt>
    <dgm:pt modelId="{61463AC5-AC95-48ED-86D4-44D38FF2D5C9}" type="sibTrans" cxnId="{DE20544A-8FE0-4065-86C6-7765CD371FF5}">
      <dgm:prSet/>
      <dgm:spPr/>
      <dgm:t>
        <a:bodyPr/>
        <a:lstStyle/>
        <a:p>
          <a:endParaRPr lang="en-US"/>
        </a:p>
      </dgm:t>
    </dgm:pt>
    <dgm:pt modelId="{18E4D0A2-350E-4D0C-A8A9-0BCA5A584BBD}">
      <dgm:prSet/>
      <dgm:spPr/>
      <dgm:t>
        <a:bodyPr/>
        <a:lstStyle/>
        <a:p>
          <a:r>
            <a:rPr lang="cs-CZ" baseline="0"/>
            <a:t>schopnost předkládat argumenty, které jsou věrohodné.</a:t>
          </a:r>
          <a:endParaRPr lang="en-US"/>
        </a:p>
      </dgm:t>
    </dgm:pt>
    <dgm:pt modelId="{4079786F-1ED2-44CC-A771-B6940AE63CE1}" type="parTrans" cxnId="{47ED52E4-04F9-4D97-9BD0-1BCA7755A365}">
      <dgm:prSet/>
      <dgm:spPr/>
      <dgm:t>
        <a:bodyPr/>
        <a:lstStyle/>
        <a:p>
          <a:endParaRPr lang="en-US"/>
        </a:p>
      </dgm:t>
    </dgm:pt>
    <dgm:pt modelId="{9D848CC0-B0C8-4FE5-8DC3-67788E2F5C65}" type="sibTrans" cxnId="{47ED52E4-04F9-4D97-9BD0-1BCA7755A365}">
      <dgm:prSet/>
      <dgm:spPr/>
      <dgm:t>
        <a:bodyPr/>
        <a:lstStyle/>
        <a:p>
          <a:endParaRPr lang="en-US"/>
        </a:p>
      </dgm:t>
    </dgm:pt>
    <dgm:pt modelId="{89E6239E-F874-496A-9BD2-E4EA5EB85A6D}" type="pres">
      <dgm:prSet presAssocID="{8784AF4F-2FC7-4CDA-B3DB-6E233065843F}" presName="vert0" presStyleCnt="0">
        <dgm:presLayoutVars>
          <dgm:dir/>
          <dgm:animOne val="branch"/>
          <dgm:animLvl val="lvl"/>
        </dgm:presLayoutVars>
      </dgm:prSet>
      <dgm:spPr/>
    </dgm:pt>
    <dgm:pt modelId="{4D5F5761-0610-4758-A99B-AB0E91020698}" type="pres">
      <dgm:prSet presAssocID="{8FF22960-1025-42C6-B6E4-F7677DF38F4A}" presName="thickLine" presStyleLbl="alignNode1" presStyleIdx="0" presStyleCnt="1"/>
      <dgm:spPr/>
    </dgm:pt>
    <dgm:pt modelId="{25D54C74-4EB3-4A96-A601-9B2268D1FF28}" type="pres">
      <dgm:prSet presAssocID="{8FF22960-1025-42C6-B6E4-F7677DF38F4A}" presName="horz1" presStyleCnt="0"/>
      <dgm:spPr/>
    </dgm:pt>
    <dgm:pt modelId="{89FF1CCA-C8AC-4B2A-82C4-EC922BDC31F7}" type="pres">
      <dgm:prSet presAssocID="{8FF22960-1025-42C6-B6E4-F7677DF38F4A}" presName="tx1" presStyleLbl="revTx" presStyleIdx="0" presStyleCnt="9"/>
      <dgm:spPr/>
    </dgm:pt>
    <dgm:pt modelId="{0760E42C-D56B-4749-8E91-188AD72A8458}" type="pres">
      <dgm:prSet presAssocID="{8FF22960-1025-42C6-B6E4-F7677DF38F4A}" presName="vert1" presStyleCnt="0"/>
      <dgm:spPr/>
    </dgm:pt>
    <dgm:pt modelId="{71863C82-705C-42C8-8EAF-BD224CE6009E}" type="pres">
      <dgm:prSet presAssocID="{738CB096-4C33-4ED3-AF85-C49C5D8FDA71}" presName="vertSpace2a" presStyleCnt="0"/>
      <dgm:spPr/>
    </dgm:pt>
    <dgm:pt modelId="{0D1E2522-527B-4D71-804A-0E7FCA1AFF8F}" type="pres">
      <dgm:prSet presAssocID="{738CB096-4C33-4ED3-AF85-C49C5D8FDA71}" presName="horz2" presStyleCnt="0"/>
      <dgm:spPr/>
    </dgm:pt>
    <dgm:pt modelId="{4FD8DD62-0788-4E8F-895B-51EA97D8DE2D}" type="pres">
      <dgm:prSet presAssocID="{738CB096-4C33-4ED3-AF85-C49C5D8FDA71}" presName="horzSpace2" presStyleCnt="0"/>
      <dgm:spPr/>
    </dgm:pt>
    <dgm:pt modelId="{AF30DD45-BA9D-4944-A9B9-05814D09697A}" type="pres">
      <dgm:prSet presAssocID="{738CB096-4C33-4ED3-AF85-C49C5D8FDA71}" presName="tx2" presStyleLbl="revTx" presStyleIdx="1" presStyleCnt="9"/>
      <dgm:spPr/>
    </dgm:pt>
    <dgm:pt modelId="{8208B2C7-7CB1-4BA1-A549-BF7ED19386CC}" type="pres">
      <dgm:prSet presAssocID="{738CB096-4C33-4ED3-AF85-C49C5D8FDA71}" presName="vert2" presStyleCnt="0"/>
      <dgm:spPr/>
    </dgm:pt>
    <dgm:pt modelId="{C6EC0212-F273-4CD4-9CE6-B21FEA659551}" type="pres">
      <dgm:prSet presAssocID="{738CB096-4C33-4ED3-AF85-C49C5D8FDA71}" presName="thinLine2b" presStyleLbl="callout" presStyleIdx="0" presStyleCnt="8"/>
      <dgm:spPr/>
    </dgm:pt>
    <dgm:pt modelId="{95D353A8-588B-4182-96F7-CB4D5D00BB32}" type="pres">
      <dgm:prSet presAssocID="{738CB096-4C33-4ED3-AF85-C49C5D8FDA71}" presName="vertSpace2b" presStyleCnt="0"/>
      <dgm:spPr/>
    </dgm:pt>
    <dgm:pt modelId="{1C8237EB-3D0A-49F9-8D20-506646DB0837}" type="pres">
      <dgm:prSet presAssocID="{B5DFB005-1668-40AB-81B3-08FD5140952F}" presName="horz2" presStyleCnt="0"/>
      <dgm:spPr/>
    </dgm:pt>
    <dgm:pt modelId="{E9CEDB91-8F85-4CCC-8EE8-3D255CA9ADFA}" type="pres">
      <dgm:prSet presAssocID="{B5DFB005-1668-40AB-81B3-08FD5140952F}" presName="horzSpace2" presStyleCnt="0"/>
      <dgm:spPr/>
    </dgm:pt>
    <dgm:pt modelId="{2C5B0B51-AD0E-4B05-AE4B-3E57FB0DA017}" type="pres">
      <dgm:prSet presAssocID="{B5DFB005-1668-40AB-81B3-08FD5140952F}" presName="tx2" presStyleLbl="revTx" presStyleIdx="2" presStyleCnt="9"/>
      <dgm:spPr/>
    </dgm:pt>
    <dgm:pt modelId="{215DFDA4-1343-41C7-9737-FB7ACECAF86F}" type="pres">
      <dgm:prSet presAssocID="{B5DFB005-1668-40AB-81B3-08FD5140952F}" presName="vert2" presStyleCnt="0"/>
      <dgm:spPr/>
    </dgm:pt>
    <dgm:pt modelId="{74791655-BE84-4696-97F7-383877AE8722}" type="pres">
      <dgm:prSet presAssocID="{B5DFB005-1668-40AB-81B3-08FD5140952F}" presName="thinLine2b" presStyleLbl="callout" presStyleIdx="1" presStyleCnt="8"/>
      <dgm:spPr/>
    </dgm:pt>
    <dgm:pt modelId="{D58EFAE6-06EA-498A-820F-EE890C6BC564}" type="pres">
      <dgm:prSet presAssocID="{B5DFB005-1668-40AB-81B3-08FD5140952F}" presName="vertSpace2b" presStyleCnt="0"/>
      <dgm:spPr/>
    </dgm:pt>
    <dgm:pt modelId="{6106E1EC-6E09-483F-A58F-ACC6A7231C53}" type="pres">
      <dgm:prSet presAssocID="{5B910725-F4AC-485A-8B32-0776A9B105B5}" presName="horz2" presStyleCnt="0"/>
      <dgm:spPr/>
    </dgm:pt>
    <dgm:pt modelId="{98AEA83A-EDB1-4BBF-8FB6-1427A1724393}" type="pres">
      <dgm:prSet presAssocID="{5B910725-F4AC-485A-8B32-0776A9B105B5}" presName="horzSpace2" presStyleCnt="0"/>
      <dgm:spPr/>
    </dgm:pt>
    <dgm:pt modelId="{CE0CDA69-3955-4BDD-B2A7-29BF0BB2FEB5}" type="pres">
      <dgm:prSet presAssocID="{5B910725-F4AC-485A-8B32-0776A9B105B5}" presName="tx2" presStyleLbl="revTx" presStyleIdx="3" presStyleCnt="9"/>
      <dgm:spPr/>
    </dgm:pt>
    <dgm:pt modelId="{0F3F0EEA-26CC-4080-B523-59D934EDFE42}" type="pres">
      <dgm:prSet presAssocID="{5B910725-F4AC-485A-8B32-0776A9B105B5}" presName="vert2" presStyleCnt="0"/>
      <dgm:spPr/>
    </dgm:pt>
    <dgm:pt modelId="{F7484859-896F-4B7C-8551-34C9181C5CF6}" type="pres">
      <dgm:prSet presAssocID="{5B910725-F4AC-485A-8B32-0776A9B105B5}" presName="thinLine2b" presStyleLbl="callout" presStyleIdx="2" presStyleCnt="8"/>
      <dgm:spPr/>
    </dgm:pt>
    <dgm:pt modelId="{26469950-6488-444D-BA96-FC5E2B1813FF}" type="pres">
      <dgm:prSet presAssocID="{5B910725-F4AC-485A-8B32-0776A9B105B5}" presName="vertSpace2b" presStyleCnt="0"/>
      <dgm:spPr/>
    </dgm:pt>
    <dgm:pt modelId="{BC35FA39-4A36-46A4-BC41-6AA87DFBB8A2}" type="pres">
      <dgm:prSet presAssocID="{F3199756-EC5A-47A7-9827-BB45031B72A6}" presName="horz2" presStyleCnt="0"/>
      <dgm:spPr/>
    </dgm:pt>
    <dgm:pt modelId="{4E9A5E7F-AB57-4DA4-9C06-D0A012E7AA55}" type="pres">
      <dgm:prSet presAssocID="{F3199756-EC5A-47A7-9827-BB45031B72A6}" presName="horzSpace2" presStyleCnt="0"/>
      <dgm:spPr/>
    </dgm:pt>
    <dgm:pt modelId="{FACD4147-F49C-4DFC-9490-B6757BFCA52B}" type="pres">
      <dgm:prSet presAssocID="{F3199756-EC5A-47A7-9827-BB45031B72A6}" presName="tx2" presStyleLbl="revTx" presStyleIdx="4" presStyleCnt="9"/>
      <dgm:spPr/>
    </dgm:pt>
    <dgm:pt modelId="{D44E70FC-89F5-47EF-9325-016C8C53E2FC}" type="pres">
      <dgm:prSet presAssocID="{F3199756-EC5A-47A7-9827-BB45031B72A6}" presName="vert2" presStyleCnt="0"/>
      <dgm:spPr/>
    </dgm:pt>
    <dgm:pt modelId="{7D476098-49B7-4C06-B4DA-C18F2D79BEEE}" type="pres">
      <dgm:prSet presAssocID="{F3199756-EC5A-47A7-9827-BB45031B72A6}" presName="thinLine2b" presStyleLbl="callout" presStyleIdx="3" presStyleCnt="8"/>
      <dgm:spPr/>
    </dgm:pt>
    <dgm:pt modelId="{5C246690-D17F-4404-810A-93D6A9D54FC2}" type="pres">
      <dgm:prSet presAssocID="{F3199756-EC5A-47A7-9827-BB45031B72A6}" presName="vertSpace2b" presStyleCnt="0"/>
      <dgm:spPr/>
    </dgm:pt>
    <dgm:pt modelId="{F59F0157-F55B-4861-AA08-731F74150DCC}" type="pres">
      <dgm:prSet presAssocID="{A741652F-4628-41CC-A9B7-CBF4E8B59790}" presName="horz2" presStyleCnt="0"/>
      <dgm:spPr/>
    </dgm:pt>
    <dgm:pt modelId="{4FD5FB94-D502-4351-A8A1-788CB4E64619}" type="pres">
      <dgm:prSet presAssocID="{A741652F-4628-41CC-A9B7-CBF4E8B59790}" presName="horzSpace2" presStyleCnt="0"/>
      <dgm:spPr/>
    </dgm:pt>
    <dgm:pt modelId="{FA66A477-5AD2-4974-A4C1-4C3773D3802D}" type="pres">
      <dgm:prSet presAssocID="{A741652F-4628-41CC-A9B7-CBF4E8B59790}" presName="tx2" presStyleLbl="revTx" presStyleIdx="5" presStyleCnt="9"/>
      <dgm:spPr/>
    </dgm:pt>
    <dgm:pt modelId="{F9A3E331-0343-4AC3-B652-395F91B9B069}" type="pres">
      <dgm:prSet presAssocID="{A741652F-4628-41CC-A9B7-CBF4E8B59790}" presName="vert2" presStyleCnt="0"/>
      <dgm:spPr/>
    </dgm:pt>
    <dgm:pt modelId="{F02B5456-E526-4197-94B3-CAA370209BB5}" type="pres">
      <dgm:prSet presAssocID="{A741652F-4628-41CC-A9B7-CBF4E8B59790}" presName="thinLine2b" presStyleLbl="callout" presStyleIdx="4" presStyleCnt="8"/>
      <dgm:spPr/>
    </dgm:pt>
    <dgm:pt modelId="{998ABC41-3C68-4372-854E-E2C0D9734F71}" type="pres">
      <dgm:prSet presAssocID="{A741652F-4628-41CC-A9B7-CBF4E8B59790}" presName="vertSpace2b" presStyleCnt="0"/>
      <dgm:spPr/>
    </dgm:pt>
    <dgm:pt modelId="{7C617C91-E8FA-4E63-BFAF-24F8A674875A}" type="pres">
      <dgm:prSet presAssocID="{D5B0247C-43E6-4475-B76A-7B13678F67D9}" presName="horz2" presStyleCnt="0"/>
      <dgm:spPr/>
    </dgm:pt>
    <dgm:pt modelId="{765FD0E4-BCAA-49C0-8715-4C039502BEC4}" type="pres">
      <dgm:prSet presAssocID="{D5B0247C-43E6-4475-B76A-7B13678F67D9}" presName="horzSpace2" presStyleCnt="0"/>
      <dgm:spPr/>
    </dgm:pt>
    <dgm:pt modelId="{4ECE91D6-5C53-4648-8C48-0F8E404FD404}" type="pres">
      <dgm:prSet presAssocID="{D5B0247C-43E6-4475-B76A-7B13678F67D9}" presName="tx2" presStyleLbl="revTx" presStyleIdx="6" presStyleCnt="9"/>
      <dgm:spPr/>
    </dgm:pt>
    <dgm:pt modelId="{A9ACD103-D727-43AB-A270-3349321FDE48}" type="pres">
      <dgm:prSet presAssocID="{D5B0247C-43E6-4475-B76A-7B13678F67D9}" presName="vert2" presStyleCnt="0"/>
      <dgm:spPr/>
    </dgm:pt>
    <dgm:pt modelId="{669B9D80-1353-48A6-8A92-E5BE8024099C}" type="pres">
      <dgm:prSet presAssocID="{D5B0247C-43E6-4475-B76A-7B13678F67D9}" presName="thinLine2b" presStyleLbl="callout" presStyleIdx="5" presStyleCnt="8"/>
      <dgm:spPr/>
    </dgm:pt>
    <dgm:pt modelId="{3D08F9D0-1786-4E04-ADC8-AE5A8207F731}" type="pres">
      <dgm:prSet presAssocID="{D5B0247C-43E6-4475-B76A-7B13678F67D9}" presName="vertSpace2b" presStyleCnt="0"/>
      <dgm:spPr/>
    </dgm:pt>
    <dgm:pt modelId="{0844AF38-71B0-4201-ADC5-CDD5327136A3}" type="pres">
      <dgm:prSet presAssocID="{0FF1486A-8204-4171-AE0E-4AA42833E9FB}" presName="horz2" presStyleCnt="0"/>
      <dgm:spPr/>
    </dgm:pt>
    <dgm:pt modelId="{52C80315-DDA1-453A-AFDF-44E7041D4EC5}" type="pres">
      <dgm:prSet presAssocID="{0FF1486A-8204-4171-AE0E-4AA42833E9FB}" presName="horzSpace2" presStyleCnt="0"/>
      <dgm:spPr/>
    </dgm:pt>
    <dgm:pt modelId="{0D20ABE6-1458-48A2-BA37-90B007D3EA9B}" type="pres">
      <dgm:prSet presAssocID="{0FF1486A-8204-4171-AE0E-4AA42833E9FB}" presName="tx2" presStyleLbl="revTx" presStyleIdx="7" presStyleCnt="9"/>
      <dgm:spPr/>
    </dgm:pt>
    <dgm:pt modelId="{A428FD98-FD7F-4B26-A6F3-65D9B3B69A1B}" type="pres">
      <dgm:prSet presAssocID="{0FF1486A-8204-4171-AE0E-4AA42833E9FB}" presName="vert2" presStyleCnt="0"/>
      <dgm:spPr/>
    </dgm:pt>
    <dgm:pt modelId="{EBD7FD0F-9CB5-474B-8F74-D1F2327F31FF}" type="pres">
      <dgm:prSet presAssocID="{0FF1486A-8204-4171-AE0E-4AA42833E9FB}" presName="thinLine2b" presStyleLbl="callout" presStyleIdx="6" presStyleCnt="8"/>
      <dgm:spPr/>
    </dgm:pt>
    <dgm:pt modelId="{EDE27F4E-A17B-4C3B-A623-3BD2594C9B18}" type="pres">
      <dgm:prSet presAssocID="{0FF1486A-8204-4171-AE0E-4AA42833E9FB}" presName="vertSpace2b" presStyleCnt="0"/>
      <dgm:spPr/>
    </dgm:pt>
    <dgm:pt modelId="{255A865D-D936-4791-8C66-8A18DAF57516}" type="pres">
      <dgm:prSet presAssocID="{18E4D0A2-350E-4D0C-A8A9-0BCA5A584BBD}" presName="horz2" presStyleCnt="0"/>
      <dgm:spPr/>
    </dgm:pt>
    <dgm:pt modelId="{D98D0DCF-F2E9-4F3C-B07E-407FEC98103C}" type="pres">
      <dgm:prSet presAssocID="{18E4D0A2-350E-4D0C-A8A9-0BCA5A584BBD}" presName="horzSpace2" presStyleCnt="0"/>
      <dgm:spPr/>
    </dgm:pt>
    <dgm:pt modelId="{46B9F6EF-6B7C-4473-800A-D5EB54B6257E}" type="pres">
      <dgm:prSet presAssocID="{18E4D0A2-350E-4D0C-A8A9-0BCA5A584BBD}" presName="tx2" presStyleLbl="revTx" presStyleIdx="8" presStyleCnt="9"/>
      <dgm:spPr/>
    </dgm:pt>
    <dgm:pt modelId="{7DCDCDF5-E6A7-4338-92D8-ABF524AB8AFD}" type="pres">
      <dgm:prSet presAssocID="{18E4D0A2-350E-4D0C-A8A9-0BCA5A584BBD}" presName="vert2" presStyleCnt="0"/>
      <dgm:spPr/>
    </dgm:pt>
    <dgm:pt modelId="{7B2042E3-E8A8-4C04-8F07-DD5E5C134712}" type="pres">
      <dgm:prSet presAssocID="{18E4D0A2-350E-4D0C-A8A9-0BCA5A584BBD}" presName="thinLine2b" presStyleLbl="callout" presStyleIdx="7" presStyleCnt="8"/>
      <dgm:spPr/>
    </dgm:pt>
    <dgm:pt modelId="{CBA1C7FA-FC85-46FB-8DF2-9ADF60719E3B}" type="pres">
      <dgm:prSet presAssocID="{18E4D0A2-350E-4D0C-A8A9-0BCA5A584BBD}" presName="vertSpace2b" presStyleCnt="0"/>
      <dgm:spPr/>
    </dgm:pt>
  </dgm:ptLst>
  <dgm:cxnLst>
    <dgm:cxn modelId="{D4A60A05-B9D1-4D16-BB2E-B1F7668ED7F3}" srcId="{8FF22960-1025-42C6-B6E4-F7677DF38F4A}" destId="{738CB096-4C33-4ED3-AF85-C49C5D8FDA71}" srcOrd="0" destOrd="0" parTransId="{B9C6B3B2-0615-4033-8C77-E0F40F8EA234}" sibTransId="{27F894EF-43E7-4076-80E1-A90F2D1D837B}"/>
    <dgm:cxn modelId="{ECF0E606-4D0E-4805-AF40-5EFFD48D6F95}" type="presOf" srcId="{D5B0247C-43E6-4475-B76A-7B13678F67D9}" destId="{4ECE91D6-5C53-4648-8C48-0F8E404FD404}" srcOrd="0" destOrd="0" presId="urn:microsoft.com/office/officeart/2008/layout/LinedList"/>
    <dgm:cxn modelId="{8E4C7207-D191-4DAE-8303-19A80B5D52D5}" type="presOf" srcId="{738CB096-4C33-4ED3-AF85-C49C5D8FDA71}" destId="{AF30DD45-BA9D-4944-A9B9-05814D09697A}" srcOrd="0" destOrd="0" presId="urn:microsoft.com/office/officeart/2008/layout/LinedList"/>
    <dgm:cxn modelId="{C3518A08-1033-4FB8-8072-F7AA35BB6417}" type="presOf" srcId="{F3199756-EC5A-47A7-9827-BB45031B72A6}" destId="{FACD4147-F49C-4DFC-9490-B6757BFCA52B}" srcOrd="0" destOrd="0" presId="urn:microsoft.com/office/officeart/2008/layout/LinedList"/>
    <dgm:cxn modelId="{9E9B3715-586B-44D5-BA4D-73FC9685C420}" type="presOf" srcId="{8FF22960-1025-42C6-B6E4-F7677DF38F4A}" destId="{89FF1CCA-C8AC-4B2A-82C4-EC922BDC31F7}" srcOrd="0" destOrd="0" presId="urn:microsoft.com/office/officeart/2008/layout/LinedList"/>
    <dgm:cxn modelId="{BEAF7123-E3CC-40BE-8176-9B649C55D67A}" srcId="{8FF22960-1025-42C6-B6E4-F7677DF38F4A}" destId="{5B910725-F4AC-485A-8B32-0776A9B105B5}" srcOrd="2" destOrd="0" parTransId="{3A01FD22-05DB-436C-985C-6E9173B1313B}" sibTransId="{170E0F08-6970-4BE3-8DB5-4AF598119416}"/>
    <dgm:cxn modelId="{F3346840-0064-4B6B-B608-52E2DA3AD83C}" type="presOf" srcId="{8784AF4F-2FC7-4CDA-B3DB-6E233065843F}" destId="{89E6239E-F874-496A-9BD2-E4EA5EB85A6D}" srcOrd="0" destOrd="0" presId="urn:microsoft.com/office/officeart/2008/layout/LinedList"/>
    <dgm:cxn modelId="{FF616A68-8728-450D-A457-95EC87052B9D}" srcId="{8FF22960-1025-42C6-B6E4-F7677DF38F4A}" destId="{B5DFB005-1668-40AB-81B3-08FD5140952F}" srcOrd="1" destOrd="0" parTransId="{326CCD91-F41D-43E1-ADF9-52F9239BFB6F}" sibTransId="{90DFD399-B086-4043-9B4B-42AA5603280E}"/>
    <dgm:cxn modelId="{DE20544A-8FE0-4065-86C6-7765CD371FF5}" srcId="{8FF22960-1025-42C6-B6E4-F7677DF38F4A}" destId="{0FF1486A-8204-4171-AE0E-4AA42833E9FB}" srcOrd="6" destOrd="0" parTransId="{A57D5E14-99F1-48DA-A27E-1FE94CE1C5BB}" sibTransId="{61463AC5-AC95-48ED-86D4-44D38FF2D5C9}"/>
    <dgm:cxn modelId="{699DBD50-B666-40E5-899F-9D29667C8CF8}" srcId="{8FF22960-1025-42C6-B6E4-F7677DF38F4A}" destId="{A741652F-4628-41CC-A9B7-CBF4E8B59790}" srcOrd="4" destOrd="0" parTransId="{D8997532-FB45-4BF6-8EE0-337666CB4EE9}" sibTransId="{A427FA75-20B0-4A30-8AE1-C80423F1C558}"/>
    <dgm:cxn modelId="{7CAAAE8A-5C94-494B-8D70-68FF0E0B652F}" type="presOf" srcId="{0FF1486A-8204-4171-AE0E-4AA42833E9FB}" destId="{0D20ABE6-1458-48A2-BA37-90B007D3EA9B}" srcOrd="0" destOrd="0" presId="urn:microsoft.com/office/officeart/2008/layout/LinedList"/>
    <dgm:cxn modelId="{2EFE11A7-14B8-47FC-A05B-EF6518F89544}" type="presOf" srcId="{B5DFB005-1668-40AB-81B3-08FD5140952F}" destId="{2C5B0B51-AD0E-4B05-AE4B-3E57FB0DA017}" srcOrd="0" destOrd="0" presId="urn:microsoft.com/office/officeart/2008/layout/LinedList"/>
    <dgm:cxn modelId="{89CA8CB8-F7C5-4E90-887E-FBA579D27C3F}" srcId="{8784AF4F-2FC7-4CDA-B3DB-6E233065843F}" destId="{8FF22960-1025-42C6-B6E4-F7677DF38F4A}" srcOrd="0" destOrd="0" parTransId="{F472DE71-4859-4609-8889-F85CB40A3C34}" sibTransId="{75C3A2E4-9A68-4636-9C22-DC990110C9A0}"/>
    <dgm:cxn modelId="{CAC58EC7-EB61-47D3-836C-EDDC062FC942}" srcId="{8FF22960-1025-42C6-B6E4-F7677DF38F4A}" destId="{F3199756-EC5A-47A7-9827-BB45031B72A6}" srcOrd="3" destOrd="0" parTransId="{11A34958-B425-4EBD-8EAF-E90608713E08}" sibTransId="{0936B4EF-3290-4DA5-91FD-CEF9741C083B}"/>
    <dgm:cxn modelId="{9D2BF3DF-DFFB-46F9-9D01-4A19466F30EF}" type="presOf" srcId="{5B910725-F4AC-485A-8B32-0776A9B105B5}" destId="{CE0CDA69-3955-4BDD-B2A7-29BF0BB2FEB5}" srcOrd="0" destOrd="0" presId="urn:microsoft.com/office/officeart/2008/layout/LinedList"/>
    <dgm:cxn modelId="{9B1622E1-D281-4157-9EA7-AD3D289ED9C2}" srcId="{8FF22960-1025-42C6-B6E4-F7677DF38F4A}" destId="{D5B0247C-43E6-4475-B76A-7B13678F67D9}" srcOrd="5" destOrd="0" parTransId="{23399192-D146-4A1E-8005-684814232CCF}" sibTransId="{05A3E7A8-E97D-47B4-883C-CBF8AE9E16B1}"/>
    <dgm:cxn modelId="{47ED52E4-04F9-4D97-9BD0-1BCA7755A365}" srcId="{8FF22960-1025-42C6-B6E4-F7677DF38F4A}" destId="{18E4D0A2-350E-4D0C-A8A9-0BCA5A584BBD}" srcOrd="7" destOrd="0" parTransId="{4079786F-1ED2-44CC-A771-B6940AE63CE1}" sibTransId="{9D848CC0-B0C8-4FE5-8DC3-67788E2F5C65}"/>
    <dgm:cxn modelId="{A687EDF8-FE1F-4BAF-A5E6-263E998A261A}" type="presOf" srcId="{18E4D0A2-350E-4D0C-A8A9-0BCA5A584BBD}" destId="{46B9F6EF-6B7C-4473-800A-D5EB54B6257E}" srcOrd="0" destOrd="0" presId="urn:microsoft.com/office/officeart/2008/layout/LinedList"/>
    <dgm:cxn modelId="{B15C93F9-10E9-47AE-A81D-FF6F6E9F4C15}" type="presOf" srcId="{A741652F-4628-41CC-A9B7-CBF4E8B59790}" destId="{FA66A477-5AD2-4974-A4C1-4C3773D3802D}" srcOrd="0" destOrd="0" presId="urn:microsoft.com/office/officeart/2008/layout/LinedList"/>
    <dgm:cxn modelId="{40E1A376-1081-4847-8146-95BDA4C7C888}" type="presParOf" srcId="{89E6239E-F874-496A-9BD2-E4EA5EB85A6D}" destId="{4D5F5761-0610-4758-A99B-AB0E91020698}" srcOrd="0" destOrd="0" presId="urn:microsoft.com/office/officeart/2008/layout/LinedList"/>
    <dgm:cxn modelId="{A7B99CA2-B8BE-4E6C-B85F-CE544DB21C4B}" type="presParOf" srcId="{89E6239E-F874-496A-9BD2-E4EA5EB85A6D}" destId="{25D54C74-4EB3-4A96-A601-9B2268D1FF28}" srcOrd="1" destOrd="0" presId="urn:microsoft.com/office/officeart/2008/layout/LinedList"/>
    <dgm:cxn modelId="{58414412-4332-4544-8A1C-608155665605}" type="presParOf" srcId="{25D54C74-4EB3-4A96-A601-9B2268D1FF28}" destId="{89FF1CCA-C8AC-4B2A-82C4-EC922BDC31F7}" srcOrd="0" destOrd="0" presId="urn:microsoft.com/office/officeart/2008/layout/LinedList"/>
    <dgm:cxn modelId="{4212B0BC-EA83-4FF0-90E7-608F828F93C2}" type="presParOf" srcId="{25D54C74-4EB3-4A96-A601-9B2268D1FF28}" destId="{0760E42C-D56B-4749-8E91-188AD72A8458}" srcOrd="1" destOrd="0" presId="urn:microsoft.com/office/officeart/2008/layout/LinedList"/>
    <dgm:cxn modelId="{88188CF8-B641-44FE-B607-0BA66CD7F1A9}" type="presParOf" srcId="{0760E42C-D56B-4749-8E91-188AD72A8458}" destId="{71863C82-705C-42C8-8EAF-BD224CE6009E}" srcOrd="0" destOrd="0" presId="urn:microsoft.com/office/officeart/2008/layout/LinedList"/>
    <dgm:cxn modelId="{0A031FC0-AA7C-4277-B73E-FD5D8603595F}" type="presParOf" srcId="{0760E42C-D56B-4749-8E91-188AD72A8458}" destId="{0D1E2522-527B-4D71-804A-0E7FCA1AFF8F}" srcOrd="1" destOrd="0" presId="urn:microsoft.com/office/officeart/2008/layout/LinedList"/>
    <dgm:cxn modelId="{A97DC172-D4FD-4159-958C-F81CA56BAD1C}" type="presParOf" srcId="{0D1E2522-527B-4D71-804A-0E7FCA1AFF8F}" destId="{4FD8DD62-0788-4E8F-895B-51EA97D8DE2D}" srcOrd="0" destOrd="0" presId="urn:microsoft.com/office/officeart/2008/layout/LinedList"/>
    <dgm:cxn modelId="{72880404-1735-409F-BE95-1FE803F8DC38}" type="presParOf" srcId="{0D1E2522-527B-4D71-804A-0E7FCA1AFF8F}" destId="{AF30DD45-BA9D-4944-A9B9-05814D09697A}" srcOrd="1" destOrd="0" presId="urn:microsoft.com/office/officeart/2008/layout/LinedList"/>
    <dgm:cxn modelId="{4B5B02FE-3D8E-4E93-BBC5-F9CD75EADB6C}" type="presParOf" srcId="{0D1E2522-527B-4D71-804A-0E7FCA1AFF8F}" destId="{8208B2C7-7CB1-4BA1-A549-BF7ED19386CC}" srcOrd="2" destOrd="0" presId="urn:microsoft.com/office/officeart/2008/layout/LinedList"/>
    <dgm:cxn modelId="{3ADB4F62-64EF-4825-856C-F018DB2FBF93}" type="presParOf" srcId="{0760E42C-D56B-4749-8E91-188AD72A8458}" destId="{C6EC0212-F273-4CD4-9CE6-B21FEA659551}" srcOrd="2" destOrd="0" presId="urn:microsoft.com/office/officeart/2008/layout/LinedList"/>
    <dgm:cxn modelId="{9A205553-DAC9-483B-98F9-A86410A798D5}" type="presParOf" srcId="{0760E42C-D56B-4749-8E91-188AD72A8458}" destId="{95D353A8-588B-4182-96F7-CB4D5D00BB32}" srcOrd="3" destOrd="0" presId="urn:microsoft.com/office/officeart/2008/layout/LinedList"/>
    <dgm:cxn modelId="{A85D59CF-B3B0-4FF3-9073-46826C50804C}" type="presParOf" srcId="{0760E42C-D56B-4749-8E91-188AD72A8458}" destId="{1C8237EB-3D0A-49F9-8D20-506646DB0837}" srcOrd="4" destOrd="0" presId="urn:microsoft.com/office/officeart/2008/layout/LinedList"/>
    <dgm:cxn modelId="{19BD4D49-6653-4959-BE58-D6A02F9CF876}" type="presParOf" srcId="{1C8237EB-3D0A-49F9-8D20-506646DB0837}" destId="{E9CEDB91-8F85-4CCC-8EE8-3D255CA9ADFA}" srcOrd="0" destOrd="0" presId="urn:microsoft.com/office/officeart/2008/layout/LinedList"/>
    <dgm:cxn modelId="{BECA24D7-760C-4F7C-BC86-EB2A57A2F1A0}" type="presParOf" srcId="{1C8237EB-3D0A-49F9-8D20-506646DB0837}" destId="{2C5B0B51-AD0E-4B05-AE4B-3E57FB0DA017}" srcOrd="1" destOrd="0" presId="urn:microsoft.com/office/officeart/2008/layout/LinedList"/>
    <dgm:cxn modelId="{B11629CE-B4D5-4115-9782-7DAE20B29E4D}" type="presParOf" srcId="{1C8237EB-3D0A-49F9-8D20-506646DB0837}" destId="{215DFDA4-1343-41C7-9737-FB7ACECAF86F}" srcOrd="2" destOrd="0" presId="urn:microsoft.com/office/officeart/2008/layout/LinedList"/>
    <dgm:cxn modelId="{019F3373-4C14-40E5-8548-4A7AFD28DAC4}" type="presParOf" srcId="{0760E42C-D56B-4749-8E91-188AD72A8458}" destId="{74791655-BE84-4696-97F7-383877AE8722}" srcOrd="5" destOrd="0" presId="urn:microsoft.com/office/officeart/2008/layout/LinedList"/>
    <dgm:cxn modelId="{69E79485-3885-40F9-8B27-CCA036D3A1A6}" type="presParOf" srcId="{0760E42C-D56B-4749-8E91-188AD72A8458}" destId="{D58EFAE6-06EA-498A-820F-EE890C6BC564}" srcOrd="6" destOrd="0" presId="urn:microsoft.com/office/officeart/2008/layout/LinedList"/>
    <dgm:cxn modelId="{5C9432E3-EE8A-4421-9EAD-670CB5C477C5}" type="presParOf" srcId="{0760E42C-D56B-4749-8E91-188AD72A8458}" destId="{6106E1EC-6E09-483F-A58F-ACC6A7231C53}" srcOrd="7" destOrd="0" presId="urn:microsoft.com/office/officeart/2008/layout/LinedList"/>
    <dgm:cxn modelId="{94CDD877-A836-4A85-8B6D-58B1A21CA334}" type="presParOf" srcId="{6106E1EC-6E09-483F-A58F-ACC6A7231C53}" destId="{98AEA83A-EDB1-4BBF-8FB6-1427A1724393}" srcOrd="0" destOrd="0" presId="urn:microsoft.com/office/officeart/2008/layout/LinedList"/>
    <dgm:cxn modelId="{695D2CEC-EF54-4D54-A3DF-37FA857BACC1}" type="presParOf" srcId="{6106E1EC-6E09-483F-A58F-ACC6A7231C53}" destId="{CE0CDA69-3955-4BDD-B2A7-29BF0BB2FEB5}" srcOrd="1" destOrd="0" presId="urn:microsoft.com/office/officeart/2008/layout/LinedList"/>
    <dgm:cxn modelId="{2B050D3D-87A2-4722-B915-276FC297DCB4}" type="presParOf" srcId="{6106E1EC-6E09-483F-A58F-ACC6A7231C53}" destId="{0F3F0EEA-26CC-4080-B523-59D934EDFE42}" srcOrd="2" destOrd="0" presId="urn:microsoft.com/office/officeart/2008/layout/LinedList"/>
    <dgm:cxn modelId="{49C00E4F-3D70-43B0-BE84-55100AE8B3AE}" type="presParOf" srcId="{0760E42C-D56B-4749-8E91-188AD72A8458}" destId="{F7484859-896F-4B7C-8551-34C9181C5CF6}" srcOrd="8" destOrd="0" presId="urn:microsoft.com/office/officeart/2008/layout/LinedList"/>
    <dgm:cxn modelId="{ABBCE9E7-E98C-438A-89BB-1C545D5B11A2}" type="presParOf" srcId="{0760E42C-D56B-4749-8E91-188AD72A8458}" destId="{26469950-6488-444D-BA96-FC5E2B1813FF}" srcOrd="9" destOrd="0" presId="urn:microsoft.com/office/officeart/2008/layout/LinedList"/>
    <dgm:cxn modelId="{737C9F8A-5706-4620-84B5-F89B3001BB54}" type="presParOf" srcId="{0760E42C-D56B-4749-8E91-188AD72A8458}" destId="{BC35FA39-4A36-46A4-BC41-6AA87DFBB8A2}" srcOrd="10" destOrd="0" presId="urn:microsoft.com/office/officeart/2008/layout/LinedList"/>
    <dgm:cxn modelId="{AE821495-B227-4F75-99DD-67F33E958B3A}" type="presParOf" srcId="{BC35FA39-4A36-46A4-BC41-6AA87DFBB8A2}" destId="{4E9A5E7F-AB57-4DA4-9C06-D0A012E7AA55}" srcOrd="0" destOrd="0" presId="urn:microsoft.com/office/officeart/2008/layout/LinedList"/>
    <dgm:cxn modelId="{72F628C0-F342-42DE-B67D-47C77DAE8229}" type="presParOf" srcId="{BC35FA39-4A36-46A4-BC41-6AA87DFBB8A2}" destId="{FACD4147-F49C-4DFC-9490-B6757BFCA52B}" srcOrd="1" destOrd="0" presId="urn:microsoft.com/office/officeart/2008/layout/LinedList"/>
    <dgm:cxn modelId="{256C0840-77A7-48DF-AD6C-C2B1D1D832AB}" type="presParOf" srcId="{BC35FA39-4A36-46A4-BC41-6AA87DFBB8A2}" destId="{D44E70FC-89F5-47EF-9325-016C8C53E2FC}" srcOrd="2" destOrd="0" presId="urn:microsoft.com/office/officeart/2008/layout/LinedList"/>
    <dgm:cxn modelId="{2A59C8FD-E1D0-49F2-A2CE-5FB843F2F3D0}" type="presParOf" srcId="{0760E42C-D56B-4749-8E91-188AD72A8458}" destId="{7D476098-49B7-4C06-B4DA-C18F2D79BEEE}" srcOrd="11" destOrd="0" presId="urn:microsoft.com/office/officeart/2008/layout/LinedList"/>
    <dgm:cxn modelId="{FE13A75C-16D8-41F3-A991-72AF72CF9AD1}" type="presParOf" srcId="{0760E42C-D56B-4749-8E91-188AD72A8458}" destId="{5C246690-D17F-4404-810A-93D6A9D54FC2}" srcOrd="12" destOrd="0" presId="urn:microsoft.com/office/officeart/2008/layout/LinedList"/>
    <dgm:cxn modelId="{C4A6D489-B473-49A8-814E-1BFB12BE1362}" type="presParOf" srcId="{0760E42C-D56B-4749-8E91-188AD72A8458}" destId="{F59F0157-F55B-4861-AA08-731F74150DCC}" srcOrd="13" destOrd="0" presId="urn:microsoft.com/office/officeart/2008/layout/LinedList"/>
    <dgm:cxn modelId="{A8E78A91-5D22-4009-9F09-5FE45DF2C5E3}" type="presParOf" srcId="{F59F0157-F55B-4861-AA08-731F74150DCC}" destId="{4FD5FB94-D502-4351-A8A1-788CB4E64619}" srcOrd="0" destOrd="0" presId="urn:microsoft.com/office/officeart/2008/layout/LinedList"/>
    <dgm:cxn modelId="{C224EDE3-A42F-4C07-BABE-AA949A4756CF}" type="presParOf" srcId="{F59F0157-F55B-4861-AA08-731F74150DCC}" destId="{FA66A477-5AD2-4974-A4C1-4C3773D3802D}" srcOrd="1" destOrd="0" presId="urn:microsoft.com/office/officeart/2008/layout/LinedList"/>
    <dgm:cxn modelId="{D8888BDC-9463-438E-A9AB-C8FA1CB2DECF}" type="presParOf" srcId="{F59F0157-F55B-4861-AA08-731F74150DCC}" destId="{F9A3E331-0343-4AC3-B652-395F91B9B069}" srcOrd="2" destOrd="0" presId="urn:microsoft.com/office/officeart/2008/layout/LinedList"/>
    <dgm:cxn modelId="{F82B6CD4-8B6C-49E6-8910-889E243C561C}" type="presParOf" srcId="{0760E42C-D56B-4749-8E91-188AD72A8458}" destId="{F02B5456-E526-4197-94B3-CAA370209BB5}" srcOrd="14" destOrd="0" presId="urn:microsoft.com/office/officeart/2008/layout/LinedList"/>
    <dgm:cxn modelId="{557CAB28-4967-4D2D-B580-6DC01339FEBD}" type="presParOf" srcId="{0760E42C-D56B-4749-8E91-188AD72A8458}" destId="{998ABC41-3C68-4372-854E-E2C0D9734F71}" srcOrd="15" destOrd="0" presId="urn:microsoft.com/office/officeart/2008/layout/LinedList"/>
    <dgm:cxn modelId="{E943521F-A82C-4949-B7BD-2005F60905F1}" type="presParOf" srcId="{0760E42C-D56B-4749-8E91-188AD72A8458}" destId="{7C617C91-E8FA-4E63-BFAF-24F8A674875A}" srcOrd="16" destOrd="0" presId="urn:microsoft.com/office/officeart/2008/layout/LinedList"/>
    <dgm:cxn modelId="{E1718CB6-632D-4E87-A147-A1CBD45BC931}" type="presParOf" srcId="{7C617C91-E8FA-4E63-BFAF-24F8A674875A}" destId="{765FD0E4-BCAA-49C0-8715-4C039502BEC4}" srcOrd="0" destOrd="0" presId="urn:microsoft.com/office/officeart/2008/layout/LinedList"/>
    <dgm:cxn modelId="{8EBBC567-3BDF-4D7F-90B8-A7DA538D60AE}" type="presParOf" srcId="{7C617C91-E8FA-4E63-BFAF-24F8A674875A}" destId="{4ECE91D6-5C53-4648-8C48-0F8E404FD404}" srcOrd="1" destOrd="0" presId="urn:microsoft.com/office/officeart/2008/layout/LinedList"/>
    <dgm:cxn modelId="{22A46B15-6AD0-4A6F-A2C7-F52D5DA90690}" type="presParOf" srcId="{7C617C91-E8FA-4E63-BFAF-24F8A674875A}" destId="{A9ACD103-D727-43AB-A270-3349321FDE48}" srcOrd="2" destOrd="0" presId="urn:microsoft.com/office/officeart/2008/layout/LinedList"/>
    <dgm:cxn modelId="{708B194C-B090-41F1-9411-AB5B08058900}" type="presParOf" srcId="{0760E42C-D56B-4749-8E91-188AD72A8458}" destId="{669B9D80-1353-48A6-8A92-E5BE8024099C}" srcOrd="17" destOrd="0" presId="urn:microsoft.com/office/officeart/2008/layout/LinedList"/>
    <dgm:cxn modelId="{734A4B74-EF6C-4C5D-A1C3-18CADE8CD0F9}" type="presParOf" srcId="{0760E42C-D56B-4749-8E91-188AD72A8458}" destId="{3D08F9D0-1786-4E04-ADC8-AE5A8207F731}" srcOrd="18" destOrd="0" presId="urn:microsoft.com/office/officeart/2008/layout/LinedList"/>
    <dgm:cxn modelId="{6332818D-C1A6-40D9-87C8-064133EA005C}" type="presParOf" srcId="{0760E42C-D56B-4749-8E91-188AD72A8458}" destId="{0844AF38-71B0-4201-ADC5-CDD5327136A3}" srcOrd="19" destOrd="0" presId="urn:microsoft.com/office/officeart/2008/layout/LinedList"/>
    <dgm:cxn modelId="{A25DEDAA-0370-4B73-969E-09D5FB0D6F0B}" type="presParOf" srcId="{0844AF38-71B0-4201-ADC5-CDD5327136A3}" destId="{52C80315-DDA1-453A-AFDF-44E7041D4EC5}" srcOrd="0" destOrd="0" presId="urn:microsoft.com/office/officeart/2008/layout/LinedList"/>
    <dgm:cxn modelId="{6F4978C3-8C12-4EDC-969F-F2AEA27490C7}" type="presParOf" srcId="{0844AF38-71B0-4201-ADC5-CDD5327136A3}" destId="{0D20ABE6-1458-48A2-BA37-90B007D3EA9B}" srcOrd="1" destOrd="0" presId="urn:microsoft.com/office/officeart/2008/layout/LinedList"/>
    <dgm:cxn modelId="{9C04E16C-1CD4-4ACB-9D55-3BA2FF4D8A70}" type="presParOf" srcId="{0844AF38-71B0-4201-ADC5-CDD5327136A3}" destId="{A428FD98-FD7F-4B26-A6F3-65D9B3B69A1B}" srcOrd="2" destOrd="0" presId="urn:microsoft.com/office/officeart/2008/layout/LinedList"/>
    <dgm:cxn modelId="{11A3E0AC-F91F-4A7C-BC18-F303E3D3CD5B}" type="presParOf" srcId="{0760E42C-D56B-4749-8E91-188AD72A8458}" destId="{EBD7FD0F-9CB5-474B-8F74-D1F2327F31FF}" srcOrd="20" destOrd="0" presId="urn:microsoft.com/office/officeart/2008/layout/LinedList"/>
    <dgm:cxn modelId="{644EE435-CB02-4EAF-9757-9A5B6D0B40FF}" type="presParOf" srcId="{0760E42C-D56B-4749-8E91-188AD72A8458}" destId="{EDE27F4E-A17B-4C3B-A623-3BD2594C9B18}" srcOrd="21" destOrd="0" presId="urn:microsoft.com/office/officeart/2008/layout/LinedList"/>
    <dgm:cxn modelId="{A9A47183-F0A6-4E34-9AA2-C0CA11CAA6F3}" type="presParOf" srcId="{0760E42C-D56B-4749-8E91-188AD72A8458}" destId="{255A865D-D936-4791-8C66-8A18DAF57516}" srcOrd="22" destOrd="0" presId="urn:microsoft.com/office/officeart/2008/layout/LinedList"/>
    <dgm:cxn modelId="{3AAC7542-D9C1-4970-A043-E5678871E8FB}" type="presParOf" srcId="{255A865D-D936-4791-8C66-8A18DAF57516}" destId="{D98D0DCF-F2E9-4F3C-B07E-407FEC98103C}" srcOrd="0" destOrd="0" presId="urn:microsoft.com/office/officeart/2008/layout/LinedList"/>
    <dgm:cxn modelId="{396CE521-F4DB-48B2-ACE2-AF4E2F6A234D}" type="presParOf" srcId="{255A865D-D936-4791-8C66-8A18DAF57516}" destId="{46B9F6EF-6B7C-4473-800A-D5EB54B6257E}" srcOrd="1" destOrd="0" presId="urn:microsoft.com/office/officeart/2008/layout/LinedList"/>
    <dgm:cxn modelId="{959BB5A7-E70F-4B3C-A7DB-873C956CFB2C}" type="presParOf" srcId="{255A865D-D936-4791-8C66-8A18DAF57516}" destId="{7DCDCDF5-E6A7-4338-92D8-ABF524AB8AFD}" srcOrd="2" destOrd="0" presId="urn:microsoft.com/office/officeart/2008/layout/LinedList"/>
    <dgm:cxn modelId="{BD428418-D2AA-4700-AD7A-94EAB9B60C68}" type="presParOf" srcId="{0760E42C-D56B-4749-8E91-188AD72A8458}" destId="{7B2042E3-E8A8-4C04-8F07-DD5E5C134712}" srcOrd="23" destOrd="0" presId="urn:microsoft.com/office/officeart/2008/layout/LinedList"/>
    <dgm:cxn modelId="{B5A8E4C8-A4D9-482A-BC8C-E5CB5323512A}" type="presParOf" srcId="{0760E42C-D56B-4749-8E91-188AD72A8458}" destId="{CBA1C7FA-FC85-46FB-8DF2-9ADF60719E3B}"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77FA3-940B-4599-AADB-69DCA5052C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5633496-ECAA-496A-8982-E2B86822EFEB}">
      <dgm:prSet/>
      <dgm:spPr/>
      <dgm:t>
        <a:bodyPr/>
        <a:lstStyle/>
        <a:p>
          <a:r>
            <a:rPr lang="cs-CZ" baseline="0" dirty="0"/>
            <a:t>Existuje řada přístupů, které lze použít k posouzení sebe sama z hlediska našich </a:t>
          </a:r>
          <a:r>
            <a:rPr lang="cs-CZ" i="1" baseline="0" dirty="0"/>
            <a:t>osobnostních rysů </a:t>
          </a:r>
          <a:r>
            <a:rPr lang="cs-CZ" baseline="0" dirty="0"/>
            <a:t>a </a:t>
          </a:r>
          <a:r>
            <a:rPr lang="cs-CZ" i="1" baseline="0" dirty="0"/>
            <a:t>preferovaného stylu učení</a:t>
          </a:r>
          <a:r>
            <a:rPr lang="cs-CZ" baseline="0" dirty="0"/>
            <a:t>. </a:t>
          </a:r>
          <a:endParaRPr lang="en-US" dirty="0"/>
        </a:p>
      </dgm:t>
    </dgm:pt>
    <dgm:pt modelId="{1768E46B-C918-4EF6-98E0-5684D6E08996}" type="parTrans" cxnId="{2AF61B96-75C1-485C-9EC0-DB08031F0150}">
      <dgm:prSet/>
      <dgm:spPr/>
      <dgm:t>
        <a:bodyPr/>
        <a:lstStyle/>
        <a:p>
          <a:endParaRPr lang="en-US"/>
        </a:p>
      </dgm:t>
    </dgm:pt>
    <dgm:pt modelId="{B9E1C766-A074-4F14-BA45-5C9F5A185341}" type="sibTrans" cxnId="{2AF61B96-75C1-485C-9EC0-DB08031F0150}">
      <dgm:prSet/>
      <dgm:spPr/>
      <dgm:t>
        <a:bodyPr/>
        <a:lstStyle/>
        <a:p>
          <a:endParaRPr lang="en-US"/>
        </a:p>
      </dgm:t>
    </dgm:pt>
    <dgm:pt modelId="{ADF2BD8C-0234-4A48-9145-8410EDF97010}">
      <dgm:prSet/>
      <dgm:spPr/>
      <dgm:t>
        <a:bodyPr/>
        <a:lstStyle/>
        <a:p>
          <a:r>
            <a:rPr lang="cs-CZ" baseline="0" dirty="0"/>
            <a:t>Analýza silných a slabých stránek, příležitostí a hrozeb (SWOT) je technika, která se často používá v organizacích a týmech k hodnocení toho, jak organizace nebo tým fungují. </a:t>
          </a:r>
          <a:endParaRPr lang="en-US" dirty="0"/>
        </a:p>
      </dgm:t>
    </dgm:pt>
    <dgm:pt modelId="{3775ED42-4409-4B46-96E2-12E68DC641A3}" type="parTrans" cxnId="{A838B91F-3DE7-47DC-962D-99FEAD18C45F}">
      <dgm:prSet/>
      <dgm:spPr/>
      <dgm:t>
        <a:bodyPr/>
        <a:lstStyle/>
        <a:p>
          <a:endParaRPr lang="en-US"/>
        </a:p>
      </dgm:t>
    </dgm:pt>
    <dgm:pt modelId="{9319384B-7CA4-4C24-B804-B21C667ECB3F}" type="sibTrans" cxnId="{A838B91F-3DE7-47DC-962D-99FEAD18C45F}">
      <dgm:prSet/>
      <dgm:spPr/>
      <dgm:t>
        <a:bodyPr/>
        <a:lstStyle/>
        <a:p>
          <a:endParaRPr lang="en-US"/>
        </a:p>
      </dgm:t>
    </dgm:pt>
    <dgm:pt modelId="{27A76813-0522-4C28-A614-413AC59EB326}">
      <dgm:prSet/>
      <dgm:spPr/>
      <dgm:t>
        <a:bodyPr/>
        <a:lstStyle/>
        <a:p>
          <a:r>
            <a:rPr lang="cs-CZ" baseline="0" dirty="0"/>
            <a:t>Jedná se o mimořádně účinná techniku, kterou můžeme použít i sami na sebe (Thompson, 2006).</a:t>
          </a:r>
          <a:endParaRPr lang="en-US" dirty="0"/>
        </a:p>
      </dgm:t>
    </dgm:pt>
    <dgm:pt modelId="{8B1E8D7C-031A-4C74-B3BF-684A68FC4CF5}" type="parTrans" cxnId="{BCD8F524-0630-48E3-9DF0-F241F510D7CA}">
      <dgm:prSet/>
      <dgm:spPr/>
      <dgm:t>
        <a:bodyPr/>
        <a:lstStyle/>
        <a:p>
          <a:endParaRPr lang="en-US"/>
        </a:p>
      </dgm:t>
    </dgm:pt>
    <dgm:pt modelId="{D3613716-8A15-4E97-821A-CF641AF21F9C}" type="sibTrans" cxnId="{BCD8F524-0630-48E3-9DF0-F241F510D7CA}">
      <dgm:prSet/>
      <dgm:spPr/>
      <dgm:t>
        <a:bodyPr/>
        <a:lstStyle/>
        <a:p>
          <a:endParaRPr lang="en-US"/>
        </a:p>
      </dgm:t>
    </dgm:pt>
    <dgm:pt modelId="{45E9485F-F3EB-486F-9B9E-9DAFB333C3E7}" type="pres">
      <dgm:prSet presAssocID="{43477FA3-940B-4599-AADB-69DCA5052C73}" presName="vert0" presStyleCnt="0">
        <dgm:presLayoutVars>
          <dgm:dir/>
          <dgm:animOne val="branch"/>
          <dgm:animLvl val="lvl"/>
        </dgm:presLayoutVars>
      </dgm:prSet>
      <dgm:spPr/>
    </dgm:pt>
    <dgm:pt modelId="{CC0DA12C-695B-45CB-9176-78595CF19269}" type="pres">
      <dgm:prSet presAssocID="{25633496-ECAA-496A-8982-E2B86822EFEB}" presName="thickLine" presStyleLbl="alignNode1" presStyleIdx="0" presStyleCnt="3"/>
      <dgm:spPr/>
    </dgm:pt>
    <dgm:pt modelId="{260E62E2-C3DA-4C2B-A1A7-95507CE7301A}" type="pres">
      <dgm:prSet presAssocID="{25633496-ECAA-496A-8982-E2B86822EFEB}" presName="horz1" presStyleCnt="0"/>
      <dgm:spPr/>
    </dgm:pt>
    <dgm:pt modelId="{AEDFF42D-7640-437E-833D-284B71896BD9}" type="pres">
      <dgm:prSet presAssocID="{25633496-ECAA-496A-8982-E2B86822EFEB}" presName="tx1" presStyleLbl="revTx" presStyleIdx="0" presStyleCnt="3"/>
      <dgm:spPr/>
    </dgm:pt>
    <dgm:pt modelId="{3DC40B32-2BFA-402B-98FA-377D486D9E73}" type="pres">
      <dgm:prSet presAssocID="{25633496-ECAA-496A-8982-E2B86822EFEB}" presName="vert1" presStyleCnt="0"/>
      <dgm:spPr/>
    </dgm:pt>
    <dgm:pt modelId="{3C89B397-158B-4C84-A757-05A90CF8FFA7}" type="pres">
      <dgm:prSet presAssocID="{ADF2BD8C-0234-4A48-9145-8410EDF97010}" presName="thickLine" presStyleLbl="alignNode1" presStyleIdx="1" presStyleCnt="3"/>
      <dgm:spPr/>
    </dgm:pt>
    <dgm:pt modelId="{372D9869-12FD-4EF7-AE7C-538F3152F796}" type="pres">
      <dgm:prSet presAssocID="{ADF2BD8C-0234-4A48-9145-8410EDF97010}" presName="horz1" presStyleCnt="0"/>
      <dgm:spPr/>
    </dgm:pt>
    <dgm:pt modelId="{42CD9C5B-E108-48CD-A4FB-CD80BAC1E031}" type="pres">
      <dgm:prSet presAssocID="{ADF2BD8C-0234-4A48-9145-8410EDF97010}" presName="tx1" presStyleLbl="revTx" presStyleIdx="1" presStyleCnt="3"/>
      <dgm:spPr/>
    </dgm:pt>
    <dgm:pt modelId="{D80CBC3C-EC79-4284-A277-F02756C4EB41}" type="pres">
      <dgm:prSet presAssocID="{ADF2BD8C-0234-4A48-9145-8410EDF97010}" presName="vert1" presStyleCnt="0"/>
      <dgm:spPr/>
    </dgm:pt>
    <dgm:pt modelId="{5695AEA5-5133-40C0-8AC0-F354B5E6B15A}" type="pres">
      <dgm:prSet presAssocID="{27A76813-0522-4C28-A614-413AC59EB326}" presName="thickLine" presStyleLbl="alignNode1" presStyleIdx="2" presStyleCnt="3"/>
      <dgm:spPr/>
    </dgm:pt>
    <dgm:pt modelId="{2F317F17-1F44-4594-B622-A3D66F286743}" type="pres">
      <dgm:prSet presAssocID="{27A76813-0522-4C28-A614-413AC59EB326}" presName="horz1" presStyleCnt="0"/>
      <dgm:spPr/>
    </dgm:pt>
    <dgm:pt modelId="{85E52FA4-9FBC-4AAE-826E-5319B7836A46}" type="pres">
      <dgm:prSet presAssocID="{27A76813-0522-4C28-A614-413AC59EB326}" presName="tx1" presStyleLbl="revTx" presStyleIdx="2" presStyleCnt="3"/>
      <dgm:spPr/>
    </dgm:pt>
    <dgm:pt modelId="{8CD1F158-0A44-4345-87FE-72283C4273D4}" type="pres">
      <dgm:prSet presAssocID="{27A76813-0522-4C28-A614-413AC59EB326}" presName="vert1" presStyleCnt="0"/>
      <dgm:spPr/>
    </dgm:pt>
  </dgm:ptLst>
  <dgm:cxnLst>
    <dgm:cxn modelId="{BECBD00A-C9B5-460A-BE9A-B6E84A9F2C2E}" type="presOf" srcId="{ADF2BD8C-0234-4A48-9145-8410EDF97010}" destId="{42CD9C5B-E108-48CD-A4FB-CD80BAC1E031}" srcOrd="0" destOrd="0" presId="urn:microsoft.com/office/officeart/2008/layout/LinedList"/>
    <dgm:cxn modelId="{A838B91F-3DE7-47DC-962D-99FEAD18C45F}" srcId="{43477FA3-940B-4599-AADB-69DCA5052C73}" destId="{ADF2BD8C-0234-4A48-9145-8410EDF97010}" srcOrd="1" destOrd="0" parTransId="{3775ED42-4409-4B46-96E2-12E68DC641A3}" sibTransId="{9319384B-7CA4-4C24-B804-B21C667ECB3F}"/>
    <dgm:cxn modelId="{BCD8F524-0630-48E3-9DF0-F241F510D7CA}" srcId="{43477FA3-940B-4599-AADB-69DCA5052C73}" destId="{27A76813-0522-4C28-A614-413AC59EB326}" srcOrd="2" destOrd="0" parTransId="{8B1E8D7C-031A-4C74-B3BF-684A68FC4CF5}" sibTransId="{D3613716-8A15-4E97-821A-CF641AF21F9C}"/>
    <dgm:cxn modelId="{55C85A7B-CC98-4451-89CF-1A2886BBBD3A}" type="presOf" srcId="{25633496-ECAA-496A-8982-E2B86822EFEB}" destId="{AEDFF42D-7640-437E-833D-284B71896BD9}" srcOrd="0" destOrd="0" presId="urn:microsoft.com/office/officeart/2008/layout/LinedList"/>
    <dgm:cxn modelId="{2AF61B96-75C1-485C-9EC0-DB08031F0150}" srcId="{43477FA3-940B-4599-AADB-69DCA5052C73}" destId="{25633496-ECAA-496A-8982-E2B86822EFEB}" srcOrd="0" destOrd="0" parTransId="{1768E46B-C918-4EF6-98E0-5684D6E08996}" sibTransId="{B9E1C766-A074-4F14-BA45-5C9F5A185341}"/>
    <dgm:cxn modelId="{677F3AD3-E426-47C9-84D7-D32F0D1B5B26}" type="presOf" srcId="{43477FA3-940B-4599-AADB-69DCA5052C73}" destId="{45E9485F-F3EB-486F-9B9E-9DAFB333C3E7}" srcOrd="0" destOrd="0" presId="urn:microsoft.com/office/officeart/2008/layout/LinedList"/>
    <dgm:cxn modelId="{DA75F8DD-687D-45BA-909E-6938D7DDCD71}" type="presOf" srcId="{27A76813-0522-4C28-A614-413AC59EB326}" destId="{85E52FA4-9FBC-4AAE-826E-5319B7836A46}" srcOrd="0" destOrd="0" presId="urn:microsoft.com/office/officeart/2008/layout/LinedList"/>
    <dgm:cxn modelId="{41729CB2-227B-47C3-A3D3-99F2E462A3DF}" type="presParOf" srcId="{45E9485F-F3EB-486F-9B9E-9DAFB333C3E7}" destId="{CC0DA12C-695B-45CB-9176-78595CF19269}" srcOrd="0" destOrd="0" presId="urn:microsoft.com/office/officeart/2008/layout/LinedList"/>
    <dgm:cxn modelId="{B74BB033-DA33-477F-828E-02CF5B6A025F}" type="presParOf" srcId="{45E9485F-F3EB-486F-9B9E-9DAFB333C3E7}" destId="{260E62E2-C3DA-4C2B-A1A7-95507CE7301A}" srcOrd="1" destOrd="0" presId="urn:microsoft.com/office/officeart/2008/layout/LinedList"/>
    <dgm:cxn modelId="{17FFFCC6-0CB1-4732-9B09-7127BF5BA003}" type="presParOf" srcId="{260E62E2-C3DA-4C2B-A1A7-95507CE7301A}" destId="{AEDFF42D-7640-437E-833D-284B71896BD9}" srcOrd="0" destOrd="0" presId="urn:microsoft.com/office/officeart/2008/layout/LinedList"/>
    <dgm:cxn modelId="{B7D257B3-6D8F-4BF0-9906-D7BDB0DC2A96}" type="presParOf" srcId="{260E62E2-C3DA-4C2B-A1A7-95507CE7301A}" destId="{3DC40B32-2BFA-402B-98FA-377D486D9E73}" srcOrd="1" destOrd="0" presId="urn:microsoft.com/office/officeart/2008/layout/LinedList"/>
    <dgm:cxn modelId="{7A9CECD5-3FDD-427D-8544-EFAC4F94BD31}" type="presParOf" srcId="{45E9485F-F3EB-486F-9B9E-9DAFB333C3E7}" destId="{3C89B397-158B-4C84-A757-05A90CF8FFA7}" srcOrd="2" destOrd="0" presId="urn:microsoft.com/office/officeart/2008/layout/LinedList"/>
    <dgm:cxn modelId="{C3622CE7-08B1-4D04-8B85-009641A772AC}" type="presParOf" srcId="{45E9485F-F3EB-486F-9B9E-9DAFB333C3E7}" destId="{372D9869-12FD-4EF7-AE7C-538F3152F796}" srcOrd="3" destOrd="0" presId="urn:microsoft.com/office/officeart/2008/layout/LinedList"/>
    <dgm:cxn modelId="{2216915F-482F-4D98-A32A-4E6690CCD50A}" type="presParOf" srcId="{372D9869-12FD-4EF7-AE7C-538F3152F796}" destId="{42CD9C5B-E108-48CD-A4FB-CD80BAC1E031}" srcOrd="0" destOrd="0" presId="urn:microsoft.com/office/officeart/2008/layout/LinedList"/>
    <dgm:cxn modelId="{0BEFD983-5ED9-4DAF-9FF5-C4DDE0B60F16}" type="presParOf" srcId="{372D9869-12FD-4EF7-AE7C-538F3152F796}" destId="{D80CBC3C-EC79-4284-A277-F02756C4EB41}" srcOrd="1" destOrd="0" presId="urn:microsoft.com/office/officeart/2008/layout/LinedList"/>
    <dgm:cxn modelId="{46A7AA22-6096-4144-9AE2-5185AC8BDF95}" type="presParOf" srcId="{45E9485F-F3EB-486F-9B9E-9DAFB333C3E7}" destId="{5695AEA5-5133-40C0-8AC0-F354B5E6B15A}" srcOrd="4" destOrd="0" presId="urn:microsoft.com/office/officeart/2008/layout/LinedList"/>
    <dgm:cxn modelId="{CD903877-99CD-4724-984C-059386295F97}" type="presParOf" srcId="{45E9485F-F3EB-486F-9B9E-9DAFB333C3E7}" destId="{2F317F17-1F44-4594-B622-A3D66F286743}" srcOrd="5" destOrd="0" presId="urn:microsoft.com/office/officeart/2008/layout/LinedList"/>
    <dgm:cxn modelId="{317F213F-A266-41A4-8312-3A94AADB9ECE}" type="presParOf" srcId="{2F317F17-1F44-4594-B622-A3D66F286743}" destId="{85E52FA4-9FBC-4AAE-826E-5319B7836A46}" srcOrd="0" destOrd="0" presId="urn:microsoft.com/office/officeart/2008/layout/LinedList"/>
    <dgm:cxn modelId="{3CB4A034-0C67-4DC1-822A-1EACD148C39F}" type="presParOf" srcId="{2F317F17-1F44-4594-B622-A3D66F286743}" destId="{8CD1F158-0A44-4345-87FE-72283C4273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0B1FB-5517-42EF-807F-705A228C15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4A944F-38BF-414B-9BFB-9F80E88D5EA9}">
      <dgm:prSet/>
      <dgm:spPr/>
      <dgm:t>
        <a:bodyPr/>
        <a:lstStyle/>
        <a:p>
          <a:r>
            <a:rPr lang="cs-CZ" baseline="0" dirty="0"/>
            <a:t>Pozitivní účinky reflektivního psaní prokázal výzkum </a:t>
          </a:r>
          <a:r>
            <a:rPr lang="cs-CZ" baseline="0" dirty="0" err="1"/>
            <a:t>Pennebakera</a:t>
          </a:r>
          <a:r>
            <a:rPr lang="cs-CZ" baseline="0" dirty="0"/>
            <a:t> a kol. (citovaný </a:t>
          </a:r>
          <a:r>
            <a:rPr lang="cs-CZ" baseline="0" dirty="0" err="1"/>
            <a:t>Nicolsonem</a:t>
          </a:r>
          <a:r>
            <a:rPr lang="cs-CZ" baseline="0" dirty="0"/>
            <a:t> a kol. (2006) a Boltonem (2001). </a:t>
          </a:r>
          <a:endParaRPr lang="en-US" dirty="0"/>
        </a:p>
      </dgm:t>
    </dgm:pt>
    <dgm:pt modelId="{A4DB41C0-DF95-40E5-BA56-A2058A0ED2FB}" type="parTrans" cxnId="{1752FEBF-6198-456C-ACEA-50EC4071E452}">
      <dgm:prSet/>
      <dgm:spPr/>
      <dgm:t>
        <a:bodyPr/>
        <a:lstStyle/>
        <a:p>
          <a:endParaRPr lang="en-US"/>
        </a:p>
      </dgm:t>
    </dgm:pt>
    <dgm:pt modelId="{6848CC27-86CD-4EDD-B337-F3341D5DAADA}" type="sibTrans" cxnId="{1752FEBF-6198-456C-ACEA-50EC4071E452}">
      <dgm:prSet/>
      <dgm:spPr/>
      <dgm:t>
        <a:bodyPr/>
        <a:lstStyle/>
        <a:p>
          <a:endParaRPr lang="en-US"/>
        </a:p>
      </dgm:t>
    </dgm:pt>
    <dgm:pt modelId="{23C23397-6212-4D95-8F8B-14953EEE867D}">
      <dgm:prSet/>
      <dgm:spPr/>
      <dgm:t>
        <a:bodyPr/>
        <a:lstStyle/>
        <a:p>
          <a:r>
            <a:rPr lang="cs-CZ" baseline="0"/>
            <a:t>Výzkum Duncana a Sheffielda (2005) zjistil, že studenti, kteří psali nestrukturovaným způsobem, ve skutečnosti pociťovali zvýšenou míru úzkosti na rozdíl od studentů, kteří nepsali vůbec. </a:t>
          </a:r>
          <a:endParaRPr lang="en-US"/>
        </a:p>
      </dgm:t>
    </dgm:pt>
    <dgm:pt modelId="{BF5000C1-D2A9-4590-B588-05EF18212D88}" type="parTrans" cxnId="{3D5EB80D-1035-4F1C-82F6-4D741A3B2185}">
      <dgm:prSet/>
      <dgm:spPr/>
      <dgm:t>
        <a:bodyPr/>
        <a:lstStyle/>
        <a:p>
          <a:endParaRPr lang="en-US"/>
        </a:p>
      </dgm:t>
    </dgm:pt>
    <dgm:pt modelId="{FFD4CC3E-D807-4788-B60F-4D7582228090}" type="sibTrans" cxnId="{3D5EB80D-1035-4F1C-82F6-4D741A3B2185}">
      <dgm:prSet/>
      <dgm:spPr/>
      <dgm:t>
        <a:bodyPr/>
        <a:lstStyle/>
        <a:p>
          <a:endParaRPr lang="en-US"/>
        </a:p>
      </dgm:t>
    </dgm:pt>
    <dgm:pt modelId="{92DD488E-FEC3-49C0-95D6-E3E31F34E03E}">
      <dgm:prSet/>
      <dgm:spPr/>
      <dgm:t>
        <a:bodyPr/>
        <a:lstStyle/>
        <a:p>
          <a:r>
            <a:rPr lang="cs-CZ" baseline="0" dirty="0"/>
            <a:t>To může souviset s tím, že lidé ve svých záznamech referují své obtíže, při psaní si je vybavují a soustředí se na ně. </a:t>
          </a:r>
          <a:endParaRPr lang="en-US" dirty="0"/>
        </a:p>
      </dgm:t>
    </dgm:pt>
    <dgm:pt modelId="{C44A16ED-647C-45AF-B2CA-F42315EFBDFB}" type="parTrans" cxnId="{1EB3DD79-60AE-400D-B9E3-19E049E4242B}">
      <dgm:prSet/>
      <dgm:spPr/>
      <dgm:t>
        <a:bodyPr/>
        <a:lstStyle/>
        <a:p>
          <a:endParaRPr lang="en-US"/>
        </a:p>
      </dgm:t>
    </dgm:pt>
    <dgm:pt modelId="{CB59B7D5-739A-4C6E-A498-AF85200C268E}" type="sibTrans" cxnId="{1EB3DD79-60AE-400D-B9E3-19E049E4242B}">
      <dgm:prSet/>
      <dgm:spPr/>
      <dgm:t>
        <a:bodyPr/>
        <a:lstStyle/>
        <a:p>
          <a:endParaRPr lang="en-US"/>
        </a:p>
      </dgm:t>
    </dgm:pt>
    <dgm:pt modelId="{1E05BD07-C728-4171-9D6E-D43A842DF338}">
      <dgm:prSet/>
      <dgm:spPr/>
      <dgm:t>
        <a:bodyPr/>
        <a:lstStyle/>
        <a:p>
          <a:r>
            <a:rPr lang="cs-CZ" baseline="0" dirty="0"/>
            <a:t>Proto je vhodné použít vhodnou strukturu, která nabízí strukturu přemýšlení o problémech (událostech) (</a:t>
          </a:r>
          <a:r>
            <a:rPr lang="cs-CZ" baseline="0" dirty="0" err="1"/>
            <a:t>Nicolson</a:t>
          </a:r>
          <a:r>
            <a:rPr lang="cs-CZ" baseline="0" dirty="0"/>
            <a:t> et al., 2006, s. 85).</a:t>
          </a:r>
          <a:endParaRPr lang="en-US" dirty="0"/>
        </a:p>
      </dgm:t>
    </dgm:pt>
    <dgm:pt modelId="{E63DE829-509A-47CD-9567-96FFB28C33CC}" type="parTrans" cxnId="{7C651372-2DCD-4EFC-B25B-B351606E73AC}">
      <dgm:prSet/>
      <dgm:spPr/>
      <dgm:t>
        <a:bodyPr/>
        <a:lstStyle/>
        <a:p>
          <a:endParaRPr lang="en-US"/>
        </a:p>
      </dgm:t>
    </dgm:pt>
    <dgm:pt modelId="{2FF938A5-392E-4AB8-BBED-BAAF64E621B8}" type="sibTrans" cxnId="{7C651372-2DCD-4EFC-B25B-B351606E73AC}">
      <dgm:prSet/>
      <dgm:spPr/>
      <dgm:t>
        <a:bodyPr/>
        <a:lstStyle/>
        <a:p>
          <a:endParaRPr lang="en-US"/>
        </a:p>
      </dgm:t>
    </dgm:pt>
    <dgm:pt modelId="{DF2D3745-236A-4A9A-AC9D-F33CADFC43E5}" type="pres">
      <dgm:prSet presAssocID="{7020B1FB-5517-42EF-807F-705A228C15C3}" presName="vert0" presStyleCnt="0">
        <dgm:presLayoutVars>
          <dgm:dir/>
          <dgm:animOne val="branch"/>
          <dgm:animLvl val="lvl"/>
        </dgm:presLayoutVars>
      </dgm:prSet>
      <dgm:spPr/>
    </dgm:pt>
    <dgm:pt modelId="{2A23A9A8-0439-4FD8-A92E-6E0069353CB1}" type="pres">
      <dgm:prSet presAssocID="{F84A944F-38BF-414B-9BFB-9F80E88D5EA9}" presName="thickLine" presStyleLbl="alignNode1" presStyleIdx="0" presStyleCnt="4"/>
      <dgm:spPr/>
    </dgm:pt>
    <dgm:pt modelId="{8F5D8789-E1C8-4CA8-BBDC-840B477ECFE5}" type="pres">
      <dgm:prSet presAssocID="{F84A944F-38BF-414B-9BFB-9F80E88D5EA9}" presName="horz1" presStyleCnt="0"/>
      <dgm:spPr/>
    </dgm:pt>
    <dgm:pt modelId="{21DDBD7D-51B4-4800-AADD-C7DADCA3BEFD}" type="pres">
      <dgm:prSet presAssocID="{F84A944F-38BF-414B-9BFB-9F80E88D5EA9}" presName="tx1" presStyleLbl="revTx" presStyleIdx="0" presStyleCnt="4"/>
      <dgm:spPr/>
    </dgm:pt>
    <dgm:pt modelId="{B857426B-3E3D-4E34-AE57-10D54CE8BFE0}" type="pres">
      <dgm:prSet presAssocID="{F84A944F-38BF-414B-9BFB-9F80E88D5EA9}" presName="vert1" presStyleCnt="0"/>
      <dgm:spPr/>
    </dgm:pt>
    <dgm:pt modelId="{A9617F73-E452-41A5-9048-15D7FE995343}" type="pres">
      <dgm:prSet presAssocID="{23C23397-6212-4D95-8F8B-14953EEE867D}" presName="thickLine" presStyleLbl="alignNode1" presStyleIdx="1" presStyleCnt="4"/>
      <dgm:spPr/>
    </dgm:pt>
    <dgm:pt modelId="{FF010CD8-9E51-4AFC-9A63-C82B546BA55D}" type="pres">
      <dgm:prSet presAssocID="{23C23397-6212-4D95-8F8B-14953EEE867D}" presName="horz1" presStyleCnt="0"/>
      <dgm:spPr/>
    </dgm:pt>
    <dgm:pt modelId="{54D411E0-82F6-46F5-A2B4-4D83E76DE979}" type="pres">
      <dgm:prSet presAssocID="{23C23397-6212-4D95-8F8B-14953EEE867D}" presName="tx1" presStyleLbl="revTx" presStyleIdx="1" presStyleCnt="4"/>
      <dgm:spPr/>
    </dgm:pt>
    <dgm:pt modelId="{479FB674-EEED-4BFC-B30F-D63F4688C1F3}" type="pres">
      <dgm:prSet presAssocID="{23C23397-6212-4D95-8F8B-14953EEE867D}" presName="vert1" presStyleCnt="0"/>
      <dgm:spPr/>
    </dgm:pt>
    <dgm:pt modelId="{8D7B073D-855D-4DE5-913E-19F8558C9D87}" type="pres">
      <dgm:prSet presAssocID="{92DD488E-FEC3-49C0-95D6-E3E31F34E03E}" presName="thickLine" presStyleLbl="alignNode1" presStyleIdx="2" presStyleCnt="4"/>
      <dgm:spPr/>
    </dgm:pt>
    <dgm:pt modelId="{1A7EA8DD-C504-404D-BCC5-F56001BF6F04}" type="pres">
      <dgm:prSet presAssocID="{92DD488E-FEC3-49C0-95D6-E3E31F34E03E}" presName="horz1" presStyleCnt="0"/>
      <dgm:spPr/>
    </dgm:pt>
    <dgm:pt modelId="{2B945059-023D-444C-B6C9-FA72330F1325}" type="pres">
      <dgm:prSet presAssocID="{92DD488E-FEC3-49C0-95D6-E3E31F34E03E}" presName="tx1" presStyleLbl="revTx" presStyleIdx="2" presStyleCnt="4"/>
      <dgm:spPr/>
    </dgm:pt>
    <dgm:pt modelId="{0B53F86C-7C05-4243-8D68-C3C0ED2FA870}" type="pres">
      <dgm:prSet presAssocID="{92DD488E-FEC3-49C0-95D6-E3E31F34E03E}" presName="vert1" presStyleCnt="0"/>
      <dgm:spPr/>
    </dgm:pt>
    <dgm:pt modelId="{32D143F6-A6F3-4827-AEB3-C5CC426C5886}" type="pres">
      <dgm:prSet presAssocID="{1E05BD07-C728-4171-9D6E-D43A842DF338}" presName="thickLine" presStyleLbl="alignNode1" presStyleIdx="3" presStyleCnt="4"/>
      <dgm:spPr/>
    </dgm:pt>
    <dgm:pt modelId="{4D4A1BB6-FA03-47D1-B5AC-7DDA7FC51E9C}" type="pres">
      <dgm:prSet presAssocID="{1E05BD07-C728-4171-9D6E-D43A842DF338}" presName="horz1" presStyleCnt="0"/>
      <dgm:spPr/>
    </dgm:pt>
    <dgm:pt modelId="{D05F9EFD-47E7-47DE-86BF-ADDEC06B3A73}" type="pres">
      <dgm:prSet presAssocID="{1E05BD07-C728-4171-9D6E-D43A842DF338}" presName="tx1" presStyleLbl="revTx" presStyleIdx="3" presStyleCnt="4"/>
      <dgm:spPr/>
    </dgm:pt>
    <dgm:pt modelId="{C708CF72-4C51-4E5C-B635-BC072C9DB0E0}" type="pres">
      <dgm:prSet presAssocID="{1E05BD07-C728-4171-9D6E-D43A842DF338}" presName="vert1" presStyleCnt="0"/>
      <dgm:spPr/>
    </dgm:pt>
  </dgm:ptLst>
  <dgm:cxnLst>
    <dgm:cxn modelId="{3D5EB80D-1035-4F1C-82F6-4D741A3B2185}" srcId="{7020B1FB-5517-42EF-807F-705A228C15C3}" destId="{23C23397-6212-4D95-8F8B-14953EEE867D}" srcOrd="1" destOrd="0" parTransId="{BF5000C1-D2A9-4590-B588-05EF18212D88}" sibTransId="{FFD4CC3E-D807-4788-B60F-4D7582228090}"/>
    <dgm:cxn modelId="{6E0FB637-0085-479D-BAA1-30496B437B06}" type="presOf" srcId="{23C23397-6212-4D95-8F8B-14953EEE867D}" destId="{54D411E0-82F6-46F5-A2B4-4D83E76DE979}" srcOrd="0" destOrd="0" presId="urn:microsoft.com/office/officeart/2008/layout/LinedList"/>
    <dgm:cxn modelId="{7C651372-2DCD-4EFC-B25B-B351606E73AC}" srcId="{7020B1FB-5517-42EF-807F-705A228C15C3}" destId="{1E05BD07-C728-4171-9D6E-D43A842DF338}" srcOrd="3" destOrd="0" parTransId="{E63DE829-509A-47CD-9567-96FFB28C33CC}" sibTransId="{2FF938A5-392E-4AB8-BBED-BAAF64E621B8}"/>
    <dgm:cxn modelId="{1EB3DD79-60AE-400D-B9E3-19E049E4242B}" srcId="{7020B1FB-5517-42EF-807F-705A228C15C3}" destId="{92DD488E-FEC3-49C0-95D6-E3E31F34E03E}" srcOrd="2" destOrd="0" parTransId="{C44A16ED-647C-45AF-B2CA-F42315EFBDFB}" sibTransId="{CB59B7D5-739A-4C6E-A498-AF85200C268E}"/>
    <dgm:cxn modelId="{F417577D-B3DA-4354-BBD7-1C39BFCD8EA3}" type="presOf" srcId="{1E05BD07-C728-4171-9D6E-D43A842DF338}" destId="{D05F9EFD-47E7-47DE-86BF-ADDEC06B3A73}" srcOrd="0" destOrd="0" presId="urn:microsoft.com/office/officeart/2008/layout/LinedList"/>
    <dgm:cxn modelId="{5088AD93-721B-4B19-AA3C-8F6536184871}" type="presOf" srcId="{F84A944F-38BF-414B-9BFB-9F80E88D5EA9}" destId="{21DDBD7D-51B4-4800-AADD-C7DADCA3BEFD}" srcOrd="0" destOrd="0" presId="urn:microsoft.com/office/officeart/2008/layout/LinedList"/>
    <dgm:cxn modelId="{503969AB-F61B-46E3-8641-72D05FAF56C3}" type="presOf" srcId="{92DD488E-FEC3-49C0-95D6-E3E31F34E03E}" destId="{2B945059-023D-444C-B6C9-FA72330F1325}" srcOrd="0" destOrd="0" presId="urn:microsoft.com/office/officeart/2008/layout/LinedList"/>
    <dgm:cxn modelId="{1752FEBF-6198-456C-ACEA-50EC4071E452}" srcId="{7020B1FB-5517-42EF-807F-705A228C15C3}" destId="{F84A944F-38BF-414B-9BFB-9F80E88D5EA9}" srcOrd="0" destOrd="0" parTransId="{A4DB41C0-DF95-40E5-BA56-A2058A0ED2FB}" sibTransId="{6848CC27-86CD-4EDD-B337-F3341D5DAADA}"/>
    <dgm:cxn modelId="{76A3E5D8-2391-4E50-96A6-C58C7121DF76}" type="presOf" srcId="{7020B1FB-5517-42EF-807F-705A228C15C3}" destId="{DF2D3745-236A-4A9A-AC9D-F33CADFC43E5}" srcOrd="0" destOrd="0" presId="urn:microsoft.com/office/officeart/2008/layout/LinedList"/>
    <dgm:cxn modelId="{A5A78702-760D-4EEE-A38F-3EB9E35C52CC}" type="presParOf" srcId="{DF2D3745-236A-4A9A-AC9D-F33CADFC43E5}" destId="{2A23A9A8-0439-4FD8-A92E-6E0069353CB1}" srcOrd="0" destOrd="0" presId="urn:microsoft.com/office/officeart/2008/layout/LinedList"/>
    <dgm:cxn modelId="{56C591E7-1BDF-4407-B9E6-C955D589980B}" type="presParOf" srcId="{DF2D3745-236A-4A9A-AC9D-F33CADFC43E5}" destId="{8F5D8789-E1C8-4CA8-BBDC-840B477ECFE5}" srcOrd="1" destOrd="0" presId="urn:microsoft.com/office/officeart/2008/layout/LinedList"/>
    <dgm:cxn modelId="{83FB57B9-5797-4BA9-9C0E-2105806A95A2}" type="presParOf" srcId="{8F5D8789-E1C8-4CA8-BBDC-840B477ECFE5}" destId="{21DDBD7D-51B4-4800-AADD-C7DADCA3BEFD}" srcOrd="0" destOrd="0" presId="urn:microsoft.com/office/officeart/2008/layout/LinedList"/>
    <dgm:cxn modelId="{0F317376-A9D6-4C6A-8231-C9079A6C54E2}" type="presParOf" srcId="{8F5D8789-E1C8-4CA8-BBDC-840B477ECFE5}" destId="{B857426B-3E3D-4E34-AE57-10D54CE8BFE0}" srcOrd="1" destOrd="0" presId="urn:microsoft.com/office/officeart/2008/layout/LinedList"/>
    <dgm:cxn modelId="{07546408-44D2-4818-9609-01F41637F945}" type="presParOf" srcId="{DF2D3745-236A-4A9A-AC9D-F33CADFC43E5}" destId="{A9617F73-E452-41A5-9048-15D7FE995343}" srcOrd="2" destOrd="0" presId="urn:microsoft.com/office/officeart/2008/layout/LinedList"/>
    <dgm:cxn modelId="{AB87DDAB-2EAE-45A4-BBD0-35956FF3F1ED}" type="presParOf" srcId="{DF2D3745-236A-4A9A-AC9D-F33CADFC43E5}" destId="{FF010CD8-9E51-4AFC-9A63-C82B546BA55D}" srcOrd="3" destOrd="0" presId="urn:microsoft.com/office/officeart/2008/layout/LinedList"/>
    <dgm:cxn modelId="{CC20455C-E9CB-49E3-B2BD-7E57B5AA2FB3}" type="presParOf" srcId="{FF010CD8-9E51-4AFC-9A63-C82B546BA55D}" destId="{54D411E0-82F6-46F5-A2B4-4D83E76DE979}" srcOrd="0" destOrd="0" presId="urn:microsoft.com/office/officeart/2008/layout/LinedList"/>
    <dgm:cxn modelId="{F68E78DB-1774-461F-817D-BC31C43536FE}" type="presParOf" srcId="{FF010CD8-9E51-4AFC-9A63-C82B546BA55D}" destId="{479FB674-EEED-4BFC-B30F-D63F4688C1F3}" srcOrd="1" destOrd="0" presId="urn:microsoft.com/office/officeart/2008/layout/LinedList"/>
    <dgm:cxn modelId="{41A3B808-FA3D-4C64-A400-7D17E941D4D2}" type="presParOf" srcId="{DF2D3745-236A-4A9A-AC9D-F33CADFC43E5}" destId="{8D7B073D-855D-4DE5-913E-19F8558C9D87}" srcOrd="4" destOrd="0" presId="urn:microsoft.com/office/officeart/2008/layout/LinedList"/>
    <dgm:cxn modelId="{524AA192-35C5-4E3F-ABD6-82396C600DD2}" type="presParOf" srcId="{DF2D3745-236A-4A9A-AC9D-F33CADFC43E5}" destId="{1A7EA8DD-C504-404D-BCC5-F56001BF6F04}" srcOrd="5" destOrd="0" presId="urn:microsoft.com/office/officeart/2008/layout/LinedList"/>
    <dgm:cxn modelId="{F171A5E2-BEB9-4DEA-B630-1F87EA57C383}" type="presParOf" srcId="{1A7EA8DD-C504-404D-BCC5-F56001BF6F04}" destId="{2B945059-023D-444C-B6C9-FA72330F1325}" srcOrd="0" destOrd="0" presId="urn:microsoft.com/office/officeart/2008/layout/LinedList"/>
    <dgm:cxn modelId="{68F4713D-9AD9-4587-BDF2-3FD587FEF216}" type="presParOf" srcId="{1A7EA8DD-C504-404D-BCC5-F56001BF6F04}" destId="{0B53F86C-7C05-4243-8D68-C3C0ED2FA870}" srcOrd="1" destOrd="0" presId="urn:microsoft.com/office/officeart/2008/layout/LinedList"/>
    <dgm:cxn modelId="{7091AFE6-376C-4369-9229-DAC7618A3B75}" type="presParOf" srcId="{DF2D3745-236A-4A9A-AC9D-F33CADFC43E5}" destId="{32D143F6-A6F3-4827-AEB3-C5CC426C5886}" srcOrd="6" destOrd="0" presId="urn:microsoft.com/office/officeart/2008/layout/LinedList"/>
    <dgm:cxn modelId="{A844620C-5644-4D04-BF79-21EB3D7AAAB9}" type="presParOf" srcId="{DF2D3745-236A-4A9A-AC9D-F33CADFC43E5}" destId="{4D4A1BB6-FA03-47D1-B5AC-7DDA7FC51E9C}" srcOrd="7" destOrd="0" presId="urn:microsoft.com/office/officeart/2008/layout/LinedList"/>
    <dgm:cxn modelId="{A757A73D-2063-40A3-91B8-9E5693AB2A67}" type="presParOf" srcId="{4D4A1BB6-FA03-47D1-B5AC-7DDA7FC51E9C}" destId="{D05F9EFD-47E7-47DE-86BF-ADDEC06B3A73}" srcOrd="0" destOrd="0" presId="urn:microsoft.com/office/officeart/2008/layout/LinedList"/>
    <dgm:cxn modelId="{93E0C722-CD0C-4A2B-9DC3-C04BA225AF09}" type="presParOf" srcId="{4D4A1BB6-FA03-47D1-B5AC-7DDA7FC51E9C}" destId="{C708CF72-4C51-4E5C-B635-BC072C9DB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50522-0DED-456E-B31E-57D9C46125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F3694F-57EF-4009-90FF-C686A71664B1}">
      <dgm:prSet/>
      <dgm:spPr/>
      <dgm:t>
        <a:bodyPr/>
        <a:lstStyle/>
        <a:p>
          <a:r>
            <a:rPr lang="cs-CZ" baseline="0"/>
            <a:t>Goleman (1996) vysvětluje teorii boje nebo útěku jako fyziologickou reakci na situace, kdy se domníváme, že jsme v nebezpečí. Naše mysl si myslí, že na nás někdo zaútočí, a naše tělo je napjaté a připravené buď zaútočit na domnělého agresora, nebo utéct.</a:t>
          </a:r>
          <a:endParaRPr lang="en-US"/>
        </a:p>
      </dgm:t>
    </dgm:pt>
    <dgm:pt modelId="{C76EE62A-7B33-47E6-8666-167A0568FACC}" type="parTrans" cxnId="{F7F4166C-1A78-43E8-9827-E7165D711209}">
      <dgm:prSet/>
      <dgm:spPr/>
      <dgm:t>
        <a:bodyPr/>
        <a:lstStyle/>
        <a:p>
          <a:endParaRPr lang="en-US"/>
        </a:p>
      </dgm:t>
    </dgm:pt>
    <dgm:pt modelId="{5329014F-57F5-4EE6-BE33-69BB12912B08}" type="sibTrans" cxnId="{F7F4166C-1A78-43E8-9827-E7165D711209}">
      <dgm:prSet/>
      <dgm:spPr/>
      <dgm:t>
        <a:bodyPr/>
        <a:lstStyle/>
        <a:p>
          <a:endParaRPr lang="en-US"/>
        </a:p>
      </dgm:t>
    </dgm:pt>
    <dgm:pt modelId="{9DD3E5C3-AA7D-4B3D-8657-931441EBA1D9}">
      <dgm:prSet/>
      <dgm:spPr/>
      <dgm:t>
        <a:bodyPr/>
        <a:lstStyle/>
        <a:p>
          <a:r>
            <a:rPr lang="cs-CZ" baseline="0"/>
            <a:t>Tato reakce pochází již z prehistorických dob, kdy lidé museli reagovat na mnoho fyzických hrozeb stejným způsobem jako zvířata. </a:t>
          </a:r>
          <a:endParaRPr lang="en-US"/>
        </a:p>
      </dgm:t>
    </dgm:pt>
    <dgm:pt modelId="{2D487649-E15A-4725-8557-298A1C67135F}" type="parTrans" cxnId="{E08CCC0B-6FE1-4244-A26D-713D5FD17B6A}">
      <dgm:prSet/>
      <dgm:spPr/>
      <dgm:t>
        <a:bodyPr/>
        <a:lstStyle/>
        <a:p>
          <a:endParaRPr lang="en-US"/>
        </a:p>
      </dgm:t>
    </dgm:pt>
    <dgm:pt modelId="{3A3C942F-A98C-4A53-8446-8FA5E5C3EAC4}" type="sibTrans" cxnId="{E08CCC0B-6FE1-4244-A26D-713D5FD17B6A}">
      <dgm:prSet/>
      <dgm:spPr/>
      <dgm:t>
        <a:bodyPr/>
        <a:lstStyle/>
        <a:p>
          <a:endParaRPr lang="en-US"/>
        </a:p>
      </dgm:t>
    </dgm:pt>
    <dgm:pt modelId="{1565D9DF-BC65-487A-B353-7802DF136975}">
      <dgm:prSet/>
      <dgm:spPr/>
      <dgm:t>
        <a:bodyPr/>
        <a:lstStyle/>
        <a:p>
          <a:r>
            <a:rPr lang="cs-CZ" baseline="0"/>
            <a:t>Potíž spočívá v tom, že dnes na situace můžeme reagovat automatickým fyziologickým způsobem, který je ale nepřiměřený hrozbě, kterou zažíváme. Reakce musí být sofistikovanější. </a:t>
          </a:r>
          <a:endParaRPr lang="en-US"/>
        </a:p>
      </dgm:t>
    </dgm:pt>
    <dgm:pt modelId="{5DA8219B-DEAF-49EE-BE9D-AD937A13F8D1}" type="parTrans" cxnId="{5AB67D47-3CEE-43D8-A259-2F9DCB483DFE}">
      <dgm:prSet/>
      <dgm:spPr/>
      <dgm:t>
        <a:bodyPr/>
        <a:lstStyle/>
        <a:p>
          <a:endParaRPr lang="en-US"/>
        </a:p>
      </dgm:t>
    </dgm:pt>
    <dgm:pt modelId="{7856F873-4A3A-47FD-A453-2A79294801C3}" type="sibTrans" cxnId="{5AB67D47-3CEE-43D8-A259-2F9DCB483DFE}">
      <dgm:prSet/>
      <dgm:spPr/>
      <dgm:t>
        <a:bodyPr/>
        <a:lstStyle/>
        <a:p>
          <a:endParaRPr lang="en-US"/>
        </a:p>
      </dgm:t>
    </dgm:pt>
    <dgm:pt modelId="{EFE73F1C-5851-447B-AFF3-EFE70BF83E78}" type="pres">
      <dgm:prSet presAssocID="{DA750522-0DED-456E-B31E-57D9C46125D5}" presName="root" presStyleCnt="0">
        <dgm:presLayoutVars>
          <dgm:dir/>
          <dgm:resizeHandles val="exact"/>
        </dgm:presLayoutVars>
      </dgm:prSet>
      <dgm:spPr/>
    </dgm:pt>
    <dgm:pt modelId="{58510355-E7E5-4C43-A85A-2F69C047145B}" type="pres">
      <dgm:prSet presAssocID="{D7F3694F-57EF-4009-90FF-C686A71664B1}" presName="compNode" presStyleCnt="0"/>
      <dgm:spPr/>
    </dgm:pt>
    <dgm:pt modelId="{5E9F3A23-F947-4DBF-880C-6DB4E6971E35}" type="pres">
      <dgm:prSet presAssocID="{D7F3694F-57EF-4009-90FF-C686A71664B1}" presName="bgRect" presStyleLbl="bgShp" presStyleIdx="0" presStyleCnt="3"/>
      <dgm:spPr/>
    </dgm:pt>
    <dgm:pt modelId="{39EB6E9D-CB04-4492-A102-F38ECA124F6D}" type="pres">
      <dgm:prSet presAssocID="{D7F3694F-57EF-4009-90FF-C686A71664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esky"/>
        </a:ext>
      </dgm:extLst>
    </dgm:pt>
    <dgm:pt modelId="{4E14F426-1BAD-4ADB-8D37-EA3229EE66CA}" type="pres">
      <dgm:prSet presAssocID="{D7F3694F-57EF-4009-90FF-C686A71664B1}" presName="spaceRect" presStyleCnt="0"/>
      <dgm:spPr/>
    </dgm:pt>
    <dgm:pt modelId="{8FCBA2BA-13EF-499D-AD5C-17130E594151}" type="pres">
      <dgm:prSet presAssocID="{D7F3694F-57EF-4009-90FF-C686A71664B1}" presName="parTx" presStyleLbl="revTx" presStyleIdx="0" presStyleCnt="3">
        <dgm:presLayoutVars>
          <dgm:chMax val="0"/>
          <dgm:chPref val="0"/>
        </dgm:presLayoutVars>
      </dgm:prSet>
      <dgm:spPr/>
    </dgm:pt>
    <dgm:pt modelId="{7D082DBC-A028-4E7C-BAA3-D90C6AE37F46}" type="pres">
      <dgm:prSet presAssocID="{5329014F-57F5-4EE6-BE33-69BB12912B08}" presName="sibTrans" presStyleCnt="0"/>
      <dgm:spPr/>
    </dgm:pt>
    <dgm:pt modelId="{1378C2E1-3168-45FE-9948-5E50EF8D65A5}" type="pres">
      <dgm:prSet presAssocID="{9DD3E5C3-AA7D-4B3D-8657-931441EBA1D9}" presName="compNode" presStyleCnt="0"/>
      <dgm:spPr/>
    </dgm:pt>
    <dgm:pt modelId="{6DFDB350-A355-42FC-9F5A-2D56A8CD80AC}" type="pres">
      <dgm:prSet presAssocID="{9DD3E5C3-AA7D-4B3D-8657-931441EBA1D9}" presName="bgRect" presStyleLbl="bgShp" presStyleIdx="1" presStyleCnt="3"/>
      <dgm:spPr/>
    </dgm:pt>
    <dgm:pt modelId="{B8B65E4E-3258-480C-AFB0-8E16F680EFE3}" type="pres">
      <dgm:prSet presAssocID="{9DD3E5C3-AA7D-4B3D-8657-931441EBA1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tázky"/>
        </a:ext>
      </dgm:extLst>
    </dgm:pt>
    <dgm:pt modelId="{59356D4C-CD00-4010-83CC-0862DA1F7B61}" type="pres">
      <dgm:prSet presAssocID="{9DD3E5C3-AA7D-4B3D-8657-931441EBA1D9}" presName="spaceRect" presStyleCnt="0"/>
      <dgm:spPr/>
    </dgm:pt>
    <dgm:pt modelId="{BEE37504-4F9C-4811-B510-9B848618EA38}" type="pres">
      <dgm:prSet presAssocID="{9DD3E5C3-AA7D-4B3D-8657-931441EBA1D9}" presName="parTx" presStyleLbl="revTx" presStyleIdx="1" presStyleCnt="3">
        <dgm:presLayoutVars>
          <dgm:chMax val="0"/>
          <dgm:chPref val="0"/>
        </dgm:presLayoutVars>
      </dgm:prSet>
      <dgm:spPr/>
    </dgm:pt>
    <dgm:pt modelId="{31CDB145-42D2-48E9-A42F-ABC7672985A4}" type="pres">
      <dgm:prSet presAssocID="{3A3C942F-A98C-4A53-8446-8FA5E5C3EAC4}" presName="sibTrans" presStyleCnt="0"/>
      <dgm:spPr/>
    </dgm:pt>
    <dgm:pt modelId="{603F1063-E8C6-4B56-8CC1-EFA7DE08E52A}" type="pres">
      <dgm:prSet presAssocID="{1565D9DF-BC65-487A-B353-7802DF136975}" presName="compNode" presStyleCnt="0"/>
      <dgm:spPr/>
    </dgm:pt>
    <dgm:pt modelId="{D3BC6000-3EC0-4DCF-83E6-D0A4B646C19A}" type="pres">
      <dgm:prSet presAssocID="{1565D9DF-BC65-487A-B353-7802DF136975}" presName="bgRect" presStyleLbl="bgShp" presStyleIdx="2" presStyleCnt="3"/>
      <dgm:spPr/>
    </dgm:pt>
    <dgm:pt modelId="{B0EF72B4-7FA0-4D14-A10C-F4CCB60A4E83}" type="pres">
      <dgm:prSet presAssocID="{1565D9DF-BC65-487A-B353-7802DF1369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lryba"/>
        </a:ext>
      </dgm:extLst>
    </dgm:pt>
    <dgm:pt modelId="{6E3EB249-1CED-4DC9-8018-1A72263BD924}" type="pres">
      <dgm:prSet presAssocID="{1565D9DF-BC65-487A-B353-7802DF136975}" presName="spaceRect" presStyleCnt="0"/>
      <dgm:spPr/>
    </dgm:pt>
    <dgm:pt modelId="{2EE6CC6D-AD95-4F1B-A319-154C52F6A335}" type="pres">
      <dgm:prSet presAssocID="{1565D9DF-BC65-487A-B353-7802DF136975}" presName="parTx" presStyleLbl="revTx" presStyleIdx="2" presStyleCnt="3">
        <dgm:presLayoutVars>
          <dgm:chMax val="0"/>
          <dgm:chPref val="0"/>
        </dgm:presLayoutVars>
      </dgm:prSet>
      <dgm:spPr/>
    </dgm:pt>
  </dgm:ptLst>
  <dgm:cxnLst>
    <dgm:cxn modelId="{E08CCC0B-6FE1-4244-A26D-713D5FD17B6A}" srcId="{DA750522-0DED-456E-B31E-57D9C46125D5}" destId="{9DD3E5C3-AA7D-4B3D-8657-931441EBA1D9}" srcOrd="1" destOrd="0" parTransId="{2D487649-E15A-4725-8557-298A1C67135F}" sibTransId="{3A3C942F-A98C-4A53-8446-8FA5E5C3EAC4}"/>
    <dgm:cxn modelId="{B0660031-84F5-4A88-BE9E-92F57D857724}" type="presOf" srcId="{D7F3694F-57EF-4009-90FF-C686A71664B1}" destId="{8FCBA2BA-13EF-499D-AD5C-17130E594151}" srcOrd="0" destOrd="0" presId="urn:microsoft.com/office/officeart/2018/2/layout/IconVerticalSolidList"/>
    <dgm:cxn modelId="{DAEC8661-289B-48DE-B508-8FAD12208FFC}" type="presOf" srcId="{1565D9DF-BC65-487A-B353-7802DF136975}" destId="{2EE6CC6D-AD95-4F1B-A319-154C52F6A335}" srcOrd="0" destOrd="0" presId="urn:microsoft.com/office/officeart/2018/2/layout/IconVerticalSolidList"/>
    <dgm:cxn modelId="{5AB67D47-3CEE-43D8-A259-2F9DCB483DFE}" srcId="{DA750522-0DED-456E-B31E-57D9C46125D5}" destId="{1565D9DF-BC65-487A-B353-7802DF136975}" srcOrd="2" destOrd="0" parTransId="{5DA8219B-DEAF-49EE-BE9D-AD937A13F8D1}" sibTransId="{7856F873-4A3A-47FD-A453-2A79294801C3}"/>
    <dgm:cxn modelId="{F7F4166C-1A78-43E8-9827-E7165D711209}" srcId="{DA750522-0DED-456E-B31E-57D9C46125D5}" destId="{D7F3694F-57EF-4009-90FF-C686A71664B1}" srcOrd="0" destOrd="0" parTransId="{C76EE62A-7B33-47E6-8666-167A0568FACC}" sibTransId="{5329014F-57F5-4EE6-BE33-69BB12912B08}"/>
    <dgm:cxn modelId="{FA563790-A461-4BB1-8EB1-3F8729F2A309}" type="presOf" srcId="{DA750522-0DED-456E-B31E-57D9C46125D5}" destId="{EFE73F1C-5851-447B-AFF3-EFE70BF83E78}" srcOrd="0" destOrd="0" presId="urn:microsoft.com/office/officeart/2018/2/layout/IconVerticalSolidList"/>
    <dgm:cxn modelId="{13BE3DCD-1C23-4020-80DB-3C5725C7F4CB}" type="presOf" srcId="{9DD3E5C3-AA7D-4B3D-8657-931441EBA1D9}" destId="{BEE37504-4F9C-4811-B510-9B848618EA38}" srcOrd="0" destOrd="0" presId="urn:microsoft.com/office/officeart/2018/2/layout/IconVerticalSolidList"/>
    <dgm:cxn modelId="{F94FB8F8-08EB-4A0A-9AA9-EEB167F17A94}" type="presParOf" srcId="{EFE73F1C-5851-447B-AFF3-EFE70BF83E78}" destId="{58510355-E7E5-4C43-A85A-2F69C047145B}" srcOrd="0" destOrd="0" presId="urn:microsoft.com/office/officeart/2018/2/layout/IconVerticalSolidList"/>
    <dgm:cxn modelId="{503EE03F-C3A1-4246-B7CE-C35E24A8CFDB}" type="presParOf" srcId="{58510355-E7E5-4C43-A85A-2F69C047145B}" destId="{5E9F3A23-F947-4DBF-880C-6DB4E6971E35}" srcOrd="0" destOrd="0" presId="urn:microsoft.com/office/officeart/2018/2/layout/IconVerticalSolidList"/>
    <dgm:cxn modelId="{E9DECBB6-9E7F-47A7-8CA4-72FC278715B2}" type="presParOf" srcId="{58510355-E7E5-4C43-A85A-2F69C047145B}" destId="{39EB6E9D-CB04-4492-A102-F38ECA124F6D}" srcOrd="1" destOrd="0" presId="urn:microsoft.com/office/officeart/2018/2/layout/IconVerticalSolidList"/>
    <dgm:cxn modelId="{B641664D-1762-4E66-8A72-E8DC0F13B218}" type="presParOf" srcId="{58510355-E7E5-4C43-A85A-2F69C047145B}" destId="{4E14F426-1BAD-4ADB-8D37-EA3229EE66CA}" srcOrd="2" destOrd="0" presId="urn:microsoft.com/office/officeart/2018/2/layout/IconVerticalSolidList"/>
    <dgm:cxn modelId="{27D23285-311A-4E90-BFF4-CB4C125D09FA}" type="presParOf" srcId="{58510355-E7E5-4C43-A85A-2F69C047145B}" destId="{8FCBA2BA-13EF-499D-AD5C-17130E594151}" srcOrd="3" destOrd="0" presId="urn:microsoft.com/office/officeart/2018/2/layout/IconVerticalSolidList"/>
    <dgm:cxn modelId="{A3A551A6-7B94-4DCE-8E64-7746E61AEA48}" type="presParOf" srcId="{EFE73F1C-5851-447B-AFF3-EFE70BF83E78}" destId="{7D082DBC-A028-4E7C-BAA3-D90C6AE37F46}" srcOrd="1" destOrd="0" presId="urn:microsoft.com/office/officeart/2018/2/layout/IconVerticalSolidList"/>
    <dgm:cxn modelId="{99B24804-C312-4B02-8F6D-F8274B011196}" type="presParOf" srcId="{EFE73F1C-5851-447B-AFF3-EFE70BF83E78}" destId="{1378C2E1-3168-45FE-9948-5E50EF8D65A5}" srcOrd="2" destOrd="0" presId="urn:microsoft.com/office/officeart/2018/2/layout/IconVerticalSolidList"/>
    <dgm:cxn modelId="{BBC663A9-BE3E-4CB6-8A0C-99F5E60938E3}" type="presParOf" srcId="{1378C2E1-3168-45FE-9948-5E50EF8D65A5}" destId="{6DFDB350-A355-42FC-9F5A-2D56A8CD80AC}" srcOrd="0" destOrd="0" presId="urn:microsoft.com/office/officeart/2018/2/layout/IconVerticalSolidList"/>
    <dgm:cxn modelId="{AF2FFF30-021A-404D-AA9E-54AB0DD193FA}" type="presParOf" srcId="{1378C2E1-3168-45FE-9948-5E50EF8D65A5}" destId="{B8B65E4E-3258-480C-AFB0-8E16F680EFE3}" srcOrd="1" destOrd="0" presId="urn:microsoft.com/office/officeart/2018/2/layout/IconVerticalSolidList"/>
    <dgm:cxn modelId="{2E2C67DB-04EC-487A-B47A-F0DBD44B4A76}" type="presParOf" srcId="{1378C2E1-3168-45FE-9948-5E50EF8D65A5}" destId="{59356D4C-CD00-4010-83CC-0862DA1F7B61}" srcOrd="2" destOrd="0" presId="urn:microsoft.com/office/officeart/2018/2/layout/IconVerticalSolidList"/>
    <dgm:cxn modelId="{789382BF-3785-4ED5-98E3-5473F9D4ACED}" type="presParOf" srcId="{1378C2E1-3168-45FE-9948-5E50EF8D65A5}" destId="{BEE37504-4F9C-4811-B510-9B848618EA38}" srcOrd="3" destOrd="0" presId="urn:microsoft.com/office/officeart/2018/2/layout/IconVerticalSolidList"/>
    <dgm:cxn modelId="{3A39647B-BA12-47AE-926F-FE780D40ACE7}" type="presParOf" srcId="{EFE73F1C-5851-447B-AFF3-EFE70BF83E78}" destId="{31CDB145-42D2-48E9-A42F-ABC7672985A4}" srcOrd="3" destOrd="0" presId="urn:microsoft.com/office/officeart/2018/2/layout/IconVerticalSolidList"/>
    <dgm:cxn modelId="{0947D4B2-521D-4981-A52D-E39712A55276}" type="presParOf" srcId="{EFE73F1C-5851-447B-AFF3-EFE70BF83E78}" destId="{603F1063-E8C6-4B56-8CC1-EFA7DE08E52A}" srcOrd="4" destOrd="0" presId="urn:microsoft.com/office/officeart/2018/2/layout/IconVerticalSolidList"/>
    <dgm:cxn modelId="{A87C9546-E4AB-457F-BCE3-5DDE0D2A4E01}" type="presParOf" srcId="{603F1063-E8C6-4B56-8CC1-EFA7DE08E52A}" destId="{D3BC6000-3EC0-4DCF-83E6-D0A4B646C19A}" srcOrd="0" destOrd="0" presId="urn:microsoft.com/office/officeart/2018/2/layout/IconVerticalSolidList"/>
    <dgm:cxn modelId="{B5C62132-6C5A-4116-823B-EB29C203FE86}" type="presParOf" srcId="{603F1063-E8C6-4B56-8CC1-EFA7DE08E52A}" destId="{B0EF72B4-7FA0-4D14-A10C-F4CCB60A4E83}" srcOrd="1" destOrd="0" presId="urn:microsoft.com/office/officeart/2018/2/layout/IconVerticalSolidList"/>
    <dgm:cxn modelId="{613438AB-ECDC-4C65-BFC0-829E2B23A2D9}" type="presParOf" srcId="{603F1063-E8C6-4B56-8CC1-EFA7DE08E52A}" destId="{6E3EB249-1CED-4DC9-8018-1A72263BD924}" srcOrd="2" destOrd="0" presId="urn:microsoft.com/office/officeart/2018/2/layout/IconVerticalSolidList"/>
    <dgm:cxn modelId="{15B66F07-0C46-409C-8836-D8189B7110F7}" type="presParOf" srcId="{603F1063-E8C6-4B56-8CC1-EFA7DE08E52A}" destId="{2EE6CC6D-AD95-4F1B-A319-154C52F6A3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6B557A-C3D7-44A4-847C-735216DBD31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cs-CZ"/>
        </a:p>
      </dgm:t>
    </dgm:pt>
    <dgm:pt modelId="{096FDB33-1A2F-425C-9603-687BCD9C6C2C}">
      <dgm:prSet phldrT="[Text]" phldr="0"/>
      <dgm:spPr/>
      <dgm:t>
        <a:bodyPr/>
        <a:lstStyle/>
        <a:p>
          <a:pPr rtl="0"/>
          <a:r>
            <a:rPr lang="cs-CZ" dirty="0">
              <a:latin typeface="Bembo"/>
            </a:rPr>
            <a:t> Základní předpoklad</a:t>
          </a:r>
          <a:endParaRPr lang="cs-CZ" dirty="0"/>
        </a:p>
      </dgm:t>
    </dgm:pt>
    <dgm:pt modelId="{30428F8D-8A1F-43C7-B73A-71B1DC2FEE81}" type="parTrans" cxnId="{EC1C1B47-4203-468F-82DC-EE99797B2FF8}">
      <dgm:prSet/>
      <dgm:spPr/>
      <dgm:t>
        <a:bodyPr/>
        <a:lstStyle/>
        <a:p>
          <a:endParaRPr lang="cs-CZ"/>
        </a:p>
      </dgm:t>
    </dgm:pt>
    <dgm:pt modelId="{4F30957B-C205-480A-B077-10EEFCC9416F}" type="sibTrans" cxnId="{EC1C1B47-4203-468F-82DC-EE99797B2FF8}">
      <dgm:prSet/>
      <dgm:spPr/>
      <dgm:t>
        <a:bodyPr/>
        <a:lstStyle/>
        <a:p>
          <a:endParaRPr lang="cs-CZ"/>
        </a:p>
      </dgm:t>
    </dgm:pt>
    <dgm:pt modelId="{084851E1-9E4E-42E4-8D53-B466E5165B4C}">
      <dgm:prSet phldrT="[Text]" phldr="0"/>
      <dgm:spPr/>
      <dgm:t>
        <a:bodyPr/>
        <a:lstStyle/>
        <a:p>
          <a:pPr rtl="0"/>
          <a:r>
            <a:rPr lang="cs-CZ" dirty="0">
              <a:latin typeface="Bembo"/>
            </a:rPr>
            <a:t> Jsem neschopná</a:t>
          </a:r>
          <a:endParaRPr lang="cs-CZ" dirty="0"/>
        </a:p>
      </dgm:t>
    </dgm:pt>
    <dgm:pt modelId="{299C8D31-FAB7-46B2-9904-F7319A85A768}" type="parTrans" cxnId="{597FBF39-9FBC-4E90-AF73-1FDB98B171DA}">
      <dgm:prSet/>
      <dgm:spPr/>
      <dgm:t>
        <a:bodyPr/>
        <a:lstStyle/>
        <a:p>
          <a:endParaRPr lang="cs-CZ"/>
        </a:p>
      </dgm:t>
    </dgm:pt>
    <dgm:pt modelId="{93ECA3AB-2AAB-4749-A571-C289FBB1A77E}" type="sibTrans" cxnId="{597FBF39-9FBC-4E90-AF73-1FDB98B171DA}">
      <dgm:prSet/>
      <dgm:spPr/>
      <dgm:t>
        <a:bodyPr/>
        <a:lstStyle/>
        <a:p>
          <a:endParaRPr lang="cs-CZ"/>
        </a:p>
      </dgm:t>
    </dgm:pt>
    <dgm:pt modelId="{EE1F6B95-E082-4D1A-BE7C-202C9E78F948}">
      <dgm:prSet phldrT="[Text]" phldr="0"/>
      <dgm:spPr/>
      <dgm:t>
        <a:bodyPr/>
        <a:lstStyle/>
        <a:p>
          <a:pPr rtl="0"/>
          <a:r>
            <a:rPr lang="cs-CZ" dirty="0">
              <a:latin typeface="Bembo"/>
            </a:rPr>
            <a:t> Spouštěč</a:t>
          </a:r>
          <a:endParaRPr lang="cs-CZ" dirty="0"/>
        </a:p>
      </dgm:t>
    </dgm:pt>
    <dgm:pt modelId="{12398864-E0AF-4E8B-A0F1-5021DF8CEB3A}" type="parTrans" cxnId="{A17C4281-B389-4CE3-8C8E-4529C7938166}">
      <dgm:prSet/>
      <dgm:spPr/>
      <dgm:t>
        <a:bodyPr/>
        <a:lstStyle/>
        <a:p>
          <a:endParaRPr lang="cs-CZ"/>
        </a:p>
      </dgm:t>
    </dgm:pt>
    <dgm:pt modelId="{B7542BA4-9F73-408A-A1A6-5AA9A1360AFF}" type="sibTrans" cxnId="{A17C4281-B389-4CE3-8C8E-4529C7938166}">
      <dgm:prSet/>
      <dgm:spPr/>
      <dgm:t>
        <a:bodyPr/>
        <a:lstStyle/>
        <a:p>
          <a:endParaRPr lang="cs-CZ"/>
        </a:p>
      </dgm:t>
    </dgm:pt>
    <dgm:pt modelId="{711F1939-657A-47B2-AD49-BDD144D4C3A8}">
      <dgm:prSet phldrT="[Text]" phldr="0"/>
      <dgm:spPr/>
      <dgm:t>
        <a:bodyPr/>
        <a:lstStyle/>
        <a:p>
          <a:pPr rtl="0"/>
          <a:r>
            <a:rPr lang="cs-CZ" dirty="0">
              <a:latin typeface="Bembo"/>
            </a:rPr>
            <a:t> Katka křičela na Aničku</a:t>
          </a:r>
          <a:endParaRPr lang="cs-CZ" dirty="0"/>
        </a:p>
      </dgm:t>
    </dgm:pt>
    <dgm:pt modelId="{C51D058C-50D0-48A4-A472-3B09E6BAA848}" type="parTrans" cxnId="{EFA85E96-8CD2-476B-8DFA-82432295AA0C}">
      <dgm:prSet/>
      <dgm:spPr/>
      <dgm:t>
        <a:bodyPr/>
        <a:lstStyle/>
        <a:p>
          <a:endParaRPr lang="cs-CZ"/>
        </a:p>
      </dgm:t>
    </dgm:pt>
    <dgm:pt modelId="{B44EAC38-A03D-48B3-BA9C-ECA6216B11EA}" type="sibTrans" cxnId="{EFA85E96-8CD2-476B-8DFA-82432295AA0C}">
      <dgm:prSet/>
      <dgm:spPr/>
      <dgm:t>
        <a:bodyPr/>
        <a:lstStyle/>
        <a:p>
          <a:endParaRPr lang="cs-CZ"/>
        </a:p>
      </dgm:t>
    </dgm:pt>
    <dgm:pt modelId="{4BCE1B2F-2BFC-4B74-925C-E09C4D0E51A8}">
      <dgm:prSet phldr="0"/>
      <dgm:spPr/>
      <dgm:t>
        <a:bodyPr/>
        <a:lstStyle/>
        <a:p>
          <a:pPr rtl="0"/>
          <a:r>
            <a:rPr lang="cs-CZ" dirty="0">
              <a:latin typeface="Bembo"/>
            </a:rPr>
            <a:t> Automatické myšlenky</a:t>
          </a:r>
        </a:p>
      </dgm:t>
    </dgm:pt>
    <dgm:pt modelId="{DE69D1E7-0F86-4C63-A258-888878B271F1}" type="parTrans" cxnId="{AD142A98-F1AC-471E-A996-8CF6FE30A4B0}">
      <dgm:prSet/>
      <dgm:spPr/>
    </dgm:pt>
    <dgm:pt modelId="{EC2A5B2F-8535-4212-9E89-E2B9C632CE9E}" type="sibTrans" cxnId="{AD142A98-F1AC-471E-A996-8CF6FE30A4B0}">
      <dgm:prSet/>
      <dgm:spPr/>
    </dgm:pt>
    <dgm:pt modelId="{C07AEB51-BA4D-4507-BE41-6963C36903B4}">
      <dgm:prSet phldr="0"/>
      <dgm:spPr/>
      <dgm:t>
        <a:bodyPr/>
        <a:lstStyle/>
        <a:p>
          <a:pPr rtl="0"/>
          <a:r>
            <a:rPr lang="cs-CZ" dirty="0">
              <a:latin typeface="Bembo"/>
            </a:rPr>
            <a:t>Jsem neschopná, neužitečná a zbytečná. </a:t>
          </a:r>
        </a:p>
      </dgm:t>
    </dgm:pt>
    <dgm:pt modelId="{9A6C6739-CBC6-4FDE-9125-6EDE1395ECA9}" type="parTrans" cxnId="{6F26CCCB-2AB1-401D-B606-731585730BAD}">
      <dgm:prSet/>
      <dgm:spPr/>
    </dgm:pt>
    <dgm:pt modelId="{D89DA38C-529D-4801-9DE4-DE91D1E2356A}" type="sibTrans" cxnId="{6F26CCCB-2AB1-401D-B606-731585730BAD}">
      <dgm:prSet/>
      <dgm:spPr/>
    </dgm:pt>
    <dgm:pt modelId="{97E511F3-46DC-4679-B567-FF46ABF05F35}">
      <dgm:prSet phldr="0"/>
      <dgm:spPr/>
      <dgm:t>
        <a:bodyPr/>
        <a:lstStyle/>
        <a:p>
          <a:pPr rtl="0"/>
          <a:r>
            <a:rPr lang="cs-CZ" dirty="0">
              <a:latin typeface="Bembo"/>
            </a:rPr>
            <a:t> Reakce</a:t>
          </a:r>
        </a:p>
      </dgm:t>
    </dgm:pt>
    <dgm:pt modelId="{1455743B-138D-4421-96FC-3779C433B9AD}" type="parTrans" cxnId="{D5320A5F-71A9-41C6-8301-E42B42C79772}">
      <dgm:prSet/>
      <dgm:spPr/>
    </dgm:pt>
    <dgm:pt modelId="{FB4892EF-F613-4A86-A0E1-843B452D5F23}" type="sibTrans" cxnId="{D5320A5F-71A9-41C6-8301-E42B42C79772}">
      <dgm:prSet/>
      <dgm:spPr/>
    </dgm:pt>
    <dgm:pt modelId="{F572078B-8BD3-4923-BD69-D62985AA0E4F}">
      <dgm:prSet phldr="0"/>
      <dgm:spPr/>
      <dgm:t>
        <a:bodyPr/>
        <a:lstStyle/>
        <a:p>
          <a:pPr rtl="0"/>
          <a:r>
            <a:rPr lang="cs-CZ" dirty="0">
              <a:latin typeface="Bembo"/>
            </a:rPr>
            <a:t>Emoční: smutek</a:t>
          </a:r>
        </a:p>
      </dgm:t>
    </dgm:pt>
    <dgm:pt modelId="{A8E45681-42BA-437F-8D75-078BA37DD352}" type="parTrans" cxnId="{EA06FDE0-2E29-450E-AC7D-3BDFA88F4259}">
      <dgm:prSet/>
      <dgm:spPr/>
    </dgm:pt>
    <dgm:pt modelId="{7A890932-DD29-40E5-9B7B-BED4172D65F4}" type="sibTrans" cxnId="{EA06FDE0-2E29-450E-AC7D-3BDFA88F4259}">
      <dgm:prSet/>
      <dgm:spPr/>
    </dgm:pt>
    <dgm:pt modelId="{50FA0596-AEA6-44B3-A717-CC488A581542}">
      <dgm:prSet phldr="0"/>
      <dgm:spPr/>
      <dgm:t>
        <a:bodyPr/>
        <a:lstStyle/>
        <a:p>
          <a:pPr rtl="0"/>
          <a:r>
            <a:rPr lang="cs-CZ" dirty="0">
              <a:latin typeface="Bembo"/>
            </a:rPr>
            <a:t>Behaviorální: ztuhnutí</a:t>
          </a:r>
        </a:p>
      </dgm:t>
    </dgm:pt>
    <dgm:pt modelId="{C7EAA817-2D1A-497B-BEA0-BD7672F5A5CF}" type="parTrans" cxnId="{67C47738-6285-4DF9-8AF2-D0D1649DE5BD}">
      <dgm:prSet/>
      <dgm:spPr/>
    </dgm:pt>
    <dgm:pt modelId="{E750BE43-50FA-4552-8503-567A5CE40602}" type="sibTrans" cxnId="{67C47738-6285-4DF9-8AF2-D0D1649DE5BD}">
      <dgm:prSet/>
      <dgm:spPr/>
    </dgm:pt>
    <dgm:pt modelId="{528DEB8E-C6E5-4579-8BEC-313C3820627C}">
      <dgm:prSet phldr="0"/>
      <dgm:spPr/>
      <dgm:t>
        <a:bodyPr/>
        <a:lstStyle/>
        <a:p>
          <a:pPr rtl="0"/>
          <a:r>
            <a:rPr lang="cs-CZ" dirty="0">
              <a:latin typeface="Bembo"/>
            </a:rPr>
            <a:t> </a:t>
          </a:r>
          <a:r>
            <a:rPr lang="cs-CZ" dirty="0" err="1">
              <a:latin typeface="Bembo"/>
            </a:rPr>
            <a:t>Fyzio</a:t>
          </a:r>
          <a:r>
            <a:rPr lang="cs-CZ" dirty="0">
              <a:latin typeface="Bembo"/>
            </a:rPr>
            <a:t>: svalová tenze</a:t>
          </a:r>
        </a:p>
      </dgm:t>
    </dgm:pt>
    <dgm:pt modelId="{201C1CD3-9415-4DDB-8F42-B3F5F0765ED9}" type="parTrans" cxnId="{1F11458B-1ABE-41B4-A29A-CB03DCFBE6EB}">
      <dgm:prSet/>
      <dgm:spPr/>
    </dgm:pt>
    <dgm:pt modelId="{2A5083E9-A6EC-4B5C-B420-50C62CB65034}" type="sibTrans" cxnId="{1F11458B-1ABE-41B4-A29A-CB03DCFBE6EB}">
      <dgm:prSet/>
      <dgm:spPr/>
    </dgm:pt>
    <dgm:pt modelId="{79C32A72-0A94-4497-AD72-33A3A4292ADF}" type="pres">
      <dgm:prSet presAssocID="{F16B557A-C3D7-44A4-847C-735216DBD31C}" presName="Name0" presStyleCnt="0">
        <dgm:presLayoutVars>
          <dgm:dir/>
          <dgm:animLvl val="lvl"/>
          <dgm:resizeHandles val="exact"/>
        </dgm:presLayoutVars>
      </dgm:prSet>
      <dgm:spPr/>
    </dgm:pt>
    <dgm:pt modelId="{56E512A5-673A-4C42-A77E-C561BC5F2BAA}" type="pres">
      <dgm:prSet presAssocID="{97E511F3-46DC-4679-B567-FF46ABF05F35}" presName="boxAndChildren" presStyleCnt="0"/>
      <dgm:spPr/>
    </dgm:pt>
    <dgm:pt modelId="{D94AB764-1574-45E5-BE59-FBA6EF82C858}" type="pres">
      <dgm:prSet presAssocID="{97E511F3-46DC-4679-B567-FF46ABF05F35}" presName="parentTextBox" presStyleLbl="node1" presStyleIdx="0" presStyleCnt="4"/>
      <dgm:spPr/>
    </dgm:pt>
    <dgm:pt modelId="{A00E6071-C706-430E-94D7-2297FBCBADF7}" type="pres">
      <dgm:prSet presAssocID="{97E511F3-46DC-4679-B567-FF46ABF05F35}" presName="entireBox" presStyleLbl="node1" presStyleIdx="0" presStyleCnt="4"/>
      <dgm:spPr/>
    </dgm:pt>
    <dgm:pt modelId="{0C27B3FE-7C61-46A8-A3CF-534B6674942C}" type="pres">
      <dgm:prSet presAssocID="{97E511F3-46DC-4679-B567-FF46ABF05F35}" presName="descendantBox" presStyleCnt="0"/>
      <dgm:spPr/>
    </dgm:pt>
    <dgm:pt modelId="{8BEB9AF1-D2DD-4AFB-9828-3766BCB1BF6D}" type="pres">
      <dgm:prSet presAssocID="{F572078B-8BD3-4923-BD69-D62985AA0E4F}" presName="childTextBox" presStyleLbl="fgAccFollowNode1" presStyleIdx="0" presStyleCnt="6">
        <dgm:presLayoutVars>
          <dgm:bulletEnabled val="1"/>
        </dgm:presLayoutVars>
      </dgm:prSet>
      <dgm:spPr/>
    </dgm:pt>
    <dgm:pt modelId="{38F3D32F-CADC-4788-AEC3-7949ACA8CEA5}" type="pres">
      <dgm:prSet presAssocID="{50FA0596-AEA6-44B3-A717-CC488A581542}" presName="childTextBox" presStyleLbl="fgAccFollowNode1" presStyleIdx="1" presStyleCnt="6">
        <dgm:presLayoutVars>
          <dgm:bulletEnabled val="1"/>
        </dgm:presLayoutVars>
      </dgm:prSet>
      <dgm:spPr/>
    </dgm:pt>
    <dgm:pt modelId="{5457FED7-3CC1-455D-A07B-F3CE7B534579}" type="pres">
      <dgm:prSet presAssocID="{528DEB8E-C6E5-4579-8BEC-313C3820627C}" presName="childTextBox" presStyleLbl="fgAccFollowNode1" presStyleIdx="2" presStyleCnt="6">
        <dgm:presLayoutVars>
          <dgm:bulletEnabled val="1"/>
        </dgm:presLayoutVars>
      </dgm:prSet>
      <dgm:spPr/>
    </dgm:pt>
    <dgm:pt modelId="{54B7A517-924E-467C-9F88-9B0570E3F2CD}" type="pres">
      <dgm:prSet presAssocID="{EC2A5B2F-8535-4212-9E89-E2B9C632CE9E}" presName="sp" presStyleCnt="0"/>
      <dgm:spPr/>
    </dgm:pt>
    <dgm:pt modelId="{6794D82A-6FBA-4573-B659-A51E666C711C}" type="pres">
      <dgm:prSet presAssocID="{4BCE1B2F-2BFC-4B74-925C-E09C4D0E51A8}" presName="arrowAndChildren" presStyleCnt="0"/>
      <dgm:spPr/>
    </dgm:pt>
    <dgm:pt modelId="{E265BD91-512F-40AF-AEDD-C1D4C4323F26}" type="pres">
      <dgm:prSet presAssocID="{4BCE1B2F-2BFC-4B74-925C-E09C4D0E51A8}" presName="parentTextArrow" presStyleLbl="node1" presStyleIdx="0" presStyleCnt="4"/>
      <dgm:spPr/>
    </dgm:pt>
    <dgm:pt modelId="{151780EF-7361-4229-B899-61AD7D747E8D}" type="pres">
      <dgm:prSet presAssocID="{4BCE1B2F-2BFC-4B74-925C-E09C4D0E51A8}" presName="arrow" presStyleLbl="node1" presStyleIdx="1" presStyleCnt="4"/>
      <dgm:spPr/>
    </dgm:pt>
    <dgm:pt modelId="{9936C416-9F8E-4069-A595-1DA2452C4E1E}" type="pres">
      <dgm:prSet presAssocID="{4BCE1B2F-2BFC-4B74-925C-E09C4D0E51A8}" presName="descendantArrow" presStyleCnt="0"/>
      <dgm:spPr/>
    </dgm:pt>
    <dgm:pt modelId="{921C2C9D-D532-41BA-AD28-EC71EE40BD14}" type="pres">
      <dgm:prSet presAssocID="{C07AEB51-BA4D-4507-BE41-6963C36903B4}" presName="childTextArrow" presStyleLbl="fgAccFollowNode1" presStyleIdx="3" presStyleCnt="6">
        <dgm:presLayoutVars>
          <dgm:bulletEnabled val="1"/>
        </dgm:presLayoutVars>
      </dgm:prSet>
      <dgm:spPr/>
    </dgm:pt>
    <dgm:pt modelId="{4ADD970C-66FB-4DB6-927B-777EFA9937F6}" type="pres">
      <dgm:prSet presAssocID="{B7542BA4-9F73-408A-A1A6-5AA9A1360AFF}" presName="sp" presStyleCnt="0"/>
      <dgm:spPr/>
    </dgm:pt>
    <dgm:pt modelId="{FF088122-238B-4FE5-A833-4707A2ABA49D}" type="pres">
      <dgm:prSet presAssocID="{EE1F6B95-E082-4D1A-BE7C-202C9E78F948}" presName="arrowAndChildren" presStyleCnt="0"/>
      <dgm:spPr/>
    </dgm:pt>
    <dgm:pt modelId="{96ADF8BE-C486-4C2E-BA3F-26E7749B1C8E}" type="pres">
      <dgm:prSet presAssocID="{EE1F6B95-E082-4D1A-BE7C-202C9E78F948}" presName="parentTextArrow" presStyleLbl="node1" presStyleIdx="1" presStyleCnt="4"/>
      <dgm:spPr/>
    </dgm:pt>
    <dgm:pt modelId="{5827F133-AA31-4F4E-9072-95801C54E054}" type="pres">
      <dgm:prSet presAssocID="{EE1F6B95-E082-4D1A-BE7C-202C9E78F948}" presName="arrow" presStyleLbl="node1" presStyleIdx="2" presStyleCnt="4"/>
      <dgm:spPr/>
    </dgm:pt>
    <dgm:pt modelId="{CDAA0A14-F100-446C-9F0C-2306E10902D6}" type="pres">
      <dgm:prSet presAssocID="{EE1F6B95-E082-4D1A-BE7C-202C9E78F948}" presName="descendantArrow" presStyleCnt="0"/>
      <dgm:spPr/>
    </dgm:pt>
    <dgm:pt modelId="{156A8DF5-7BD7-40CA-BCAA-4879AAA22C3B}" type="pres">
      <dgm:prSet presAssocID="{711F1939-657A-47B2-AD49-BDD144D4C3A8}" presName="childTextArrow" presStyleLbl="fgAccFollowNode1" presStyleIdx="4" presStyleCnt="6">
        <dgm:presLayoutVars>
          <dgm:bulletEnabled val="1"/>
        </dgm:presLayoutVars>
      </dgm:prSet>
      <dgm:spPr/>
    </dgm:pt>
    <dgm:pt modelId="{8CBE6DF8-7E47-44AB-A339-5FE83D611356}" type="pres">
      <dgm:prSet presAssocID="{4F30957B-C205-480A-B077-10EEFCC9416F}" presName="sp" presStyleCnt="0"/>
      <dgm:spPr/>
    </dgm:pt>
    <dgm:pt modelId="{7FE74B4D-18DF-4992-9C6C-D1C3321110E5}" type="pres">
      <dgm:prSet presAssocID="{096FDB33-1A2F-425C-9603-687BCD9C6C2C}" presName="arrowAndChildren" presStyleCnt="0"/>
      <dgm:spPr/>
    </dgm:pt>
    <dgm:pt modelId="{9480BBB5-B0E1-4684-AC2B-8D8AE0DA35D8}" type="pres">
      <dgm:prSet presAssocID="{096FDB33-1A2F-425C-9603-687BCD9C6C2C}" presName="parentTextArrow" presStyleLbl="node1" presStyleIdx="2" presStyleCnt="4"/>
      <dgm:spPr/>
    </dgm:pt>
    <dgm:pt modelId="{B9148E4F-6575-4479-BB99-C1E4F5B83E2C}" type="pres">
      <dgm:prSet presAssocID="{096FDB33-1A2F-425C-9603-687BCD9C6C2C}" presName="arrow" presStyleLbl="node1" presStyleIdx="3" presStyleCnt="4"/>
      <dgm:spPr/>
    </dgm:pt>
    <dgm:pt modelId="{3DAD2694-F38C-4327-AB19-72DCE95ED6C9}" type="pres">
      <dgm:prSet presAssocID="{096FDB33-1A2F-425C-9603-687BCD9C6C2C}" presName="descendantArrow" presStyleCnt="0"/>
      <dgm:spPr/>
    </dgm:pt>
    <dgm:pt modelId="{2412BEE3-0310-4072-B7C7-ECA3FB7883F6}" type="pres">
      <dgm:prSet presAssocID="{084851E1-9E4E-42E4-8D53-B466E5165B4C}" presName="childTextArrow" presStyleLbl="fgAccFollowNode1" presStyleIdx="5" presStyleCnt="6">
        <dgm:presLayoutVars>
          <dgm:bulletEnabled val="1"/>
        </dgm:presLayoutVars>
      </dgm:prSet>
      <dgm:spPr/>
    </dgm:pt>
  </dgm:ptLst>
  <dgm:cxnLst>
    <dgm:cxn modelId="{CD29E913-6781-4C2D-AD98-D9FF47AEF8F3}" type="presOf" srcId="{F572078B-8BD3-4923-BD69-D62985AA0E4F}" destId="{8BEB9AF1-D2DD-4AFB-9828-3766BCB1BF6D}" srcOrd="0" destOrd="0" presId="urn:microsoft.com/office/officeart/2005/8/layout/process4"/>
    <dgm:cxn modelId="{A313C435-FD6C-47AF-B83F-E70311F416B2}" type="presOf" srcId="{084851E1-9E4E-42E4-8D53-B466E5165B4C}" destId="{2412BEE3-0310-4072-B7C7-ECA3FB7883F6}" srcOrd="0" destOrd="0" presId="urn:microsoft.com/office/officeart/2005/8/layout/process4"/>
    <dgm:cxn modelId="{67C47738-6285-4DF9-8AF2-D0D1649DE5BD}" srcId="{97E511F3-46DC-4679-B567-FF46ABF05F35}" destId="{50FA0596-AEA6-44B3-A717-CC488A581542}" srcOrd="1" destOrd="0" parTransId="{C7EAA817-2D1A-497B-BEA0-BD7672F5A5CF}" sibTransId="{E750BE43-50FA-4552-8503-567A5CE40602}"/>
    <dgm:cxn modelId="{597FBF39-9FBC-4E90-AF73-1FDB98B171DA}" srcId="{096FDB33-1A2F-425C-9603-687BCD9C6C2C}" destId="{084851E1-9E4E-42E4-8D53-B466E5165B4C}" srcOrd="0" destOrd="0" parTransId="{299C8D31-FAB7-46B2-9904-F7319A85A768}" sibTransId="{93ECA3AB-2AAB-4749-A571-C289FBB1A77E}"/>
    <dgm:cxn modelId="{6C1A893C-D4EF-4408-B6EC-49D9B770F8E3}" type="presOf" srcId="{97E511F3-46DC-4679-B567-FF46ABF05F35}" destId="{A00E6071-C706-430E-94D7-2297FBCBADF7}" srcOrd="1" destOrd="0" presId="urn:microsoft.com/office/officeart/2005/8/layout/process4"/>
    <dgm:cxn modelId="{D5320A5F-71A9-41C6-8301-E42B42C79772}" srcId="{F16B557A-C3D7-44A4-847C-735216DBD31C}" destId="{97E511F3-46DC-4679-B567-FF46ABF05F35}" srcOrd="3" destOrd="0" parTransId="{1455743B-138D-4421-96FC-3779C433B9AD}" sibTransId="{FB4892EF-F613-4A86-A0E1-843B452D5F23}"/>
    <dgm:cxn modelId="{EC1C1B47-4203-468F-82DC-EE99797B2FF8}" srcId="{F16B557A-C3D7-44A4-847C-735216DBD31C}" destId="{096FDB33-1A2F-425C-9603-687BCD9C6C2C}" srcOrd="0" destOrd="0" parTransId="{30428F8D-8A1F-43C7-B73A-71B1DC2FEE81}" sibTransId="{4F30957B-C205-480A-B077-10EEFCC9416F}"/>
    <dgm:cxn modelId="{7B9C8856-03DC-4A79-8FA1-A50CFD53D024}" type="presOf" srcId="{EE1F6B95-E082-4D1A-BE7C-202C9E78F948}" destId="{96ADF8BE-C486-4C2E-BA3F-26E7749B1C8E}" srcOrd="0" destOrd="0" presId="urn:microsoft.com/office/officeart/2005/8/layout/process4"/>
    <dgm:cxn modelId="{336EEF5A-8FAD-4DCE-85C7-655F557D3F32}" type="presOf" srcId="{4BCE1B2F-2BFC-4B74-925C-E09C4D0E51A8}" destId="{151780EF-7361-4229-B899-61AD7D747E8D}" srcOrd="1" destOrd="0" presId="urn:microsoft.com/office/officeart/2005/8/layout/process4"/>
    <dgm:cxn modelId="{A17C4281-B389-4CE3-8C8E-4529C7938166}" srcId="{F16B557A-C3D7-44A4-847C-735216DBD31C}" destId="{EE1F6B95-E082-4D1A-BE7C-202C9E78F948}" srcOrd="1" destOrd="0" parTransId="{12398864-E0AF-4E8B-A0F1-5021DF8CEB3A}" sibTransId="{B7542BA4-9F73-408A-A1A6-5AA9A1360AFF}"/>
    <dgm:cxn modelId="{3AE77489-AB70-480B-A26D-88574AF86D65}" type="presOf" srcId="{C07AEB51-BA4D-4507-BE41-6963C36903B4}" destId="{921C2C9D-D532-41BA-AD28-EC71EE40BD14}" srcOrd="0" destOrd="0" presId="urn:microsoft.com/office/officeart/2005/8/layout/process4"/>
    <dgm:cxn modelId="{1F11458B-1ABE-41B4-A29A-CB03DCFBE6EB}" srcId="{97E511F3-46DC-4679-B567-FF46ABF05F35}" destId="{528DEB8E-C6E5-4579-8BEC-313C3820627C}" srcOrd="2" destOrd="0" parTransId="{201C1CD3-9415-4DDB-8F42-B3F5F0765ED9}" sibTransId="{2A5083E9-A6EC-4B5C-B420-50C62CB65034}"/>
    <dgm:cxn modelId="{EFA85E96-8CD2-476B-8DFA-82432295AA0C}" srcId="{EE1F6B95-E082-4D1A-BE7C-202C9E78F948}" destId="{711F1939-657A-47B2-AD49-BDD144D4C3A8}" srcOrd="0" destOrd="0" parTransId="{C51D058C-50D0-48A4-A472-3B09E6BAA848}" sibTransId="{B44EAC38-A03D-48B3-BA9C-ECA6216B11EA}"/>
    <dgm:cxn modelId="{AD142A98-F1AC-471E-A996-8CF6FE30A4B0}" srcId="{F16B557A-C3D7-44A4-847C-735216DBD31C}" destId="{4BCE1B2F-2BFC-4B74-925C-E09C4D0E51A8}" srcOrd="2" destOrd="0" parTransId="{DE69D1E7-0F86-4C63-A258-888878B271F1}" sibTransId="{EC2A5B2F-8535-4212-9E89-E2B9C632CE9E}"/>
    <dgm:cxn modelId="{F2B07EA2-8A4E-4BEB-A8F5-C0D794B65249}" type="presOf" srcId="{4BCE1B2F-2BFC-4B74-925C-E09C4D0E51A8}" destId="{E265BD91-512F-40AF-AEDD-C1D4C4323F26}" srcOrd="0" destOrd="0" presId="urn:microsoft.com/office/officeart/2005/8/layout/process4"/>
    <dgm:cxn modelId="{BD1BCAAD-DBC4-4746-A63B-758954CEBB25}" type="presOf" srcId="{EE1F6B95-E082-4D1A-BE7C-202C9E78F948}" destId="{5827F133-AA31-4F4E-9072-95801C54E054}" srcOrd="1" destOrd="0" presId="urn:microsoft.com/office/officeart/2005/8/layout/process4"/>
    <dgm:cxn modelId="{6F26CCCB-2AB1-401D-B606-731585730BAD}" srcId="{4BCE1B2F-2BFC-4B74-925C-E09C4D0E51A8}" destId="{C07AEB51-BA4D-4507-BE41-6963C36903B4}" srcOrd="0" destOrd="0" parTransId="{9A6C6739-CBC6-4FDE-9125-6EDE1395ECA9}" sibTransId="{D89DA38C-529D-4801-9DE4-DE91D1E2356A}"/>
    <dgm:cxn modelId="{EA06FDE0-2E29-450E-AC7D-3BDFA88F4259}" srcId="{97E511F3-46DC-4679-B567-FF46ABF05F35}" destId="{F572078B-8BD3-4923-BD69-D62985AA0E4F}" srcOrd="0" destOrd="0" parTransId="{A8E45681-42BA-437F-8D75-078BA37DD352}" sibTransId="{7A890932-DD29-40E5-9B7B-BED4172D65F4}"/>
    <dgm:cxn modelId="{E977C5E2-369D-4A84-9B29-D29F3A7D8382}" type="presOf" srcId="{97E511F3-46DC-4679-B567-FF46ABF05F35}" destId="{D94AB764-1574-45E5-BE59-FBA6EF82C858}" srcOrd="0" destOrd="0" presId="urn:microsoft.com/office/officeart/2005/8/layout/process4"/>
    <dgm:cxn modelId="{9E410BE3-E1EF-40D2-A2F5-811716987A35}" type="presOf" srcId="{528DEB8E-C6E5-4579-8BEC-313C3820627C}" destId="{5457FED7-3CC1-455D-A07B-F3CE7B534579}" srcOrd="0" destOrd="0" presId="urn:microsoft.com/office/officeart/2005/8/layout/process4"/>
    <dgm:cxn modelId="{D4A2C8E4-7755-45BA-A513-7579C74620BA}" type="presOf" srcId="{F16B557A-C3D7-44A4-847C-735216DBD31C}" destId="{79C32A72-0A94-4497-AD72-33A3A4292ADF}" srcOrd="0" destOrd="0" presId="urn:microsoft.com/office/officeart/2005/8/layout/process4"/>
    <dgm:cxn modelId="{AC85A5E5-579F-4803-9102-067F800086BB}" type="presOf" srcId="{096FDB33-1A2F-425C-9603-687BCD9C6C2C}" destId="{B9148E4F-6575-4479-BB99-C1E4F5B83E2C}" srcOrd="1" destOrd="0" presId="urn:microsoft.com/office/officeart/2005/8/layout/process4"/>
    <dgm:cxn modelId="{B34CE1E7-403B-4B57-AEB1-78385A00B97E}" type="presOf" srcId="{711F1939-657A-47B2-AD49-BDD144D4C3A8}" destId="{156A8DF5-7BD7-40CA-BCAA-4879AAA22C3B}" srcOrd="0" destOrd="0" presId="urn:microsoft.com/office/officeart/2005/8/layout/process4"/>
    <dgm:cxn modelId="{2C4EEAF7-2589-4426-8FDD-7342C2D16856}" type="presOf" srcId="{096FDB33-1A2F-425C-9603-687BCD9C6C2C}" destId="{9480BBB5-B0E1-4684-AC2B-8D8AE0DA35D8}" srcOrd="0" destOrd="0" presId="urn:microsoft.com/office/officeart/2005/8/layout/process4"/>
    <dgm:cxn modelId="{00D733FD-EFD5-4D64-9694-29222AAFB71E}" type="presOf" srcId="{50FA0596-AEA6-44B3-A717-CC488A581542}" destId="{38F3D32F-CADC-4788-AEC3-7949ACA8CEA5}" srcOrd="0" destOrd="0" presId="urn:microsoft.com/office/officeart/2005/8/layout/process4"/>
    <dgm:cxn modelId="{BD23B4B5-1948-413A-AFA1-875982CA7747}" type="presParOf" srcId="{79C32A72-0A94-4497-AD72-33A3A4292ADF}" destId="{56E512A5-673A-4C42-A77E-C561BC5F2BAA}" srcOrd="0" destOrd="0" presId="urn:microsoft.com/office/officeart/2005/8/layout/process4"/>
    <dgm:cxn modelId="{BFD23361-5473-448A-9531-0DC11C93FBB8}" type="presParOf" srcId="{56E512A5-673A-4C42-A77E-C561BC5F2BAA}" destId="{D94AB764-1574-45E5-BE59-FBA6EF82C858}" srcOrd="0" destOrd="0" presId="urn:microsoft.com/office/officeart/2005/8/layout/process4"/>
    <dgm:cxn modelId="{C673F7CF-9534-4565-9268-2B953108194D}" type="presParOf" srcId="{56E512A5-673A-4C42-A77E-C561BC5F2BAA}" destId="{A00E6071-C706-430E-94D7-2297FBCBADF7}" srcOrd="1" destOrd="0" presId="urn:microsoft.com/office/officeart/2005/8/layout/process4"/>
    <dgm:cxn modelId="{3CA1C7D5-DBF5-4EDC-ADDB-11EACFD1280A}" type="presParOf" srcId="{56E512A5-673A-4C42-A77E-C561BC5F2BAA}" destId="{0C27B3FE-7C61-46A8-A3CF-534B6674942C}" srcOrd="2" destOrd="0" presId="urn:microsoft.com/office/officeart/2005/8/layout/process4"/>
    <dgm:cxn modelId="{D5309376-2934-40C6-9414-49D71EF92DDC}" type="presParOf" srcId="{0C27B3FE-7C61-46A8-A3CF-534B6674942C}" destId="{8BEB9AF1-D2DD-4AFB-9828-3766BCB1BF6D}" srcOrd="0" destOrd="0" presId="urn:microsoft.com/office/officeart/2005/8/layout/process4"/>
    <dgm:cxn modelId="{BB61589F-8644-401A-8565-31BA811AEFD1}" type="presParOf" srcId="{0C27B3FE-7C61-46A8-A3CF-534B6674942C}" destId="{38F3D32F-CADC-4788-AEC3-7949ACA8CEA5}" srcOrd="1" destOrd="0" presId="urn:microsoft.com/office/officeart/2005/8/layout/process4"/>
    <dgm:cxn modelId="{9279E8F8-4D8B-4D35-97D4-C1BFCEC24E75}" type="presParOf" srcId="{0C27B3FE-7C61-46A8-A3CF-534B6674942C}" destId="{5457FED7-3CC1-455D-A07B-F3CE7B534579}" srcOrd="2" destOrd="0" presId="urn:microsoft.com/office/officeart/2005/8/layout/process4"/>
    <dgm:cxn modelId="{FFDF8625-3A84-4D43-BDFF-2DF5EABC5A58}" type="presParOf" srcId="{79C32A72-0A94-4497-AD72-33A3A4292ADF}" destId="{54B7A517-924E-467C-9F88-9B0570E3F2CD}" srcOrd="1" destOrd="0" presId="urn:microsoft.com/office/officeart/2005/8/layout/process4"/>
    <dgm:cxn modelId="{AD63B5E8-49F3-4F7F-A559-720D41E9FF46}" type="presParOf" srcId="{79C32A72-0A94-4497-AD72-33A3A4292ADF}" destId="{6794D82A-6FBA-4573-B659-A51E666C711C}" srcOrd="2" destOrd="0" presId="urn:microsoft.com/office/officeart/2005/8/layout/process4"/>
    <dgm:cxn modelId="{D6D0F259-9520-427E-8659-CF01F79375FC}" type="presParOf" srcId="{6794D82A-6FBA-4573-B659-A51E666C711C}" destId="{E265BD91-512F-40AF-AEDD-C1D4C4323F26}" srcOrd="0" destOrd="0" presId="urn:microsoft.com/office/officeart/2005/8/layout/process4"/>
    <dgm:cxn modelId="{A236DD0F-3765-4CA4-96F0-DA78126AD85E}" type="presParOf" srcId="{6794D82A-6FBA-4573-B659-A51E666C711C}" destId="{151780EF-7361-4229-B899-61AD7D747E8D}" srcOrd="1" destOrd="0" presId="urn:microsoft.com/office/officeart/2005/8/layout/process4"/>
    <dgm:cxn modelId="{A340D453-A5DC-4457-B06F-0ED3884E8107}" type="presParOf" srcId="{6794D82A-6FBA-4573-B659-A51E666C711C}" destId="{9936C416-9F8E-4069-A595-1DA2452C4E1E}" srcOrd="2" destOrd="0" presId="urn:microsoft.com/office/officeart/2005/8/layout/process4"/>
    <dgm:cxn modelId="{0E46DCE9-FBBF-47B2-968D-D1158B71C25E}" type="presParOf" srcId="{9936C416-9F8E-4069-A595-1DA2452C4E1E}" destId="{921C2C9D-D532-41BA-AD28-EC71EE40BD14}" srcOrd="0" destOrd="0" presId="urn:microsoft.com/office/officeart/2005/8/layout/process4"/>
    <dgm:cxn modelId="{3917B044-B25F-4A5C-8F23-81F388B90993}" type="presParOf" srcId="{79C32A72-0A94-4497-AD72-33A3A4292ADF}" destId="{4ADD970C-66FB-4DB6-927B-777EFA9937F6}" srcOrd="3" destOrd="0" presId="urn:microsoft.com/office/officeart/2005/8/layout/process4"/>
    <dgm:cxn modelId="{A12C4E75-49DE-4683-8545-52D38515717D}" type="presParOf" srcId="{79C32A72-0A94-4497-AD72-33A3A4292ADF}" destId="{FF088122-238B-4FE5-A833-4707A2ABA49D}" srcOrd="4" destOrd="0" presId="urn:microsoft.com/office/officeart/2005/8/layout/process4"/>
    <dgm:cxn modelId="{315DDBCD-0953-4AA7-AECD-2E8549F77BD8}" type="presParOf" srcId="{FF088122-238B-4FE5-A833-4707A2ABA49D}" destId="{96ADF8BE-C486-4C2E-BA3F-26E7749B1C8E}" srcOrd="0" destOrd="0" presId="urn:microsoft.com/office/officeart/2005/8/layout/process4"/>
    <dgm:cxn modelId="{AB3B79C8-48C3-4AF3-8C80-06E8E402F6F7}" type="presParOf" srcId="{FF088122-238B-4FE5-A833-4707A2ABA49D}" destId="{5827F133-AA31-4F4E-9072-95801C54E054}" srcOrd="1" destOrd="0" presId="urn:microsoft.com/office/officeart/2005/8/layout/process4"/>
    <dgm:cxn modelId="{E55BFEAD-1CA4-4F82-A2D9-6846A417DAF1}" type="presParOf" srcId="{FF088122-238B-4FE5-A833-4707A2ABA49D}" destId="{CDAA0A14-F100-446C-9F0C-2306E10902D6}" srcOrd="2" destOrd="0" presId="urn:microsoft.com/office/officeart/2005/8/layout/process4"/>
    <dgm:cxn modelId="{C5BF12D4-6210-40D8-924A-912530A4E96C}" type="presParOf" srcId="{CDAA0A14-F100-446C-9F0C-2306E10902D6}" destId="{156A8DF5-7BD7-40CA-BCAA-4879AAA22C3B}" srcOrd="0" destOrd="0" presId="urn:microsoft.com/office/officeart/2005/8/layout/process4"/>
    <dgm:cxn modelId="{98281BC2-7FEF-4BD4-89DB-CF69DA8E8F95}" type="presParOf" srcId="{79C32A72-0A94-4497-AD72-33A3A4292ADF}" destId="{8CBE6DF8-7E47-44AB-A339-5FE83D611356}" srcOrd="5" destOrd="0" presId="urn:microsoft.com/office/officeart/2005/8/layout/process4"/>
    <dgm:cxn modelId="{F8FC136B-D83D-4579-AEA1-79DE40117E26}" type="presParOf" srcId="{79C32A72-0A94-4497-AD72-33A3A4292ADF}" destId="{7FE74B4D-18DF-4992-9C6C-D1C3321110E5}" srcOrd="6" destOrd="0" presId="urn:microsoft.com/office/officeart/2005/8/layout/process4"/>
    <dgm:cxn modelId="{C05C1292-DE4A-44B8-8B0E-4E2FB17BBD3A}" type="presParOf" srcId="{7FE74B4D-18DF-4992-9C6C-D1C3321110E5}" destId="{9480BBB5-B0E1-4684-AC2B-8D8AE0DA35D8}" srcOrd="0" destOrd="0" presId="urn:microsoft.com/office/officeart/2005/8/layout/process4"/>
    <dgm:cxn modelId="{8590A481-5DA0-449B-B4CA-7335E363BB5A}" type="presParOf" srcId="{7FE74B4D-18DF-4992-9C6C-D1C3321110E5}" destId="{B9148E4F-6575-4479-BB99-C1E4F5B83E2C}" srcOrd="1" destOrd="0" presId="urn:microsoft.com/office/officeart/2005/8/layout/process4"/>
    <dgm:cxn modelId="{0BC3C368-3282-48DA-8565-C5F7392B7526}" type="presParOf" srcId="{7FE74B4D-18DF-4992-9C6C-D1C3321110E5}" destId="{3DAD2694-F38C-4327-AB19-72DCE95ED6C9}" srcOrd="2" destOrd="0" presId="urn:microsoft.com/office/officeart/2005/8/layout/process4"/>
    <dgm:cxn modelId="{920E8924-7F39-4E26-86A9-4C5D48465030}" type="presParOf" srcId="{3DAD2694-F38C-4327-AB19-72DCE95ED6C9}" destId="{2412BEE3-0310-4072-B7C7-ECA3FB7883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D0DD0-826F-4B2B-B259-FF0811DB6309}"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cs-CZ"/>
        </a:p>
      </dgm:t>
    </dgm:pt>
    <dgm:pt modelId="{3534997B-AE04-4D5E-84CF-3DCBD39AF004}">
      <dgm:prSet phldrT="[Text]" phldr="0"/>
      <dgm:spPr/>
      <dgm:t>
        <a:bodyPr/>
        <a:lstStyle/>
        <a:p>
          <a:pPr rtl="0"/>
          <a:r>
            <a:rPr lang="cs-CZ" dirty="0">
              <a:latin typeface="Bembo"/>
            </a:rPr>
            <a:t> Situace</a:t>
          </a:r>
          <a:endParaRPr lang="cs-CZ" dirty="0"/>
        </a:p>
      </dgm:t>
    </dgm:pt>
    <dgm:pt modelId="{F8D5622F-25B6-4B9F-9C69-EEE17E9A6F37}" type="parTrans" cxnId="{EAFAE538-A5B1-4246-9E29-041E0BB65414}">
      <dgm:prSet/>
      <dgm:spPr/>
      <dgm:t>
        <a:bodyPr/>
        <a:lstStyle/>
        <a:p>
          <a:endParaRPr lang="cs-CZ"/>
        </a:p>
      </dgm:t>
    </dgm:pt>
    <dgm:pt modelId="{25E720CE-1824-42D5-8915-85E6A3E4ACBC}" type="sibTrans" cxnId="{EAFAE538-A5B1-4246-9E29-041E0BB65414}">
      <dgm:prSet/>
      <dgm:spPr/>
      <dgm:t>
        <a:bodyPr/>
        <a:lstStyle/>
        <a:p>
          <a:endParaRPr lang="cs-CZ"/>
        </a:p>
      </dgm:t>
    </dgm:pt>
    <dgm:pt modelId="{7892F763-A698-4D26-B02A-8707901FCB70}">
      <dgm:prSet phldrT="[Text]" phldr="0"/>
      <dgm:spPr/>
      <dgm:t>
        <a:bodyPr/>
        <a:lstStyle/>
        <a:p>
          <a:pPr rtl="0"/>
          <a:r>
            <a:rPr lang="cs-CZ" dirty="0">
              <a:latin typeface="Bembo"/>
            </a:rPr>
            <a:t> Nepřijali mě do zaměstnání</a:t>
          </a:r>
          <a:endParaRPr lang="cs-CZ" dirty="0"/>
        </a:p>
      </dgm:t>
    </dgm:pt>
    <dgm:pt modelId="{CAF8B7DD-FD08-490D-A600-486CA9A17079}" type="parTrans" cxnId="{2FA1341F-FB71-498B-B122-46734D1500FA}">
      <dgm:prSet/>
      <dgm:spPr/>
      <dgm:t>
        <a:bodyPr/>
        <a:lstStyle/>
        <a:p>
          <a:endParaRPr lang="cs-CZ"/>
        </a:p>
      </dgm:t>
    </dgm:pt>
    <dgm:pt modelId="{A5041CD3-8B9D-450A-BDE5-E53B22FF0270}" type="sibTrans" cxnId="{2FA1341F-FB71-498B-B122-46734D1500FA}">
      <dgm:prSet/>
      <dgm:spPr/>
      <dgm:t>
        <a:bodyPr/>
        <a:lstStyle/>
        <a:p>
          <a:endParaRPr lang="cs-CZ"/>
        </a:p>
      </dgm:t>
    </dgm:pt>
    <dgm:pt modelId="{5DFF8299-B0DD-46CE-8A3F-0D30AD44D6E6}">
      <dgm:prSet phldrT="[Text]" phldr="0"/>
      <dgm:spPr/>
      <dgm:t>
        <a:bodyPr/>
        <a:lstStyle/>
        <a:p>
          <a:pPr rtl="0"/>
          <a:r>
            <a:rPr lang="cs-CZ" dirty="0">
              <a:latin typeface="Bembo"/>
            </a:rPr>
            <a:t> Přesvědčení</a:t>
          </a:r>
          <a:endParaRPr lang="cs-CZ" dirty="0"/>
        </a:p>
      </dgm:t>
    </dgm:pt>
    <dgm:pt modelId="{6429EA99-EEBA-4EA3-8C61-7F28D5E2CAB0}" type="parTrans" cxnId="{48FC053D-87B9-465D-AE5C-7D78ADDA153B}">
      <dgm:prSet/>
      <dgm:spPr/>
      <dgm:t>
        <a:bodyPr/>
        <a:lstStyle/>
        <a:p>
          <a:endParaRPr lang="cs-CZ"/>
        </a:p>
      </dgm:t>
    </dgm:pt>
    <dgm:pt modelId="{A1A7C6F9-7EB6-40CC-B9E0-BE8CF1CB664E}" type="sibTrans" cxnId="{48FC053D-87B9-465D-AE5C-7D78ADDA153B}">
      <dgm:prSet/>
      <dgm:spPr/>
      <dgm:t>
        <a:bodyPr/>
        <a:lstStyle/>
        <a:p>
          <a:endParaRPr lang="cs-CZ"/>
        </a:p>
      </dgm:t>
    </dgm:pt>
    <dgm:pt modelId="{6E254660-BDAB-4F02-AFD1-18EF58DDD4A3}">
      <dgm:prSet phldrT="[Text]" phldr="0"/>
      <dgm:spPr/>
      <dgm:t>
        <a:bodyPr/>
        <a:lstStyle/>
        <a:p>
          <a:pPr rtl="0"/>
          <a:r>
            <a:rPr lang="cs-CZ" dirty="0">
              <a:latin typeface="Bembo"/>
            </a:rPr>
            <a:t> "</a:t>
          </a:r>
          <a:r>
            <a:rPr lang="cs-CZ" i="0" dirty="0">
              <a:latin typeface="Bembo"/>
            </a:rPr>
            <a:t>Jsem k ničemu"</a:t>
          </a:r>
          <a:endParaRPr lang="cs-CZ" i="1" dirty="0"/>
        </a:p>
      </dgm:t>
    </dgm:pt>
    <dgm:pt modelId="{D6A5D134-5BFA-49BF-9A8C-B8B71C5B9F5D}" type="parTrans" cxnId="{2BCB0683-4A1F-4E2D-A0E5-FD271AF1CD22}">
      <dgm:prSet/>
      <dgm:spPr/>
      <dgm:t>
        <a:bodyPr/>
        <a:lstStyle/>
        <a:p>
          <a:endParaRPr lang="cs-CZ"/>
        </a:p>
      </dgm:t>
    </dgm:pt>
    <dgm:pt modelId="{A0E38A07-B175-441C-8030-BA820CED09FD}" type="sibTrans" cxnId="{2BCB0683-4A1F-4E2D-A0E5-FD271AF1CD22}">
      <dgm:prSet/>
      <dgm:spPr/>
      <dgm:t>
        <a:bodyPr/>
        <a:lstStyle/>
        <a:p>
          <a:endParaRPr lang="cs-CZ"/>
        </a:p>
      </dgm:t>
    </dgm:pt>
    <dgm:pt modelId="{CCB9ECE1-36CD-4F17-9454-E305C5C22042}">
      <dgm:prSet phldrT="[Text]" phldr="0"/>
      <dgm:spPr/>
      <dgm:t>
        <a:bodyPr/>
        <a:lstStyle/>
        <a:p>
          <a:pPr rtl="0"/>
          <a:r>
            <a:rPr lang="cs-CZ" dirty="0">
              <a:latin typeface="Bembo"/>
            </a:rPr>
            <a:t> Důsledek</a:t>
          </a:r>
          <a:endParaRPr lang="cs-CZ" dirty="0"/>
        </a:p>
      </dgm:t>
    </dgm:pt>
    <dgm:pt modelId="{A49E4B3B-BFD2-498B-B769-EA08AE4FEE87}" type="parTrans" cxnId="{0DEDFFEE-0FAA-4AF1-B957-DB0506470742}">
      <dgm:prSet/>
      <dgm:spPr/>
      <dgm:t>
        <a:bodyPr/>
        <a:lstStyle/>
        <a:p>
          <a:endParaRPr lang="cs-CZ"/>
        </a:p>
      </dgm:t>
    </dgm:pt>
    <dgm:pt modelId="{223878E9-475C-49B4-B1CA-713BDBD4F059}" type="sibTrans" cxnId="{0DEDFFEE-0FAA-4AF1-B957-DB0506470742}">
      <dgm:prSet/>
      <dgm:spPr/>
      <dgm:t>
        <a:bodyPr/>
        <a:lstStyle/>
        <a:p>
          <a:endParaRPr lang="cs-CZ"/>
        </a:p>
      </dgm:t>
    </dgm:pt>
    <dgm:pt modelId="{C94814C1-111B-40FC-B246-3B455C6AADDC}">
      <dgm:prSet phldr="0"/>
      <dgm:spPr/>
      <dgm:t>
        <a:bodyPr/>
        <a:lstStyle/>
        <a:p>
          <a:pPr rtl="0"/>
          <a:r>
            <a:rPr lang="cs-CZ" dirty="0">
              <a:latin typeface="Bembo"/>
            </a:rPr>
            <a:t> Depresivní stav</a:t>
          </a:r>
        </a:p>
      </dgm:t>
    </dgm:pt>
    <dgm:pt modelId="{4FEE5D39-8103-4843-B362-ED5F9255FCD9}" type="parTrans" cxnId="{87874449-FF5B-449D-ADBB-F9592E02A8A4}">
      <dgm:prSet/>
      <dgm:spPr/>
    </dgm:pt>
    <dgm:pt modelId="{74874124-2C4D-404B-88AA-FC4175E4BC53}" type="sibTrans" cxnId="{87874449-FF5B-449D-ADBB-F9592E02A8A4}">
      <dgm:prSet/>
      <dgm:spPr/>
    </dgm:pt>
    <dgm:pt modelId="{963104FA-E86E-4F46-932C-26F7670BF1F8}" type="pres">
      <dgm:prSet presAssocID="{258D0DD0-826F-4B2B-B259-FF0811DB6309}" presName="linearFlow" presStyleCnt="0">
        <dgm:presLayoutVars>
          <dgm:dir/>
          <dgm:animLvl val="lvl"/>
          <dgm:resizeHandles val="exact"/>
        </dgm:presLayoutVars>
      </dgm:prSet>
      <dgm:spPr/>
    </dgm:pt>
    <dgm:pt modelId="{C7517250-F09C-4B81-BFC0-654182A0D5EC}" type="pres">
      <dgm:prSet presAssocID="{3534997B-AE04-4D5E-84CF-3DCBD39AF004}" presName="composite" presStyleCnt="0"/>
      <dgm:spPr/>
    </dgm:pt>
    <dgm:pt modelId="{2A130BDC-E3F4-46EF-B898-38E95EF24767}" type="pres">
      <dgm:prSet presAssocID="{3534997B-AE04-4D5E-84CF-3DCBD39AF004}" presName="parTx" presStyleLbl="node1" presStyleIdx="0" presStyleCnt="3">
        <dgm:presLayoutVars>
          <dgm:chMax val="0"/>
          <dgm:chPref val="0"/>
          <dgm:bulletEnabled val="1"/>
        </dgm:presLayoutVars>
      </dgm:prSet>
      <dgm:spPr/>
    </dgm:pt>
    <dgm:pt modelId="{C31D9E67-66C0-486F-8234-CAB5B353F529}" type="pres">
      <dgm:prSet presAssocID="{3534997B-AE04-4D5E-84CF-3DCBD39AF004}" presName="parSh" presStyleLbl="node1" presStyleIdx="0" presStyleCnt="3"/>
      <dgm:spPr/>
    </dgm:pt>
    <dgm:pt modelId="{E7296B30-7388-44AD-911C-AC7A503E7892}" type="pres">
      <dgm:prSet presAssocID="{3534997B-AE04-4D5E-84CF-3DCBD39AF004}" presName="desTx" presStyleLbl="fgAcc1" presStyleIdx="0" presStyleCnt="3">
        <dgm:presLayoutVars>
          <dgm:bulletEnabled val="1"/>
        </dgm:presLayoutVars>
      </dgm:prSet>
      <dgm:spPr/>
    </dgm:pt>
    <dgm:pt modelId="{FA148962-591D-4614-B37F-E43505858FE6}" type="pres">
      <dgm:prSet presAssocID="{25E720CE-1824-42D5-8915-85E6A3E4ACBC}" presName="sibTrans" presStyleLbl="sibTrans2D1" presStyleIdx="0" presStyleCnt="2"/>
      <dgm:spPr/>
    </dgm:pt>
    <dgm:pt modelId="{9E7BE019-B7AA-4534-BC75-9A97726562E0}" type="pres">
      <dgm:prSet presAssocID="{25E720CE-1824-42D5-8915-85E6A3E4ACBC}" presName="connTx" presStyleLbl="sibTrans2D1" presStyleIdx="0" presStyleCnt="2"/>
      <dgm:spPr/>
    </dgm:pt>
    <dgm:pt modelId="{CECF4000-15E1-4898-AA0A-C8F57E1F1F83}" type="pres">
      <dgm:prSet presAssocID="{5DFF8299-B0DD-46CE-8A3F-0D30AD44D6E6}" presName="composite" presStyleCnt="0"/>
      <dgm:spPr/>
    </dgm:pt>
    <dgm:pt modelId="{F881960F-A0CD-415E-83CC-396E26CBF852}" type="pres">
      <dgm:prSet presAssocID="{5DFF8299-B0DD-46CE-8A3F-0D30AD44D6E6}" presName="parTx" presStyleLbl="node1" presStyleIdx="0" presStyleCnt="3">
        <dgm:presLayoutVars>
          <dgm:chMax val="0"/>
          <dgm:chPref val="0"/>
          <dgm:bulletEnabled val="1"/>
        </dgm:presLayoutVars>
      </dgm:prSet>
      <dgm:spPr/>
    </dgm:pt>
    <dgm:pt modelId="{6B71224B-0F3E-455F-922B-67CDFCC393A7}" type="pres">
      <dgm:prSet presAssocID="{5DFF8299-B0DD-46CE-8A3F-0D30AD44D6E6}" presName="parSh" presStyleLbl="node1" presStyleIdx="1" presStyleCnt="3"/>
      <dgm:spPr/>
    </dgm:pt>
    <dgm:pt modelId="{80373530-D50E-4B62-A9C2-3F5CE7AF2ABF}" type="pres">
      <dgm:prSet presAssocID="{5DFF8299-B0DD-46CE-8A3F-0D30AD44D6E6}" presName="desTx" presStyleLbl="fgAcc1" presStyleIdx="1" presStyleCnt="3">
        <dgm:presLayoutVars>
          <dgm:bulletEnabled val="1"/>
        </dgm:presLayoutVars>
      </dgm:prSet>
      <dgm:spPr/>
    </dgm:pt>
    <dgm:pt modelId="{9C119850-36D6-426A-9BCC-8377106E25FA}" type="pres">
      <dgm:prSet presAssocID="{A1A7C6F9-7EB6-40CC-B9E0-BE8CF1CB664E}" presName="sibTrans" presStyleLbl="sibTrans2D1" presStyleIdx="1" presStyleCnt="2"/>
      <dgm:spPr/>
    </dgm:pt>
    <dgm:pt modelId="{309B8E28-0E0F-4A5F-8676-25E815FF1647}" type="pres">
      <dgm:prSet presAssocID="{A1A7C6F9-7EB6-40CC-B9E0-BE8CF1CB664E}" presName="connTx" presStyleLbl="sibTrans2D1" presStyleIdx="1" presStyleCnt="2"/>
      <dgm:spPr/>
    </dgm:pt>
    <dgm:pt modelId="{8D1837D5-B946-4473-B963-9D90112EA18F}" type="pres">
      <dgm:prSet presAssocID="{CCB9ECE1-36CD-4F17-9454-E305C5C22042}" presName="composite" presStyleCnt="0"/>
      <dgm:spPr/>
    </dgm:pt>
    <dgm:pt modelId="{495447F5-18E2-4FB6-872A-0D1DA2C1678E}" type="pres">
      <dgm:prSet presAssocID="{CCB9ECE1-36CD-4F17-9454-E305C5C22042}" presName="parTx" presStyleLbl="node1" presStyleIdx="1" presStyleCnt="3">
        <dgm:presLayoutVars>
          <dgm:chMax val="0"/>
          <dgm:chPref val="0"/>
          <dgm:bulletEnabled val="1"/>
        </dgm:presLayoutVars>
      </dgm:prSet>
      <dgm:spPr/>
    </dgm:pt>
    <dgm:pt modelId="{F2D1204A-C4BE-4ADC-817B-016B59EB891A}" type="pres">
      <dgm:prSet presAssocID="{CCB9ECE1-36CD-4F17-9454-E305C5C22042}" presName="parSh" presStyleLbl="node1" presStyleIdx="2" presStyleCnt="3"/>
      <dgm:spPr/>
    </dgm:pt>
    <dgm:pt modelId="{43CEAD0C-57AB-4B3C-81B2-786FA9E14FD4}" type="pres">
      <dgm:prSet presAssocID="{CCB9ECE1-36CD-4F17-9454-E305C5C22042}" presName="desTx" presStyleLbl="fgAcc1" presStyleIdx="2" presStyleCnt="3">
        <dgm:presLayoutVars>
          <dgm:bulletEnabled val="1"/>
        </dgm:presLayoutVars>
      </dgm:prSet>
      <dgm:spPr/>
    </dgm:pt>
  </dgm:ptLst>
  <dgm:cxnLst>
    <dgm:cxn modelId="{62524A05-8485-4F7E-A989-1EA2D4D1280B}" type="presOf" srcId="{6E254660-BDAB-4F02-AFD1-18EF58DDD4A3}" destId="{80373530-D50E-4B62-A9C2-3F5CE7AF2ABF}" srcOrd="0" destOrd="0" presId="urn:microsoft.com/office/officeart/2005/8/layout/process3"/>
    <dgm:cxn modelId="{EE677B08-A9A1-484C-9938-4837FC705C25}" type="presOf" srcId="{3534997B-AE04-4D5E-84CF-3DCBD39AF004}" destId="{2A130BDC-E3F4-46EF-B898-38E95EF24767}" srcOrd="0" destOrd="0" presId="urn:microsoft.com/office/officeart/2005/8/layout/process3"/>
    <dgm:cxn modelId="{2FA1341F-FB71-498B-B122-46734D1500FA}" srcId="{3534997B-AE04-4D5E-84CF-3DCBD39AF004}" destId="{7892F763-A698-4D26-B02A-8707901FCB70}" srcOrd="0" destOrd="0" parTransId="{CAF8B7DD-FD08-490D-A600-486CA9A17079}" sibTransId="{A5041CD3-8B9D-450A-BDE5-E53B22FF0270}"/>
    <dgm:cxn modelId="{EAFAE538-A5B1-4246-9E29-041E0BB65414}" srcId="{258D0DD0-826F-4B2B-B259-FF0811DB6309}" destId="{3534997B-AE04-4D5E-84CF-3DCBD39AF004}" srcOrd="0" destOrd="0" parTransId="{F8D5622F-25B6-4B9F-9C69-EEE17E9A6F37}" sibTransId="{25E720CE-1824-42D5-8915-85E6A3E4ACBC}"/>
    <dgm:cxn modelId="{48FC053D-87B9-465D-AE5C-7D78ADDA153B}" srcId="{258D0DD0-826F-4B2B-B259-FF0811DB6309}" destId="{5DFF8299-B0DD-46CE-8A3F-0D30AD44D6E6}" srcOrd="1" destOrd="0" parTransId="{6429EA99-EEBA-4EA3-8C61-7F28D5E2CAB0}" sibTransId="{A1A7C6F9-7EB6-40CC-B9E0-BE8CF1CB664E}"/>
    <dgm:cxn modelId="{CA4CCF44-5E96-44C2-8EE9-E460DF99772E}" type="presOf" srcId="{5DFF8299-B0DD-46CE-8A3F-0D30AD44D6E6}" destId="{F881960F-A0CD-415E-83CC-396E26CBF852}" srcOrd="0" destOrd="0" presId="urn:microsoft.com/office/officeart/2005/8/layout/process3"/>
    <dgm:cxn modelId="{3957BE45-F738-46DD-ABC8-1337C90A042D}" type="presOf" srcId="{3534997B-AE04-4D5E-84CF-3DCBD39AF004}" destId="{C31D9E67-66C0-486F-8234-CAB5B353F529}" srcOrd="1" destOrd="0" presId="urn:microsoft.com/office/officeart/2005/8/layout/process3"/>
    <dgm:cxn modelId="{87874449-FF5B-449D-ADBB-F9592E02A8A4}" srcId="{CCB9ECE1-36CD-4F17-9454-E305C5C22042}" destId="{C94814C1-111B-40FC-B246-3B455C6AADDC}" srcOrd="0" destOrd="0" parTransId="{4FEE5D39-8103-4843-B362-ED5F9255FCD9}" sibTransId="{74874124-2C4D-404B-88AA-FC4175E4BC53}"/>
    <dgm:cxn modelId="{85281C5A-1B16-4026-BD69-88F87942AEEA}" type="presOf" srcId="{5DFF8299-B0DD-46CE-8A3F-0D30AD44D6E6}" destId="{6B71224B-0F3E-455F-922B-67CDFCC393A7}" srcOrd="1" destOrd="0" presId="urn:microsoft.com/office/officeart/2005/8/layout/process3"/>
    <dgm:cxn modelId="{A7DAAA7C-7AAA-4253-B36C-E0B310F6BE76}" type="presOf" srcId="{258D0DD0-826F-4B2B-B259-FF0811DB6309}" destId="{963104FA-E86E-4F46-932C-26F7670BF1F8}" srcOrd="0" destOrd="0" presId="urn:microsoft.com/office/officeart/2005/8/layout/process3"/>
    <dgm:cxn modelId="{2BCB0683-4A1F-4E2D-A0E5-FD271AF1CD22}" srcId="{5DFF8299-B0DD-46CE-8A3F-0D30AD44D6E6}" destId="{6E254660-BDAB-4F02-AFD1-18EF58DDD4A3}" srcOrd="0" destOrd="0" parTransId="{D6A5D134-5BFA-49BF-9A8C-B8B71C5B9F5D}" sibTransId="{A0E38A07-B175-441C-8030-BA820CED09FD}"/>
    <dgm:cxn modelId="{DE61A391-A6CE-49CD-85C0-70E676CF25CA}" type="presOf" srcId="{CCB9ECE1-36CD-4F17-9454-E305C5C22042}" destId="{F2D1204A-C4BE-4ADC-817B-016B59EB891A}" srcOrd="1" destOrd="0" presId="urn:microsoft.com/office/officeart/2005/8/layout/process3"/>
    <dgm:cxn modelId="{BA1B1096-B368-4DBF-8B46-1490ABEE27E3}" type="presOf" srcId="{A1A7C6F9-7EB6-40CC-B9E0-BE8CF1CB664E}" destId="{309B8E28-0E0F-4A5F-8676-25E815FF1647}" srcOrd="1" destOrd="0" presId="urn:microsoft.com/office/officeart/2005/8/layout/process3"/>
    <dgm:cxn modelId="{A077C1A4-DE9A-427F-B953-D5A84C0AB80A}" type="presOf" srcId="{A1A7C6F9-7EB6-40CC-B9E0-BE8CF1CB664E}" destId="{9C119850-36D6-426A-9BCC-8377106E25FA}" srcOrd="0" destOrd="0" presId="urn:microsoft.com/office/officeart/2005/8/layout/process3"/>
    <dgm:cxn modelId="{8A824BA8-5867-4782-9B7C-B4C9FF807A4B}" type="presOf" srcId="{CCB9ECE1-36CD-4F17-9454-E305C5C22042}" destId="{495447F5-18E2-4FB6-872A-0D1DA2C1678E}" srcOrd="0" destOrd="0" presId="urn:microsoft.com/office/officeart/2005/8/layout/process3"/>
    <dgm:cxn modelId="{D586F3A8-EFB2-4865-8327-7C596773F3C0}" type="presOf" srcId="{C94814C1-111B-40FC-B246-3B455C6AADDC}" destId="{43CEAD0C-57AB-4B3C-81B2-786FA9E14FD4}" srcOrd="0" destOrd="0" presId="urn:microsoft.com/office/officeart/2005/8/layout/process3"/>
    <dgm:cxn modelId="{AB784FCC-841E-482A-8E89-B47953458100}" type="presOf" srcId="{7892F763-A698-4D26-B02A-8707901FCB70}" destId="{E7296B30-7388-44AD-911C-AC7A503E7892}" srcOrd="0" destOrd="0" presId="urn:microsoft.com/office/officeart/2005/8/layout/process3"/>
    <dgm:cxn modelId="{B2A518D4-8782-49C9-9EDD-8BAC88D6417A}" type="presOf" srcId="{25E720CE-1824-42D5-8915-85E6A3E4ACBC}" destId="{9E7BE019-B7AA-4534-BC75-9A97726562E0}" srcOrd="1" destOrd="0" presId="urn:microsoft.com/office/officeart/2005/8/layout/process3"/>
    <dgm:cxn modelId="{4211D1D4-DCFB-444A-96E4-6674D92A9DB3}" type="presOf" srcId="{25E720CE-1824-42D5-8915-85E6A3E4ACBC}" destId="{FA148962-591D-4614-B37F-E43505858FE6}" srcOrd="0" destOrd="0" presId="urn:microsoft.com/office/officeart/2005/8/layout/process3"/>
    <dgm:cxn modelId="{0DEDFFEE-0FAA-4AF1-B957-DB0506470742}" srcId="{258D0DD0-826F-4B2B-B259-FF0811DB6309}" destId="{CCB9ECE1-36CD-4F17-9454-E305C5C22042}" srcOrd="2" destOrd="0" parTransId="{A49E4B3B-BFD2-498B-B769-EA08AE4FEE87}" sibTransId="{223878E9-475C-49B4-B1CA-713BDBD4F059}"/>
    <dgm:cxn modelId="{D95FA4AE-85C1-444F-AB68-2615E8482C19}" type="presParOf" srcId="{963104FA-E86E-4F46-932C-26F7670BF1F8}" destId="{C7517250-F09C-4B81-BFC0-654182A0D5EC}" srcOrd="0" destOrd="0" presId="urn:microsoft.com/office/officeart/2005/8/layout/process3"/>
    <dgm:cxn modelId="{6983DEBD-07C5-445C-B96B-C7334CA3EF6C}" type="presParOf" srcId="{C7517250-F09C-4B81-BFC0-654182A0D5EC}" destId="{2A130BDC-E3F4-46EF-B898-38E95EF24767}" srcOrd="0" destOrd="0" presId="urn:microsoft.com/office/officeart/2005/8/layout/process3"/>
    <dgm:cxn modelId="{60845F24-C073-414E-91F4-BC8CAB9EBFF6}" type="presParOf" srcId="{C7517250-F09C-4B81-BFC0-654182A0D5EC}" destId="{C31D9E67-66C0-486F-8234-CAB5B353F529}" srcOrd="1" destOrd="0" presId="urn:microsoft.com/office/officeart/2005/8/layout/process3"/>
    <dgm:cxn modelId="{AA964FD7-6692-4BD7-9091-AA36A57EEB8A}" type="presParOf" srcId="{C7517250-F09C-4B81-BFC0-654182A0D5EC}" destId="{E7296B30-7388-44AD-911C-AC7A503E7892}" srcOrd="2" destOrd="0" presId="urn:microsoft.com/office/officeart/2005/8/layout/process3"/>
    <dgm:cxn modelId="{D5BC9CBD-0D99-4C18-92E7-8D69A4446943}" type="presParOf" srcId="{963104FA-E86E-4F46-932C-26F7670BF1F8}" destId="{FA148962-591D-4614-B37F-E43505858FE6}" srcOrd="1" destOrd="0" presId="urn:microsoft.com/office/officeart/2005/8/layout/process3"/>
    <dgm:cxn modelId="{B03AEEF9-9584-4B2F-806D-4C6054F8B548}" type="presParOf" srcId="{FA148962-591D-4614-B37F-E43505858FE6}" destId="{9E7BE019-B7AA-4534-BC75-9A97726562E0}" srcOrd="0" destOrd="0" presId="urn:microsoft.com/office/officeart/2005/8/layout/process3"/>
    <dgm:cxn modelId="{6CCB9CE6-1E7D-486F-A743-D352C56877C1}" type="presParOf" srcId="{963104FA-E86E-4F46-932C-26F7670BF1F8}" destId="{CECF4000-15E1-4898-AA0A-C8F57E1F1F83}" srcOrd="2" destOrd="0" presId="urn:microsoft.com/office/officeart/2005/8/layout/process3"/>
    <dgm:cxn modelId="{8C681C2B-CD37-4DFD-AF62-FB594D0FD9D8}" type="presParOf" srcId="{CECF4000-15E1-4898-AA0A-C8F57E1F1F83}" destId="{F881960F-A0CD-415E-83CC-396E26CBF852}" srcOrd="0" destOrd="0" presId="urn:microsoft.com/office/officeart/2005/8/layout/process3"/>
    <dgm:cxn modelId="{07FA60FB-11CF-42F0-B032-EFF7E218E7E3}" type="presParOf" srcId="{CECF4000-15E1-4898-AA0A-C8F57E1F1F83}" destId="{6B71224B-0F3E-455F-922B-67CDFCC393A7}" srcOrd="1" destOrd="0" presId="urn:microsoft.com/office/officeart/2005/8/layout/process3"/>
    <dgm:cxn modelId="{0A50A21F-BD82-447E-80EC-E32667DC06FC}" type="presParOf" srcId="{CECF4000-15E1-4898-AA0A-C8F57E1F1F83}" destId="{80373530-D50E-4B62-A9C2-3F5CE7AF2ABF}" srcOrd="2" destOrd="0" presId="urn:microsoft.com/office/officeart/2005/8/layout/process3"/>
    <dgm:cxn modelId="{0FD79B6D-9F85-4445-9613-81CB0EAD5501}" type="presParOf" srcId="{963104FA-E86E-4F46-932C-26F7670BF1F8}" destId="{9C119850-36D6-426A-9BCC-8377106E25FA}" srcOrd="3" destOrd="0" presId="urn:microsoft.com/office/officeart/2005/8/layout/process3"/>
    <dgm:cxn modelId="{92B64CDB-B3B4-4CA9-92C0-ED46774D85A6}" type="presParOf" srcId="{9C119850-36D6-426A-9BCC-8377106E25FA}" destId="{309B8E28-0E0F-4A5F-8676-25E815FF1647}" srcOrd="0" destOrd="0" presId="urn:microsoft.com/office/officeart/2005/8/layout/process3"/>
    <dgm:cxn modelId="{C8EFDAFD-B6E9-436E-B58D-B4F01AECD313}" type="presParOf" srcId="{963104FA-E86E-4F46-932C-26F7670BF1F8}" destId="{8D1837D5-B946-4473-B963-9D90112EA18F}" srcOrd="4" destOrd="0" presId="urn:microsoft.com/office/officeart/2005/8/layout/process3"/>
    <dgm:cxn modelId="{53B11460-13F0-4534-9C66-8E3D65C2F1E9}" type="presParOf" srcId="{8D1837D5-B946-4473-B963-9D90112EA18F}" destId="{495447F5-18E2-4FB6-872A-0D1DA2C1678E}" srcOrd="0" destOrd="0" presId="urn:microsoft.com/office/officeart/2005/8/layout/process3"/>
    <dgm:cxn modelId="{82FB4140-168B-4DED-846F-D85D6D11A6BB}" type="presParOf" srcId="{8D1837D5-B946-4473-B963-9D90112EA18F}" destId="{F2D1204A-C4BE-4ADC-817B-016B59EB891A}" srcOrd="1" destOrd="0" presId="urn:microsoft.com/office/officeart/2005/8/layout/process3"/>
    <dgm:cxn modelId="{5CC27353-D585-4A72-8779-6F39603FF974}" type="presParOf" srcId="{8D1837D5-B946-4473-B963-9D90112EA18F}" destId="{43CEAD0C-57AB-4B3C-81B2-786FA9E14FD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EE560D-E598-4064-938B-5B4CC93164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C8CA3B-4333-413E-92A3-EE999B3ABBBD}">
      <dgm:prSet/>
      <dgm:spPr/>
      <dgm:t>
        <a:bodyPr/>
        <a:lstStyle/>
        <a:p>
          <a:r>
            <a:rPr lang="cs-CZ"/>
            <a:t>Prostřednictvím analýzy </a:t>
          </a:r>
          <a:r>
            <a:rPr lang="cs-CZ" b="1"/>
            <a:t>SWOT</a:t>
          </a:r>
          <a:r>
            <a:rPr lang="cs-CZ"/>
            <a:t> si můžeme vyhodnotit své silné stránky a oblasti, které je třeba rozvíjet.</a:t>
          </a:r>
          <a:endParaRPr lang="en-US"/>
        </a:p>
      </dgm:t>
    </dgm:pt>
    <dgm:pt modelId="{EDB8F9BC-268C-4B80-A798-33CCC73B5B66}" type="parTrans" cxnId="{417AB27D-0691-4362-9D01-E9A5A3F81DE8}">
      <dgm:prSet/>
      <dgm:spPr/>
      <dgm:t>
        <a:bodyPr/>
        <a:lstStyle/>
        <a:p>
          <a:endParaRPr lang="en-US"/>
        </a:p>
      </dgm:t>
    </dgm:pt>
    <dgm:pt modelId="{B419B62D-5D66-4F31-A123-C39C42CB52B1}" type="sibTrans" cxnId="{417AB27D-0691-4362-9D01-E9A5A3F81DE8}">
      <dgm:prSet/>
      <dgm:spPr/>
      <dgm:t>
        <a:bodyPr/>
        <a:lstStyle/>
        <a:p>
          <a:endParaRPr lang="en-US"/>
        </a:p>
      </dgm:t>
    </dgm:pt>
    <dgm:pt modelId="{8BD969BE-FB33-4CA8-8C35-60F3053BBB5F}">
      <dgm:prSet/>
      <dgm:spPr/>
      <dgm:t>
        <a:bodyPr/>
        <a:lstStyle/>
        <a:p>
          <a:r>
            <a:rPr lang="cs-CZ"/>
            <a:t>Můžeme si vést </a:t>
          </a:r>
          <a:r>
            <a:rPr lang="cs-CZ" b="1"/>
            <a:t>strukturovaný reflektivní deník</a:t>
          </a:r>
          <a:r>
            <a:rPr lang="cs-CZ"/>
            <a:t>.</a:t>
          </a:r>
          <a:endParaRPr lang="en-US"/>
        </a:p>
      </dgm:t>
    </dgm:pt>
    <dgm:pt modelId="{8719DD63-E530-4DD3-989A-7670FEA77539}" type="parTrans" cxnId="{F1DC2FA9-8423-401A-B054-F42543BCB904}">
      <dgm:prSet/>
      <dgm:spPr/>
      <dgm:t>
        <a:bodyPr/>
        <a:lstStyle/>
        <a:p>
          <a:endParaRPr lang="en-US"/>
        </a:p>
      </dgm:t>
    </dgm:pt>
    <dgm:pt modelId="{487CE84F-35BE-4DB6-BE77-E7B86A755A3F}" type="sibTrans" cxnId="{F1DC2FA9-8423-401A-B054-F42543BCB904}">
      <dgm:prSet/>
      <dgm:spPr/>
      <dgm:t>
        <a:bodyPr/>
        <a:lstStyle/>
        <a:p>
          <a:endParaRPr lang="en-US"/>
        </a:p>
      </dgm:t>
    </dgm:pt>
    <dgm:pt modelId="{0F83C802-48F1-4976-9E95-27537E020FA2}">
      <dgm:prSet/>
      <dgm:spPr/>
      <dgm:t>
        <a:bodyPr/>
        <a:lstStyle/>
        <a:p>
          <a:r>
            <a:rPr lang="cs-CZ"/>
            <a:t>Musíme pracovat na </a:t>
          </a:r>
          <a:r>
            <a:rPr lang="cs-CZ" b="1"/>
            <a:t>rozvoji návyků pozitivního myšlení</a:t>
          </a:r>
          <a:r>
            <a:rPr lang="cs-CZ"/>
            <a:t> prostřednictvím sledování svého vnitřního dialogu, rozvíjet techniky jeho pozitivního ovlivňování. </a:t>
          </a:r>
          <a:endParaRPr lang="en-US"/>
        </a:p>
      </dgm:t>
    </dgm:pt>
    <dgm:pt modelId="{025D635A-DB9C-4585-99ED-D29D7ABFF2A0}" type="parTrans" cxnId="{69F170B3-82B6-44C4-9138-E6473B9870DC}">
      <dgm:prSet/>
      <dgm:spPr/>
      <dgm:t>
        <a:bodyPr/>
        <a:lstStyle/>
        <a:p>
          <a:endParaRPr lang="en-US"/>
        </a:p>
      </dgm:t>
    </dgm:pt>
    <dgm:pt modelId="{66DDABF0-F343-4952-9D97-82A75AA47C69}" type="sibTrans" cxnId="{69F170B3-82B6-44C4-9138-E6473B9870DC}">
      <dgm:prSet/>
      <dgm:spPr/>
      <dgm:t>
        <a:bodyPr/>
        <a:lstStyle/>
        <a:p>
          <a:endParaRPr lang="en-US"/>
        </a:p>
      </dgm:t>
    </dgm:pt>
    <dgm:pt modelId="{8BB8DEB3-C2C9-49DF-A112-B24F7D499916}">
      <dgm:prSet/>
      <dgm:spPr/>
      <dgm:t>
        <a:bodyPr/>
        <a:lstStyle/>
        <a:p>
          <a:r>
            <a:rPr lang="cs-CZ"/>
            <a:t>Můžeme hledat </a:t>
          </a:r>
          <a:r>
            <a:rPr lang="cs-CZ" b="1"/>
            <a:t>rolové příklad</a:t>
          </a:r>
          <a:r>
            <a:rPr lang="cs-CZ"/>
            <a:t>y, které nám ukazují cestu.</a:t>
          </a:r>
          <a:endParaRPr lang="en-US"/>
        </a:p>
      </dgm:t>
    </dgm:pt>
    <dgm:pt modelId="{25FB871B-5135-42C7-B29B-DE0B0184A80F}" type="parTrans" cxnId="{D0185255-F72A-45A5-A0AB-132D0F850ECE}">
      <dgm:prSet/>
      <dgm:spPr/>
      <dgm:t>
        <a:bodyPr/>
        <a:lstStyle/>
        <a:p>
          <a:endParaRPr lang="en-US"/>
        </a:p>
      </dgm:t>
    </dgm:pt>
    <dgm:pt modelId="{BE731ADD-DC6B-4338-A2C5-AC2A377A0861}" type="sibTrans" cxnId="{D0185255-F72A-45A5-A0AB-132D0F850ECE}">
      <dgm:prSet/>
      <dgm:spPr/>
      <dgm:t>
        <a:bodyPr/>
        <a:lstStyle/>
        <a:p>
          <a:endParaRPr lang="en-US"/>
        </a:p>
      </dgm:t>
    </dgm:pt>
    <dgm:pt modelId="{097609A5-CD4D-490C-9E01-C75E94B4FB67}">
      <dgm:prSet/>
      <dgm:spPr/>
      <dgm:t>
        <a:bodyPr/>
        <a:lstStyle/>
        <a:p>
          <a:r>
            <a:rPr lang="cs-CZ"/>
            <a:t>Dobré je </a:t>
          </a:r>
          <a:r>
            <a:rPr lang="cs-CZ" b="1"/>
            <a:t>sdílet příklady</a:t>
          </a:r>
          <a:r>
            <a:rPr lang="cs-CZ"/>
            <a:t>, které fungují, druhým.</a:t>
          </a:r>
          <a:endParaRPr lang="en-US"/>
        </a:p>
      </dgm:t>
    </dgm:pt>
    <dgm:pt modelId="{4E9E063B-68C2-438D-ACAE-DB2C46A94EC3}" type="parTrans" cxnId="{834231EF-7F14-4831-9CA7-155456C4AE13}">
      <dgm:prSet/>
      <dgm:spPr/>
      <dgm:t>
        <a:bodyPr/>
        <a:lstStyle/>
        <a:p>
          <a:endParaRPr lang="en-US"/>
        </a:p>
      </dgm:t>
    </dgm:pt>
    <dgm:pt modelId="{C4E0BAF2-9720-46BC-88A7-AADF52723E76}" type="sibTrans" cxnId="{834231EF-7F14-4831-9CA7-155456C4AE13}">
      <dgm:prSet/>
      <dgm:spPr/>
      <dgm:t>
        <a:bodyPr/>
        <a:lstStyle/>
        <a:p>
          <a:endParaRPr lang="en-US"/>
        </a:p>
      </dgm:t>
    </dgm:pt>
    <dgm:pt modelId="{ECD7A4C9-859A-4D27-BFFE-B86873E0D1BE}" type="pres">
      <dgm:prSet presAssocID="{CAEE560D-E598-4064-938B-5B4CC9316445}" presName="root" presStyleCnt="0">
        <dgm:presLayoutVars>
          <dgm:dir/>
          <dgm:resizeHandles val="exact"/>
        </dgm:presLayoutVars>
      </dgm:prSet>
      <dgm:spPr/>
    </dgm:pt>
    <dgm:pt modelId="{CFE86990-FE62-4E49-9028-7B5EB530E49F}" type="pres">
      <dgm:prSet presAssocID="{A9C8CA3B-4333-413E-92A3-EE999B3ABBBD}" presName="compNode" presStyleCnt="0"/>
      <dgm:spPr/>
    </dgm:pt>
    <dgm:pt modelId="{8B57B078-C904-40FE-A0D8-B6510644D0AE}" type="pres">
      <dgm:prSet presAssocID="{A9C8CA3B-4333-413E-92A3-EE999B3ABBBD}" presName="bgRect" presStyleLbl="bgShp" presStyleIdx="0" presStyleCnt="5"/>
      <dgm:spPr/>
    </dgm:pt>
    <dgm:pt modelId="{8CAA18E4-FD36-457A-BEE5-2D8728668478}" type="pres">
      <dgm:prSet presAssocID="{A9C8CA3B-4333-413E-92A3-EE999B3ABB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526DDBF-E117-495C-8632-348268452E71}" type="pres">
      <dgm:prSet presAssocID="{A9C8CA3B-4333-413E-92A3-EE999B3ABBBD}" presName="spaceRect" presStyleCnt="0"/>
      <dgm:spPr/>
    </dgm:pt>
    <dgm:pt modelId="{088046A1-3D14-4D4F-B235-5D09FBDF883C}" type="pres">
      <dgm:prSet presAssocID="{A9C8CA3B-4333-413E-92A3-EE999B3ABBBD}" presName="parTx" presStyleLbl="revTx" presStyleIdx="0" presStyleCnt="5">
        <dgm:presLayoutVars>
          <dgm:chMax val="0"/>
          <dgm:chPref val="0"/>
        </dgm:presLayoutVars>
      </dgm:prSet>
      <dgm:spPr/>
    </dgm:pt>
    <dgm:pt modelId="{D3D9474D-D9FE-4034-A4F8-299044851540}" type="pres">
      <dgm:prSet presAssocID="{B419B62D-5D66-4F31-A123-C39C42CB52B1}" presName="sibTrans" presStyleCnt="0"/>
      <dgm:spPr/>
    </dgm:pt>
    <dgm:pt modelId="{FDE0FE9D-8999-4372-9259-93B8E318109A}" type="pres">
      <dgm:prSet presAssocID="{8BD969BE-FB33-4CA8-8C35-60F3053BBB5F}" presName="compNode" presStyleCnt="0"/>
      <dgm:spPr/>
    </dgm:pt>
    <dgm:pt modelId="{411C7A91-7A2B-4E5D-AD4C-024ED19CBCB6}" type="pres">
      <dgm:prSet presAssocID="{8BD969BE-FB33-4CA8-8C35-60F3053BBB5F}" presName="bgRect" presStyleLbl="bgShp" presStyleIdx="1" presStyleCnt="5"/>
      <dgm:spPr/>
    </dgm:pt>
    <dgm:pt modelId="{F9D47587-C430-4312-ACFA-70D5BA8775DB}" type="pres">
      <dgm:prSet presAssocID="{8BD969BE-FB33-4CA8-8C35-60F3053BBB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žka"/>
        </a:ext>
      </dgm:extLst>
    </dgm:pt>
    <dgm:pt modelId="{35919AB8-2B9D-4EF1-B971-9ED4C2EC902A}" type="pres">
      <dgm:prSet presAssocID="{8BD969BE-FB33-4CA8-8C35-60F3053BBB5F}" presName="spaceRect" presStyleCnt="0"/>
      <dgm:spPr/>
    </dgm:pt>
    <dgm:pt modelId="{97C30AF6-E9E3-4F6A-9648-27606C2668B1}" type="pres">
      <dgm:prSet presAssocID="{8BD969BE-FB33-4CA8-8C35-60F3053BBB5F}" presName="parTx" presStyleLbl="revTx" presStyleIdx="1" presStyleCnt="5">
        <dgm:presLayoutVars>
          <dgm:chMax val="0"/>
          <dgm:chPref val="0"/>
        </dgm:presLayoutVars>
      </dgm:prSet>
      <dgm:spPr/>
    </dgm:pt>
    <dgm:pt modelId="{67610C10-C985-48FA-8F10-80A520372CA7}" type="pres">
      <dgm:prSet presAssocID="{487CE84F-35BE-4DB6-BE77-E7B86A755A3F}" presName="sibTrans" presStyleCnt="0"/>
      <dgm:spPr/>
    </dgm:pt>
    <dgm:pt modelId="{7A1411F7-61C9-4AAE-8AC3-2480C4A58B41}" type="pres">
      <dgm:prSet presAssocID="{0F83C802-48F1-4976-9E95-27537E020FA2}" presName="compNode" presStyleCnt="0"/>
      <dgm:spPr/>
    </dgm:pt>
    <dgm:pt modelId="{14106ACF-D328-42F8-A184-B324FAF50BDD}" type="pres">
      <dgm:prSet presAssocID="{0F83C802-48F1-4976-9E95-27537E020FA2}" presName="bgRect" presStyleLbl="bgShp" presStyleIdx="2" presStyleCnt="5"/>
      <dgm:spPr/>
    </dgm:pt>
    <dgm:pt modelId="{8E0E0E10-D316-4ECB-9AD1-4AD839CA5F5E}" type="pres">
      <dgm:prSet presAssocID="{0F83C802-48F1-4976-9E95-27537E020F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29AFB0F9-7915-4118-AD9B-7DA39A459935}" type="pres">
      <dgm:prSet presAssocID="{0F83C802-48F1-4976-9E95-27537E020FA2}" presName="spaceRect" presStyleCnt="0"/>
      <dgm:spPr/>
    </dgm:pt>
    <dgm:pt modelId="{C55B63CE-7004-49C8-9761-0AA8DA3BD504}" type="pres">
      <dgm:prSet presAssocID="{0F83C802-48F1-4976-9E95-27537E020FA2}" presName="parTx" presStyleLbl="revTx" presStyleIdx="2" presStyleCnt="5">
        <dgm:presLayoutVars>
          <dgm:chMax val="0"/>
          <dgm:chPref val="0"/>
        </dgm:presLayoutVars>
      </dgm:prSet>
      <dgm:spPr/>
    </dgm:pt>
    <dgm:pt modelId="{DFD73B6D-C001-4857-B832-8009C9DD0C96}" type="pres">
      <dgm:prSet presAssocID="{66DDABF0-F343-4952-9D97-82A75AA47C69}" presName="sibTrans" presStyleCnt="0"/>
      <dgm:spPr/>
    </dgm:pt>
    <dgm:pt modelId="{E7E9906A-2BBD-40D5-97E3-0D1F92DF7278}" type="pres">
      <dgm:prSet presAssocID="{8BB8DEB3-C2C9-49DF-A112-B24F7D499916}" presName="compNode" presStyleCnt="0"/>
      <dgm:spPr/>
    </dgm:pt>
    <dgm:pt modelId="{4E950525-3F36-4F71-9553-209D91944F2F}" type="pres">
      <dgm:prSet presAssocID="{8BB8DEB3-C2C9-49DF-A112-B24F7D499916}" presName="bgRect" presStyleLbl="bgShp" presStyleIdx="3" presStyleCnt="5"/>
      <dgm:spPr/>
    </dgm:pt>
    <dgm:pt modelId="{6B411BB8-2768-45E0-8099-A65149A14EF4}" type="pres">
      <dgm:prSet presAssocID="{8BB8DEB3-C2C9-49DF-A112-B24F7D4999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C0A68FD5-C876-4BA7-98F7-811346457030}" type="pres">
      <dgm:prSet presAssocID="{8BB8DEB3-C2C9-49DF-A112-B24F7D499916}" presName="spaceRect" presStyleCnt="0"/>
      <dgm:spPr/>
    </dgm:pt>
    <dgm:pt modelId="{29E9B7DA-AE0F-4EE4-851C-D8A8E55F937D}" type="pres">
      <dgm:prSet presAssocID="{8BB8DEB3-C2C9-49DF-A112-B24F7D499916}" presName="parTx" presStyleLbl="revTx" presStyleIdx="3" presStyleCnt="5">
        <dgm:presLayoutVars>
          <dgm:chMax val="0"/>
          <dgm:chPref val="0"/>
        </dgm:presLayoutVars>
      </dgm:prSet>
      <dgm:spPr/>
    </dgm:pt>
    <dgm:pt modelId="{98488280-3B73-4B89-8BFC-432EE6343438}" type="pres">
      <dgm:prSet presAssocID="{BE731ADD-DC6B-4338-A2C5-AC2A377A0861}" presName="sibTrans" presStyleCnt="0"/>
      <dgm:spPr/>
    </dgm:pt>
    <dgm:pt modelId="{51FB1A37-7045-46E2-ABE9-3ED817F617C1}" type="pres">
      <dgm:prSet presAssocID="{097609A5-CD4D-490C-9E01-C75E94B4FB67}" presName="compNode" presStyleCnt="0"/>
      <dgm:spPr/>
    </dgm:pt>
    <dgm:pt modelId="{C93D0C71-D968-4D52-9CA0-14CE401F6946}" type="pres">
      <dgm:prSet presAssocID="{097609A5-CD4D-490C-9E01-C75E94B4FB67}" presName="bgRect" presStyleLbl="bgShp" presStyleIdx="4" presStyleCnt="5"/>
      <dgm:spPr/>
    </dgm:pt>
    <dgm:pt modelId="{B166C419-05FF-4B1F-A9F2-52310366D244}" type="pres">
      <dgm:prSet presAssocID="{097609A5-CD4D-490C-9E01-C75E94B4FB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31F370A2-BB8A-4BCE-9B23-14DAF8595AE2}" type="pres">
      <dgm:prSet presAssocID="{097609A5-CD4D-490C-9E01-C75E94B4FB67}" presName="spaceRect" presStyleCnt="0"/>
      <dgm:spPr/>
    </dgm:pt>
    <dgm:pt modelId="{8A66E87F-C321-43E8-ABC0-CD38A33C051B}" type="pres">
      <dgm:prSet presAssocID="{097609A5-CD4D-490C-9E01-C75E94B4FB67}" presName="parTx" presStyleLbl="revTx" presStyleIdx="4" presStyleCnt="5">
        <dgm:presLayoutVars>
          <dgm:chMax val="0"/>
          <dgm:chPref val="0"/>
        </dgm:presLayoutVars>
      </dgm:prSet>
      <dgm:spPr/>
    </dgm:pt>
  </dgm:ptLst>
  <dgm:cxnLst>
    <dgm:cxn modelId="{59E55011-65B0-41A1-8B0F-B5D47E54580D}" type="presOf" srcId="{8BB8DEB3-C2C9-49DF-A112-B24F7D499916}" destId="{29E9B7DA-AE0F-4EE4-851C-D8A8E55F937D}" srcOrd="0" destOrd="0" presId="urn:microsoft.com/office/officeart/2018/2/layout/IconVerticalSolidList"/>
    <dgm:cxn modelId="{A503FB17-BA53-4A6F-A478-C44267F87684}" type="presOf" srcId="{0F83C802-48F1-4976-9E95-27537E020FA2}" destId="{C55B63CE-7004-49C8-9761-0AA8DA3BD504}" srcOrd="0" destOrd="0" presId="urn:microsoft.com/office/officeart/2018/2/layout/IconVerticalSolidList"/>
    <dgm:cxn modelId="{6ED1392E-821E-41B3-9980-46D601768987}" type="presOf" srcId="{8BD969BE-FB33-4CA8-8C35-60F3053BBB5F}" destId="{97C30AF6-E9E3-4F6A-9648-27606C2668B1}" srcOrd="0" destOrd="0" presId="urn:microsoft.com/office/officeart/2018/2/layout/IconVerticalSolidList"/>
    <dgm:cxn modelId="{D0185255-F72A-45A5-A0AB-132D0F850ECE}" srcId="{CAEE560D-E598-4064-938B-5B4CC9316445}" destId="{8BB8DEB3-C2C9-49DF-A112-B24F7D499916}" srcOrd="3" destOrd="0" parTransId="{25FB871B-5135-42C7-B29B-DE0B0184A80F}" sibTransId="{BE731ADD-DC6B-4338-A2C5-AC2A377A0861}"/>
    <dgm:cxn modelId="{417AB27D-0691-4362-9D01-E9A5A3F81DE8}" srcId="{CAEE560D-E598-4064-938B-5B4CC9316445}" destId="{A9C8CA3B-4333-413E-92A3-EE999B3ABBBD}" srcOrd="0" destOrd="0" parTransId="{EDB8F9BC-268C-4B80-A798-33CCC73B5B66}" sibTransId="{B419B62D-5D66-4F31-A123-C39C42CB52B1}"/>
    <dgm:cxn modelId="{6313B681-550F-4A3B-A4AE-DAF5D0377E9B}" type="presOf" srcId="{CAEE560D-E598-4064-938B-5B4CC9316445}" destId="{ECD7A4C9-859A-4D27-BFFE-B86873E0D1BE}" srcOrd="0" destOrd="0" presId="urn:microsoft.com/office/officeart/2018/2/layout/IconVerticalSolidList"/>
    <dgm:cxn modelId="{F1DC2FA9-8423-401A-B054-F42543BCB904}" srcId="{CAEE560D-E598-4064-938B-5B4CC9316445}" destId="{8BD969BE-FB33-4CA8-8C35-60F3053BBB5F}" srcOrd="1" destOrd="0" parTransId="{8719DD63-E530-4DD3-989A-7670FEA77539}" sibTransId="{487CE84F-35BE-4DB6-BE77-E7B86A755A3F}"/>
    <dgm:cxn modelId="{69F170B3-82B6-44C4-9138-E6473B9870DC}" srcId="{CAEE560D-E598-4064-938B-5B4CC9316445}" destId="{0F83C802-48F1-4976-9E95-27537E020FA2}" srcOrd="2" destOrd="0" parTransId="{025D635A-DB9C-4585-99ED-D29D7ABFF2A0}" sibTransId="{66DDABF0-F343-4952-9D97-82A75AA47C69}"/>
    <dgm:cxn modelId="{C162CDD9-47E6-4969-B4EA-F127724E2155}" type="presOf" srcId="{097609A5-CD4D-490C-9E01-C75E94B4FB67}" destId="{8A66E87F-C321-43E8-ABC0-CD38A33C051B}" srcOrd="0" destOrd="0" presId="urn:microsoft.com/office/officeart/2018/2/layout/IconVerticalSolidList"/>
    <dgm:cxn modelId="{9C26A0ED-11A2-4698-82F3-6DFF5EF0B607}" type="presOf" srcId="{A9C8CA3B-4333-413E-92A3-EE999B3ABBBD}" destId="{088046A1-3D14-4D4F-B235-5D09FBDF883C}" srcOrd="0" destOrd="0" presId="urn:microsoft.com/office/officeart/2018/2/layout/IconVerticalSolidList"/>
    <dgm:cxn modelId="{834231EF-7F14-4831-9CA7-155456C4AE13}" srcId="{CAEE560D-E598-4064-938B-5B4CC9316445}" destId="{097609A5-CD4D-490C-9E01-C75E94B4FB67}" srcOrd="4" destOrd="0" parTransId="{4E9E063B-68C2-438D-ACAE-DB2C46A94EC3}" sibTransId="{C4E0BAF2-9720-46BC-88A7-AADF52723E76}"/>
    <dgm:cxn modelId="{FF422D2F-33D2-4068-A0B5-4CC0B37BCC18}" type="presParOf" srcId="{ECD7A4C9-859A-4D27-BFFE-B86873E0D1BE}" destId="{CFE86990-FE62-4E49-9028-7B5EB530E49F}" srcOrd="0" destOrd="0" presId="urn:microsoft.com/office/officeart/2018/2/layout/IconVerticalSolidList"/>
    <dgm:cxn modelId="{DC82A1BC-238C-41CD-9AFC-B5E6BEC74F82}" type="presParOf" srcId="{CFE86990-FE62-4E49-9028-7B5EB530E49F}" destId="{8B57B078-C904-40FE-A0D8-B6510644D0AE}" srcOrd="0" destOrd="0" presId="urn:microsoft.com/office/officeart/2018/2/layout/IconVerticalSolidList"/>
    <dgm:cxn modelId="{F1BFF3CD-DD32-47CF-8B9A-2D1FB767C68B}" type="presParOf" srcId="{CFE86990-FE62-4E49-9028-7B5EB530E49F}" destId="{8CAA18E4-FD36-457A-BEE5-2D8728668478}" srcOrd="1" destOrd="0" presId="urn:microsoft.com/office/officeart/2018/2/layout/IconVerticalSolidList"/>
    <dgm:cxn modelId="{EE98F498-7A33-4E11-82EA-4E8A924B8CF0}" type="presParOf" srcId="{CFE86990-FE62-4E49-9028-7B5EB530E49F}" destId="{6526DDBF-E117-495C-8632-348268452E71}" srcOrd="2" destOrd="0" presId="urn:microsoft.com/office/officeart/2018/2/layout/IconVerticalSolidList"/>
    <dgm:cxn modelId="{23F50CFE-FF85-453C-A7F7-1B8CD70E4F4B}" type="presParOf" srcId="{CFE86990-FE62-4E49-9028-7B5EB530E49F}" destId="{088046A1-3D14-4D4F-B235-5D09FBDF883C}" srcOrd="3" destOrd="0" presId="urn:microsoft.com/office/officeart/2018/2/layout/IconVerticalSolidList"/>
    <dgm:cxn modelId="{91F8B9CD-73C4-4B83-B6FA-E4595753B5D3}" type="presParOf" srcId="{ECD7A4C9-859A-4D27-BFFE-B86873E0D1BE}" destId="{D3D9474D-D9FE-4034-A4F8-299044851540}" srcOrd="1" destOrd="0" presId="urn:microsoft.com/office/officeart/2018/2/layout/IconVerticalSolidList"/>
    <dgm:cxn modelId="{FAC3EF2C-3D8A-426C-8C09-48119B2F1F3C}" type="presParOf" srcId="{ECD7A4C9-859A-4D27-BFFE-B86873E0D1BE}" destId="{FDE0FE9D-8999-4372-9259-93B8E318109A}" srcOrd="2" destOrd="0" presId="urn:microsoft.com/office/officeart/2018/2/layout/IconVerticalSolidList"/>
    <dgm:cxn modelId="{430BB2EE-43A7-49C2-A25E-39BE48245969}" type="presParOf" srcId="{FDE0FE9D-8999-4372-9259-93B8E318109A}" destId="{411C7A91-7A2B-4E5D-AD4C-024ED19CBCB6}" srcOrd="0" destOrd="0" presId="urn:microsoft.com/office/officeart/2018/2/layout/IconVerticalSolidList"/>
    <dgm:cxn modelId="{B019E48B-2BC8-49A9-93B9-87DDE3D4799E}" type="presParOf" srcId="{FDE0FE9D-8999-4372-9259-93B8E318109A}" destId="{F9D47587-C430-4312-ACFA-70D5BA8775DB}" srcOrd="1" destOrd="0" presId="urn:microsoft.com/office/officeart/2018/2/layout/IconVerticalSolidList"/>
    <dgm:cxn modelId="{29581F81-F126-484C-A883-39A7C7B53455}" type="presParOf" srcId="{FDE0FE9D-8999-4372-9259-93B8E318109A}" destId="{35919AB8-2B9D-4EF1-B971-9ED4C2EC902A}" srcOrd="2" destOrd="0" presId="urn:microsoft.com/office/officeart/2018/2/layout/IconVerticalSolidList"/>
    <dgm:cxn modelId="{21DFD1B2-30DB-45A3-B868-ADD4F77FA24D}" type="presParOf" srcId="{FDE0FE9D-8999-4372-9259-93B8E318109A}" destId="{97C30AF6-E9E3-4F6A-9648-27606C2668B1}" srcOrd="3" destOrd="0" presId="urn:microsoft.com/office/officeart/2018/2/layout/IconVerticalSolidList"/>
    <dgm:cxn modelId="{C640D624-F593-4F00-9744-2560DB424040}" type="presParOf" srcId="{ECD7A4C9-859A-4D27-BFFE-B86873E0D1BE}" destId="{67610C10-C985-48FA-8F10-80A520372CA7}" srcOrd="3" destOrd="0" presId="urn:microsoft.com/office/officeart/2018/2/layout/IconVerticalSolidList"/>
    <dgm:cxn modelId="{F73D5571-9343-4592-8EE3-13116BC4D554}" type="presParOf" srcId="{ECD7A4C9-859A-4D27-BFFE-B86873E0D1BE}" destId="{7A1411F7-61C9-4AAE-8AC3-2480C4A58B41}" srcOrd="4" destOrd="0" presId="urn:microsoft.com/office/officeart/2018/2/layout/IconVerticalSolidList"/>
    <dgm:cxn modelId="{4AE3E0AE-BAED-43A5-A923-7CE16FEB097B}" type="presParOf" srcId="{7A1411F7-61C9-4AAE-8AC3-2480C4A58B41}" destId="{14106ACF-D328-42F8-A184-B324FAF50BDD}" srcOrd="0" destOrd="0" presId="urn:microsoft.com/office/officeart/2018/2/layout/IconVerticalSolidList"/>
    <dgm:cxn modelId="{EB065098-F1C5-4571-8478-D7B9411293B7}" type="presParOf" srcId="{7A1411F7-61C9-4AAE-8AC3-2480C4A58B41}" destId="{8E0E0E10-D316-4ECB-9AD1-4AD839CA5F5E}" srcOrd="1" destOrd="0" presId="urn:microsoft.com/office/officeart/2018/2/layout/IconVerticalSolidList"/>
    <dgm:cxn modelId="{3ACFB5A1-48E5-4697-B0DA-428CF88715D1}" type="presParOf" srcId="{7A1411F7-61C9-4AAE-8AC3-2480C4A58B41}" destId="{29AFB0F9-7915-4118-AD9B-7DA39A459935}" srcOrd="2" destOrd="0" presId="urn:microsoft.com/office/officeart/2018/2/layout/IconVerticalSolidList"/>
    <dgm:cxn modelId="{EEC26349-C0A4-4A6E-926C-195D7DBDED71}" type="presParOf" srcId="{7A1411F7-61C9-4AAE-8AC3-2480C4A58B41}" destId="{C55B63CE-7004-49C8-9761-0AA8DA3BD504}" srcOrd="3" destOrd="0" presId="urn:microsoft.com/office/officeart/2018/2/layout/IconVerticalSolidList"/>
    <dgm:cxn modelId="{39728E5B-A385-416D-8D0A-D262D8ADADAB}" type="presParOf" srcId="{ECD7A4C9-859A-4D27-BFFE-B86873E0D1BE}" destId="{DFD73B6D-C001-4857-B832-8009C9DD0C96}" srcOrd="5" destOrd="0" presId="urn:microsoft.com/office/officeart/2018/2/layout/IconVerticalSolidList"/>
    <dgm:cxn modelId="{D1959B9F-4F3A-4A26-BADC-B0F00245017C}" type="presParOf" srcId="{ECD7A4C9-859A-4D27-BFFE-B86873E0D1BE}" destId="{E7E9906A-2BBD-40D5-97E3-0D1F92DF7278}" srcOrd="6" destOrd="0" presId="urn:microsoft.com/office/officeart/2018/2/layout/IconVerticalSolidList"/>
    <dgm:cxn modelId="{65C376D7-7E11-4402-91DA-23CAA4E94579}" type="presParOf" srcId="{E7E9906A-2BBD-40D5-97E3-0D1F92DF7278}" destId="{4E950525-3F36-4F71-9553-209D91944F2F}" srcOrd="0" destOrd="0" presId="urn:microsoft.com/office/officeart/2018/2/layout/IconVerticalSolidList"/>
    <dgm:cxn modelId="{968810F4-8B96-409C-9F99-EC97C54A7C2E}" type="presParOf" srcId="{E7E9906A-2BBD-40D5-97E3-0D1F92DF7278}" destId="{6B411BB8-2768-45E0-8099-A65149A14EF4}" srcOrd="1" destOrd="0" presId="urn:microsoft.com/office/officeart/2018/2/layout/IconVerticalSolidList"/>
    <dgm:cxn modelId="{FFB7F70B-1CA9-4BAA-8942-F477A324F5E3}" type="presParOf" srcId="{E7E9906A-2BBD-40D5-97E3-0D1F92DF7278}" destId="{C0A68FD5-C876-4BA7-98F7-811346457030}" srcOrd="2" destOrd="0" presId="urn:microsoft.com/office/officeart/2018/2/layout/IconVerticalSolidList"/>
    <dgm:cxn modelId="{80E85BB6-46CB-4D7B-B5E5-5E812E153D82}" type="presParOf" srcId="{E7E9906A-2BBD-40D5-97E3-0D1F92DF7278}" destId="{29E9B7DA-AE0F-4EE4-851C-D8A8E55F937D}" srcOrd="3" destOrd="0" presId="urn:microsoft.com/office/officeart/2018/2/layout/IconVerticalSolidList"/>
    <dgm:cxn modelId="{BB2C33A6-9156-4D59-8B1C-61B35E49D71B}" type="presParOf" srcId="{ECD7A4C9-859A-4D27-BFFE-B86873E0D1BE}" destId="{98488280-3B73-4B89-8BFC-432EE6343438}" srcOrd="7" destOrd="0" presId="urn:microsoft.com/office/officeart/2018/2/layout/IconVerticalSolidList"/>
    <dgm:cxn modelId="{7CD2E82D-7630-4996-A740-30B4F5014C82}" type="presParOf" srcId="{ECD7A4C9-859A-4D27-BFFE-B86873E0D1BE}" destId="{51FB1A37-7045-46E2-ABE9-3ED817F617C1}" srcOrd="8" destOrd="0" presId="urn:microsoft.com/office/officeart/2018/2/layout/IconVerticalSolidList"/>
    <dgm:cxn modelId="{8658F527-42AF-480E-825C-50FD5459564D}" type="presParOf" srcId="{51FB1A37-7045-46E2-ABE9-3ED817F617C1}" destId="{C93D0C71-D968-4D52-9CA0-14CE401F6946}" srcOrd="0" destOrd="0" presId="urn:microsoft.com/office/officeart/2018/2/layout/IconVerticalSolidList"/>
    <dgm:cxn modelId="{657A0904-17D9-43A4-9113-7A112C6061EF}" type="presParOf" srcId="{51FB1A37-7045-46E2-ABE9-3ED817F617C1}" destId="{B166C419-05FF-4B1F-A9F2-52310366D244}" srcOrd="1" destOrd="0" presId="urn:microsoft.com/office/officeart/2018/2/layout/IconVerticalSolidList"/>
    <dgm:cxn modelId="{4E80713F-7815-4A68-8241-BD01A1249F25}" type="presParOf" srcId="{51FB1A37-7045-46E2-ABE9-3ED817F617C1}" destId="{31F370A2-BB8A-4BCE-9B23-14DAF8595AE2}" srcOrd="2" destOrd="0" presId="urn:microsoft.com/office/officeart/2018/2/layout/IconVerticalSolidList"/>
    <dgm:cxn modelId="{5D8852E8-5600-4BD9-8136-CD5301EB00A1}" type="presParOf" srcId="{51FB1A37-7045-46E2-ABE9-3ED817F617C1}" destId="{8A66E87F-C321-43E8-ABC0-CD38A33C05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F5761-0610-4758-A99B-AB0E91020698}">
      <dsp:nvSpPr>
        <dsp:cNvPr id="0" name=""/>
        <dsp:cNvSpPr/>
      </dsp:nvSpPr>
      <dsp:spPr>
        <a:xfrm>
          <a:off x="0" y="0"/>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F1CCA-C8AC-4B2A-82C4-EC922BDC31F7}">
      <dsp:nvSpPr>
        <dsp:cNvPr id="0" name=""/>
        <dsp:cNvSpPr/>
      </dsp:nvSpPr>
      <dsp:spPr>
        <a:xfrm>
          <a:off x="0" y="0"/>
          <a:ext cx="1962120" cy="442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baseline="0"/>
            <a:t>Je základním procesem v sociální práci a vyžaduje rozvoj dovedností kritického myšlení, které zahrnuje (Cottrell, 2005, s. 2):</a:t>
          </a:r>
          <a:endParaRPr lang="en-US" sz="2500" kern="1200"/>
        </a:p>
      </dsp:txBody>
      <dsp:txXfrm>
        <a:off x="0" y="0"/>
        <a:ext cx="1962120" cy="4428753"/>
      </dsp:txXfrm>
    </dsp:sp>
    <dsp:sp modelId="{AF30DD45-BA9D-4944-A9B9-05814D09697A}">
      <dsp:nvSpPr>
        <dsp:cNvPr id="0" name=""/>
        <dsp:cNvSpPr/>
      </dsp:nvSpPr>
      <dsp:spPr>
        <a:xfrm>
          <a:off x="2109279" y="26193"/>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dirty="0"/>
            <a:t>schopnost vnímat názory, pohledy jiných lidí a jejich důvody pro tyto své názory, pohledy. </a:t>
          </a:r>
          <a:endParaRPr lang="en-US" sz="1500" kern="1200" dirty="0"/>
        </a:p>
      </dsp:txBody>
      <dsp:txXfrm>
        <a:off x="2109279" y="26193"/>
        <a:ext cx="7701324" cy="523860"/>
      </dsp:txXfrm>
    </dsp:sp>
    <dsp:sp modelId="{C6EC0212-F273-4CD4-9CE6-B21FEA659551}">
      <dsp:nvSpPr>
        <dsp:cNvPr id="0" name=""/>
        <dsp:cNvSpPr/>
      </dsp:nvSpPr>
      <dsp:spPr>
        <a:xfrm>
          <a:off x="1962120" y="550053"/>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5B0B51-AD0E-4B05-AE4B-3E57FB0DA017}">
      <dsp:nvSpPr>
        <dsp:cNvPr id="0" name=""/>
        <dsp:cNvSpPr/>
      </dsp:nvSpPr>
      <dsp:spPr>
        <a:xfrm>
          <a:off x="2109279" y="576246"/>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vyhodnocovat důkazy na podporu určitého názoru;</a:t>
          </a:r>
          <a:endParaRPr lang="en-US" sz="1500" kern="1200"/>
        </a:p>
      </dsp:txBody>
      <dsp:txXfrm>
        <a:off x="2109279" y="576246"/>
        <a:ext cx="7701324" cy="523860"/>
      </dsp:txXfrm>
    </dsp:sp>
    <dsp:sp modelId="{74791655-BE84-4696-97F7-383877AE8722}">
      <dsp:nvSpPr>
        <dsp:cNvPr id="0" name=""/>
        <dsp:cNvSpPr/>
      </dsp:nvSpPr>
      <dsp:spPr>
        <a:xfrm>
          <a:off x="1962120" y="1100106"/>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0CDA69-3955-4BDD-B2A7-29BF0BB2FEB5}">
      <dsp:nvSpPr>
        <dsp:cNvPr id="0" name=""/>
        <dsp:cNvSpPr/>
      </dsp:nvSpPr>
      <dsp:spPr>
        <a:xfrm>
          <a:off x="2109279" y="1126299"/>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dirty="0"/>
            <a:t>schopnost porovnávat a vyhodnocovat různé argumenty;</a:t>
          </a:r>
          <a:endParaRPr lang="en-US" sz="1500" kern="1200" dirty="0"/>
        </a:p>
      </dsp:txBody>
      <dsp:txXfrm>
        <a:off x="2109279" y="1126299"/>
        <a:ext cx="7701324" cy="523860"/>
      </dsp:txXfrm>
    </dsp:sp>
    <dsp:sp modelId="{F7484859-896F-4B7C-8551-34C9181C5CF6}">
      <dsp:nvSpPr>
        <dsp:cNvPr id="0" name=""/>
        <dsp:cNvSpPr/>
      </dsp:nvSpPr>
      <dsp:spPr>
        <a:xfrm>
          <a:off x="1962120" y="1650159"/>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D4147-F49C-4DFC-9490-B6757BFCA52B}">
      <dsp:nvSpPr>
        <dsp:cNvPr id="0" name=""/>
        <dsp:cNvSpPr/>
      </dsp:nvSpPr>
      <dsp:spPr>
        <a:xfrm>
          <a:off x="2109279" y="1676352"/>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uvažovat o problémech do hloubky a nepřijímat povrchní vysvětlení;</a:t>
          </a:r>
          <a:endParaRPr lang="en-US" sz="1500" kern="1200"/>
        </a:p>
      </dsp:txBody>
      <dsp:txXfrm>
        <a:off x="2109279" y="1676352"/>
        <a:ext cx="7701324" cy="523860"/>
      </dsp:txXfrm>
    </dsp:sp>
    <dsp:sp modelId="{7D476098-49B7-4C06-B4DA-C18F2D79BEEE}">
      <dsp:nvSpPr>
        <dsp:cNvPr id="0" name=""/>
        <dsp:cNvSpPr/>
      </dsp:nvSpPr>
      <dsp:spPr>
        <a:xfrm>
          <a:off x="1962120" y="2200212"/>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6A477-5AD2-4974-A4C1-4C3773D3802D}">
      <dsp:nvSpPr>
        <dsp:cNvPr id="0" name=""/>
        <dsp:cNvSpPr/>
      </dsp:nvSpPr>
      <dsp:spPr>
        <a:xfrm>
          <a:off x="2109279" y="2226405"/>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rozpoznat, kdy jsou na podporu určitého stanoviska používány argumenty, které se zdají být rozumné, ale ve skutečnosti jsou chybné;</a:t>
          </a:r>
          <a:endParaRPr lang="en-US" sz="1500" kern="1200"/>
        </a:p>
      </dsp:txBody>
      <dsp:txXfrm>
        <a:off x="2109279" y="2226405"/>
        <a:ext cx="7701324" cy="523860"/>
      </dsp:txXfrm>
    </dsp:sp>
    <dsp:sp modelId="{F02B5456-E526-4197-94B3-CAA370209BB5}">
      <dsp:nvSpPr>
        <dsp:cNvPr id="0" name=""/>
        <dsp:cNvSpPr/>
      </dsp:nvSpPr>
      <dsp:spPr>
        <a:xfrm>
          <a:off x="1962120" y="2750265"/>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E91D6-5C53-4648-8C48-0F8E404FD404}">
      <dsp:nvSpPr>
        <dsp:cNvPr id="0" name=""/>
        <dsp:cNvSpPr/>
      </dsp:nvSpPr>
      <dsp:spPr>
        <a:xfrm>
          <a:off x="2109279" y="2776458"/>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umět uvažovat strukturovaně;</a:t>
          </a:r>
          <a:endParaRPr lang="en-US" sz="1500" kern="1200"/>
        </a:p>
      </dsp:txBody>
      <dsp:txXfrm>
        <a:off x="2109279" y="2776458"/>
        <a:ext cx="7701324" cy="523860"/>
      </dsp:txXfrm>
    </dsp:sp>
    <dsp:sp modelId="{669B9D80-1353-48A6-8A92-E5BE8024099C}">
      <dsp:nvSpPr>
        <dsp:cNvPr id="0" name=""/>
        <dsp:cNvSpPr/>
      </dsp:nvSpPr>
      <dsp:spPr>
        <a:xfrm>
          <a:off x="1962120" y="3300318"/>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0ABE6-1458-48A2-BA37-90B007D3EA9B}">
      <dsp:nvSpPr>
        <dsp:cNvPr id="0" name=""/>
        <dsp:cNvSpPr/>
      </dsp:nvSpPr>
      <dsp:spPr>
        <a:xfrm>
          <a:off x="2109279" y="3326511"/>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být schopnost propojovat různé faktory a docházet k závěru;</a:t>
          </a:r>
          <a:endParaRPr lang="en-US" sz="1500" kern="1200"/>
        </a:p>
      </dsp:txBody>
      <dsp:txXfrm>
        <a:off x="2109279" y="3326511"/>
        <a:ext cx="7701324" cy="523860"/>
      </dsp:txXfrm>
    </dsp:sp>
    <dsp:sp modelId="{EBD7FD0F-9CB5-474B-8F74-D1F2327F31FF}">
      <dsp:nvSpPr>
        <dsp:cNvPr id="0" name=""/>
        <dsp:cNvSpPr/>
      </dsp:nvSpPr>
      <dsp:spPr>
        <a:xfrm>
          <a:off x="1962120" y="3850371"/>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9F6EF-6B7C-4473-800A-D5EB54B6257E}">
      <dsp:nvSpPr>
        <dsp:cNvPr id="0" name=""/>
        <dsp:cNvSpPr/>
      </dsp:nvSpPr>
      <dsp:spPr>
        <a:xfrm>
          <a:off x="2109279" y="3876564"/>
          <a:ext cx="7701324" cy="523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s-CZ" sz="1500" kern="1200" baseline="0"/>
            <a:t>schopnost předkládat argumenty, které jsou věrohodné.</a:t>
          </a:r>
          <a:endParaRPr lang="en-US" sz="1500" kern="1200"/>
        </a:p>
      </dsp:txBody>
      <dsp:txXfrm>
        <a:off x="2109279" y="3876564"/>
        <a:ext cx="7701324" cy="523860"/>
      </dsp:txXfrm>
    </dsp:sp>
    <dsp:sp modelId="{7B2042E3-E8A8-4C04-8F07-DD5E5C134712}">
      <dsp:nvSpPr>
        <dsp:cNvPr id="0" name=""/>
        <dsp:cNvSpPr/>
      </dsp:nvSpPr>
      <dsp:spPr>
        <a:xfrm>
          <a:off x="1962120" y="4400424"/>
          <a:ext cx="78484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DA12C-695B-45CB-9176-78595CF19269}">
      <dsp:nvSpPr>
        <dsp:cNvPr id="0" name=""/>
        <dsp:cNvSpPr/>
      </dsp:nvSpPr>
      <dsp:spPr>
        <a:xfrm>
          <a:off x="0" y="2162"/>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DFF42D-7640-437E-833D-284B71896BD9}">
      <dsp:nvSpPr>
        <dsp:cNvPr id="0" name=""/>
        <dsp:cNvSpPr/>
      </dsp:nvSpPr>
      <dsp:spPr>
        <a:xfrm>
          <a:off x="0" y="2162"/>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Existuje řada přístupů, které lze použít k posouzení sebe sama z hlediska našich </a:t>
          </a:r>
          <a:r>
            <a:rPr lang="cs-CZ" sz="3000" i="1" kern="1200" baseline="0" dirty="0"/>
            <a:t>osobnostních rysů </a:t>
          </a:r>
          <a:r>
            <a:rPr lang="cs-CZ" sz="3000" kern="1200" baseline="0" dirty="0"/>
            <a:t>a </a:t>
          </a:r>
          <a:r>
            <a:rPr lang="cs-CZ" sz="3000" i="1" kern="1200" baseline="0" dirty="0"/>
            <a:t>preferovaného stylu učení</a:t>
          </a:r>
          <a:r>
            <a:rPr lang="cs-CZ" sz="3000" kern="1200" baseline="0" dirty="0"/>
            <a:t>. </a:t>
          </a:r>
          <a:endParaRPr lang="en-US" sz="3000" kern="1200" dirty="0"/>
        </a:p>
      </dsp:txBody>
      <dsp:txXfrm>
        <a:off x="0" y="2162"/>
        <a:ext cx="9810604" cy="1474809"/>
      </dsp:txXfrm>
    </dsp:sp>
    <dsp:sp modelId="{3C89B397-158B-4C84-A757-05A90CF8FFA7}">
      <dsp:nvSpPr>
        <dsp:cNvPr id="0" name=""/>
        <dsp:cNvSpPr/>
      </dsp:nvSpPr>
      <dsp:spPr>
        <a:xfrm>
          <a:off x="0" y="1476971"/>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D9C5B-E108-48CD-A4FB-CD80BAC1E031}">
      <dsp:nvSpPr>
        <dsp:cNvPr id="0" name=""/>
        <dsp:cNvSpPr/>
      </dsp:nvSpPr>
      <dsp:spPr>
        <a:xfrm>
          <a:off x="0" y="1476971"/>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Analýza silných a slabých stránek, příležitostí a hrozeb (SWOT) je technika, která se často používá v organizacích a týmech k hodnocení toho, jak organizace nebo tým fungují. </a:t>
          </a:r>
          <a:endParaRPr lang="en-US" sz="3000" kern="1200" dirty="0"/>
        </a:p>
      </dsp:txBody>
      <dsp:txXfrm>
        <a:off x="0" y="1476971"/>
        <a:ext cx="9810604" cy="1474809"/>
      </dsp:txXfrm>
    </dsp:sp>
    <dsp:sp modelId="{5695AEA5-5133-40C0-8AC0-F354B5E6B15A}">
      <dsp:nvSpPr>
        <dsp:cNvPr id="0" name=""/>
        <dsp:cNvSpPr/>
      </dsp:nvSpPr>
      <dsp:spPr>
        <a:xfrm>
          <a:off x="0" y="2951781"/>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52FA4-9FBC-4AAE-826E-5319B7836A46}">
      <dsp:nvSpPr>
        <dsp:cNvPr id="0" name=""/>
        <dsp:cNvSpPr/>
      </dsp:nvSpPr>
      <dsp:spPr>
        <a:xfrm>
          <a:off x="0" y="2951781"/>
          <a:ext cx="9810604" cy="147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baseline="0" dirty="0"/>
            <a:t>Jedná se o mimořádně účinná techniku, kterou můžeme použít i sami na sebe (Thompson, 2006).</a:t>
          </a:r>
          <a:endParaRPr lang="en-US" sz="3000" kern="1200" dirty="0"/>
        </a:p>
      </dsp:txBody>
      <dsp:txXfrm>
        <a:off x="0" y="2951781"/>
        <a:ext cx="9810604" cy="147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3A9A8-0439-4FD8-A92E-6E0069353CB1}">
      <dsp:nvSpPr>
        <dsp:cNvPr id="0" name=""/>
        <dsp:cNvSpPr/>
      </dsp:nvSpPr>
      <dsp:spPr>
        <a:xfrm>
          <a:off x="0" y="0"/>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DBD7D-51B4-4800-AADD-C7DADCA3BEFD}">
      <dsp:nvSpPr>
        <dsp:cNvPr id="0" name=""/>
        <dsp:cNvSpPr/>
      </dsp:nvSpPr>
      <dsp:spPr>
        <a:xfrm>
          <a:off x="0" y="0"/>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Pozitivní účinky reflektivního psaní prokázal výzkum </a:t>
          </a:r>
          <a:r>
            <a:rPr lang="cs-CZ" sz="2200" kern="1200" baseline="0" dirty="0" err="1"/>
            <a:t>Pennebakera</a:t>
          </a:r>
          <a:r>
            <a:rPr lang="cs-CZ" sz="2200" kern="1200" baseline="0" dirty="0"/>
            <a:t> a kol. (citovaný </a:t>
          </a:r>
          <a:r>
            <a:rPr lang="cs-CZ" sz="2200" kern="1200" baseline="0" dirty="0" err="1"/>
            <a:t>Nicolsonem</a:t>
          </a:r>
          <a:r>
            <a:rPr lang="cs-CZ" sz="2200" kern="1200" baseline="0" dirty="0"/>
            <a:t> a kol. (2006) a Boltonem (2001). </a:t>
          </a:r>
          <a:endParaRPr lang="en-US" sz="2200" kern="1200" dirty="0"/>
        </a:p>
      </dsp:txBody>
      <dsp:txXfrm>
        <a:off x="0" y="0"/>
        <a:ext cx="9810604" cy="1107188"/>
      </dsp:txXfrm>
    </dsp:sp>
    <dsp:sp modelId="{A9617F73-E452-41A5-9048-15D7FE995343}">
      <dsp:nvSpPr>
        <dsp:cNvPr id="0" name=""/>
        <dsp:cNvSpPr/>
      </dsp:nvSpPr>
      <dsp:spPr>
        <a:xfrm>
          <a:off x="0" y="1107188"/>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411E0-82F6-46F5-A2B4-4D83E76DE979}">
      <dsp:nvSpPr>
        <dsp:cNvPr id="0" name=""/>
        <dsp:cNvSpPr/>
      </dsp:nvSpPr>
      <dsp:spPr>
        <a:xfrm>
          <a:off x="0" y="1107188"/>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a:t>Výzkum Duncana a Sheffielda (2005) zjistil, že studenti, kteří psali nestrukturovaným způsobem, ve skutečnosti pociťovali zvýšenou míru úzkosti na rozdíl od studentů, kteří nepsali vůbec. </a:t>
          </a:r>
          <a:endParaRPr lang="en-US" sz="2200" kern="1200"/>
        </a:p>
      </dsp:txBody>
      <dsp:txXfrm>
        <a:off x="0" y="1107188"/>
        <a:ext cx="9810604" cy="1107188"/>
      </dsp:txXfrm>
    </dsp:sp>
    <dsp:sp modelId="{8D7B073D-855D-4DE5-913E-19F8558C9D87}">
      <dsp:nvSpPr>
        <dsp:cNvPr id="0" name=""/>
        <dsp:cNvSpPr/>
      </dsp:nvSpPr>
      <dsp:spPr>
        <a:xfrm>
          <a:off x="0" y="2214376"/>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45059-023D-444C-B6C9-FA72330F1325}">
      <dsp:nvSpPr>
        <dsp:cNvPr id="0" name=""/>
        <dsp:cNvSpPr/>
      </dsp:nvSpPr>
      <dsp:spPr>
        <a:xfrm>
          <a:off x="0" y="2214376"/>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To může souviset s tím, že lidé ve svých záznamech referují své obtíže, při psaní si je vybavují a soustředí se na ně. </a:t>
          </a:r>
          <a:endParaRPr lang="en-US" sz="2200" kern="1200" dirty="0"/>
        </a:p>
      </dsp:txBody>
      <dsp:txXfrm>
        <a:off x="0" y="2214376"/>
        <a:ext cx="9810604" cy="1107188"/>
      </dsp:txXfrm>
    </dsp:sp>
    <dsp:sp modelId="{32D143F6-A6F3-4827-AEB3-C5CC426C5886}">
      <dsp:nvSpPr>
        <dsp:cNvPr id="0" name=""/>
        <dsp:cNvSpPr/>
      </dsp:nvSpPr>
      <dsp:spPr>
        <a:xfrm>
          <a:off x="0" y="3321564"/>
          <a:ext cx="98106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F9EFD-47E7-47DE-86BF-ADDEC06B3A73}">
      <dsp:nvSpPr>
        <dsp:cNvPr id="0" name=""/>
        <dsp:cNvSpPr/>
      </dsp:nvSpPr>
      <dsp:spPr>
        <a:xfrm>
          <a:off x="0" y="3321564"/>
          <a:ext cx="9810604" cy="110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t>Proto je vhodné použít vhodnou strukturu, která nabízí strukturu přemýšlení o problémech (událostech) (</a:t>
          </a:r>
          <a:r>
            <a:rPr lang="cs-CZ" sz="2200" kern="1200" baseline="0" dirty="0" err="1"/>
            <a:t>Nicolson</a:t>
          </a:r>
          <a:r>
            <a:rPr lang="cs-CZ" sz="2200" kern="1200" baseline="0" dirty="0"/>
            <a:t> et al., 2006, s. 85).</a:t>
          </a:r>
          <a:endParaRPr lang="en-US" sz="2200" kern="1200" dirty="0"/>
        </a:p>
      </dsp:txBody>
      <dsp:txXfrm>
        <a:off x="0" y="3321564"/>
        <a:ext cx="9810604" cy="1107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F3A23-F947-4DBF-880C-6DB4E6971E35}">
      <dsp:nvSpPr>
        <dsp:cNvPr id="0" name=""/>
        <dsp:cNvSpPr/>
      </dsp:nvSpPr>
      <dsp:spPr>
        <a:xfrm>
          <a:off x="0" y="540"/>
          <a:ext cx="9810750" cy="12651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B6E9D-CB04-4492-A102-F38ECA124F6D}">
      <dsp:nvSpPr>
        <dsp:cNvPr id="0" name=""/>
        <dsp:cNvSpPr/>
      </dsp:nvSpPr>
      <dsp:spPr>
        <a:xfrm>
          <a:off x="382709" y="285200"/>
          <a:ext cx="695835" cy="695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CBA2BA-13EF-499D-AD5C-17130E594151}">
      <dsp:nvSpPr>
        <dsp:cNvPr id="0" name=""/>
        <dsp:cNvSpPr/>
      </dsp:nvSpPr>
      <dsp:spPr>
        <a:xfrm>
          <a:off x="1461254" y="540"/>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Goleman (1996) vysvětluje teorii boje nebo útěku jako fyziologickou reakci na situace, kdy se domníváme, že jsme v nebezpečí. Naše mysl si myslí, že na nás někdo zaútočí, a naše tělo je napjaté a připravené buď zaútočit na domnělého agresora, nebo utéct.</a:t>
          </a:r>
          <a:endParaRPr lang="en-US" sz="1800" kern="1200"/>
        </a:p>
      </dsp:txBody>
      <dsp:txXfrm>
        <a:off x="1461254" y="540"/>
        <a:ext cx="8349495" cy="1265155"/>
      </dsp:txXfrm>
    </dsp:sp>
    <dsp:sp modelId="{6DFDB350-A355-42FC-9F5A-2D56A8CD80AC}">
      <dsp:nvSpPr>
        <dsp:cNvPr id="0" name=""/>
        <dsp:cNvSpPr/>
      </dsp:nvSpPr>
      <dsp:spPr>
        <a:xfrm>
          <a:off x="0" y="1581984"/>
          <a:ext cx="9810750" cy="12651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65E4E-3258-480C-AFB0-8E16F680EFE3}">
      <dsp:nvSpPr>
        <dsp:cNvPr id="0" name=""/>
        <dsp:cNvSpPr/>
      </dsp:nvSpPr>
      <dsp:spPr>
        <a:xfrm>
          <a:off x="382709" y="1866644"/>
          <a:ext cx="695835" cy="695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E37504-4F9C-4811-B510-9B848618EA38}">
      <dsp:nvSpPr>
        <dsp:cNvPr id="0" name=""/>
        <dsp:cNvSpPr/>
      </dsp:nvSpPr>
      <dsp:spPr>
        <a:xfrm>
          <a:off x="1461254" y="1581984"/>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Tato reakce pochází již z prehistorických dob, kdy lidé museli reagovat na mnoho fyzických hrozeb stejným způsobem jako zvířata. </a:t>
          </a:r>
          <a:endParaRPr lang="en-US" sz="1800" kern="1200"/>
        </a:p>
      </dsp:txBody>
      <dsp:txXfrm>
        <a:off x="1461254" y="1581984"/>
        <a:ext cx="8349495" cy="1265155"/>
      </dsp:txXfrm>
    </dsp:sp>
    <dsp:sp modelId="{D3BC6000-3EC0-4DCF-83E6-D0A4B646C19A}">
      <dsp:nvSpPr>
        <dsp:cNvPr id="0" name=""/>
        <dsp:cNvSpPr/>
      </dsp:nvSpPr>
      <dsp:spPr>
        <a:xfrm>
          <a:off x="0" y="3163429"/>
          <a:ext cx="9810750" cy="12651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F72B4-7FA0-4D14-A10C-F4CCB60A4E83}">
      <dsp:nvSpPr>
        <dsp:cNvPr id="0" name=""/>
        <dsp:cNvSpPr/>
      </dsp:nvSpPr>
      <dsp:spPr>
        <a:xfrm>
          <a:off x="382709" y="3448088"/>
          <a:ext cx="695835" cy="695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6CC6D-AD95-4F1B-A319-154C52F6A335}">
      <dsp:nvSpPr>
        <dsp:cNvPr id="0" name=""/>
        <dsp:cNvSpPr/>
      </dsp:nvSpPr>
      <dsp:spPr>
        <a:xfrm>
          <a:off x="1461254" y="3163429"/>
          <a:ext cx="8349495" cy="126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96" tIns="133896" rIns="133896" bIns="133896" numCol="1" spcCol="1270" anchor="ctr" anchorCtr="0">
          <a:noAutofit/>
        </a:bodyPr>
        <a:lstStyle/>
        <a:p>
          <a:pPr marL="0" lvl="0" indent="0" algn="l" defTabSz="800100">
            <a:lnSpc>
              <a:spcPct val="90000"/>
            </a:lnSpc>
            <a:spcBef>
              <a:spcPct val="0"/>
            </a:spcBef>
            <a:spcAft>
              <a:spcPct val="35000"/>
            </a:spcAft>
            <a:buNone/>
          </a:pPr>
          <a:r>
            <a:rPr lang="cs-CZ" sz="1800" kern="1200" baseline="0"/>
            <a:t>Potíž spočívá v tom, že dnes na situace můžeme reagovat automatickým fyziologickým způsobem, který je ale nepřiměřený hrozbě, kterou zažíváme. Reakce musí být sofistikovanější. </a:t>
          </a:r>
          <a:endParaRPr lang="en-US" sz="1800" kern="1200"/>
        </a:p>
      </dsp:txBody>
      <dsp:txXfrm>
        <a:off x="1461254" y="3163429"/>
        <a:ext cx="8349495" cy="126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6071-C706-430E-94D7-2297FBCBADF7}">
      <dsp:nvSpPr>
        <dsp:cNvPr id="0" name=""/>
        <dsp:cNvSpPr/>
      </dsp:nvSpPr>
      <dsp:spPr>
        <a:xfrm>
          <a:off x="0" y="3632842"/>
          <a:ext cx="9810750" cy="7947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Reakce</a:t>
          </a:r>
        </a:p>
      </dsp:txBody>
      <dsp:txXfrm>
        <a:off x="0" y="3632842"/>
        <a:ext cx="9810750" cy="429179"/>
      </dsp:txXfrm>
    </dsp:sp>
    <dsp:sp modelId="{8BEB9AF1-D2DD-4AFB-9828-3766BCB1BF6D}">
      <dsp:nvSpPr>
        <dsp:cNvPr id="0" name=""/>
        <dsp:cNvSpPr/>
      </dsp:nvSpPr>
      <dsp:spPr>
        <a:xfrm>
          <a:off x="4790"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Emoční: smutek</a:t>
          </a:r>
        </a:p>
      </dsp:txBody>
      <dsp:txXfrm>
        <a:off x="4790" y="4046126"/>
        <a:ext cx="3267056" cy="365597"/>
      </dsp:txXfrm>
    </dsp:sp>
    <dsp:sp modelId="{38F3D32F-CADC-4788-AEC3-7949ACA8CEA5}">
      <dsp:nvSpPr>
        <dsp:cNvPr id="0" name=""/>
        <dsp:cNvSpPr/>
      </dsp:nvSpPr>
      <dsp:spPr>
        <a:xfrm>
          <a:off x="3271846"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Behaviorální: ztuhnutí</a:t>
          </a:r>
        </a:p>
      </dsp:txBody>
      <dsp:txXfrm>
        <a:off x="3271846" y="4046126"/>
        <a:ext cx="3267056" cy="365597"/>
      </dsp:txXfrm>
    </dsp:sp>
    <dsp:sp modelId="{5457FED7-3CC1-455D-A07B-F3CE7B534579}">
      <dsp:nvSpPr>
        <dsp:cNvPr id="0" name=""/>
        <dsp:cNvSpPr/>
      </dsp:nvSpPr>
      <dsp:spPr>
        <a:xfrm>
          <a:off x="6538903" y="4046126"/>
          <a:ext cx="3267056" cy="3655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a:t>
          </a:r>
          <a:r>
            <a:rPr lang="cs-CZ" sz="2200" kern="1200" dirty="0" err="1">
              <a:latin typeface="Bembo"/>
            </a:rPr>
            <a:t>Fyzio</a:t>
          </a:r>
          <a:r>
            <a:rPr lang="cs-CZ" sz="2200" kern="1200" dirty="0">
              <a:latin typeface="Bembo"/>
            </a:rPr>
            <a:t>: svalová tenze</a:t>
          </a:r>
        </a:p>
      </dsp:txBody>
      <dsp:txXfrm>
        <a:off x="6538903" y="4046126"/>
        <a:ext cx="3267056" cy="365597"/>
      </dsp:txXfrm>
    </dsp:sp>
    <dsp:sp modelId="{151780EF-7361-4229-B899-61AD7D747E8D}">
      <dsp:nvSpPr>
        <dsp:cNvPr id="0" name=""/>
        <dsp:cNvSpPr/>
      </dsp:nvSpPr>
      <dsp:spPr>
        <a:xfrm rot="10800000">
          <a:off x="0" y="2422396"/>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Automatické myšlenky</a:t>
          </a:r>
        </a:p>
      </dsp:txBody>
      <dsp:txXfrm rot="-10800000">
        <a:off x="0" y="2422396"/>
        <a:ext cx="9810750" cy="429050"/>
      </dsp:txXfrm>
    </dsp:sp>
    <dsp:sp modelId="{921C2C9D-D532-41BA-AD28-EC71EE40BD14}">
      <dsp:nvSpPr>
        <dsp:cNvPr id="0" name=""/>
        <dsp:cNvSpPr/>
      </dsp:nvSpPr>
      <dsp:spPr>
        <a:xfrm>
          <a:off x="0" y="2851447"/>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Jsem neschopná, neužitečná a zbytečná. </a:t>
          </a:r>
        </a:p>
      </dsp:txBody>
      <dsp:txXfrm>
        <a:off x="0" y="2851447"/>
        <a:ext cx="9810750" cy="365487"/>
      </dsp:txXfrm>
    </dsp:sp>
    <dsp:sp modelId="{5827F133-AA31-4F4E-9072-95801C54E054}">
      <dsp:nvSpPr>
        <dsp:cNvPr id="0" name=""/>
        <dsp:cNvSpPr/>
      </dsp:nvSpPr>
      <dsp:spPr>
        <a:xfrm rot="10800000">
          <a:off x="0" y="1211951"/>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Spouštěč</a:t>
          </a:r>
          <a:endParaRPr lang="cs-CZ" sz="1500" kern="1200" dirty="0"/>
        </a:p>
      </dsp:txBody>
      <dsp:txXfrm rot="-10800000">
        <a:off x="0" y="1211951"/>
        <a:ext cx="9810750" cy="429050"/>
      </dsp:txXfrm>
    </dsp:sp>
    <dsp:sp modelId="{156A8DF5-7BD7-40CA-BCAA-4879AAA22C3B}">
      <dsp:nvSpPr>
        <dsp:cNvPr id="0" name=""/>
        <dsp:cNvSpPr/>
      </dsp:nvSpPr>
      <dsp:spPr>
        <a:xfrm>
          <a:off x="0" y="1641002"/>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Katka křičela na Aničku</a:t>
          </a:r>
          <a:endParaRPr lang="cs-CZ" sz="2200" kern="1200" dirty="0"/>
        </a:p>
      </dsp:txBody>
      <dsp:txXfrm>
        <a:off x="0" y="1641002"/>
        <a:ext cx="9810750" cy="365487"/>
      </dsp:txXfrm>
    </dsp:sp>
    <dsp:sp modelId="{B9148E4F-6575-4479-BB99-C1E4F5B83E2C}">
      <dsp:nvSpPr>
        <dsp:cNvPr id="0" name=""/>
        <dsp:cNvSpPr/>
      </dsp:nvSpPr>
      <dsp:spPr>
        <a:xfrm rot="10800000">
          <a:off x="0" y="1505"/>
          <a:ext cx="9810750" cy="122236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Bembo"/>
            </a:rPr>
            <a:t> Základní předpoklad</a:t>
          </a:r>
          <a:endParaRPr lang="cs-CZ" sz="1500" kern="1200" dirty="0"/>
        </a:p>
      </dsp:txBody>
      <dsp:txXfrm rot="-10800000">
        <a:off x="0" y="1505"/>
        <a:ext cx="9810750" cy="429050"/>
      </dsp:txXfrm>
    </dsp:sp>
    <dsp:sp modelId="{2412BEE3-0310-4072-B7C7-ECA3FB7883F6}">
      <dsp:nvSpPr>
        <dsp:cNvPr id="0" name=""/>
        <dsp:cNvSpPr/>
      </dsp:nvSpPr>
      <dsp:spPr>
        <a:xfrm>
          <a:off x="0" y="430556"/>
          <a:ext cx="9810750" cy="3654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cs-CZ" sz="2200" kern="1200" dirty="0">
              <a:latin typeface="Bembo"/>
            </a:rPr>
            <a:t> Jsem neschopná</a:t>
          </a:r>
          <a:endParaRPr lang="cs-CZ" sz="2200" kern="1200" dirty="0"/>
        </a:p>
      </dsp:txBody>
      <dsp:txXfrm>
        <a:off x="0" y="430556"/>
        <a:ext cx="9810750" cy="365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D9E67-66C0-486F-8234-CAB5B353F529}">
      <dsp:nvSpPr>
        <dsp:cNvPr id="0" name=""/>
        <dsp:cNvSpPr/>
      </dsp:nvSpPr>
      <dsp:spPr>
        <a:xfrm>
          <a:off x="5005" y="640373"/>
          <a:ext cx="2276124" cy="11664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Situace</a:t>
          </a:r>
          <a:endParaRPr lang="cs-CZ" sz="2700" kern="1200" dirty="0"/>
        </a:p>
      </dsp:txBody>
      <dsp:txXfrm>
        <a:off x="5005" y="640373"/>
        <a:ext cx="2276124" cy="777600"/>
      </dsp:txXfrm>
    </dsp:sp>
    <dsp:sp modelId="{E7296B30-7388-44AD-911C-AC7A503E7892}">
      <dsp:nvSpPr>
        <dsp:cNvPr id="0" name=""/>
        <dsp:cNvSpPr/>
      </dsp:nvSpPr>
      <dsp:spPr>
        <a:xfrm>
          <a:off x="471200"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Nepřijali mě do zaměstnání</a:t>
          </a:r>
          <a:endParaRPr lang="cs-CZ" sz="2700" kern="1200" dirty="0"/>
        </a:p>
      </dsp:txBody>
      <dsp:txXfrm>
        <a:off x="518174" y="1464947"/>
        <a:ext cx="2182176" cy="1509852"/>
      </dsp:txXfrm>
    </dsp:sp>
    <dsp:sp modelId="{FA148962-591D-4614-B37F-E43505858FE6}">
      <dsp:nvSpPr>
        <dsp:cNvPr id="0" name=""/>
        <dsp:cNvSpPr/>
      </dsp:nvSpPr>
      <dsp:spPr>
        <a:xfrm>
          <a:off x="2626182" y="745828"/>
          <a:ext cx="731510" cy="5666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2626182" y="859166"/>
        <a:ext cx="561503" cy="340013"/>
      </dsp:txXfrm>
    </dsp:sp>
    <dsp:sp modelId="{6B71224B-0F3E-455F-922B-67CDFCC393A7}">
      <dsp:nvSpPr>
        <dsp:cNvPr id="0" name=""/>
        <dsp:cNvSpPr/>
      </dsp:nvSpPr>
      <dsp:spPr>
        <a:xfrm>
          <a:off x="3661339" y="640373"/>
          <a:ext cx="2276124" cy="1166400"/>
        </a:xfrm>
        <a:prstGeom prst="roundRect">
          <a:avLst>
            <a:gd name="adj" fmla="val 10000"/>
          </a:avLst>
        </a:prstGeom>
        <a:solidFill>
          <a:schemeClr val="accent2">
            <a:hueOff val="735684"/>
            <a:satOff val="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Přesvědčení</a:t>
          </a:r>
          <a:endParaRPr lang="cs-CZ" sz="2700" kern="1200" dirty="0"/>
        </a:p>
      </dsp:txBody>
      <dsp:txXfrm>
        <a:off x="3661339" y="640373"/>
        <a:ext cx="2276124" cy="777600"/>
      </dsp:txXfrm>
    </dsp:sp>
    <dsp:sp modelId="{80373530-D50E-4B62-A9C2-3F5CE7AF2ABF}">
      <dsp:nvSpPr>
        <dsp:cNvPr id="0" name=""/>
        <dsp:cNvSpPr/>
      </dsp:nvSpPr>
      <dsp:spPr>
        <a:xfrm>
          <a:off x="4127533"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35684"/>
              <a:satOff val="60"/>
              <a:lumOff val="3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a:t>
          </a:r>
          <a:r>
            <a:rPr lang="cs-CZ" sz="2700" i="0" kern="1200" dirty="0">
              <a:latin typeface="Bembo"/>
            </a:rPr>
            <a:t>Jsem k ničemu"</a:t>
          </a:r>
          <a:endParaRPr lang="cs-CZ" sz="2700" i="1" kern="1200" dirty="0"/>
        </a:p>
      </dsp:txBody>
      <dsp:txXfrm>
        <a:off x="4174507" y="1464947"/>
        <a:ext cx="2182176" cy="1509852"/>
      </dsp:txXfrm>
    </dsp:sp>
    <dsp:sp modelId="{9C119850-36D6-426A-9BCC-8377106E25FA}">
      <dsp:nvSpPr>
        <dsp:cNvPr id="0" name=""/>
        <dsp:cNvSpPr/>
      </dsp:nvSpPr>
      <dsp:spPr>
        <a:xfrm>
          <a:off x="6282516" y="745828"/>
          <a:ext cx="731510" cy="566689"/>
        </a:xfrm>
        <a:prstGeom prst="rightArrow">
          <a:avLst>
            <a:gd name="adj1" fmla="val 60000"/>
            <a:gd name="adj2" fmla="val 50000"/>
          </a:avLst>
        </a:prstGeom>
        <a:solidFill>
          <a:schemeClr val="accent2">
            <a:hueOff val="1471369"/>
            <a:satOff val="119"/>
            <a:lumOff val="6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cs-CZ" sz="2200" kern="1200"/>
        </a:p>
      </dsp:txBody>
      <dsp:txXfrm>
        <a:off x="6282516" y="859166"/>
        <a:ext cx="561503" cy="340013"/>
      </dsp:txXfrm>
    </dsp:sp>
    <dsp:sp modelId="{F2D1204A-C4BE-4ADC-817B-016B59EB891A}">
      <dsp:nvSpPr>
        <dsp:cNvPr id="0" name=""/>
        <dsp:cNvSpPr/>
      </dsp:nvSpPr>
      <dsp:spPr>
        <a:xfrm>
          <a:off x="7317673" y="640373"/>
          <a:ext cx="2276124" cy="1166400"/>
        </a:xfrm>
        <a:prstGeom prst="roundRect">
          <a:avLst>
            <a:gd name="adj" fmla="val 10000"/>
          </a:avLst>
        </a:prstGeom>
        <a:solidFill>
          <a:schemeClr val="accent2">
            <a:hueOff val="1471369"/>
            <a:satOff val="119"/>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rtl="0">
            <a:lnSpc>
              <a:spcPct val="90000"/>
            </a:lnSpc>
            <a:spcBef>
              <a:spcPct val="0"/>
            </a:spcBef>
            <a:spcAft>
              <a:spcPct val="35000"/>
            </a:spcAft>
            <a:buNone/>
          </a:pPr>
          <a:r>
            <a:rPr lang="cs-CZ" sz="2700" kern="1200" dirty="0">
              <a:latin typeface="Bembo"/>
            </a:rPr>
            <a:t> Důsledek</a:t>
          </a:r>
          <a:endParaRPr lang="cs-CZ" sz="2700" kern="1200" dirty="0"/>
        </a:p>
      </dsp:txBody>
      <dsp:txXfrm>
        <a:off x="7317673" y="640373"/>
        <a:ext cx="2276124" cy="777600"/>
      </dsp:txXfrm>
    </dsp:sp>
    <dsp:sp modelId="{43CEAD0C-57AB-4B3C-81B2-786FA9E14FD4}">
      <dsp:nvSpPr>
        <dsp:cNvPr id="0" name=""/>
        <dsp:cNvSpPr/>
      </dsp:nvSpPr>
      <dsp:spPr>
        <a:xfrm>
          <a:off x="7783867" y="1417973"/>
          <a:ext cx="2276124" cy="16038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71369"/>
              <a:satOff val="119"/>
              <a:lumOff val="6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cs-CZ" sz="2700" kern="1200" dirty="0">
              <a:latin typeface="Bembo"/>
            </a:rPr>
            <a:t> Depresivní stav</a:t>
          </a:r>
        </a:p>
      </dsp:txBody>
      <dsp:txXfrm>
        <a:off x="7830841" y="1464947"/>
        <a:ext cx="2182176" cy="1509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B078-C904-40FE-A0D8-B6510644D0AE}">
      <dsp:nvSpPr>
        <dsp:cNvPr id="0" name=""/>
        <dsp:cNvSpPr/>
      </dsp:nvSpPr>
      <dsp:spPr>
        <a:xfrm>
          <a:off x="0" y="3460"/>
          <a:ext cx="9810750" cy="7370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A18E4-FD36-457A-BEE5-2D8728668478}">
      <dsp:nvSpPr>
        <dsp:cNvPr id="0" name=""/>
        <dsp:cNvSpPr/>
      </dsp:nvSpPr>
      <dsp:spPr>
        <a:xfrm>
          <a:off x="222952" y="169292"/>
          <a:ext cx="405368" cy="405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8046A1-3D14-4D4F-B235-5D09FBDF883C}">
      <dsp:nvSpPr>
        <dsp:cNvPr id="0" name=""/>
        <dsp:cNvSpPr/>
      </dsp:nvSpPr>
      <dsp:spPr>
        <a:xfrm>
          <a:off x="851274" y="346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Prostřednictvím analýzy </a:t>
          </a:r>
          <a:r>
            <a:rPr lang="cs-CZ" sz="1900" b="1" kern="1200"/>
            <a:t>SWOT</a:t>
          </a:r>
          <a:r>
            <a:rPr lang="cs-CZ" sz="1900" kern="1200"/>
            <a:t> si můžeme vyhodnotit své silné stránky a oblasti, které je třeba rozvíjet.</a:t>
          </a:r>
          <a:endParaRPr lang="en-US" sz="1900" kern="1200"/>
        </a:p>
      </dsp:txBody>
      <dsp:txXfrm>
        <a:off x="851274" y="3460"/>
        <a:ext cx="8959475" cy="737034"/>
      </dsp:txXfrm>
    </dsp:sp>
    <dsp:sp modelId="{411C7A91-7A2B-4E5D-AD4C-024ED19CBCB6}">
      <dsp:nvSpPr>
        <dsp:cNvPr id="0" name=""/>
        <dsp:cNvSpPr/>
      </dsp:nvSpPr>
      <dsp:spPr>
        <a:xfrm>
          <a:off x="0" y="924752"/>
          <a:ext cx="9810750" cy="7370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47587-C430-4312-ACFA-70D5BA8775DB}">
      <dsp:nvSpPr>
        <dsp:cNvPr id="0" name=""/>
        <dsp:cNvSpPr/>
      </dsp:nvSpPr>
      <dsp:spPr>
        <a:xfrm>
          <a:off x="222952" y="1090585"/>
          <a:ext cx="405368" cy="405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C30AF6-E9E3-4F6A-9648-27606C2668B1}">
      <dsp:nvSpPr>
        <dsp:cNvPr id="0" name=""/>
        <dsp:cNvSpPr/>
      </dsp:nvSpPr>
      <dsp:spPr>
        <a:xfrm>
          <a:off x="851274" y="924752"/>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Můžeme si vést </a:t>
          </a:r>
          <a:r>
            <a:rPr lang="cs-CZ" sz="1900" b="1" kern="1200"/>
            <a:t>strukturovaný reflektivní deník</a:t>
          </a:r>
          <a:r>
            <a:rPr lang="cs-CZ" sz="1900" kern="1200"/>
            <a:t>.</a:t>
          </a:r>
          <a:endParaRPr lang="en-US" sz="1900" kern="1200"/>
        </a:p>
      </dsp:txBody>
      <dsp:txXfrm>
        <a:off x="851274" y="924752"/>
        <a:ext cx="8959475" cy="737034"/>
      </dsp:txXfrm>
    </dsp:sp>
    <dsp:sp modelId="{14106ACF-D328-42F8-A184-B324FAF50BDD}">
      <dsp:nvSpPr>
        <dsp:cNvPr id="0" name=""/>
        <dsp:cNvSpPr/>
      </dsp:nvSpPr>
      <dsp:spPr>
        <a:xfrm>
          <a:off x="0" y="1846045"/>
          <a:ext cx="9810750" cy="7370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E0E10-D316-4ECB-9AD1-4AD839CA5F5E}">
      <dsp:nvSpPr>
        <dsp:cNvPr id="0" name=""/>
        <dsp:cNvSpPr/>
      </dsp:nvSpPr>
      <dsp:spPr>
        <a:xfrm>
          <a:off x="222952" y="2011878"/>
          <a:ext cx="405368" cy="4053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B63CE-7004-49C8-9761-0AA8DA3BD504}">
      <dsp:nvSpPr>
        <dsp:cNvPr id="0" name=""/>
        <dsp:cNvSpPr/>
      </dsp:nvSpPr>
      <dsp:spPr>
        <a:xfrm>
          <a:off x="851274" y="1846045"/>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Musíme pracovat na </a:t>
          </a:r>
          <a:r>
            <a:rPr lang="cs-CZ" sz="1900" b="1" kern="1200"/>
            <a:t>rozvoji návyků pozitivního myšlení</a:t>
          </a:r>
          <a:r>
            <a:rPr lang="cs-CZ" sz="1900" kern="1200"/>
            <a:t> prostřednictvím sledování svého vnitřního dialogu, rozvíjet techniky jeho pozitivního ovlivňování. </a:t>
          </a:r>
          <a:endParaRPr lang="en-US" sz="1900" kern="1200"/>
        </a:p>
      </dsp:txBody>
      <dsp:txXfrm>
        <a:off x="851274" y="1846045"/>
        <a:ext cx="8959475" cy="737034"/>
      </dsp:txXfrm>
    </dsp:sp>
    <dsp:sp modelId="{4E950525-3F36-4F71-9553-209D91944F2F}">
      <dsp:nvSpPr>
        <dsp:cNvPr id="0" name=""/>
        <dsp:cNvSpPr/>
      </dsp:nvSpPr>
      <dsp:spPr>
        <a:xfrm>
          <a:off x="0" y="2767338"/>
          <a:ext cx="9810750" cy="7370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11BB8-2768-45E0-8099-A65149A14EF4}">
      <dsp:nvSpPr>
        <dsp:cNvPr id="0" name=""/>
        <dsp:cNvSpPr/>
      </dsp:nvSpPr>
      <dsp:spPr>
        <a:xfrm>
          <a:off x="222952" y="2933170"/>
          <a:ext cx="405368" cy="4053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9B7DA-AE0F-4EE4-851C-D8A8E55F937D}">
      <dsp:nvSpPr>
        <dsp:cNvPr id="0" name=""/>
        <dsp:cNvSpPr/>
      </dsp:nvSpPr>
      <dsp:spPr>
        <a:xfrm>
          <a:off x="851274" y="2767338"/>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Můžeme hledat </a:t>
          </a:r>
          <a:r>
            <a:rPr lang="cs-CZ" sz="1900" b="1" kern="1200"/>
            <a:t>rolové příklad</a:t>
          </a:r>
          <a:r>
            <a:rPr lang="cs-CZ" sz="1900" kern="1200"/>
            <a:t>y, které nám ukazují cestu.</a:t>
          </a:r>
          <a:endParaRPr lang="en-US" sz="1900" kern="1200"/>
        </a:p>
      </dsp:txBody>
      <dsp:txXfrm>
        <a:off x="851274" y="2767338"/>
        <a:ext cx="8959475" cy="737034"/>
      </dsp:txXfrm>
    </dsp:sp>
    <dsp:sp modelId="{C93D0C71-D968-4D52-9CA0-14CE401F6946}">
      <dsp:nvSpPr>
        <dsp:cNvPr id="0" name=""/>
        <dsp:cNvSpPr/>
      </dsp:nvSpPr>
      <dsp:spPr>
        <a:xfrm>
          <a:off x="0" y="3688630"/>
          <a:ext cx="9810750" cy="7370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6C419-05FF-4B1F-A9F2-52310366D244}">
      <dsp:nvSpPr>
        <dsp:cNvPr id="0" name=""/>
        <dsp:cNvSpPr/>
      </dsp:nvSpPr>
      <dsp:spPr>
        <a:xfrm>
          <a:off x="222952" y="3854463"/>
          <a:ext cx="405368" cy="4053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6E87F-C321-43E8-ABC0-CD38A33C051B}">
      <dsp:nvSpPr>
        <dsp:cNvPr id="0" name=""/>
        <dsp:cNvSpPr/>
      </dsp:nvSpPr>
      <dsp:spPr>
        <a:xfrm>
          <a:off x="851274" y="368863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844550">
            <a:lnSpc>
              <a:spcPct val="90000"/>
            </a:lnSpc>
            <a:spcBef>
              <a:spcPct val="0"/>
            </a:spcBef>
            <a:spcAft>
              <a:spcPct val="35000"/>
            </a:spcAft>
            <a:buNone/>
          </a:pPr>
          <a:r>
            <a:rPr lang="cs-CZ" sz="1900" kern="1200"/>
            <a:t>Dobré je </a:t>
          </a:r>
          <a:r>
            <a:rPr lang="cs-CZ" sz="1900" b="1" kern="1200"/>
            <a:t>sdílet příklady</a:t>
          </a:r>
          <a:r>
            <a:rPr lang="cs-CZ" sz="1900" kern="1200"/>
            <a:t>, které fungují, druhým.</a:t>
          </a:r>
          <a:endParaRPr lang="en-US" sz="1900" kern="1200"/>
        </a:p>
      </dsp:txBody>
      <dsp:txXfrm>
        <a:off x="851274" y="3688630"/>
        <a:ext cx="8959475" cy="737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11,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413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11,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43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11,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309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11,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8857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11,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512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11,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70577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11,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474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11,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46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11,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024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11,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1997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11,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6467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11,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9130959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s.wikipedia.org/wiki/SMART_metoda#cite_note-Favell-12" TargetMode="External"/><Relationship Id="rId3" Type="http://schemas.openxmlformats.org/officeDocument/2006/relationships/hyperlink" Target="https://cs.wikipedia.org/wiki/SMART_metoda#cite_note-alaorg-7" TargetMode="External"/><Relationship Id="rId7" Type="http://schemas.openxmlformats.org/officeDocument/2006/relationships/hyperlink" Target="https://cs.wikipedia.org/wiki/SMART_metoda#cite_note-Wiktionary-11" TargetMode="External"/><Relationship Id="rId2" Type="http://schemas.openxmlformats.org/officeDocument/2006/relationships/hyperlink" Target="https://cs.wikipedia.org/wiki/SMART_metoda#cite_note-Project_Smart-6" TargetMode="External"/><Relationship Id="rId1" Type="http://schemas.openxmlformats.org/officeDocument/2006/relationships/slideLayout" Target="../slideLayouts/slideLayout2.xml"/><Relationship Id="rId6" Type="http://schemas.openxmlformats.org/officeDocument/2006/relationships/hyperlink" Target="https://cs.wikipedia.org/wiki/SMART_metoda#cite_note-Schwalbe-10" TargetMode="External"/><Relationship Id="rId5" Type="http://schemas.openxmlformats.org/officeDocument/2006/relationships/hyperlink" Target="https://cs.wikipedia.org/wiki/SMART_metoda#cite_note-changingminds-9" TargetMode="External"/><Relationship Id="rId4" Type="http://schemas.openxmlformats.org/officeDocument/2006/relationships/hyperlink" Target="https://cs.wikipedia.org/wiki/SMART_metoda#cite_note-natpact-8"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B1B078B-B000-44F9-B571-4AF20E88C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76849"/>
            <a:ext cx="12192000" cy="3781151"/>
          </a:xfrm>
          <a:custGeom>
            <a:avLst/>
            <a:gdLst>
              <a:gd name="connsiteX0" fmla="*/ 12087372 w 12192000"/>
              <a:gd name="connsiteY0" fmla="*/ 0 h 3793674"/>
              <a:gd name="connsiteX1" fmla="*/ 12178353 w 12192000"/>
              <a:gd name="connsiteY1" fmla="*/ 12523 h 3793674"/>
              <a:gd name="connsiteX2" fmla="*/ 12192000 w 12192000"/>
              <a:gd name="connsiteY2" fmla="*/ 25195 h 3793674"/>
              <a:gd name="connsiteX3" fmla="*/ 12192000 w 12192000"/>
              <a:gd name="connsiteY3" fmla="*/ 3793674 h 3793674"/>
              <a:gd name="connsiteX4" fmla="*/ 0 w 12192000"/>
              <a:gd name="connsiteY4" fmla="*/ 3793674 h 3793674"/>
              <a:gd name="connsiteX5" fmla="*/ 0 w 12192000"/>
              <a:gd name="connsiteY5" fmla="*/ 3066065 h 3793674"/>
              <a:gd name="connsiteX6" fmla="*/ 8171 w 12192000"/>
              <a:gd name="connsiteY6" fmla="*/ 3063714 h 3793674"/>
              <a:gd name="connsiteX7" fmla="*/ 67297 w 12192000"/>
              <a:gd name="connsiteY7" fmla="*/ 3039008 h 3793674"/>
              <a:gd name="connsiteX8" fmla="*/ 156970 w 12192000"/>
              <a:gd name="connsiteY8" fmla="*/ 3078618 h 3793674"/>
              <a:gd name="connsiteX9" fmla="*/ 191925 w 12192000"/>
              <a:gd name="connsiteY9" fmla="*/ 3081672 h 3793674"/>
              <a:gd name="connsiteX10" fmla="*/ 260901 w 12192000"/>
              <a:gd name="connsiteY10" fmla="*/ 3123909 h 3793674"/>
              <a:gd name="connsiteX11" fmla="*/ 408315 w 12192000"/>
              <a:gd name="connsiteY11" fmla="*/ 2979941 h 3793674"/>
              <a:gd name="connsiteX12" fmla="*/ 658076 w 12192000"/>
              <a:gd name="connsiteY12" fmla="*/ 2943310 h 3793674"/>
              <a:gd name="connsiteX13" fmla="*/ 858103 w 12192000"/>
              <a:gd name="connsiteY13" fmla="*/ 2814464 h 3793674"/>
              <a:gd name="connsiteX14" fmla="*/ 994062 w 12192000"/>
              <a:gd name="connsiteY14" fmla="*/ 2797082 h 3793674"/>
              <a:gd name="connsiteX15" fmla="*/ 1047040 w 12192000"/>
              <a:gd name="connsiteY15" fmla="*/ 2839351 h 3793674"/>
              <a:gd name="connsiteX16" fmla="*/ 1377085 w 12192000"/>
              <a:gd name="connsiteY16" fmla="*/ 2747933 h 3793674"/>
              <a:gd name="connsiteX17" fmla="*/ 1465015 w 12192000"/>
              <a:gd name="connsiteY17" fmla="*/ 2747280 h 3793674"/>
              <a:gd name="connsiteX18" fmla="*/ 1535004 w 12192000"/>
              <a:gd name="connsiteY18" fmla="*/ 2700358 h 3793674"/>
              <a:gd name="connsiteX19" fmla="*/ 1679251 w 12192000"/>
              <a:gd name="connsiteY19" fmla="*/ 2724890 h 3793674"/>
              <a:gd name="connsiteX20" fmla="*/ 1865161 w 12192000"/>
              <a:gd name="connsiteY20" fmla="*/ 2675644 h 3793674"/>
              <a:gd name="connsiteX21" fmla="*/ 1977927 w 12192000"/>
              <a:gd name="connsiteY21" fmla="*/ 2654971 h 3793674"/>
              <a:gd name="connsiteX22" fmla="*/ 2023175 w 12192000"/>
              <a:gd name="connsiteY22" fmla="*/ 2660925 h 3793674"/>
              <a:gd name="connsiteX23" fmla="*/ 2040685 w 12192000"/>
              <a:gd name="connsiteY23" fmla="*/ 2665174 h 3793674"/>
              <a:gd name="connsiteX24" fmla="*/ 2057102 w 12192000"/>
              <a:gd name="connsiteY24" fmla="*/ 2658281 h 3793674"/>
              <a:gd name="connsiteX25" fmla="*/ 2052057 w 12192000"/>
              <a:gd name="connsiteY25" fmla="*/ 2630525 h 3793674"/>
              <a:gd name="connsiteX26" fmla="*/ 2052988 w 12192000"/>
              <a:gd name="connsiteY26" fmla="*/ 2629844 h 3793674"/>
              <a:gd name="connsiteX27" fmla="*/ 2075835 w 12192000"/>
              <a:gd name="connsiteY27" fmla="*/ 2637574 h 3793674"/>
              <a:gd name="connsiteX28" fmla="*/ 2105280 w 12192000"/>
              <a:gd name="connsiteY28" fmla="*/ 2634295 h 3793674"/>
              <a:gd name="connsiteX29" fmla="*/ 2271487 w 12192000"/>
              <a:gd name="connsiteY29" fmla="*/ 2572125 h 3793674"/>
              <a:gd name="connsiteX30" fmla="*/ 2450874 w 12192000"/>
              <a:gd name="connsiteY30" fmla="*/ 2553486 h 3793674"/>
              <a:gd name="connsiteX31" fmla="*/ 2507266 w 12192000"/>
              <a:gd name="connsiteY31" fmla="*/ 2524499 h 3793674"/>
              <a:gd name="connsiteX32" fmla="*/ 2641503 w 12192000"/>
              <a:gd name="connsiteY32" fmla="*/ 2438864 h 3793674"/>
              <a:gd name="connsiteX33" fmla="*/ 2817182 w 12192000"/>
              <a:gd name="connsiteY33" fmla="*/ 2278080 h 3793674"/>
              <a:gd name="connsiteX34" fmla="*/ 2957554 w 12192000"/>
              <a:gd name="connsiteY34" fmla="*/ 2193400 h 3793674"/>
              <a:gd name="connsiteX35" fmla="*/ 3003677 w 12192000"/>
              <a:gd name="connsiteY35" fmla="*/ 2167401 h 3793674"/>
              <a:gd name="connsiteX36" fmla="*/ 3046876 w 12192000"/>
              <a:gd name="connsiteY36" fmla="*/ 2093819 h 3793674"/>
              <a:gd name="connsiteX37" fmla="*/ 3303290 w 12192000"/>
              <a:gd name="connsiteY37" fmla="*/ 2007607 h 3793674"/>
              <a:gd name="connsiteX38" fmla="*/ 3395602 w 12192000"/>
              <a:gd name="connsiteY38" fmla="*/ 1906162 h 3793674"/>
              <a:gd name="connsiteX39" fmla="*/ 3430100 w 12192000"/>
              <a:gd name="connsiteY39" fmla="*/ 1879967 h 3793674"/>
              <a:gd name="connsiteX40" fmla="*/ 3437914 w 12192000"/>
              <a:gd name="connsiteY40" fmla="*/ 1882014 h 3793674"/>
              <a:gd name="connsiteX41" fmla="*/ 3438972 w 12192000"/>
              <a:gd name="connsiteY41" fmla="*/ 1883731 h 3793674"/>
              <a:gd name="connsiteX42" fmla="*/ 3547723 w 12192000"/>
              <a:gd name="connsiteY42" fmla="*/ 1843739 h 3793674"/>
              <a:gd name="connsiteX43" fmla="*/ 3572350 w 12192000"/>
              <a:gd name="connsiteY43" fmla="*/ 1838592 h 3793674"/>
              <a:gd name="connsiteX44" fmla="*/ 3575291 w 12192000"/>
              <a:gd name="connsiteY44" fmla="*/ 1839812 h 3793674"/>
              <a:gd name="connsiteX45" fmla="*/ 3595183 w 12192000"/>
              <a:gd name="connsiteY45" fmla="*/ 1828822 h 3793674"/>
              <a:gd name="connsiteX46" fmla="*/ 3611353 w 12192000"/>
              <a:gd name="connsiteY46" fmla="*/ 1811452 h 3793674"/>
              <a:gd name="connsiteX47" fmla="*/ 3825586 w 12192000"/>
              <a:gd name="connsiteY47" fmla="*/ 1811075 h 3793674"/>
              <a:gd name="connsiteX48" fmla="*/ 4166327 w 12192000"/>
              <a:gd name="connsiteY48" fmla="*/ 1759538 h 3793674"/>
              <a:gd name="connsiteX49" fmla="*/ 4437661 w 12192000"/>
              <a:gd name="connsiteY49" fmla="*/ 1675591 h 3793674"/>
              <a:gd name="connsiteX50" fmla="*/ 4510862 w 12192000"/>
              <a:gd name="connsiteY50" fmla="*/ 1678037 h 3793674"/>
              <a:gd name="connsiteX51" fmla="*/ 4573217 w 12192000"/>
              <a:gd name="connsiteY51" fmla="*/ 1646377 h 3793674"/>
              <a:gd name="connsiteX52" fmla="*/ 4605137 w 12192000"/>
              <a:gd name="connsiteY52" fmla="*/ 1656997 h 3793674"/>
              <a:gd name="connsiteX53" fmla="*/ 4623509 w 12192000"/>
              <a:gd name="connsiteY53" fmla="*/ 1656442 h 3793674"/>
              <a:gd name="connsiteX54" fmla="*/ 4629310 w 12192000"/>
              <a:gd name="connsiteY54" fmla="*/ 1666377 h 3793674"/>
              <a:gd name="connsiteX55" fmla="*/ 4657404 w 12192000"/>
              <a:gd name="connsiteY55" fmla="*/ 1672770 h 3793674"/>
              <a:gd name="connsiteX56" fmla="*/ 4691044 w 12192000"/>
              <a:gd name="connsiteY56" fmla="*/ 1668931 h 3793674"/>
              <a:gd name="connsiteX57" fmla="*/ 4850032 w 12192000"/>
              <a:gd name="connsiteY57" fmla="*/ 1639440 h 3793674"/>
              <a:gd name="connsiteX58" fmla="*/ 4945654 w 12192000"/>
              <a:gd name="connsiteY58" fmla="*/ 1628212 h 3793674"/>
              <a:gd name="connsiteX59" fmla="*/ 4982770 w 12192000"/>
              <a:gd name="connsiteY59" fmla="*/ 1634027 h 3793674"/>
              <a:gd name="connsiteX60" fmla="*/ 5034068 w 12192000"/>
              <a:gd name="connsiteY60" fmla="*/ 1635369 h 3793674"/>
              <a:gd name="connsiteX61" fmla="*/ 5157133 w 12192000"/>
              <a:gd name="connsiteY61" fmla="*/ 1621298 h 3793674"/>
              <a:gd name="connsiteX62" fmla="*/ 5331645 w 12192000"/>
              <a:gd name="connsiteY62" fmla="*/ 1602675 h 3793674"/>
              <a:gd name="connsiteX63" fmla="*/ 5339977 w 12192000"/>
              <a:gd name="connsiteY63" fmla="*/ 1609364 h 3793674"/>
              <a:gd name="connsiteX64" fmla="*/ 5400314 w 12192000"/>
              <a:gd name="connsiteY64" fmla="*/ 1600700 h 3793674"/>
              <a:gd name="connsiteX65" fmla="*/ 5607257 w 12192000"/>
              <a:gd name="connsiteY65" fmla="*/ 1518495 h 3793674"/>
              <a:gd name="connsiteX66" fmla="*/ 5725292 w 12192000"/>
              <a:gd name="connsiteY66" fmla="*/ 1502996 h 3793674"/>
              <a:gd name="connsiteX67" fmla="*/ 5767898 w 12192000"/>
              <a:gd name="connsiteY67" fmla="*/ 1505858 h 3793674"/>
              <a:gd name="connsiteX68" fmla="*/ 5839240 w 12192000"/>
              <a:gd name="connsiteY68" fmla="*/ 1510133 h 3793674"/>
              <a:gd name="connsiteX69" fmla="*/ 5905402 w 12192000"/>
              <a:gd name="connsiteY69" fmla="*/ 1527401 h 3793674"/>
              <a:gd name="connsiteX70" fmla="*/ 5964698 w 12192000"/>
              <a:gd name="connsiteY70" fmla="*/ 1501636 h 3793674"/>
              <a:gd name="connsiteX71" fmla="*/ 6017881 w 12192000"/>
              <a:gd name="connsiteY71" fmla="*/ 1491249 h 3793674"/>
              <a:gd name="connsiteX72" fmla="*/ 6023244 w 12192000"/>
              <a:gd name="connsiteY72" fmla="*/ 1498384 h 3793674"/>
              <a:gd name="connsiteX73" fmla="*/ 6030193 w 12192000"/>
              <a:gd name="connsiteY73" fmla="*/ 1497853 h 3793674"/>
              <a:gd name="connsiteX74" fmla="*/ 6032755 w 12192000"/>
              <a:gd name="connsiteY74" fmla="*/ 1489137 h 3793674"/>
              <a:gd name="connsiteX75" fmla="*/ 6114491 w 12192000"/>
              <a:gd name="connsiteY75" fmla="*/ 1447543 h 3793674"/>
              <a:gd name="connsiteX76" fmla="*/ 6228089 w 12192000"/>
              <a:gd name="connsiteY76" fmla="*/ 1404736 h 3793674"/>
              <a:gd name="connsiteX77" fmla="*/ 6266132 w 12192000"/>
              <a:gd name="connsiteY77" fmla="*/ 1408704 h 3793674"/>
              <a:gd name="connsiteX78" fmla="*/ 6266284 w 12192000"/>
              <a:gd name="connsiteY78" fmla="*/ 1408695 h 3793674"/>
              <a:gd name="connsiteX79" fmla="*/ 6267815 w 12192000"/>
              <a:gd name="connsiteY79" fmla="*/ 1413946 h 3793674"/>
              <a:gd name="connsiteX80" fmla="*/ 6277660 w 12192000"/>
              <a:gd name="connsiteY80" fmla="*/ 1413155 h 3793674"/>
              <a:gd name="connsiteX81" fmla="*/ 6290206 w 12192000"/>
              <a:gd name="connsiteY81" fmla="*/ 1407568 h 3793674"/>
              <a:gd name="connsiteX82" fmla="*/ 6318021 w 12192000"/>
              <a:gd name="connsiteY82" fmla="*/ 1413938 h 3793674"/>
              <a:gd name="connsiteX83" fmla="*/ 6319318 w 12192000"/>
              <a:gd name="connsiteY83" fmla="*/ 1414570 h 3793674"/>
              <a:gd name="connsiteX84" fmla="*/ 6391161 w 12192000"/>
              <a:gd name="connsiteY84" fmla="*/ 1451966 h 3793674"/>
              <a:gd name="connsiteX85" fmla="*/ 6458507 w 12192000"/>
              <a:gd name="connsiteY85" fmla="*/ 1519154 h 3793674"/>
              <a:gd name="connsiteX86" fmla="*/ 6567007 w 12192000"/>
              <a:gd name="connsiteY86" fmla="*/ 1556379 h 3793674"/>
              <a:gd name="connsiteX87" fmla="*/ 6607554 w 12192000"/>
              <a:gd name="connsiteY87" fmla="*/ 1566314 h 3793674"/>
              <a:gd name="connsiteX88" fmla="*/ 6731017 w 12192000"/>
              <a:gd name="connsiteY88" fmla="*/ 1583864 h 3793674"/>
              <a:gd name="connsiteX89" fmla="*/ 6734116 w 12192000"/>
              <a:gd name="connsiteY89" fmla="*/ 1580958 h 3793674"/>
              <a:gd name="connsiteX90" fmla="*/ 6918249 w 12192000"/>
              <a:gd name="connsiteY90" fmla="*/ 1481214 h 3793674"/>
              <a:gd name="connsiteX91" fmla="*/ 7067518 w 12192000"/>
              <a:gd name="connsiteY91" fmla="*/ 1434780 h 3793674"/>
              <a:gd name="connsiteX92" fmla="*/ 7124203 w 12192000"/>
              <a:gd name="connsiteY92" fmla="*/ 1429376 h 3793674"/>
              <a:gd name="connsiteX93" fmla="*/ 7218949 w 12192000"/>
              <a:gd name="connsiteY93" fmla="*/ 1419635 h 3793674"/>
              <a:gd name="connsiteX94" fmla="*/ 7298895 w 12192000"/>
              <a:gd name="connsiteY94" fmla="*/ 1439633 h 3793674"/>
              <a:gd name="connsiteX95" fmla="*/ 7374497 w 12192000"/>
              <a:gd name="connsiteY95" fmla="*/ 1420678 h 3793674"/>
              <a:gd name="connsiteX96" fmla="*/ 7380250 w 12192000"/>
              <a:gd name="connsiteY96" fmla="*/ 1380997 h 3793674"/>
              <a:gd name="connsiteX97" fmla="*/ 7464957 w 12192000"/>
              <a:gd name="connsiteY97" fmla="*/ 1372171 h 3793674"/>
              <a:gd name="connsiteX98" fmla="*/ 7594747 w 12192000"/>
              <a:gd name="connsiteY98" fmla="*/ 1362653 h 3793674"/>
              <a:gd name="connsiteX99" fmla="*/ 7666555 w 12192000"/>
              <a:gd name="connsiteY99" fmla="*/ 1348052 h 3793674"/>
              <a:gd name="connsiteX100" fmla="*/ 7866007 w 12192000"/>
              <a:gd name="connsiteY100" fmla="*/ 1318067 h 3793674"/>
              <a:gd name="connsiteX101" fmla="*/ 8068308 w 12192000"/>
              <a:gd name="connsiteY101" fmla="*/ 1295574 h 3793674"/>
              <a:gd name="connsiteX102" fmla="*/ 8202385 w 12192000"/>
              <a:gd name="connsiteY102" fmla="*/ 1324823 h 3793674"/>
              <a:gd name="connsiteX103" fmla="*/ 8367138 w 12192000"/>
              <a:gd name="connsiteY103" fmla="*/ 1301734 h 3793674"/>
              <a:gd name="connsiteX104" fmla="*/ 8396799 w 12192000"/>
              <a:gd name="connsiteY104" fmla="*/ 1304107 h 3793674"/>
              <a:gd name="connsiteX105" fmla="*/ 8431415 w 12192000"/>
              <a:gd name="connsiteY105" fmla="*/ 1287621 h 3793674"/>
              <a:gd name="connsiteX106" fmla="*/ 8569515 w 12192000"/>
              <a:gd name="connsiteY106" fmla="*/ 1219560 h 3793674"/>
              <a:gd name="connsiteX107" fmla="*/ 8672452 w 12192000"/>
              <a:gd name="connsiteY107" fmla="*/ 1148305 h 3793674"/>
              <a:gd name="connsiteX108" fmla="*/ 8824768 w 12192000"/>
              <a:gd name="connsiteY108" fmla="*/ 1133740 h 3793674"/>
              <a:gd name="connsiteX109" fmla="*/ 8909609 w 12192000"/>
              <a:gd name="connsiteY109" fmla="*/ 1100055 h 3793674"/>
              <a:gd name="connsiteX110" fmla="*/ 9036318 w 12192000"/>
              <a:gd name="connsiteY110" fmla="*/ 1007023 h 3793674"/>
              <a:gd name="connsiteX111" fmla="*/ 9230382 w 12192000"/>
              <a:gd name="connsiteY111" fmla="*/ 968177 h 3793674"/>
              <a:gd name="connsiteX112" fmla="*/ 9286437 w 12192000"/>
              <a:gd name="connsiteY112" fmla="*/ 1010381 h 3793674"/>
              <a:gd name="connsiteX113" fmla="*/ 9349089 w 12192000"/>
              <a:gd name="connsiteY113" fmla="*/ 1027707 h 3793674"/>
              <a:gd name="connsiteX114" fmla="*/ 9347314 w 12192000"/>
              <a:gd name="connsiteY114" fmla="*/ 946267 h 3793674"/>
              <a:gd name="connsiteX115" fmla="*/ 9492995 w 12192000"/>
              <a:gd name="connsiteY115" fmla="*/ 843272 h 3793674"/>
              <a:gd name="connsiteX116" fmla="*/ 9568501 w 12192000"/>
              <a:gd name="connsiteY116" fmla="*/ 800316 h 3793674"/>
              <a:gd name="connsiteX117" fmla="*/ 9691686 w 12192000"/>
              <a:gd name="connsiteY117" fmla="*/ 750611 h 3793674"/>
              <a:gd name="connsiteX118" fmla="*/ 9728219 w 12192000"/>
              <a:gd name="connsiteY118" fmla="*/ 732444 h 3793674"/>
              <a:gd name="connsiteX119" fmla="*/ 10080661 w 12192000"/>
              <a:gd name="connsiteY119" fmla="*/ 517946 h 3793674"/>
              <a:gd name="connsiteX120" fmla="*/ 10335073 w 12192000"/>
              <a:gd name="connsiteY120" fmla="*/ 536444 h 3793674"/>
              <a:gd name="connsiteX121" fmla="*/ 10593135 w 12192000"/>
              <a:gd name="connsiteY121" fmla="*/ 479950 h 3793674"/>
              <a:gd name="connsiteX122" fmla="*/ 10655931 w 12192000"/>
              <a:gd name="connsiteY122" fmla="*/ 414155 h 3793674"/>
              <a:gd name="connsiteX123" fmla="*/ 10695298 w 12192000"/>
              <a:gd name="connsiteY123" fmla="*/ 404284 h 3793674"/>
              <a:gd name="connsiteX124" fmla="*/ 10761489 w 12192000"/>
              <a:gd name="connsiteY124" fmla="*/ 392693 h 3793674"/>
              <a:gd name="connsiteX125" fmla="*/ 10853610 w 12192000"/>
              <a:gd name="connsiteY125" fmla="*/ 344972 h 3793674"/>
              <a:gd name="connsiteX126" fmla="*/ 11052930 w 12192000"/>
              <a:gd name="connsiteY126" fmla="*/ 293394 h 3793674"/>
              <a:gd name="connsiteX127" fmla="*/ 11359700 w 12192000"/>
              <a:gd name="connsiteY127" fmla="*/ 116377 h 3793674"/>
              <a:gd name="connsiteX128" fmla="*/ 11672425 w 12192000"/>
              <a:gd name="connsiteY128" fmla="*/ 43975 h 3793674"/>
              <a:gd name="connsiteX129" fmla="*/ 11778759 w 12192000"/>
              <a:gd name="connsiteY129" fmla="*/ 15112 h 3793674"/>
              <a:gd name="connsiteX130" fmla="*/ 11912086 w 12192000"/>
              <a:gd name="connsiteY130" fmla="*/ 57763 h 3793674"/>
              <a:gd name="connsiteX131" fmla="*/ 12087372 w 12192000"/>
              <a:gd name="connsiteY131" fmla="*/ 0 h 3793674"/>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778759 w 12192000"/>
              <a:gd name="connsiteY129" fmla="*/ 2589 h 3781151"/>
              <a:gd name="connsiteX130" fmla="*/ 11912086 w 12192000"/>
              <a:gd name="connsiteY13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03854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994062 w 12192000"/>
              <a:gd name="connsiteY14" fmla="*/ 2784559 h 3781151"/>
              <a:gd name="connsiteX15" fmla="*/ 1047040 w 12192000"/>
              <a:gd name="connsiteY15" fmla="*/ 2826828 h 3781151"/>
              <a:gd name="connsiteX16" fmla="*/ 1377085 w 12192000"/>
              <a:gd name="connsiteY16" fmla="*/ 2735410 h 3781151"/>
              <a:gd name="connsiteX17" fmla="*/ 1465015 w 12192000"/>
              <a:gd name="connsiteY17" fmla="*/ 2734757 h 3781151"/>
              <a:gd name="connsiteX18" fmla="*/ 1535004 w 12192000"/>
              <a:gd name="connsiteY18" fmla="*/ 2687835 h 3781151"/>
              <a:gd name="connsiteX19" fmla="*/ 1679251 w 12192000"/>
              <a:gd name="connsiteY19" fmla="*/ 2712367 h 3781151"/>
              <a:gd name="connsiteX20" fmla="*/ 1865161 w 12192000"/>
              <a:gd name="connsiteY20" fmla="*/ 2663121 h 3781151"/>
              <a:gd name="connsiteX21" fmla="*/ 1977927 w 12192000"/>
              <a:gd name="connsiteY21" fmla="*/ 2642448 h 3781151"/>
              <a:gd name="connsiteX22" fmla="*/ 2023175 w 12192000"/>
              <a:gd name="connsiteY22" fmla="*/ 2648402 h 3781151"/>
              <a:gd name="connsiteX23" fmla="*/ 2040685 w 12192000"/>
              <a:gd name="connsiteY23" fmla="*/ 2652651 h 3781151"/>
              <a:gd name="connsiteX24" fmla="*/ 2057102 w 12192000"/>
              <a:gd name="connsiteY24" fmla="*/ 2645758 h 3781151"/>
              <a:gd name="connsiteX25" fmla="*/ 2052057 w 12192000"/>
              <a:gd name="connsiteY25" fmla="*/ 2618002 h 3781151"/>
              <a:gd name="connsiteX26" fmla="*/ 2052988 w 12192000"/>
              <a:gd name="connsiteY26" fmla="*/ 2617321 h 3781151"/>
              <a:gd name="connsiteX27" fmla="*/ 2075835 w 12192000"/>
              <a:gd name="connsiteY27" fmla="*/ 2625051 h 3781151"/>
              <a:gd name="connsiteX28" fmla="*/ 2105280 w 12192000"/>
              <a:gd name="connsiteY28" fmla="*/ 2621772 h 3781151"/>
              <a:gd name="connsiteX29" fmla="*/ 2271487 w 12192000"/>
              <a:gd name="connsiteY29" fmla="*/ 2559602 h 3781151"/>
              <a:gd name="connsiteX30" fmla="*/ 2450874 w 12192000"/>
              <a:gd name="connsiteY30" fmla="*/ 2540963 h 3781151"/>
              <a:gd name="connsiteX31" fmla="*/ 2507266 w 12192000"/>
              <a:gd name="connsiteY31" fmla="*/ 2511976 h 3781151"/>
              <a:gd name="connsiteX32" fmla="*/ 2641503 w 12192000"/>
              <a:gd name="connsiteY32" fmla="*/ 2426341 h 3781151"/>
              <a:gd name="connsiteX33" fmla="*/ 2817182 w 12192000"/>
              <a:gd name="connsiteY33" fmla="*/ 2265557 h 3781151"/>
              <a:gd name="connsiteX34" fmla="*/ 2957554 w 12192000"/>
              <a:gd name="connsiteY34" fmla="*/ 2180877 h 3781151"/>
              <a:gd name="connsiteX35" fmla="*/ 3003677 w 12192000"/>
              <a:gd name="connsiteY35" fmla="*/ 2154878 h 3781151"/>
              <a:gd name="connsiteX36" fmla="*/ 3046876 w 12192000"/>
              <a:gd name="connsiteY36" fmla="*/ 2081296 h 3781151"/>
              <a:gd name="connsiteX37" fmla="*/ 3303290 w 12192000"/>
              <a:gd name="connsiteY37" fmla="*/ 1995084 h 3781151"/>
              <a:gd name="connsiteX38" fmla="*/ 3395602 w 12192000"/>
              <a:gd name="connsiteY38" fmla="*/ 1893639 h 3781151"/>
              <a:gd name="connsiteX39" fmla="*/ 3430100 w 12192000"/>
              <a:gd name="connsiteY39" fmla="*/ 1867444 h 3781151"/>
              <a:gd name="connsiteX40" fmla="*/ 3437914 w 12192000"/>
              <a:gd name="connsiteY40" fmla="*/ 1869491 h 3781151"/>
              <a:gd name="connsiteX41" fmla="*/ 3438972 w 12192000"/>
              <a:gd name="connsiteY41" fmla="*/ 1871208 h 3781151"/>
              <a:gd name="connsiteX42" fmla="*/ 3547723 w 12192000"/>
              <a:gd name="connsiteY42" fmla="*/ 1831216 h 3781151"/>
              <a:gd name="connsiteX43" fmla="*/ 3572350 w 12192000"/>
              <a:gd name="connsiteY43" fmla="*/ 1826069 h 3781151"/>
              <a:gd name="connsiteX44" fmla="*/ 3575291 w 12192000"/>
              <a:gd name="connsiteY44" fmla="*/ 1827289 h 3781151"/>
              <a:gd name="connsiteX45" fmla="*/ 3595183 w 12192000"/>
              <a:gd name="connsiteY45" fmla="*/ 1816299 h 3781151"/>
              <a:gd name="connsiteX46" fmla="*/ 3611353 w 12192000"/>
              <a:gd name="connsiteY46" fmla="*/ 1798929 h 3781151"/>
              <a:gd name="connsiteX47" fmla="*/ 3825586 w 12192000"/>
              <a:gd name="connsiteY47" fmla="*/ 1798552 h 3781151"/>
              <a:gd name="connsiteX48" fmla="*/ 4166327 w 12192000"/>
              <a:gd name="connsiteY48" fmla="*/ 1747015 h 3781151"/>
              <a:gd name="connsiteX49" fmla="*/ 4437661 w 12192000"/>
              <a:gd name="connsiteY49" fmla="*/ 1663068 h 3781151"/>
              <a:gd name="connsiteX50" fmla="*/ 4510862 w 12192000"/>
              <a:gd name="connsiteY50" fmla="*/ 1665514 h 3781151"/>
              <a:gd name="connsiteX51" fmla="*/ 4573217 w 12192000"/>
              <a:gd name="connsiteY51" fmla="*/ 1633854 h 3781151"/>
              <a:gd name="connsiteX52" fmla="*/ 4605137 w 12192000"/>
              <a:gd name="connsiteY52" fmla="*/ 1644474 h 3781151"/>
              <a:gd name="connsiteX53" fmla="*/ 4623509 w 12192000"/>
              <a:gd name="connsiteY53" fmla="*/ 1643919 h 3781151"/>
              <a:gd name="connsiteX54" fmla="*/ 4629310 w 12192000"/>
              <a:gd name="connsiteY54" fmla="*/ 1653854 h 3781151"/>
              <a:gd name="connsiteX55" fmla="*/ 4657404 w 12192000"/>
              <a:gd name="connsiteY55" fmla="*/ 1660247 h 3781151"/>
              <a:gd name="connsiteX56" fmla="*/ 4691044 w 12192000"/>
              <a:gd name="connsiteY56" fmla="*/ 1656408 h 3781151"/>
              <a:gd name="connsiteX57" fmla="*/ 4850032 w 12192000"/>
              <a:gd name="connsiteY57" fmla="*/ 1626917 h 3781151"/>
              <a:gd name="connsiteX58" fmla="*/ 4945654 w 12192000"/>
              <a:gd name="connsiteY58" fmla="*/ 1615689 h 3781151"/>
              <a:gd name="connsiteX59" fmla="*/ 4982770 w 12192000"/>
              <a:gd name="connsiteY59" fmla="*/ 1621504 h 3781151"/>
              <a:gd name="connsiteX60" fmla="*/ 5034068 w 12192000"/>
              <a:gd name="connsiteY60" fmla="*/ 1622846 h 3781151"/>
              <a:gd name="connsiteX61" fmla="*/ 5157133 w 12192000"/>
              <a:gd name="connsiteY61" fmla="*/ 1608775 h 3781151"/>
              <a:gd name="connsiteX62" fmla="*/ 5331645 w 12192000"/>
              <a:gd name="connsiteY62" fmla="*/ 1590152 h 3781151"/>
              <a:gd name="connsiteX63" fmla="*/ 5339977 w 12192000"/>
              <a:gd name="connsiteY63" fmla="*/ 1596841 h 3781151"/>
              <a:gd name="connsiteX64" fmla="*/ 5400314 w 12192000"/>
              <a:gd name="connsiteY64" fmla="*/ 1588177 h 3781151"/>
              <a:gd name="connsiteX65" fmla="*/ 5607257 w 12192000"/>
              <a:gd name="connsiteY65" fmla="*/ 1505972 h 3781151"/>
              <a:gd name="connsiteX66" fmla="*/ 5725292 w 12192000"/>
              <a:gd name="connsiteY66" fmla="*/ 1490473 h 3781151"/>
              <a:gd name="connsiteX67" fmla="*/ 5767898 w 12192000"/>
              <a:gd name="connsiteY67" fmla="*/ 1493335 h 3781151"/>
              <a:gd name="connsiteX68" fmla="*/ 5839240 w 12192000"/>
              <a:gd name="connsiteY68" fmla="*/ 1497610 h 3781151"/>
              <a:gd name="connsiteX69" fmla="*/ 5905402 w 12192000"/>
              <a:gd name="connsiteY69" fmla="*/ 1514878 h 3781151"/>
              <a:gd name="connsiteX70" fmla="*/ 5964698 w 12192000"/>
              <a:gd name="connsiteY70" fmla="*/ 1489113 h 3781151"/>
              <a:gd name="connsiteX71" fmla="*/ 6017881 w 12192000"/>
              <a:gd name="connsiteY71" fmla="*/ 1478726 h 3781151"/>
              <a:gd name="connsiteX72" fmla="*/ 6023244 w 12192000"/>
              <a:gd name="connsiteY72" fmla="*/ 1485861 h 3781151"/>
              <a:gd name="connsiteX73" fmla="*/ 6030193 w 12192000"/>
              <a:gd name="connsiteY73" fmla="*/ 1485330 h 3781151"/>
              <a:gd name="connsiteX74" fmla="*/ 6032755 w 12192000"/>
              <a:gd name="connsiteY74" fmla="*/ 1476614 h 3781151"/>
              <a:gd name="connsiteX75" fmla="*/ 6114491 w 12192000"/>
              <a:gd name="connsiteY75" fmla="*/ 1435020 h 3781151"/>
              <a:gd name="connsiteX76" fmla="*/ 6228089 w 12192000"/>
              <a:gd name="connsiteY76" fmla="*/ 1392213 h 3781151"/>
              <a:gd name="connsiteX77" fmla="*/ 6266132 w 12192000"/>
              <a:gd name="connsiteY77" fmla="*/ 1396181 h 3781151"/>
              <a:gd name="connsiteX78" fmla="*/ 6266284 w 12192000"/>
              <a:gd name="connsiteY78" fmla="*/ 1396172 h 3781151"/>
              <a:gd name="connsiteX79" fmla="*/ 6267815 w 12192000"/>
              <a:gd name="connsiteY79" fmla="*/ 1401423 h 3781151"/>
              <a:gd name="connsiteX80" fmla="*/ 6277660 w 12192000"/>
              <a:gd name="connsiteY80" fmla="*/ 1400632 h 3781151"/>
              <a:gd name="connsiteX81" fmla="*/ 6290206 w 12192000"/>
              <a:gd name="connsiteY81" fmla="*/ 1395045 h 3781151"/>
              <a:gd name="connsiteX82" fmla="*/ 6318021 w 12192000"/>
              <a:gd name="connsiteY82" fmla="*/ 1401415 h 3781151"/>
              <a:gd name="connsiteX83" fmla="*/ 6319318 w 12192000"/>
              <a:gd name="connsiteY83" fmla="*/ 1402047 h 3781151"/>
              <a:gd name="connsiteX84" fmla="*/ 6391161 w 12192000"/>
              <a:gd name="connsiteY84" fmla="*/ 1439443 h 3781151"/>
              <a:gd name="connsiteX85" fmla="*/ 6458507 w 12192000"/>
              <a:gd name="connsiteY85" fmla="*/ 1506631 h 3781151"/>
              <a:gd name="connsiteX86" fmla="*/ 6567007 w 12192000"/>
              <a:gd name="connsiteY86" fmla="*/ 1543856 h 3781151"/>
              <a:gd name="connsiteX87" fmla="*/ 6607554 w 12192000"/>
              <a:gd name="connsiteY87" fmla="*/ 1553791 h 3781151"/>
              <a:gd name="connsiteX88" fmla="*/ 6731017 w 12192000"/>
              <a:gd name="connsiteY88" fmla="*/ 1571341 h 3781151"/>
              <a:gd name="connsiteX89" fmla="*/ 6734116 w 12192000"/>
              <a:gd name="connsiteY89" fmla="*/ 1568435 h 3781151"/>
              <a:gd name="connsiteX90" fmla="*/ 6918249 w 12192000"/>
              <a:gd name="connsiteY90" fmla="*/ 1468691 h 3781151"/>
              <a:gd name="connsiteX91" fmla="*/ 7067518 w 12192000"/>
              <a:gd name="connsiteY91" fmla="*/ 1422257 h 3781151"/>
              <a:gd name="connsiteX92" fmla="*/ 7124203 w 12192000"/>
              <a:gd name="connsiteY92" fmla="*/ 1416853 h 3781151"/>
              <a:gd name="connsiteX93" fmla="*/ 7218949 w 12192000"/>
              <a:gd name="connsiteY93" fmla="*/ 1407112 h 3781151"/>
              <a:gd name="connsiteX94" fmla="*/ 7298895 w 12192000"/>
              <a:gd name="connsiteY94" fmla="*/ 1427110 h 3781151"/>
              <a:gd name="connsiteX95" fmla="*/ 7374497 w 12192000"/>
              <a:gd name="connsiteY95" fmla="*/ 1408155 h 3781151"/>
              <a:gd name="connsiteX96" fmla="*/ 7380250 w 12192000"/>
              <a:gd name="connsiteY96" fmla="*/ 1368474 h 3781151"/>
              <a:gd name="connsiteX97" fmla="*/ 7464957 w 12192000"/>
              <a:gd name="connsiteY97" fmla="*/ 1359648 h 3781151"/>
              <a:gd name="connsiteX98" fmla="*/ 7594747 w 12192000"/>
              <a:gd name="connsiteY98" fmla="*/ 1350130 h 3781151"/>
              <a:gd name="connsiteX99" fmla="*/ 7666555 w 12192000"/>
              <a:gd name="connsiteY99" fmla="*/ 1335529 h 3781151"/>
              <a:gd name="connsiteX100" fmla="*/ 7866007 w 12192000"/>
              <a:gd name="connsiteY100" fmla="*/ 1305544 h 3781151"/>
              <a:gd name="connsiteX101" fmla="*/ 8068308 w 12192000"/>
              <a:gd name="connsiteY101" fmla="*/ 1283051 h 3781151"/>
              <a:gd name="connsiteX102" fmla="*/ 8202385 w 12192000"/>
              <a:gd name="connsiteY102" fmla="*/ 1312300 h 3781151"/>
              <a:gd name="connsiteX103" fmla="*/ 8367138 w 12192000"/>
              <a:gd name="connsiteY103" fmla="*/ 1289211 h 3781151"/>
              <a:gd name="connsiteX104" fmla="*/ 8396799 w 12192000"/>
              <a:gd name="connsiteY104" fmla="*/ 1291584 h 3781151"/>
              <a:gd name="connsiteX105" fmla="*/ 8431415 w 12192000"/>
              <a:gd name="connsiteY105" fmla="*/ 1275098 h 3781151"/>
              <a:gd name="connsiteX106" fmla="*/ 8569515 w 12192000"/>
              <a:gd name="connsiteY106" fmla="*/ 1207037 h 3781151"/>
              <a:gd name="connsiteX107" fmla="*/ 8672452 w 12192000"/>
              <a:gd name="connsiteY107" fmla="*/ 1135782 h 3781151"/>
              <a:gd name="connsiteX108" fmla="*/ 8824768 w 12192000"/>
              <a:gd name="connsiteY108" fmla="*/ 1121217 h 3781151"/>
              <a:gd name="connsiteX109" fmla="*/ 8909609 w 12192000"/>
              <a:gd name="connsiteY109" fmla="*/ 1087532 h 3781151"/>
              <a:gd name="connsiteX110" fmla="*/ 9036318 w 12192000"/>
              <a:gd name="connsiteY110" fmla="*/ 994500 h 3781151"/>
              <a:gd name="connsiteX111" fmla="*/ 9230382 w 12192000"/>
              <a:gd name="connsiteY111" fmla="*/ 955654 h 3781151"/>
              <a:gd name="connsiteX112" fmla="*/ 9286437 w 12192000"/>
              <a:gd name="connsiteY112" fmla="*/ 997858 h 3781151"/>
              <a:gd name="connsiteX113" fmla="*/ 9349089 w 12192000"/>
              <a:gd name="connsiteY113" fmla="*/ 1015184 h 3781151"/>
              <a:gd name="connsiteX114" fmla="*/ 9347314 w 12192000"/>
              <a:gd name="connsiteY114" fmla="*/ 933744 h 3781151"/>
              <a:gd name="connsiteX115" fmla="*/ 9492995 w 12192000"/>
              <a:gd name="connsiteY115" fmla="*/ 830749 h 3781151"/>
              <a:gd name="connsiteX116" fmla="*/ 9568501 w 12192000"/>
              <a:gd name="connsiteY116" fmla="*/ 787793 h 3781151"/>
              <a:gd name="connsiteX117" fmla="*/ 9691686 w 12192000"/>
              <a:gd name="connsiteY117" fmla="*/ 738088 h 3781151"/>
              <a:gd name="connsiteX118" fmla="*/ 9728219 w 12192000"/>
              <a:gd name="connsiteY118" fmla="*/ 719921 h 3781151"/>
              <a:gd name="connsiteX119" fmla="*/ 10080661 w 12192000"/>
              <a:gd name="connsiteY119" fmla="*/ 505423 h 3781151"/>
              <a:gd name="connsiteX120" fmla="*/ 10335073 w 12192000"/>
              <a:gd name="connsiteY120" fmla="*/ 523921 h 3781151"/>
              <a:gd name="connsiteX121" fmla="*/ 10593135 w 12192000"/>
              <a:gd name="connsiteY121" fmla="*/ 467427 h 3781151"/>
              <a:gd name="connsiteX122" fmla="*/ 10655931 w 12192000"/>
              <a:gd name="connsiteY122" fmla="*/ 401632 h 3781151"/>
              <a:gd name="connsiteX123" fmla="*/ 10695298 w 12192000"/>
              <a:gd name="connsiteY123" fmla="*/ 391761 h 3781151"/>
              <a:gd name="connsiteX124" fmla="*/ 10761489 w 12192000"/>
              <a:gd name="connsiteY124" fmla="*/ 380170 h 3781151"/>
              <a:gd name="connsiteX125" fmla="*/ 10853610 w 12192000"/>
              <a:gd name="connsiteY125" fmla="*/ 332449 h 3781151"/>
              <a:gd name="connsiteX126" fmla="*/ 11052930 w 12192000"/>
              <a:gd name="connsiteY126" fmla="*/ 280871 h 3781151"/>
              <a:gd name="connsiteX127" fmla="*/ 11359700 w 12192000"/>
              <a:gd name="connsiteY127" fmla="*/ 158445 h 3781151"/>
              <a:gd name="connsiteX128" fmla="*/ 11672425 w 12192000"/>
              <a:gd name="connsiteY128" fmla="*/ 31452 h 3781151"/>
              <a:gd name="connsiteX129" fmla="*/ 11912086 w 12192000"/>
              <a:gd name="connsiteY12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8103 w 12192000"/>
              <a:gd name="connsiteY13" fmla="*/ 280194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535004 w 12192000"/>
              <a:gd name="connsiteY17" fmla="*/ 2687835 h 3781151"/>
              <a:gd name="connsiteX18" fmla="*/ 1679251 w 12192000"/>
              <a:gd name="connsiteY18" fmla="*/ 2712367 h 3781151"/>
              <a:gd name="connsiteX19" fmla="*/ 1865161 w 12192000"/>
              <a:gd name="connsiteY19" fmla="*/ 2663121 h 3781151"/>
              <a:gd name="connsiteX20" fmla="*/ 1977927 w 12192000"/>
              <a:gd name="connsiteY20" fmla="*/ 2642448 h 3781151"/>
              <a:gd name="connsiteX21" fmla="*/ 2023175 w 12192000"/>
              <a:gd name="connsiteY21" fmla="*/ 2648402 h 3781151"/>
              <a:gd name="connsiteX22" fmla="*/ 2040685 w 12192000"/>
              <a:gd name="connsiteY22" fmla="*/ 2652651 h 3781151"/>
              <a:gd name="connsiteX23" fmla="*/ 2057102 w 12192000"/>
              <a:gd name="connsiteY23" fmla="*/ 2645758 h 3781151"/>
              <a:gd name="connsiteX24" fmla="*/ 2052057 w 12192000"/>
              <a:gd name="connsiteY24" fmla="*/ 2618002 h 3781151"/>
              <a:gd name="connsiteX25" fmla="*/ 2052988 w 12192000"/>
              <a:gd name="connsiteY25" fmla="*/ 2617321 h 3781151"/>
              <a:gd name="connsiteX26" fmla="*/ 2075835 w 12192000"/>
              <a:gd name="connsiteY26" fmla="*/ 2625051 h 3781151"/>
              <a:gd name="connsiteX27" fmla="*/ 2105280 w 12192000"/>
              <a:gd name="connsiteY27" fmla="*/ 2621772 h 3781151"/>
              <a:gd name="connsiteX28" fmla="*/ 2271487 w 12192000"/>
              <a:gd name="connsiteY28" fmla="*/ 2559602 h 3781151"/>
              <a:gd name="connsiteX29" fmla="*/ 2450874 w 12192000"/>
              <a:gd name="connsiteY29" fmla="*/ 2540963 h 3781151"/>
              <a:gd name="connsiteX30" fmla="*/ 2507266 w 12192000"/>
              <a:gd name="connsiteY30" fmla="*/ 2511976 h 3781151"/>
              <a:gd name="connsiteX31" fmla="*/ 2641503 w 12192000"/>
              <a:gd name="connsiteY31" fmla="*/ 2426341 h 3781151"/>
              <a:gd name="connsiteX32" fmla="*/ 2817182 w 12192000"/>
              <a:gd name="connsiteY32" fmla="*/ 2265557 h 3781151"/>
              <a:gd name="connsiteX33" fmla="*/ 2957554 w 12192000"/>
              <a:gd name="connsiteY33" fmla="*/ 2180877 h 3781151"/>
              <a:gd name="connsiteX34" fmla="*/ 3003677 w 12192000"/>
              <a:gd name="connsiteY34" fmla="*/ 2154878 h 3781151"/>
              <a:gd name="connsiteX35" fmla="*/ 3046876 w 12192000"/>
              <a:gd name="connsiteY35" fmla="*/ 2081296 h 3781151"/>
              <a:gd name="connsiteX36" fmla="*/ 3303290 w 12192000"/>
              <a:gd name="connsiteY36" fmla="*/ 1995084 h 3781151"/>
              <a:gd name="connsiteX37" fmla="*/ 3395602 w 12192000"/>
              <a:gd name="connsiteY37" fmla="*/ 1893639 h 3781151"/>
              <a:gd name="connsiteX38" fmla="*/ 3430100 w 12192000"/>
              <a:gd name="connsiteY38" fmla="*/ 1867444 h 3781151"/>
              <a:gd name="connsiteX39" fmla="*/ 3437914 w 12192000"/>
              <a:gd name="connsiteY39" fmla="*/ 1869491 h 3781151"/>
              <a:gd name="connsiteX40" fmla="*/ 3438972 w 12192000"/>
              <a:gd name="connsiteY40" fmla="*/ 1871208 h 3781151"/>
              <a:gd name="connsiteX41" fmla="*/ 3547723 w 12192000"/>
              <a:gd name="connsiteY41" fmla="*/ 1831216 h 3781151"/>
              <a:gd name="connsiteX42" fmla="*/ 3572350 w 12192000"/>
              <a:gd name="connsiteY42" fmla="*/ 1826069 h 3781151"/>
              <a:gd name="connsiteX43" fmla="*/ 3575291 w 12192000"/>
              <a:gd name="connsiteY43" fmla="*/ 1827289 h 3781151"/>
              <a:gd name="connsiteX44" fmla="*/ 3595183 w 12192000"/>
              <a:gd name="connsiteY44" fmla="*/ 1816299 h 3781151"/>
              <a:gd name="connsiteX45" fmla="*/ 3611353 w 12192000"/>
              <a:gd name="connsiteY45" fmla="*/ 1798929 h 3781151"/>
              <a:gd name="connsiteX46" fmla="*/ 3825586 w 12192000"/>
              <a:gd name="connsiteY46" fmla="*/ 1798552 h 3781151"/>
              <a:gd name="connsiteX47" fmla="*/ 4166327 w 12192000"/>
              <a:gd name="connsiteY47" fmla="*/ 1747015 h 3781151"/>
              <a:gd name="connsiteX48" fmla="*/ 4437661 w 12192000"/>
              <a:gd name="connsiteY48" fmla="*/ 1663068 h 3781151"/>
              <a:gd name="connsiteX49" fmla="*/ 4510862 w 12192000"/>
              <a:gd name="connsiteY49" fmla="*/ 1665514 h 3781151"/>
              <a:gd name="connsiteX50" fmla="*/ 4573217 w 12192000"/>
              <a:gd name="connsiteY50" fmla="*/ 1633854 h 3781151"/>
              <a:gd name="connsiteX51" fmla="*/ 4605137 w 12192000"/>
              <a:gd name="connsiteY51" fmla="*/ 1644474 h 3781151"/>
              <a:gd name="connsiteX52" fmla="*/ 4623509 w 12192000"/>
              <a:gd name="connsiteY52" fmla="*/ 1643919 h 3781151"/>
              <a:gd name="connsiteX53" fmla="*/ 4629310 w 12192000"/>
              <a:gd name="connsiteY53" fmla="*/ 1653854 h 3781151"/>
              <a:gd name="connsiteX54" fmla="*/ 4657404 w 12192000"/>
              <a:gd name="connsiteY54" fmla="*/ 1660247 h 3781151"/>
              <a:gd name="connsiteX55" fmla="*/ 4691044 w 12192000"/>
              <a:gd name="connsiteY55" fmla="*/ 1656408 h 3781151"/>
              <a:gd name="connsiteX56" fmla="*/ 4850032 w 12192000"/>
              <a:gd name="connsiteY56" fmla="*/ 1626917 h 3781151"/>
              <a:gd name="connsiteX57" fmla="*/ 4945654 w 12192000"/>
              <a:gd name="connsiteY57" fmla="*/ 1615689 h 3781151"/>
              <a:gd name="connsiteX58" fmla="*/ 4982770 w 12192000"/>
              <a:gd name="connsiteY58" fmla="*/ 1621504 h 3781151"/>
              <a:gd name="connsiteX59" fmla="*/ 5034068 w 12192000"/>
              <a:gd name="connsiteY59" fmla="*/ 1622846 h 3781151"/>
              <a:gd name="connsiteX60" fmla="*/ 5157133 w 12192000"/>
              <a:gd name="connsiteY60" fmla="*/ 1608775 h 3781151"/>
              <a:gd name="connsiteX61" fmla="*/ 5331645 w 12192000"/>
              <a:gd name="connsiteY61" fmla="*/ 1590152 h 3781151"/>
              <a:gd name="connsiteX62" fmla="*/ 5339977 w 12192000"/>
              <a:gd name="connsiteY62" fmla="*/ 1596841 h 3781151"/>
              <a:gd name="connsiteX63" fmla="*/ 5400314 w 12192000"/>
              <a:gd name="connsiteY63" fmla="*/ 1588177 h 3781151"/>
              <a:gd name="connsiteX64" fmla="*/ 5607257 w 12192000"/>
              <a:gd name="connsiteY64" fmla="*/ 1505972 h 3781151"/>
              <a:gd name="connsiteX65" fmla="*/ 5725292 w 12192000"/>
              <a:gd name="connsiteY65" fmla="*/ 1490473 h 3781151"/>
              <a:gd name="connsiteX66" fmla="*/ 5767898 w 12192000"/>
              <a:gd name="connsiteY66" fmla="*/ 1493335 h 3781151"/>
              <a:gd name="connsiteX67" fmla="*/ 5839240 w 12192000"/>
              <a:gd name="connsiteY67" fmla="*/ 1497610 h 3781151"/>
              <a:gd name="connsiteX68" fmla="*/ 5905402 w 12192000"/>
              <a:gd name="connsiteY68" fmla="*/ 1514878 h 3781151"/>
              <a:gd name="connsiteX69" fmla="*/ 5964698 w 12192000"/>
              <a:gd name="connsiteY69" fmla="*/ 1489113 h 3781151"/>
              <a:gd name="connsiteX70" fmla="*/ 6017881 w 12192000"/>
              <a:gd name="connsiteY70" fmla="*/ 1478726 h 3781151"/>
              <a:gd name="connsiteX71" fmla="*/ 6023244 w 12192000"/>
              <a:gd name="connsiteY71" fmla="*/ 1485861 h 3781151"/>
              <a:gd name="connsiteX72" fmla="*/ 6030193 w 12192000"/>
              <a:gd name="connsiteY72" fmla="*/ 1485330 h 3781151"/>
              <a:gd name="connsiteX73" fmla="*/ 6032755 w 12192000"/>
              <a:gd name="connsiteY73" fmla="*/ 1476614 h 3781151"/>
              <a:gd name="connsiteX74" fmla="*/ 6114491 w 12192000"/>
              <a:gd name="connsiteY74" fmla="*/ 1435020 h 3781151"/>
              <a:gd name="connsiteX75" fmla="*/ 6228089 w 12192000"/>
              <a:gd name="connsiteY75" fmla="*/ 1392213 h 3781151"/>
              <a:gd name="connsiteX76" fmla="*/ 6266132 w 12192000"/>
              <a:gd name="connsiteY76" fmla="*/ 1396181 h 3781151"/>
              <a:gd name="connsiteX77" fmla="*/ 6266284 w 12192000"/>
              <a:gd name="connsiteY77" fmla="*/ 1396172 h 3781151"/>
              <a:gd name="connsiteX78" fmla="*/ 6267815 w 12192000"/>
              <a:gd name="connsiteY78" fmla="*/ 1401423 h 3781151"/>
              <a:gd name="connsiteX79" fmla="*/ 6277660 w 12192000"/>
              <a:gd name="connsiteY79" fmla="*/ 1400632 h 3781151"/>
              <a:gd name="connsiteX80" fmla="*/ 6290206 w 12192000"/>
              <a:gd name="connsiteY80" fmla="*/ 1395045 h 3781151"/>
              <a:gd name="connsiteX81" fmla="*/ 6318021 w 12192000"/>
              <a:gd name="connsiteY81" fmla="*/ 1401415 h 3781151"/>
              <a:gd name="connsiteX82" fmla="*/ 6319318 w 12192000"/>
              <a:gd name="connsiteY82" fmla="*/ 1402047 h 3781151"/>
              <a:gd name="connsiteX83" fmla="*/ 6391161 w 12192000"/>
              <a:gd name="connsiteY83" fmla="*/ 1439443 h 3781151"/>
              <a:gd name="connsiteX84" fmla="*/ 6458507 w 12192000"/>
              <a:gd name="connsiteY84" fmla="*/ 1506631 h 3781151"/>
              <a:gd name="connsiteX85" fmla="*/ 6567007 w 12192000"/>
              <a:gd name="connsiteY85" fmla="*/ 1543856 h 3781151"/>
              <a:gd name="connsiteX86" fmla="*/ 6607554 w 12192000"/>
              <a:gd name="connsiteY86" fmla="*/ 1553791 h 3781151"/>
              <a:gd name="connsiteX87" fmla="*/ 6731017 w 12192000"/>
              <a:gd name="connsiteY87" fmla="*/ 1571341 h 3781151"/>
              <a:gd name="connsiteX88" fmla="*/ 6734116 w 12192000"/>
              <a:gd name="connsiteY88" fmla="*/ 1568435 h 3781151"/>
              <a:gd name="connsiteX89" fmla="*/ 6918249 w 12192000"/>
              <a:gd name="connsiteY89" fmla="*/ 1468691 h 3781151"/>
              <a:gd name="connsiteX90" fmla="*/ 7067518 w 12192000"/>
              <a:gd name="connsiteY90" fmla="*/ 1422257 h 3781151"/>
              <a:gd name="connsiteX91" fmla="*/ 7124203 w 12192000"/>
              <a:gd name="connsiteY91" fmla="*/ 1416853 h 3781151"/>
              <a:gd name="connsiteX92" fmla="*/ 7218949 w 12192000"/>
              <a:gd name="connsiteY92" fmla="*/ 1407112 h 3781151"/>
              <a:gd name="connsiteX93" fmla="*/ 7298895 w 12192000"/>
              <a:gd name="connsiteY93" fmla="*/ 1427110 h 3781151"/>
              <a:gd name="connsiteX94" fmla="*/ 7374497 w 12192000"/>
              <a:gd name="connsiteY94" fmla="*/ 1408155 h 3781151"/>
              <a:gd name="connsiteX95" fmla="*/ 7380250 w 12192000"/>
              <a:gd name="connsiteY95" fmla="*/ 1368474 h 3781151"/>
              <a:gd name="connsiteX96" fmla="*/ 7464957 w 12192000"/>
              <a:gd name="connsiteY96" fmla="*/ 1359648 h 3781151"/>
              <a:gd name="connsiteX97" fmla="*/ 7594747 w 12192000"/>
              <a:gd name="connsiteY97" fmla="*/ 1350130 h 3781151"/>
              <a:gd name="connsiteX98" fmla="*/ 7666555 w 12192000"/>
              <a:gd name="connsiteY98" fmla="*/ 1335529 h 3781151"/>
              <a:gd name="connsiteX99" fmla="*/ 7866007 w 12192000"/>
              <a:gd name="connsiteY99" fmla="*/ 1305544 h 3781151"/>
              <a:gd name="connsiteX100" fmla="*/ 8068308 w 12192000"/>
              <a:gd name="connsiteY100" fmla="*/ 1283051 h 3781151"/>
              <a:gd name="connsiteX101" fmla="*/ 8202385 w 12192000"/>
              <a:gd name="connsiteY101" fmla="*/ 1312300 h 3781151"/>
              <a:gd name="connsiteX102" fmla="*/ 8367138 w 12192000"/>
              <a:gd name="connsiteY102" fmla="*/ 1289211 h 3781151"/>
              <a:gd name="connsiteX103" fmla="*/ 8396799 w 12192000"/>
              <a:gd name="connsiteY103" fmla="*/ 1291584 h 3781151"/>
              <a:gd name="connsiteX104" fmla="*/ 8431415 w 12192000"/>
              <a:gd name="connsiteY104" fmla="*/ 1275098 h 3781151"/>
              <a:gd name="connsiteX105" fmla="*/ 8569515 w 12192000"/>
              <a:gd name="connsiteY105" fmla="*/ 1207037 h 3781151"/>
              <a:gd name="connsiteX106" fmla="*/ 8672452 w 12192000"/>
              <a:gd name="connsiteY106" fmla="*/ 1135782 h 3781151"/>
              <a:gd name="connsiteX107" fmla="*/ 8824768 w 12192000"/>
              <a:gd name="connsiteY107" fmla="*/ 1121217 h 3781151"/>
              <a:gd name="connsiteX108" fmla="*/ 8909609 w 12192000"/>
              <a:gd name="connsiteY108" fmla="*/ 1087532 h 3781151"/>
              <a:gd name="connsiteX109" fmla="*/ 9036318 w 12192000"/>
              <a:gd name="connsiteY109" fmla="*/ 994500 h 3781151"/>
              <a:gd name="connsiteX110" fmla="*/ 9230382 w 12192000"/>
              <a:gd name="connsiteY110" fmla="*/ 955654 h 3781151"/>
              <a:gd name="connsiteX111" fmla="*/ 9286437 w 12192000"/>
              <a:gd name="connsiteY111" fmla="*/ 997858 h 3781151"/>
              <a:gd name="connsiteX112" fmla="*/ 9349089 w 12192000"/>
              <a:gd name="connsiteY112" fmla="*/ 1015184 h 3781151"/>
              <a:gd name="connsiteX113" fmla="*/ 9347314 w 12192000"/>
              <a:gd name="connsiteY113" fmla="*/ 933744 h 3781151"/>
              <a:gd name="connsiteX114" fmla="*/ 9492995 w 12192000"/>
              <a:gd name="connsiteY114" fmla="*/ 830749 h 3781151"/>
              <a:gd name="connsiteX115" fmla="*/ 9568501 w 12192000"/>
              <a:gd name="connsiteY115" fmla="*/ 787793 h 3781151"/>
              <a:gd name="connsiteX116" fmla="*/ 9691686 w 12192000"/>
              <a:gd name="connsiteY116" fmla="*/ 738088 h 3781151"/>
              <a:gd name="connsiteX117" fmla="*/ 9728219 w 12192000"/>
              <a:gd name="connsiteY117" fmla="*/ 719921 h 3781151"/>
              <a:gd name="connsiteX118" fmla="*/ 10080661 w 12192000"/>
              <a:gd name="connsiteY118" fmla="*/ 505423 h 3781151"/>
              <a:gd name="connsiteX119" fmla="*/ 10335073 w 12192000"/>
              <a:gd name="connsiteY119" fmla="*/ 523921 h 3781151"/>
              <a:gd name="connsiteX120" fmla="*/ 10593135 w 12192000"/>
              <a:gd name="connsiteY120" fmla="*/ 467427 h 3781151"/>
              <a:gd name="connsiteX121" fmla="*/ 10655931 w 12192000"/>
              <a:gd name="connsiteY121" fmla="*/ 401632 h 3781151"/>
              <a:gd name="connsiteX122" fmla="*/ 10695298 w 12192000"/>
              <a:gd name="connsiteY122" fmla="*/ 391761 h 3781151"/>
              <a:gd name="connsiteX123" fmla="*/ 10761489 w 12192000"/>
              <a:gd name="connsiteY123" fmla="*/ 380170 h 3781151"/>
              <a:gd name="connsiteX124" fmla="*/ 10853610 w 12192000"/>
              <a:gd name="connsiteY124" fmla="*/ 332449 h 3781151"/>
              <a:gd name="connsiteX125" fmla="*/ 11052930 w 12192000"/>
              <a:gd name="connsiteY125" fmla="*/ 280871 h 3781151"/>
              <a:gd name="connsiteX126" fmla="*/ 11359700 w 12192000"/>
              <a:gd name="connsiteY126" fmla="*/ 158445 h 3781151"/>
              <a:gd name="connsiteX127" fmla="*/ 11672425 w 12192000"/>
              <a:gd name="connsiteY127" fmla="*/ 31452 h 3781151"/>
              <a:gd name="connsiteX128" fmla="*/ 11912086 w 12192000"/>
              <a:gd name="connsiteY128"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046876 w 12192000"/>
              <a:gd name="connsiteY34" fmla="*/ 2081296 h 3781151"/>
              <a:gd name="connsiteX35" fmla="*/ 3303290 w 12192000"/>
              <a:gd name="connsiteY35" fmla="*/ 1995084 h 3781151"/>
              <a:gd name="connsiteX36" fmla="*/ 3395602 w 12192000"/>
              <a:gd name="connsiteY36" fmla="*/ 1893639 h 3781151"/>
              <a:gd name="connsiteX37" fmla="*/ 3430100 w 12192000"/>
              <a:gd name="connsiteY37" fmla="*/ 1867444 h 3781151"/>
              <a:gd name="connsiteX38" fmla="*/ 3437914 w 12192000"/>
              <a:gd name="connsiteY38" fmla="*/ 1869491 h 3781151"/>
              <a:gd name="connsiteX39" fmla="*/ 3438972 w 12192000"/>
              <a:gd name="connsiteY39" fmla="*/ 1871208 h 3781151"/>
              <a:gd name="connsiteX40" fmla="*/ 3547723 w 12192000"/>
              <a:gd name="connsiteY40" fmla="*/ 1831216 h 3781151"/>
              <a:gd name="connsiteX41" fmla="*/ 3572350 w 12192000"/>
              <a:gd name="connsiteY41" fmla="*/ 1826069 h 3781151"/>
              <a:gd name="connsiteX42" fmla="*/ 3575291 w 12192000"/>
              <a:gd name="connsiteY42" fmla="*/ 1827289 h 3781151"/>
              <a:gd name="connsiteX43" fmla="*/ 3595183 w 12192000"/>
              <a:gd name="connsiteY43" fmla="*/ 1816299 h 3781151"/>
              <a:gd name="connsiteX44" fmla="*/ 3611353 w 12192000"/>
              <a:gd name="connsiteY44" fmla="*/ 1798929 h 3781151"/>
              <a:gd name="connsiteX45" fmla="*/ 3825586 w 12192000"/>
              <a:gd name="connsiteY45" fmla="*/ 1798552 h 3781151"/>
              <a:gd name="connsiteX46" fmla="*/ 4166327 w 12192000"/>
              <a:gd name="connsiteY46" fmla="*/ 1747015 h 3781151"/>
              <a:gd name="connsiteX47" fmla="*/ 4437661 w 12192000"/>
              <a:gd name="connsiteY47" fmla="*/ 1663068 h 3781151"/>
              <a:gd name="connsiteX48" fmla="*/ 4510862 w 12192000"/>
              <a:gd name="connsiteY48" fmla="*/ 1665514 h 3781151"/>
              <a:gd name="connsiteX49" fmla="*/ 4573217 w 12192000"/>
              <a:gd name="connsiteY49" fmla="*/ 1633854 h 3781151"/>
              <a:gd name="connsiteX50" fmla="*/ 4605137 w 12192000"/>
              <a:gd name="connsiteY50" fmla="*/ 1644474 h 3781151"/>
              <a:gd name="connsiteX51" fmla="*/ 4623509 w 12192000"/>
              <a:gd name="connsiteY51" fmla="*/ 1643919 h 3781151"/>
              <a:gd name="connsiteX52" fmla="*/ 4629310 w 12192000"/>
              <a:gd name="connsiteY52" fmla="*/ 1653854 h 3781151"/>
              <a:gd name="connsiteX53" fmla="*/ 4657404 w 12192000"/>
              <a:gd name="connsiteY53" fmla="*/ 1660247 h 3781151"/>
              <a:gd name="connsiteX54" fmla="*/ 4691044 w 12192000"/>
              <a:gd name="connsiteY54" fmla="*/ 1656408 h 3781151"/>
              <a:gd name="connsiteX55" fmla="*/ 4850032 w 12192000"/>
              <a:gd name="connsiteY55" fmla="*/ 1626917 h 3781151"/>
              <a:gd name="connsiteX56" fmla="*/ 4945654 w 12192000"/>
              <a:gd name="connsiteY56" fmla="*/ 1615689 h 3781151"/>
              <a:gd name="connsiteX57" fmla="*/ 4982770 w 12192000"/>
              <a:gd name="connsiteY57" fmla="*/ 1621504 h 3781151"/>
              <a:gd name="connsiteX58" fmla="*/ 5034068 w 12192000"/>
              <a:gd name="connsiteY58" fmla="*/ 1622846 h 3781151"/>
              <a:gd name="connsiteX59" fmla="*/ 5157133 w 12192000"/>
              <a:gd name="connsiteY59" fmla="*/ 1608775 h 3781151"/>
              <a:gd name="connsiteX60" fmla="*/ 5331645 w 12192000"/>
              <a:gd name="connsiteY60" fmla="*/ 1590152 h 3781151"/>
              <a:gd name="connsiteX61" fmla="*/ 5339977 w 12192000"/>
              <a:gd name="connsiteY61" fmla="*/ 1596841 h 3781151"/>
              <a:gd name="connsiteX62" fmla="*/ 5400314 w 12192000"/>
              <a:gd name="connsiteY62" fmla="*/ 1588177 h 3781151"/>
              <a:gd name="connsiteX63" fmla="*/ 5607257 w 12192000"/>
              <a:gd name="connsiteY63" fmla="*/ 1505972 h 3781151"/>
              <a:gd name="connsiteX64" fmla="*/ 5725292 w 12192000"/>
              <a:gd name="connsiteY64" fmla="*/ 1490473 h 3781151"/>
              <a:gd name="connsiteX65" fmla="*/ 5767898 w 12192000"/>
              <a:gd name="connsiteY65" fmla="*/ 1493335 h 3781151"/>
              <a:gd name="connsiteX66" fmla="*/ 5839240 w 12192000"/>
              <a:gd name="connsiteY66" fmla="*/ 1497610 h 3781151"/>
              <a:gd name="connsiteX67" fmla="*/ 5905402 w 12192000"/>
              <a:gd name="connsiteY67" fmla="*/ 1514878 h 3781151"/>
              <a:gd name="connsiteX68" fmla="*/ 5964698 w 12192000"/>
              <a:gd name="connsiteY68" fmla="*/ 1489113 h 3781151"/>
              <a:gd name="connsiteX69" fmla="*/ 6017881 w 12192000"/>
              <a:gd name="connsiteY69" fmla="*/ 1478726 h 3781151"/>
              <a:gd name="connsiteX70" fmla="*/ 6023244 w 12192000"/>
              <a:gd name="connsiteY70" fmla="*/ 1485861 h 3781151"/>
              <a:gd name="connsiteX71" fmla="*/ 6030193 w 12192000"/>
              <a:gd name="connsiteY71" fmla="*/ 1485330 h 3781151"/>
              <a:gd name="connsiteX72" fmla="*/ 6032755 w 12192000"/>
              <a:gd name="connsiteY72" fmla="*/ 1476614 h 3781151"/>
              <a:gd name="connsiteX73" fmla="*/ 6114491 w 12192000"/>
              <a:gd name="connsiteY73" fmla="*/ 1435020 h 3781151"/>
              <a:gd name="connsiteX74" fmla="*/ 6228089 w 12192000"/>
              <a:gd name="connsiteY74" fmla="*/ 1392213 h 3781151"/>
              <a:gd name="connsiteX75" fmla="*/ 6266132 w 12192000"/>
              <a:gd name="connsiteY75" fmla="*/ 1396181 h 3781151"/>
              <a:gd name="connsiteX76" fmla="*/ 6266284 w 12192000"/>
              <a:gd name="connsiteY76" fmla="*/ 1396172 h 3781151"/>
              <a:gd name="connsiteX77" fmla="*/ 6267815 w 12192000"/>
              <a:gd name="connsiteY77" fmla="*/ 1401423 h 3781151"/>
              <a:gd name="connsiteX78" fmla="*/ 6277660 w 12192000"/>
              <a:gd name="connsiteY78" fmla="*/ 1400632 h 3781151"/>
              <a:gd name="connsiteX79" fmla="*/ 6290206 w 12192000"/>
              <a:gd name="connsiteY79" fmla="*/ 1395045 h 3781151"/>
              <a:gd name="connsiteX80" fmla="*/ 6318021 w 12192000"/>
              <a:gd name="connsiteY80" fmla="*/ 1401415 h 3781151"/>
              <a:gd name="connsiteX81" fmla="*/ 6319318 w 12192000"/>
              <a:gd name="connsiteY81" fmla="*/ 1402047 h 3781151"/>
              <a:gd name="connsiteX82" fmla="*/ 6391161 w 12192000"/>
              <a:gd name="connsiteY82" fmla="*/ 1439443 h 3781151"/>
              <a:gd name="connsiteX83" fmla="*/ 6458507 w 12192000"/>
              <a:gd name="connsiteY83" fmla="*/ 1506631 h 3781151"/>
              <a:gd name="connsiteX84" fmla="*/ 6567007 w 12192000"/>
              <a:gd name="connsiteY84" fmla="*/ 1543856 h 3781151"/>
              <a:gd name="connsiteX85" fmla="*/ 6607554 w 12192000"/>
              <a:gd name="connsiteY85" fmla="*/ 1553791 h 3781151"/>
              <a:gd name="connsiteX86" fmla="*/ 6731017 w 12192000"/>
              <a:gd name="connsiteY86" fmla="*/ 1571341 h 3781151"/>
              <a:gd name="connsiteX87" fmla="*/ 6734116 w 12192000"/>
              <a:gd name="connsiteY87" fmla="*/ 1568435 h 3781151"/>
              <a:gd name="connsiteX88" fmla="*/ 6918249 w 12192000"/>
              <a:gd name="connsiteY88" fmla="*/ 1468691 h 3781151"/>
              <a:gd name="connsiteX89" fmla="*/ 7067518 w 12192000"/>
              <a:gd name="connsiteY89" fmla="*/ 1422257 h 3781151"/>
              <a:gd name="connsiteX90" fmla="*/ 7124203 w 12192000"/>
              <a:gd name="connsiteY90" fmla="*/ 1416853 h 3781151"/>
              <a:gd name="connsiteX91" fmla="*/ 7218949 w 12192000"/>
              <a:gd name="connsiteY91" fmla="*/ 1407112 h 3781151"/>
              <a:gd name="connsiteX92" fmla="*/ 7298895 w 12192000"/>
              <a:gd name="connsiteY92" fmla="*/ 1427110 h 3781151"/>
              <a:gd name="connsiteX93" fmla="*/ 7374497 w 12192000"/>
              <a:gd name="connsiteY93" fmla="*/ 1408155 h 3781151"/>
              <a:gd name="connsiteX94" fmla="*/ 7380250 w 12192000"/>
              <a:gd name="connsiteY94" fmla="*/ 1368474 h 3781151"/>
              <a:gd name="connsiteX95" fmla="*/ 7464957 w 12192000"/>
              <a:gd name="connsiteY95" fmla="*/ 1359648 h 3781151"/>
              <a:gd name="connsiteX96" fmla="*/ 7594747 w 12192000"/>
              <a:gd name="connsiteY96" fmla="*/ 1350130 h 3781151"/>
              <a:gd name="connsiteX97" fmla="*/ 7666555 w 12192000"/>
              <a:gd name="connsiteY97" fmla="*/ 1335529 h 3781151"/>
              <a:gd name="connsiteX98" fmla="*/ 7866007 w 12192000"/>
              <a:gd name="connsiteY98" fmla="*/ 1305544 h 3781151"/>
              <a:gd name="connsiteX99" fmla="*/ 8068308 w 12192000"/>
              <a:gd name="connsiteY99" fmla="*/ 1283051 h 3781151"/>
              <a:gd name="connsiteX100" fmla="*/ 8202385 w 12192000"/>
              <a:gd name="connsiteY100" fmla="*/ 1312300 h 3781151"/>
              <a:gd name="connsiteX101" fmla="*/ 8367138 w 12192000"/>
              <a:gd name="connsiteY101" fmla="*/ 1289211 h 3781151"/>
              <a:gd name="connsiteX102" fmla="*/ 8396799 w 12192000"/>
              <a:gd name="connsiteY102" fmla="*/ 1291584 h 3781151"/>
              <a:gd name="connsiteX103" fmla="*/ 8431415 w 12192000"/>
              <a:gd name="connsiteY103" fmla="*/ 1275098 h 3781151"/>
              <a:gd name="connsiteX104" fmla="*/ 8569515 w 12192000"/>
              <a:gd name="connsiteY104" fmla="*/ 1207037 h 3781151"/>
              <a:gd name="connsiteX105" fmla="*/ 8672452 w 12192000"/>
              <a:gd name="connsiteY105" fmla="*/ 1135782 h 3781151"/>
              <a:gd name="connsiteX106" fmla="*/ 8824768 w 12192000"/>
              <a:gd name="connsiteY106" fmla="*/ 1121217 h 3781151"/>
              <a:gd name="connsiteX107" fmla="*/ 8909609 w 12192000"/>
              <a:gd name="connsiteY107" fmla="*/ 1087532 h 3781151"/>
              <a:gd name="connsiteX108" fmla="*/ 9036318 w 12192000"/>
              <a:gd name="connsiteY108" fmla="*/ 994500 h 3781151"/>
              <a:gd name="connsiteX109" fmla="*/ 9230382 w 12192000"/>
              <a:gd name="connsiteY109" fmla="*/ 955654 h 3781151"/>
              <a:gd name="connsiteX110" fmla="*/ 9286437 w 12192000"/>
              <a:gd name="connsiteY110" fmla="*/ 997858 h 3781151"/>
              <a:gd name="connsiteX111" fmla="*/ 9349089 w 12192000"/>
              <a:gd name="connsiteY111" fmla="*/ 1015184 h 3781151"/>
              <a:gd name="connsiteX112" fmla="*/ 9347314 w 12192000"/>
              <a:gd name="connsiteY112" fmla="*/ 933744 h 3781151"/>
              <a:gd name="connsiteX113" fmla="*/ 9492995 w 12192000"/>
              <a:gd name="connsiteY113" fmla="*/ 830749 h 3781151"/>
              <a:gd name="connsiteX114" fmla="*/ 9568501 w 12192000"/>
              <a:gd name="connsiteY114" fmla="*/ 787793 h 3781151"/>
              <a:gd name="connsiteX115" fmla="*/ 9691686 w 12192000"/>
              <a:gd name="connsiteY115" fmla="*/ 738088 h 3781151"/>
              <a:gd name="connsiteX116" fmla="*/ 9728219 w 12192000"/>
              <a:gd name="connsiteY116" fmla="*/ 719921 h 3781151"/>
              <a:gd name="connsiteX117" fmla="*/ 10080661 w 12192000"/>
              <a:gd name="connsiteY117" fmla="*/ 505423 h 3781151"/>
              <a:gd name="connsiteX118" fmla="*/ 10335073 w 12192000"/>
              <a:gd name="connsiteY118" fmla="*/ 523921 h 3781151"/>
              <a:gd name="connsiteX119" fmla="*/ 10593135 w 12192000"/>
              <a:gd name="connsiteY119" fmla="*/ 467427 h 3781151"/>
              <a:gd name="connsiteX120" fmla="*/ 10655931 w 12192000"/>
              <a:gd name="connsiteY120" fmla="*/ 401632 h 3781151"/>
              <a:gd name="connsiteX121" fmla="*/ 10695298 w 12192000"/>
              <a:gd name="connsiteY121" fmla="*/ 391761 h 3781151"/>
              <a:gd name="connsiteX122" fmla="*/ 10761489 w 12192000"/>
              <a:gd name="connsiteY122" fmla="*/ 380170 h 3781151"/>
              <a:gd name="connsiteX123" fmla="*/ 10853610 w 12192000"/>
              <a:gd name="connsiteY123" fmla="*/ 332449 h 3781151"/>
              <a:gd name="connsiteX124" fmla="*/ 11052930 w 12192000"/>
              <a:gd name="connsiteY124" fmla="*/ 280871 h 3781151"/>
              <a:gd name="connsiteX125" fmla="*/ 11359700 w 12192000"/>
              <a:gd name="connsiteY125" fmla="*/ 158445 h 3781151"/>
              <a:gd name="connsiteX126" fmla="*/ 11672425 w 12192000"/>
              <a:gd name="connsiteY126" fmla="*/ 31452 h 3781151"/>
              <a:gd name="connsiteX127" fmla="*/ 11912086 w 12192000"/>
              <a:gd name="connsiteY127"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817182 w 12192000"/>
              <a:gd name="connsiteY31" fmla="*/ 2265557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9089 w 12192000"/>
              <a:gd name="connsiteY110" fmla="*/ 1015184 h 3781151"/>
              <a:gd name="connsiteX111" fmla="*/ 9347314 w 12192000"/>
              <a:gd name="connsiteY111" fmla="*/ 933744 h 3781151"/>
              <a:gd name="connsiteX112" fmla="*/ 9492995 w 12192000"/>
              <a:gd name="connsiteY112" fmla="*/ 830749 h 3781151"/>
              <a:gd name="connsiteX113" fmla="*/ 9568501 w 12192000"/>
              <a:gd name="connsiteY113" fmla="*/ 787793 h 3781151"/>
              <a:gd name="connsiteX114" fmla="*/ 9691686 w 12192000"/>
              <a:gd name="connsiteY114" fmla="*/ 738088 h 3781151"/>
              <a:gd name="connsiteX115" fmla="*/ 9728219 w 12192000"/>
              <a:gd name="connsiteY115" fmla="*/ 719921 h 3781151"/>
              <a:gd name="connsiteX116" fmla="*/ 10080661 w 12192000"/>
              <a:gd name="connsiteY116" fmla="*/ 505423 h 3781151"/>
              <a:gd name="connsiteX117" fmla="*/ 10335073 w 12192000"/>
              <a:gd name="connsiteY117" fmla="*/ 523921 h 3781151"/>
              <a:gd name="connsiteX118" fmla="*/ 10593135 w 12192000"/>
              <a:gd name="connsiteY118" fmla="*/ 467427 h 3781151"/>
              <a:gd name="connsiteX119" fmla="*/ 10655931 w 12192000"/>
              <a:gd name="connsiteY119" fmla="*/ 401632 h 3781151"/>
              <a:gd name="connsiteX120" fmla="*/ 10695298 w 12192000"/>
              <a:gd name="connsiteY120" fmla="*/ 391761 h 3781151"/>
              <a:gd name="connsiteX121" fmla="*/ 10761489 w 12192000"/>
              <a:gd name="connsiteY121" fmla="*/ 380170 h 3781151"/>
              <a:gd name="connsiteX122" fmla="*/ 10853610 w 12192000"/>
              <a:gd name="connsiteY122" fmla="*/ 332449 h 3781151"/>
              <a:gd name="connsiteX123" fmla="*/ 11052930 w 12192000"/>
              <a:gd name="connsiteY123" fmla="*/ 280871 h 3781151"/>
              <a:gd name="connsiteX124" fmla="*/ 11359700 w 12192000"/>
              <a:gd name="connsiteY124" fmla="*/ 158445 h 3781151"/>
              <a:gd name="connsiteX125" fmla="*/ 11672425 w 12192000"/>
              <a:gd name="connsiteY125" fmla="*/ 31452 h 3781151"/>
              <a:gd name="connsiteX126" fmla="*/ 11912086 w 12192000"/>
              <a:gd name="connsiteY126"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286437 w 12192000"/>
              <a:gd name="connsiteY109" fmla="*/ 997858 h 3781151"/>
              <a:gd name="connsiteX110" fmla="*/ 9347314 w 12192000"/>
              <a:gd name="connsiteY110" fmla="*/ 933744 h 3781151"/>
              <a:gd name="connsiteX111" fmla="*/ 9492995 w 12192000"/>
              <a:gd name="connsiteY111" fmla="*/ 830749 h 3781151"/>
              <a:gd name="connsiteX112" fmla="*/ 9568501 w 12192000"/>
              <a:gd name="connsiteY112" fmla="*/ 787793 h 3781151"/>
              <a:gd name="connsiteX113" fmla="*/ 9691686 w 12192000"/>
              <a:gd name="connsiteY113" fmla="*/ 738088 h 3781151"/>
              <a:gd name="connsiteX114" fmla="*/ 9728219 w 12192000"/>
              <a:gd name="connsiteY114" fmla="*/ 719921 h 3781151"/>
              <a:gd name="connsiteX115" fmla="*/ 10080661 w 12192000"/>
              <a:gd name="connsiteY115" fmla="*/ 505423 h 3781151"/>
              <a:gd name="connsiteX116" fmla="*/ 10335073 w 12192000"/>
              <a:gd name="connsiteY116" fmla="*/ 523921 h 3781151"/>
              <a:gd name="connsiteX117" fmla="*/ 10593135 w 12192000"/>
              <a:gd name="connsiteY117" fmla="*/ 467427 h 3781151"/>
              <a:gd name="connsiteX118" fmla="*/ 10655931 w 12192000"/>
              <a:gd name="connsiteY118" fmla="*/ 401632 h 3781151"/>
              <a:gd name="connsiteX119" fmla="*/ 10695298 w 12192000"/>
              <a:gd name="connsiteY119" fmla="*/ 391761 h 3781151"/>
              <a:gd name="connsiteX120" fmla="*/ 10761489 w 12192000"/>
              <a:gd name="connsiteY120" fmla="*/ 380170 h 3781151"/>
              <a:gd name="connsiteX121" fmla="*/ 10853610 w 12192000"/>
              <a:gd name="connsiteY121" fmla="*/ 332449 h 3781151"/>
              <a:gd name="connsiteX122" fmla="*/ 11052930 w 12192000"/>
              <a:gd name="connsiteY122" fmla="*/ 280871 h 3781151"/>
              <a:gd name="connsiteX123" fmla="*/ 11359700 w 12192000"/>
              <a:gd name="connsiteY123" fmla="*/ 158445 h 3781151"/>
              <a:gd name="connsiteX124" fmla="*/ 11672425 w 12192000"/>
              <a:gd name="connsiteY124" fmla="*/ 31452 h 3781151"/>
              <a:gd name="connsiteX125" fmla="*/ 11912086 w 12192000"/>
              <a:gd name="connsiteY125"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431415 w 12192000"/>
              <a:gd name="connsiteY102" fmla="*/ 1275098 h 3781151"/>
              <a:gd name="connsiteX103" fmla="*/ 8569515 w 12192000"/>
              <a:gd name="connsiteY103" fmla="*/ 1207037 h 3781151"/>
              <a:gd name="connsiteX104" fmla="*/ 8672452 w 12192000"/>
              <a:gd name="connsiteY104" fmla="*/ 1135782 h 3781151"/>
              <a:gd name="connsiteX105" fmla="*/ 8824768 w 12192000"/>
              <a:gd name="connsiteY105" fmla="*/ 1121217 h 3781151"/>
              <a:gd name="connsiteX106" fmla="*/ 8909609 w 12192000"/>
              <a:gd name="connsiteY106" fmla="*/ 1087532 h 3781151"/>
              <a:gd name="connsiteX107" fmla="*/ 9036318 w 12192000"/>
              <a:gd name="connsiteY107" fmla="*/ 994500 h 3781151"/>
              <a:gd name="connsiteX108" fmla="*/ 9230382 w 12192000"/>
              <a:gd name="connsiteY108" fmla="*/ 955654 h 3781151"/>
              <a:gd name="connsiteX109" fmla="*/ 9347314 w 12192000"/>
              <a:gd name="connsiteY109" fmla="*/ 933744 h 3781151"/>
              <a:gd name="connsiteX110" fmla="*/ 9492995 w 12192000"/>
              <a:gd name="connsiteY110" fmla="*/ 830749 h 3781151"/>
              <a:gd name="connsiteX111" fmla="*/ 9568501 w 12192000"/>
              <a:gd name="connsiteY111" fmla="*/ 787793 h 3781151"/>
              <a:gd name="connsiteX112" fmla="*/ 9691686 w 12192000"/>
              <a:gd name="connsiteY112" fmla="*/ 738088 h 3781151"/>
              <a:gd name="connsiteX113" fmla="*/ 9728219 w 12192000"/>
              <a:gd name="connsiteY113" fmla="*/ 719921 h 3781151"/>
              <a:gd name="connsiteX114" fmla="*/ 10080661 w 12192000"/>
              <a:gd name="connsiteY114" fmla="*/ 505423 h 3781151"/>
              <a:gd name="connsiteX115" fmla="*/ 10335073 w 12192000"/>
              <a:gd name="connsiteY115" fmla="*/ 523921 h 3781151"/>
              <a:gd name="connsiteX116" fmla="*/ 10593135 w 12192000"/>
              <a:gd name="connsiteY116" fmla="*/ 467427 h 3781151"/>
              <a:gd name="connsiteX117" fmla="*/ 10655931 w 12192000"/>
              <a:gd name="connsiteY117" fmla="*/ 401632 h 3781151"/>
              <a:gd name="connsiteX118" fmla="*/ 10695298 w 12192000"/>
              <a:gd name="connsiteY118" fmla="*/ 391761 h 3781151"/>
              <a:gd name="connsiteX119" fmla="*/ 10761489 w 12192000"/>
              <a:gd name="connsiteY119" fmla="*/ 380170 h 3781151"/>
              <a:gd name="connsiteX120" fmla="*/ 10853610 w 12192000"/>
              <a:gd name="connsiteY120" fmla="*/ 332449 h 3781151"/>
              <a:gd name="connsiteX121" fmla="*/ 11052930 w 12192000"/>
              <a:gd name="connsiteY121" fmla="*/ 280871 h 3781151"/>
              <a:gd name="connsiteX122" fmla="*/ 11359700 w 12192000"/>
              <a:gd name="connsiteY122" fmla="*/ 158445 h 3781151"/>
              <a:gd name="connsiteX123" fmla="*/ 11672425 w 12192000"/>
              <a:gd name="connsiteY123" fmla="*/ 31452 h 3781151"/>
              <a:gd name="connsiteX124" fmla="*/ 11912086 w 12192000"/>
              <a:gd name="connsiteY124"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569515 w 12192000"/>
              <a:gd name="connsiteY102" fmla="*/ 1207037 h 3781151"/>
              <a:gd name="connsiteX103" fmla="*/ 8672452 w 12192000"/>
              <a:gd name="connsiteY103" fmla="*/ 1135782 h 3781151"/>
              <a:gd name="connsiteX104" fmla="*/ 8824768 w 12192000"/>
              <a:gd name="connsiteY104" fmla="*/ 1121217 h 3781151"/>
              <a:gd name="connsiteX105" fmla="*/ 8909609 w 12192000"/>
              <a:gd name="connsiteY105" fmla="*/ 1087532 h 3781151"/>
              <a:gd name="connsiteX106" fmla="*/ 9036318 w 12192000"/>
              <a:gd name="connsiteY106" fmla="*/ 994500 h 3781151"/>
              <a:gd name="connsiteX107" fmla="*/ 9230382 w 12192000"/>
              <a:gd name="connsiteY107" fmla="*/ 955654 h 3781151"/>
              <a:gd name="connsiteX108" fmla="*/ 9347314 w 12192000"/>
              <a:gd name="connsiteY108" fmla="*/ 933744 h 3781151"/>
              <a:gd name="connsiteX109" fmla="*/ 9492995 w 12192000"/>
              <a:gd name="connsiteY109" fmla="*/ 830749 h 3781151"/>
              <a:gd name="connsiteX110" fmla="*/ 9568501 w 12192000"/>
              <a:gd name="connsiteY110" fmla="*/ 787793 h 3781151"/>
              <a:gd name="connsiteX111" fmla="*/ 9691686 w 12192000"/>
              <a:gd name="connsiteY111" fmla="*/ 738088 h 3781151"/>
              <a:gd name="connsiteX112" fmla="*/ 9728219 w 12192000"/>
              <a:gd name="connsiteY112" fmla="*/ 719921 h 3781151"/>
              <a:gd name="connsiteX113" fmla="*/ 10080661 w 12192000"/>
              <a:gd name="connsiteY113" fmla="*/ 505423 h 3781151"/>
              <a:gd name="connsiteX114" fmla="*/ 10335073 w 12192000"/>
              <a:gd name="connsiteY114" fmla="*/ 523921 h 3781151"/>
              <a:gd name="connsiteX115" fmla="*/ 10593135 w 12192000"/>
              <a:gd name="connsiteY115" fmla="*/ 467427 h 3781151"/>
              <a:gd name="connsiteX116" fmla="*/ 10655931 w 12192000"/>
              <a:gd name="connsiteY116" fmla="*/ 401632 h 3781151"/>
              <a:gd name="connsiteX117" fmla="*/ 10695298 w 12192000"/>
              <a:gd name="connsiteY117" fmla="*/ 391761 h 3781151"/>
              <a:gd name="connsiteX118" fmla="*/ 10761489 w 12192000"/>
              <a:gd name="connsiteY118" fmla="*/ 380170 h 3781151"/>
              <a:gd name="connsiteX119" fmla="*/ 10853610 w 12192000"/>
              <a:gd name="connsiteY119" fmla="*/ 332449 h 3781151"/>
              <a:gd name="connsiteX120" fmla="*/ 11052930 w 12192000"/>
              <a:gd name="connsiteY120" fmla="*/ 280871 h 3781151"/>
              <a:gd name="connsiteX121" fmla="*/ 11359700 w 12192000"/>
              <a:gd name="connsiteY121" fmla="*/ 158445 h 3781151"/>
              <a:gd name="connsiteX122" fmla="*/ 11672425 w 12192000"/>
              <a:gd name="connsiteY122" fmla="*/ 31452 h 3781151"/>
              <a:gd name="connsiteX123" fmla="*/ 11912086 w 12192000"/>
              <a:gd name="connsiteY123"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672452 w 12192000"/>
              <a:gd name="connsiteY102" fmla="*/ 1135782 h 3781151"/>
              <a:gd name="connsiteX103" fmla="*/ 8824768 w 12192000"/>
              <a:gd name="connsiteY103" fmla="*/ 1121217 h 3781151"/>
              <a:gd name="connsiteX104" fmla="*/ 8909609 w 12192000"/>
              <a:gd name="connsiteY104" fmla="*/ 1087532 h 3781151"/>
              <a:gd name="connsiteX105" fmla="*/ 9036318 w 12192000"/>
              <a:gd name="connsiteY105" fmla="*/ 994500 h 3781151"/>
              <a:gd name="connsiteX106" fmla="*/ 9230382 w 12192000"/>
              <a:gd name="connsiteY106" fmla="*/ 955654 h 3781151"/>
              <a:gd name="connsiteX107" fmla="*/ 9347314 w 12192000"/>
              <a:gd name="connsiteY107" fmla="*/ 933744 h 3781151"/>
              <a:gd name="connsiteX108" fmla="*/ 9492995 w 12192000"/>
              <a:gd name="connsiteY108" fmla="*/ 830749 h 3781151"/>
              <a:gd name="connsiteX109" fmla="*/ 9568501 w 12192000"/>
              <a:gd name="connsiteY109" fmla="*/ 787793 h 3781151"/>
              <a:gd name="connsiteX110" fmla="*/ 9691686 w 12192000"/>
              <a:gd name="connsiteY110" fmla="*/ 738088 h 3781151"/>
              <a:gd name="connsiteX111" fmla="*/ 9728219 w 12192000"/>
              <a:gd name="connsiteY111" fmla="*/ 719921 h 3781151"/>
              <a:gd name="connsiteX112" fmla="*/ 10080661 w 12192000"/>
              <a:gd name="connsiteY112" fmla="*/ 505423 h 3781151"/>
              <a:gd name="connsiteX113" fmla="*/ 10335073 w 12192000"/>
              <a:gd name="connsiteY113" fmla="*/ 523921 h 3781151"/>
              <a:gd name="connsiteX114" fmla="*/ 10593135 w 12192000"/>
              <a:gd name="connsiteY114" fmla="*/ 467427 h 3781151"/>
              <a:gd name="connsiteX115" fmla="*/ 10655931 w 12192000"/>
              <a:gd name="connsiteY115" fmla="*/ 401632 h 3781151"/>
              <a:gd name="connsiteX116" fmla="*/ 10695298 w 12192000"/>
              <a:gd name="connsiteY116" fmla="*/ 391761 h 3781151"/>
              <a:gd name="connsiteX117" fmla="*/ 10761489 w 12192000"/>
              <a:gd name="connsiteY117" fmla="*/ 380170 h 3781151"/>
              <a:gd name="connsiteX118" fmla="*/ 10853610 w 12192000"/>
              <a:gd name="connsiteY118" fmla="*/ 332449 h 3781151"/>
              <a:gd name="connsiteX119" fmla="*/ 11052930 w 12192000"/>
              <a:gd name="connsiteY119" fmla="*/ 280871 h 3781151"/>
              <a:gd name="connsiteX120" fmla="*/ 11359700 w 12192000"/>
              <a:gd name="connsiteY120" fmla="*/ 158445 h 3781151"/>
              <a:gd name="connsiteX121" fmla="*/ 11672425 w 12192000"/>
              <a:gd name="connsiteY121" fmla="*/ 31452 h 3781151"/>
              <a:gd name="connsiteX122" fmla="*/ 11912086 w 12192000"/>
              <a:gd name="connsiteY122"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080661 w 12192000"/>
              <a:gd name="connsiteY111" fmla="*/ 505423 h 3781151"/>
              <a:gd name="connsiteX112" fmla="*/ 10335073 w 12192000"/>
              <a:gd name="connsiteY112" fmla="*/ 523921 h 3781151"/>
              <a:gd name="connsiteX113" fmla="*/ 10593135 w 12192000"/>
              <a:gd name="connsiteY113" fmla="*/ 467427 h 3781151"/>
              <a:gd name="connsiteX114" fmla="*/ 10655931 w 12192000"/>
              <a:gd name="connsiteY114" fmla="*/ 401632 h 3781151"/>
              <a:gd name="connsiteX115" fmla="*/ 10695298 w 12192000"/>
              <a:gd name="connsiteY115" fmla="*/ 391761 h 3781151"/>
              <a:gd name="connsiteX116" fmla="*/ 10761489 w 12192000"/>
              <a:gd name="connsiteY116" fmla="*/ 380170 h 3781151"/>
              <a:gd name="connsiteX117" fmla="*/ 10853610 w 12192000"/>
              <a:gd name="connsiteY117" fmla="*/ 332449 h 3781151"/>
              <a:gd name="connsiteX118" fmla="*/ 11052930 w 12192000"/>
              <a:gd name="connsiteY118" fmla="*/ 280871 h 3781151"/>
              <a:gd name="connsiteX119" fmla="*/ 11359700 w 12192000"/>
              <a:gd name="connsiteY119" fmla="*/ 158445 h 3781151"/>
              <a:gd name="connsiteX120" fmla="*/ 11672425 w 12192000"/>
              <a:gd name="connsiteY120" fmla="*/ 31452 h 3781151"/>
              <a:gd name="connsiteX121" fmla="*/ 11912086 w 12192000"/>
              <a:gd name="connsiteY121"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9728219 w 12192000"/>
              <a:gd name="connsiteY110" fmla="*/ 719921 h 3781151"/>
              <a:gd name="connsiteX111" fmla="*/ 10335073 w 12192000"/>
              <a:gd name="connsiteY111" fmla="*/ 523921 h 3781151"/>
              <a:gd name="connsiteX112" fmla="*/ 10593135 w 12192000"/>
              <a:gd name="connsiteY112" fmla="*/ 467427 h 3781151"/>
              <a:gd name="connsiteX113" fmla="*/ 10655931 w 12192000"/>
              <a:gd name="connsiteY113" fmla="*/ 401632 h 3781151"/>
              <a:gd name="connsiteX114" fmla="*/ 10695298 w 12192000"/>
              <a:gd name="connsiteY114" fmla="*/ 391761 h 3781151"/>
              <a:gd name="connsiteX115" fmla="*/ 10761489 w 12192000"/>
              <a:gd name="connsiteY115" fmla="*/ 380170 h 3781151"/>
              <a:gd name="connsiteX116" fmla="*/ 10853610 w 12192000"/>
              <a:gd name="connsiteY116" fmla="*/ 332449 h 3781151"/>
              <a:gd name="connsiteX117" fmla="*/ 11052930 w 12192000"/>
              <a:gd name="connsiteY117" fmla="*/ 280871 h 3781151"/>
              <a:gd name="connsiteX118" fmla="*/ 11359700 w 12192000"/>
              <a:gd name="connsiteY118" fmla="*/ 158445 h 3781151"/>
              <a:gd name="connsiteX119" fmla="*/ 11672425 w 12192000"/>
              <a:gd name="connsiteY119" fmla="*/ 31452 h 3781151"/>
              <a:gd name="connsiteX120" fmla="*/ 11912086 w 12192000"/>
              <a:gd name="connsiteY120"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666555 w 12192000"/>
              <a:gd name="connsiteY96" fmla="*/ 1335529 h 3781151"/>
              <a:gd name="connsiteX97" fmla="*/ 7866007 w 12192000"/>
              <a:gd name="connsiteY97" fmla="*/ 1305544 h 3781151"/>
              <a:gd name="connsiteX98" fmla="*/ 8068308 w 12192000"/>
              <a:gd name="connsiteY98" fmla="*/ 1283051 h 3781151"/>
              <a:gd name="connsiteX99" fmla="*/ 8202385 w 12192000"/>
              <a:gd name="connsiteY99" fmla="*/ 1312300 h 3781151"/>
              <a:gd name="connsiteX100" fmla="*/ 8367138 w 12192000"/>
              <a:gd name="connsiteY100" fmla="*/ 1289211 h 3781151"/>
              <a:gd name="connsiteX101" fmla="*/ 8396799 w 12192000"/>
              <a:gd name="connsiteY101" fmla="*/ 1291584 h 3781151"/>
              <a:gd name="connsiteX102" fmla="*/ 8824768 w 12192000"/>
              <a:gd name="connsiteY102" fmla="*/ 1121217 h 3781151"/>
              <a:gd name="connsiteX103" fmla="*/ 8909609 w 12192000"/>
              <a:gd name="connsiteY103" fmla="*/ 1087532 h 3781151"/>
              <a:gd name="connsiteX104" fmla="*/ 9036318 w 12192000"/>
              <a:gd name="connsiteY104" fmla="*/ 994500 h 3781151"/>
              <a:gd name="connsiteX105" fmla="*/ 9230382 w 12192000"/>
              <a:gd name="connsiteY105" fmla="*/ 955654 h 3781151"/>
              <a:gd name="connsiteX106" fmla="*/ 9347314 w 12192000"/>
              <a:gd name="connsiteY106" fmla="*/ 933744 h 3781151"/>
              <a:gd name="connsiteX107" fmla="*/ 9492995 w 12192000"/>
              <a:gd name="connsiteY107" fmla="*/ 830749 h 3781151"/>
              <a:gd name="connsiteX108" fmla="*/ 9568501 w 12192000"/>
              <a:gd name="connsiteY108" fmla="*/ 787793 h 3781151"/>
              <a:gd name="connsiteX109" fmla="*/ 9691686 w 12192000"/>
              <a:gd name="connsiteY109" fmla="*/ 738088 h 3781151"/>
              <a:gd name="connsiteX110" fmla="*/ 10335073 w 12192000"/>
              <a:gd name="connsiteY110" fmla="*/ 523921 h 3781151"/>
              <a:gd name="connsiteX111" fmla="*/ 10593135 w 12192000"/>
              <a:gd name="connsiteY111" fmla="*/ 467427 h 3781151"/>
              <a:gd name="connsiteX112" fmla="*/ 10655931 w 12192000"/>
              <a:gd name="connsiteY112" fmla="*/ 401632 h 3781151"/>
              <a:gd name="connsiteX113" fmla="*/ 10695298 w 12192000"/>
              <a:gd name="connsiteY113" fmla="*/ 391761 h 3781151"/>
              <a:gd name="connsiteX114" fmla="*/ 10761489 w 12192000"/>
              <a:gd name="connsiteY114" fmla="*/ 380170 h 3781151"/>
              <a:gd name="connsiteX115" fmla="*/ 10853610 w 12192000"/>
              <a:gd name="connsiteY115" fmla="*/ 332449 h 3781151"/>
              <a:gd name="connsiteX116" fmla="*/ 11052930 w 12192000"/>
              <a:gd name="connsiteY116" fmla="*/ 280871 h 3781151"/>
              <a:gd name="connsiteX117" fmla="*/ 11359700 w 12192000"/>
              <a:gd name="connsiteY117" fmla="*/ 158445 h 3781151"/>
              <a:gd name="connsiteX118" fmla="*/ 11672425 w 12192000"/>
              <a:gd name="connsiteY118" fmla="*/ 31452 h 3781151"/>
              <a:gd name="connsiteX119" fmla="*/ 11912086 w 12192000"/>
              <a:gd name="connsiteY119" fmla="*/ 45240 h 3781151"/>
              <a:gd name="connsiteX0" fmla="*/ 11912086 w 12192000"/>
              <a:gd name="connsiteY0" fmla="*/ 45240 h 3781151"/>
              <a:gd name="connsiteX1" fmla="*/ 12178353 w 12192000"/>
              <a:gd name="connsiteY1" fmla="*/ 0 h 3781151"/>
              <a:gd name="connsiteX2" fmla="*/ 12192000 w 12192000"/>
              <a:gd name="connsiteY2" fmla="*/ 12672 h 3781151"/>
              <a:gd name="connsiteX3" fmla="*/ 12192000 w 12192000"/>
              <a:gd name="connsiteY3" fmla="*/ 3781151 h 3781151"/>
              <a:gd name="connsiteX4" fmla="*/ 0 w 12192000"/>
              <a:gd name="connsiteY4" fmla="*/ 3781151 h 3781151"/>
              <a:gd name="connsiteX5" fmla="*/ 0 w 12192000"/>
              <a:gd name="connsiteY5" fmla="*/ 3053542 h 3781151"/>
              <a:gd name="connsiteX6" fmla="*/ 8171 w 12192000"/>
              <a:gd name="connsiteY6" fmla="*/ 3051191 h 3781151"/>
              <a:gd name="connsiteX7" fmla="*/ 67297 w 12192000"/>
              <a:gd name="connsiteY7" fmla="*/ 3026485 h 3781151"/>
              <a:gd name="connsiteX8" fmla="*/ 156970 w 12192000"/>
              <a:gd name="connsiteY8" fmla="*/ 3066095 h 3781151"/>
              <a:gd name="connsiteX9" fmla="*/ 191925 w 12192000"/>
              <a:gd name="connsiteY9" fmla="*/ 3069149 h 3781151"/>
              <a:gd name="connsiteX10" fmla="*/ 260901 w 12192000"/>
              <a:gd name="connsiteY10" fmla="*/ 3111386 h 3781151"/>
              <a:gd name="connsiteX11" fmla="*/ 408315 w 12192000"/>
              <a:gd name="connsiteY11" fmla="*/ 2967418 h 3781151"/>
              <a:gd name="connsiteX12" fmla="*/ 658076 w 12192000"/>
              <a:gd name="connsiteY12" fmla="*/ 2930787 h 3781151"/>
              <a:gd name="connsiteX13" fmla="*/ 851279 w 12192000"/>
              <a:gd name="connsiteY13" fmla="*/ 2924771 h 3781151"/>
              <a:gd name="connsiteX14" fmla="*/ 1047040 w 12192000"/>
              <a:gd name="connsiteY14" fmla="*/ 2826828 h 3781151"/>
              <a:gd name="connsiteX15" fmla="*/ 1377085 w 12192000"/>
              <a:gd name="connsiteY15" fmla="*/ 2735410 h 3781151"/>
              <a:gd name="connsiteX16" fmla="*/ 1465015 w 12192000"/>
              <a:gd name="connsiteY16" fmla="*/ 2734757 h 3781151"/>
              <a:gd name="connsiteX17" fmla="*/ 1679251 w 12192000"/>
              <a:gd name="connsiteY17" fmla="*/ 2712367 h 3781151"/>
              <a:gd name="connsiteX18" fmla="*/ 1865161 w 12192000"/>
              <a:gd name="connsiteY18" fmla="*/ 2663121 h 3781151"/>
              <a:gd name="connsiteX19" fmla="*/ 1977927 w 12192000"/>
              <a:gd name="connsiteY19" fmla="*/ 2642448 h 3781151"/>
              <a:gd name="connsiteX20" fmla="*/ 2023175 w 12192000"/>
              <a:gd name="connsiteY20" fmla="*/ 2648402 h 3781151"/>
              <a:gd name="connsiteX21" fmla="*/ 2040685 w 12192000"/>
              <a:gd name="connsiteY21" fmla="*/ 2652651 h 3781151"/>
              <a:gd name="connsiteX22" fmla="*/ 2057102 w 12192000"/>
              <a:gd name="connsiteY22" fmla="*/ 2645758 h 3781151"/>
              <a:gd name="connsiteX23" fmla="*/ 2052057 w 12192000"/>
              <a:gd name="connsiteY23" fmla="*/ 2618002 h 3781151"/>
              <a:gd name="connsiteX24" fmla="*/ 2052988 w 12192000"/>
              <a:gd name="connsiteY24" fmla="*/ 2617321 h 3781151"/>
              <a:gd name="connsiteX25" fmla="*/ 2075835 w 12192000"/>
              <a:gd name="connsiteY25" fmla="*/ 2625051 h 3781151"/>
              <a:gd name="connsiteX26" fmla="*/ 2105280 w 12192000"/>
              <a:gd name="connsiteY26" fmla="*/ 2621772 h 3781151"/>
              <a:gd name="connsiteX27" fmla="*/ 2271487 w 12192000"/>
              <a:gd name="connsiteY27" fmla="*/ 2559602 h 3781151"/>
              <a:gd name="connsiteX28" fmla="*/ 2450874 w 12192000"/>
              <a:gd name="connsiteY28" fmla="*/ 2540963 h 3781151"/>
              <a:gd name="connsiteX29" fmla="*/ 2507266 w 12192000"/>
              <a:gd name="connsiteY29" fmla="*/ 2511976 h 3781151"/>
              <a:gd name="connsiteX30" fmla="*/ 2641503 w 12192000"/>
              <a:gd name="connsiteY30" fmla="*/ 2426341 h 3781151"/>
              <a:gd name="connsiteX31" fmla="*/ 2795149 w 12192000"/>
              <a:gd name="connsiteY31" fmla="*/ 2294935 h 3781151"/>
              <a:gd name="connsiteX32" fmla="*/ 2957554 w 12192000"/>
              <a:gd name="connsiteY32" fmla="*/ 2180877 h 3781151"/>
              <a:gd name="connsiteX33" fmla="*/ 3003677 w 12192000"/>
              <a:gd name="connsiteY33" fmla="*/ 2154878 h 3781151"/>
              <a:gd name="connsiteX34" fmla="*/ 3303290 w 12192000"/>
              <a:gd name="connsiteY34" fmla="*/ 1995084 h 3781151"/>
              <a:gd name="connsiteX35" fmla="*/ 3395602 w 12192000"/>
              <a:gd name="connsiteY35" fmla="*/ 1893639 h 3781151"/>
              <a:gd name="connsiteX36" fmla="*/ 3430100 w 12192000"/>
              <a:gd name="connsiteY36" fmla="*/ 1867444 h 3781151"/>
              <a:gd name="connsiteX37" fmla="*/ 3437914 w 12192000"/>
              <a:gd name="connsiteY37" fmla="*/ 1869491 h 3781151"/>
              <a:gd name="connsiteX38" fmla="*/ 3438972 w 12192000"/>
              <a:gd name="connsiteY38" fmla="*/ 1871208 h 3781151"/>
              <a:gd name="connsiteX39" fmla="*/ 3547723 w 12192000"/>
              <a:gd name="connsiteY39" fmla="*/ 1831216 h 3781151"/>
              <a:gd name="connsiteX40" fmla="*/ 3572350 w 12192000"/>
              <a:gd name="connsiteY40" fmla="*/ 1826069 h 3781151"/>
              <a:gd name="connsiteX41" fmla="*/ 3575291 w 12192000"/>
              <a:gd name="connsiteY41" fmla="*/ 1827289 h 3781151"/>
              <a:gd name="connsiteX42" fmla="*/ 3595183 w 12192000"/>
              <a:gd name="connsiteY42" fmla="*/ 1816299 h 3781151"/>
              <a:gd name="connsiteX43" fmla="*/ 3611353 w 12192000"/>
              <a:gd name="connsiteY43" fmla="*/ 1798929 h 3781151"/>
              <a:gd name="connsiteX44" fmla="*/ 3825586 w 12192000"/>
              <a:gd name="connsiteY44" fmla="*/ 1798552 h 3781151"/>
              <a:gd name="connsiteX45" fmla="*/ 4166327 w 12192000"/>
              <a:gd name="connsiteY45" fmla="*/ 1747015 h 3781151"/>
              <a:gd name="connsiteX46" fmla="*/ 4437661 w 12192000"/>
              <a:gd name="connsiteY46" fmla="*/ 1663068 h 3781151"/>
              <a:gd name="connsiteX47" fmla="*/ 4510862 w 12192000"/>
              <a:gd name="connsiteY47" fmla="*/ 1665514 h 3781151"/>
              <a:gd name="connsiteX48" fmla="*/ 4573217 w 12192000"/>
              <a:gd name="connsiteY48" fmla="*/ 1633854 h 3781151"/>
              <a:gd name="connsiteX49" fmla="*/ 4605137 w 12192000"/>
              <a:gd name="connsiteY49" fmla="*/ 1644474 h 3781151"/>
              <a:gd name="connsiteX50" fmla="*/ 4623509 w 12192000"/>
              <a:gd name="connsiteY50" fmla="*/ 1643919 h 3781151"/>
              <a:gd name="connsiteX51" fmla="*/ 4629310 w 12192000"/>
              <a:gd name="connsiteY51" fmla="*/ 1653854 h 3781151"/>
              <a:gd name="connsiteX52" fmla="*/ 4657404 w 12192000"/>
              <a:gd name="connsiteY52" fmla="*/ 1660247 h 3781151"/>
              <a:gd name="connsiteX53" fmla="*/ 4691044 w 12192000"/>
              <a:gd name="connsiteY53" fmla="*/ 1656408 h 3781151"/>
              <a:gd name="connsiteX54" fmla="*/ 4850032 w 12192000"/>
              <a:gd name="connsiteY54" fmla="*/ 1626917 h 3781151"/>
              <a:gd name="connsiteX55" fmla="*/ 4945654 w 12192000"/>
              <a:gd name="connsiteY55" fmla="*/ 1615689 h 3781151"/>
              <a:gd name="connsiteX56" fmla="*/ 4982770 w 12192000"/>
              <a:gd name="connsiteY56" fmla="*/ 1621504 h 3781151"/>
              <a:gd name="connsiteX57" fmla="*/ 5034068 w 12192000"/>
              <a:gd name="connsiteY57" fmla="*/ 1622846 h 3781151"/>
              <a:gd name="connsiteX58" fmla="*/ 5157133 w 12192000"/>
              <a:gd name="connsiteY58" fmla="*/ 1608775 h 3781151"/>
              <a:gd name="connsiteX59" fmla="*/ 5331645 w 12192000"/>
              <a:gd name="connsiteY59" fmla="*/ 1590152 h 3781151"/>
              <a:gd name="connsiteX60" fmla="*/ 5339977 w 12192000"/>
              <a:gd name="connsiteY60" fmla="*/ 1596841 h 3781151"/>
              <a:gd name="connsiteX61" fmla="*/ 5400314 w 12192000"/>
              <a:gd name="connsiteY61" fmla="*/ 1588177 h 3781151"/>
              <a:gd name="connsiteX62" fmla="*/ 5607257 w 12192000"/>
              <a:gd name="connsiteY62" fmla="*/ 1505972 h 3781151"/>
              <a:gd name="connsiteX63" fmla="*/ 5725292 w 12192000"/>
              <a:gd name="connsiteY63" fmla="*/ 1490473 h 3781151"/>
              <a:gd name="connsiteX64" fmla="*/ 5767898 w 12192000"/>
              <a:gd name="connsiteY64" fmla="*/ 1493335 h 3781151"/>
              <a:gd name="connsiteX65" fmla="*/ 5839240 w 12192000"/>
              <a:gd name="connsiteY65" fmla="*/ 1497610 h 3781151"/>
              <a:gd name="connsiteX66" fmla="*/ 5905402 w 12192000"/>
              <a:gd name="connsiteY66" fmla="*/ 1514878 h 3781151"/>
              <a:gd name="connsiteX67" fmla="*/ 5964698 w 12192000"/>
              <a:gd name="connsiteY67" fmla="*/ 1489113 h 3781151"/>
              <a:gd name="connsiteX68" fmla="*/ 6017881 w 12192000"/>
              <a:gd name="connsiteY68" fmla="*/ 1478726 h 3781151"/>
              <a:gd name="connsiteX69" fmla="*/ 6023244 w 12192000"/>
              <a:gd name="connsiteY69" fmla="*/ 1485861 h 3781151"/>
              <a:gd name="connsiteX70" fmla="*/ 6030193 w 12192000"/>
              <a:gd name="connsiteY70" fmla="*/ 1485330 h 3781151"/>
              <a:gd name="connsiteX71" fmla="*/ 6032755 w 12192000"/>
              <a:gd name="connsiteY71" fmla="*/ 1476614 h 3781151"/>
              <a:gd name="connsiteX72" fmla="*/ 6114491 w 12192000"/>
              <a:gd name="connsiteY72" fmla="*/ 1435020 h 3781151"/>
              <a:gd name="connsiteX73" fmla="*/ 6228089 w 12192000"/>
              <a:gd name="connsiteY73" fmla="*/ 1392213 h 3781151"/>
              <a:gd name="connsiteX74" fmla="*/ 6266132 w 12192000"/>
              <a:gd name="connsiteY74" fmla="*/ 1396181 h 3781151"/>
              <a:gd name="connsiteX75" fmla="*/ 6266284 w 12192000"/>
              <a:gd name="connsiteY75" fmla="*/ 1396172 h 3781151"/>
              <a:gd name="connsiteX76" fmla="*/ 6267815 w 12192000"/>
              <a:gd name="connsiteY76" fmla="*/ 1401423 h 3781151"/>
              <a:gd name="connsiteX77" fmla="*/ 6277660 w 12192000"/>
              <a:gd name="connsiteY77" fmla="*/ 1400632 h 3781151"/>
              <a:gd name="connsiteX78" fmla="*/ 6290206 w 12192000"/>
              <a:gd name="connsiteY78" fmla="*/ 1395045 h 3781151"/>
              <a:gd name="connsiteX79" fmla="*/ 6318021 w 12192000"/>
              <a:gd name="connsiteY79" fmla="*/ 1401415 h 3781151"/>
              <a:gd name="connsiteX80" fmla="*/ 6319318 w 12192000"/>
              <a:gd name="connsiteY80" fmla="*/ 1402047 h 3781151"/>
              <a:gd name="connsiteX81" fmla="*/ 6391161 w 12192000"/>
              <a:gd name="connsiteY81" fmla="*/ 1439443 h 3781151"/>
              <a:gd name="connsiteX82" fmla="*/ 6458507 w 12192000"/>
              <a:gd name="connsiteY82" fmla="*/ 1506631 h 3781151"/>
              <a:gd name="connsiteX83" fmla="*/ 6567007 w 12192000"/>
              <a:gd name="connsiteY83" fmla="*/ 1543856 h 3781151"/>
              <a:gd name="connsiteX84" fmla="*/ 6607554 w 12192000"/>
              <a:gd name="connsiteY84" fmla="*/ 1553791 h 3781151"/>
              <a:gd name="connsiteX85" fmla="*/ 6731017 w 12192000"/>
              <a:gd name="connsiteY85" fmla="*/ 1571341 h 3781151"/>
              <a:gd name="connsiteX86" fmla="*/ 6734116 w 12192000"/>
              <a:gd name="connsiteY86" fmla="*/ 1568435 h 3781151"/>
              <a:gd name="connsiteX87" fmla="*/ 6918249 w 12192000"/>
              <a:gd name="connsiteY87" fmla="*/ 1468691 h 3781151"/>
              <a:gd name="connsiteX88" fmla="*/ 7067518 w 12192000"/>
              <a:gd name="connsiteY88" fmla="*/ 1422257 h 3781151"/>
              <a:gd name="connsiteX89" fmla="*/ 7124203 w 12192000"/>
              <a:gd name="connsiteY89" fmla="*/ 1416853 h 3781151"/>
              <a:gd name="connsiteX90" fmla="*/ 7218949 w 12192000"/>
              <a:gd name="connsiteY90" fmla="*/ 1407112 h 3781151"/>
              <a:gd name="connsiteX91" fmla="*/ 7298895 w 12192000"/>
              <a:gd name="connsiteY91" fmla="*/ 1427110 h 3781151"/>
              <a:gd name="connsiteX92" fmla="*/ 7374497 w 12192000"/>
              <a:gd name="connsiteY92" fmla="*/ 1408155 h 3781151"/>
              <a:gd name="connsiteX93" fmla="*/ 7380250 w 12192000"/>
              <a:gd name="connsiteY93" fmla="*/ 1368474 h 3781151"/>
              <a:gd name="connsiteX94" fmla="*/ 7464957 w 12192000"/>
              <a:gd name="connsiteY94" fmla="*/ 1359648 h 3781151"/>
              <a:gd name="connsiteX95" fmla="*/ 7594747 w 12192000"/>
              <a:gd name="connsiteY95" fmla="*/ 1350130 h 3781151"/>
              <a:gd name="connsiteX96" fmla="*/ 7866007 w 12192000"/>
              <a:gd name="connsiteY96" fmla="*/ 1305544 h 3781151"/>
              <a:gd name="connsiteX97" fmla="*/ 8068308 w 12192000"/>
              <a:gd name="connsiteY97" fmla="*/ 1283051 h 3781151"/>
              <a:gd name="connsiteX98" fmla="*/ 8202385 w 12192000"/>
              <a:gd name="connsiteY98" fmla="*/ 1312300 h 3781151"/>
              <a:gd name="connsiteX99" fmla="*/ 8367138 w 12192000"/>
              <a:gd name="connsiteY99" fmla="*/ 1289211 h 3781151"/>
              <a:gd name="connsiteX100" fmla="*/ 8396799 w 12192000"/>
              <a:gd name="connsiteY100" fmla="*/ 1291584 h 3781151"/>
              <a:gd name="connsiteX101" fmla="*/ 8824768 w 12192000"/>
              <a:gd name="connsiteY101" fmla="*/ 1121217 h 3781151"/>
              <a:gd name="connsiteX102" fmla="*/ 8909609 w 12192000"/>
              <a:gd name="connsiteY102" fmla="*/ 1087532 h 3781151"/>
              <a:gd name="connsiteX103" fmla="*/ 9036318 w 12192000"/>
              <a:gd name="connsiteY103" fmla="*/ 994500 h 3781151"/>
              <a:gd name="connsiteX104" fmla="*/ 9230382 w 12192000"/>
              <a:gd name="connsiteY104" fmla="*/ 955654 h 3781151"/>
              <a:gd name="connsiteX105" fmla="*/ 9347314 w 12192000"/>
              <a:gd name="connsiteY105" fmla="*/ 933744 h 3781151"/>
              <a:gd name="connsiteX106" fmla="*/ 9492995 w 12192000"/>
              <a:gd name="connsiteY106" fmla="*/ 830749 h 3781151"/>
              <a:gd name="connsiteX107" fmla="*/ 9568501 w 12192000"/>
              <a:gd name="connsiteY107" fmla="*/ 787793 h 3781151"/>
              <a:gd name="connsiteX108" fmla="*/ 9691686 w 12192000"/>
              <a:gd name="connsiteY108" fmla="*/ 738088 h 3781151"/>
              <a:gd name="connsiteX109" fmla="*/ 10335073 w 12192000"/>
              <a:gd name="connsiteY109" fmla="*/ 523921 h 3781151"/>
              <a:gd name="connsiteX110" fmla="*/ 10593135 w 12192000"/>
              <a:gd name="connsiteY110" fmla="*/ 467427 h 3781151"/>
              <a:gd name="connsiteX111" fmla="*/ 10655931 w 12192000"/>
              <a:gd name="connsiteY111" fmla="*/ 401632 h 3781151"/>
              <a:gd name="connsiteX112" fmla="*/ 10695298 w 12192000"/>
              <a:gd name="connsiteY112" fmla="*/ 391761 h 3781151"/>
              <a:gd name="connsiteX113" fmla="*/ 10761489 w 12192000"/>
              <a:gd name="connsiteY113" fmla="*/ 380170 h 3781151"/>
              <a:gd name="connsiteX114" fmla="*/ 10853610 w 12192000"/>
              <a:gd name="connsiteY114" fmla="*/ 332449 h 3781151"/>
              <a:gd name="connsiteX115" fmla="*/ 11052930 w 12192000"/>
              <a:gd name="connsiteY115" fmla="*/ 280871 h 3781151"/>
              <a:gd name="connsiteX116" fmla="*/ 11359700 w 12192000"/>
              <a:gd name="connsiteY116" fmla="*/ 158445 h 3781151"/>
              <a:gd name="connsiteX117" fmla="*/ 11672425 w 12192000"/>
              <a:gd name="connsiteY117" fmla="*/ 31452 h 3781151"/>
              <a:gd name="connsiteX118" fmla="*/ 11912086 w 12192000"/>
              <a:gd name="connsiteY118" fmla="*/ 45240 h 37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192000" h="3781151">
                <a:moveTo>
                  <a:pt x="11912086" y="45240"/>
                </a:moveTo>
                <a:cubicBezTo>
                  <a:pt x="11978685" y="44809"/>
                  <a:pt x="12131701" y="5428"/>
                  <a:pt x="12178353" y="0"/>
                </a:cubicBezTo>
                <a:lnTo>
                  <a:pt x="12192000" y="12672"/>
                </a:lnTo>
                <a:lnTo>
                  <a:pt x="12192000" y="3781151"/>
                </a:lnTo>
                <a:lnTo>
                  <a:pt x="0" y="3781151"/>
                </a:lnTo>
                <a:lnTo>
                  <a:pt x="0" y="3053542"/>
                </a:lnTo>
                <a:lnTo>
                  <a:pt x="8171" y="3051191"/>
                </a:lnTo>
                <a:cubicBezTo>
                  <a:pt x="28756" y="3043875"/>
                  <a:pt x="48583" y="3035495"/>
                  <a:pt x="67297" y="3026485"/>
                </a:cubicBezTo>
                <a:cubicBezTo>
                  <a:pt x="89015" y="3055804"/>
                  <a:pt x="155058" y="3003158"/>
                  <a:pt x="156970" y="3066095"/>
                </a:cubicBezTo>
                <a:cubicBezTo>
                  <a:pt x="182504" y="3055761"/>
                  <a:pt x="194363" y="3027142"/>
                  <a:pt x="191925" y="3069149"/>
                </a:cubicBezTo>
                <a:cubicBezTo>
                  <a:pt x="226275" y="3060156"/>
                  <a:pt x="217518" y="3125136"/>
                  <a:pt x="260901" y="3111386"/>
                </a:cubicBezTo>
                <a:cubicBezTo>
                  <a:pt x="237722" y="3013204"/>
                  <a:pt x="375117" y="3046101"/>
                  <a:pt x="408315" y="2967418"/>
                </a:cubicBezTo>
                <a:cubicBezTo>
                  <a:pt x="497601" y="2998081"/>
                  <a:pt x="567973" y="2940149"/>
                  <a:pt x="658076" y="2930787"/>
                </a:cubicBezTo>
                <a:cubicBezTo>
                  <a:pt x="708095" y="2995959"/>
                  <a:pt x="785916" y="2931372"/>
                  <a:pt x="851279" y="2924771"/>
                </a:cubicBezTo>
                <a:cubicBezTo>
                  <a:pt x="916106" y="2907445"/>
                  <a:pt x="960543" y="2837916"/>
                  <a:pt x="1047040" y="2826828"/>
                </a:cubicBezTo>
                <a:cubicBezTo>
                  <a:pt x="1130754" y="2752596"/>
                  <a:pt x="1276437" y="2781431"/>
                  <a:pt x="1377085" y="2735410"/>
                </a:cubicBezTo>
                <a:cubicBezTo>
                  <a:pt x="1444016" y="2785754"/>
                  <a:pt x="1403964" y="2734873"/>
                  <a:pt x="1465015" y="2734757"/>
                </a:cubicBezTo>
                <a:cubicBezTo>
                  <a:pt x="1515376" y="2730917"/>
                  <a:pt x="1612560" y="2724306"/>
                  <a:pt x="1679251" y="2712367"/>
                </a:cubicBezTo>
                <a:cubicBezTo>
                  <a:pt x="1721132" y="2669280"/>
                  <a:pt x="1814171" y="2719581"/>
                  <a:pt x="1865161" y="2663121"/>
                </a:cubicBezTo>
                <a:cubicBezTo>
                  <a:pt x="1885508" y="2647236"/>
                  <a:pt x="1958240" y="2627918"/>
                  <a:pt x="1977927" y="2642448"/>
                </a:cubicBezTo>
                <a:cubicBezTo>
                  <a:pt x="1994313" y="2642169"/>
                  <a:pt x="2009788" y="2630665"/>
                  <a:pt x="2023175" y="2648402"/>
                </a:cubicBezTo>
                <a:cubicBezTo>
                  <a:pt x="2027984" y="2653519"/>
                  <a:pt x="2034136" y="2654134"/>
                  <a:pt x="2040685" y="2652651"/>
                </a:cubicBezTo>
                <a:lnTo>
                  <a:pt x="2057102" y="2645758"/>
                </a:lnTo>
                <a:lnTo>
                  <a:pt x="2052057" y="2618002"/>
                </a:lnTo>
                <a:lnTo>
                  <a:pt x="2052988" y="2617321"/>
                </a:lnTo>
                <a:cubicBezTo>
                  <a:pt x="2058901" y="2612479"/>
                  <a:pt x="2065203" y="2609553"/>
                  <a:pt x="2075835" y="2625051"/>
                </a:cubicBezTo>
                <a:cubicBezTo>
                  <a:pt x="2086915" y="2617266"/>
                  <a:pt x="2090174" y="2605518"/>
                  <a:pt x="2105280" y="2621772"/>
                </a:cubicBezTo>
                <a:cubicBezTo>
                  <a:pt x="2137889" y="2610864"/>
                  <a:pt x="2228682" y="2579548"/>
                  <a:pt x="2271487" y="2559602"/>
                </a:cubicBezTo>
                <a:cubicBezTo>
                  <a:pt x="2329085" y="2546134"/>
                  <a:pt x="2359908" y="2564442"/>
                  <a:pt x="2450874" y="2540963"/>
                </a:cubicBezTo>
                <a:cubicBezTo>
                  <a:pt x="2458291" y="2494924"/>
                  <a:pt x="2488302" y="2535186"/>
                  <a:pt x="2507266" y="2511976"/>
                </a:cubicBezTo>
                <a:cubicBezTo>
                  <a:pt x="2558011" y="2487992"/>
                  <a:pt x="2594040" y="2465160"/>
                  <a:pt x="2641503" y="2426341"/>
                </a:cubicBezTo>
                <a:cubicBezTo>
                  <a:pt x="2651261" y="2338141"/>
                  <a:pt x="2751064" y="2385948"/>
                  <a:pt x="2795149" y="2294935"/>
                </a:cubicBezTo>
                <a:cubicBezTo>
                  <a:pt x="2849418" y="2251684"/>
                  <a:pt x="2898877" y="2247383"/>
                  <a:pt x="2957554" y="2180877"/>
                </a:cubicBezTo>
                <a:cubicBezTo>
                  <a:pt x="2981173" y="2203103"/>
                  <a:pt x="2991267" y="2163934"/>
                  <a:pt x="3003677" y="2154878"/>
                </a:cubicBezTo>
                <a:cubicBezTo>
                  <a:pt x="3061300" y="2123913"/>
                  <a:pt x="3237969" y="2038624"/>
                  <a:pt x="3303290" y="1995084"/>
                </a:cubicBezTo>
                <a:cubicBezTo>
                  <a:pt x="3332789" y="1977297"/>
                  <a:pt x="3365695" y="1919146"/>
                  <a:pt x="3395602" y="1893639"/>
                </a:cubicBezTo>
                <a:lnTo>
                  <a:pt x="3430100" y="1867444"/>
                </a:lnTo>
                <a:lnTo>
                  <a:pt x="3437914" y="1869491"/>
                </a:lnTo>
                <a:lnTo>
                  <a:pt x="3438972" y="1871208"/>
                </a:lnTo>
                <a:lnTo>
                  <a:pt x="3547723" y="1831216"/>
                </a:lnTo>
                <a:cubicBezTo>
                  <a:pt x="3552630" y="1827126"/>
                  <a:pt x="3559871" y="1824701"/>
                  <a:pt x="3572350" y="1826069"/>
                </a:cubicBezTo>
                <a:lnTo>
                  <a:pt x="3575291" y="1827289"/>
                </a:lnTo>
                <a:lnTo>
                  <a:pt x="3595183" y="1816299"/>
                </a:lnTo>
                <a:cubicBezTo>
                  <a:pt x="3601515" y="1811585"/>
                  <a:pt x="3607034" y="1805917"/>
                  <a:pt x="3611353" y="1798929"/>
                </a:cubicBezTo>
                <a:cubicBezTo>
                  <a:pt x="3682924" y="1824101"/>
                  <a:pt x="3749808" y="1802343"/>
                  <a:pt x="3825586" y="1798552"/>
                </a:cubicBezTo>
                <a:cubicBezTo>
                  <a:pt x="3916204" y="1785116"/>
                  <a:pt x="4063775" y="1766619"/>
                  <a:pt x="4166327" y="1747015"/>
                </a:cubicBezTo>
                <a:cubicBezTo>
                  <a:pt x="4242504" y="1696035"/>
                  <a:pt x="4349880" y="1693056"/>
                  <a:pt x="4437661" y="1663068"/>
                </a:cubicBezTo>
                <a:cubicBezTo>
                  <a:pt x="4488900" y="1701750"/>
                  <a:pt x="4460066" y="1663570"/>
                  <a:pt x="4510862" y="1665514"/>
                </a:cubicBezTo>
                <a:cubicBezTo>
                  <a:pt x="4494570" y="1625937"/>
                  <a:pt x="4573332" y="1680866"/>
                  <a:pt x="4573217" y="1633854"/>
                </a:cubicBezTo>
                <a:lnTo>
                  <a:pt x="4605137" y="1644474"/>
                </a:lnTo>
                <a:lnTo>
                  <a:pt x="4623509" y="1643919"/>
                </a:lnTo>
                <a:lnTo>
                  <a:pt x="4629310" y="1653854"/>
                </a:lnTo>
                <a:lnTo>
                  <a:pt x="4657404" y="1660247"/>
                </a:lnTo>
                <a:cubicBezTo>
                  <a:pt x="4667829" y="1661084"/>
                  <a:pt x="4678935" y="1660158"/>
                  <a:pt x="4691044" y="1656408"/>
                </a:cubicBezTo>
                <a:cubicBezTo>
                  <a:pt x="4729679" y="1626597"/>
                  <a:pt x="4802640" y="1666115"/>
                  <a:pt x="4850032" y="1626917"/>
                </a:cubicBezTo>
                <a:cubicBezTo>
                  <a:pt x="4868357" y="1616087"/>
                  <a:pt x="4930559" y="1604512"/>
                  <a:pt x="4945654" y="1615689"/>
                </a:cubicBezTo>
                <a:cubicBezTo>
                  <a:pt x="4959310" y="1616030"/>
                  <a:pt x="4973195" y="1608214"/>
                  <a:pt x="4982770" y="1621504"/>
                </a:cubicBezTo>
                <a:cubicBezTo>
                  <a:pt x="4996971" y="1636961"/>
                  <a:pt x="5035380" y="1600988"/>
                  <a:pt x="5034068" y="1622846"/>
                </a:cubicBezTo>
                <a:cubicBezTo>
                  <a:pt x="5061512" y="1597974"/>
                  <a:pt x="5127967" y="1605147"/>
                  <a:pt x="5157133" y="1608775"/>
                </a:cubicBezTo>
                <a:cubicBezTo>
                  <a:pt x="5206729" y="1603324"/>
                  <a:pt x="5295851" y="1596182"/>
                  <a:pt x="5331645" y="1590152"/>
                </a:cubicBezTo>
                <a:cubicBezTo>
                  <a:pt x="5333984" y="1592710"/>
                  <a:pt x="5336792" y="1594964"/>
                  <a:pt x="5339977" y="1596841"/>
                </a:cubicBezTo>
                <a:cubicBezTo>
                  <a:pt x="5358481" y="1607745"/>
                  <a:pt x="5385498" y="1603866"/>
                  <a:pt x="5400314" y="1588177"/>
                </a:cubicBezTo>
                <a:cubicBezTo>
                  <a:pt x="5472382" y="1534711"/>
                  <a:pt x="5542525" y="1525044"/>
                  <a:pt x="5607257" y="1505972"/>
                </a:cubicBezTo>
                <a:cubicBezTo>
                  <a:pt x="5680984" y="1489008"/>
                  <a:pt x="5636802" y="1544517"/>
                  <a:pt x="5725292" y="1490473"/>
                </a:cubicBezTo>
                <a:cubicBezTo>
                  <a:pt x="5737022" y="1505421"/>
                  <a:pt x="5748880" y="1504359"/>
                  <a:pt x="5767898" y="1493335"/>
                </a:cubicBezTo>
                <a:cubicBezTo>
                  <a:pt x="5803852" y="1486328"/>
                  <a:pt x="5805362" y="1528317"/>
                  <a:pt x="5839240" y="1497610"/>
                </a:cubicBezTo>
                <a:lnTo>
                  <a:pt x="5905402" y="1514878"/>
                </a:lnTo>
                <a:cubicBezTo>
                  <a:pt x="5901291" y="1508724"/>
                  <a:pt x="5950204" y="1492204"/>
                  <a:pt x="5964698" y="1489113"/>
                </a:cubicBezTo>
                <a:cubicBezTo>
                  <a:pt x="5995812" y="1486079"/>
                  <a:pt x="5996433" y="1454360"/>
                  <a:pt x="6017881" y="1478726"/>
                </a:cubicBezTo>
                <a:lnTo>
                  <a:pt x="6023244" y="1485861"/>
                </a:lnTo>
                <a:lnTo>
                  <a:pt x="6030193" y="1485330"/>
                </a:lnTo>
                <a:cubicBezTo>
                  <a:pt x="6033618" y="1484104"/>
                  <a:pt x="6034983" y="1481614"/>
                  <a:pt x="6032755" y="1476614"/>
                </a:cubicBezTo>
                <a:cubicBezTo>
                  <a:pt x="6067194" y="1490239"/>
                  <a:pt x="6088466" y="1448679"/>
                  <a:pt x="6114491" y="1435020"/>
                </a:cubicBezTo>
                <a:cubicBezTo>
                  <a:pt x="6142064" y="1449615"/>
                  <a:pt x="6169479" y="1406568"/>
                  <a:pt x="6228089" y="1392213"/>
                </a:cubicBezTo>
                <a:cubicBezTo>
                  <a:pt x="6243312" y="1400769"/>
                  <a:pt x="6253169" y="1398278"/>
                  <a:pt x="6266132" y="1396181"/>
                </a:cubicBezTo>
                <a:lnTo>
                  <a:pt x="6266284" y="1396172"/>
                </a:lnTo>
                <a:lnTo>
                  <a:pt x="6267815" y="1401423"/>
                </a:lnTo>
                <a:cubicBezTo>
                  <a:pt x="6269799" y="1402279"/>
                  <a:pt x="6272864" y="1402139"/>
                  <a:pt x="6277660" y="1400632"/>
                </a:cubicBezTo>
                <a:lnTo>
                  <a:pt x="6290206" y="1395045"/>
                </a:lnTo>
                <a:lnTo>
                  <a:pt x="6318021" y="1401415"/>
                </a:lnTo>
                <a:lnTo>
                  <a:pt x="6319318" y="1402047"/>
                </a:lnTo>
                <a:cubicBezTo>
                  <a:pt x="6334539" y="1420654"/>
                  <a:pt x="6367219" y="1433921"/>
                  <a:pt x="6391161" y="1439443"/>
                </a:cubicBezTo>
                <a:cubicBezTo>
                  <a:pt x="6434439" y="1452557"/>
                  <a:pt x="6407965" y="1524529"/>
                  <a:pt x="6458507" y="1506631"/>
                </a:cubicBezTo>
                <a:cubicBezTo>
                  <a:pt x="6498962" y="1519088"/>
                  <a:pt x="6528008" y="1546659"/>
                  <a:pt x="6567007" y="1543856"/>
                </a:cubicBezTo>
                <a:cubicBezTo>
                  <a:pt x="6576136" y="1561541"/>
                  <a:pt x="6587386" y="1570794"/>
                  <a:pt x="6607554" y="1553791"/>
                </a:cubicBezTo>
                <a:lnTo>
                  <a:pt x="6731017" y="1571341"/>
                </a:lnTo>
                <a:lnTo>
                  <a:pt x="6734116" y="1568435"/>
                </a:lnTo>
                <a:cubicBezTo>
                  <a:pt x="6794984" y="1521745"/>
                  <a:pt x="6859485" y="1498439"/>
                  <a:pt x="6918249" y="1468691"/>
                </a:cubicBezTo>
                <a:cubicBezTo>
                  <a:pt x="7009071" y="1429904"/>
                  <a:pt x="6969691" y="1514055"/>
                  <a:pt x="7067518" y="1422257"/>
                </a:cubicBezTo>
                <a:cubicBezTo>
                  <a:pt x="7087823" y="1439788"/>
                  <a:pt x="7102980" y="1435790"/>
                  <a:pt x="7124203" y="1416853"/>
                </a:cubicBezTo>
                <a:cubicBezTo>
                  <a:pt x="7168915" y="1399637"/>
                  <a:pt x="7184820" y="1455712"/>
                  <a:pt x="7218949" y="1407112"/>
                </a:cubicBezTo>
                <a:cubicBezTo>
                  <a:pt x="7221159" y="1439394"/>
                  <a:pt x="7309021" y="1389335"/>
                  <a:pt x="7298895" y="1427110"/>
                </a:cubicBezTo>
                <a:cubicBezTo>
                  <a:pt x="7337930" y="1443950"/>
                  <a:pt x="7336913" y="1394754"/>
                  <a:pt x="7374497" y="1408155"/>
                </a:cubicBezTo>
                <a:cubicBezTo>
                  <a:pt x="7409515" y="1402378"/>
                  <a:pt x="7344382" y="1383073"/>
                  <a:pt x="7380250" y="1368474"/>
                </a:cubicBezTo>
                <a:cubicBezTo>
                  <a:pt x="7425618" y="1356098"/>
                  <a:pt x="7406453" y="1302042"/>
                  <a:pt x="7464957" y="1359648"/>
                </a:cubicBezTo>
                <a:cubicBezTo>
                  <a:pt x="7505651" y="1327423"/>
                  <a:pt x="7525583" y="1355458"/>
                  <a:pt x="7594747" y="1350130"/>
                </a:cubicBezTo>
                <a:cubicBezTo>
                  <a:pt x="7661589" y="1341113"/>
                  <a:pt x="7787080" y="1316724"/>
                  <a:pt x="7866007" y="1305544"/>
                </a:cubicBezTo>
                <a:cubicBezTo>
                  <a:pt x="7934731" y="1261485"/>
                  <a:pt x="7989941" y="1296492"/>
                  <a:pt x="8068308" y="1283051"/>
                </a:cubicBezTo>
                <a:cubicBezTo>
                  <a:pt x="8126898" y="1215106"/>
                  <a:pt x="8140003" y="1333948"/>
                  <a:pt x="8202385" y="1312300"/>
                </a:cubicBezTo>
                <a:cubicBezTo>
                  <a:pt x="8291179" y="1240185"/>
                  <a:pt x="8212592" y="1349983"/>
                  <a:pt x="8367138" y="1289211"/>
                </a:cubicBezTo>
                <a:cubicBezTo>
                  <a:pt x="8373739" y="1279547"/>
                  <a:pt x="8395557" y="1281284"/>
                  <a:pt x="8396799" y="1291584"/>
                </a:cubicBezTo>
                <a:cubicBezTo>
                  <a:pt x="8473071" y="1263585"/>
                  <a:pt x="8739300" y="1155226"/>
                  <a:pt x="8824768" y="1121217"/>
                </a:cubicBezTo>
                <a:cubicBezTo>
                  <a:pt x="8831110" y="1064170"/>
                  <a:pt x="8888407" y="1109066"/>
                  <a:pt x="8909609" y="1087532"/>
                </a:cubicBezTo>
                <a:cubicBezTo>
                  <a:pt x="8969149" y="1135268"/>
                  <a:pt x="8993146" y="1005324"/>
                  <a:pt x="9036318" y="994500"/>
                </a:cubicBezTo>
                <a:cubicBezTo>
                  <a:pt x="9111833" y="985376"/>
                  <a:pt x="9208822" y="1024926"/>
                  <a:pt x="9230382" y="955654"/>
                </a:cubicBezTo>
                <a:cubicBezTo>
                  <a:pt x="9282215" y="945528"/>
                  <a:pt x="9303545" y="954561"/>
                  <a:pt x="9347314" y="933744"/>
                </a:cubicBezTo>
                <a:cubicBezTo>
                  <a:pt x="9391763" y="896172"/>
                  <a:pt x="9519876" y="898486"/>
                  <a:pt x="9492995" y="830749"/>
                </a:cubicBezTo>
                <a:cubicBezTo>
                  <a:pt x="9496096" y="785926"/>
                  <a:pt x="9581066" y="832093"/>
                  <a:pt x="9568501" y="787793"/>
                </a:cubicBezTo>
                <a:cubicBezTo>
                  <a:pt x="9605859" y="808858"/>
                  <a:pt x="9643722" y="748912"/>
                  <a:pt x="9691686" y="738088"/>
                </a:cubicBezTo>
                <a:cubicBezTo>
                  <a:pt x="9819448" y="694109"/>
                  <a:pt x="10184832" y="569031"/>
                  <a:pt x="10335073" y="523921"/>
                </a:cubicBezTo>
                <a:cubicBezTo>
                  <a:pt x="10360847" y="467808"/>
                  <a:pt x="10551101" y="480568"/>
                  <a:pt x="10593135" y="467427"/>
                </a:cubicBezTo>
                <a:cubicBezTo>
                  <a:pt x="10595060" y="434512"/>
                  <a:pt x="10671327" y="446621"/>
                  <a:pt x="10655931" y="401632"/>
                </a:cubicBezTo>
                <a:cubicBezTo>
                  <a:pt x="10660917" y="380361"/>
                  <a:pt x="10682038" y="376266"/>
                  <a:pt x="10695298" y="391761"/>
                </a:cubicBezTo>
                <a:cubicBezTo>
                  <a:pt x="10719777" y="382620"/>
                  <a:pt x="10730799" y="356434"/>
                  <a:pt x="10761489" y="380170"/>
                </a:cubicBezTo>
                <a:cubicBezTo>
                  <a:pt x="10795364" y="368673"/>
                  <a:pt x="10817122" y="293346"/>
                  <a:pt x="10853610" y="332449"/>
                </a:cubicBezTo>
                <a:cubicBezTo>
                  <a:pt x="10869631" y="257157"/>
                  <a:pt x="10985528" y="306780"/>
                  <a:pt x="11052930" y="280871"/>
                </a:cubicBezTo>
                <a:cubicBezTo>
                  <a:pt x="11163601" y="187055"/>
                  <a:pt x="11297851" y="156453"/>
                  <a:pt x="11359700" y="158445"/>
                </a:cubicBezTo>
                <a:cubicBezTo>
                  <a:pt x="11474112" y="90496"/>
                  <a:pt x="11577587" y="55229"/>
                  <a:pt x="11672425" y="31452"/>
                </a:cubicBezTo>
                <a:cubicBezTo>
                  <a:pt x="11764489" y="21683"/>
                  <a:pt x="11827765" y="50482"/>
                  <a:pt x="11912086" y="4524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733646" y="1190513"/>
            <a:ext cx="4123531" cy="2370567"/>
          </a:xfrm>
        </p:spPr>
        <p:txBody>
          <a:bodyPr>
            <a:normAutofit fontScale="90000"/>
          </a:bodyPr>
          <a:lstStyle/>
          <a:p>
            <a:pPr algn="l"/>
            <a:r>
              <a:rPr lang="cs-CZ" dirty="0">
                <a:ea typeface="Batang"/>
              </a:rPr>
              <a:t>Trvale udržitelný profesní rozvoj v kontextu sebereflexe</a:t>
            </a:r>
            <a:endParaRPr lang="cs-CZ" dirty="0"/>
          </a:p>
        </p:txBody>
      </p:sp>
      <p:sp>
        <p:nvSpPr>
          <p:cNvPr id="3" name="Podnadpis 2"/>
          <p:cNvSpPr>
            <a:spLocks noGrp="1"/>
          </p:cNvSpPr>
          <p:nvPr>
            <p:ph type="subTitle" idx="1"/>
          </p:nvPr>
        </p:nvSpPr>
        <p:spPr>
          <a:xfrm>
            <a:off x="733646" y="3905423"/>
            <a:ext cx="4123531" cy="768935"/>
          </a:xfrm>
        </p:spPr>
        <p:txBody>
          <a:bodyPr vert="horz" lIns="91440" tIns="45720" rIns="91440" bIns="45720" rtlCol="0">
            <a:normAutofit/>
          </a:bodyPr>
          <a:lstStyle/>
          <a:p>
            <a:pPr algn="l"/>
            <a:r>
              <a:rPr lang="cs-CZ" dirty="0"/>
              <a:t>Navrátil, 20222</a:t>
            </a:r>
          </a:p>
        </p:txBody>
      </p:sp>
      <p:sp>
        <p:nvSpPr>
          <p:cNvPr id="34" name="Freeform: Shape 33">
            <a:extLst>
              <a:ext uri="{FF2B5EF4-FFF2-40B4-BE49-F238E27FC236}">
                <a16:creationId xmlns:a16="http://schemas.microsoft.com/office/drawing/2014/main" id="{B5AAC39E-8294-44DC-AB9F-2B9F22C39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4041" y="702860"/>
            <a:ext cx="5843939" cy="543181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BB4C4539-396B-4D77-B418-A202FDAB0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84041" cy="846170"/>
          </a:xfrm>
          <a:custGeom>
            <a:avLst/>
            <a:gdLst>
              <a:gd name="connsiteX0" fmla="*/ 0 w 7605194"/>
              <a:gd name="connsiteY0" fmla="*/ 0 h 1246254"/>
              <a:gd name="connsiteX1" fmla="*/ 7605194 w 7605194"/>
              <a:gd name="connsiteY1" fmla="*/ 0 h 1246254"/>
              <a:gd name="connsiteX2" fmla="*/ 7474629 w 7605194"/>
              <a:gd name="connsiteY2" fmla="*/ 62140 h 1246254"/>
              <a:gd name="connsiteX3" fmla="*/ 7288435 w 7605194"/>
              <a:gd name="connsiteY3" fmla="*/ 50627 h 1246254"/>
              <a:gd name="connsiteX4" fmla="*/ 7155923 w 7605194"/>
              <a:gd name="connsiteY4" fmla="*/ 117325 h 1246254"/>
              <a:gd name="connsiteX5" fmla="*/ 6902454 w 7605194"/>
              <a:gd name="connsiteY5" fmla="*/ 218677 h 1246254"/>
              <a:gd name="connsiteX6" fmla="*/ 6762357 w 7605194"/>
              <a:gd name="connsiteY6" fmla="*/ 280337 h 1246254"/>
              <a:gd name="connsiteX7" fmla="*/ 6631499 w 7605194"/>
              <a:gd name="connsiteY7" fmla="*/ 310567 h 1246254"/>
              <a:gd name="connsiteX8" fmla="*/ 6458440 w 7605194"/>
              <a:gd name="connsiteY8" fmla="*/ 357008 h 1246254"/>
              <a:gd name="connsiteX9" fmla="*/ 6324003 w 7605194"/>
              <a:gd name="connsiteY9" fmla="*/ 395689 h 1246254"/>
              <a:gd name="connsiteX10" fmla="*/ 6113470 w 7605194"/>
              <a:gd name="connsiteY10" fmla="*/ 415703 h 1246254"/>
              <a:gd name="connsiteX11" fmla="*/ 5995690 w 7605194"/>
              <a:gd name="connsiteY11" fmla="*/ 469172 h 1246254"/>
              <a:gd name="connsiteX12" fmla="*/ 5867264 w 7605194"/>
              <a:gd name="connsiteY12" fmla="*/ 495827 h 1246254"/>
              <a:gd name="connsiteX13" fmla="*/ 5707574 w 7605194"/>
              <a:gd name="connsiteY13" fmla="*/ 515377 h 1246254"/>
              <a:gd name="connsiteX14" fmla="*/ 5650094 w 7605194"/>
              <a:gd name="connsiteY14" fmla="*/ 529855 h 1246254"/>
              <a:gd name="connsiteX15" fmla="*/ 5630196 w 7605194"/>
              <a:gd name="connsiteY15" fmla="*/ 546641 h 1246254"/>
              <a:gd name="connsiteX16" fmla="*/ 5601107 w 7605194"/>
              <a:gd name="connsiteY16" fmla="*/ 562496 h 1246254"/>
              <a:gd name="connsiteX17" fmla="*/ 5551268 w 7605194"/>
              <a:gd name="connsiteY17" fmla="*/ 599212 h 1246254"/>
              <a:gd name="connsiteX18" fmla="*/ 5422767 w 7605194"/>
              <a:gd name="connsiteY18" fmla="*/ 610016 h 1246254"/>
              <a:gd name="connsiteX19" fmla="*/ 5419576 w 7605194"/>
              <a:gd name="connsiteY19" fmla="*/ 619694 h 1246254"/>
              <a:gd name="connsiteX20" fmla="*/ 5382932 w 7605194"/>
              <a:gd name="connsiteY20" fmla="*/ 627097 h 1246254"/>
              <a:gd name="connsiteX21" fmla="*/ 5213714 w 7605194"/>
              <a:gd name="connsiteY21" fmla="*/ 664259 h 1246254"/>
              <a:gd name="connsiteX22" fmla="*/ 5035908 w 7605194"/>
              <a:gd name="connsiteY22" fmla="*/ 676542 h 1246254"/>
              <a:gd name="connsiteX23" fmla="*/ 5000218 w 7605194"/>
              <a:gd name="connsiteY23" fmla="*/ 698530 h 1246254"/>
              <a:gd name="connsiteX24" fmla="*/ 4946628 w 7605194"/>
              <a:gd name="connsiteY24" fmla="*/ 735163 h 1246254"/>
              <a:gd name="connsiteX25" fmla="*/ 4914425 w 7605194"/>
              <a:gd name="connsiteY25" fmla="*/ 748575 h 1246254"/>
              <a:gd name="connsiteX26" fmla="*/ 4827869 w 7605194"/>
              <a:gd name="connsiteY26" fmla="*/ 793591 h 1246254"/>
              <a:gd name="connsiteX27" fmla="*/ 4742246 w 7605194"/>
              <a:gd name="connsiteY27" fmla="*/ 845064 h 1246254"/>
              <a:gd name="connsiteX28" fmla="*/ 4674623 w 7605194"/>
              <a:gd name="connsiteY28" fmla="*/ 837344 h 1246254"/>
              <a:gd name="connsiteX29" fmla="*/ 4592157 w 7605194"/>
              <a:gd name="connsiteY29" fmla="*/ 898701 h 1246254"/>
              <a:gd name="connsiteX30" fmla="*/ 4395020 w 7605194"/>
              <a:gd name="connsiteY30" fmla="*/ 911632 h 1246254"/>
              <a:gd name="connsiteX31" fmla="*/ 4295451 w 7605194"/>
              <a:gd name="connsiteY31" fmla="*/ 900692 h 1246254"/>
              <a:gd name="connsiteX32" fmla="*/ 4183267 w 7605194"/>
              <a:gd name="connsiteY32" fmla="*/ 899692 h 1246254"/>
              <a:gd name="connsiteX33" fmla="*/ 3868727 w 7605194"/>
              <a:gd name="connsiteY33" fmla="*/ 917255 h 1246254"/>
              <a:gd name="connsiteX34" fmla="*/ 3743007 w 7605194"/>
              <a:gd name="connsiteY34" fmla="*/ 930206 h 1246254"/>
              <a:gd name="connsiteX35" fmla="*/ 3740588 w 7605194"/>
              <a:gd name="connsiteY35" fmla="*/ 942450 h 1246254"/>
              <a:gd name="connsiteX36" fmla="*/ 3700101 w 7605194"/>
              <a:gd name="connsiteY36" fmla="*/ 956776 h 1246254"/>
              <a:gd name="connsiteX37" fmla="*/ 3590677 w 7605194"/>
              <a:gd name="connsiteY37" fmla="*/ 953115 h 1246254"/>
              <a:gd name="connsiteX38" fmla="*/ 3525795 w 7605194"/>
              <a:gd name="connsiteY38" fmla="*/ 958232 h 1246254"/>
              <a:gd name="connsiteX39" fmla="*/ 3502065 w 7605194"/>
              <a:gd name="connsiteY39" fmla="*/ 971655 h 1246254"/>
              <a:gd name="connsiteX40" fmla="*/ 3468311 w 7605194"/>
              <a:gd name="connsiteY40" fmla="*/ 982682 h 1246254"/>
              <a:gd name="connsiteX41" fmla="*/ 3326498 w 7605194"/>
              <a:gd name="connsiteY41" fmla="*/ 993668 h 1246254"/>
              <a:gd name="connsiteX42" fmla="*/ 3266719 w 7605194"/>
              <a:gd name="connsiteY42" fmla="*/ 1001132 h 1246254"/>
              <a:gd name="connsiteX43" fmla="*/ 3262161 w 7605194"/>
              <a:gd name="connsiteY43" fmla="*/ 1010197 h 1246254"/>
              <a:gd name="connsiteX44" fmla="*/ 3151194 w 7605194"/>
              <a:gd name="connsiteY44" fmla="*/ 1012065 h 1246254"/>
              <a:gd name="connsiteX45" fmla="*/ 3071459 w 7605194"/>
              <a:gd name="connsiteY45" fmla="*/ 1006999 h 1246254"/>
              <a:gd name="connsiteX46" fmla="*/ 2964197 w 7605194"/>
              <a:gd name="connsiteY46" fmla="*/ 973220 h 1246254"/>
              <a:gd name="connsiteX47" fmla="*/ 2917598 w 7605194"/>
              <a:gd name="connsiteY47" fmla="*/ 991261 h 1246254"/>
              <a:gd name="connsiteX48" fmla="*/ 2791675 w 7605194"/>
              <a:gd name="connsiteY48" fmla="*/ 1021023 h 1246254"/>
              <a:gd name="connsiteX49" fmla="*/ 2728690 w 7605194"/>
              <a:gd name="connsiteY49" fmla="*/ 1048683 h 1246254"/>
              <a:gd name="connsiteX50" fmla="*/ 2691768 w 7605194"/>
              <a:gd name="connsiteY50" fmla="*/ 1056796 h 1246254"/>
              <a:gd name="connsiteX51" fmla="*/ 2491871 w 7605194"/>
              <a:gd name="connsiteY51" fmla="*/ 1096695 h 1246254"/>
              <a:gd name="connsiteX52" fmla="*/ 2349778 w 7605194"/>
              <a:gd name="connsiteY52" fmla="*/ 1146160 h 1246254"/>
              <a:gd name="connsiteX53" fmla="*/ 2175625 w 7605194"/>
              <a:gd name="connsiteY53" fmla="*/ 1174124 h 1246254"/>
              <a:gd name="connsiteX54" fmla="*/ 2037411 w 7605194"/>
              <a:gd name="connsiteY54" fmla="*/ 1168494 h 1246254"/>
              <a:gd name="connsiteX55" fmla="*/ 1973582 w 7605194"/>
              <a:gd name="connsiteY55" fmla="*/ 1163390 h 1246254"/>
              <a:gd name="connsiteX56" fmla="*/ 1723017 w 7605194"/>
              <a:gd name="connsiteY56" fmla="*/ 1160371 h 1246254"/>
              <a:gd name="connsiteX57" fmla="*/ 1678061 w 7605194"/>
              <a:gd name="connsiteY57" fmla="*/ 1147636 h 1246254"/>
              <a:gd name="connsiteX58" fmla="*/ 1609244 w 7605194"/>
              <a:gd name="connsiteY58" fmla="*/ 1142559 h 1246254"/>
              <a:gd name="connsiteX59" fmla="*/ 1588073 w 7605194"/>
              <a:gd name="connsiteY59" fmla="*/ 1138412 h 1246254"/>
              <a:gd name="connsiteX60" fmla="*/ 1377751 w 7605194"/>
              <a:gd name="connsiteY60" fmla="*/ 1108189 h 1246254"/>
              <a:gd name="connsiteX61" fmla="*/ 1269190 w 7605194"/>
              <a:gd name="connsiteY61" fmla="*/ 1117852 h 1246254"/>
              <a:gd name="connsiteX62" fmla="*/ 1092740 w 7605194"/>
              <a:gd name="connsiteY62" fmla="*/ 1099724 h 1246254"/>
              <a:gd name="connsiteX63" fmla="*/ 974176 w 7605194"/>
              <a:gd name="connsiteY63" fmla="*/ 1143343 h 1246254"/>
              <a:gd name="connsiteX64" fmla="*/ 748758 w 7605194"/>
              <a:gd name="connsiteY64" fmla="*/ 1132518 h 1246254"/>
              <a:gd name="connsiteX65" fmla="*/ 466991 w 7605194"/>
              <a:gd name="connsiteY65" fmla="*/ 1138669 h 1246254"/>
              <a:gd name="connsiteX66" fmla="*/ 335907 w 7605194"/>
              <a:gd name="connsiteY66" fmla="*/ 1182335 h 1246254"/>
              <a:gd name="connsiteX67" fmla="*/ 263136 w 7605194"/>
              <a:gd name="connsiteY67" fmla="*/ 1208491 h 1246254"/>
              <a:gd name="connsiteX68" fmla="*/ 162795 w 7605194"/>
              <a:gd name="connsiteY68" fmla="*/ 1245356 h 1246254"/>
              <a:gd name="connsiteX69" fmla="*/ 35177 w 7605194"/>
              <a:gd name="connsiteY69" fmla="*/ 1241336 h 1246254"/>
              <a:gd name="connsiteX70" fmla="*/ 0 w 7605194"/>
              <a:gd name="connsiteY70" fmla="*/ 1239517 h 124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05194" h="1246254">
                <a:moveTo>
                  <a:pt x="0" y="0"/>
                </a:moveTo>
                <a:lnTo>
                  <a:pt x="7605194" y="0"/>
                </a:lnTo>
                <a:lnTo>
                  <a:pt x="7474629" y="62140"/>
                </a:lnTo>
                <a:cubicBezTo>
                  <a:pt x="7492628" y="46311"/>
                  <a:pt x="7295302" y="29551"/>
                  <a:pt x="7288435" y="50627"/>
                </a:cubicBezTo>
                <a:cubicBezTo>
                  <a:pt x="7233022" y="73997"/>
                  <a:pt x="7203507" y="54448"/>
                  <a:pt x="7155923" y="117325"/>
                </a:cubicBezTo>
                <a:cubicBezTo>
                  <a:pt x="7091593" y="145333"/>
                  <a:pt x="6962039" y="200393"/>
                  <a:pt x="6902454" y="218677"/>
                </a:cubicBezTo>
                <a:cubicBezTo>
                  <a:pt x="6836859" y="245846"/>
                  <a:pt x="6807516" y="265022"/>
                  <a:pt x="6762357" y="280337"/>
                </a:cubicBezTo>
                <a:cubicBezTo>
                  <a:pt x="6723842" y="313158"/>
                  <a:pt x="6674615" y="318151"/>
                  <a:pt x="6631499" y="310567"/>
                </a:cubicBezTo>
                <a:cubicBezTo>
                  <a:pt x="6580847" y="323345"/>
                  <a:pt x="6519896" y="349758"/>
                  <a:pt x="6458440" y="357008"/>
                </a:cubicBezTo>
                <a:cubicBezTo>
                  <a:pt x="6393854" y="354599"/>
                  <a:pt x="6376560" y="392846"/>
                  <a:pt x="6324003" y="395689"/>
                </a:cubicBezTo>
                <a:cubicBezTo>
                  <a:pt x="6247285" y="405586"/>
                  <a:pt x="6172072" y="397602"/>
                  <a:pt x="6113470" y="415703"/>
                </a:cubicBezTo>
                <a:cubicBezTo>
                  <a:pt x="6093266" y="472531"/>
                  <a:pt x="6024348" y="452803"/>
                  <a:pt x="5995690" y="469172"/>
                </a:cubicBezTo>
                <a:cubicBezTo>
                  <a:pt x="5944396" y="483753"/>
                  <a:pt x="5915284" y="488126"/>
                  <a:pt x="5867264" y="495827"/>
                </a:cubicBezTo>
                <a:cubicBezTo>
                  <a:pt x="5838049" y="473928"/>
                  <a:pt x="5744033" y="545123"/>
                  <a:pt x="5707574" y="515377"/>
                </a:cubicBezTo>
                <a:cubicBezTo>
                  <a:pt x="5694501" y="508626"/>
                  <a:pt x="5656098" y="513354"/>
                  <a:pt x="5650094" y="529855"/>
                </a:cubicBezTo>
                <a:cubicBezTo>
                  <a:pt x="5642347" y="534056"/>
                  <a:pt x="5632533" y="529367"/>
                  <a:pt x="5630196" y="546641"/>
                </a:cubicBezTo>
                <a:cubicBezTo>
                  <a:pt x="5625719" y="567591"/>
                  <a:pt x="5595173" y="538867"/>
                  <a:pt x="5601107" y="562496"/>
                </a:cubicBezTo>
                <a:cubicBezTo>
                  <a:pt x="5579479" y="542883"/>
                  <a:pt x="5567128" y="587056"/>
                  <a:pt x="5551268" y="599212"/>
                </a:cubicBezTo>
                <a:cubicBezTo>
                  <a:pt x="5521545" y="607132"/>
                  <a:pt x="5444715" y="606602"/>
                  <a:pt x="5422767" y="610016"/>
                </a:cubicBezTo>
                <a:cubicBezTo>
                  <a:pt x="5422031" y="613482"/>
                  <a:pt x="5420956" y="616740"/>
                  <a:pt x="5419576" y="619694"/>
                </a:cubicBezTo>
                <a:cubicBezTo>
                  <a:pt x="5411553" y="636851"/>
                  <a:pt x="5395146" y="640166"/>
                  <a:pt x="5382932" y="627097"/>
                </a:cubicBezTo>
                <a:cubicBezTo>
                  <a:pt x="5326987" y="639191"/>
                  <a:pt x="5271551" y="656018"/>
                  <a:pt x="5213714" y="664259"/>
                </a:cubicBezTo>
                <a:cubicBezTo>
                  <a:pt x="5201392" y="668566"/>
                  <a:pt x="5049856" y="675497"/>
                  <a:pt x="5035908" y="676542"/>
                </a:cubicBezTo>
                <a:cubicBezTo>
                  <a:pt x="5014702" y="682704"/>
                  <a:pt x="5007446" y="636570"/>
                  <a:pt x="5000218" y="698530"/>
                </a:cubicBezTo>
                <a:cubicBezTo>
                  <a:pt x="4975418" y="688546"/>
                  <a:pt x="4975257" y="715830"/>
                  <a:pt x="4946628" y="735163"/>
                </a:cubicBezTo>
                <a:cubicBezTo>
                  <a:pt x="4931401" y="723013"/>
                  <a:pt x="4922231" y="732306"/>
                  <a:pt x="4914425" y="748575"/>
                </a:cubicBezTo>
                <a:cubicBezTo>
                  <a:pt x="4883896" y="750874"/>
                  <a:pt x="4860091" y="778025"/>
                  <a:pt x="4827869" y="793591"/>
                </a:cubicBezTo>
                <a:cubicBezTo>
                  <a:pt x="4788822" y="784336"/>
                  <a:pt x="4776708" y="828597"/>
                  <a:pt x="4742246" y="845064"/>
                </a:cubicBezTo>
                <a:cubicBezTo>
                  <a:pt x="4716705" y="852357"/>
                  <a:pt x="4699637" y="828405"/>
                  <a:pt x="4674623" y="837344"/>
                </a:cubicBezTo>
                <a:lnTo>
                  <a:pt x="4592157" y="898701"/>
                </a:lnTo>
                <a:cubicBezTo>
                  <a:pt x="4546849" y="899497"/>
                  <a:pt x="4450878" y="911263"/>
                  <a:pt x="4395020" y="911632"/>
                </a:cubicBezTo>
                <a:lnTo>
                  <a:pt x="4295451" y="900692"/>
                </a:lnTo>
                <a:cubicBezTo>
                  <a:pt x="4251687" y="942266"/>
                  <a:pt x="4254388" y="896931"/>
                  <a:pt x="4183267" y="899692"/>
                </a:cubicBezTo>
                <a:cubicBezTo>
                  <a:pt x="4112146" y="902453"/>
                  <a:pt x="3947407" y="917547"/>
                  <a:pt x="3868727" y="917255"/>
                </a:cubicBezTo>
                <a:cubicBezTo>
                  <a:pt x="3795351" y="922341"/>
                  <a:pt x="3764364" y="926007"/>
                  <a:pt x="3743007" y="930206"/>
                </a:cubicBezTo>
                <a:lnTo>
                  <a:pt x="3740588" y="942450"/>
                </a:lnTo>
                <a:lnTo>
                  <a:pt x="3700101" y="956776"/>
                </a:lnTo>
                <a:cubicBezTo>
                  <a:pt x="3670274" y="930427"/>
                  <a:pt x="3627640" y="988390"/>
                  <a:pt x="3590677" y="953115"/>
                </a:cubicBezTo>
                <a:cubicBezTo>
                  <a:pt x="3577003" y="944340"/>
                  <a:pt x="3534187" y="942867"/>
                  <a:pt x="3525795" y="958232"/>
                </a:cubicBezTo>
                <a:cubicBezTo>
                  <a:pt x="3516807" y="961149"/>
                  <a:pt x="3506501" y="954937"/>
                  <a:pt x="3502065" y="971655"/>
                </a:cubicBezTo>
                <a:cubicBezTo>
                  <a:pt x="3494877" y="991667"/>
                  <a:pt x="3464319" y="958352"/>
                  <a:pt x="3468311" y="982682"/>
                </a:cubicBezTo>
                <a:cubicBezTo>
                  <a:pt x="3439050" y="986351"/>
                  <a:pt x="3360097" y="990593"/>
                  <a:pt x="3326498" y="993668"/>
                </a:cubicBezTo>
                <a:cubicBezTo>
                  <a:pt x="3307804" y="967786"/>
                  <a:pt x="3301737" y="1036045"/>
                  <a:pt x="3266719" y="1001132"/>
                </a:cubicBezTo>
                <a:cubicBezTo>
                  <a:pt x="3265536" y="1004442"/>
                  <a:pt x="3281415" y="1008374"/>
                  <a:pt x="3262161" y="1010197"/>
                </a:cubicBezTo>
                <a:cubicBezTo>
                  <a:pt x="3242906" y="1012019"/>
                  <a:pt x="3163242" y="1026954"/>
                  <a:pt x="3151194" y="1012065"/>
                </a:cubicBezTo>
                <a:cubicBezTo>
                  <a:pt x="3106165" y="1004049"/>
                  <a:pt x="3114260" y="1013405"/>
                  <a:pt x="3071459" y="1006999"/>
                </a:cubicBezTo>
                <a:cubicBezTo>
                  <a:pt x="3065832" y="1025980"/>
                  <a:pt x="2978359" y="982084"/>
                  <a:pt x="2964197" y="973220"/>
                </a:cubicBezTo>
                <a:cubicBezTo>
                  <a:pt x="2939403" y="972011"/>
                  <a:pt x="2944404" y="1019497"/>
                  <a:pt x="2917598" y="991261"/>
                </a:cubicBezTo>
                <a:cubicBezTo>
                  <a:pt x="2888845" y="999227"/>
                  <a:pt x="2823159" y="1011452"/>
                  <a:pt x="2791675" y="1021023"/>
                </a:cubicBezTo>
                <a:cubicBezTo>
                  <a:pt x="2765430" y="1007170"/>
                  <a:pt x="2762312" y="1034141"/>
                  <a:pt x="2728690" y="1048683"/>
                </a:cubicBezTo>
                <a:cubicBezTo>
                  <a:pt x="2713226" y="1034223"/>
                  <a:pt x="2702121" y="1041949"/>
                  <a:pt x="2691768" y="1056796"/>
                </a:cubicBezTo>
                <a:cubicBezTo>
                  <a:pt x="2652268" y="1069463"/>
                  <a:pt x="2548870" y="1081801"/>
                  <a:pt x="2491871" y="1096695"/>
                </a:cubicBezTo>
                <a:cubicBezTo>
                  <a:pt x="2433233" y="1115660"/>
                  <a:pt x="2402455" y="1137920"/>
                  <a:pt x="2349778" y="1146160"/>
                </a:cubicBezTo>
                <a:cubicBezTo>
                  <a:pt x="2299466" y="1174224"/>
                  <a:pt x="2212816" y="1164043"/>
                  <a:pt x="2175625" y="1174124"/>
                </a:cubicBezTo>
                <a:cubicBezTo>
                  <a:pt x="2141905" y="1168663"/>
                  <a:pt x="2071085" y="1170283"/>
                  <a:pt x="2037411" y="1168494"/>
                </a:cubicBezTo>
                <a:cubicBezTo>
                  <a:pt x="2020095" y="1221320"/>
                  <a:pt x="1996234" y="1160088"/>
                  <a:pt x="1973582" y="1163390"/>
                </a:cubicBezTo>
                <a:lnTo>
                  <a:pt x="1723017" y="1160371"/>
                </a:lnTo>
                <a:cubicBezTo>
                  <a:pt x="1711603" y="1126676"/>
                  <a:pt x="1682011" y="1185150"/>
                  <a:pt x="1678061" y="1147636"/>
                </a:cubicBezTo>
                <a:cubicBezTo>
                  <a:pt x="1665221" y="1173937"/>
                  <a:pt x="1634143" y="1137965"/>
                  <a:pt x="1609244" y="1142559"/>
                </a:cubicBezTo>
                <a:cubicBezTo>
                  <a:pt x="1602767" y="1126306"/>
                  <a:pt x="1597099" y="1127936"/>
                  <a:pt x="1588073" y="1138412"/>
                </a:cubicBezTo>
                <a:cubicBezTo>
                  <a:pt x="1508763" y="1158167"/>
                  <a:pt x="1412632" y="1092292"/>
                  <a:pt x="1377751" y="1108189"/>
                </a:cubicBezTo>
                <a:cubicBezTo>
                  <a:pt x="1359039" y="1112684"/>
                  <a:pt x="1316798" y="1124092"/>
                  <a:pt x="1269190" y="1117852"/>
                </a:cubicBezTo>
                <a:cubicBezTo>
                  <a:pt x="1244635" y="1081573"/>
                  <a:pt x="1115372" y="1098514"/>
                  <a:pt x="1092740" y="1099724"/>
                </a:cubicBezTo>
                <a:cubicBezTo>
                  <a:pt x="1043570" y="1103973"/>
                  <a:pt x="1042994" y="1144806"/>
                  <a:pt x="974176" y="1143343"/>
                </a:cubicBezTo>
                <a:cubicBezTo>
                  <a:pt x="949931" y="1089663"/>
                  <a:pt x="786126" y="1134305"/>
                  <a:pt x="748758" y="1132518"/>
                </a:cubicBezTo>
                <a:cubicBezTo>
                  <a:pt x="664227" y="1131739"/>
                  <a:pt x="552459" y="1130267"/>
                  <a:pt x="466991" y="1138669"/>
                </a:cubicBezTo>
                <a:cubicBezTo>
                  <a:pt x="432928" y="1151669"/>
                  <a:pt x="369882" y="1170698"/>
                  <a:pt x="335907" y="1182335"/>
                </a:cubicBezTo>
                <a:cubicBezTo>
                  <a:pt x="321782" y="1197573"/>
                  <a:pt x="262481" y="1180784"/>
                  <a:pt x="263136" y="1208491"/>
                </a:cubicBezTo>
                <a:cubicBezTo>
                  <a:pt x="228423" y="1169675"/>
                  <a:pt x="218751" y="1236852"/>
                  <a:pt x="162795" y="1245356"/>
                </a:cubicBezTo>
                <a:cubicBezTo>
                  <a:pt x="133519" y="1247933"/>
                  <a:pt x="83993" y="1244460"/>
                  <a:pt x="35177" y="1241336"/>
                </a:cubicBezTo>
                <a:lnTo>
                  <a:pt x="0" y="1239517"/>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6">
            <a:extLst>
              <a:ext uri="{FF2B5EF4-FFF2-40B4-BE49-F238E27FC236}">
                <a16:creationId xmlns:a16="http://schemas.microsoft.com/office/drawing/2014/main" id="{F669F220-DD76-466C-87A6-5024673C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65" y="41718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3" descr="Bílá a modrá hedvábná tkanina">
            <a:extLst>
              <a:ext uri="{FF2B5EF4-FFF2-40B4-BE49-F238E27FC236}">
                <a16:creationId xmlns:a16="http://schemas.microsoft.com/office/drawing/2014/main" id="{5DDC08F3-7631-B443-CD6F-A8C7F7E21D9C}"/>
              </a:ext>
            </a:extLst>
          </p:cNvPr>
          <p:cNvPicPr>
            <a:picLocks noChangeAspect="1"/>
          </p:cNvPicPr>
          <p:nvPr/>
        </p:nvPicPr>
        <p:blipFill rotWithShape="1">
          <a:blip r:embed="rId2"/>
          <a:srcRect l="54959" r="860" b="-1"/>
          <a:stretch/>
        </p:blipFill>
        <p:spPr>
          <a:xfrm>
            <a:off x="6675464" y="943155"/>
            <a:ext cx="3288394" cy="4949645"/>
          </a:xfrm>
          <a:prstGeom prst="rect">
            <a:avLst/>
          </a:prstGeom>
        </p:spPr>
      </p:pic>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FBD21-E193-3622-50DB-A228F030048A}"/>
              </a:ext>
            </a:extLst>
          </p:cNvPr>
          <p:cNvSpPr>
            <a:spLocks noGrp="1"/>
          </p:cNvSpPr>
          <p:nvPr>
            <p:ph type="title"/>
          </p:nvPr>
        </p:nvSpPr>
        <p:spPr/>
        <p:txBody>
          <a:bodyPr/>
          <a:lstStyle/>
          <a:p>
            <a:r>
              <a:rPr lang="cs-CZ" dirty="0">
                <a:ea typeface="+mj-lt"/>
                <a:cs typeface="+mj-lt"/>
              </a:rPr>
              <a:t>Psaní záznamů reflektivní psaní</a:t>
            </a:r>
            <a:endParaRPr lang="cs-CZ" dirty="0"/>
          </a:p>
        </p:txBody>
      </p:sp>
      <p:graphicFrame>
        <p:nvGraphicFramePr>
          <p:cNvPr id="5" name="Zástupný obsah 2">
            <a:extLst>
              <a:ext uri="{FF2B5EF4-FFF2-40B4-BE49-F238E27FC236}">
                <a16:creationId xmlns:a16="http://schemas.microsoft.com/office/drawing/2014/main" id="{76346615-B3D8-B03F-80E4-FC4565CADA07}"/>
              </a:ext>
            </a:extLst>
          </p:cNvPr>
          <p:cNvGraphicFramePr>
            <a:graphicFrameLocks noGrp="1"/>
          </p:cNvGraphicFramePr>
          <p:nvPr>
            <p:ph idx="1"/>
            <p:extLst>
              <p:ext uri="{D42A27DB-BD31-4B8C-83A1-F6EECF244321}">
                <p14:modId xmlns:p14="http://schemas.microsoft.com/office/powerpoint/2010/main" val="1131230673"/>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25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F140817-E096-5421-564C-E1020018234E}"/>
              </a:ext>
            </a:extLst>
          </p:cNvPr>
          <p:cNvSpPr>
            <a:spLocks noGrp="1"/>
          </p:cNvSpPr>
          <p:nvPr>
            <p:ph type="title"/>
          </p:nvPr>
        </p:nvSpPr>
        <p:spPr>
          <a:xfrm>
            <a:off x="709684" y="1562100"/>
            <a:ext cx="3795642" cy="3733800"/>
          </a:xfrm>
        </p:spPr>
        <p:txBody>
          <a:bodyPr>
            <a:normAutofit/>
          </a:bodyPr>
          <a:lstStyle/>
          <a:p>
            <a:pPr algn="ctr"/>
            <a:r>
              <a:rPr lang="cs-CZ" sz="2400" dirty="0">
                <a:ea typeface="+mj-lt"/>
                <a:cs typeface="+mj-lt"/>
              </a:rPr>
              <a:t>Struktura reflektivního deníku</a:t>
            </a:r>
            <a:br>
              <a:rPr lang="cs-CZ" sz="2400" dirty="0">
                <a:ea typeface="+mj-lt"/>
                <a:cs typeface="+mj-lt"/>
              </a:rPr>
            </a:br>
            <a:r>
              <a:rPr lang="cs-CZ" sz="2400" dirty="0" err="1">
                <a:ea typeface="+mj-lt"/>
                <a:cs typeface="+mj-lt"/>
              </a:rPr>
              <a:t>Nicolson</a:t>
            </a:r>
            <a:r>
              <a:rPr lang="cs-CZ" sz="2400" dirty="0">
                <a:ea typeface="+mj-lt"/>
                <a:cs typeface="+mj-lt"/>
              </a:rPr>
              <a:t>, 2006</a:t>
            </a:r>
            <a:endParaRPr lang="cs-CZ" sz="2400" dirty="0"/>
          </a:p>
        </p:txBody>
      </p:sp>
      <p:sp>
        <p:nvSpPr>
          <p:cNvPr id="23" name="Zástupný obsah 2">
            <a:extLst>
              <a:ext uri="{FF2B5EF4-FFF2-40B4-BE49-F238E27FC236}">
                <a16:creationId xmlns:a16="http://schemas.microsoft.com/office/drawing/2014/main" id="{76C25D7B-3DCE-5D14-02E4-78D73949FB39}"/>
              </a:ext>
            </a:extLst>
          </p:cNvPr>
          <p:cNvSpPr>
            <a:spLocks noGrp="1"/>
          </p:cNvSpPr>
          <p:nvPr>
            <p:ph idx="1"/>
          </p:nvPr>
        </p:nvSpPr>
        <p:spPr>
          <a:xfrm>
            <a:off x="6149995" y="733425"/>
            <a:ext cx="4889480" cy="5391150"/>
          </a:xfrm>
        </p:spPr>
        <p:txBody>
          <a:bodyPr vert="horz" lIns="91440" tIns="45720" rIns="91440" bIns="45720" rtlCol="0" anchor="ctr">
            <a:normAutofit/>
          </a:bodyPr>
          <a:lstStyle/>
          <a:p>
            <a:pPr marL="0" indent="0">
              <a:lnSpc>
                <a:spcPct val="90000"/>
              </a:lnSpc>
              <a:buNone/>
            </a:pPr>
            <a:r>
              <a:rPr lang="cs-CZ" sz="1300" b="1" dirty="0">
                <a:ea typeface="Batang"/>
              </a:rPr>
              <a:t>Fáze 1 - PROBLÉM</a:t>
            </a:r>
            <a:r>
              <a:rPr lang="cs-CZ" sz="1300" dirty="0">
                <a:ea typeface="Batang"/>
              </a:rPr>
              <a:t> </a:t>
            </a:r>
            <a:endParaRPr lang="cs-CZ" sz="1300" dirty="0"/>
          </a:p>
          <a:p>
            <a:pPr marL="0" indent="0">
              <a:lnSpc>
                <a:spcPct val="90000"/>
              </a:lnSpc>
              <a:buNone/>
            </a:pPr>
            <a:r>
              <a:rPr lang="cs-CZ" sz="1300" dirty="0">
                <a:ea typeface="Batang"/>
              </a:rPr>
              <a:t>Zapište si problém nebo obavu, které máte. Zatím nestrukturovaným způsobem, abyste spontánně zachytili své myšlenky. </a:t>
            </a:r>
            <a:endParaRPr lang="cs-CZ" sz="1300" dirty="0"/>
          </a:p>
          <a:p>
            <a:pPr marL="0" indent="0">
              <a:lnSpc>
                <a:spcPct val="90000"/>
              </a:lnSpc>
              <a:buNone/>
            </a:pPr>
            <a:r>
              <a:rPr lang="cs-CZ" sz="1300" b="1" dirty="0">
                <a:ea typeface="Batang"/>
              </a:rPr>
              <a:t>Fáze 2 - ANALÝZA</a:t>
            </a:r>
            <a:r>
              <a:rPr lang="cs-CZ" sz="1300" dirty="0">
                <a:ea typeface="Batang"/>
              </a:rPr>
              <a:t> </a:t>
            </a:r>
          </a:p>
          <a:p>
            <a:pPr marL="0" indent="0">
              <a:lnSpc>
                <a:spcPct val="90000"/>
              </a:lnSpc>
              <a:buNone/>
            </a:pPr>
            <a:r>
              <a:rPr lang="cs-CZ" sz="1300" dirty="0">
                <a:ea typeface="Batang"/>
              </a:rPr>
              <a:t>Analyzujte to, co jste napsali, a položte si následující otázky: </a:t>
            </a:r>
            <a:endParaRPr lang="cs-CZ" sz="1300" dirty="0"/>
          </a:p>
          <a:p>
            <a:pPr>
              <a:lnSpc>
                <a:spcPct val="90000"/>
              </a:lnSpc>
            </a:pPr>
            <a:r>
              <a:rPr lang="cs-CZ" sz="1300" dirty="0">
                <a:ea typeface="Batang"/>
              </a:rPr>
              <a:t>O co zde vlastně jde? </a:t>
            </a:r>
            <a:endParaRPr lang="cs-CZ" sz="1300" dirty="0"/>
          </a:p>
          <a:p>
            <a:pPr>
              <a:lnSpc>
                <a:spcPct val="90000"/>
              </a:lnSpc>
            </a:pPr>
            <a:r>
              <a:rPr lang="cs-CZ" sz="1300" dirty="0">
                <a:ea typeface="Batang"/>
              </a:rPr>
              <a:t>Jaké předpoklady jsem uplatnil? </a:t>
            </a:r>
            <a:endParaRPr lang="cs-CZ" sz="1300" dirty="0"/>
          </a:p>
          <a:p>
            <a:pPr>
              <a:lnSpc>
                <a:spcPct val="90000"/>
              </a:lnSpc>
            </a:pPr>
            <a:r>
              <a:rPr lang="cs-CZ" sz="1300" dirty="0">
                <a:ea typeface="Batang"/>
              </a:rPr>
              <a:t>Co mi to říká o mých základních představách? </a:t>
            </a:r>
            <a:endParaRPr lang="cs-CZ" sz="1300" dirty="0"/>
          </a:p>
          <a:p>
            <a:pPr>
              <a:lnSpc>
                <a:spcPct val="90000"/>
              </a:lnSpc>
            </a:pPr>
            <a:r>
              <a:rPr lang="cs-CZ" sz="1300" dirty="0">
                <a:ea typeface="Batang"/>
              </a:rPr>
              <a:t>Existují i jiné způsoby, jak se na to dívat? </a:t>
            </a:r>
            <a:endParaRPr lang="cs-CZ" sz="1300" dirty="0"/>
          </a:p>
          <a:p>
            <a:pPr>
              <a:lnSpc>
                <a:spcPct val="90000"/>
              </a:lnSpc>
            </a:pPr>
            <a:r>
              <a:rPr lang="cs-CZ" sz="1300" dirty="0">
                <a:ea typeface="Batang"/>
              </a:rPr>
              <a:t>Buďte ve své analýze přesní a konkrétní - parafrázujte klíčové body. Když si čtete svůj deník po několika záznamech, objevují se nějaká dlouhodobější témata? </a:t>
            </a:r>
            <a:endParaRPr lang="cs-CZ" sz="1300" dirty="0"/>
          </a:p>
          <a:p>
            <a:pPr marL="0" indent="0">
              <a:lnSpc>
                <a:spcPct val="90000"/>
              </a:lnSpc>
              <a:buNone/>
            </a:pPr>
            <a:r>
              <a:rPr lang="cs-CZ" sz="1300" b="1" dirty="0">
                <a:ea typeface="Batang"/>
              </a:rPr>
              <a:t>Fáze 3 – AKCE</a:t>
            </a:r>
            <a:r>
              <a:rPr lang="cs-CZ" sz="1300" dirty="0">
                <a:ea typeface="Batang"/>
              </a:rPr>
              <a:t> </a:t>
            </a:r>
            <a:endParaRPr lang="cs-CZ" sz="1300" dirty="0"/>
          </a:p>
          <a:p>
            <a:pPr marL="0" indent="0">
              <a:lnSpc>
                <a:spcPct val="90000"/>
              </a:lnSpc>
              <a:buNone/>
            </a:pPr>
            <a:r>
              <a:rPr lang="cs-CZ" sz="1300" dirty="0">
                <a:ea typeface="Batang"/>
              </a:rPr>
              <a:t>Odpovězte na následující otázky: </a:t>
            </a:r>
            <a:endParaRPr lang="cs-CZ" sz="1300" dirty="0"/>
          </a:p>
          <a:p>
            <a:pPr>
              <a:lnSpc>
                <a:spcPct val="90000"/>
              </a:lnSpc>
            </a:pPr>
            <a:r>
              <a:rPr lang="cs-CZ" sz="1300" dirty="0">
                <a:ea typeface="Batang"/>
              </a:rPr>
              <a:t>Jaké kroky mohu podniknout? </a:t>
            </a:r>
            <a:endParaRPr lang="cs-CZ" sz="1300" dirty="0"/>
          </a:p>
          <a:p>
            <a:pPr>
              <a:lnSpc>
                <a:spcPct val="90000"/>
              </a:lnSpc>
            </a:pPr>
            <a:r>
              <a:rPr lang="cs-CZ" sz="1300" dirty="0">
                <a:ea typeface="Batang"/>
              </a:rPr>
              <a:t>Potřebuji ještě něco zjistit, dozvědět se, naučit se? </a:t>
            </a:r>
            <a:endParaRPr lang="cs-CZ" sz="1300" dirty="0"/>
          </a:p>
          <a:p>
            <a:pPr>
              <a:lnSpc>
                <a:spcPct val="90000"/>
              </a:lnSpc>
            </a:pPr>
            <a:r>
              <a:rPr lang="cs-CZ" sz="1300" dirty="0">
                <a:ea typeface="Batang"/>
              </a:rPr>
              <a:t>Reagoval/a bych jinak, kdyby se to opakovalo? </a:t>
            </a:r>
            <a:endParaRPr lang="cs-CZ" sz="1300" dirty="0"/>
          </a:p>
          <a:p>
            <a:pPr>
              <a:lnSpc>
                <a:spcPct val="90000"/>
              </a:lnSpc>
            </a:pPr>
            <a:r>
              <a:rPr lang="cs-CZ" sz="1300" dirty="0">
                <a:ea typeface="Batang"/>
              </a:rPr>
              <a:t>Co mi to říká o přesvědčeních, která o sobě zastávám?</a:t>
            </a:r>
            <a:endParaRPr lang="cs-CZ" sz="1300" dirty="0"/>
          </a:p>
        </p:txBody>
      </p:sp>
      <p:sp>
        <p:nvSpPr>
          <p:cNvPr id="3" name="Pravá složená závorka 2">
            <a:extLst>
              <a:ext uri="{FF2B5EF4-FFF2-40B4-BE49-F238E27FC236}">
                <a16:creationId xmlns:a16="http://schemas.microsoft.com/office/drawing/2014/main" id="{411BEDEB-91CE-4FF6-843F-D596B939D223}"/>
              </a:ext>
            </a:extLst>
          </p:cNvPr>
          <p:cNvSpPr/>
          <p:nvPr/>
        </p:nvSpPr>
        <p:spPr>
          <a:xfrm>
            <a:off x="10915650" y="873579"/>
            <a:ext cx="566666" cy="51843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2951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ADA00D-1D69-71A8-A72C-5EECAA478D76}"/>
              </a:ext>
            </a:extLst>
          </p:cNvPr>
          <p:cNvSpPr>
            <a:spLocks noGrp="1"/>
          </p:cNvSpPr>
          <p:nvPr>
            <p:ph type="title"/>
          </p:nvPr>
        </p:nvSpPr>
        <p:spPr>
          <a:xfrm>
            <a:off x="5177859" y="609601"/>
            <a:ext cx="5683623" cy="1216024"/>
          </a:xfrm>
        </p:spPr>
        <p:txBody>
          <a:bodyPr>
            <a:normAutofit/>
          </a:bodyPr>
          <a:lstStyle/>
          <a:p>
            <a:r>
              <a:rPr lang="cs-CZ" dirty="0">
                <a:ea typeface="Batang"/>
              </a:rPr>
              <a:t>Cvičení 2</a:t>
            </a:r>
            <a:endParaRPr lang="cs-CZ" dirty="0"/>
          </a:p>
        </p:txBody>
      </p:sp>
      <p:pic>
        <p:nvPicPr>
          <p:cNvPr id="5" name="Picture 4" descr="Stránka v Plánovači">
            <a:extLst>
              <a:ext uri="{FF2B5EF4-FFF2-40B4-BE49-F238E27FC236}">
                <a16:creationId xmlns:a16="http://schemas.microsoft.com/office/drawing/2014/main" id="{AB6FBEE3-16AB-ADE3-EEFE-0CFFCB45F18C}"/>
              </a:ext>
            </a:extLst>
          </p:cNvPr>
          <p:cNvPicPr>
            <a:picLocks noChangeAspect="1"/>
          </p:cNvPicPr>
          <p:nvPr/>
        </p:nvPicPr>
        <p:blipFill rotWithShape="1">
          <a:blip r:embed="rId2"/>
          <a:srcRect l="12820" r="42613" b="-3"/>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F045B404-D6CB-8C70-064B-408054E111D7}"/>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700">
                <a:ea typeface="Batang"/>
              </a:rPr>
              <a:t>Pročtěte si kazuistiku (příklad reflektivního deníku)</a:t>
            </a:r>
          </a:p>
          <a:p>
            <a:pPr>
              <a:lnSpc>
                <a:spcPct val="90000"/>
              </a:lnSpc>
            </a:pPr>
            <a:r>
              <a:rPr lang="cs-CZ" sz="1700">
                <a:ea typeface="Batang"/>
              </a:rPr>
              <a:t>Co Vás na záznamu zaujalo? </a:t>
            </a:r>
          </a:p>
          <a:p>
            <a:pPr>
              <a:lnSpc>
                <a:spcPct val="90000"/>
              </a:lnSpc>
            </a:pPr>
            <a:endParaRPr lang="cs-CZ" sz="1700"/>
          </a:p>
          <a:p>
            <a:pPr>
              <a:lnSpc>
                <a:spcPct val="90000"/>
              </a:lnSpc>
            </a:pPr>
            <a:endParaRPr lang="cs-CZ" sz="1700"/>
          </a:p>
          <a:p>
            <a:pPr marL="0" indent="0">
              <a:lnSpc>
                <a:spcPct val="90000"/>
              </a:lnSpc>
              <a:buNone/>
            </a:pPr>
            <a:r>
              <a:rPr lang="cs-CZ" sz="1700">
                <a:ea typeface="Batang"/>
              </a:rPr>
              <a:t>Poznámka:</a:t>
            </a:r>
          </a:p>
          <a:p>
            <a:pPr marL="0" indent="0">
              <a:lnSpc>
                <a:spcPct val="90000"/>
              </a:lnSpc>
              <a:buNone/>
            </a:pPr>
            <a:r>
              <a:rPr lang="cs-CZ" sz="1700">
                <a:ea typeface="+mn-lt"/>
                <a:cs typeface="+mn-lt"/>
              </a:rPr>
              <a:t>Začněte psát reflektivní deník podle výše uvedené struktury. Nezapomeňte se zamyslet nad kroky, které byste mohli podniknout k vyřešení svých problémů nebo otázek, které máte. Pokuste se získat návyk na tuto činnost. </a:t>
            </a:r>
            <a:endParaRPr lang="cs-CZ" sz="1700">
              <a:cs typeface="+mn-lt"/>
            </a:endParaRPr>
          </a:p>
          <a:p>
            <a:pPr marL="0" indent="0">
              <a:lnSpc>
                <a:spcPct val="90000"/>
              </a:lnSpc>
              <a:buNone/>
            </a:pPr>
            <a:r>
              <a:rPr lang="cs-CZ" sz="1700">
                <a:ea typeface="+mn-lt"/>
                <a:cs typeface="+mn-lt"/>
              </a:rPr>
              <a:t>Možná se rozhodnete nosit s sebou zápisník a budete si zapisovat své myšlenky a postřehy, které vás během dne napadnou. Později je více prozkoumáte v reflektivním deníku.</a:t>
            </a:r>
            <a:endParaRPr lang="cs-CZ" sz="1700"/>
          </a:p>
        </p:txBody>
      </p:sp>
    </p:spTree>
    <p:extLst>
      <p:ext uri="{BB962C8B-B14F-4D97-AF65-F5344CB8AC3E}">
        <p14:creationId xmlns:p14="http://schemas.microsoft.com/office/powerpoint/2010/main" val="290741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472E6F-C9C1-3492-CBDB-B26A2B402064}"/>
              </a:ext>
            </a:extLst>
          </p:cNvPr>
          <p:cNvSpPr>
            <a:spLocks noGrp="1"/>
          </p:cNvSpPr>
          <p:nvPr>
            <p:ph type="title"/>
          </p:nvPr>
        </p:nvSpPr>
        <p:spPr>
          <a:xfrm>
            <a:off x="5177859" y="609601"/>
            <a:ext cx="5683623" cy="1216024"/>
          </a:xfrm>
        </p:spPr>
        <p:txBody>
          <a:bodyPr>
            <a:normAutofit/>
          </a:bodyPr>
          <a:lstStyle/>
          <a:p>
            <a:r>
              <a:rPr lang="cs-CZ" dirty="0">
                <a:ea typeface="Batang"/>
              </a:rPr>
              <a:t>Cvičení 3</a:t>
            </a:r>
            <a:endParaRPr lang="cs-CZ" dirty="0"/>
          </a:p>
        </p:txBody>
      </p:sp>
      <p:pic>
        <p:nvPicPr>
          <p:cNvPr id="5" name="Picture 4" descr="Letecký pohled na mrakodrapy">
            <a:extLst>
              <a:ext uri="{FF2B5EF4-FFF2-40B4-BE49-F238E27FC236}">
                <a16:creationId xmlns:a16="http://schemas.microsoft.com/office/drawing/2014/main" id="{BF7F0537-3856-2536-BC29-2CB15D41A367}"/>
              </a:ext>
            </a:extLst>
          </p:cNvPr>
          <p:cNvPicPr>
            <a:picLocks noChangeAspect="1"/>
          </p:cNvPicPr>
          <p:nvPr/>
        </p:nvPicPr>
        <p:blipFill rotWithShape="1">
          <a:blip r:embed="rId2"/>
          <a:srcRect l="18582" r="31304" b="6"/>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39ED568B-5AC7-C68F-6402-2353E37CC5E8}"/>
              </a:ext>
            </a:extLst>
          </p:cNvPr>
          <p:cNvSpPr>
            <a:spLocks noGrp="1"/>
          </p:cNvSpPr>
          <p:nvPr>
            <p:ph idx="1"/>
          </p:nvPr>
        </p:nvSpPr>
        <p:spPr>
          <a:xfrm>
            <a:off x="5177859" y="2147356"/>
            <a:ext cx="5683624" cy="4107021"/>
          </a:xfrm>
        </p:spPr>
        <p:txBody>
          <a:bodyPr vert="horz" lIns="91440" tIns="45720" rIns="91440" bIns="45720" rtlCol="0">
            <a:normAutofit/>
          </a:bodyPr>
          <a:lstStyle/>
          <a:p>
            <a:r>
              <a:rPr lang="cs-CZ" dirty="0">
                <a:ea typeface="+mn-lt"/>
                <a:cs typeface="+mn-lt"/>
              </a:rPr>
              <a:t>Vraťme se nyní k vám a k analýze SWOT, kterou jste zpracovali dříve. </a:t>
            </a:r>
            <a:endParaRPr lang="cs-CZ" dirty="0"/>
          </a:p>
          <a:p>
            <a:r>
              <a:rPr lang="cs-CZ" dirty="0">
                <a:ea typeface="+mn-lt"/>
                <a:cs typeface="+mn-lt"/>
              </a:rPr>
              <a:t>Co o vás analýza SWOT odhalila? </a:t>
            </a:r>
            <a:endParaRPr lang="cs-CZ" dirty="0"/>
          </a:p>
          <a:p>
            <a:r>
              <a:rPr lang="cs-CZ" dirty="0">
                <a:ea typeface="+mn-lt"/>
                <a:cs typeface="+mn-lt"/>
              </a:rPr>
              <a:t>Jaké jsou vaše silné stránky?</a:t>
            </a:r>
            <a:endParaRPr lang="cs-CZ" dirty="0"/>
          </a:p>
          <a:p>
            <a:r>
              <a:rPr lang="cs-CZ" dirty="0">
                <a:ea typeface="+mn-lt"/>
                <a:cs typeface="+mn-lt"/>
              </a:rPr>
              <a:t>Jak byste na nich mohli stavět, abyste ovlivnili oblasti, které jste označili za své slabé stránky?</a:t>
            </a:r>
          </a:p>
          <a:p>
            <a:r>
              <a:rPr lang="cs-CZ" dirty="0">
                <a:ea typeface="+mn-lt"/>
                <a:cs typeface="+mn-lt"/>
              </a:rPr>
              <a:t>Vypracujte si alespoň jeden SMART cíl.</a:t>
            </a:r>
            <a:endParaRPr lang="cs-CZ" dirty="0"/>
          </a:p>
        </p:txBody>
      </p:sp>
    </p:spTree>
    <p:extLst>
      <p:ext uri="{BB962C8B-B14F-4D97-AF65-F5344CB8AC3E}">
        <p14:creationId xmlns:p14="http://schemas.microsoft.com/office/powerpoint/2010/main" val="123957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1DD13F-907A-42CA-9FDA-B377FF44C10C}"/>
              </a:ext>
            </a:extLst>
          </p:cNvPr>
          <p:cNvSpPr>
            <a:spLocks noGrp="1"/>
          </p:cNvSpPr>
          <p:nvPr>
            <p:ph type="title"/>
          </p:nvPr>
        </p:nvSpPr>
        <p:spPr/>
        <p:txBody>
          <a:bodyPr/>
          <a:lstStyle/>
          <a:p>
            <a:r>
              <a:rPr lang="cs-CZ" dirty="0"/>
              <a:t>S-M-A-R-T cíle</a:t>
            </a:r>
          </a:p>
        </p:txBody>
      </p:sp>
      <p:graphicFrame>
        <p:nvGraphicFramePr>
          <p:cNvPr id="4" name="Zástupný obsah 3">
            <a:extLst>
              <a:ext uri="{FF2B5EF4-FFF2-40B4-BE49-F238E27FC236}">
                <a16:creationId xmlns:a16="http://schemas.microsoft.com/office/drawing/2014/main" id="{FF9A2522-7D33-41EF-84AC-9479AC42B024}"/>
              </a:ext>
            </a:extLst>
          </p:cNvPr>
          <p:cNvGraphicFramePr>
            <a:graphicFrameLocks noGrp="1"/>
          </p:cNvGraphicFramePr>
          <p:nvPr>
            <p:ph idx="1"/>
            <p:extLst>
              <p:ext uri="{D42A27DB-BD31-4B8C-83A1-F6EECF244321}">
                <p14:modId xmlns:p14="http://schemas.microsoft.com/office/powerpoint/2010/main" val="2792963346"/>
              </p:ext>
            </p:extLst>
          </p:nvPr>
        </p:nvGraphicFramePr>
        <p:xfrm>
          <a:off x="1050880" y="1825625"/>
          <a:ext cx="9807620" cy="4807940"/>
        </p:xfrm>
        <a:graphic>
          <a:graphicData uri="http://schemas.openxmlformats.org/drawingml/2006/table">
            <a:tbl>
              <a:tblPr/>
              <a:tblGrid>
                <a:gridCol w="712607">
                  <a:extLst>
                    <a:ext uri="{9D8B030D-6E8A-4147-A177-3AD203B41FA5}">
                      <a16:colId xmlns:a16="http://schemas.microsoft.com/office/drawing/2014/main" val="450222298"/>
                    </a:ext>
                  </a:extLst>
                </a:gridCol>
                <a:gridCol w="1657349">
                  <a:extLst>
                    <a:ext uri="{9D8B030D-6E8A-4147-A177-3AD203B41FA5}">
                      <a16:colId xmlns:a16="http://schemas.microsoft.com/office/drawing/2014/main" val="3226801745"/>
                    </a:ext>
                  </a:extLst>
                </a:gridCol>
                <a:gridCol w="7437664">
                  <a:extLst>
                    <a:ext uri="{9D8B030D-6E8A-4147-A177-3AD203B41FA5}">
                      <a16:colId xmlns:a16="http://schemas.microsoft.com/office/drawing/2014/main" val="60277860"/>
                    </a:ext>
                  </a:extLst>
                </a:gridCol>
              </a:tblGrid>
              <a:tr h="132213">
                <a:tc>
                  <a:txBody>
                    <a:bodyPr/>
                    <a:lstStyle/>
                    <a:p>
                      <a:pPr algn="ctr"/>
                      <a:r>
                        <a:rPr lang="cs-CZ" sz="1400">
                          <a:effectLst/>
                        </a:rPr>
                        <a:t>Písmeno</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cs-CZ" sz="1400">
                          <a:effectLst/>
                        </a:rPr>
                        <a:t>Hlavní pojem</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cs-CZ" sz="1400">
                          <a:effectLst/>
                        </a:rPr>
                        <a:t>Ostatní pojmy</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906718660"/>
                  </a:ext>
                </a:extLst>
              </a:tr>
              <a:tr h="330532">
                <a:tc>
                  <a:txBody>
                    <a:bodyPr/>
                    <a:lstStyle/>
                    <a:p>
                      <a:r>
                        <a:rPr lang="cs-CZ" sz="2800" dirty="0">
                          <a:effectLst/>
                        </a:rPr>
                        <a:t>S</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Specific – konkrétní</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Significant – významný,</a:t>
                      </a:r>
                      <a:r>
                        <a:rPr lang="cs-CZ" sz="1400" b="0" i="0" u="none" strike="noStrike" baseline="30000">
                          <a:solidFill>
                            <a:srgbClr val="0645AD"/>
                          </a:solidFill>
                          <a:effectLst/>
                          <a:hlinkClick r:id="rId2"/>
                        </a:rPr>
                        <a:t>[6]</a:t>
                      </a:r>
                      <a:r>
                        <a:rPr lang="cs-CZ" sz="1400">
                          <a:effectLst/>
                        </a:rPr>
                        <a:t> Stretching – posouvající, Simple – jednoduchý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96815677"/>
                  </a:ext>
                </a:extLst>
              </a:tr>
              <a:tr h="429691">
                <a:tc>
                  <a:txBody>
                    <a:bodyPr/>
                    <a:lstStyle/>
                    <a:p>
                      <a:r>
                        <a:rPr lang="cs-CZ" sz="2800" dirty="0">
                          <a:effectLst/>
                        </a:rPr>
                        <a:t>M</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Measurable – měřitelný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Meaningful – smysluplný,</a:t>
                      </a:r>
                      <a:r>
                        <a:rPr lang="cs-CZ" sz="1400" b="0" i="0" u="none" strike="noStrike" baseline="30000">
                          <a:solidFill>
                            <a:srgbClr val="0645AD"/>
                          </a:solidFill>
                          <a:effectLst/>
                          <a:hlinkClick r:id="rId2"/>
                        </a:rPr>
                        <a:t>[6]</a:t>
                      </a:r>
                      <a:r>
                        <a:rPr lang="cs-CZ" sz="1400">
                          <a:effectLst/>
                        </a:rPr>
                        <a:t> Motivational – motivující,</a:t>
                      </a:r>
                      <a:r>
                        <a:rPr lang="cs-CZ" sz="1400" b="0" i="0" u="none" strike="noStrike" baseline="30000">
                          <a:solidFill>
                            <a:srgbClr val="0645AD"/>
                          </a:solidFill>
                          <a:effectLst/>
                          <a:hlinkClick r:id="rId2"/>
                        </a:rPr>
                        <a:t>[6]</a:t>
                      </a:r>
                      <a:r>
                        <a:rPr lang="cs-CZ" sz="1400">
                          <a:effectLst/>
                        </a:rPr>
                        <a:t> Manageable – uříditelný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6455857"/>
                  </a:ext>
                </a:extLst>
              </a:tr>
              <a:tr h="826329">
                <a:tc>
                  <a:txBody>
                    <a:bodyPr/>
                    <a:lstStyle/>
                    <a:p>
                      <a:r>
                        <a:rPr lang="cs-CZ" sz="2800" dirty="0">
                          <a:effectLst/>
                        </a:rPr>
                        <a:t>A</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Achievable – dosažitelný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Appropriate – odpovídající, Attainable – dosažitelný</a:t>
                      </a:r>
                      <a:r>
                        <a:rPr lang="cs-CZ" sz="1400" b="0" i="0" u="none" strike="noStrike" baseline="30000">
                          <a:solidFill>
                            <a:srgbClr val="0645AD"/>
                          </a:solidFill>
                          <a:effectLst/>
                          <a:hlinkClick r:id="rId3"/>
                        </a:rPr>
                        <a:t>[7]</a:t>
                      </a:r>
                      <a:r>
                        <a:rPr lang="cs-CZ" sz="1400">
                          <a:effectLst/>
                        </a:rPr>
                        <a:t>, Agreed – odsouhlasený,</a:t>
                      </a:r>
                      <a:r>
                        <a:rPr lang="cs-CZ" sz="1400" b="0" i="0" u="none" strike="noStrike" baseline="30000">
                          <a:solidFill>
                            <a:srgbClr val="0645AD"/>
                          </a:solidFill>
                          <a:effectLst/>
                          <a:hlinkClick r:id="rId4"/>
                        </a:rPr>
                        <a:t>[8]</a:t>
                      </a:r>
                      <a:r>
                        <a:rPr lang="cs-CZ" sz="1400" b="0" i="0" u="none" strike="noStrike" baseline="30000">
                          <a:solidFill>
                            <a:srgbClr val="0645AD"/>
                          </a:solidFill>
                          <a:effectLst/>
                          <a:hlinkClick r:id="rId5"/>
                        </a:rPr>
                        <a:t>[9]</a:t>
                      </a:r>
                      <a:r>
                        <a:rPr lang="cs-CZ" sz="1400">
                          <a:effectLst/>
                        </a:rPr>
                        <a:t> Assignable – zadatelný,</a:t>
                      </a:r>
                      <a:r>
                        <a:rPr lang="cs-CZ" sz="1400" b="0" i="0" u="none" strike="noStrike" baseline="30000">
                          <a:solidFill>
                            <a:srgbClr val="0645AD"/>
                          </a:solidFill>
                          <a:effectLst/>
                          <a:hlinkClick r:id="rId6"/>
                        </a:rPr>
                        <a:t>[10]</a:t>
                      </a:r>
                      <a:r>
                        <a:rPr lang="cs-CZ" sz="1400">
                          <a:effectLst/>
                        </a:rPr>
                        <a:t> Actionable – zprocesnitelný, Action-oriented – orientovaný na akci,</a:t>
                      </a:r>
                      <a:r>
                        <a:rPr lang="cs-CZ" sz="1400" b="0" i="0" u="none" strike="noStrike" baseline="30000">
                          <a:solidFill>
                            <a:srgbClr val="0645AD"/>
                          </a:solidFill>
                          <a:effectLst/>
                          <a:hlinkClick r:id="rId2"/>
                        </a:rPr>
                        <a:t>[6]</a:t>
                      </a:r>
                      <a:r>
                        <a:rPr lang="cs-CZ" sz="1400">
                          <a:effectLst/>
                        </a:rPr>
                        <a:t> Ambitious – ambiciózní</a:t>
                      </a:r>
                      <a:r>
                        <a:rPr lang="cs-CZ" sz="1400" b="0" i="0" u="none" strike="noStrike" baseline="30000">
                          <a:solidFill>
                            <a:srgbClr val="0645AD"/>
                          </a:solidFill>
                          <a:effectLst/>
                          <a:hlinkClick r:id="rId7"/>
                        </a:rPr>
                        <a:t>[11]</a:t>
                      </a:r>
                      <a:r>
                        <a:rPr lang="cs-CZ" sz="1400">
                          <a:effectLst/>
                        </a:rPr>
                        <a:t>, Aligned – sladěný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57654450"/>
                  </a:ext>
                </a:extLst>
              </a:tr>
              <a:tr h="429691">
                <a:tc>
                  <a:txBody>
                    <a:bodyPr/>
                    <a:lstStyle/>
                    <a:p>
                      <a:r>
                        <a:rPr lang="cs-CZ" sz="2800">
                          <a:effectLst/>
                        </a:rPr>
                        <a:t>R</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Realistic – realistický</a:t>
                      </a:r>
                      <a:r>
                        <a:rPr lang="cs-CZ" sz="1400" b="0" i="0" u="none" strike="noStrike" baseline="30000">
                          <a:solidFill>
                            <a:srgbClr val="0645AD"/>
                          </a:solidFill>
                          <a:effectLst/>
                          <a:hlinkClick r:id="rId6"/>
                        </a:rPr>
                        <a:t>[10]</a:t>
                      </a:r>
                      <a:endParaRPr lang="cs-CZ" sz="1400">
                        <a:effectLst/>
                      </a:endParaRP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Relevant – odpovídající, Results/Results-focused/Results-oriented,</a:t>
                      </a:r>
                      <a:r>
                        <a:rPr lang="cs-CZ" sz="1400" b="0" i="0" u="none" strike="noStrike" baseline="30000">
                          <a:solidFill>
                            <a:srgbClr val="0645AD"/>
                          </a:solidFill>
                          <a:effectLst/>
                          <a:hlinkClick r:id="rId3"/>
                        </a:rPr>
                        <a:t>[7]</a:t>
                      </a:r>
                      <a:r>
                        <a:rPr lang="cs-CZ" sz="1400">
                          <a:effectLst/>
                        </a:rPr>
                        <a:t> Resourced – pokrytý zdroji,</a:t>
                      </a:r>
                      <a:r>
                        <a:rPr lang="cs-CZ" sz="1400" b="0" i="0" u="none" strike="noStrike" baseline="30000">
                          <a:solidFill>
                            <a:srgbClr val="0645AD"/>
                          </a:solidFill>
                          <a:effectLst/>
                          <a:hlinkClick r:id="rId8"/>
                        </a:rPr>
                        <a:t>[12]</a:t>
                      </a:r>
                      <a:r>
                        <a:rPr lang="cs-CZ" sz="1400">
                          <a:effectLst/>
                        </a:rPr>
                        <a:t> Rewarding</a:t>
                      </a:r>
                      <a:r>
                        <a:rPr lang="cs-CZ" sz="1400" b="0" i="0" u="none" strike="noStrike" baseline="30000">
                          <a:solidFill>
                            <a:srgbClr val="0645AD"/>
                          </a:solidFill>
                          <a:effectLst/>
                          <a:hlinkClick r:id="rId2"/>
                        </a:rPr>
                        <a:t>[6]</a:t>
                      </a:r>
                      <a:endParaRPr lang="cs-CZ" sz="1400">
                        <a:effectLst/>
                      </a:endParaRP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8393996"/>
                  </a:ext>
                </a:extLst>
              </a:tr>
              <a:tr h="1222967">
                <a:tc>
                  <a:txBody>
                    <a:bodyPr/>
                    <a:lstStyle/>
                    <a:p>
                      <a:r>
                        <a:rPr lang="cs-CZ" sz="2800" dirty="0">
                          <a:effectLst/>
                        </a:rPr>
                        <a:t>T</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Time-bound – ohraničený v čase</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Time-oriented – časově orientovaný, Time framed – zasazený do časového rámce, Timed – termínovaný, Time-based – založený na čase, Timeboxed – uzavřený v čase, Timely – časovaný,</a:t>
                      </a:r>
                      <a:r>
                        <a:rPr lang="cs-CZ" sz="1400" b="0" i="0" u="none" strike="noStrike" baseline="30000">
                          <a:solidFill>
                            <a:srgbClr val="0645AD"/>
                          </a:solidFill>
                          <a:effectLst/>
                          <a:hlinkClick r:id="rId3"/>
                        </a:rPr>
                        <a:t>[7]</a:t>
                      </a:r>
                      <a:r>
                        <a:rPr lang="cs-CZ" sz="1400" b="0" i="0" u="none" strike="noStrike" baseline="30000">
                          <a:solidFill>
                            <a:srgbClr val="0645AD"/>
                          </a:solidFill>
                          <a:effectLst/>
                          <a:hlinkClick r:id="rId5"/>
                        </a:rPr>
                        <a:t>[9]</a:t>
                      </a:r>
                      <a:r>
                        <a:rPr lang="cs-CZ" sz="1400">
                          <a:effectLst/>
                        </a:rPr>
                        <a:t> Time-Specific – konkrétní v čase, Timetabled – načasovaný, Time limited – časově omezený, Trackable – dohledatelný, Tangible – hmatatelný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39035209"/>
                  </a:ext>
                </a:extLst>
              </a:tr>
              <a:tr h="429691">
                <a:tc>
                  <a:txBody>
                    <a:bodyPr/>
                    <a:lstStyle/>
                    <a:p>
                      <a:r>
                        <a:rPr lang="cs-CZ" sz="2800" dirty="0">
                          <a:effectLst/>
                        </a:rPr>
                        <a:t>E</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Evaluable – hodnotitelný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Ethical – etický, Excitable – fascinující, Enjoyable – zábavný, Engaging – strhující, Ecological – s pozitivním vlivem na okolí</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56874649"/>
                  </a:ext>
                </a:extLst>
              </a:tr>
              <a:tr h="628010">
                <a:tc>
                  <a:txBody>
                    <a:bodyPr/>
                    <a:lstStyle/>
                    <a:p>
                      <a:r>
                        <a:rPr lang="cs-CZ" sz="2800" dirty="0">
                          <a:effectLst/>
                        </a:rPr>
                        <a:t>R</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Reevaluable – opakovaně hodnotitelný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cs-CZ" sz="1400" dirty="0" err="1">
                          <a:effectLst/>
                        </a:rPr>
                        <a:t>Rewarded</a:t>
                      </a:r>
                      <a:r>
                        <a:rPr lang="cs-CZ" sz="1400" dirty="0">
                          <a:effectLst/>
                        </a:rPr>
                        <a:t> – odměněný, </a:t>
                      </a:r>
                      <a:r>
                        <a:rPr lang="cs-CZ" sz="1400" dirty="0" err="1">
                          <a:effectLst/>
                        </a:rPr>
                        <a:t>Reassessed</a:t>
                      </a:r>
                      <a:r>
                        <a:rPr lang="cs-CZ" sz="1400" dirty="0">
                          <a:effectLst/>
                        </a:rPr>
                        <a:t> – znovu hodnotitelný, </a:t>
                      </a:r>
                      <a:r>
                        <a:rPr lang="cs-CZ" sz="1400" dirty="0" err="1">
                          <a:effectLst/>
                        </a:rPr>
                        <a:t>Revisited</a:t>
                      </a:r>
                      <a:r>
                        <a:rPr lang="cs-CZ" sz="1400" dirty="0">
                          <a:effectLst/>
                        </a:rPr>
                        <a:t> – znovu hodnocený, </a:t>
                      </a:r>
                      <a:r>
                        <a:rPr lang="cs-CZ" sz="1400" dirty="0" err="1">
                          <a:effectLst/>
                        </a:rPr>
                        <a:t>Recordable</a:t>
                      </a:r>
                      <a:r>
                        <a:rPr lang="cs-CZ" sz="1400" dirty="0">
                          <a:effectLst/>
                        </a:rPr>
                        <a:t> – zaznamenatelný, </a:t>
                      </a:r>
                      <a:r>
                        <a:rPr lang="cs-CZ" sz="1400" dirty="0" err="1">
                          <a:effectLst/>
                        </a:rPr>
                        <a:t>Rewarding</a:t>
                      </a:r>
                      <a:r>
                        <a:rPr lang="cs-CZ" sz="1400" dirty="0">
                          <a:effectLst/>
                        </a:rPr>
                        <a:t> – hodnotný, </a:t>
                      </a:r>
                      <a:r>
                        <a:rPr lang="cs-CZ" sz="1400" dirty="0" err="1">
                          <a:effectLst/>
                        </a:rPr>
                        <a:t>Reaching</a:t>
                      </a:r>
                      <a:r>
                        <a:rPr lang="cs-CZ" sz="1400" dirty="0">
                          <a:effectLst/>
                        </a:rPr>
                        <a:t> – dosažitelný</a:t>
                      </a:r>
                    </a:p>
                  </a:txBody>
                  <a:tcPr marL="33053" marR="33053" marT="16527" marB="1652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87786723"/>
                  </a:ext>
                </a:extLst>
              </a:tr>
            </a:tbl>
          </a:graphicData>
        </a:graphic>
      </p:graphicFrame>
    </p:spTree>
    <p:extLst>
      <p:ext uri="{BB962C8B-B14F-4D97-AF65-F5344CB8AC3E}">
        <p14:creationId xmlns:p14="http://schemas.microsoft.com/office/powerpoint/2010/main" val="86556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D129B2D-BF21-EF46-0214-9DD7819DBE16}"/>
              </a:ext>
            </a:extLst>
          </p:cNvPr>
          <p:cNvSpPr>
            <a:spLocks noGrp="1"/>
          </p:cNvSpPr>
          <p:nvPr>
            <p:ph type="title"/>
          </p:nvPr>
        </p:nvSpPr>
        <p:spPr>
          <a:xfrm>
            <a:off x="1050879" y="609601"/>
            <a:ext cx="9810604" cy="1216024"/>
          </a:xfrm>
        </p:spPr>
        <p:txBody>
          <a:bodyPr>
            <a:normAutofit/>
          </a:bodyPr>
          <a:lstStyle/>
          <a:p>
            <a:r>
              <a:rPr lang="cs-CZ" dirty="0" err="1">
                <a:ea typeface="Batang"/>
              </a:rPr>
              <a:t>Fight</a:t>
            </a:r>
            <a:r>
              <a:rPr lang="cs-CZ" dirty="0">
                <a:ea typeface="Batang"/>
              </a:rPr>
              <a:t> </a:t>
            </a:r>
            <a:r>
              <a:rPr lang="cs-CZ" dirty="0" err="1">
                <a:ea typeface="Batang"/>
              </a:rPr>
              <a:t>or</a:t>
            </a:r>
            <a:r>
              <a:rPr lang="cs-CZ" dirty="0">
                <a:ea typeface="Batang"/>
              </a:rPr>
              <a:t> </a:t>
            </a:r>
            <a:r>
              <a:rPr lang="cs-CZ" dirty="0" err="1">
                <a:ea typeface="Batang"/>
              </a:rPr>
              <a:t>flight</a:t>
            </a:r>
            <a:r>
              <a:rPr lang="cs-CZ" dirty="0">
                <a:ea typeface="Batang"/>
              </a:rPr>
              <a:t> </a:t>
            </a:r>
            <a:r>
              <a:rPr lang="cs-CZ" dirty="0" err="1">
                <a:ea typeface="Batang"/>
              </a:rPr>
              <a:t>theory</a:t>
            </a: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8406304F-A91E-A861-F502-C90E24FC282C}"/>
              </a:ext>
            </a:extLst>
          </p:cNvPr>
          <p:cNvGraphicFramePr>
            <a:graphicFrameLocks noGrp="1"/>
          </p:cNvGraphicFramePr>
          <p:nvPr>
            <p:ph idx="1"/>
            <p:extLst>
              <p:ext uri="{D42A27DB-BD31-4B8C-83A1-F6EECF244321}">
                <p14:modId xmlns:p14="http://schemas.microsoft.com/office/powerpoint/2010/main" val="3016671600"/>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33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58CD3DA-EBE7-F763-E3B6-D29DAFE7E660}"/>
              </a:ext>
            </a:extLst>
          </p:cNvPr>
          <p:cNvSpPr>
            <a:spLocks noGrp="1"/>
          </p:cNvSpPr>
          <p:nvPr>
            <p:ph type="title"/>
          </p:nvPr>
        </p:nvSpPr>
        <p:spPr>
          <a:xfrm>
            <a:off x="1050879" y="609601"/>
            <a:ext cx="9810604" cy="1216024"/>
          </a:xfrm>
        </p:spPr>
        <p:txBody>
          <a:bodyPr>
            <a:normAutofit/>
          </a:bodyPr>
          <a:lstStyle/>
          <a:p>
            <a:r>
              <a:rPr lang="cs-CZ" dirty="0">
                <a:ea typeface="Batang"/>
              </a:rPr>
              <a:t>Příklad </a:t>
            </a:r>
            <a:r>
              <a:rPr lang="cs-CZ" dirty="0" err="1">
                <a:ea typeface="Batang"/>
              </a:rPr>
              <a:t>Fight</a:t>
            </a:r>
            <a:r>
              <a:rPr lang="cs-CZ" dirty="0">
                <a:ea typeface="Batang"/>
              </a:rPr>
              <a:t>/</a:t>
            </a:r>
            <a:r>
              <a:rPr lang="cs-CZ" dirty="0" err="1">
                <a:ea typeface="Batang"/>
              </a:rPr>
              <a:t>Flight</a:t>
            </a:r>
            <a:r>
              <a:rPr lang="cs-CZ" dirty="0">
                <a:ea typeface="Batang"/>
              </a:rPr>
              <a:t> teorie</a:t>
            </a:r>
            <a:endParaRPr lang="cs-CZ" dirty="0"/>
          </a:p>
        </p:txBody>
      </p:sp>
      <p:sp>
        <p:nvSpPr>
          <p:cNvPr id="12" name="Freeform: Shape 11">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D00AE57-39FE-BA31-F8BD-B98C49007595}"/>
              </a:ext>
            </a:extLst>
          </p:cNvPr>
          <p:cNvSpPr>
            <a:spLocks noGrp="1"/>
          </p:cNvSpPr>
          <p:nvPr>
            <p:ph idx="1"/>
          </p:nvPr>
        </p:nvSpPr>
        <p:spPr>
          <a:xfrm>
            <a:off x="1050878" y="2687005"/>
            <a:ext cx="9880979" cy="3567373"/>
          </a:xfrm>
        </p:spPr>
        <p:txBody>
          <a:bodyPr vert="horz" lIns="91440" tIns="45720" rIns="91440" bIns="45720" rtlCol="0" anchor="ctr">
            <a:normAutofit/>
          </a:bodyPr>
          <a:lstStyle/>
          <a:p>
            <a:pPr marL="0" indent="0">
              <a:lnSpc>
                <a:spcPct val="90000"/>
              </a:lnSpc>
              <a:buNone/>
            </a:pPr>
            <a:r>
              <a:rPr lang="cs-CZ" sz="1400">
                <a:ea typeface="+mn-lt"/>
                <a:cs typeface="+mn-lt"/>
              </a:rPr>
              <a:t>Vrátíme-li se k  reflexi v deníku, píše:</a:t>
            </a:r>
            <a:endParaRPr lang="cs-CZ" sz="1400"/>
          </a:p>
          <a:p>
            <a:pPr marL="0" indent="0">
              <a:lnSpc>
                <a:spcPct val="90000"/>
              </a:lnSpc>
              <a:buNone/>
            </a:pPr>
            <a:endParaRPr lang="cs-CZ" sz="1400">
              <a:ea typeface="+mn-lt"/>
              <a:cs typeface="+mn-lt"/>
            </a:endParaRPr>
          </a:p>
          <a:p>
            <a:pPr>
              <a:lnSpc>
                <a:spcPct val="90000"/>
              </a:lnSpc>
            </a:pPr>
            <a:r>
              <a:rPr lang="cs-CZ" sz="1400" i="1">
                <a:ea typeface="+mn-lt"/>
                <a:cs typeface="+mn-lt"/>
              </a:rPr>
              <a:t>"Ztuhla jsem strachy".</a:t>
            </a:r>
            <a:endParaRPr lang="cs-CZ" sz="1400" i="1"/>
          </a:p>
          <a:p>
            <a:pPr>
              <a:lnSpc>
                <a:spcPct val="90000"/>
              </a:lnSpc>
            </a:pPr>
            <a:r>
              <a:rPr lang="cs-CZ" sz="1400" i="1">
                <a:ea typeface="+mn-lt"/>
                <a:cs typeface="+mn-lt"/>
              </a:rPr>
              <a:t>"Měla jsem strach (i když jsem se necítila ohrožená)".</a:t>
            </a:r>
            <a:endParaRPr lang="cs-CZ" sz="1400" i="1"/>
          </a:p>
          <a:p>
            <a:pPr>
              <a:lnSpc>
                <a:spcPct val="90000"/>
              </a:lnSpc>
            </a:pPr>
            <a:r>
              <a:rPr lang="cs-CZ" sz="1400" i="1">
                <a:ea typeface="+mn-lt"/>
                <a:cs typeface="+mn-lt"/>
              </a:rPr>
              <a:t>"Uvědomila jsem si, že mě bolí ramena a krk a často mám i bolesti hlavy".</a:t>
            </a:r>
            <a:endParaRPr lang="cs-CZ" sz="1400" i="1"/>
          </a:p>
          <a:p>
            <a:pPr>
              <a:lnSpc>
                <a:spcPct val="90000"/>
              </a:lnSpc>
            </a:pPr>
            <a:r>
              <a:rPr lang="cs-CZ" sz="1400" i="1">
                <a:ea typeface="+mn-lt"/>
                <a:cs typeface="+mn-lt"/>
              </a:rPr>
              <a:t>"Když si na tu událost vzpomenu, je mi smutno".</a:t>
            </a:r>
            <a:endParaRPr lang="cs-CZ" sz="1400" i="1">
              <a:cs typeface="+mn-lt"/>
            </a:endParaRPr>
          </a:p>
          <a:p>
            <a:pPr>
              <a:lnSpc>
                <a:spcPct val="90000"/>
              </a:lnSpc>
            </a:pPr>
            <a:endParaRPr lang="cs-CZ" sz="1400" i="1"/>
          </a:p>
          <a:p>
            <a:pPr>
              <a:lnSpc>
                <a:spcPct val="90000"/>
              </a:lnSpc>
              <a:buNone/>
            </a:pPr>
            <a:r>
              <a:rPr lang="cs-CZ" sz="1400">
                <a:ea typeface="+mn-lt"/>
                <a:cs typeface="+mn-lt"/>
              </a:rPr>
              <a:t>V této situaci studentka automaticky vycítila nebezpečí a znehybněla jako onen příslovečný vyděšený králík, který se zastaví uprostřed silnice, když se k němu blíží auto, místo aby utekl do bezpečí. Její tělo se napjalo, zejména v oblasti ramen a krku, což pravděpodobně vedlo k bolesti hlavy.</a:t>
            </a:r>
          </a:p>
          <a:p>
            <a:pPr marL="0" indent="0">
              <a:lnSpc>
                <a:spcPct val="90000"/>
              </a:lnSpc>
              <a:buNone/>
            </a:pPr>
            <a:r>
              <a:rPr lang="cs-CZ" sz="1400">
                <a:ea typeface="+mn-lt"/>
                <a:cs typeface="+mn-lt"/>
              </a:rPr>
              <a:t>Kdyby Hanka zpomalila dýchání, spustila ramena a její vnitřní dialog byl povzbudivý a uklidňující, mohlo to její reakci zabránit.</a:t>
            </a:r>
          </a:p>
        </p:txBody>
      </p:sp>
    </p:spTree>
    <p:extLst>
      <p:ext uri="{BB962C8B-B14F-4D97-AF65-F5344CB8AC3E}">
        <p14:creationId xmlns:p14="http://schemas.microsoft.com/office/powerpoint/2010/main" val="291739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2D4A81-875C-2E9F-F5E6-1D47A620E242}"/>
              </a:ext>
            </a:extLst>
          </p:cNvPr>
          <p:cNvSpPr>
            <a:spLocks noGrp="1"/>
          </p:cNvSpPr>
          <p:nvPr>
            <p:ph type="title"/>
          </p:nvPr>
        </p:nvSpPr>
        <p:spPr>
          <a:xfrm>
            <a:off x="5177859" y="609601"/>
            <a:ext cx="5683623" cy="1216024"/>
          </a:xfrm>
        </p:spPr>
        <p:txBody>
          <a:bodyPr>
            <a:normAutofit/>
          </a:bodyPr>
          <a:lstStyle/>
          <a:p>
            <a:r>
              <a:rPr lang="cs-CZ" dirty="0">
                <a:ea typeface="Batang"/>
              </a:rPr>
              <a:t>Předpoklady a přesvědčení</a:t>
            </a:r>
            <a:endParaRPr lang="cs-CZ" dirty="0"/>
          </a:p>
        </p:txBody>
      </p:sp>
      <p:pic>
        <p:nvPicPr>
          <p:cNvPr id="5" name="Picture 4" descr="Ruka, který se dostane na slunce">
            <a:extLst>
              <a:ext uri="{FF2B5EF4-FFF2-40B4-BE49-F238E27FC236}">
                <a16:creationId xmlns:a16="http://schemas.microsoft.com/office/drawing/2014/main" id="{836B630F-3B52-9406-AA98-16E9496DF9C9}"/>
              </a:ext>
            </a:extLst>
          </p:cNvPr>
          <p:cNvPicPr>
            <a:picLocks noChangeAspect="1"/>
          </p:cNvPicPr>
          <p:nvPr/>
        </p:nvPicPr>
        <p:blipFill rotWithShape="1">
          <a:blip r:embed="rId2"/>
          <a:srcRect l="37184" r="18052" b="-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E78FEA13-457B-2CAB-DEAD-D250DE58091A}"/>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600">
                <a:ea typeface="+mn-lt"/>
                <a:cs typeface="+mn-lt"/>
              </a:rPr>
              <a:t>Naše mysl je neustále plná myšlenek a nápadů (vnitřní dialog), které probíráme sami se sebou. </a:t>
            </a:r>
            <a:endParaRPr lang="cs-CZ" sz="1600">
              <a:cs typeface="+mn-lt"/>
            </a:endParaRPr>
          </a:p>
          <a:p>
            <a:pPr>
              <a:lnSpc>
                <a:spcPct val="90000"/>
              </a:lnSpc>
            </a:pPr>
            <a:r>
              <a:rPr lang="cs-CZ" sz="1600">
                <a:ea typeface="+mn-lt"/>
                <a:cs typeface="+mn-lt"/>
              </a:rPr>
              <a:t>Někdy jsou naše myšlenky pozitivní a užitečné, jindy naopak destruktivní a problematické. </a:t>
            </a:r>
            <a:endParaRPr lang="cs-CZ" sz="1600">
              <a:cs typeface="+mn-lt"/>
            </a:endParaRPr>
          </a:p>
          <a:p>
            <a:pPr>
              <a:lnSpc>
                <a:spcPct val="90000"/>
              </a:lnSpc>
            </a:pPr>
            <a:r>
              <a:rPr lang="cs-CZ" sz="1600">
                <a:ea typeface="+mn-lt"/>
                <a:cs typeface="+mn-lt"/>
              </a:rPr>
              <a:t>Kvalita naší samomluvy prozrazuje, čemu o sobě věříme. </a:t>
            </a:r>
            <a:endParaRPr lang="cs-CZ" sz="1600">
              <a:cs typeface="+mn-lt"/>
            </a:endParaRPr>
          </a:p>
          <a:p>
            <a:pPr>
              <a:lnSpc>
                <a:spcPct val="90000"/>
              </a:lnSpc>
            </a:pPr>
            <a:r>
              <a:rPr lang="cs-CZ" sz="1600">
                <a:ea typeface="+mn-lt"/>
                <a:cs typeface="+mn-lt"/>
              </a:rPr>
              <a:t>Přesvědčení mohou, ale nemusí mít žádnou objektivní pravdu; jsou jednoduše tím, co považujeme za pravdivé. </a:t>
            </a:r>
            <a:endParaRPr lang="cs-CZ" sz="1600">
              <a:cs typeface="+mn-lt"/>
            </a:endParaRPr>
          </a:p>
          <a:p>
            <a:pPr>
              <a:lnSpc>
                <a:spcPct val="90000"/>
              </a:lnSpc>
            </a:pPr>
            <a:r>
              <a:rPr lang="cs-CZ" sz="1600">
                <a:ea typeface="+mn-lt"/>
                <a:cs typeface="+mn-lt"/>
              </a:rPr>
              <a:t>V dětství si vytváříme přesvědčení, která jsou "tak zásadní a hluboká", že je nesdělujeme ani sobě, ani druhým (Beck, 1995, s. 15). </a:t>
            </a:r>
            <a:endParaRPr lang="cs-CZ" sz="1600">
              <a:cs typeface="+mn-lt"/>
            </a:endParaRPr>
          </a:p>
          <a:p>
            <a:pPr>
              <a:lnSpc>
                <a:spcPct val="90000"/>
              </a:lnSpc>
            </a:pPr>
            <a:r>
              <a:rPr lang="cs-CZ" sz="1600">
                <a:ea typeface="+mn-lt"/>
                <a:cs typeface="+mn-lt"/>
              </a:rPr>
              <a:t>Často si ani neuvědomujeme, jaká jsou. </a:t>
            </a:r>
            <a:endParaRPr lang="cs-CZ" sz="1600">
              <a:cs typeface="+mn-lt"/>
            </a:endParaRPr>
          </a:p>
          <a:p>
            <a:pPr>
              <a:lnSpc>
                <a:spcPct val="90000"/>
              </a:lnSpc>
            </a:pPr>
            <a:r>
              <a:rPr lang="cs-CZ" sz="1600">
                <a:ea typeface="+mn-lt"/>
                <a:cs typeface="+mn-lt"/>
              </a:rPr>
              <a:t>Děti, které zažily tvrdou nebo nespravedlivou kritiku určitého chování, jež bylo zobecněno, mohou vyrůstat s nepotvrzujícími přesvědčeními o sobě samých. </a:t>
            </a:r>
            <a:endParaRPr lang="cs-CZ" sz="1600"/>
          </a:p>
        </p:txBody>
      </p:sp>
    </p:spTree>
    <p:extLst>
      <p:ext uri="{BB962C8B-B14F-4D97-AF65-F5344CB8AC3E}">
        <p14:creationId xmlns:p14="http://schemas.microsoft.com/office/powerpoint/2010/main" val="4288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62694E-23E9-A7C9-4866-3AB4D380A62A}"/>
              </a:ext>
            </a:extLst>
          </p:cNvPr>
          <p:cNvSpPr>
            <a:spLocks noGrp="1"/>
          </p:cNvSpPr>
          <p:nvPr>
            <p:ph type="title"/>
          </p:nvPr>
        </p:nvSpPr>
        <p:spPr>
          <a:xfrm>
            <a:off x="5177859" y="609601"/>
            <a:ext cx="5683623" cy="1216024"/>
          </a:xfrm>
        </p:spPr>
        <p:txBody>
          <a:bodyPr>
            <a:normAutofit/>
          </a:bodyPr>
          <a:lstStyle/>
          <a:p>
            <a:r>
              <a:rPr lang="cs-CZ" dirty="0">
                <a:ea typeface="Batang"/>
              </a:rPr>
              <a:t>Příklad</a:t>
            </a:r>
            <a:endParaRPr lang="cs-CZ" dirty="0"/>
          </a:p>
        </p:txBody>
      </p:sp>
      <p:pic>
        <p:nvPicPr>
          <p:cNvPr id="5" name="Picture 4">
            <a:extLst>
              <a:ext uri="{FF2B5EF4-FFF2-40B4-BE49-F238E27FC236}">
                <a16:creationId xmlns:a16="http://schemas.microsoft.com/office/drawing/2014/main" id="{B53AC6C4-D29D-CA94-5D6B-7A6299B15521}"/>
              </a:ext>
            </a:extLst>
          </p:cNvPr>
          <p:cNvPicPr>
            <a:picLocks noChangeAspect="1"/>
          </p:cNvPicPr>
          <p:nvPr/>
        </p:nvPicPr>
        <p:blipFill rotWithShape="1">
          <a:blip r:embed="rId2"/>
          <a:srcRect l="32952" r="31787" b="6250"/>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10395F06-9D55-D3E6-C16F-C7C601A5478D}"/>
              </a:ext>
            </a:extLst>
          </p:cNvPr>
          <p:cNvSpPr>
            <a:spLocks noGrp="1"/>
          </p:cNvSpPr>
          <p:nvPr>
            <p:ph idx="1"/>
          </p:nvPr>
        </p:nvSpPr>
        <p:spPr>
          <a:xfrm>
            <a:off x="5177859" y="2147356"/>
            <a:ext cx="5683624" cy="4107021"/>
          </a:xfrm>
        </p:spPr>
        <p:txBody>
          <a:bodyPr vert="horz" lIns="91440" tIns="45720" rIns="91440" bIns="45720" rtlCol="0">
            <a:normAutofit/>
          </a:bodyPr>
          <a:lstStyle/>
          <a:p>
            <a:pPr marL="0" indent="0">
              <a:lnSpc>
                <a:spcPct val="90000"/>
              </a:lnSpc>
              <a:buNone/>
            </a:pPr>
            <a:r>
              <a:rPr lang="cs-CZ" sz="1700">
                <a:ea typeface="+mn-lt"/>
                <a:cs typeface="+mn-lt"/>
              </a:rPr>
              <a:t>Hančin dialog je velmi negativní a nepodporující:</a:t>
            </a:r>
            <a:endParaRPr lang="cs-CZ" sz="1700"/>
          </a:p>
          <a:p>
            <a:pPr>
              <a:lnSpc>
                <a:spcPct val="90000"/>
              </a:lnSpc>
            </a:pPr>
            <a:r>
              <a:rPr lang="cs-CZ" sz="1700">
                <a:ea typeface="+mn-lt"/>
                <a:cs typeface="+mn-lt"/>
              </a:rPr>
              <a:t>Sama sebe nenávidím.</a:t>
            </a:r>
            <a:endParaRPr lang="cs-CZ" sz="1700"/>
          </a:p>
          <a:p>
            <a:pPr>
              <a:lnSpc>
                <a:spcPct val="90000"/>
              </a:lnSpc>
            </a:pPr>
            <a:r>
              <a:rPr lang="cs-CZ" sz="1700">
                <a:ea typeface="+mn-lt"/>
                <a:cs typeface="+mn-lt"/>
              </a:rPr>
              <a:t>Jsem ubohá, zbytečná a slabá.</a:t>
            </a:r>
            <a:endParaRPr lang="cs-CZ" sz="1700"/>
          </a:p>
          <a:p>
            <a:pPr>
              <a:lnSpc>
                <a:spcPct val="90000"/>
              </a:lnSpc>
            </a:pPr>
            <a:r>
              <a:rPr lang="cs-CZ" sz="1700">
                <a:ea typeface="+mn-lt"/>
                <a:cs typeface="+mn-lt"/>
              </a:rPr>
              <a:t>Nezvládnu to.</a:t>
            </a:r>
          </a:p>
          <a:p>
            <a:pPr>
              <a:lnSpc>
                <a:spcPct val="90000"/>
              </a:lnSpc>
            </a:pPr>
            <a:endParaRPr lang="cs-CZ" sz="1700"/>
          </a:p>
          <a:p>
            <a:pPr>
              <a:lnSpc>
                <a:spcPct val="90000"/>
              </a:lnSpc>
            </a:pPr>
            <a:endParaRPr lang="cs-CZ" sz="1700">
              <a:ea typeface="Batang"/>
            </a:endParaRPr>
          </a:p>
          <a:p>
            <a:pPr marL="0" indent="0">
              <a:lnSpc>
                <a:spcPct val="90000"/>
              </a:lnSpc>
              <a:buNone/>
            </a:pPr>
            <a:r>
              <a:rPr lang="cs-CZ" sz="1700">
                <a:ea typeface="Batang"/>
              </a:rPr>
              <a:t>Pokud se na tyto výroky podíváme podrobněji, naznačují, že Hanka je vždy ubohá, zbytečná, slabá a neschopná poradit. To je fakticky nepravdivé, ale má to dopad na její sebevědomí a sebedůvěru. Ovlivnilo to její náladu. Hanka si do svého reflexního deníku napsala, jak je smutná, když myslí na incident s Katkou a Aničkou.</a:t>
            </a:r>
          </a:p>
        </p:txBody>
      </p:sp>
    </p:spTree>
    <p:extLst>
      <p:ext uri="{BB962C8B-B14F-4D97-AF65-F5344CB8AC3E}">
        <p14:creationId xmlns:p14="http://schemas.microsoft.com/office/powerpoint/2010/main" val="172925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FB4EDC-FE89-F60D-0550-BFE9E8247CB5}"/>
              </a:ext>
            </a:extLst>
          </p:cNvPr>
          <p:cNvSpPr>
            <a:spLocks noGrp="1"/>
          </p:cNvSpPr>
          <p:nvPr>
            <p:ph type="title"/>
          </p:nvPr>
        </p:nvSpPr>
        <p:spPr>
          <a:xfrm>
            <a:off x="5177859" y="609601"/>
            <a:ext cx="5683623" cy="1216024"/>
          </a:xfrm>
        </p:spPr>
        <p:txBody>
          <a:bodyPr>
            <a:normAutofit/>
          </a:bodyPr>
          <a:lstStyle/>
          <a:p>
            <a:r>
              <a:rPr lang="cs-CZ" dirty="0">
                <a:ea typeface="Batang"/>
              </a:rPr>
              <a:t>Cvičení 4</a:t>
            </a:r>
            <a:endParaRPr lang="cs-CZ" dirty="0"/>
          </a:p>
        </p:txBody>
      </p:sp>
      <p:pic>
        <p:nvPicPr>
          <p:cNvPr id="5" name="Picture 4" descr="Různé barevné znaky otazníků">
            <a:extLst>
              <a:ext uri="{FF2B5EF4-FFF2-40B4-BE49-F238E27FC236}">
                <a16:creationId xmlns:a16="http://schemas.microsoft.com/office/drawing/2014/main" id="{35D6AAF6-C2A6-4DB8-762F-7567C9B32D26}"/>
              </a:ext>
            </a:extLst>
          </p:cNvPr>
          <p:cNvPicPr>
            <a:picLocks noChangeAspect="1"/>
          </p:cNvPicPr>
          <p:nvPr/>
        </p:nvPicPr>
        <p:blipFill rotWithShape="1">
          <a:blip r:embed="rId2"/>
          <a:srcRect l="30629" r="31759"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9181FA20-E19A-EE97-8E27-FB1BECB4ED5B}"/>
              </a:ext>
            </a:extLst>
          </p:cNvPr>
          <p:cNvSpPr>
            <a:spLocks noGrp="1"/>
          </p:cNvSpPr>
          <p:nvPr>
            <p:ph idx="1"/>
          </p:nvPr>
        </p:nvSpPr>
        <p:spPr>
          <a:xfrm>
            <a:off x="5177859" y="2147356"/>
            <a:ext cx="5683624" cy="4107021"/>
          </a:xfrm>
        </p:spPr>
        <p:txBody>
          <a:bodyPr vert="horz" lIns="91440" tIns="45720" rIns="91440" bIns="45720" rtlCol="0">
            <a:normAutofit/>
          </a:bodyPr>
          <a:lstStyle/>
          <a:p>
            <a:pPr>
              <a:lnSpc>
                <a:spcPct val="90000"/>
              </a:lnSpc>
            </a:pPr>
            <a:r>
              <a:rPr lang="cs-CZ" sz="1700">
                <a:ea typeface="+mn-lt"/>
                <a:cs typeface="+mn-lt"/>
              </a:rPr>
              <a:t>Když si začnete všímat svých myšlenek, budete schopni posoudit, zda je váš vnitřní dialog kritický a kárající jako u Hanky, nebo je pozitivní, podporující a povzbuzující? </a:t>
            </a:r>
            <a:endParaRPr lang="cs-CZ" sz="1700"/>
          </a:p>
          <a:p>
            <a:pPr>
              <a:lnSpc>
                <a:spcPct val="90000"/>
              </a:lnSpc>
            </a:pPr>
            <a:r>
              <a:rPr lang="cs-CZ" sz="1700">
                <a:ea typeface="+mn-lt"/>
                <a:cs typeface="+mn-lt"/>
              </a:rPr>
              <a:t>Co si k sobě říkáte ve stresu? Čí hlas k vám promlouvá - váš, nebo je to hlas kritického učitele či rodiče? Říkáte si, že už další věc nezvládnete, nebo že překonáte cokoliv? </a:t>
            </a:r>
            <a:endParaRPr lang="cs-CZ" sz="1700"/>
          </a:p>
          <a:p>
            <a:pPr>
              <a:lnSpc>
                <a:spcPct val="90000"/>
              </a:lnSpc>
            </a:pPr>
            <a:r>
              <a:rPr lang="cs-CZ" sz="1700">
                <a:ea typeface="+mn-lt"/>
                <a:cs typeface="+mn-lt"/>
              </a:rPr>
              <a:t>Dokážete rozpoznat nějaké vzorce, které se objevují? Dokážete své myšlenky spojit se změnami nálady, jako je náhlý pocit podráždění, protože jste si vzpomněli na úkol, který musíte splnit, nebo pocit radosti při pomyšlení na očekávanou příjemnou událost, jako je např. cesta na dovolenou?</a:t>
            </a:r>
          </a:p>
          <a:p>
            <a:pPr>
              <a:lnSpc>
                <a:spcPct val="90000"/>
              </a:lnSpc>
            </a:pPr>
            <a:r>
              <a:rPr lang="cs-CZ" sz="1700">
                <a:ea typeface="+mn-lt"/>
                <a:cs typeface="+mn-lt"/>
              </a:rPr>
              <a:t>Pohovořte o tom ve své dvojici/ skupině. </a:t>
            </a:r>
          </a:p>
          <a:p>
            <a:pPr>
              <a:lnSpc>
                <a:spcPct val="90000"/>
              </a:lnSpc>
            </a:pPr>
            <a:r>
              <a:rPr lang="cs-CZ" sz="1700">
                <a:ea typeface="+mn-lt"/>
                <a:cs typeface="+mn-lt"/>
              </a:rPr>
              <a:t>Zaznamenávejte si do svého reflexního deníku myšlenky a představy, které se vám honí hlavou. </a:t>
            </a:r>
            <a:endParaRPr lang="cs-CZ" sz="1700"/>
          </a:p>
        </p:txBody>
      </p:sp>
    </p:spTree>
    <p:extLst>
      <p:ext uri="{BB962C8B-B14F-4D97-AF65-F5344CB8AC3E}">
        <p14:creationId xmlns:p14="http://schemas.microsoft.com/office/powerpoint/2010/main" val="281152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25C9CAE-2DE2-DE95-C343-56F1141C92DE}"/>
              </a:ext>
            </a:extLst>
          </p:cNvPr>
          <p:cNvSpPr>
            <a:spLocks noGrp="1"/>
          </p:cNvSpPr>
          <p:nvPr>
            <p:ph type="title"/>
          </p:nvPr>
        </p:nvSpPr>
        <p:spPr>
          <a:xfrm>
            <a:off x="812800" y="603623"/>
            <a:ext cx="5436925" cy="1786965"/>
          </a:xfrm>
        </p:spPr>
        <p:txBody>
          <a:bodyPr anchor="t">
            <a:normAutofit/>
          </a:bodyPr>
          <a:lstStyle/>
          <a:p>
            <a:r>
              <a:rPr lang="cs-CZ" dirty="0"/>
              <a:t>Úvod</a:t>
            </a:r>
          </a:p>
        </p:txBody>
      </p:sp>
      <p:sp>
        <p:nvSpPr>
          <p:cNvPr id="3" name="Zástupný obsah 2">
            <a:extLst>
              <a:ext uri="{FF2B5EF4-FFF2-40B4-BE49-F238E27FC236}">
                <a16:creationId xmlns:a16="http://schemas.microsoft.com/office/drawing/2014/main" id="{040571DE-B260-8337-BF04-4376BA3F1CE0}"/>
              </a:ext>
            </a:extLst>
          </p:cNvPr>
          <p:cNvSpPr>
            <a:spLocks noGrp="1"/>
          </p:cNvSpPr>
          <p:nvPr>
            <p:ph idx="1"/>
          </p:nvPr>
        </p:nvSpPr>
        <p:spPr>
          <a:xfrm>
            <a:off x="4667416" y="2496709"/>
            <a:ext cx="6297433" cy="3757667"/>
          </a:xfrm>
        </p:spPr>
        <p:txBody>
          <a:bodyPr vert="horz" lIns="91440" tIns="45720" rIns="91440" bIns="45720" rtlCol="0" anchor="ctr">
            <a:normAutofit/>
          </a:bodyPr>
          <a:lstStyle/>
          <a:p>
            <a:r>
              <a:rPr lang="cs-CZ" dirty="0">
                <a:ea typeface="Batang"/>
              </a:rPr>
              <a:t>Tato lekce je věnována rozvoji osobní efektivity;</a:t>
            </a:r>
          </a:p>
          <a:p>
            <a:r>
              <a:rPr lang="cs-CZ" dirty="0">
                <a:ea typeface="Batang"/>
              </a:rPr>
              <a:t>Posouzení v SPR a ve vlastní praxi reflektivity;</a:t>
            </a:r>
          </a:p>
          <a:p>
            <a:r>
              <a:rPr lang="cs-CZ" dirty="0">
                <a:ea typeface="Batang"/>
              </a:rPr>
              <a:t>SWOT analýza;</a:t>
            </a:r>
          </a:p>
          <a:p>
            <a:r>
              <a:rPr lang="cs-CZ" dirty="0">
                <a:ea typeface="+mn-lt"/>
                <a:cs typeface="+mn-lt"/>
              </a:rPr>
              <a:t>Reflektivní psaní;</a:t>
            </a:r>
            <a:endParaRPr lang="cs-CZ" dirty="0">
              <a:ea typeface="Batang"/>
            </a:endParaRPr>
          </a:p>
          <a:p>
            <a:r>
              <a:rPr lang="cs-CZ" dirty="0">
                <a:ea typeface="+mn-lt"/>
                <a:cs typeface="+mn-lt"/>
              </a:rPr>
              <a:t>Vnitřní dialogy a systémy předpokladů;</a:t>
            </a:r>
          </a:p>
          <a:p>
            <a:r>
              <a:rPr lang="cs-CZ" dirty="0">
                <a:ea typeface="Batang"/>
              </a:rPr>
              <a:t>Techniky Alberta </a:t>
            </a:r>
            <a:r>
              <a:rPr lang="cs-CZ" dirty="0" err="1">
                <a:ea typeface="Batang"/>
              </a:rPr>
              <a:t>Ellise</a:t>
            </a:r>
            <a:r>
              <a:rPr lang="cs-CZ" dirty="0">
                <a:ea typeface="Batang"/>
              </a:rPr>
              <a:t> (RET); M. </a:t>
            </a:r>
            <a:r>
              <a:rPr lang="cs-CZ" dirty="0" err="1">
                <a:ea typeface="Batang"/>
              </a:rPr>
              <a:t>Seligmana</a:t>
            </a:r>
            <a:r>
              <a:rPr lang="cs-CZ" dirty="0">
                <a:ea typeface="Batang"/>
              </a:rPr>
              <a:t>; </a:t>
            </a:r>
            <a:endParaRPr lang="cs-CZ" dirty="0"/>
          </a:p>
          <a:p>
            <a:r>
              <a:rPr lang="cs-CZ" dirty="0">
                <a:ea typeface="+mn-lt"/>
                <a:cs typeface="+mn-lt"/>
              </a:rPr>
              <a:t>Sebepřijetí?</a:t>
            </a:r>
            <a:endParaRPr lang="cs-CZ" dirty="0"/>
          </a:p>
          <a:p>
            <a:endParaRPr lang="cs-CZ" dirty="0"/>
          </a:p>
        </p:txBody>
      </p:sp>
    </p:spTree>
    <p:extLst>
      <p:ext uri="{BB962C8B-B14F-4D97-AF65-F5344CB8AC3E}">
        <p14:creationId xmlns:p14="http://schemas.microsoft.com/office/powerpoint/2010/main" val="173273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BE5E46A2-3899-2142-36EE-E042FAAFC19C}"/>
              </a:ext>
            </a:extLst>
          </p:cNvPr>
          <p:cNvSpPr>
            <a:spLocks noGrp="1"/>
          </p:cNvSpPr>
          <p:nvPr>
            <p:ph type="title"/>
          </p:nvPr>
        </p:nvSpPr>
        <p:spPr>
          <a:xfrm>
            <a:off x="709684" y="1562100"/>
            <a:ext cx="3795642" cy="3733800"/>
          </a:xfrm>
        </p:spPr>
        <p:txBody>
          <a:bodyPr>
            <a:normAutofit/>
          </a:bodyPr>
          <a:lstStyle/>
          <a:p>
            <a:pPr algn="ctr"/>
            <a:r>
              <a:rPr lang="cs-CZ" sz="2600">
                <a:ea typeface="Batang"/>
              </a:rPr>
              <a:t>KBT </a:t>
            </a:r>
            <a:br>
              <a:rPr lang="cs-CZ" sz="2600">
                <a:ea typeface="Batang"/>
              </a:rPr>
            </a:br>
            <a:r>
              <a:rPr lang="cs-CZ" sz="2600">
                <a:ea typeface="Batang"/>
              </a:rPr>
              <a:t>(kognitivně behaviorální terapie)</a:t>
            </a:r>
            <a:endParaRPr lang="cs-CZ" sz="2600"/>
          </a:p>
        </p:txBody>
      </p:sp>
      <p:sp>
        <p:nvSpPr>
          <p:cNvPr id="3" name="Zástupný obsah 2">
            <a:extLst>
              <a:ext uri="{FF2B5EF4-FFF2-40B4-BE49-F238E27FC236}">
                <a16:creationId xmlns:a16="http://schemas.microsoft.com/office/drawing/2014/main" id="{345BED6A-FDFC-7264-E4ED-479CA6FEE785}"/>
              </a:ext>
            </a:extLst>
          </p:cNvPr>
          <p:cNvSpPr>
            <a:spLocks noGrp="1"/>
          </p:cNvSpPr>
          <p:nvPr>
            <p:ph idx="1"/>
          </p:nvPr>
        </p:nvSpPr>
        <p:spPr>
          <a:xfrm>
            <a:off x="6149995" y="733425"/>
            <a:ext cx="4889480" cy="5391150"/>
          </a:xfrm>
        </p:spPr>
        <p:txBody>
          <a:bodyPr vert="horz" lIns="91440" tIns="45720" rIns="91440" bIns="45720" rtlCol="0" anchor="ctr">
            <a:normAutofit/>
          </a:bodyPr>
          <a:lstStyle/>
          <a:p>
            <a:pPr>
              <a:lnSpc>
                <a:spcPct val="90000"/>
              </a:lnSpc>
            </a:pPr>
            <a:r>
              <a:rPr lang="cs-CZ" sz="1700">
                <a:ea typeface="+mn-lt"/>
                <a:cs typeface="+mn-lt"/>
              </a:rPr>
              <a:t>V 60. letech 20. století Aaron T. Beck vyvinul kognitivně-behaviorální terapii, jejímž cílem bylo pomoci lidem řešit jejich potíže prostřednictvím restrukturalizace jejich myšlenkových procesů. </a:t>
            </a:r>
            <a:endParaRPr lang="cs-CZ" sz="1700">
              <a:cs typeface="+mn-lt"/>
            </a:endParaRPr>
          </a:p>
          <a:p>
            <a:pPr>
              <a:lnSpc>
                <a:spcPct val="90000"/>
              </a:lnSpc>
            </a:pPr>
            <a:r>
              <a:rPr lang="cs-CZ" sz="1700">
                <a:ea typeface="+mn-lt"/>
                <a:cs typeface="+mn-lt"/>
              </a:rPr>
              <a:t>Beck se vzdělával jako psychoterapeut a zjistil, že tradiční psychodynamické intervence vracejí lidi k jejich raným zkušenostem, kde získávají náhled na možné příčiny svých obtíží, ale neumožňují jim je nutně překonat. Beck vyvinul přístup, který byl fixován v přítomnosti, a který zpochybňuje dysfunkční myšlení a chování. </a:t>
            </a:r>
            <a:endParaRPr lang="cs-CZ" sz="1700"/>
          </a:p>
          <a:p>
            <a:pPr>
              <a:lnSpc>
                <a:spcPct val="90000"/>
              </a:lnSpc>
            </a:pPr>
            <a:r>
              <a:rPr lang="cs-CZ" sz="1700">
                <a:ea typeface="+mn-lt"/>
                <a:cs typeface="+mn-lt"/>
              </a:rPr>
              <a:t>Pokud se zamyslíme nad vnitřním dialogem Hanky a nad tím, jak posiluje své přesvědčení o sobě samé, uvidíme, jak jsou tyto myšlenky problematické a ve skutečnosti zvyšují její stres a mají dopad na její pocity, chování a fyziologii. </a:t>
            </a:r>
            <a:endParaRPr lang="cs-CZ" sz="1700">
              <a:cs typeface="+mn-lt"/>
            </a:endParaRPr>
          </a:p>
          <a:p>
            <a:pPr>
              <a:lnSpc>
                <a:spcPct val="90000"/>
              </a:lnSpc>
            </a:pPr>
            <a:r>
              <a:rPr lang="cs-CZ" sz="1700">
                <a:ea typeface="+mn-lt"/>
                <a:cs typeface="+mn-lt"/>
              </a:rPr>
              <a:t>To lze vyjádřit diagramem (převzatým z Beck, 1995, s. 18), jak je vidět na obrázku na obrázku.</a:t>
            </a:r>
            <a:endParaRPr lang="cs-CZ" sz="1700"/>
          </a:p>
        </p:txBody>
      </p:sp>
    </p:spTree>
    <p:extLst>
      <p:ext uri="{BB962C8B-B14F-4D97-AF65-F5344CB8AC3E}">
        <p14:creationId xmlns:p14="http://schemas.microsoft.com/office/powerpoint/2010/main" val="262527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007B9-A08E-8E56-409A-222AA0347ACF}"/>
              </a:ext>
            </a:extLst>
          </p:cNvPr>
          <p:cNvSpPr>
            <a:spLocks noGrp="1"/>
          </p:cNvSpPr>
          <p:nvPr>
            <p:ph type="title"/>
          </p:nvPr>
        </p:nvSpPr>
        <p:spPr/>
        <p:txBody>
          <a:bodyPr/>
          <a:lstStyle/>
          <a:p>
            <a:r>
              <a:rPr lang="cs-CZ" dirty="0">
                <a:ea typeface="Batang"/>
              </a:rPr>
              <a:t>Hančina rekce na Katčinu reakci</a:t>
            </a:r>
            <a:endParaRPr lang="cs-CZ" dirty="0"/>
          </a:p>
        </p:txBody>
      </p:sp>
      <p:graphicFrame>
        <p:nvGraphicFramePr>
          <p:cNvPr id="4" name="Diagram 4">
            <a:extLst>
              <a:ext uri="{FF2B5EF4-FFF2-40B4-BE49-F238E27FC236}">
                <a16:creationId xmlns:a16="http://schemas.microsoft.com/office/drawing/2014/main" id="{58FCD640-6404-C61B-9719-F2C698310A4E}"/>
              </a:ext>
            </a:extLst>
          </p:cNvPr>
          <p:cNvGraphicFramePr>
            <a:graphicFrameLocks noGrp="1"/>
          </p:cNvGraphicFramePr>
          <p:nvPr>
            <p:ph idx="1"/>
            <p:extLst>
              <p:ext uri="{D42A27DB-BD31-4B8C-83A1-F6EECF244321}">
                <p14:modId xmlns:p14="http://schemas.microsoft.com/office/powerpoint/2010/main" val="3029192036"/>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33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8D3290E-78C0-8B87-C1CE-1E0DC0B3EA71}"/>
              </a:ext>
            </a:extLst>
          </p:cNvPr>
          <p:cNvSpPr>
            <a:spLocks noGrp="1"/>
          </p:cNvSpPr>
          <p:nvPr>
            <p:ph type="title"/>
          </p:nvPr>
        </p:nvSpPr>
        <p:spPr>
          <a:xfrm>
            <a:off x="5177859" y="609601"/>
            <a:ext cx="5683623" cy="1216024"/>
          </a:xfrm>
        </p:spPr>
        <p:txBody>
          <a:bodyPr>
            <a:normAutofit/>
          </a:bodyPr>
          <a:lstStyle/>
          <a:p>
            <a:pPr>
              <a:lnSpc>
                <a:spcPct val="100000"/>
              </a:lnSpc>
            </a:pPr>
            <a:r>
              <a:rPr lang="cs-CZ" sz="2400">
                <a:ea typeface="Batang"/>
              </a:rPr>
              <a:t>RET </a:t>
            </a:r>
            <a:br>
              <a:rPr lang="cs-CZ" sz="2400">
                <a:ea typeface="Batang"/>
              </a:rPr>
            </a:br>
            <a:r>
              <a:rPr lang="cs-CZ" sz="2400">
                <a:ea typeface="Batang"/>
              </a:rPr>
              <a:t>(</a:t>
            </a:r>
            <a:r>
              <a:rPr lang="cs-CZ" sz="2400">
                <a:ea typeface="+mj-lt"/>
                <a:cs typeface="+mj-lt"/>
              </a:rPr>
              <a:t>Racionální emoční behaviorální terapie)</a:t>
            </a:r>
            <a:endParaRPr lang="cs-CZ" sz="2400"/>
          </a:p>
        </p:txBody>
      </p:sp>
      <p:pic>
        <p:nvPicPr>
          <p:cNvPr id="5" name="Picture 4" descr="Člověk, který pročistí schody">
            <a:extLst>
              <a:ext uri="{FF2B5EF4-FFF2-40B4-BE49-F238E27FC236}">
                <a16:creationId xmlns:a16="http://schemas.microsoft.com/office/drawing/2014/main" id="{10463323-DDB2-5BCD-BA63-463338CC84AB}"/>
              </a:ext>
            </a:extLst>
          </p:cNvPr>
          <p:cNvPicPr>
            <a:picLocks noChangeAspect="1"/>
          </p:cNvPicPr>
          <p:nvPr/>
        </p:nvPicPr>
        <p:blipFill rotWithShape="1">
          <a:blip r:embed="rId2"/>
          <a:srcRect l="36688" r="18744" b="-3"/>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A1100FC4-DFE0-B2C0-9561-4C43F4D137D9}"/>
              </a:ext>
            </a:extLst>
          </p:cNvPr>
          <p:cNvSpPr>
            <a:spLocks noGrp="1"/>
          </p:cNvSpPr>
          <p:nvPr>
            <p:ph idx="1"/>
          </p:nvPr>
        </p:nvSpPr>
        <p:spPr>
          <a:xfrm>
            <a:off x="5177859" y="2147356"/>
            <a:ext cx="5683624" cy="4107021"/>
          </a:xfrm>
        </p:spPr>
        <p:txBody>
          <a:bodyPr vert="horz" lIns="91440" tIns="45720" rIns="91440" bIns="45720" rtlCol="0">
            <a:normAutofit/>
          </a:bodyPr>
          <a:lstStyle/>
          <a:p>
            <a:pPr marL="0" indent="0">
              <a:lnSpc>
                <a:spcPct val="90000"/>
              </a:lnSpc>
              <a:buNone/>
            </a:pPr>
            <a:r>
              <a:rPr lang="cs-CZ" sz="1700" dirty="0">
                <a:ea typeface="+mn-lt"/>
                <a:cs typeface="+mn-lt"/>
              </a:rPr>
              <a:t>Albert </a:t>
            </a:r>
            <a:r>
              <a:rPr lang="cs-CZ" sz="1700" dirty="0" err="1">
                <a:ea typeface="+mn-lt"/>
                <a:cs typeface="+mn-lt"/>
              </a:rPr>
              <a:t>Ellis</a:t>
            </a:r>
            <a:r>
              <a:rPr lang="cs-CZ" sz="1700" dirty="0">
                <a:ea typeface="+mn-lt"/>
                <a:cs typeface="+mn-lt"/>
              </a:rPr>
              <a:t> (1955) vyvinul tuto terapeutickou intervenci, která zdůrazňuje, že lidé potřebují mít smysl a cíle, kterých chtějí dosáhnout, pokud má být jejich život uspokojivý. </a:t>
            </a:r>
            <a:endParaRPr lang="cs-CZ" sz="1700" dirty="0">
              <a:cs typeface="+mn-lt"/>
            </a:endParaRPr>
          </a:p>
          <a:p>
            <a:pPr marL="0" indent="0">
              <a:lnSpc>
                <a:spcPct val="90000"/>
              </a:lnSpc>
              <a:buNone/>
            </a:pPr>
            <a:endParaRPr lang="cs-CZ" sz="1700" dirty="0">
              <a:ea typeface="+mn-lt"/>
              <a:cs typeface="+mn-lt"/>
            </a:endParaRPr>
          </a:p>
          <a:p>
            <a:pPr>
              <a:lnSpc>
                <a:spcPct val="90000"/>
              </a:lnSpc>
            </a:pPr>
            <a:r>
              <a:rPr lang="cs-CZ" sz="1700" dirty="0">
                <a:ea typeface="+mn-lt"/>
                <a:cs typeface="+mn-lt"/>
              </a:rPr>
              <a:t>To mohou narušovat iracionální myšlenky, které lidem brání v dosažení jejich cílů. </a:t>
            </a:r>
            <a:endParaRPr lang="cs-CZ" sz="1700" dirty="0">
              <a:cs typeface="+mn-lt"/>
            </a:endParaRPr>
          </a:p>
          <a:p>
            <a:pPr>
              <a:lnSpc>
                <a:spcPct val="90000"/>
              </a:lnSpc>
            </a:pPr>
            <a:r>
              <a:rPr lang="cs-CZ" sz="1700" dirty="0" err="1">
                <a:ea typeface="+mn-lt"/>
                <a:cs typeface="+mn-lt"/>
              </a:rPr>
              <a:t>Ellis</a:t>
            </a:r>
            <a:r>
              <a:rPr lang="cs-CZ" sz="1700" dirty="0">
                <a:ea typeface="+mn-lt"/>
                <a:cs typeface="+mn-lt"/>
              </a:rPr>
              <a:t> vyvinul schéma ABC jako nástroj k analýze dysfunkčních přesvědčení a myšlenek. </a:t>
            </a:r>
            <a:endParaRPr lang="cs-CZ" sz="1700" dirty="0">
              <a:cs typeface="+mn-lt"/>
            </a:endParaRPr>
          </a:p>
          <a:p>
            <a:pPr>
              <a:lnSpc>
                <a:spcPct val="90000"/>
              </a:lnSpc>
            </a:pPr>
            <a:r>
              <a:rPr lang="cs-CZ" sz="1700" dirty="0" err="1">
                <a:ea typeface="+mn-lt"/>
                <a:cs typeface="+mn-lt"/>
              </a:rPr>
              <a:t>Adversity</a:t>
            </a:r>
            <a:r>
              <a:rPr lang="cs-CZ" sz="1700" dirty="0">
                <a:ea typeface="+mn-lt"/>
                <a:cs typeface="+mn-lt"/>
              </a:rPr>
              <a:t>:        A = nepříznivá situace, která vyvolala přesvědčení.</a:t>
            </a:r>
            <a:endParaRPr lang="cs-CZ" sz="1700" dirty="0"/>
          </a:p>
          <a:p>
            <a:pPr>
              <a:lnSpc>
                <a:spcPct val="90000"/>
              </a:lnSpc>
            </a:pPr>
            <a:r>
              <a:rPr lang="cs-CZ" sz="1700" dirty="0" err="1">
                <a:ea typeface="+mn-lt"/>
                <a:cs typeface="+mn-lt"/>
              </a:rPr>
              <a:t>Belief</a:t>
            </a:r>
            <a:r>
              <a:rPr lang="cs-CZ" sz="1700" dirty="0">
                <a:ea typeface="+mn-lt"/>
                <a:cs typeface="+mn-lt"/>
              </a:rPr>
              <a:t>:             B = přesvědčení, které osoba zastává</a:t>
            </a:r>
            <a:endParaRPr lang="cs-CZ" sz="1700" dirty="0"/>
          </a:p>
          <a:p>
            <a:pPr>
              <a:lnSpc>
                <a:spcPct val="90000"/>
              </a:lnSpc>
            </a:pPr>
            <a:r>
              <a:rPr lang="cs-CZ" sz="1700" dirty="0" err="1">
                <a:ea typeface="+mn-lt"/>
                <a:cs typeface="+mn-lt"/>
              </a:rPr>
              <a:t>Consequence</a:t>
            </a:r>
            <a:r>
              <a:rPr lang="cs-CZ" sz="1700" dirty="0">
                <a:ea typeface="+mn-lt"/>
                <a:cs typeface="+mn-lt"/>
              </a:rPr>
              <a:t>:  C = emocionální, behaviorální a fyziologický dopad přesvědčení</a:t>
            </a:r>
            <a:endParaRPr lang="cs-CZ" sz="1700" dirty="0"/>
          </a:p>
        </p:txBody>
      </p:sp>
    </p:spTree>
    <p:extLst>
      <p:ext uri="{BB962C8B-B14F-4D97-AF65-F5344CB8AC3E}">
        <p14:creationId xmlns:p14="http://schemas.microsoft.com/office/powerpoint/2010/main" val="2503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6B8777B-DD81-7432-3617-B9A94CF4889C}"/>
              </a:ext>
            </a:extLst>
          </p:cNvPr>
          <p:cNvSpPr>
            <a:spLocks noGrp="1"/>
          </p:cNvSpPr>
          <p:nvPr>
            <p:ph type="title"/>
          </p:nvPr>
        </p:nvSpPr>
        <p:spPr>
          <a:xfrm>
            <a:off x="1050879" y="609601"/>
            <a:ext cx="9810604" cy="1216024"/>
          </a:xfrm>
        </p:spPr>
        <p:txBody>
          <a:bodyPr>
            <a:normAutofit/>
          </a:bodyPr>
          <a:lstStyle/>
          <a:p>
            <a:r>
              <a:rPr lang="cs-CZ" dirty="0">
                <a:ea typeface="Batang"/>
              </a:rPr>
              <a:t>Příklad: </a:t>
            </a:r>
            <a:endParaRPr lang="cs-CZ" dirty="0"/>
          </a:p>
        </p:txBody>
      </p:sp>
      <p:graphicFrame>
        <p:nvGraphicFramePr>
          <p:cNvPr id="13" name="Diagram 13">
            <a:extLst>
              <a:ext uri="{FF2B5EF4-FFF2-40B4-BE49-F238E27FC236}">
                <a16:creationId xmlns:a16="http://schemas.microsoft.com/office/drawing/2014/main" id="{53717C48-3A13-10AE-C58F-6F6BD15AF439}"/>
              </a:ext>
            </a:extLst>
          </p:cNvPr>
          <p:cNvGraphicFramePr>
            <a:graphicFrameLocks noGrp="1"/>
          </p:cNvGraphicFramePr>
          <p:nvPr>
            <p:ph idx="1"/>
            <p:extLst>
              <p:ext uri="{D42A27DB-BD31-4B8C-83A1-F6EECF244321}">
                <p14:modId xmlns:p14="http://schemas.microsoft.com/office/powerpoint/2010/main" val="1802849478"/>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21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F855C0B-E2EB-A4FA-7987-6E7473A70B45}"/>
              </a:ext>
            </a:extLst>
          </p:cNvPr>
          <p:cNvSpPr>
            <a:spLocks noGrp="1"/>
          </p:cNvSpPr>
          <p:nvPr>
            <p:ph type="title"/>
          </p:nvPr>
        </p:nvSpPr>
        <p:spPr>
          <a:xfrm>
            <a:off x="5177859" y="609601"/>
            <a:ext cx="5683623" cy="1216024"/>
          </a:xfrm>
        </p:spPr>
        <p:txBody>
          <a:bodyPr>
            <a:normAutofit/>
          </a:bodyPr>
          <a:lstStyle/>
          <a:p>
            <a:r>
              <a:rPr lang="cs-CZ" dirty="0">
                <a:ea typeface="Batang"/>
              </a:rPr>
              <a:t>Co s tím?</a:t>
            </a:r>
            <a:endParaRPr lang="cs-CZ" dirty="0"/>
          </a:p>
        </p:txBody>
      </p:sp>
      <p:pic>
        <p:nvPicPr>
          <p:cNvPr id="5" name="Picture 4" descr="Vzorce napsané na tabuli">
            <a:extLst>
              <a:ext uri="{FF2B5EF4-FFF2-40B4-BE49-F238E27FC236}">
                <a16:creationId xmlns:a16="http://schemas.microsoft.com/office/drawing/2014/main" id="{F60A9897-4515-1183-B2F7-F5BE3341DFCD}"/>
              </a:ext>
            </a:extLst>
          </p:cNvPr>
          <p:cNvPicPr>
            <a:picLocks noChangeAspect="1"/>
          </p:cNvPicPr>
          <p:nvPr/>
        </p:nvPicPr>
        <p:blipFill rotWithShape="1">
          <a:blip r:embed="rId2"/>
          <a:srcRect l="30423" r="24947" b="4"/>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Zástupný obsah 2">
            <a:extLst>
              <a:ext uri="{FF2B5EF4-FFF2-40B4-BE49-F238E27FC236}">
                <a16:creationId xmlns:a16="http://schemas.microsoft.com/office/drawing/2014/main" id="{9CB4011C-7A5B-EE6B-23DF-8D461F727C04}"/>
              </a:ext>
            </a:extLst>
          </p:cNvPr>
          <p:cNvSpPr>
            <a:spLocks noGrp="1"/>
          </p:cNvSpPr>
          <p:nvPr>
            <p:ph idx="1"/>
          </p:nvPr>
        </p:nvSpPr>
        <p:spPr>
          <a:xfrm>
            <a:off x="5177859" y="2147356"/>
            <a:ext cx="5683624" cy="4107021"/>
          </a:xfrm>
        </p:spPr>
        <p:txBody>
          <a:bodyPr vert="horz" lIns="91440" tIns="45720" rIns="91440" bIns="45720" rtlCol="0">
            <a:normAutofit/>
          </a:bodyPr>
          <a:lstStyle/>
          <a:p>
            <a:r>
              <a:rPr lang="cs-CZ" dirty="0" err="1">
                <a:ea typeface="+mn-lt"/>
                <a:cs typeface="+mn-lt"/>
              </a:rPr>
              <a:t>Seligman</a:t>
            </a:r>
            <a:r>
              <a:rPr lang="cs-CZ" dirty="0">
                <a:ea typeface="+mn-lt"/>
                <a:cs typeface="+mn-lt"/>
              </a:rPr>
              <a:t> (2002, s. 93) přidal k přístupu ABC ještě (D)</a:t>
            </a:r>
            <a:r>
              <a:rPr lang="cs-CZ" dirty="0" err="1">
                <a:ea typeface="+mn-lt"/>
                <a:cs typeface="+mn-lt"/>
              </a:rPr>
              <a:t>isputaci</a:t>
            </a:r>
            <a:r>
              <a:rPr lang="cs-CZ" dirty="0">
                <a:ea typeface="+mn-lt"/>
                <a:cs typeface="+mn-lt"/>
              </a:rPr>
              <a:t> a (E)</a:t>
            </a:r>
            <a:r>
              <a:rPr lang="cs-CZ" dirty="0" err="1">
                <a:ea typeface="+mn-lt"/>
                <a:cs typeface="+mn-lt"/>
              </a:rPr>
              <a:t>nergizaci</a:t>
            </a:r>
            <a:r>
              <a:rPr lang="cs-CZ" dirty="0">
                <a:ea typeface="+mn-lt"/>
                <a:cs typeface="+mn-lt"/>
              </a:rPr>
              <a:t>. </a:t>
            </a:r>
            <a:endParaRPr lang="cs-CZ" dirty="0">
              <a:cs typeface="+mn-lt"/>
            </a:endParaRPr>
          </a:p>
          <a:p>
            <a:r>
              <a:rPr lang="cs-CZ" dirty="0">
                <a:ea typeface="+mn-lt"/>
                <a:cs typeface="+mn-lt"/>
              </a:rPr>
              <a:t>Jedná se o techniky, které mají zpochybnit negativní myšlení.</a:t>
            </a:r>
            <a:endParaRPr lang="cs-CZ" dirty="0"/>
          </a:p>
        </p:txBody>
      </p:sp>
    </p:spTree>
    <p:extLst>
      <p:ext uri="{BB962C8B-B14F-4D97-AF65-F5344CB8AC3E}">
        <p14:creationId xmlns:p14="http://schemas.microsoft.com/office/powerpoint/2010/main" val="67778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D8A74A-CC1F-0318-6929-6F4EFB049393}"/>
              </a:ext>
            </a:extLst>
          </p:cNvPr>
          <p:cNvSpPr>
            <a:spLocks noGrp="1"/>
          </p:cNvSpPr>
          <p:nvPr>
            <p:ph type="title"/>
          </p:nvPr>
        </p:nvSpPr>
        <p:spPr>
          <a:xfrm>
            <a:off x="1050879" y="609601"/>
            <a:ext cx="6967181" cy="1216024"/>
          </a:xfrm>
        </p:spPr>
        <p:txBody>
          <a:bodyPr>
            <a:normAutofit/>
          </a:bodyPr>
          <a:lstStyle/>
          <a:p>
            <a:r>
              <a:rPr lang="cs-CZ" dirty="0">
                <a:ea typeface="Batang"/>
              </a:rPr>
              <a:t>Disputace</a:t>
            </a:r>
            <a:endParaRPr lang="cs-CZ" dirty="0"/>
          </a:p>
        </p:txBody>
      </p:sp>
      <p:sp>
        <p:nvSpPr>
          <p:cNvPr id="3" name="Zástupný obsah 2">
            <a:extLst>
              <a:ext uri="{FF2B5EF4-FFF2-40B4-BE49-F238E27FC236}">
                <a16:creationId xmlns:a16="http://schemas.microsoft.com/office/drawing/2014/main" id="{DE95076D-C321-3075-DE9A-09EAF3DB1542}"/>
              </a:ext>
            </a:extLst>
          </p:cNvPr>
          <p:cNvSpPr>
            <a:spLocks noGrp="1"/>
          </p:cNvSpPr>
          <p:nvPr>
            <p:ph idx="1"/>
          </p:nvPr>
        </p:nvSpPr>
        <p:spPr>
          <a:xfrm>
            <a:off x="1050879" y="2147356"/>
            <a:ext cx="6967181" cy="4107021"/>
          </a:xfrm>
        </p:spPr>
        <p:txBody>
          <a:bodyPr vert="horz" lIns="91440" tIns="45720" rIns="91440" bIns="45720" rtlCol="0">
            <a:normAutofit/>
          </a:bodyPr>
          <a:lstStyle/>
          <a:p>
            <a:pPr>
              <a:lnSpc>
                <a:spcPct val="90000"/>
              </a:lnSpc>
            </a:pPr>
            <a:r>
              <a:rPr lang="cs-CZ" sz="1700">
                <a:ea typeface="+mn-lt"/>
                <a:cs typeface="+mn-lt"/>
              </a:rPr>
              <a:t>Představte si </a:t>
            </a:r>
            <a:r>
              <a:rPr lang="cs-CZ" sz="1700" err="1">
                <a:ea typeface="+mn-lt"/>
                <a:cs typeface="+mn-lt"/>
              </a:rPr>
              <a:t>Disputation</a:t>
            </a:r>
            <a:r>
              <a:rPr lang="cs-CZ" sz="1700">
                <a:ea typeface="+mn-lt"/>
                <a:cs typeface="+mn-lt"/>
              </a:rPr>
              <a:t> jako "D" za ABC.</a:t>
            </a:r>
            <a:endParaRPr lang="cs-CZ" sz="1700"/>
          </a:p>
          <a:p>
            <a:pPr>
              <a:lnSpc>
                <a:spcPct val="90000"/>
              </a:lnSpc>
            </a:pPr>
            <a:r>
              <a:rPr lang="cs-CZ" sz="1700">
                <a:ea typeface="+mn-lt"/>
                <a:cs typeface="+mn-lt"/>
              </a:rPr>
              <a:t>Cílem je zpochybnit své negativní mylné myšlenky a přesvědčení, racionálně se sami se sebou pohádáte. Existují důkazy o neplatnosti mého přesvědčení?</a:t>
            </a:r>
            <a:endParaRPr lang="cs-CZ" sz="1700">
              <a:cs typeface="+mn-lt"/>
            </a:endParaRPr>
          </a:p>
          <a:p>
            <a:pPr>
              <a:lnSpc>
                <a:spcPct val="90000"/>
              </a:lnSpc>
            </a:pPr>
            <a:r>
              <a:rPr lang="cs-CZ" sz="1700">
                <a:ea typeface="+mn-lt"/>
                <a:cs typeface="+mn-lt"/>
              </a:rPr>
              <a:t>Nepříznivá situace: Nepřijali mě do zaměstnání.</a:t>
            </a:r>
            <a:endParaRPr lang="cs-CZ" sz="1700"/>
          </a:p>
          <a:p>
            <a:pPr>
              <a:lnSpc>
                <a:spcPct val="90000"/>
              </a:lnSpc>
            </a:pPr>
            <a:r>
              <a:rPr lang="cs-CZ" sz="1700">
                <a:ea typeface="+mn-lt"/>
                <a:cs typeface="+mn-lt"/>
              </a:rPr>
              <a:t>Přesvědčení: Jsem neschopný. Vystudoval jsem jenom omylem. </a:t>
            </a:r>
            <a:endParaRPr lang="cs-CZ" sz="1700"/>
          </a:p>
          <a:p>
            <a:pPr>
              <a:lnSpc>
                <a:spcPct val="90000"/>
              </a:lnSpc>
            </a:pPr>
            <a:r>
              <a:rPr lang="cs-CZ" sz="1700">
                <a:ea typeface="+mn-lt"/>
                <a:cs typeface="+mn-lt"/>
              </a:rPr>
              <a:t>Důsledky: Cítím se depresivně. Nebudu podávat přihlášky na vysokoškolské pozice. </a:t>
            </a:r>
            <a:endParaRPr lang="cs-CZ" sz="1700"/>
          </a:p>
          <a:p>
            <a:pPr>
              <a:lnSpc>
                <a:spcPct val="90000"/>
              </a:lnSpc>
            </a:pPr>
            <a:r>
              <a:rPr lang="cs-CZ" sz="1700">
                <a:ea typeface="+mn-lt"/>
                <a:cs typeface="+mn-lt"/>
              </a:rPr>
              <a:t>Disputace: "</a:t>
            </a:r>
            <a:r>
              <a:rPr lang="cs-CZ" sz="1700" i="1">
                <a:ea typeface="+mn-lt"/>
                <a:cs typeface="+mn-lt"/>
              </a:rPr>
              <a:t>Nevím přesně, co se stalo, ale jsem si jistý, že to bude v pořádku. Tohle jsem dost přehnal. Na pozici se přeci hlásilo 35 uchazečů. Měli právo vybrat někoho dle své volby. Dokonce jsem se dostal do užšího výběru. Chci se připravit na další pohovor ještě lépe</a:t>
            </a:r>
            <a:r>
              <a:rPr lang="cs-CZ" sz="1700">
                <a:ea typeface="+mn-lt"/>
                <a:cs typeface="+mn-lt"/>
              </a:rPr>
              <a:t>".</a:t>
            </a:r>
            <a:endParaRPr lang="cs-CZ" sz="1700"/>
          </a:p>
        </p:txBody>
      </p:sp>
      <p:pic>
        <p:nvPicPr>
          <p:cNvPr id="5" name="Picture 4" descr="Dva lidé držící ruce">
            <a:extLst>
              <a:ext uri="{FF2B5EF4-FFF2-40B4-BE49-F238E27FC236}">
                <a16:creationId xmlns:a16="http://schemas.microsoft.com/office/drawing/2014/main" id="{8D426817-C363-AB75-542E-BC29A4959BE5}"/>
              </a:ext>
            </a:extLst>
          </p:cNvPr>
          <p:cNvPicPr>
            <a:picLocks noChangeAspect="1"/>
          </p:cNvPicPr>
          <p:nvPr/>
        </p:nvPicPr>
        <p:blipFill rotWithShape="1">
          <a:blip r:embed="rId2"/>
          <a:srcRect l="26295" r="32703"/>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01946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C676B9-B5E6-788B-A831-ADFBF8529546}"/>
              </a:ext>
            </a:extLst>
          </p:cNvPr>
          <p:cNvSpPr>
            <a:spLocks noGrp="1"/>
          </p:cNvSpPr>
          <p:nvPr>
            <p:ph type="title"/>
          </p:nvPr>
        </p:nvSpPr>
        <p:spPr>
          <a:xfrm>
            <a:off x="1050879" y="609601"/>
            <a:ext cx="4476464" cy="1216024"/>
          </a:xfrm>
        </p:spPr>
        <p:txBody>
          <a:bodyPr>
            <a:normAutofit/>
          </a:bodyPr>
          <a:lstStyle/>
          <a:p>
            <a:r>
              <a:rPr lang="cs-CZ" dirty="0" err="1">
                <a:ea typeface="Batang"/>
              </a:rPr>
              <a:t>energetizace</a:t>
            </a:r>
            <a:endParaRPr lang="cs-CZ" dirty="0" err="1"/>
          </a:p>
        </p:txBody>
      </p:sp>
      <p:sp>
        <p:nvSpPr>
          <p:cNvPr id="3" name="Zástupný obsah 2">
            <a:extLst>
              <a:ext uri="{FF2B5EF4-FFF2-40B4-BE49-F238E27FC236}">
                <a16:creationId xmlns:a16="http://schemas.microsoft.com/office/drawing/2014/main" id="{EFA6D156-E923-306D-C30B-2CF06A620460}"/>
              </a:ext>
            </a:extLst>
          </p:cNvPr>
          <p:cNvSpPr>
            <a:spLocks noGrp="1"/>
          </p:cNvSpPr>
          <p:nvPr>
            <p:ph idx="1"/>
          </p:nvPr>
        </p:nvSpPr>
        <p:spPr>
          <a:xfrm>
            <a:off x="1050879" y="2163685"/>
            <a:ext cx="3875963" cy="4107020"/>
          </a:xfrm>
        </p:spPr>
        <p:txBody>
          <a:bodyPr vert="horz" lIns="91440" tIns="45720" rIns="91440" bIns="45720" rtlCol="0">
            <a:normAutofit/>
          </a:bodyPr>
          <a:lstStyle/>
          <a:p>
            <a:pPr>
              <a:lnSpc>
                <a:spcPct val="90000"/>
              </a:lnSpc>
            </a:pPr>
            <a:r>
              <a:rPr lang="cs-CZ" sz="1400">
                <a:ea typeface="+mn-lt"/>
                <a:cs typeface="+mn-lt"/>
              </a:rPr>
              <a:t>Napište několik vět o tom, jak vaše disputace změnila vaši energii.</a:t>
            </a:r>
            <a:endParaRPr lang="cs-CZ" sz="1400"/>
          </a:p>
          <a:p>
            <a:pPr>
              <a:lnSpc>
                <a:spcPct val="90000"/>
              </a:lnSpc>
            </a:pPr>
            <a:r>
              <a:rPr lang="cs-CZ" sz="1400">
                <a:ea typeface="+mn-lt"/>
                <a:cs typeface="+mn-lt"/>
              </a:rPr>
              <a:t>Co se stalo s vaší náladou?</a:t>
            </a:r>
            <a:endParaRPr lang="cs-CZ" sz="1400"/>
          </a:p>
          <a:p>
            <a:pPr>
              <a:lnSpc>
                <a:spcPct val="90000"/>
              </a:lnSpc>
            </a:pPr>
            <a:r>
              <a:rPr lang="cs-CZ" sz="1400">
                <a:ea typeface="+mn-lt"/>
                <a:cs typeface="+mn-lt"/>
              </a:rPr>
              <a:t>Jak se změnilo vaše chování?</a:t>
            </a:r>
            <a:endParaRPr lang="cs-CZ" sz="1400"/>
          </a:p>
          <a:p>
            <a:pPr>
              <a:lnSpc>
                <a:spcPct val="90000"/>
              </a:lnSpc>
            </a:pPr>
            <a:r>
              <a:rPr lang="cs-CZ" sz="1400">
                <a:ea typeface="+mn-lt"/>
                <a:cs typeface="+mn-lt"/>
              </a:rPr>
              <a:t>Jaká řešení jste viděli, která jste předtím neviděli?</a:t>
            </a:r>
            <a:endParaRPr lang="cs-CZ" sz="1400"/>
          </a:p>
          <a:p>
            <a:pPr>
              <a:lnSpc>
                <a:spcPct val="90000"/>
              </a:lnSpc>
            </a:pPr>
            <a:endParaRPr lang="cs-CZ" sz="1400"/>
          </a:p>
          <a:p>
            <a:pPr>
              <a:lnSpc>
                <a:spcPct val="90000"/>
              </a:lnSpc>
            </a:pPr>
            <a:r>
              <a:rPr lang="cs-CZ" sz="1400">
                <a:ea typeface="+mn-lt"/>
                <a:cs typeface="+mn-lt"/>
              </a:rPr>
              <a:t>Příklad: Moje energie se stala soustředěnější a jasnější. Cítil jsem se mnohem kompetentnější a lépe připravený na budoucnost. Mé chování se změnilo tím, že jsem se vrátil k usilovné práci na věcech, na kterých mi záleží, protože chci pro sebe pozitivní budoucnost. Řešení, která jsem viděl, se týkala toho, co mohu pro sebe UDĚLAT, místo toho abych se zaměřoval na to, jak mi svět ublížil. </a:t>
            </a:r>
            <a:endParaRPr lang="cs-CZ" sz="1400"/>
          </a:p>
        </p:txBody>
      </p:sp>
      <p:pic>
        <p:nvPicPr>
          <p:cNvPr id="5" name="Picture 4" descr="Koncept designu žárovka">
            <a:extLst>
              <a:ext uri="{FF2B5EF4-FFF2-40B4-BE49-F238E27FC236}">
                <a16:creationId xmlns:a16="http://schemas.microsoft.com/office/drawing/2014/main" id="{685F9E80-B080-1C26-3420-6BE00235BEF3}"/>
              </a:ext>
            </a:extLst>
          </p:cNvPr>
          <p:cNvPicPr>
            <a:picLocks noChangeAspect="1"/>
          </p:cNvPicPr>
          <p:nvPr/>
        </p:nvPicPr>
        <p:blipFill rotWithShape="1">
          <a:blip r:embed="rId2"/>
          <a:srcRect r="32656"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52194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DE7CD8A-C01E-65AF-3937-E68DC7B34F51}"/>
              </a:ext>
            </a:extLst>
          </p:cNvPr>
          <p:cNvSpPr>
            <a:spLocks noGrp="1"/>
          </p:cNvSpPr>
          <p:nvPr>
            <p:ph type="title"/>
          </p:nvPr>
        </p:nvSpPr>
        <p:spPr>
          <a:xfrm>
            <a:off x="1050879" y="609601"/>
            <a:ext cx="9810604" cy="1216024"/>
          </a:xfrm>
        </p:spPr>
        <p:txBody>
          <a:bodyPr>
            <a:normAutofit/>
          </a:bodyPr>
          <a:lstStyle/>
          <a:p>
            <a:r>
              <a:rPr lang="cs-CZ" dirty="0">
                <a:ea typeface="Batang"/>
              </a:rPr>
              <a:t>Co tedy dále?</a:t>
            </a:r>
            <a:endParaRPr lang="cs-CZ" dirty="0"/>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C9AAFB95-80C3-C7C3-0EAF-F43845601AD0}"/>
              </a:ext>
            </a:extLst>
          </p:cNvPr>
          <p:cNvGraphicFramePr>
            <a:graphicFrameLocks noGrp="1"/>
          </p:cNvGraphicFramePr>
          <p:nvPr>
            <p:ph idx="1"/>
            <p:extLst>
              <p:ext uri="{D42A27DB-BD31-4B8C-83A1-F6EECF244321}">
                <p14:modId xmlns:p14="http://schemas.microsoft.com/office/powerpoint/2010/main" val="2563010879"/>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55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921802-0622-4962-A3B3-3482F4370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B1F4A36-746F-4D35-8BAB-02B98F2B8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49426"/>
          </a:xfrm>
          <a:custGeom>
            <a:avLst/>
            <a:gdLst>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622296 w 12192000"/>
              <a:gd name="connsiteY102" fmla="*/ 2473347 h 2676210"/>
              <a:gd name="connsiteX103" fmla="*/ 3504883 w 12192000"/>
              <a:gd name="connsiteY103" fmla="*/ 2503869 h 2676210"/>
              <a:gd name="connsiteX104" fmla="*/ 3431219 w 12192000"/>
              <a:gd name="connsiteY104" fmla="*/ 2502163 h 2676210"/>
              <a:gd name="connsiteX105" fmla="*/ 3307395 w 12192000"/>
              <a:gd name="connsiteY105" fmla="*/ 2468360 h 2676210"/>
              <a:gd name="connsiteX106" fmla="*/ 3151243 w 12192000"/>
              <a:gd name="connsiteY106" fmla="*/ 2492405 h 2676210"/>
              <a:gd name="connsiteX107" fmla="*/ 3057639 w 12192000"/>
              <a:gd name="connsiteY107" fmla="*/ 2507988 h 2676210"/>
              <a:gd name="connsiteX108" fmla="*/ 2916555 w 12192000"/>
              <a:gd name="connsiteY108" fmla="*/ 2472028 h 2676210"/>
              <a:gd name="connsiteX109" fmla="*/ 2846802 w 12192000"/>
              <a:gd name="connsiteY109" fmla="*/ 2461014 h 2676210"/>
              <a:gd name="connsiteX110" fmla="*/ 2739588 w 12192000"/>
              <a:gd name="connsiteY110" fmla="*/ 2457956 h 2676210"/>
              <a:gd name="connsiteX111" fmla="*/ 2706684 w 12192000"/>
              <a:gd name="connsiteY111" fmla="*/ 2454540 h 2676210"/>
              <a:gd name="connsiteX112" fmla="*/ 2376571 w 12192000"/>
              <a:gd name="connsiteY112" fmla="*/ 2392905 h 2676210"/>
              <a:gd name="connsiteX113" fmla="*/ 2194299 w 12192000"/>
              <a:gd name="connsiteY113" fmla="*/ 2475215 h 2676210"/>
              <a:gd name="connsiteX114" fmla="*/ 1985091 w 12192000"/>
              <a:gd name="connsiteY114" fmla="*/ 2503652 h 2676210"/>
              <a:gd name="connsiteX115" fmla="*/ 1917360 w 12192000"/>
              <a:gd name="connsiteY115" fmla="*/ 2472495 h 2676210"/>
              <a:gd name="connsiteX116" fmla="*/ 1885040 w 12192000"/>
              <a:gd name="connsiteY116" fmla="*/ 2475917 h 2676210"/>
              <a:gd name="connsiteX117" fmla="*/ 1832317 w 12192000"/>
              <a:gd name="connsiteY117" fmla="*/ 2485332 h 2676210"/>
              <a:gd name="connsiteX118" fmla="*/ 1748729 w 12192000"/>
              <a:gd name="connsiteY118" fmla="*/ 2475325 h 2676210"/>
              <a:gd name="connsiteX119" fmla="*/ 1584574 w 12192000"/>
              <a:gd name="connsiteY119" fmla="*/ 2491479 h 2676210"/>
              <a:gd name="connsiteX120" fmla="*/ 1300369 w 12192000"/>
              <a:gd name="connsiteY120" fmla="*/ 2444914 h 2676210"/>
              <a:gd name="connsiteX121" fmla="*/ 1045572 w 12192000"/>
              <a:gd name="connsiteY121" fmla="*/ 2476491 h 2676210"/>
              <a:gd name="connsiteX122" fmla="*/ 957561 w 12192000"/>
              <a:gd name="connsiteY122" fmla="*/ 2484124 h 2676210"/>
              <a:gd name="connsiteX123" fmla="*/ 872692 w 12192000"/>
              <a:gd name="connsiteY123" fmla="*/ 2551368 h 2676210"/>
              <a:gd name="connsiteX124" fmla="*/ 653171 w 12192000"/>
              <a:gd name="connsiteY124" fmla="*/ 2607266 h 2676210"/>
              <a:gd name="connsiteX125" fmla="*/ 479703 w 12192000"/>
              <a:gd name="connsiteY125" fmla="*/ 2594204 h 2676210"/>
              <a:gd name="connsiteX126" fmla="*/ 441281 w 12192000"/>
              <a:gd name="connsiteY126" fmla="*/ 2605939 h 2676210"/>
              <a:gd name="connsiteX127" fmla="*/ 315252 w 12192000"/>
              <a:gd name="connsiteY127" fmla="*/ 2675861 h 2676210"/>
              <a:gd name="connsiteX128" fmla="*/ 97385 w 12192000"/>
              <a:gd name="connsiteY128" fmla="*/ 2636063 h 2676210"/>
              <a:gd name="connsiteX129" fmla="*/ 48888 w 12192000"/>
              <a:gd name="connsiteY129" fmla="*/ 2641447 h 2676210"/>
              <a:gd name="connsiteX130" fmla="*/ 0 w 12192000"/>
              <a:gd name="connsiteY130" fmla="*/ 2649426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622296 w 12192000"/>
              <a:gd name="connsiteY102" fmla="*/ 2473347 h 2676210"/>
              <a:gd name="connsiteX103" fmla="*/ 3504883 w 12192000"/>
              <a:gd name="connsiteY103" fmla="*/ 2503869 h 2676210"/>
              <a:gd name="connsiteX104" fmla="*/ 3431219 w 12192000"/>
              <a:gd name="connsiteY104" fmla="*/ 2502163 h 2676210"/>
              <a:gd name="connsiteX105" fmla="*/ 3151243 w 12192000"/>
              <a:gd name="connsiteY105" fmla="*/ 2492405 h 2676210"/>
              <a:gd name="connsiteX106" fmla="*/ 3057639 w 12192000"/>
              <a:gd name="connsiteY106" fmla="*/ 2507988 h 2676210"/>
              <a:gd name="connsiteX107" fmla="*/ 2916555 w 12192000"/>
              <a:gd name="connsiteY107" fmla="*/ 2472028 h 2676210"/>
              <a:gd name="connsiteX108" fmla="*/ 2846802 w 12192000"/>
              <a:gd name="connsiteY108" fmla="*/ 2461014 h 2676210"/>
              <a:gd name="connsiteX109" fmla="*/ 2739588 w 12192000"/>
              <a:gd name="connsiteY109" fmla="*/ 2457956 h 2676210"/>
              <a:gd name="connsiteX110" fmla="*/ 2706684 w 12192000"/>
              <a:gd name="connsiteY110" fmla="*/ 2454540 h 2676210"/>
              <a:gd name="connsiteX111" fmla="*/ 2376571 w 12192000"/>
              <a:gd name="connsiteY111" fmla="*/ 2392905 h 2676210"/>
              <a:gd name="connsiteX112" fmla="*/ 2194299 w 12192000"/>
              <a:gd name="connsiteY112" fmla="*/ 2475215 h 2676210"/>
              <a:gd name="connsiteX113" fmla="*/ 1985091 w 12192000"/>
              <a:gd name="connsiteY113" fmla="*/ 2503652 h 2676210"/>
              <a:gd name="connsiteX114" fmla="*/ 1917360 w 12192000"/>
              <a:gd name="connsiteY114" fmla="*/ 2472495 h 2676210"/>
              <a:gd name="connsiteX115" fmla="*/ 1885040 w 12192000"/>
              <a:gd name="connsiteY115" fmla="*/ 2475917 h 2676210"/>
              <a:gd name="connsiteX116" fmla="*/ 1832317 w 12192000"/>
              <a:gd name="connsiteY116" fmla="*/ 2485332 h 2676210"/>
              <a:gd name="connsiteX117" fmla="*/ 1748729 w 12192000"/>
              <a:gd name="connsiteY117" fmla="*/ 2475325 h 2676210"/>
              <a:gd name="connsiteX118" fmla="*/ 1584574 w 12192000"/>
              <a:gd name="connsiteY118" fmla="*/ 2491479 h 2676210"/>
              <a:gd name="connsiteX119" fmla="*/ 1300369 w 12192000"/>
              <a:gd name="connsiteY119" fmla="*/ 2444914 h 2676210"/>
              <a:gd name="connsiteX120" fmla="*/ 1045572 w 12192000"/>
              <a:gd name="connsiteY120" fmla="*/ 2476491 h 2676210"/>
              <a:gd name="connsiteX121" fmla="*/ 957561 w 12192000"/>
              <a:gd name="connsiteY121" fmla="*/ 2484124 h 2676210"/>
              <a:gd name="connsiteX122" fmla="*/ 872692 w 12192000"/>
              <a:gd name="connsiteY122" fmla="*/ 2551368 h 2676210"/>
              <a:gd name="connsiteX123" fmla="*/ 653171 w 12192000"/>
              <a:gd name="connsiteY123" fmla="*/ 2607266 h 2676210"/>
              <a:gd name="connsiteX124" fmla="*/ 479703 w 12192000"/>
              <a:gd name="connsiteY124" fmla="*/ 2594204 h 2676210"/>
              <a:gd name="connsiteX125" fmla="*/ 441281 w 12192000"/>
              <a:gd name="connsiteY125" fmla="*/ 2605939 h 2676210"/>
              <a:gd name="connsiteX126" fmla="*/ 315252 w 12192000"/>
              <a:gd name="connsiteY126" fmla="*/ 2675861 h 2676210"/>
              <a:gd name="connsiteX127" fmla="*/ 97385 w 12192000"/>
              <a:gd name="connsiteY127" fmla="*/ 2636063 h 2676210"/>
              <a:gd name="connsiteX128" fmla="*/ 48888 w 12192000"/>
              <a:gd name="connsiteY128" fmla="*/ 2641447 h 2676210"/>
              <a:gd name="connsiteX129" fmla="*/ 0 w 12192000"/>
              <a:gd name="connsiteY129" fmla="*/ 2649426 h 2676210"/>
              <a:gd name="connsiteX130" fmla="*/ 0 w 12192000"/>
              <a:gd name="connsiteY130"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845677 w 12192000"/>
              <a:gd name="connsiteY100" fmla="*/ 2510101 h 2676210"/>
              <a:gd name="connsiteX101" fmla="*/ 3721493 w 12192000"/>
              <a:gd name="connsiteY101" fmla="*/ 2497646 h 2676210"/>
              <a:gd name="connsiteX102" fmla="*/ 3504883 w 12192000"/>
              <a:gd name="connsiteY102" fmla="*/ 2503869 h 2676210"/>
              <a:gd name="connsiteX103" fmla="*/ 3431219 w 12192000"/>
              <a:gd name="connsiteY103" fmla="*/ 2502163 h 2676210"/>
              <a:gd name="connsiteX104" fmla="*/ 3151243 w 12192000"/>
              <a:gd name="connsiteY104" fmla="*/ 2492405 h 2676210"/>
              <a:gd name="connsiteX105" fmla="*/ 3057639 w 12192000"/>
              <a:gd name="connsiteY105" fmla="*/ 2507988 h 2676210"/>
              <a:gd name="connsiteX106" fmla="*/ 2916555 w 12192000"/>
              <a:gd name="connsiteY106" fmla="*/ 2472028 h 2676210"/>
              <a:gd name="connsiteX107" fmla="*/ 2846802 w 12192000"/>
              <a:gd name="connsiteY107" fmla="*/ 2461014 h 2676210"/>
              <a:gd name="connsiteX108" fmla="*/ 2739588 w 12192000"/>
              <a:gd name="connsiteY108" fmla="*/ 2457956 h 2676210"/>
              <a:gd name="connsiteX109" fmla="*/ 2706684 w 12192000"/>
              <a:gd name="connsiteY109" fmla="*/ 2454540 h 2676210"/>
              <a:gd name="connsiteX110" fmla="*/ 2376571 w 12192000"/>
              <a:gd name="connsiteY110" fmla="*/ 2392905 h 2676210"/>
              <a:gd name="connsiteX111" fmla="*/ 2194299 w 12192000"/>
              <a:gd name="connsiteY111" fmla="*/ 2475215 h 2676210"/>
              <a:gd name="connsiteX112" fmla="*/ 1985091 w 12192000"/>
              <a:gd name="connsiteY112" fmla="*/ 2503652 h 2676210"/>
              <a:gd name="connsiteX113" fmla="*/ 1917360 w 12192000"/>
              <a:gd name="connsiteY113" fmla="*/ 2472495 h 2676210"/>
              <a:gd name="connsiteX114" fmla="*/ 1885040 w 12192000"/>
              <a:gd name="connsiteY114" fmla="*/ 2475917 h 2676210"/>
              <a:gd name="connsiteX115" fmla="*/ 1832317 w 12192000"/>
              <a:gd name="connsiteY115" fmla="*/ 2485332 h 2676210"/>
              <a:gd name="connsiteX116" fmla="*/ 1748729 w 12192000"/>
              <a:gd name="connsiteY116" fmla="*/ 2475325 h 2676210"/>
              <a:gd name="connsiteX117" fmla="*/ 1584574 w 12192000"/>
              <a:gd name="connsiteY117" fmla="*/ 2491479 h 2676210"/>
              <a:gd name="connsiteX118" fmla="*/ 1300369 w 12192000"/>
              <a:gd name="connsiteY118" fmla="*/ 2444914 h 2676210"/>
              <a:gd name="connsiteX119" fmla="*/ 1045572 w 12192000"/>
              <a:gd name="connsiteY119" fmla="*/ 2476491 h 2676210"/>
              <a:gd name="connsiteX120" fmla="*/ 957561 w 12192000"/>
              <a:gd name="connsiteY120" fmla="*/ 2484124 h 2676210"/>
              <a:gd name="connsiteX121" fmla="*/ 872692 w 12192000"/>
              <a:gd name="connsiteY121" fmla="*/ 2551368 h 2676210"/>
              <a:gd name="connsiteX122" fmla="*/ 653171 w 12192000"/>
              <a:gd name="connsiteY122" fmla="*/ 2607266 h 2676210"/>
              <a:gd name="connsiteX123" fmla="*/ 479703 w 12192000"/>
              <a:gd name="connsiteY123" fmla="*/ 2594204 h 2676210"/>
              <a:gd name="connsiteX124" fmla="*/ 441281 w 12192000"/>
              <a:gd name="connsiteY124" fmla="*/ 2605939 h 2676210"/>
              <a:gd name="connsiteX125" fmla="*/ 315252 w 12192000"/>
              <a:gd name="connsiteY125" fmla="*/ 2675861 h 2676210"/>
              <a:gd name="connsiteX126" fmla="*/ 97385 w 12192000"/>
              <a:gd name="connsiteY126" fmla="*/ 2636063 h 2676210"/>
              <a:gd name="connsiteX127" fmla="*/ 48888 w 12192000"/>
              <a:gd name="connsiteY127" fmla="*/ 2641447 h 2676210"/>
              <a:gd name="connsiteX128" fmla="*/ 0 w 12192000"/>
              <a:gd name="connsiteY128" fmla="*/ 2649426 h 2676210"/>
              <a:gd name="connsiteX129" fmla="*/ 0 w 12192000"/>
              <a:gd name="connsiteY129"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76571 w 12192000"/>
              <a:gd name="connsiteY109" fmla="*/ 2392905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48435 w 12192000"/>
              <a:gd name="connsiteY109" fmla="*/ 2449176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588125 w 12192000"/>
              <a:gd name="connsiteY92" fmla="*/ 2310680 h 2676210"/>
              <a:gd name="connsiteX93" fmla="*/ 4489013 w 12192000"/>
              <a:gd name="connsiteY93" fmla="*/ 2338805 h 2676210"/>
              <a:gd name="connsiteX94" fmla="*/ 4431159 w 12192000"/>
              <a:gd name="connsiteY94" fmla="*/ 2347536 h 2676210"/>
              <a:gd name="connsiteX95" fmla="*/ 4273885 w 12192000"/>
              <a:gd name="connsiteY95" fmla="*/ 2379520 h 2676210"/>
              <a:gd name="connsiteX96" fmla="*/ 4116925 w 12192000"/>
              <a:gd name="connsiteY96" fmla="*/ 2417756 h 2676210"/>
              <a:gd name="connsiteX97" fmla="*/ 4027169 w 12192000"/>
              <a:gd name="connsiteY97" fmla="*/ 2475399 h 2676210"/>
              <a:gd name="connsiteX98" fmla="*/ 3897799 w 12192000"/>
              <a:gd name="connsiteY98" fmla="*/ 2503049 h 2676210"/>
              <a:gd name="connsiteX99" fmla="*/ 3876619 w 12192000"/>
              <a:gd name="connsiteY99" fmla="*/ 2512804 h 2676210"/>
              <a:gd name="connsiteX100" fmla="*/ 3721493 w 12192000"/>
              <a:gd name="connsiteY100" fmla="*/ 2497646 h 2676210"/>
              <a:gd name="connsiteX101" fmla="*/ 3504883 w 12192000"/>
              <a:gd name="connsiteY101" fmla="*/ 2503869 h 2676210"/>
              <a:gd name="connsiteX102" fmla="*/ 3431219 w 12192000"/>
              <a:gd name="connsiteY102" fmla="*/ 2502163 h 2676210"/>
              <a:gd name="connsiteX103" fmla="*/ 3151243 w 12192000"/>
              <a:gd name="connsiteY103" fmla="*/ 2492405 h 2676210"/>
              <a:gd name="connsiteX104" fmla="*/ 3057639 w 12192000"/>
              <a:gd name="connsiteY104" fmla="*/ 2507988 h 2676210"/>
              <a:gd name="connsiteX105" fmla="*/ 2916555 w 12192000"/>
              <a:gd name="connsiteY105" fmla="*/ 2472028 h 2676210"/>
              <a:gd name="connsiteX106" fmla="*/ 2846802 w 12192000"/>
              <a:gd name="connsiteY106" fmla="*/ 2461014 h 2676210"/>
              <a:gd name="connsiteX107" fmla="*/ 2739588 w 12192000"/>
              <a:gd name="connsiteY107" fmla="*/ 2457956 h 2676210"/>
              <a:gd name="connsiteX108" fmla="*/ 2706684 w 12192000"/>
              <a:gd name="connsiteY108" fmla="*/ 2454540 h 2676210"/>
              <a:gd name="connsiteX109" fmla="*/ 2348435 w 12192000"/>
              <a:gd name="connsiteY109" fmla="*/ 2449176 h 2676210"/>
              <a:gd name="connsiteX110" fmla="*/ 2194299 w 12192000"/>
              <a:gd name="connsiteY110" fmla="*/ 2475215 h 2676210"/>
              <a:gd name="connsiteX111" fmla="*/ 1985091 w 12192000"/>
              <a:gd name="connsiteY111" fmla="*/ 2503652 h 2676210"/>
              <a:gd name="connsiteX112" fmla="*/ 1917360 w 12192000"/>
              <a:gd name="connsiteY112" fmla="*/ 2472495 h 2676210"/>
              <a:gd name="connsiteX113" fmla="*/ 1885040 w 12192000"/>
              <a:gd name="connsiteY113" fmla="*/ 2475917 h 2676210"/>
              <a:gd name="connsiteX114" fmla="*/ 1832317 w 12192000"/>
              <a:gd name="connsiteY114" fmla="*/ 2485332 h 2676210"/>
              <a:gd name="connsiteX115" fmla="*/ 1748729 w 12192000"/>
              <a:gd name="connsiteY115" fmla="*/ 2475325 h 2676210"/>
              <a:gd name="connsiteX116" fmla="*/ 1584574 w 12192000"/>
              <a:gd name="connsiteY116" fmla="*/ 2491479 h 2676210"/>
              <a:gd name="connsiteX117" fmla="*/ 1300369 w 12192000"/>
              <a:gd name="connsiteY117" fmla="*/ 2444914 h 2676210"/>
              <a:gd name="connsiteX118" fmla="*/ 1045572 w 12192000"/>
              <a:gd name="connsiteY118" fmla="*/ 2476491 h 2676210"/>
              <a:gd name="connsiteX119" fmla="*/ 957561 w 12192000"/>
              <a:gd name="connsiteY119" fmla="*/ 2484124 h 2676210"/>
              <a:gd name="connsiteX120" fmla="*/ 872692 w 12192000"/>
              <a:gd name="connsiteY120" fmla="*/ 2551368 h 2676210"/>
              <a:gd name="connsiteX121" fmla="*/ 653171 w 12192000"/>
              <a:gd name="connsiteY121" fmla="*/ 2607266 h 2676210"/>
              <a:gd name="connsiteX122" fmla="*/ 479703 w 12192000"/>
              <a:gd name="connsiteY122" fmla="*/ 2594204 h 2676210"/>
              <a:gd name="connsiteX123" fmla="*/ 441281 w 12192000"/>
              <a:gd name="connsiteY123" fmla="*/ 2605939 h 2676210"/>
              <a:gd name="connsiteX124" fmla="*/ 315252 w 12192000"/>
              <a:gd name="connsiteY124" fmla="*/ 2675861 h 2676210"/>
              <a:gd name="connsiteX125" fmla="*/ 97385 w 12192000"/>
              <a:gd name="connsiteY125" fmla="*/ 2636063 h 2676210"/>
              <a:gd name="connsiteX126" fmla="*/ 48888 w 12192000"/>
              <a:gd name="connsiteY126" fmla="*/ 2641447 h 2676210"/>
              <a:gd name="connsiteX127" fmla="*/ 0 w 12192000"/>
              <a:gd name="connsiteY127" fmla="*/ 2649426 h 2676210"/>
              <a:gd name="connsiteX128" fmla="*/ 0 w 12192000"/>
              <a:gd name="connsiteY128"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653655 w 12192000"/>
              <a:gd name="connsiteY91" fmla="*/ 2294237 h 2676210"/>
              <a:gd name="connsiteX92" fmla="*/ 4489013 w 12192000"/>
              <a:gd name="connsiteY92" fmla="*/ 2338805 h 2676210"/>
              <a:gd name="connsiteX93" fmla="*/ 4431159 w 12192000"/>
              <a:gd name="connsiteY93" fmla="*/ 2347536 h 2676210"/>
              <a:gd name="connsiteX94" fmla="*/ 4273885 w 12192000"/>
              <a:gd name="connsiteY94" fmla="*/ 2379520 h 2676210"/>
              <a:gd name="connsiteX95" fmla="*/ 4116925 w 12192000"/>
              <a:gd name="connsiteY95" fmla="*/ 2417756 h 2676210"/>
              <a:gd name="connsiteX96" fmla="*/ 4027169 w 12192000"/>
              <a:gd name="connsiteY96" fmla="*/ 2475399 h 2676210"/>
              <a:gd name="connsiteX97" fmla="*/ 3897799 w 12192000"/>
              <a:gd name="connsiteY97" fmla="*/ 2503049 h 2676210"/>
              <a:gd name="connsiteX98" fmla="*/ 3876619 w 12192000"/>
              <a:gd name="connsiteY98" fmla="*/ 2512804 h 2676210"/>
              <a:gd name="connsiteX99" fmla="*/ 3721493 w 12192000"/>
              <a:gd name="connsiteY99" fmla="*/ 2497646 h 2676210"/>
              <a:gd name="connsiteX100" fmla="*/ 3504883 w 12192000"/>
              <a:gd name="connsiteY100" fmla="*/ 2503869 h 2676210"/>
              <a:gd name="connsiteX101" fmla="*/ 3431219 w 12192000"/>
              <a:gd name="connsiteY101" fmla="*/ 2502163 h 2676210"/>
              <a:gd name="connsiteX102" fmla="*/ 3151243 w 12192000"/>
              <a:gd name="connsiteY102" fmla="*/ 2492405 h 2676210"/>
              <a:gd name="connsiteX103" fmla="*/ 3057639 w 12192000"/>
              <a:gd name="connsiteY103" fmla="*/ 2507988 h 2676210"/>
              <a:gd name="connsiteX104" fmla="*/ 2916555 w 12192000"/>
              <a:gd name="connsiteY104" fmla="*/ 2472028 h 2676210"/>
              <a:gd name="connsiteX105" fmla="*/ 2846802 w 12192000"/>
              <a:gd name="connsiteY105" fmla="*/ 2461014 h 2676210"/>
              <a:gd name="connsiteX106" fmla="*/ 2739588 w 12192000"/>
              <a:gd name="connsiteY106" fmla="*/ 2457956 h 2676210"/>
              <a:gd name="connsiteX107" fmla="*/ 2706684 w 12192000"/>
              <a:gd name="connsiteY107" fmla="*/ 2454540 h 2676210"/>
              <a:gd name="connsiteX108" fmla="*/ 2348435 w 12192000"/>
              <a:gd name="connsiteY108" fmla="*/ 2449176 h 2676210"/>
              <a:gd name="connsiteX109" fmla="*/ 2194299 w 12192000"/>
              <a:gd name="connsiteY109" fmla="*/ 2475215 h 2676210"/>
              <a:gd name="connsiteX110" fmla="*/ 1985091 w 12192000"/>
              <a:gd name="connsiteY110" fmla="*/ 2503652 h 2676210"/>
              <a:gd name="connsiteX111" fmla="*/ 1917360 w 12192000"/>
              <a:gd name="connsiteY111" fmla="*/ 2472495 h 2676210"/>
              <a:gd name="connsiteX112" fmla="*/ 1885040 w 12192000"/>
              <a:gd name="connsiteY112" fmla="*/ 2475917 h 2676210"/>
              <a:gd name="connsiteX113" fmla="*/ 1832317 w 12192000"/>
              <a:gd name="connsiteY113" fmla="*/ 2485332 h 2676210"/>
              <a:gd name="connsiteX114" fmla="*/ 1748729 w 12192000"/>
              <a:gd name="connsiteY114" fmla="*/ 2475325 h 2676210"/>
              <a:gd name="connsiteX115" fmla="*/ 1584574 w 12192000"/>
              <a:gd name="connsiteY115" fmla="*/ 2491479 h 2676210"/>
              <a:gd name="connsiteX116" fmla="*/ 1300369 w 12192000"/>
              <a:gd name="connsiteY116" fmla="*/ 2444914 h 2676210"/>
              <a:gd name="connsiteX117" fmla="*/ 1045572 w 12192000"/>
              <a:gd name="connsiteY117" fmla="*/ 2476491 h 2676210"/>
              <a:gd name="connsiteX118" fmla="*/ 957561 w 12192000"/>
              <a:gd name="connsiteY118" fmla="*/ 2484124 h 2676210"/>
              <a:gd name="connsiteX119" fmla="*/ 872692 w 12192000"/>
              <a:gd name="connsiteY119" fmla="*/ 2551368 h 2676210"/>
              <a:gd name="connsiteX120" fmla="*/ 653171 w 12192000"/>
              <a:gd name="connsiteY120" fmla="*/ 2607266 h 2676210"/>
              <a:gd name="connsiteX121" fmla="*/ 479703 w 12192000"/>
              <a:gd name="connsiteY121" fmla="*/ 2594204 h 2676210"/>
              <a:gd name="connsiteX122" fmla="*/ 441281 w 12192000"/>
              <a:gd name="connsiteY122" fmla="*/ 2605939 h 2676210"/>
              <a:gd name="connsiteX123" fmla="*/ 315252 w 12192000"/>
              <a:gd name="connsiteY123" fmla="*/ 2675861 h 2676210"/>
              <a:gd name="connsiteX124" fmla="*/ 97385 w 12192000"/>
              <a:gd name="connsiteY124" fmla="*/ 2636063 h 2676210"/>
              <a:gd name="connsiteX125" fmla="*/ 48888 w 12192000"/>
              <a:gd name="connsiteY125" fmla="*/ 2641447 h 2676210"/>
              <a:gd name="connsiteX126" fmla="*/ 0 w 12192000"/>
              <a:gd name="connsiteY126" fmla="*/ 2649426 h 2676210"/>
              <a:gd name="connsiteX127" fmla="*/ 0 w 12192000"/>
              <a:gd name="connsiteY127"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5091 w 12192000"/>
              <a:gd name="connsiteY109" fmla="*/ 2503652 h 2676210"/>
              <a:gd name="connsiteX110" fmla="*/ 1917360 w 12192000"/>
              <a:gd name="connsiteY110" fmla="*/ 2472495 h 2676210"/>
              <a:gd name="connsiteX111" fmla="*/ 1885040 w 12192000"/>
              <a:gd name="connsiteY111" fmla="*/ 2475917 h 2676210"/>
              <a:gd name="connsiteX112" fmla="*/ 1832317 w 12192000"/>
              <a:gd name="connsiteY112" fmla="*/ 2485332 h 2676210"/>
              <a:gd name="connsiteX113" fmla="*/ 1748729 w 12192000"/>
              <a:gd name="connsiteY113" fmla="*/ 2475325 h 2676210"/>
              <a:gd name="connsiteX114" fmla="*/ 1584574 w 12192000"/>
              <a:gd name="connsiteY114" fmla="*/ 2491479 h 2676210"/>
              <a:gd name="connsiteX115" fmla="*/ 1300369 w 12192000"/>
              <a:gd name="connsiteY115" fmla="*/ 2444914 h 2676210"/>
              <a:gd name="connsiteX116" fmla="*/ 1045572 w 12192000"/>
              <a:gd name="connsiteY116" fmla="*/ 2476491 h 2676210"/>
              <a:gd name="connsiteX117" fmla="*/ 957561 w 12192000"/>
              <a:gd name="connsiteY117" fmla="*/ 2484124 h 2676210"/>
              <a:gd name="connsiteX118" fmla="*/ 872692 w 12192000"/>
              <a:gd name="connsiteY118" fmla="*/ 2551368 h 2676210"/>
              <a:gd name="connsiteX119" fmla="*/ 653171 w 12192000"/>
              <a:gd name="connsiteY119" fmla="*/ 2607266 h 2676210"/>
              <a:gd name="connsiteX120" fmla="*/ 479703 w 12192000"/>
              <a:gd name="connsiteY120" fmla="*/ 2594204 h 2676210"/>
              <a:gd name="connsiteX121" fmla="*/ 441281 w 12192000"/>
              <a:gd name="connsiteY121" fmla="*/ 2605939 h 2676210"/>
              <a:gd name="connsiteX122" fmla="*/ 315252 w 12192000"/>
              <a:gd name="connsiteY122" fmla="*/ 2675861 h 2676210"/>
              <a:gd name="connsiteX123" fmla="*/ 97385 w 12192000"/>
              <a:gd name="connsiteY123" fmla="*/ 2636063 h 2676210"/>
              <a:gd name="connsiteX124" fmla="*/ 48888 w 12192000"/>
              <a:gd name="connsiteY124" fmla="*/ 2641447 h 2676210"/>
              <a:gd name="connsiteX125" fmla="*/ 0 w 12192000"/>
              <a:gd name="connsiteY125" fmla="*/ 2649426 h 2676210"/>
              <a:gd name="connsiteX126" fmla="*/ 0 w 12192000"/>
              <a:gd name="connsiteY126"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2031983 w 12192000"/>
              <a:gd name="connsiteY109" fmla="*/ 2466138 h 2676210"/>
              <a:gd name="connsiteX110" fmla="*/ 1917360 w 12192000"/>
              <a:gd name="connsiteY110" fmla="*/ 2472495 h 2676210"/>
              <a:gd name="connsiteX111" fmla="*/ 1885040 w 12192000"/>
              <a:gd name="connsiteY111" fmla="*/ 2475917 h 2676210"/>
              <a:gd name="connsiteX112" fmla="*/ 1832317 w 12192000"/>
              <a:gd name="connsiteY112" fmla="*/ 2485332 h 2676210"/>
              <a:gd name="connsiteX113" fmla="*/ 1748729 w 12192000"/>
              <a:gd name="connsiteY113" fmla="*/ 2475325 h 2676210"/>
              <a:gd name="connsiteX114" fmla="*/ 1584574 w 12192000"/>
              <a:gd name="connsiteY114" fmla="*/ 2491479 h 2676210"/>
              <a:gd name="connsiteX115" fmla="*/ 1300369 w 12192000"/>
              <a:gd name="connsiteY115" fmla="*/ 2444914 h 2676210"/>
              <a:gd name="connsiteX116" fmla="*/ 1045572 w 12192000"/>
              <a:gd name="connsiteY116" fmla="*/ 2476491 h 2676210"/>
              <a:gd name="connsiteX117" fmla="*/ 957561 w 12192000"/>
              <a:gd name="connsiteY117" fmla="*/ 2484124 h 2676210"/>
              <a:gd name="connsiteX118" fmla="*/ 872692 w 12192000"/>
              <a:gd name="connsiteY118" fmla="*/ 2551368 h 2676210"/>
              <a:gd name="connsiteX119" fmla="*/ 653171 w 12192000"/>
              <a:gd name="connsiteY119" fmla="*/ 2607266 h 2676210"/>
              <a:gd name="connsiteX120" fmla="*/ 479703 w 12192000"/>
              <a:gd name="connsiteY120" fmla="*/ 2594204 h 2676210"/>
              <a:gd name="connsiteX121" fmla="*/ 441281 w 12192000"/>
              <a:gd name="connsiteY121" fmla="*/ 2605939 h 2676210"/>
              <a:gd name="connsiteX122" fmla="*/ 315252 w 12192000"/>
              <a:gd name="connsiteY122" fmla="*/ 2675861 h 2676210"/>
              <a:gd name="connsiteX123" fmla="*/ 97385 w 12192000"/>
              <a:gd name="connsiteY123" fmla="*/ 2636063 h 2676210"/>
              <a:gd name="connsiteX124" fmla="*/ 48888 w 12192000"/>
              <a:gd name="connsiteY124" fmla="*/ 2641447 h 2676210"/>
              <a:gd name="connsiteX125" fmla="*/ 0 w 12192000"/>
              <a:gd name="connsiteY125" fmla="*/ 2649426 h 2676210"/>
              <a:gd name="connsiteX126" fmla="*/ 0 w 12192000"/>
              <a:gd name="connsiteY126"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17360 w 12192000"/>
              <a:gd name="connsiteY109" fmla="*/ 2472495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89385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62157 h 2676210"/>
              <a:gd name="connsiteX66" fmla="*/ 6731794 w 12192000"/>
              <a:gd name="connsiteY66" fmla="*/ 2131083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55136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47724 w 12192000"/>
              <a:gd name="connsiteY55" fmla="*/ 2211733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38648 w 12192000"/>
              <a:gd name="connsiteY55" fmla="*/ 2198119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308712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76210"/>
              <a:gd name="connsiteX1" fmla="*/ 12192000 w 12192000"/>
              <a:gd name="connsiteY1" fmla="*/ 0 h 2676210"/>
              <a:gd name="connsiteX2" fmla="*/ 12192000 w 12192000"/>
              <a:gd name="connsiteY2" fmla="*/ 1727909 h 2676210"/>
              <a:gd name="connsiteX3" fmla="*/ 12115957 w 12192000"/>
              <a:gd name="connsiteY3" fmla="*/ 1732272 h 2676210"/>
              <a:gd name="connsiteX4" fmla="*/ 12012533 w 12192000"/>
              <a:gd name="connsiteY4" fmla="*/ 1737200 h 2676210"/>
              <a:gd name="connsiteX5" fmla="*/ 11801718 w 12192000"/>
              <a:gd name="connsiteY5" fmla="*/ 1707786 h 2676210"/>
              <a:gd name="connsiteX6" fmla="*/ 11750717 w 12192000"/>
              <a:gd name="connsiteY6" fmla="*/ 1684756 h 2676210"/>
              <a:gd name="connsiteX7" fmla="*/ 11712295 w 12192000"/>
              <a:gd name="connsiteY7" fmla="*/ 1673021 h 2676210"/>
              <a:gd name="connsiteX8" fmla="*/ 11538827 w 12192000"/>
              <a:gd name="connsiteY8" fmla="*/ 1639190 h 2676210"/>
              <a:gd name="connsiteX9" fmla="*/ 11319306 w 12192000"/>
              <a:gd name="connsiteY9" fmla="*/ 1630185 h 2676210"/>
              <a:gd name="connsiteX10" fmla="*/ 11234437 w 12192000"/>
              <a:gd name="connsiteY10" fmla="*/ 1562941 h 2676210"/>
              <a:gd name="connsiteX11" fmla="*/ 11146426 w 12192000"/>
              <a:gd name="connsiteY11" fmla="*/ 1555308 h 2676210"/>
              <a:gd name="connsiteX12" fmla="*/ 10891629 w 12192000"/>
              <a:gd name="connsiteY12" fmla="*/ 1523731 h 2676210"/>
              <a:gd name="connsiteX13" fmla="*/ 10607424 w 12192000"/>
              <a:gd name="connsiteY13" fmla="*/ 1570296 h 2676210"/>
              <a:gd name="connsiteX14" fmla="*/ 10562291 w 12192000"/>
              <a:gd name="connsiteY14" fmla="*/ 1560944 h 2676210"/>
              <a:gd name="connsiteX15" fmla="*/ 10551291 w 12192000"/>
              <a:gd name="connsiteY15" fmla="*/ 1556691 h 2676210"/>
              <a:gd name="connsiteX16" fmla="*/ 10546586 w 12192000"/>
              <a:gd name="connsiteY16" fmla="*/ 1559265 h 2676210"/>
              <a:gd name="connsiteX17" fmla="*/ 10547130 w 12192000"/>
              <a:gd name="connsiteY17" fmla="*/ 1583380 h 2676210"/>
              <a:gd name="connsiteX18" fmla="*/ 10522252 w 12192000"/>
              <a:gd name="connsiteY18" fmla="*/ 1595065 h 2676210"/>
              <a:gd name="connsiteX19" fmla="*/ 10329259 w 12192000"/>
              <a:gd name="connsiteY19" fmla="*/ 1579142 h 2676210"/>
              <a:gd name="connsiteX20" fmla="*/ 10132610 w 12192000"/>
              <a:gd name="connsiteY20" fmla="*/ 1619865 h 2676210"/>
              <a:gd name="connsiteX21" fmla="*/ 9811199 w 12192000"/>
              <a:gd name="connsiteY21" fmla="*/ 1648968 h 2676210"/>
              <a:gd name="connsiteX22" fmla="*/ 9537440 w 12192000"/>
              <a:gd name="connsiteY22" fmla="*/ 1671316 h 2676210"/>
              <a:gd name="connsiteX23" fmla="*/ 9405213 w 12192000"/>
              <a:gd name="connsiteY23" fmla="*/ 1679204 h 2676210"/>
              <a:gd name="connsiteX24" fmla="*/ 9306407 w 12192000"/>
              <a:gd name="connsiteY24" fmla="*/ 1736146 h 2676210"/>
              <a:gd name="connsiteX25" fmla="*/ 9152929 w 12192000"/>
              <a:gd name="connsiteY25" fmla="*/ 1750379 h 2676210"/>
              <a:gd name="connsiteX26" fmla="*/ 9062807 w 12192000"/>
              <a:gd name="connsiteY26" fmla="*/ 1765741 h 2676210"/>
              <a:gd name="connsiteX27" fmla="*/ 9031250 w 12192000"/>
              <a:gd name="connsiteY27" fmla="*/ 1782330 h 2676210"/>
              <a:gd name="connsiteX28" fmla="*/ 8985382 w 12192000"/>
              <a:gd name="connsiteY28" fmla="*/ 1798267 h 2676210"/>
              <a:gd name="connsiteX29" fmla="*/ 8906505 w 12192000"/>
              <a:gd name="connsiteY29" fmla="*/ 1834715 h 2676210"/>
              <a:gd name="connsiteX30" fmla="*/ 8796926 w 12192000"/>
              <a:gd name="connsiteY30" fmla="*/ 1869211 h 2676210"/>
              <a:gd name="connsiteX31" fmla="*/ 8705687 w 12192000"/>
              <a:gd name="connsiteY31" fmla="*/ 1848419 h 2676210"/>
              <a:gd name="connsiteX32" fmla="*/ 8700414 w 12192000"/>
              <a:gd name="connsiteY32" fmla="*/ 1857766 h 2676210"/>
              <a:gd name="connsiteX33" fmla="*/ 8643017 w 12192000"/>
              <a:gd name="connsiteY33" fmla="*/ 1865810 h 2676210"/>
              <a:gd name="connsiteX34" fmla="*/ 8428505 w 12192000"/>
              <a:gd name="connsiteY34" fmla="*/ 1838566 h 2676210"/>
              <a:gd name="connsiteX35" fmla="*/ 8316712 w 12192000"/>
              <a:gd name="connsiteY35" fmla="*/ 1855817 h 2676210"/>
              <a:gd name="connsiteX36" fmla="*/ 8279203 w 12192000"/>
              <a:gd name="connsiteY36" fmla="*/ 1870876 h 2676210"/>
              <a:gd name="connsiteX37" fmla="*/ 8216222 w 12192000"/>
              <a:gd name="connsiteY37" fmla="*/ 1895553 h 2676210"/>
              <a:gd name="connsiteX38" fmla="*/ 8119712 w 12192000"/>
              <a:gd name="connsiteY38" fmla="*/ 1947916 h 2676210"/>
              <a:gd name="connsiteX39" fmla="*/ 8100082 w 12192000"/>
              <a:gd name="connsiteY39" fmla="*/ 1922220 h 2676210"/>
              <a:gd name="connsiteX40" fmla="*/ 8043728 w 12192000"/>
              <a:gd name="connsiteY40" fmla="*/ 1944200 h 2676210"/>
              <a:gd name="connsiteX41" fmla="*/ 7958999 w 12192000"/>
              <a:gd name="connsiteY41" fmla="*/ 1980667 h 2676210"/>
              <a:gd name="connsiteX42" fmla="*/ 7908348 w 12192000"/>
              <a:gd name="connsiteY42" fmla="*/ 1994348 h 2676210"/>
              <a:gd name="connsiteX43" fmla="*/ 7771932 w 12192000"/>
              <a:gd name="connsiteY43" fmla="*/ 2039701 h 2676210"/>
              <a:gd name="connsiteX44" fmla="*/ 7579180 w 12192000"/>
              <a:gd name="connsiteY44" fmla="*/ 2150519 h 2676210"/>
              <a:gd name="connsiteX45" fmla="*/ 7571467 w 12192000"/>
              <a:gd name="connsiteY45" fmla="*/ 2153548 h 2676210"/>
              <a:gd name="connsiteX46" fmla="*/ 7549398 w 12192000"/>
              <a:gd name="connsiteY46" fmla="*/ 2153051 h 2676210"/>
              <a:gd name="connsiteX47" fmla="*/ 7540934 w 12192000"/>
              <a:gd name="connsiteY47" fmla="*/ 2151418 h 2676210"/>
              <a:gd name="connsiteX48" fmla="*/ 7528900 w 12192000"/>
              <a:gd name="connsiteY48" fmla="*/ 2152107 h 2676210"/>
              <a:gd name="connsiteX49" fmla="*/ 7528656 w 12192000"/>
              <a:gd name="connsiteY49" fmla="*/ 2152584 h 2676210"/>
              <a:gd name="connsiteX50" fmla="*/ 7517280 w 12192000"/>
              <a:gd name="connsiteY50" fmla="*/ 2152327 h 2676210"/>
              <a:gd name="connsiteX51" fmla="*/ 7460956 w 12192000"/>
              <a:gd name="connsiteY51" fmla="*/ 2145255 h 2676210"/>
              <a:gd name="connsiteX52" fmla="*/ 7393117 w 12192000"/>
              <a:gd name="connsiteY52" fmla="*/ 2193066 h 2676210"/>
              <a:gd name="connsiteX53" fmla="*/ 7363846 w 12192000"/>
              <a:gd name="connsiteY53" fmla="*/ 2202297 h 2676210"/>
              <a:gd name="connsiteX54" fmla="*/ 7348496 w 12192000"/>
              <a:gd name="connsiteY54" fmla="*/ 2209686 h 2676210"/>
              <a:gd name="connsiteX55" fmla="*/ 7338648 w 12192000"/>
              <a:gd name="connsiteY55" fmla="*/ 2198119 h 2676210"/>
              <a:gd name="connsiteX56" fmla="*/ 7293703 w 12192000"/>
              <a:gd name="connsiteY56" fmla="*/ 2204721 h 2676210"/>
              <a:gd name="connsiteX57" fmla="*/ 7286955 w 12192000"/>
              <a:gd name="connsiteY57" fmla="*/ 2207494 h 2676210"/>
              <a:gd name="connsiteX58" fmla="*/ 7251199 w 12192000"/>
              <a:gd name="connsiteY58" fmla="*/ 2198184 h 2676210"/>
              <a:gd name="connsiteX59" fmla="*/ 7233016 w 12192000"/>
              <a:gd name="connsiteY59" fmla="*/ 2195902 h 2676210"/>
              <a:gd name="connsiteX60" fmla="*/ 7227281 w 12192000"/>
              <a:gd name="connsiteY60" fmla="*/ 2190042 h 2676210"/>
              <a:gd name="connsiteX61" fmla="*/ 7200745 w 12192000"/>
              <a:gd name="connsiteY61" fmla="*/ 2189321 h 2676210"/>
              <a:gd name="connsiteX62" fmla="*/ 7197924 w 12192000"/>
              <a:gd name="connsiteY62" fmla="*/ 2191205 h 2676210"/>
              <a:gd name="connsiteX63" fmla="*/ 7175198 w 12192000"/>
              <a:gd name="connsiteY63" fmla="*/ 2183294 h 2676210"/>
              <a:gd name="connsiteX64" fmla="*/ 7100681 w 12192000"/>
              <a:gd name="connsiteY64" fmla="*/ 2167822 h 2676210"/>
              <a:gd name="connsiteX65" fmla="*/ 6932665 w 12192000"/>
              <a:gd name="connsiteY65" fmla="*/ 2162157 h 2676210"/>
              <a:gd name="connsiteX66" fmla="*/ 6700029 w 12192000"/>
              <a:gd name="connsiteY66" fmla="*/ 2158310 h 2676210"/>
              <a:gd name="connsiteX67" fmla="*/ 6271707 w 12192000"/>
              <a:gd name="connsiteY67" fmla="*/ 2183170 h 2676210"/>
              <a:gd name="connsiteX68" fmla="*/ 6196177 w 12192000"/>
              <a:gd name="connsiteY68" fmla="*/ 2200059 h 2676210"/>
              <a:gd name="connsiteX69" fmla="*/ 6125472 w 12192000"/>
              <a:gd name="connsiteY69" fmla="*/ 2178263 h 2676210"/>
              <a:gd name="connsiteX70" fmla="*/ 6098878 w 12192000"/>
              <a:gd name="connsiteY70" fmla="*/ 2192939 h 2676210"/>
              <a:gd name="connsiteX71" fmla="*/ 6094339 w 12192000"/>
              <a:gd name="connsiteY71" fmla="*/ 2195871 h 2676210"/>
              <a:gd name="connsiteX72" fmla="*/ 6075163 w 12192000"/>
              <a:gd name="connsiteY72" fmla="*/ 2198856 h 2676210"/>
              <a:gd name="connsiteX73" fmla="*/ 6071016 w 12192000"/>
              <a:gd name="connsiteY73" fmla="*/ 2210639 h 2676210"/>
              <a:gd name="connsiteX74" fmla="*/ 6043058 w 12192000"/>
              <a:gd name="connsiteY74" fmla="*/ 2222971 h 2676210"/>
              <a:gd name="connsiteX75" fmla="*/ 6007411 w 12192000"/>
              <a:gd name="connsiteY75" fmla="*/ 2225411 h 2676210"/>
              <a:gd name="connsiteX76" fmla="*/ 5836800 w 12192000"/>
              <a:gd name="connsiteY76" fmla="*/ 2224771 h 2676210"/>
              <a:gd name="connsiteX77" fmla="*/ 5735414 w 12192000"/>
              <a:gd name="connsiteY77" fmla="*/ 2231366 h 2676210"/>
              <a:gd name="connsiteX78" fmla="*/ 5697982 w 12192000"/>
              <a:gd name="connsiteY78" fmla="*/ 2244836 h 2676210"/>
              <a:gd name="connsiteX79" fmla="*/ 5644981 w 12192000"/>
              <a:gd name="connsiteY79" fmla="*/ 2256274 h 2676210"/>
              <a:gd name="connsiteX80" fmla="*/ 5552282 w 12192000"/>
              <a:gd name="connsiteY80" fmla="*/ 2284946 h 2676210"/>
              <a:gd name="connsiteX81" fmla="*/ 5426280 w 12192000"/>
              <a:gd name="connsiteY81" fmla="*/ 2290560 h 2676210"/>
              <a:gd name="connsiteX82" fmla="*/ 5329896 w 12192000"/>
              <a:gd name="connsiteY82" fmla="*/ 2279209 h 2676210"/>
              <a:gd name="connsiteX83" fmla="*/ 5322508 w 12192000"/>
              <a:gd name="connsiteY83" fmla="*/ 2288005 h 2676210"/>
              <a:gd name="connsiteX84" fmla="*/ 5258237 w 12192000"/>
              <a:gd name="connsiteY84" fmla="*/ 2290475 h 2676210"/>
              <a:gd name="connsiteX85" fmla="*/ 5027899 w 12192000"/>
              <a:gd name="connsiteY85" fmla="*/ 2242653 h 2676210"/>
              <a:gd name="connsiteX86" fmla="*/ 4902443 w 12192000"/>
              <a:gd name="connsiteY86" fmla="*/ 2249037 h 2676210"/>
              <a:gd name="connsiteX87" fmla="*/ 4858751 w 12192000"/>
              <a:gd name="connsiteY87" fmla="*/ 2260409 h 2676210"/>
              <a:gd name="connsiteX88" fmla="*/ 4785497 w 12192000"/>
              <a:gd name="connsiteY88" fmla="*/ 2278897 h 2676210"/>
              <a:gd name="connsiteX89" fmla="*/ 4732807 w 12192000"/>
              <a:gd name="connsiteY89" fmla="*/ 2315139 h 2676210"/>
              <a:gd name="connsiteX90" fmla="*/ 4670737 w 12192000"/>
              <a:gd name="connsiteY90" fmla="*/ 2321711 h 2676210"/>
              <a:gd name="connsiteX91" fmla="*/ 4489013 w 12192000"/>
              <a:gd name="connsiteY91" fmla="*/ 2338805 h 2676210"/>
              <a:gd name="connsiteX92" fmla="*/ 4431159 w 12192000"/>
              <a:gd name="connsiteY92" fmla="*/ 2347536 h 2676210"/>
              <a:gd name="connsiteX93" fmla="*/ 4273885 w 12192000"/>
              <a:gd name="connsiteY93" fmla="*/ 2379520 h 2676210"/>
              <a:gd name="connsiteX94" fmla="*/ 4116925 w 12192000"/>
              <a:gd name="connsiteY94" fmla="*/ 2417756 h 2676210"/>
              <a:gd name="connsiteX95" fmla="*/ 4027169 w 12192000"/>
              <a:gd name="connsiteY95" fmla="*/ 2475399 h 2676210"/>
              <a:gd name="connsiteX96" fmla="*/ 3897799 w 12192000"/>
              <a:gd name="connsiteY96" fmla="*/ 2503049 h 2676210"/>
              <a:gd name="connsiteX97" fmla="*/ 3876619 w 12192000"/>
              <a:gd name="connsiteY97" fmla="*/ 2512804 h 2676210"/>
              <a:gd name="connsiteX98" fmla="*/ 3721493 w 12192000"/>
              <a:gd name="connsiteY98" fmla="*/ 2497646 h 2676210"/>
              <a:gd name="connsiteX99" fmla="*/ 3504883 w 12192000"/>
              <a:gd name="connsiteY99" fmla="*/ 2503869 h 2676210"/>
              <a:gd name="connsiteX100" fmla="*/ 3431219 w 12192000"/>
              <a:gd name="connsiteY100" fmla="*/ 2502163 h 2676210"/>
              <a:gd name="connsiteX101" fmla="*/ 3151243 w 12192000"/>
              <a:gd name="connsiteY101" fmla="*/ 2492405 h 2676210"/>
              <a:gd name="connsiteX102" fmla="*/ 3057639 w 12192000"/>
              <a:gd name="connsiteY102" fmla="*/ 2507988 h 2676210"/>
              <a:gd name="connsiteX103" fmla="*/ 2916555 w 12192000"/>
              <a:gd name="connsiteY103" fmla="*/ 2472028 h 2676210"/>
              <a:gd name="connsiteX104" fmla="*/ 2846802 w 12192000"/>
              <a:gd name="connsiteY104" fmla="*/ 2461014 h 2676210"/>
              <a:gd name="connsiteX105" fmla="*/ 2739588 w 12192000"/>
              <a:gd name="connsiteY105" fmla="*/ 2457956 h 2676210"/>
              <a:gd name="connsiteX106" fmla="*/ 2706684 w 12192000"/>
              <a:gd name="connsiteY106" fmla="*/ 2454540 h 2676210"/>
              <a:gd name="connsiteX107" fmla="*/ 2348435 w 12192000"/>
              <a:gd name="connsiteY107" fmla="*/ 2449176 h 2676210"/>
              <a:gd name="connsiteX108" fmla="*/ 2194299 w 12192000"/>
              <a:gd name="connsiteY108" fmla="*/ 2475215 h 2676210"/>
              <a:gd name="connsiteX109" fmla="*/ 1983009 w 12192000"/>
              <a:gd name="connsiteY109" fmla="*/ 2463117 h 2676210"/>
              <a:gd name="connsiteX110" fmla="*/ 1885040 w 12192000"/>
              <a:gd name="connsiteY110" fmla="*/ 2475917 h 2676210"/>
              <a:gd name="connsiteX111" fmla="*/ 1832317 w 12192000"/>
              <a:gd name="connsiteY111" fmla="*/ 2485332 h 2676210"/>
              <a:gd name="connsiteX112" fmla="*/ 1748729 w 12192000"/>
              <a:gd name="connsiteY112" fmla="*/ 2475325 h 2676210"/>
              <a:gd name="connsiteX113" fmla="*/ 1584574 w 12192000"/>
              <a:gd name="connsiteY113" fmla="*/ 2491479 h 2676210"/>
              <a:gd name="connsiteX114" fmla="*/ 1300369 w 12192000"/>
              <a:gd name="connsiteY114" fmla="*/ 2444914 h 2676210"/>
              <a:gd name="connsiteX115" fmla="*/ 1045572 w 12192000"/>
              <a:gd name="connsiteY115" fmla="*/ 2476491 h 2676210"/>
              <a:gd name="connsiteX116" fmla="*/ 957561 w 12192000"/>
              <a:gd name="connsiteY116" fmla="*/ 2484124 h 2676210"/>
              <a:gd name="connsiteX117" fmla="*/ 872692 w 12192000"/>
              <a:gd name="connsiteY117" fmla="*/ 2551368 h 2676210"/>
              <a:gd name="connsiteX118" fmla="*/ 653171 w 12192000"/>
              <a:gd name="connsiteY118" fmla="*/ 2607266 h 2676210"/>
              <a:gd name="connsiteX119" fmla="*/ 479703 w 12192000"/>
              <a:gd name="connsiteY119" fmla="*/ 2594204 h 2676210"/>
              <a:gd name="connsiteX120" fmla="*/ 441281 w 12192000"/>
              <a:gd name="connsiteY120" fmla="*/ 2605939 h 2676210"/>
              <a:gd name="connsiteX121" fmla="*/ 315252 w 12192000"/>
              <a:gd name="connsiteY121" fmla="*/ 2675861 h 2676210"/>
              <a:gd name="connsiteX122" fmla="*/ 97385 w 12192000"/>
              <a:gd name="connsiteY122" fmla="*/ 2636063 h 2676210"/>
              <a:gd name="connsiteX123" fmla="*/ 48888 w 12192000"/>
              <a:gd name="connsiteY123" fmla="*/ 2641447 h 2676210"/>
              <a:gd name="connsiteX124" fmla="*/ 0 w 12192000"/>
              <a:gd name="connsiteY124" fmla="*/ 2649426 h 2676210"/>
              <a:gd name="connsiteX125" fmla="*/ 0 w 12192000"/>
              <a:gd name="connsiteY125" fmla="*/ 0 h 2676210"/>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45572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84574 w 12192000"/>
              <a:gd name="connsiteY113" fmla="*/ 2491479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748729 w 12192000"/>
              <a:gd name="connsiteY112" fmla="*/ 2475325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832317 w 12192000"/>
              <a:gd name="connsiteY111" fmla="*/ 2485332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72692 w 12192000"/>
              <a:gd name="connsiteY117" fmla="*/ 2551368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479703 w 12192000"/>
              <a:gd name="connsiteY119" fmla="*/ 2594204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6007411 w 12192000"/>
              <a:gd name="connsiteY75" fmla="*/ 2225411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271707 w 12192000"/>
              <a:gd name="connsiteY67" fmla="*/ 2183170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25472 w 12192000"/>
              <a:gd name="connsiteY69" fmla="*/ 2178263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258237 w 12192000"/>
              <a:gd name="connsiteY84" fmla="*/ 2290475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52282 w 12192000"/>
              <a:gd name="connsiteY80" fmla="*/ 2284946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100082 w 12192000"/>
              <a:gd name="connsiteY39" fmla="*/ 1922220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28505 w 12192000"/>
              <a:gd name="connsiteY34" fmla="*/ 1838566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16712 w 12192000"/>
              <a:gd name="connsiteY35" fmla="*/ 1855817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19306 w 12192000"/>
              <a:gd name="connsiteY9" fmla="*/ 1630185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07424 w 12192000"/>
              <a:gd name="connsiteY13" fmla="*/ 1570296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522252 w 12192000"/>
              <a:gd name="connsiteY18" fmla="*/ 159506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76873 w 12192000"/>
              <a:gd name="connsiteY18" fmla="*/ 1590527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76873 w 12192000"/>
              <a:gd name="connsiteY18" fmla="*/ 1590527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47130 w 12192000"/>
              <a:gd name="connsiteY17" fmla="*/ 1583380 h 2649426"/>
              <a:gd name="connsiteX18" fmla="*/ 10454183 w 12192000"/>
              <a:gd name="connsiteY18" fmla="*/ 157237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32610 w 12192000"/>
              <a:gd name="connsiteY20" fmla="*/ 1619865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234437 w 12192000"/>
              <a:gd name="connsiteY10" fmla="*/ 1562941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538827 w 12192000"/>
              <a:gd name="connsiteY8" fmla="*/ 1639190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12533 w 12192000"/>
              <a:gd name="connsiteY4" fmla="*/ 173720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91629 w 12192000"/>
              <a:gd name="connsiteY12" fmla="*/ 1523731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43732 w 12192000"/>
              <a:gd name="connsiteY113" fmla="*/ 247786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 name="connsiteX0" fmla="*/ 0 w 12192000"/>
              <a:gd name="connsiteY0" fmla="*/ 0 h 2649426"/>
              <a:gd name="connsiteX1" fmla="*/ 12192000 w 12192000"/>
              <a:gd name="connsiteY1" fmla="*/ 0 h 2649426"/>
              <a:gd name="connsiteX2" fmla="*/ 12192000 w 12192000"/>
              <a:gd name="connsiteY2" fmla="*/ 1727909 h 2649426"/>
              <a:gd name="connsiteX3" fmla="*/ 12115957 w 12192000"/>
              <a:gd name="connsiteY3" fmla="*/ 1732272 h 2649426"/>
              <a:gd name="connsiteX4" fmla="*/ 12035223 w 12192000"/>
              <a:gd name="connsiteY4" fmla="*/ 1714510 h 2649426"/>
              <a:gd name="connsiteX5" fmla="*/ 11801718 w 12192000"/>
              <a:gd name="connsiteY5" fmla="*/ 1707786 h 2649426"/>
              <a:gd name="connsiteX6" fmla="*/ 11750717 w 12192000"/>
              <a:gd name="connsiteY6" fmla="*/ 1684756 h 2649426"/>
              <a:gd name="connsiteX7" fmla="*/ 11712295 w 12192000"/>
              <a:gd name="connsiteY7" fmla="*/ 1673021 h 2649426"/>
              <a:gd name="connsiteX8" fmla="*/ 11425377 w 12192000"/>
              <a:gd name="connsiteY8" fmla="*/ 1625577 h 2649426"/>
              <a:gd name="connsiteX9" fmla="*/ 11364686 w 12192000"/>
              <a:gd name="connsiteY9" fmla="*/ 1616572 h 2649426"/>
              <a:gd name="connsiteX10" fmla="*/ 11193595 w 12192000"/>
              <a:gd name="connsiteY10" fmla="*/ 1558403 h 2649426"/>
              <a:gd name="connsiteX11" fmla="*/ 11146426 w 12192000"/>
              <a:gd name="connsiteY11" fmla="*/ 1555308 h 2649426"/>
              <a:gd name="connsiteX12" fmla="*/ 10841711 w 12192000"/>
              <a:gd name="connsiteY12" fmla="*/ 1541883 h 2649426"/>
              <a:gd name="connsiteX13" fmla="*/ 10698183 w 12192000"/>
              <a:gd name="connsiteY13" fmla="*/ 1556682 h 2649426"/>
              <a:gd name="connsiteX14" fmla="*/ 10562291 w 12192000"/>
              <a:gd name="connsiteY14" fmla="*/ 1560944 h 2649426"/>
              <a:gd name="connsiteX15" fmla="*/ 10551291 w 12192000"/>
              <a:gd name="connsiteY15" fmla="*/ 1556691 h 2649426"/>
              <a:gd name="connsiteX16" fmla="*/ 10546586 w 12192000"/>
              <a:gd name="connsiteY16" fmla="*/ 1559265 h 2649426"/>
              <a:gd name="connsiteX17" fmla="*/ 10515364 w 12192000"/>
              <a:gd name="connsiteY17" fmla="*/ 1574304 h 2649426"/>
              <a:gd name="connsiteX18" fmla="*/ 10454183 w 12192000"/>
              <a:gd name="connsiteY18" fmla="*/ 1572375 h 2649426"/>
              <a:gd name="connsiteX19" fmla="*/ 10329259 w 12192000"/>
              <a:gd name="connsiteY19" fmla="*/ 1579142 h 2649426"/>
              <a:gd name="connsiteX20" fmla="*/ 10128072 w 12192000"/>
              <a:gd name="connsiteY20" fmla="*/ 1610789 h 2649426"/>
              <a:gd name="connsiteX21" fmla="*/ 9811199 w 12192000"/>
              <a:gd name="connsiteY21" fmla="*/ 1648968 h 2649426"/>
              <a:gd name="connsiteX22" fmla="*/ 9537440 w 12192000"/>
              <a:gd name="connsiteY22" fmla="*/ 1671316 h 2649426"/>
              <a:gd name="connsiteX23" fmla="*/ 9405213 w 12192000"/>
              <a:gd name="connsiteY23" fmla="*/ 1679204 h 2649426"/>
              <a:gd name="connsiteX24" fmla="*/ 9306407 w 12192000"/>
              <a:gd name="connsiteY24" fmla="*/ 1736146 h 2649426"/>
              <a:gd name="connsiteX25" fmla="*/ 9152929 w 12192000"/>
              <a:gd name="connsiteY25" fmla="*/ 1750379 h 2649426"/>
              <a:gd name="connsiteX26" fmla="*/ 9062807 w 12192000"/>
              <a:gd name="connsiteY26" fmla="*/ 1765741 h 2649426"/>
              <a:gd name="connsiteX27" fmla="*/ 9031250 w 12192000"/>
              <a:gd name="connsiteY27" fmla="*/ 1782330 h 2649426"/>
              <a:gd name="connsiteX28" fmla="*/ 8985382 w 12192000"/>
              <a:gd name="connsiteY28" fmla="*/ 1798267 h 2649426"/>
              <a:gd name="connsiteX29" fmla="*/ 8906505 w 12192000"/>
              <a:gd name="connsiteY29" fmla="*/ 1834715 h 2649426"/>
              <a:gd name="connsiteX30" fmla="*/ 8796926 w 12192000"/>
              <a:gd name="connsiteY30" fmla="*/ 1869211 h 2649426"/>
              <a:gd name="connsiteX31" fmla="*/ 8705687 w 12192000"/>
              <a:gd name="connsiteY31" fmla="*/ 1848419 h 2649426"/>
              <a:gd name="connsiteX32" fmla="*/ 8700414 w 12192000"/>
              <a:gd name="connsiteY32" fmla="*/ 1857766 h 2649426"/>
              <a:gd name="connsiteX33" fmla="*/ 8643017 w 12192000"/>
              <a:gd name="connsiteY33" fmla="*/ 1865810 h 2649426"/>
              <a:gd name="connsiteX34" fmla="*/ 8460271 w 12192000"/>
              <a:gd name="connsiteY34" fmla="*/ 1856718 h 2649426"/>
              <a:gd name="connsiteX35" fmla="*/ 8330326 w 12192000"/>
              <a:gd name="connsiteY35" fmla="*/ 1873969 h 2649426"/>
              <a:gd name="connsiteX36" fmla="*/ 8279203 w 12192000"/>
              <a:gd name="connsiteY36" fmla="*/ 1870876 h 2649426"/>
              <a:gd name="connsiteX37" fmla="*/ 8216222 w 12192000"/>
              <a:gd name="connsiteY37" fmla="*/ 1895553 h 2649426"/>
              <a:gd name="connsiteX38" fmla="*/ 8119712 w 12192000"/>
              <a:gd name="connsiteY38" fmla="*/ 1947916 h 2649426"/>
              <a:gd name="connsiteX39" fmla="*/ 8081930 w 12192000"/>
              <a:gd name="connsiteY39" fmla="*/ 1940372 h 2649426"/>
              <a:gd name="connsiteX40" fmla="*/ 8043728 w 12192000"/>
              <a:gd name="connsiteY40" fmla="*/ 1944200 h 2649426"/>
              <a:gd name="connsiteX41" fmla="*/ 7958999 w 12192000"/>
              <a:gd name="connsiteY41" fmla="*/ 1980667 h 2649426"/>
              <a:gd name="connsiteX42" fmla="*/ 7908348 w 12192000"/>
              <a:gd name="connsiteY42" fmla="*/ 1994348 h 2649426"/>
              <a:gd name="connsiteX43" fmla="*/ 7771932 w 12192000"/>
              <a:gd name="connsiteY43" fmla="*/ 2039701 h 2649426"/>
              <a:gd name="connsiteX44" fmla="*/ 7579180 w 12192000"/>
              <a:gd name="connsiteY44" fmla="*/ 2150519 h 2649426"/>
              <a:gd name="connsiteX45" fmla="*/ 7571467 w 12192000"/>
              <a:gd name="connsiteY45" fmla="*/ 2153548 h 2649426"/>
              <a:gd name="connsiteX46" fmla="*/ 7549398 w 12192000"/>
              <a:gd name="connsiteY46" fmla="*/ 2153051 h 2649426"/>
              <a:gd name="connsiteX47" fmla="*/ 7540934 w 12192000"/>
              <a:gd name="connsiteY47" fmla="*/ 2151418 h 2649426"/>
              <a:gd name="connsiteX48" fmla="*/ 7528900 w 12192000"/>
              <a:gd name="connsiteY48" fmla="*/ 2152107 h 2649426"/>
              <a:gd name="connsiteX49" fmla="*/ 7528656 w 12192000"/>
              <a:gd name="connsiteY49" fmla="*/ 2152584 h 2649426"/>
              <a:gd name="connsiteX50" fmla="*/ 7517280 w 12192000"/>
              <a:gd name="connsiteY50" fmla="*/ 2152327 h 2649426"/>
              <a:gd name="connsiteX51" fmla="*/ 7460956 w 12192000"/>
              <a:gd name="connsiteY51" fmla="*/ 2145255 h 2649426"/>
              <a:gd name="connsiteX52" fmla="*/ 7393117 w 12192000"/>
              <a:gd name="connsiteY52" fmla="*/ 2193066 h 2649426"/>
              <a:gd name="connsiteX53" fmla="*/ 7363846 w 12192000"/>
              <a:gd name="connsiteY53" fmla="*/ 2202297 h 2649426"/>
              <a:gd name="connsiteX54" fmla="*/ 7348496 w 12192000"/>
              <a:gd name="connsiteY54" fmla="*/ 2209686 h 2649426"/>
              <a:gd name="connsiteX55" fmla="*/ 7338648 w 12192000"/>
              <a:gd name="connsiteY55" fmla="*/ 2198119 h 2649426"/>
              <a:gd name="connsiteX56" fmla="*/ 7293703 w 12192000"/>
              <a:gd name="connsiteY56" fmla="*/ 2204721 h 2649426"/>
              <a:gd name="connsiteX57" fmla="*/ 7286955 w 12192000"/>
              <a:gd name="connsiteY57" fmla="*/ 2207494 h 2649426"/>
              <a:gd name="connsiteX58" fmla="*/ 7251199 w 12192000"/>
              <a:gd name="connsiteY58" fmla="*/ 2198184 h 2649426"/>
              <a:gd name="connsiteX59" fmla="*/ 7233016 w 12192000"/>
              <a:gd name="connsiteY59" fmla="*/ 2195902 h 2649426"/>
              <a:gd name="connsiteX60" fmla="*/ 7227281 w 12192000"/>
              <a:gd name="connsiteY60" fmla="*/ 2190042 h 2649426"/>
              <a:gd name="connsiteX61" fmla="*/ 7200745 w 12192000"/>
              <a:gd name="connsiteY61" fmla="*/ 2189321 h 2649426"/>
              <a:gd name="connsiteX62" fmla="*/ 7197924 w 12192000"/>
              <a:gd name="connsiteY62" fmla="*/ 2191205 h 2649426"/>
              <a:gd name="connsiteX63" fmla="*/ 7175198 w 12192000"/>
              <a:gd name="connsiteY63" fmla="*/ 2183294 h 2649426"/>
              <a:gd name="connsiteX64" fmla="*/ 7100681 w 12192000"/>
              <a:gd name="connsiteY64" fmla="*/ 2167822 h 2649426"/>
              <a:gd name="connsiteX65" fmla="*/ 6932665 w 12192000"/>
              <a:gd name="connsiteY65" fmla="*/ 2162157 h 2649426"/>
              <a:gd name="connsiteX66" fmla="*/ 6700029 w 12192000"/>
              <a:gd name="connsiteY66" fmla="*/ 2158310 h 2649426"/>
              <a:gd name="connsiteX67" fmla="*/ 6326162 w 12192000"/>
              <a:gd name="connsiteY67" fmla="*/ 2178632 h 2649426"/>
              <a:gd name="connsiteX68" fmla="*/ 6196177 w 12192000"/>
              <a:gd name="connsiteY68" fmla="*/ 2200059 h 2649426"/>
              <a:gd name="connsiteX69" fmla="*/ 6139086 w 12192000"/>
              <a:gd name="connsiteY69" fmla="*/ 2187339 h 2649426"/>
              <a:gd name="connsiteX70" fmla="*/ 6098878 w 12192000"/>
              <a:gd name="connsiteY70" fmla="*/ 2192939 h 2649426"/>
              <a:gd name="connsiteX71" fmla="*/ 6094339 w 12192000"/>
              <a:gd name="connsiteY71" fmla="*/ 2195871 h 2649426"/>
              <a:gd name="connsiteX72" fmla="*/ 6075163 w 12192000"/>
              <a:gd name="connsiteY72" fmla="*/ 2198856 h 2649426"/>
              <a:gd name="connsiteX73" fmla="*/ 6071016 w 12192000"/>
              <a:gd name="connsiteY73" fmla="*/ 2210639 h 2649426"/>
              <a:gd name="connsiteX74" fmla="*/ 6043058 w 12192000"/>
              <a:gd name="connsiteY74" fmla="*/ 2222971 h 2649426"/>
              <a:gd name="connsiteX75" fmla="*/ 5962031 w 12192000"/>
              <a:gd name="connsiteY75" fmla="*/ 2220873 h 2649426"/>
              <a:gd name="connsiteX76" fmla="*/ 5836800 w 12192000"/>
              <a:gd name="connsiteY76" fmla="*/ 2224771 h 2649426"/>
              <a:gd name="connsiteX77" fmla="*/ 5735414 w 12192000"/>
              <a:gd name="connsiteY77" fmla="*/ 2231366 h 2649426"/>
              <a:gd name="connsiteX78" fmla="*/ 5697982 w 12192000"/>
              <a:gd name="connsiteY78" fmla="*/ 2244836 h 2649426"/>
              <a:gd name="connsiteX79" fmla="*/ 5644981 w 12192000"/>
              <a:gd name="connsiteY79" fmla="*/ 2256274 h 2649426"/>
              <a:gd name="connsiteX80" fmla="*/ 5547744 w 12192000"/>
              <a:gd name="connsiteY80" fmla="*/ 2271333 h 2649426"/>
              <a:gd name="connsiteX81" fmla="*/ 5426280 w 12192000"/>
              <a:gd name="connsiteY81" fmla="*/ 2290560 h 2649426"/>
              <a:gd name="connsiteX82" fmla="*/ 5329896 w 12192000"/>
              <a:gd name="connsiteY82" fmla="*/ 2279209 h 2649426"/>
              <a:gd name="connsiteX83" fmla="*/ 5322508 w 12192000"/>
              <a:gd name="connsiteY83" fmla="*/ 2288005 h 2649426"/>
              <a:gd name="connsiteX84" fmla="*/ 5194705 w 12192000"/>
              <a:gd name="connsiteY84" fmla="*/ 2285938 h 2649426"/>
              <a:gd name="connsiteX85" fmla="*/ 5027899 w 12192000"/>
              <a:gd name="connsiteY85" fmla="*/ 2242653 h 2649426"/>
              <a:gd name="connsiteX86" fmla="*/ 4902443 w 12192000"/>
              <a:gd name="connsiteY86" fmla="*/ 2249037 h 2649426"/>
              <a:gd name="connsiteX87" fmla="*/ 4858751 w 12192000"/>
              <a:gd name="connsiteY87" fmla="*/ 2260409 h 2649426"/>
              <a:gd name="connsiteX88" fmla="*/ 4785497 w 12192000"/>
              <a:gd name="connsiteY88" fmla="*/ 2278897 h 2649426"/>
              <a:gd name="connsiteX89" fmla="*/ 4732807 w 12192000"/>
              <a:gd name="connsiteY89" fmla="*/ 2315139 h 2649426"/>
              <a:gd name="connsiteX90" fmla="*/ 4670737 w 12192000"/>
              <a:gd name="connsiteY90" fmla="*/ 2321711 h 2649426"/>
              <a:gd name="connsiteX91" fmla="*/ 4489013 w 12192000"/>
              <a:gd name="connsiteY91" fmla="*/ 2338805 h 2649426"/>
              <a:gd name="connsiteX92" fmla="*/ 4431159 w 12192000"/>
              <a:gd name="connsiteY92" fmla="*/ 2347536 h 2649426"/>
              <a:gd name="connsiteX93" fmla="*/ 4273885 w 12192000"/>
              <a:gd name="connsiteY93" fmla="*/ 2379520 h 2649426"/>
              <a:gd name="connsiteX94" fmla="*/ 4116925 w 12192000"/>
              <a:gd name="connsiteY94" fmla="*/ 2417756 h 2649426"/>
              <a:gd name="connsiteX95" fmla="*/ 4027169 w 12192000"/>
              <a:gd name="connsiteY95" fmla="*/ 2475399 h 2649426"/>
              <a:gd name="connsiteX96" fmla="*/ 3897799 w 12192000"/>
              <a:gd name="connsiteY96" fmla="*/ 2503049 h 2649426"/>
              <a:gd name="connsiteX97" fmla="*/ 3876619 w 12192000"/>
              <a:gd name="connsiteY97" fmla="*/ 2512804 h 2649426"/>
              <a:gd name="connsiteX98" fmla="*/ 3721493 w 12192000"/>
              <a:gd name="connsiteY98" fmla="*/ 2497646 h 2649426"/>
              <a:gd name="connsiteX99" fmla="*/ 3504883 w 12192000"/>
              <a:gd name="connsiteY99" fmla="*/ 2503869 h 2649426"/>
              <a:gd name="connsiteX100" fmla="*/ 3431219 w 12192000"/>
              <a:gd name="connsiteY100" fmla="*/ 2502163 h 2649426"/>
              <a:gd name="connsiteX101" fmla="*/ 3151243 w 12192000"/>
              <a:gd name="connsiteY101" fmla="*/ 2492405 h 2649426"/>
              <a:gd name="connsiteX102" fmla="*/ 3057639 w 12192000"/>
              <a:gd name="connsiteY102" fmla="*/ 2507988 h 2649426"/>
              <a:gd name="connsiteX103" fmla="*/ 2916555 w 12192000"/>
              <a:gd name="connsiteY103" fmla="*/ 2472028 h 2649426"/>
              <a:gd name="connsiteX104" fmla="*/ 2846802 w 12192000"/>
              <a:gd name="connsiteY104" fmla="*/ 2461014 h 2649426"/>
              <a:gd name="connsiteX105" fmla="*/ 2739588 w 12192000"/>
              <a:gd name="connsiteY105" fmla="*/ 2457956 h 2649426"/>
              <a:gd name="connsiteX106" fmla="*/ 2706684 w 12192000"/>
              <a:gd name="connsiteY106" fmla="*/ 2454540 h 2649426"/>
              <a:gd name="connsiteX107" fmla="*/ 2348435 w 12192000"/>
              <a:gd name="connsiteY107" fmla="*/ 2449176 h 2649426"/>
              <a:gd name="connsiteX108" fmla="*/ 2194299 w 12192000"/>
              <a:gd name="connsiteY108" fmla="*/ 2475215 h 2649426"/>
              <a:gd name="connsiteX109" fmla="*/ 1983009 w 12192000"/>
              <a:gd name="connsiteY109" fmla="*/ 2463117 h 2649426"/>
              <a:gd name="connsiteX110" fmla="*/ 1885040 w 12192000"/>
              <a:gd name="connsiteY110" fmla="*/ 2475917 h 2649426"/>
              <a:gd name="connsiteX111" fmla="*/ 1773324 w 12192000"/>
              <a:gd name="connsiteY111" fmla="*/ 2471718 h 2649426"/>
              <a:gd name="connsiteX112" fmla="*/ 1685197 w 12192000"/>
              <a:gd name="connsiteY112" fmla="*/ 2466249 h 2649426"/>
              <a:gd name="connsiteX113" fmla="*/ 1566422 w 12192000"/>
              <a:gd name="connsiteY113" fmla="*/ 2455175 h 2649426"/>
              <a:gd name="connsiteX114" fmla="*/ 1300369 w 12192000"/>
              <a:gd name="connsiteY114" fmla="*/ 2444914 h 2649426"/>
              <a:gd name="connsiteX115" fmla="*/ 1081876 w 12192000"/>
              <a:gd name="connsiteY115" fmla="*/ 2476491 h 2649426"/>
              <a:gd name="connsiteX116" fmla="*/ 957561 w 12192000"/>
              <a:gd name="connsiteY116" fmla="*/ 2484124 h 2649426"/>
              <a:gd name="connsiteX117" fmla="*/ 822775 w 12192000"/>
              <a:gd name="connsiteY117" fmla="*/ 2542292 h 2649426"/>
              <a:gd name="connsiteX118" fmla="*/ 653171 w 12192000"/>
              <a:gd name="connsiteY118" fmla="*/ 2607266 h 2649426"/>
              <a:gd name="connsiteX119" fmla="*/ 511469 w 12192000"/>
              <a:gd name="connsiteY119" fmla="*/ 2598742 h 2649426"/>
              <a:gd name="connsiteX120" fmla="*/ 441281 w 12192000"/>
              <a:gd name="connsiteY120" fmla="*/ 2605939 h 2649426"/>
              <a:gd name="connsiteX121" fmla="*/ 297100 w 12192000"/>
              <a:gd name="connsiteY121" fmla="*/ 2639558 h 2649426"/>
              <a:gd name="connsiteX122" fmla="*/ 97385 w 12192000"/>
              <a:gd name="connsiteY122" fmla="*/ 2636063 h 2649426"/>
              <a:gd name="connsiteX123" fmla="*/ 48888 w 12192000"/>
              <a:gd name="connsiteY123" fmla="*/ 2641447 h 2649426"/>
              <a:gd name="connsiteX124" fmla="*/ 0 w 12192000"/>
              <a:gd name="connsiteY124" fmla="*/ 2649426 h 2649426"/>
              <a:gd name="connsiteX125" fmla="*/ 0 w 12192000"/>
              <a:gd name="connsiteY125" fmla="*/ 0 h 26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2192000" h="2649426">
                <a:moveTo>
                  <a:pt x="0" y="0"/>
                </a:moveTo>
                <a:lnTo>
                  <a:pt x="12192000" y="0"/>
                </a:lnTo>
                <a:lnTo>
                  <a:pt x="12192000" y="1727909"/>
                </a:lnTo>
                <a:lnTo>
                  <a:pt x="12115957" y="1732272"/>
                </a:lnTo>
                <a:cubicBezTo>
                  <a:pt x="12082095" y="1735567"/>
                  <a:pt x="12069134" y="1716108"/>
                  <a:pt x="12035223" y="1714510"/>
                </a:cubicBezTo>
                <a:cubicBezTo>
                  <a:pt x="11992705" y="1709394"/>
                  <a:pt x="11857881" y="1699321"/>
                  <a:pt x="11801718" y="1707786"/>
                </a:cubicBezTo>
                <a:cubicBezTo>
                  <a:pt x="11789259" y="1688988"/>
                  <a:pt x="11757279" y="1715039"/>
                  <a:pt x="11750717" y="1684756"/>
                </a:cubicBezTo>
                <a:cubicBezTo>
                  <a:pt x="11732100" y="1684623"/>
                  <a:pt x="11720615" y="1690766"/>
                  <a:pt x="11712295" y="1673021"/>
                </a:cubicBezTo>
                <a:cubicBezTo>
                  <a:pt x="11657045" y="1722824"/>
                  <a:pt x="11478353" y="1589331"/>
                  <a:pt x="11425377" y="1625577"/>
                </a:cubicBezTo>
                <a:cubicBezTo>
                  <a:pt x="11359879" y="1618438"/>
                  <a:pt x="11415418" y="1637096"/>
                  <a:pt x="11364686" y="1616572"/>
                </a:cubicBezTo>
                <a:cubicBezTo>
                  <a:pt x="11333914" y="1605241"/>
                  <a:pt x="11211274" y="1598449"/>
                  <a:pt x="11193595" y="1558403"/>
                </a:cubicBezTo>
                <a:cubicBezTo>
                  <a:pt x="11155202" y="1585000"/>
                  <a:pt x="11184573" y="1549075"/>
                  <a:pt x="11146426" y="1555308"/>
                </a:cubicBezTo>
                <a:cubicBezTo>
                  <a:pt x="11068567" y="1547065"/>
                  <a:pt x="10931961" y="1586700"/>
                  <a:pt x="10841711" y="1541883"/>
                </a:cubicBezTo>
                <a:cubicBezTo>
                  <a:pt x="10760883" y="1593229"/>
                  <a:pt x="10810395" y="1517970"/>
                  <a:pt x="10698183" y="1556682"/>
                </a:cubicBezTo>
                <a:cubicBezTo>
                  <a:pt x="10683621" y="1556865"/>
                  <a:pt x="10577584" y="1566389"/>
                  <a:pt x="10562291" y="1560944"/>
                </a:cubicBezTo>
                <a:lnTo>
                  <a:pt x="10551291" y="1556691"/>
                </a:lnTo>
                <a:lnTo>
                  <a:pt x="10546586" y="1559265"/>
                </a:lnTo>
                <a:cubicBezTo>
                  <a:pt x="10542968" y="1564302"/>
                  <a:pt x="10510633" y="1562665"/>
                  <a:pt x="10515364" y="1574304"/>
                </a:cubicBezTo>
                <a:cubicBezTo>
                  <a:pt x="10493131" y="1573648"/>
                  <a:pt x="10466030" y="1574069"/>
                  <a:pt x="10454183" y="1572375"/>
                </a:cubicBezTo>
                <a:cubicBezTo>
                  <a:pt x="10417871" y="1571669"/>
                  <a:pt x="10394199" y="1575009"/>
                  <a:pt x="10329259" y="1579142"/>
                </a:cubicBezTo>
                <a:cubicBezTo>
                  <a:pt x="10273102" y="1625710"/>
                  <a:pt x="10197769" y="1593280"/>
                  <a:pt x="10128072" y="1610789"/>
                </a:cubicBezTo>
                <a:cubicBezTo>
                  <a:pt x="10041729" y="1622427"/>
                  <a:pt x="9920611" y="1664232"/>
                  <a:pt x="9811199" y="1648968"/>
                </a:cubicBezTo>
                <a:cubicBezTo>
                  <a:pt x="9725264" y="1617294"/>
                  <a:pt x="9626787" y="1677773"/>
                  <a:pt x="9537440" y="1671316"/>
                </a:cubicBezTo>
                <a:cubicBezTo>
                  <a:pt x="9469776" y="1676355"/>
                  <a:pt x="9470963" y="1705860"/>
                  <a:pt x="9405213" y="1679204"/>
                </a:cubicBezTo>
                <a:cubicBezTo>
                  <a:pt x="9374285" y="1697383"/>
                  <a:pt x="9355187" y="1738088"/>
                  <a:pt x="9306407" y="1736146"/>
                </a:cubicBezTo>
                <a:cubicBezTo>
                  <a:pt x="9261492" y="1715948"/>
                  <a:pt x="9208906" y="1777898"/>
                  <a:pt x="9152929" y="1750379"/>
                </a:cubicBezTo>
                <a:cubicBezTo>
                  <a:pt x="9132738" y="1744259"/>
                  <a:pt x="9072678" y="1749790"/>
                  <a:pt x="9062807" y="1765741"/>
                </a:cubicBezTo>
                <a:cubicBezTo>
                  <a:pt x="9050592" y="1769966"/>
                  <a:pt x="9035423" y="1765734"/>
                  <a:pt x="9031250" y="1782330"/>
                </a:cubicBezTo>
                <a:cubicBezTo>
                  <a:pt x="9023628" y="1802499"/>
                  <a:pt x="8976844" y="1775805"/>
                  <a:pt x="8985382" y="1798267"/>
                </a:cubicBezTo>
                <a:cubicBezTo>
                  <a:pt x="8952237" y="1780059"/>
                  <a:pt x="8931620" y="1822664"/>
                  <a:pt x="8906505" y="1834715"/>
                </a:cubicBezTo>
                <a:cubicBezTo>
                  <a:pt x="8879977" y="1816167"/>
                  <a:pt x="8853442" y="1859745"/>
                  <a:pt x="8796926" y="1869211"/>
                </a:cubicBezTo>
                <a:cubicBezTo>
                  <a:pt x="8767637" y="1847655"/>
                  <a:pt x="8758902" y="1875909"/>
                  <a:pt x="8705687" y="1848419"/>
                </a:cubicBezTo>
                <a:cubicBezTo>
                  <a:pt x="8704434" y="1851755"/>
                  <a:pt x="8702658" y="1854903"/>
                  <a:pt x="8700414" y="1857766"/>
                </a:cubicBezTo>
                <a:cubicBezTo>
                  <a:pt x="8687373" y="1874398"/>
                  <a:pt x="8661675" y="1878000"/>
                  <a:pt x="8643017" y="1865810"/>
                </a:cubicBezTo>
                <a:cubicBezTo>
                  <a:pt x="8559958" y="1830377"/>
                  <a:pt x="8525136" y="1858301"/>
                  <a:pt x="8460271" y="1856718"/>
                </a:cubicBezTo>
                <a:cubicBezTo>
                  <a:pt x="8387992" y="1859886"/>
                  <a:pt x="8383027" y="1873588"/>
                  <a:pt x="8330326" y="1873969"/>
                </a:cubicBezTo>
                <a:cubicBezTo>
                  <a:pt x="8324761" y="1892906"/>
                  <a:pt x="8300085" y="1877003"/>
                  <a:pt x="8279203" y="1870876"/>
                </a:cubicBezTo>
                <a:cubicBezTo>
                  <a:pt x="8244380" y="1873741"/>
                  <a:pt x="8257142" y="1918032"/>
                  <a:pt x="8216222" y="1895553"/>
                </a:cubicBezTo>
                <a:cubicBezTo>
                  <a:pt x="8189640" y="1908393"/>
                  <a:pt x="8139069" y="1943472"/>
                  <a:pt x="8119712" y="1947916"/>
                </a:cubicBezTo>
                <a:cubicBezTo>
                  <a:pt x="8095555" y="1955521"/>
                  <a:pt x="8110185" y="1938621"/>
                  <a:pt x="8081930" y="1940372"/>
                </a:cubicBezTo>
                <a:cubicBezTo>
                  <a:pt x="8048656" y="1946825"/>
                  <a:pt x="8056894" y="1918760"/>
                  <a:pt x="8043728" y="1944200"/>
                </a:cubicBezTo>
                <a:cubicBezTo>
                  <a:pt x="8005339" y="1935292"/>
                  <a:pt x="8004256" y="1961413"/>
                  <a:pt x="7958999" y="1980667"/>
                </a:cubicBezTo>
                <a:cubicBezTo>
                  <a:pt x="7935613" y="1969436"/>
                  <a:pt x="7921023" y="1978572"/>
                  <a:pt x="7908348" y="1994348"/>
                </a:cubicBezTo>
                <a:cubicBezTo>
                  <a:pt x="7860647" y="1997348"/>
                  <a:pt x="7822678" y="2023959"/>
                  <a:pt x="7771932" y="2039701"/>
                </a:cubicBezTo>
                <a:cubicBezTo>
                  <a:pt x="7703448" y="2113407"/>
                  <a:pt x="7612591" y="2131545"/>
                  <a:pt x="7579180" y="2150519"/>
                </a:cubicBezTo>
                <a:lnTo>
                  <a:pt x="7571467" y="2153548"/>
                </a:lnTo>
                <a:lnTo>
                  <a:pt x="7549398" y="2153051"/>
                </a:lnTo>
                <a:lnTo>
                  <a:pt x="7540934" y="2151418"/>
                </a:lnTo>
                <a:cubicBezTo>
                  <a:pt x="7535164" y="2150832"/>
                  <a:pt x="7531409" y="2151133"/>
                  <a:pt x="7528900" y="2152107"/>
                </a:cubicBezTo>
                <a:lnTo>
                  <a:pt x="7528656" y="2152584"/>
                </a:lnTo>
                <a:lnTo>
                  <a:pt x="7517280" y="2152327"/>
                </a:lnTo>
                <a:cubicBezTo>
                  <a:pt x="7497963" y="2150841"/>
                  <a:pt x="7479055" y="2148397"/>
                  <a:pt x="7460956" y="2145255"/>
                </a:cubicBezTo>
                <a:cubicBezTo>
                  <a:pt x="7449026" y="2171815"/>
                  <a:pt x="7380398" y="2144891"/>
                  <a:pt x="7393117" y="2193066"/>
                </a:cubicBezTo>
                <a:cubicBezTo>
                  <a:pt x="7368869" y="2190267"/>
                  <a:pt x="7352173" y="2170877"/>
                  <a:pt x="7363846" y="2202297"/>
                </a:cubicBezTo>
                <a:cubicBezTo>
                  <a:pt x="7355972" y="2202288"/>
                  <a:pt x="7351462" y="2205256"/>
                  <a:pt x="7348496" y="2209686"/>
                </a:cubicBezTo>
                <a:lnTo>
                  <a:pt x="7338648" y="2198119"/>
                </a:lnTo>
                <a:lnTo>
                  <a:pt x="7293703" y="2204721"/>
                </a:lnTo>
                <a:lnTo>
                  <a:pt x="7286955" y="2207494"/>
                </a:lnTo>
                <a:lnTo>
                  <a:pt x="7251199" y="2198184"/>
                </a:lnTo>
                <a:lnTo>
                  <a:pt x="7233016" y="2195902"/>
                </a:lnTo>
                <a:lnTo>
                  <a:pt x="7227281" y="2190042"/>
                </a:lnTo>
                <a:cubicBezTo>
                  <a:pt x="7221416" y="2186612"/>
                  <a:pt x="7213442" y="2185423"/>
                  <a:pt x="7200745" y="2189321"/>
                </a:cubicBezTo>
                <a:lnTo>
                  <a:pt x="7197924" y="2191205"/>
                </a:lnTo>
                <a:lnTo>
                  <a:pt x="7175198" y="2183294"/>
                </a:lnTo>
                <a:cubicBezTo>
                  <a:pt x="7167736" y="2179475"/>
                  <a:pt x="7106482" y="2174471"/>
                  <a:pt x="7100681" y="2167822"/>
                </a:cubicBezTo>
                <a:cubicBezTo>
                  <a:pt x="7040208" y="2163382"/>
                  <a:pt x="7012045" y="2151453"/>
                  <a:pt x="6932665" y="2162157"/>
                </a:cubicBezTo>
                <a:cubicBezTo>
                  <a:pt x="6897841" y="2163646"/>
                  <a:pt x="6758102" y="2190327"/>
                  <a:pt x="6700029" y="2158310"/>
                </a:cubicBezTo>
                <a:cubicBezTo>
                  <a:pt x="6586438" y="2136832"/>
                  <a:pt x="6483544" y="2190975"/>
                  <a:pt x="6326162" y="2178632"/>
                </a:cubicBezTo>
                <a:cubicBezTo>
                  <a:pt x="6280268" y="2230098"/>
                  <a:pt x="6248542" y="2188076"/>
                  <a:pt x="6196177" y="2200059"/>
                </a:cubicBezTo>
                <a:cubicBezTo>
                  <a:pt x="6205623" y="2154445"/>
                  <a:pt x="6147836" y="2237773"/>
                  <a:pt x="6139086" y="2187339"/>
                </a:cubicBezTo>
                <a:cubicBezTo>
                  <a:pt x="6129833" y="2191116"/>
                  <a:pt x="6107532" y="2187291"/>
                  <a:pt x="6098878" y="2192939"/>
                </a:cubicBezTo>
                <a:lnTo>
                  <a:pt x="6094339" y="2195871"/>
                </a:lnTo>
                <a:lnTo>
                  <a:pt x="6075163" y="2198856"/>
                </a:lnTo>
                <a:lnTo>
                  <a:pt x="6071016" y="2210639"/>
                </a:lnTo>
                <a:lnTo>
                  <a:pt x="6043058" y="2222971"/>
                </a:lnTo>
                <a:cubicBezTo>
                  <a:pt x="6032393" y="2225900"/>
                  <a:pt x="5975308" y="2222534"/>
                  <a:pt x="5962031" y="2220873"/>
                </a:cubicBezTo>
                <a:cubicBezTo>
                  <a:pt x="5916299" y="2196434"/>
                  <a:pt x="5893394" y="2257568"/>
                  <a:pt x="5836800" y="2224771"/>
                </a:cubicBezTo>
                <a:cubicBezTo>
                  <a:pt x="5815733" y="2216729"/>
                  <a:pt x="5748977" y="2216440"/>
                  <a:pt x="5735414" y="2231366"/>
                </a:cubicBezTo>
                <a:cubicBezTo>
                  <a:pt x="5721302" y="2234394"/>
                  <a:pt x="5705412" y="2228718"/>
                  <a:pt x="5697982" y="2244836"/>
                </a:cubicBezTo>
                <a:cubicBezTo>
                  <a:pt x="5686157" y="2264179"/>
                  <a:pt x="5639495" y="2233090"/>
                  <a:pt x="5644981" y="2256274"/>
                </a:cubicBezTo>
                <a:cubicBezTo>
                  <a:pt x="5611800" y="2234950"/>
                  <a:pt x="5577339" y="2261759"/>
                  <a:pt x="5547744" y="2271333"/>
                </a:cubicBezTo>
                <a:cubicBezTo>
                  <a:pt x="5521875" y="2250309"/>
                  <a:pt x="5489833" y="2286590"/>
                  <a:pt x="5426280" y="2290560"/>
                </a:cubicBezTo>
                <a:cubicBezTo>
                  <a:pt x="5397902" y="2266275"/>
                  <a:pt x="5383466" y="2311712"/>
                  <a:pt x="5329896" y="2279209"/>
                </a:cubicBezTo>
                <a:cubicBezTo>
                  <a:pt x="5327949" y="2282409"/>
                  <a:pt x="5345040" y="2286884"/>
                  <a:pt x="5322508" y="2288005"/>
                </a:cubicBezTo>
                <a:cubicBezTo>
                  <a:pt x="5299976" y="2289126"/>
                  <a:pt x="5213048" y="2299874"/>
                  <a:pt x="5194705" y="2285938"/>
                </a:cubicBezTo>
                <a:cubicBezTo>
                  <a:pt x="5109804" y="2242648"/>
                  <a:pt x="5098697" y="2250488"/>
                  <a:pt x="5027899" y="2242653"/>
                </a:cubicBezTo>
                <a:cubicBezTo>
                  <a:pt x="4948161" y="2238831"/>
                  <a:pt x="5004499" y="2289745"/>
                  <a:pt x="4902443" y="2249037"/>
                </a:cubicBezTo>
                <a:cubicBezTo>
                  <a:pt x="4893084" y="2267352"/>
                  <a:pt x="4880575" y="2268524"/>
                  <a:pt x="4858751" y="2260409"/>
                </a:cubicBezTo>
                <a:cubicBezTo>
                  <a:pt x="4820106" y="2259902"/>
                  <a:pt x="4826459" y="2305223"/>
                  <a:pt x="4785497" y="2278897"/>
                </a:cubicBezTo>
                <a:cubicBezTo>
                  <a:pt x="4794295" y="2303109"/>
                  <a:pt x="4713103" y="2290241"/>
                  <a:pt x="4732807" y="2315139"/>
                </a:cubicBezTo>
                <a:cubicBezTo>
                  <a:pt x="4709364" y="2338011"/>
                  <a:pt x="4694215" y="2301747"/>
                  <a:pt x="4670737" y="2321711"/>
                </a:cubicBezTo>
                <a:lnTo>
                  <a:pt x="4489013" y="2338805"/>
                </a:lnTo>
                <a:cubicBezTo>
                  <a:pt x="4465325" y="2325368"/>
                  <a:pt x="4447765" y="2333054"/>
                  <a:pt x="4431159" y="2347536"/>
                </a:cubicBezTo>
                <a:cubicBezTo>
                  <a:pt x="4378379" y="2345920"/>
                  <a:pt x="4332196" y="2368747"/>
                  <a:pt x="4273885" y="2379520"/>
                </a:cubicBezTo>
                <a:cubicBezTo>
                  <a:pt x="4208794" y="2365868"/>
                  <a:pt x="4179256" y="2406404"/>
                  <a:pt x="4116925" y="2417756"/>
                </a:cubicBezTo>
                <a:cubicBezTo>
                  <a:pt x="4051611" y="2383889"/>
                  <a:pt x="4080325" y="2474371"/>
                  <a:pt x="4027169" y="2475399"/>
                </a:cubicBezTo>
                <a:cubicBezTo>
                  <a:pt x="3938158" y="2446648"/>
                  <a:pt x="4031797" y="2505726"/>
                  <a:pt x="3897799" y="2503049"/>
                </a:cubicBezTo>
                <a:cubicBezTo>
                  <a:pt x="3889792" y="2497763"/>
                  <a:pt x="3874209" y="2504933"/>
                  <a:pt x="3876619" y="2512804"/>
                </a:cubicBezTo>
                <a:cubicBezTo>
                  <a:pt x="3847235" y="2511904"/>
                  <a:pt x="3783449" y="2499135"/>
                  <a:pt x="3721493" y="2497646"/>
                </a:cubicBezTo>
                <a:cubicBezTo>
                  <a:pt x="3664694" y="2496607"/>
                  <a:pt x="3553262" y="2503116"/>
                  <a:pt x="3504883" y="2503869"/>
                </a:cubicBezTo>
                <a:cubicBezTo>
                  <a:pt x="3481753" y="2463850"/>
                  <a:pt x="3453868" y="2512184"/>
                  <a:pt x="3431219" y="2502163"/>
                </a:cubicBezTo>
                <a:cubicBezTo>
                  <a:pt x="3372279" y="2500252"/>
                  <a:pt x="3213506" y="2491434"/>
                  <a:pt x="3151243" y="2492405"/>
                </a:cubicBezTo>
                <a:cubicBezTo>
                  <a:pt x="3109617" y="2499010"/>
                  <a:pt x="3096754" y="2511384"/>
                  <a:pt x="3057639" y="2507988"/>
                </a:cubicBezTo>
                <a:cubicBezTo>
                  <a:pt x="3012606" y="2492519"/>
                  <a:pt x="2918557" y="2528847"/>
                  <a:pt x="2916555" y="2472028"/>
                </a:cubicBezTo>
                <a:cubicBezTo>
                  <a:pt x="2899774" y="2440074"/>
                  <a:pt x="2851822" y="2496819"/>
                  <a:pt x="2846802" y="2461014"/>
                </a:cubicBezTo>
                <a:cubicBezTo>
                  <a:pt x="2825967" y="2486525"/>
                  <a:pt x="2778576" y="2452907"/>
                  <a:pt x="2739588" y="2457956"/>
                </a:cubicBezTo>
                <a:cubicBezTo>
                  <a:pt x="2729978" y="2442568"/>
                  <a:pt x="2721085" y="2444276"/>
                  <a:pt x="2706684" y="2454540"/>
                </a:cubicBezTo>
                <a:cubicBezTo>
                  <a:pt x="2582342" y="2475524"/>
                  <a:pt x="2485853" y="2437520"/>
                  <a:pt x="2348435" y="2449176"/>
                </a:cubicBezTo>
                <a:cubicBezTo>
                  <a:pt x="2319104" y="2453968"/>
                  <a:pt x="2268387" y="2479942"/>
                  <a:pt x="2194299" y="2475215"/>
                </a:cubicBezTo>
                <a:cubicBezTo>
                  <a:pt x="2122453" y="2479102"/>
                  <a:pt x="2034552" y="2463000"/>
                  <a:pt x="1983009" y="2463117"/>
                </a:cubicBezTo>
                <a:cubicBezTo>
                  <a:pt x="1972445" y="2448905"/>
                  <a:pt x="1889843" y="2460997"/>
                  <a:pt x="1885040" y="2475917"/>
                </a:cubicBezTo>
                <a:cubicBezTo>
                  <a:pt x="1863973" y="2475848"/>
                  <a:pt x="1788361" y="2446057"/>
                  <a:pt x="1773324" y="2471718"/>
                </a:cubicBezTo>
                <a:cubicBezTo>
                  <a:pt x="1744543" y="2472466"/>
                  <a:pt x="1699558" y="2427780"/>
                  <a:pt x="1685197" y="2466249"/>
                </a:cubicBezTo>
                <a:cubicBezTo>
                  <a:pt x="1630856" y="2479033"/>
                  <a:pt x="1624669" y="2455906"/>
                  <a:pt x="1566422" y="2455175"/>
                </a:cubicBezTo>
                <a:cubicBezTo>
                  <a:pt x="1463285" y="2430077"/>
                  <a:pt x="1385735" y="2469033"/>
                  <a:pt x="1300369" y="2444914"/>
                </a:cubicBezTo>
                <a:cubicBezTo>
                  <a:pt x="1210119" y="2489731"/>
                  <a:pt x="1159735" y="2468248"/>
                  <a:pt x="1081876" y="2476491"/>
                </a:cubicBezTo>
                <a:cubicBezTo>
                  <a:pt x="1043729" y="2470258"/>
                  <a:pt x="995954" y="2510721"/>
                  <a:pt x="957561" y="2484124"/>
                </a:cubicBezTo>
                <a:cubicBezTo>
                  <a:pt x="939882" y="2501480"/>
                  <a:pt x="849009" y="2512809"/>
                  <a:pt x="822775" y="2542292"/>
                </a:cubicBezTo>
                <a:cubicBezTo>
                  <a:pt x="803808" y="2576430"/>
                  <a:pt x="723207" y="2609203"/>
                  <a:pt x="653171" y="2607266"/>
                </a:cubicBezTo>
                <a:cubicBezTo>
                  <a:pt x="600195" y="2571020"/>
                  <a:pt x="575795" y="2621317"/>
                  <a:pt x="511469" y="2598742"/>
                </a:cubicBezTo>
                <a:cubicBezTo>
                  <a:pt x="503149" y="2616487"/>
                  <a:pt x="459898" y="2605806"/>
                  <a:pt x="441281" y="2605939"/>
                </a:cubicBezTo>
                <a:cubicBezTo>
                  <a:pt x="434719" y="2636222"/>
                  <a:pt x="354416" y="2634537"/>
                  <a:pt x="297100" y="2639558"/>
                </a:cubicBezTo>
                <a:cubicBezTo>
                  <a:pt x="239784" y="2644579"/>
                  <a:pt x="179782" y="2630047"/>
                  <a:pt x="97385" y="2636063"/>
                </a:cubicBezTo>
                <a:cubicBezTo>
                  <a:pt x="84007" y="2636732"/>
                  <a:pt x="67196" y="2638756"/>
                  <a:pt x="48888" y="2641447"/>
                </a:cubicBezTo>
                <a:lnTo>
                  <a:pt x="0" y="2649426"/>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5392E3E-360F-C4DC-CB89-6BE4062F586A}"/>
              </a:ext>
            </a:extLst>
          </p:cNvPr>
          <p:cNvSpPr>
            <a:spLocks noGrp="1"/>
          </p:cNvSpPr>
          <p:nvPr>
            <p:ph type="title"/>
          </p:nvPr>
        </p:nvSpPr>
        <p:spPr>
          <a:xfrm>
            <a:off x="1050879" y="609601"/>
            <a:ext cx="9810604" cy="1216024"/>
          </a:xfrm>
        </p:spPr>
        <p:txBody>
          <a:bodyPr>
            <a:normAutofit/>
          </a:bodyPr>
          <a:lstStyle/>
          <a:p>
            <a:r>
              <a:rPr lang="cs-CZ" dirty="0">
                <a:ea typeface="Batang"/>
              </a:rPr>
              <a:t>Dobrá četba</a:t>
            </a:r>
            <a:endParaRPr lang="cs-CZ" dirty="0"/>
          </a:p>
        </p:txBody>
      </p:sp>
      <p:sp>
        <p:nvSpPr>
          <p:cNvPr id="14" name="Freeform: Shape 13">
            <a:extLst>
              <a:ext uri="{FF2B5EF4-FFF2-40B4-BE49-F238E27FC236}">
                <a16:creationId xmlns:a16="http://schemas.microsoft.com/office/drawing/2014/main" id="{01A5FD61-AF28-4544-AF3E-7193BDDDC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89" y="1890496"/>
            <a:ext cx="3207132" cy="415691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Obrázek 4" descr="Obsah obrázku mapa&#10;&#10;Popis se vygeneroval automaticky.">
            <a:extLst>
              <a:ext uri="{FF2B5EF4-FFF2-40B4-BE49-F238E27FC236}">
                <a16:creationId xmlns:a16="http://schemas.microsoft.com/office/drawing/2014/main" id="{2BCE4542-678D-F34A-FA75-4A313265B4AD}"/>
              </a:ext>
            </a:extLst>
          </p:cNvPr>
          <p:cNvPicPr>
            <a:picLocks noChangeAspect="1"/>
          </p:cNvPicPr>
          <p:nvPr/>
        </p:nvPicPr>
        <p:blipFill rotWithShape="1">
          <a:blip r:embed="rId2"/>
          <a:srcRect t="16118" r="2" b="269"/>
          <a:stretch/>
        </p:blipFill>
        <p:spPr>
          <a:xfrm>
            <a:off x="1993479" y="2054237"/>
            <a:ext cx="2881575" cy="3824439"/>
          </a:xfrm>
          <a:prstGeom prst="rect">
            <a:avLst/>
          </a:prstGeom>
        </p:spPr>
      </p:pic>
      <p:sp>
        <p:nvSpPr>
          <p:cNvPr id="3" name="Zástupný obsah 2">
            <a:extLst>
              <a:ext uri="{FF2B5EF4-FFF2-40B4-BE49-F238E27FC236}">
                <a16:creationId xmlns:a16="http://schemas.microsoft.com/office/drawing/2014/main" id="{7527A53E-6415-DA3B-6C95-5D2C30D3CE6A}"/>
              </a:ext>
            </a:extLst>
          </p:cNvPr>
          <p:cNvSpPr>
            <a:spLocks noGrp="1"/>
          </p:cNvSpPr>
          <p:nvPr>
            <p:ph idx="1"/>
          </p:nvPr>
        </p:nvSpPr>
        <p:spPr>
          <a:xfrm>
            <a:off x="5510463" y="2665062"/>
            <a:ext cx="5421394" cy="3589315"/>
          </a:xfrm>
        </p:spPr>
        <p:txBody>
          <a:bodyPr vert="horz" lIns="91440" tIns="45720" rIns="91440" bIns="45720" rtlCol="0" anchor="t">
            <a:normAutofit/>
          </a:bodyPr>
          <a:lstStyle/>
          <a:p>
            <a:r>
              <a:rPr lang="cs-CZ" dirty="0">
                <a:ea typeface="Batang"/>
              </a:rPr>
              <a:t>Martin P. </a:t>
            </a:r>
            <a:r>
              <a:rPr lang="cs-CZ" dirty="0" err="1">
                <a:ea typeface="Batang"/>
              </a:rPr>
              <a:t>Seligman</a:t>
            </a:r>
            <a:endParaRPr lang="cs-CZ" dirty="0" err="1"/>
          </a:p>
          <a:p>
            <a:r>
              <a:rPr lang="cs-CZ" dirty="0">
                <a:ea typeface="Batang"/>
              </a:rPr>
              <a:t>Opravdové štěstí</a:t>
            </a:r>
          </a:p>
          <a:p>
            <a:r>
              <a:rPr lang="cs-CZ" dirty="0">
                <a:ea typeface="Batang"/>
              </a:rPr>
              <a:t>Naučený optimismus</a:t>
            </a:r>
            <a:endParaRPr lang="cs-CZ" dirty="0"/>
          </a:p>
          <a:p>
            <a:endParaRPr lang="cs-CZ" dirty="0"/>
          </a:p>
        </p:txBody>
      </p:sp>
      <p:sp>
        <p:nvSpPr>
          <p:cNvPr id="16" name="Freeform: Shape 15">
            <a:extLst>
              <a:ext uri="{FF2B5EF4-FFF2-40B4-BE49-F238E27FC236}">
                <a16:creationId xmlns:a16="http://schemas.microsoft.com/office/drawing/2014/main" id="{85306E64-E868-4378-9486-393C92BC8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3" y="3042030"/>
            <a:ext cx="1992572" cy="23556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Obrázek 5" descr="Obsah obrázku text&#10;&#10;Popis se vygeneroval automaticky.">
            <a:extLst>
              <a:ext uri="{FF2B5EF4-FFF2-40B4-BE49-F238E27FC236}">
                <a16:creationId xmlns:a16="http://schemas.microsoft.com/office/drawing/2014/main" id="{DE603368-A1C9-5C4F-046A-58BA436CF6EB}"/>
              </a:ext>
            </a:extLst>
          </p:cNvPr>
          <p:cNvPicPr>
            <a:picLocks noChangeAspect="1"/>
          </p:cNvPicPr>
          <p:nvPr/>
        </p:nvPicPr>
        <p:blipFill rotWithShape="1">
          <a:blip r:embed="rId3"/>
          <a:srcRect t="10672" r="1" b="14885"/>
          <a:stretch/>
        </p:blipFill>
        <p:spPr>
          <a:xfrm>
            <a:off x="485806" y="3041825"/>
            <a:ext cx="1984440" cy="2355659"/>
          </a:xfrm>
          <a:prstGeom prst="rect">
            <a:avLst/>
          </a:prstGeom>
        </p:spPr>
      </p:pic>
      <p:sp>
        <p:nvSpPr>
          <p:cNvPr id="18" name="Rectangle 6">
            <a:extLst>
              <a:ext uri="{FF2B5EF4-FFF2-40B4-BE49-F238E27FC236}">
                <a16:creationId xmlns:a16="http://schemas.microsoft.com/office/drawing/2014/main" id="{2A28F9BF-B057-474E-AB83-C75485CA6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356930" y="5795498"/>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130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557008-0929-7703-95C6-3B51E202C01A}"/>
              </a:ext>
            </a:extLst>
          </p:cNvPr>
          <p:cNvSpPr>
            <a:spLocks noGrp="1"/>
          </p:cNvSpPr>
          <p:nvPr>
            <p:ph type="title"/>
          </p:nvPr>
        </p:nvSpPr>
        <p:spPr>
          <a:xfrm>
            <a:off x="7166335" y="609601"/>
            <a:ext cx="3937094" cy="1216024"/>
          </a:xfrm>
        </p:spPr>
        <p:txBody>
          <a:bodyPr>
            <a:normAutofit/>
          </a:bodyPr>
          <a:lstStyle/>
          <a:p>
            <a:pPr algn="ctr"/>
            <a:r>
              <a:rPr lang="cs-CZ" dirty="0">
                <a:ea typeface="Batang"/>
              </a:rPr>
              <a:t>A pak ...</a:t>
            </a:r>
            <a:endParaRPr lang="cs-CZ"/>
          </a:p>
        </p:txBody>
      </p:sp>
      <p:pic>
        <p:nvPicPr>
          <p:cNvPr id="4" name="Obrázek 4">
            <a:extLst>
              <a:ext uri="{FF2B5EF4-FFF2-40B4-BE49-F238E27FC236}">
                <a16:creationId xmlns:a16="http://schemas.microsoft.com/office/drawing/2014/main" id="{4AF8909E-A5E2-CC40-D3E2-2EADEA916572}"/>
              </a:ext>
            </a:extLst>
          </p:cNvPr>
          <p:cNvPicPr>
            <a:picLocks noChangeAspect="1"/>
          </p:cNvPicPr>
          <p:nvPr/>
        </p:nvPicPr>
        <p:blipFill rotWithShape="1">
          <a:blip r:embed="rId2"/>
          <a:srcRect l="8310" r="4471" b="2"/>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Zástupný obsah 2">
            <a:extLst>
              <a:ext uri="{FF2B5EF4-FFF2-40B4-BE49-F238E27FC236}">
                <a16:creationId xmlns:a16="http://schemas.microsoft.com/office/drawing/2014/main" id="{0D531A13-8CC4-EA1F-5F8A-43BC1943315E}"/>
              </a:ext>
            </a:extLst>
          </p:cNvPr>
          <p:cNvSpPr>
            <a:spLocks noGrp="1"/>
          </p:cNvSpPr>
          <p:nvPr>
            <p:ph idx="1"/>
          </p:nvPr>
        </p:nvSpPr>
        <p:spPr>
          <a:xfrm>
            <a:off x="7162799" y="2147356"/>
            <a:ext cx="3885061" cy="4107021"/>
          </a:xfrm>
        </p:spPr>
        <p:txBody>
          <a:bodyPr vert="horz" lIns="91440" tIns="45720" rIns="91440" bIns="45720" rtlCol="0">
            <a:normAutofit/>
          </a:bodyPr>
          <a:lstStyle/>
          <a:p>
            <a:r>
              <a:rPr lang="cs-CZ" dirty="0">
                <a:ea typeface="Batang"/>
              </a:rPr>
              <a:t>Nikdy se nevzdat !!! </a:t>
            </a:r>
            <a:endParaRPr lang="cs-CZ" dirty="0"/>
          </a:p>
        </p:txBody>
      </p:sp>
    </p:spTree>
    <p:extLst>
      <p:ext uri="{BB962C8B-B14F-4D97-AF65-F5344CB8AC3E}">
        <p14:creationId xmlns:p14="http://schemas.microsoft.com/office/powerpoint/2010/main" val="11501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FC564F-FADB-5FC2-CB5C-5975592324C7}"/>
              </a:ext>
            </a:extLst>
          </p:cNvPr>
          <p:cNvSpPr>
            <a:spLocks noGrp="1"/>
          </p:cNvSpPr>
          <p:nvPr>
            <p:ph type="title"/>
          </p:nvPr>
        </p:nvSpPr>
        <p:spPr>
          <a:xfrm>
            <a:off x="1050879" y="609601"/>
            <a:ext cx="4476464" cy="1216024"/>
          </a:xfrm>
        </p:spPr>
        <p:txBody>
          <a:bodyPr>
            <a:normAutofit/>
          </a:bodyPr>
          <a:lstStyle/>
          <a:p>
            <a:r>
              <a:rPr lang="cs-CZ" dirty="0">
                <a:ea typeface="Batang"/>
              </a:rPr>
              <a:t>Reflexe a efektivita? </a:t>
            </a:r>
            <a:endParaRPr lang="cs-CZ" dirty="0"/>
          </a:p>
        </p:txBody>
      </p:sp>
      <p:sp>
        <p:nvSpPr>
          <p:cNvPr id="3" name="Zástupný obsah 2">
            <a:extLst>
              <a:ext uri="{FF2B5EF4-FFF2-40B4-BE49-F238E27FC236}">
                <a16:creationId xmlns:a16="http://schemas.microsoft.com/office/drawing/2014/main" id="{C17F673F-27A4-EC1C-A7F4-A1CB18585D5F}"/>
              </a:ext>
            </a:extLst>
          </p:cNvPr>
          <p:cNvSpPr>
            <a:spLocks noGrp="1"/>
          </p:cNvSpPr>
          <p:nvPr>
            <p:ph idx="1"/>
          </p:nvPr>
        </p:nvSpPr>
        <p:spPr>
          <a:xfrm>
            <a:off x="914401" y="2163685"/>
            <a:ext cx="4012442" cy="4107020"/>
          </a:xfrm>
        </p:spPr>
        <p:txBody>
          <a:bodyPr vert="horz" lIns="91440" tIns="45720" rIns="91440" bIns="45720" rtlCol="0">
            <a:normAutofit/>
          </a:bodyPr>
          <a:lstStyle/>
          <a:p>
            <a:pPr>
              <a:lnSpc>
                <a:spcPct val="90000"/>
              </a:lnSpc>
            </a:pPr>
            <a:r>
              <a:rPr lang="cs-CZ" sz="1700" dirty="0" err="1">
                <a:ea typeface="+mn-lt"/>
                <a:cs typeface="+mn-lt"/>
              </a:rPr>
              <a:t>Horner</a:t>
            </a:r>
            <a:r>
              <a:rPr lang="cs-CZ" sz="1700" dirty="0">
                <a:ea typeface="+mn-lt"/>
                <a:cs typeface="+mn-lt"/>
              </a:rPr>
              <a:t> (2004) uvádí, že schopnost reflexe je nezbytným předpokladem </a:t>
            </a:r>
            <a:r>
              <a:rPr lang="cs-CZ" sz="1700" i="1" dirty="0">
                <a:ea typeface="+mn-lt"/>
                <a:cs typeface="+mn-lt"/>
              </a:rPr>
              <a:t>efektivního sociálního pracovníka</a:t>
            </a:r>
            <a:r>
              <a:rPr lang="cs-CZ" sz="1700" dirty="0">
                <a:ea typeface="+mn-lt"/>
                <a:cs typeface="+mn-lt"/>
              </a:rPr>
              <a:t>, protože je východiskem přístupu, který zpochybňuje, testuje naše myšlenky, zkušenosti a činy. </a:t>
            </a:r>
            <a:endParaRPr lang="cs-CZ" sz="1700" dirty="0">
              <a:cs typeface="+mn-lt"/>
            </a:endParaRPr>
          </a:p>
          <a:p>
            <a:pPr>
              <a:lnSpc>
                <a:spcPct val="90000"/>
              </a:lnSpc>
            </a:pPr>
            <a:r>
              <a:rPr lang="cs-CZ" sz="1700" dirty="0">
                <a:ea typeface="+mn-lt"/>
                <a:cs typeface="+mn-lt"/>
              </a:rPr>
              <a:t>Reflexe nám umožňuje učit se ze zkušeností a rozšiřuje naše znalosti a dovednosti. </a:t>
            </a:r>
            <a:endParaRPr lang="cs-CZ" sz="1700" dirty="0">
              <a:cs typeface="+mn-lt"/>
            </a:endParaRPr>
          </a:p>
          <a:p>
            <a:pPr>
              <a:lnSpc>
                <a:spcPct val="90000"/>
              </a:lnSpc>
            </a:pPr>
            <a:r>
              <a:rPr lang="cs-CZ" sz="1700" dirty="0">
                <a:ea typeface="+mn-lt"/>
                <a:cs typeface="+mn-lt"/>
              </a:rPr>
              <a:t>Prostřednictvím reflexe můžeme jako sociální pracovníci měnit své myšlení, cítění a chování tak, abychom lépe naplňovali potřeby uživatelů služeb, klientů a pečujících (ale i svých vlastních). </a:t>
            </a:r>
            <a:endParaRPr lang="cs-CZ" sz="1700" dirty="0"/>
          </a:p>
          <a:p>
            <a:pPr>
              <a:lnSpc>
                <a:spcPct val="90000"/>
              </a:lnSpc>
            </a:pPr>
            <a:endParaRPr lang="cs-CZ" sz="1700" dirty="0"/>
          </a:p>
        </p:txBody>
      </p:sp>
      <p:pic>
        <p:nvPicPr>
          <p:cNvPr id="5" name="Picture 4" descr="Člověk, který pročistí schody">
            <a:extLst>
              <a:ext uri="{FF2B5EF4-FFF2-40B4-BE49-F238E27FC236}">
                <a16:creationId xmlns:a16="http://schemas.microsoft.com/office/drawing/2014/main" id="{255D818E-C736-8CB4-2CAF-465862F7206A}"/>
              </a:ext>
            </a:extLst>
          </p:cNvPr>
          <p:cNvPicPr>
            <a:picLocks noChangeAspect="1"/>
          </p:cNvPicPr>
          <p:nvPr/>
        </p:nvPicPr>
        <p:blipFill rotWithShape="1">
          <a:blip r:embed="rId2"/>
          <a:srcRect l="25300" r="7356"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737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CA087AF-031B-D573-3C76-C045502D5E5D}"/>
              </a:ext>
            </a:extLst>
          </p:cNvPr>
          <p:cNvSpPr>
            <a:spLocks noGrp="1"/>
          </p:cNvSpPr>
          <p:nvPr>
            <p:ph type="title"/>
          </p:nvPr>
        </p:nvSpPr>
        <p:spPr>
          <a:xfrm>
            <a:off x="227991" y="1635579"/>
            <a:ext cx="3927630" cy="3733800"/>
          </a:xfrm>
        </p:spPr>
        <p:txBody>
          <a:bodyPr>
            <a:normAutofit/>
          </a:bodyPr>
          <a:lstStyle/>
          <a:p>
            <a:pPr algn="ctr"/>
            <a:r>
              <a:rPr lang="cs-CZ" dirty="0">
                <a:ea typeface="Batang"/>
              </a:rPr>
              <a:t>A-S-P-I-R-E (</a:t>
            </a:r>
            <a:r>
              <a:rPr lang="cs-CZ" dirty="0" err="1">
                <a:ea typeface="Batang"/>
              </a:rPr>
              <a:t>Sutton</a:t>
            </a:r>
            <a:r>
              <a:rPr lang="cs-CZ" dirty="0">
                <a:ea typeface="Batang"/>
              </a:rPr>
              <a:t>, 1999)</a:t>
            </a:r>
            <a:endParaRPr lang="cs-CZ" dirty="0"/>
          </a:p>
        </p:txBody>
      </p:sp>
      <p:sp>
        <p:nvSpPr>
          <p:cNvPr id="3" name="Zástupný obsah 2">
            <a:extLst>
              <a:ext uri="{FF2B5EF4-FFF2-40B4-BE49-F238E27FC236}">
                <a16:creationId xmlns:a16="http://schemas.microsoft.com/office/drawing/2014/main" id="{996F33C7-952F-C5E8-48F5-1883A4ECD0E4}"/>
              </a:ext>
            </a:extLst>
          </p:cNvPr>
          <p:cNvSpPr>
            <a:spLocks noGrp="1"/>
          </p:cNvSpPr>
          <p:nvPr>
            <p:ph idx="1"/>
          </p:nvPr>
        </p:nvSpPr>
        <p:spPr>
          <a:xfrm>
            <a:off x="6149995" y="733425"/>
            <a:ext cx="4889480" cy="5391150"/>
          </a:xfrm>
        </p:spPr>
        <p:txBody>
          <a:bodyPr vert="horz" lIns="91440" tIns="45720" rIns="91440" bIns="45720" rtlCol="0" anchor="ctr">
            <a:normAutofit/>
          </a:bodyPr>
          <a:lstStyle/>
          <a:p>
            <a:pPr marL="0" indent="0">
              <a:lnSpc>
                <a:spcPct val="90000"/>
              </a:lnSpc>
              <a:buNone/>
            </a:pPr>
            <a:r>
              <a:rPr lang="cs-CZ" sz="1900" dirty="0" err="1">
                <a:ea typeface="+mn-lt"/>
                <a:cs typeface="+mn-lt"/>
              </a:rPr>
              <a:t>Suttonův</a:t>
            </a:r>
            <a:r>
              <a:rPr lang="cs-CZ" sz="1900" dirty="0">
                <a:ea typeface="+mn-lt"/>
                <a:cs typeface="+mn-lt"/>
              </a:rPr>
              <a:t> ASPIRE model zahrnuje: </a:t>
            </a:r>
            <a:endParaRPr lang="cs-CZ" sz="1900" dirty="0">
              <a:cs typeface="+mn-lt"/>
            </a:endParaRPr>
          </a:p>
          <a:p>
            <a:pPr marL="0" indent="0">
              <a:lnSpc>
                <a:spcPct val="90000"/>
              </a:lnSpc>
              <a:buNone/>
            </a:pPr>
            <a:endParaRPr lang="cs-CZ" sz="1900" dirty="0">
              <a:cs typeface="+mn-lt"/>
            </a:endParaRPr>
          </a:p>
          <a:p>
            <a:pPr>
              <a:lnSpc>
                <a:spcPct val="90000"/>
              </a:lnSpc>
            </a:pPr>
            <a:r>
              <a:rPr lang="cs-CZ" sz="1900" dirty="0">
                <a:ea typeface="+mn-lt"/>
                <a:cs typeface="+mn-lt"/>
              </a:rPr>
              <a:t>AS – </a:t>
            </a:r>
            <a:r>
              <a:rPr lang="cs-CZ" sz="1900" dirty="0" err="1">
                <a:ea typeface="+mn-lt"/>
                <a:cs typeface="+mn-lt"/>
              </a:rPr>
              <a:t>Assessment</a:t>
            </a:r>
            <a:r>
              <a:rPr lang="cs-CZ" sz="1900" dirty="0">
                <a:ea typeface="+mn-lt"/>
                <a:cs typeface="+mn-lt"/>
              </a:rPr>
              <a:t>                    (posouzení)</a:t>
            </a:r>
            <a:endParaRPr lang="cs-CZ" sz="1900" dirty="0">
              <a:cs typeface="+mn-lt"/>
            </a:endParaRPr>
          </a:p>
          <a:p>
            <a:pPr>
              <a:lnSpc>
                <a:spcPct val="90000"/>
              </a:lnSpc>
            </a:pPr>
            <a:r>
              <a:rPr lang="cs-CZ" sz="1900" dirty="0">
                <a:ea typeface="+mn-lt"/>
                <a:cs typeface="+mn-lt"/>
              </a:rPr>
              <a:t>P –   </a:t>
            </a:r>
            <a:r>
              <a:rPr lang="cs-CZ" sz="1900" dirty="0" err="1">
                <a:ea typeface="+mn-lt"/>
                <a:cs typeface="+mn-lt"/>
              </a:rPr>
              <a:t>Planning</a:t>
            </a:r>
            <a:r>
              <a:rPr lang="cs-CZ" sz="1900" dirty="0">
                <a:ea typeface="+mn-lt"/>
                <a:cs typeface="+mn-lt"/>
              </a:rPr>
              <a:t>                       (plánování)</a:t>
            </a:r>
            <a:endParaRPr lang="cs-CZ" sz="1900" dirty="0">
              <a:cs typeface="+mn-lt"/>
            </a:endParaRPr>
          </a:p>
          <a:p>
            <a:pPr>
              <a:lnSpc>
                <a:spcPct val="90000"/>
              </a:lnSpc>
            </a:pPr>
            <a:r>
              <a:rPr lang="cs-CZ" sz="1900" dirty="0">
                <a:ea typeface="+mn-lt"/>
                <a:cs typeface="+mn-lt"/>
              </a:rPr>
              <a:t>I –   </a:t>
            </a:r>
            <a:r>
              <a:rPr lang="cs-CZ" sz="1900" dirty="0" err="1">
                <a:ea typeface="+mn-lt"/>
                <a:cs typeface="+mn-lt"/>
              </a:rPr>
              <a:t>Intervention</a:t>
            </a:r>
            <a:r>
              <a:rPr lang="cs-CZ" sz="1900" dirty="0">
                <a:ea typeface="+mn-lt"/>
                <a:cs typeface="+mn-lt"/>
              </a:rPr>
              <a:t>                   (intervence)</a:t>
            </a:r>
            <a:endParaRPr lang="cs-CZ" sz="1900" dirty="0">
              <a:cs typeface="+mn-lt"/>
            </a:endParaRPr>
          </a:p>
          <a:p>
            <a:pPr>
              <a:lnSpc>
                <a:spcPct val="90000"/>
              </a:lnSpc>
            </a:pPr>
            <a:r>
              <a:rPr lang="cs-CZ" sz="1900" dirty="0">
                <a:ea typeface="+mn-lt"/>
                <a:cs typeface="+mn-lt"/>
              </a:rPr>
              <a:t>RE – </a:t>
            </a:r>
            <a:r>
              <a:rPr lang="cs-CZ" sz="1900" dirty="0" err="1">
                <a:ea typeface="+mn-lt"/>
                <a:cs typeface="+mn-lt"/>
              </a:rPr>
              <a:t>Review</a:t>
            </a:r>
            <a:r>
              <a:rPr lang="cs-CZ" sz="1900" dirty="0">
                <a:ea typeface="+mn-lt"/>
                <a:cs typeface="+mn-lt"/>
              </a:rPr>
              <a:t> and </a:t>
            </a:r>
            <a:r>
              <a:rPr lang="cs-CZ" sz="1900" dirty="0" err="1">
                <a:ea typeface="+mn-lt"/>
                <a:cs typeface="+mn-lt"/>
              </a:rPr>
              <a:t>evaluation</a:t>
            </a:r>
            <a:r>
              <a:rPr lang="cs-CZ" sz="1900" dirty="0">
                <a:ea typeface="+mn-lt"/>
                <a:cs typeface="+mn-lt"/>
              </a:rPr>
              <a:t>                             (hodnocení)</a:t>
            </a:r>
          </a:p>
          <a:p>
            <a:pPr marL="0" indent="0">
              <a:lnSpc>
                <a:spcPct val="90000"/>
              </a:lnSpc>
              <a:buNone/>
            </a:pPr>
            <a:endParaRPr lang="cs-CZ" sz="1900" dirty="0"/>
          </a:p>
          <a:p>
            <a:pPr marL="0" indent="0">
              <a:lnSpc>
                <a:spcPct val="90000"/>
              </a:lnSpc>
              <a:buNone/>
            </a:pPr>
            <a:r>
              <a:rPr lang="cs-CZ" sz="1900" dirty="0">
                <a:ea typeface="+mn-lt"/>
                <a:cs typeface="+mn-lt"/>
              </a:rPr>
              <a:t>Tento model je dobrým výchozím bodem i pro posouzení </a:t>
            </a:r>
            <a:r>
              <a:rPr lang="cs-CZ" sz="1900" b="1" dirty="0">
                <a:ea typeface="+mn-lt"/>
                <a:cs typeface="+mn-lt"/>
              </a:rPr>
              <a:t>našich vlastních vzdělávacích a rozvojových potřeb</a:t>
            </a:r>
            <a:r>
              <a:rPr lang="cs-CZ" sz="1900" dirty="0">
                <a:ea typeface="+mn-lt"/>
                <a:cs typeface="+mn-lt"/>
              </a:rPr>
              <a:t> a následně i pro zamyšlení se nad tím, jak bychom mohli tyto potřeby naplnit prostřednictvím </a:t>
            </a:r>
            <a:r>
              <a:rPr lang="cs-CZ" sz="1900" b="1" dirty="0">
                <a:ea typeface="+mn-lt"/>
                <a:cs typeface="+mn-lt"/>
              </a:rPr>
              <a:t>plánu</a:t>
            </a:r>
            <a:r>
              <a:rPr lang="cs-CZ" sz="1900" dirty="0">
                <a:ea typeface="+mn-lt"/>
                <a:cs typeface="+mn-lt"/>
              </a:rPr>
              <a:t>. Nakonec můžeme tento plán </a:t>
            </a:r>
            <a:r>
              <a:rPr lang="cs-CZ" sz="1900" b="1" dirty="0">
                <a:ea typeface="+mn-lt"/>
                <a:cs typeface="+mn-lt"/>
              </a:rPr>
              <a:t>provést</a:t>
            </a:r>
            <a:r>
              <a:rPr lang="cs-CZ" sz="1900" dirty="0">
                <a:ea typeface="+mn-lt"/>
                <a:cs typeface="+mn-lt"/>
              </a:rPr>
              <a:t> a </a:t>
            </a:r>
            <a:r>
              <a:rPr lang="cs-CZ" sz="1900" b="1" dirty="0">
                <a:ea typeface="+mn-lt"/>
                <a:cs typeface="+mn-lt"/>
              </a:rPr>
              <a:t>zhodnotit</a:t>
            </a:r>
            <a:r>
              <a:rPr lang="cs-CZ" sz="1900" dirty="0">
                <a:ea typeface="+mn-lt"/>
                <a:cs typeface="+mn-lt"/>
              </a:rPr>
              <a:t>, abychom zjistili, jak byl účinný, a provést příslušné změny.</a:t>
            </a:r>
            <a:endParaRPr lang="cs-CZ" sz="1900" dirty="0"/>
          </a:p>
          <a:p>
            <a:pPr marL="0" indent="0">
              <a:lnSpc>
                <a:spcPct val="90000"/>
              </a:lnSpc>
              <a:buNone/>
            </a:pPr>
            <a:endParaRPr lang="cs-CZ" sz="1900" dirty="0"/>
          </a:p>
        </p:txBody>
      </p:sp>
    </p:spTree>
    <p:extLst>
      <p:ext uri="{BB962C8B-B14F-4D97-AF65-F5344CB8AC3E}">
        <p14:creationId xmlns:p14="http://schemas.microsoft.com/office/powerpoint/2010/main" val="340589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C057A-5593-22AC-C419-F03036F23A55}"/>
              </a:ext>
            </a:extLst>
          </p:cNvPr>
          <p:cNvSpPr>
            <a:spLocks noGrp="1"/>
          </p:cNvSpPr>
          <p:nvPr>
            <p:ph type="title"/>
          </p:nvPr>
        </p:nvSpPr>
        <p:spPr/>
        <p:txBody>
          <a:bodyPr/>
          <a:lstStyle/>
          <a:p>
            <a:r>
              <a:rPr lang="cs-CZ" dirty="0">
                <a:ea typeface="Batang"/>
              </a:rPr>
              <a:t>Posouzení</a:t>
            </a:r>
            <a:endParaRPr lang="cs-CZ" dirty="0"/>
          </a:p>
        </p:txBody>
      </p:sp>
      <p:graphicFrame>
        <p:nvGraphicFramePr>
          <p:cNvPr id="13" name="Zástupný obsah 2">
            <a:extLst>
              <a:ext uri="{FF2B5EF4-FFF2-40B4-BE49-F238E27FC236}">
                <a16:creationId xmlns:a16="http://schemas.microsoft.com/office/drawing/2014/main" id="{3BB657E8-18A4-9606-3573-667C4880377E}"/>
              </a:ext>
            </a:extLst>
          </p:cNvPr>
          <p:cNvGraphicFramePr>
            <a:graphicFrameLocks noGrp="1"/>
          </p:cNvGraphicFramePr>
          <p:nvPr>
            <p:ph idx="1"/>
            <p:extLst>
              <p:ext uri="{D42A27DB-BD31-4B8C-83A1-F6EECF244321}">
                <p14:modId xmlns:p14="http://schemas.microsoft.com/office/powerpoint/2010/main" val="1278767098"/>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4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B821E6-E997-F87A-802B-B388F2339C58}"/>
              </a:ext>
            </a:extLst>
          </p:cNvPr>
          <p:cNvSpPr>
            <a:spLocks noGrp="1"/>
          </p:cNvSpPr>
          <p:nvPr>
            <p:ph type="title"/>
          </p:nvPr>
        </p:nvSpPr>
        <p:spPr>
          <a:xfrm>
            <a:off x="1050879" y="609601"/>
            <a:ext cx="4476464" cy="1216024"/>
          </a:xfrm>
        </p:spPr>
        <p:txBody>
          <a:bodyPr>
            <a:normAutofit/>
          </a:bodyPr>
          <a:lstStyle/>
          <a:p>
            <a:r>
              <a:rPr lang="cs-CZ" dirty="0">
                <a:ea typeface="Batang"/>
              </a:rPr>
              <a:t>přístupy k sebehodnocení</a:t>
            </a:r>
            <a:endParaRPr lang="cs-CZ" dirty="0"/>
          </a:p>
        </p:txBody>
      </p:sp>
      <p:sp>
        <p:nvSpPr>
          <p:cNvPr id="3" name="Zástupný obsah 2">
            <a:extLst>
              <a:ext uri="{FF2B5EF4-FFF2-40B4-BE49-F238E27FC236}">
                <a16:creationId xmlns:a16="http://schemas.microsoft.com/office/drawing/2014/main" id="{E223CE66-B5B8-FF6B-DE88-6400FC0E91BD}"/>
              </a:ext>
            </a:extLst>
          </p:cNvPr>
          <p:cNvSpPr>
            <a:spLocks noGrp="1"/>
          </p:cNvSpPr>
          <p:nvPr>
            <p:ph idx="1"/>
          </p:nvPr>
        </p:nvSpPr>
        <p:spPr>
          <a:xfrm>
            <a:off x="1050879" y="2163685"/>
            <a:ext cx="3875963" cy="4107020"/>
          </a:xfrm>
        </p:spPr>
        <p:txBody>
          <a:bodyPr vert="horz" lIns="91440" tIns="45720" rIns="91440" bIns="45720" rtlCol="0">
            <a:normAutofit/>
          </a:bodyPr>
          <a:lstStyle/>
          <a:p>
            <a:r>
              <a:rPr lang="cs-CZ" dirty="0">
                <a:ea typeface="Batang"/>
              </a:rPr>
              <a:t>SWOT</a:t>
            </a:r>
          </a:p>
          <a:p>
            <a:r>
              <a:rPr lang="cs-CZ" dirty="0">
                <a:ea typeface="Batang"/>
              </a:rPr>
              <a:t>REFLEKTIVNÍ DENÍK</a:t>
            </a:r>
          </a:p>
          <a:p>
            <a:r>
              <a:rPr lang="cs-CZ" dirty="0">
                <a:ea typeface="Batang"/>
              </a:rPr>
              <a:t>FIGHT OR FLIGHT MODEL</a:t>
            </a:r>
            <a:endParaRPr lang="cs-CZ" dirty="0"/>
          </a:p>
          <a:p>
            <a:r>
              <a:rPr lang="cs-CZ" dirty="0">
                <a:ea typeface="Batang"/>
              </a:rPr>
              <a:t>MODEL PŘEDPOKLADŮ</a:t>
            </a:r>
            <a:endParaRPr lang="cs-CZ" dirty="0"/>
          </a:p>
          <a:p>
            <a:r>
              <a:rPr lang="cs-CZ" dirty="0">
                <a:ea typeface="Batang"/>
              </a:rPr>
              <a:t>KBT MODEL</a:t>
            </a:r>
          </a:p>
          <a:p>
            <a:r>
              <a:rPr lang="cs-CZ" dirty="0">
                <a:ea typeface="Batang"/>
              </a:rPr>
              <a:t>RET MODEL + </a:t>
            </a:r>
            <a:endParaRPr lang="cs-CZ" dirty="0"/>
          </a:p>
          <a:p>
            <a:endParaRPr lang="cs-CZ" dirty="0"/>
          </a:p>
        </p:txBody>
      </p:sp>
      <p:pic>
        <p:nvPicPr>
          <p:cNvPr id="5" name="Picture 4" descr="Barevné nalepovací papírky a pero na otevřeném poznámkovém bloku">
            <a:extLst>
              <a:ext uri="{FF2B5EF4-FFF2-40B4-BE49-F238E27FC236}">
                <a16:creationId xmlns:a16="http://schemas.microsoft.com/office/drawing/2014/main" id="{5332CFD2-5117-C18C-9668-BFC3E9736B68}"/>
              </a:ext>
            </a:extLst>
          </p:cNvPr>
          <p:cNvPicPr>
            <a:picLocks noChangeAspect="1"/>
          </p:cNvPicPr>
          <p:nvPr/>
        </p:nvPicPr>
        <p:blipFill rotWithShape="1">
          <a:blip r:embed="rId2"/>
          <a:srcRect l="7856" r="24800"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50821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73C77-1A00-DDAC-02DF-B7479FCC3DCE}"/>
              </a:ext>
            </a:extLst>
          </p:cNvPr>
          <p:cNvSpPr>
            <a:spLocks noGrp="1"/>
          </p:cNvSpPr>
          <p:nvPr>
            <p:ph type="title"/>
          </p:nvPr>
        </p:nvSpPr>
        <p:spPr/>
        <p:txBody>
          <a:bodyPr/>
          <a:lstStyle/>
          <a:p>
            <a:r>
              <a:rPr lang="cs-CZ" dirty="0" err="1">
                <a:ea typeface="Batang"/>
              </a:rPr>
              <a:t>Swot</a:t>
            </a:r>
            <a:r>
              <a:rPr lang="cs-CZ" dirty="0">
                <a:ea typeface="Batang"/>
              </a:rPr>
              <a:t> ANALÝZA</a:t>
            </a:r>
            <a:endParaRPr lang="cs-CZ" dirty="0"/>
          </a:p>
        </p:txBody>
      </p:sp>
      <p:graphicFrame>
        <p:nvGraphicFramePr>
          <p:cNvPr id="15" name="Zástupný obsah 2">
            <a:extLst>
              <a:ext uri="{FF2B5EF4-FFF2-40B4-BE49-F238E27FC236}">
                <a16:creationId xmlns:a16="http://schemas.microsoft.com/office/drawing/2014/main" id="{8920E474-E67C-9FE1-1723-F273BC68647B}"/>
              </a:ext>
            </a:extLst>
          </p:cNvPr>
          <p:cNvGraphicFramePr>
            <a:graphicFrameLocks noGrp="1"/>
          </p:cNvGraphicFramePr>
          <p:nvPr>
            <p:ph idx="1"/>
            <p:extLst>
              <p:ext uri="{D42A27DB-BD31-4B8C-83A1-F6EECF244321}">
                <p14:modId xmlns:p14="http://schemas.microsoft.com/office/powerpoint/2010/main" val="1161690745"/>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97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5844EC-5074-7013-8C15-9D51E85B2479}"/>
              </a:ext>
            </a:extLst>
          </p:cNvPr>
          <p:cNvSpPr>
            <a:spLocks noGrp="1"/>
          </p:cNvSpPr>
          <p:nvPr>
            <p:ph type="title"/>
          </p:nvPr>
        </p:nvSpPr>
        <p:spPr/>
        <p:txBody>
          <a:bodyPr/>
          <a:lstStyle/>
          <a:p>
            <a:r>
              <a:rPr lang="cs-CZ" dirty="0">
                <a:ea typeface="Batang"/>
              </a:rPr>
              <a:t>SWOT - příklad studentky na praxi OSPOD</a:t>
            </a:r>
            <a:endParaRPr lang="cs-CZ" dirty="0"/>
          </a:p>
        </p:txBody>
      </p:sp>
      <p:graphicFrame>
        <p:nvGraphicFramePr>
          <p:cNvPr id="4" name="Tabulka 4">
            <a:extLst>
              <a:ext uri="{FF2B5EF4-FFF2-40B4-BE49-F238E27FC236}">
                <a16:creationId xmlns:a16="http://schemas.microsoft.com/office/drawing/2014/main" id="{684DAC9F-69A6-955E-6638-87F98349988C}"/>
              </a:ext>
            </a:extLst>
          </p:cNvPr>
          <p:cNvGraphicFramePr>
            <a:graphicFrameLocks noGrp="1"/>
          </p:cNvGraphicFramePr>
          <p:nvPr>
            <p:ph idx="1"/>
            <p:extLst>
              <p:ext uri="{D42A27DB-BD31-4B8C-83A1-F6EECF244321}">
                <p14:modId xmlns:p14="http://schemas.microsoft.com/office/powerpoint/2010/main" val="2877979769"/>
              </p:ext>
            </p:extLst>
          </p:nvPr>
        </p:nvGraphicFramePr>
        <p:xfrm>
          <a:off x="1050925" y="1825625"/>
          <a:ext cx="9810750" cy="4765040"/>
        </p:xfrm>
        <a:graphic>
          <a:graphicData uri="http://schemas.openxmlformats.org/drawingml/2006/table">
            <a:tbl>
              <a:tblPr firstRow="1" bandRow="1">
                <a:tableStyleId>{5C22544A-7EE6-4342-B048-85BDC9FD1C3A}</a:tableStyleId>
              </a:tblPr>
              <a:tblGrid>
                <a:gridCol w="4905375">
                  <a:extLst>
                    <a:ext uri="{9D8B030D-6E8A-4147-A177-3AD203B41FA5}">
                      <a16:colId xmlns:a16="http://schemas.microsoft.com/office/drawing/2014/main" val="1972370730"/>
                    </a:ext>
                  </a:extLst>
                </a:gridCol>
                <a:gridCol w="4905375">
                  <a:extLst>
                    <a:ext uri="{9D8B030D-6E8A-4147-A177-3AD203B41FA5}">
                      <a16:colId xmlns:a16="http://schemas.microsoft.com/office/drawing/2014/main" val="1140442216"/>
                    </a:ext>
                  </a:extLst>
                </a:gridCol>
              </a:tblGrid>
              <a:tr h="370840">
                <a:tc>
                  <a:txBody>
                    <a:bodyPr/>
                    <a:lstStyle/>
                    <a:p>
                      <a:r>
                        <a:rPr lang="cs-CZ" b="1" dirty="0"/>
                        <a:t>Silné stránky</a:t>
                      </a:r>
                    </a:p>
                  </a:txBody>
                  <a:tcPr/>
                </a:tc>
                <a:tc>
                  <a:txBody>
                    <a:bodyPr/>
                    <a:lstStyle/>
                    <a:p>
                      <a:r>
                        <a:rPr lang="cs-CZ" b="1" dirty="0"/>
                        <a:t>Slabé stránky</a:t>
                      </a:r>
                    </a:p>
                  </a:txBody>
                  <a:tcPr/>
                </a:tc>
                <a:extLst>
                  <a:ext uri="{0D108BD9-81ED-4DB2-BD59-A6C34878D82A}">
                    <a16:rowId xmlns:a16="http://schemas.microsoft.com/office/drawing/2014/main" val="2437154058"/>
                  </a:ext>
                </a:extLst>
              </a:tr>
              <a:tr h="370840">
                <a:tc>
                  <a:txBody>
                    <a:bodyPr/>
                    <a:lstStyle/>
                    <a:p>
                      <a:pPr lvl="0">
                        <a:buNone/>
                      </a:pPr>
                      <a:r>
                        <a:rPr lang="cs-CZ" sz="1800" b="0" i="0" u="none" strike="noStrike" noProof="0" dirty="0">
                          <a:latin typeface="Bembo"/>
                        </a:rPr>
                        <a:t>+ Jsem přátelská a snadno vycházím s lidmi.</a:t>
                      </a:r>
                    </a:p>
                    <a:p>
                      <a:pPr lvl="0">
                        <a:buNone/>
                      </a:pPr>
                      <a:r>
                        <a:rPr lang="cs-CZ" sz="1800" b="0" i="0" u="none" strike="noStrike" noProof="0" dirty="0"/>
                        <a:t>+ Baví mě být s dětmi.</a:t>
                      </a:r>
                    </a:p>
                    <a:p>
                      <a:pPr lvl="0" algn="l">
                        <a:lnSpc>
                          <a:spcPct val="100000"/>
                        </a:lnSpc>
                        <a:spcBef>
                          <a:spcPts val="0"/>
                        </a:spcBef>
                        <a:spcAft>
                          <a:spcPts val="0"/>
                        </a:spcAft>
                        <a:buNone/>
                      </a:pPr>
                      <a:r>
                        <a:rPr lang="cs-CZ" sz="1800" b="0" i="0" u="none" strike="noStrike" noProof="0" dirty="0"/>
                        <a:t>+ </a:t>
                      </a:r>
                      <a:r>
                        <a:rPr lang="cs-CZ" sz="1800" b="0" i="0" u="none" strike="noStrike" noProof="0" dirty="0">
                          <a:latin typeface="Bembo"/>
                        </a:rPr>
                        <a:t>Jsem pracovitá.</a:t>
                      </a:r>
                      <a:endParaRPr lang="cs-CZ" sz="1800" b="0" i="0" u="none" strike="noStrike" noProof="0" dirty="0"/>
                    </a:p>
                    <a:p>
                      <a:pPr lvl="0">
                        <a:buNone/>
                      </a:pPr>
                      <a:r>
                        <a:rPr lang="cs-CZ" sz="1800" b="0" i="0" u="none" strike="noStrike" noProof="0" dirty="0">
                          <a:latin typeface="Bembo"/>
                        </a:rPr>
                        <a:t>+ Záleží mi na lidech a sociální spravedlnosti.</a:t>
                      </a:r>
                    </a:p>
                    <a:p>
                      <a:pPr lvl="0" algn="l">
                        <a:lnSpc>
                          <a:spcPct val="100000"/>
                        </a:lnSpc>
                        <a:spcBef>
                          <a:spcPts val="0"/>
                        </a:spcBef>
                        <a:spcAft>
                          <a:spcPts val="0"/>
                        </a:spcAft>
                        <a:buNone/>
                      </a:pPr>
                      <a:r>
                        <a:rPr lang="cs-CZ" sz="1800" b="0" i="0" u="none" strike="noStrike" noProof="0" dirty="0">
                          <a:latin typeface="Bembo"/>
                        </a:rPr>
                        <a:t>+ </a:t>
                      </a:r>
                      <a:r>
                        <a:rPr lang="cs-CZ" sz="1800" b="0" i="0" u="none" strike="noStrike" noProof="0" dirty="0"/>
                        <a:t>Jsem odhodlaná pracovat jako sociální pracovnice a motivovaná k učení a rozvoji.</a:t>
                      </a:r>
                      <a:endParaRPr lang="cs-CZ" dirty="0"/>
                    </a:p>
                    <a:p>
                      <a:pPr lvl="0">
                        <a:buNone/>
                      </a:pPr>
                      <a:endParaRPr lang="cs-CZ" sz="1800" b="0" i="0" u="none" strike="noStrike" noProof="0" dirty="0">
                        <a:latin typeface="Bembo"/>
                      </a:endParaRPr>
                    </a:p>
                  </a:txBody>
                  <a:tcPr/>
                </a:tc>
                <a:tc>
                  <a:txBody>
                    <a:bodyPr/>
                    <a:lstStyle/>
                    <a:p>
                      <a:r>
                        <a:rPr lang="cs-CZ" dirty="0"/>
                        <a:t>- </a:t>
                      </a:r>
                      <a:r>
                        <a:rPr lang="cs-CZ" sz="1800" b="0" i="0" u="none" strike="noStrike" noProof="0" dirty="0">
                          <a:latin typeface="Bembo"/>
                        </a:rPr>
                        <a:t>Mám sklon k obavám a stresu. </a:t>
                      </a:r>
                      <a:endParaRPr lang="cs-CZ"/>
                    </a:p>
                    <a:p>
                      <a:pPr lvl="0" algn="l">
                        <a:lnSpc>
                          <a:spcPct val="100000"/>
                        </a:lnSpc>
                        <a:spcBef>
                          <a:spcPts val="0"/>
                        </a:spcBef>
                        <a:spcAft>
                          <a:spcPts val="0"/>
                        </a:spcAft>
                        <a:buNone/>
                      </a:pPr>
                      <a:r>
                        <a:rPr lang="cs-CZ" sz="1800" b="0" i="0" u="none" strike="noStrike" noProof="0" dirty="0">
                          <a:latin typeface="Bembo"/>
                        </a:rPr>
                        <a:t>- </a:t>
                      </a:r>
                      <a:r>
                        <a:rPr lang="cs-CZ" sz="1800" b="0" i="0" u="none" strike="noStrike" noProof="0" dirty="0"/>
                        <a:t>Nejsem si jistá, jestli budu schopná emocionálně zvládnout práci s ohroženými dětmi. </a:t>
                      </a:r>
                      <a:endParaRPr lang="cs-CZ" dirty="0"/>
                    </a:p>
                    <a:p>
                      <a:pPr lvl="0" algn="l">
                        <a:lnSpc>
                          <a:spcPct val="100000"/>
                        </a:lnSpc>
                        <a:spcBef>
                          <a:spcPts val="0"/>
                        </a:spcBef>
                        <a:spcAft>
                          <a:spcPts val="0"/>
                        </a:spcAft>
                        <a:buNone/>
                      </a:pPr>
                      <a:r>
                        <a:rPr lang="cs-CZ" sz="1800" b="0" i="0" u="none" strike="noStrike" noProof="0" dirty="0"/>
                        <a:t>- Velmi mě rozčiluje, když se s dětmi nezachází láskyplně.</a:t>
                      </a:r>
                      <a:endParaRPr lang="cs-CZ"/>
                    </a:p>
                    <a:p>
                      <a:pPr lvl="0" algn="l">
                        <a:lnSpc>
                          <a:spcPct val="100000"/>
                        </a:lnSpc>
                        <a:spcBef>
                          <a:spcPts val="0"/>
                        </a:spcBef>
                        <a:spcAft>
                          <a:spcPts val="0"/>
                        </a:spcAft>
                        <a:buNone/>
                      </a:pPr>
                      <a:r>
                        <a:rPr lang="cs-CZ" sz="1800" b="0" i="0" u="none" strike="noStrike" noProof="0" dirty="0"/>
                        <a:t>- </a:t>
                      </a:r>
                      <a:r>
                        <a:rPr lang="cs-CZ" sz="1800" b="0" i="0" u="none" strike="noStrike" noProof="0" dirty="0">
                          <a:latin typeface="Bembo"/>
                        </a:rPr>
                        <a:t>Chci, aby mě lidé měli rádi, sociální pracovníci přitom činí velmi obtížná rozhodnutí, například doporučují odebrání dětí z rodiny.</a:t>
                      </a:r>
                      <a:endParaRPr lang="cs-CZ" sz="1800" b="0" i="0" u="none" strike="noStrike" noProof="0" dirty="0"/>
                    </a:p>
                    <a:p>
                      <a:pPr lvl="0" algn="l">
                        <a:lnSpc>
                          <a:spcPct val="100000"/>
                        </a:lnSpc>
                        <a:spcBef>
                          <a:spcPts val="0"/>
                        </a:spcBef>
                        <a:spcAft>
                          <a:spcPts val="0"/>
                        </a:spcAft>
                        <a:buNone/>
                      </a:pPr>
                      <a:r>
                        <a:rPr lang="cs-CZ" sz="1800" b="0" i="0" u="none" strike="noStrike" noProof="0" dirty="0">
                          <a:latin typeface="Bembo"/>
                        </a:rPr>
                        <a:t>- Někdy se beru moc vážně. </a:t>
                      </a:r>
                    </a:p>
                  </a:txBody>
                  <a:tcPr/>
                </a:tc>
                <a:extLst>
                  <a:ext uri="{0D108BD9-81ED-4DB2-BD59-A6C34878D82A}">
                    <a16:rowId xmlns:a16="http://schemas.microsoft.com/office/drawing/2014/main" val="4051076317"/>
                  </a:ext>
                </a:extLst>
              </a:tr>
              <a:tr h="370840">
                <a:tc>
                  <a:txBody>
                    <a:bodyPr/>
                    <a:lstStyle/>
                    <a:p>
                      <a:r>
                        <a:rPr lang="cs-CZ" b="1" dirty="0"/>
                        <a:t>Příležitosti</a:t>
                      </a:r>
                    </a:p>
                  </a:txBody>
                  <a:tcPr/>
                </a:tc>
                <a:tc>
                  <a:txBody>
                    <a:bodyPr/>
                    <a:lstStyle/>
                    <a:p>
                      <a:r>
                        <a:rPr lang="cs-CZ" b="1" dirty="0"/>
                        <a:t>Hrozby</a:t>
                      </a:r>
                    </a:p>
                  </a:txBody>
                  <a:tcPr/>
                </a:tc>
                <a:extLst>
                  <a:ext uri="{0D108BD9-81ED-4DB2-BD59-A6C34878D82A}">
                    <a16:rowId xmlns:a16="http://schemas.microsoft.com/office/drawing/2014/main" val="3900340741"/>
                  </a:ext>
                </a:extLst>
              </a:tr>
              <a:tr h="370840">
                <a:tc>
                  <a:txBody>
                    <a:bodyPr/>
                    <a:lstStyle/>
                    <a:p>
                      <a:r>
                        <a:rPr lang="cs-CZ" dirty="0"/>
                        <a:t>+ Získat nové dovednosti a něco nového se dozvědět</a:t>
                      </a:r>
                    </a:p>
                    <a:p>
                      <a:pPr lvl="0">
                        <a:buNone/>
                      </a:pPr>
                      <a:r>
                        <a:rPr lang="cs-CZ" dirty="0"/>
                        <a:t>+ Procvičovat dovednosti a využívat osvojené teorie </a:t>
                      </a:r>
                    </a:p>
                    <a:p>
                      <a:pPr lvl="0">
                        <a:buNone/>
                      </a:pPr>
                      <a:r>
                        <a:rPr lang="cs-CZ" dirty="0"/>
                        <a:t>+ Bojovat se svými slabými stránkami</a:t>
                      </a:r>
                    </a:p>
                  </a:txBody>
                  <a:tcPr/>
                </a:tc>
                <a:tc>
                  <a:txBody>
                    <a:bodyPr/>
                    <a:lstStyle/>
                    <a:p>
                      <a:r>
                        <a:rPr lang="cs-CZ" dirty="0"/>
                        <a:t>- </a:t>
                      </a:r>
                      <a:r>
                        <a:rPr lang="cs-CZ" sz="1800" b="0" i="0" u="none" strike="noStrike" noProof="0" dirty="0">
                          <a:latin typeface="Bembo"/>
                        </a:rPr>
                        <a:t>Zjistit, že nezvládám práci, protože jsem rozrušená a... jsem ve velkém stresu</a:t>
                      </a:r>
                    </a:p>
                    <a:p>
                      <a:pPr lvl="0">
                        <a:buNone/>
                      </a:pPr>
                      <a:r>
                        <a:rPr lang="cs-CZ" sz="1800" b="0" i="0" u="none" strike="noStrike" noProof="0" dirty="0">
                          <a:latin typeface="Bembo"/>
                        </a:rPr>
                        <a:t>- Strach ze selhání</a:t>
                      </a:r>
                    </a:p>
                    <a:p>
                      <a:pPr lvl="0">
                        <a:buNone/>
                      </a:pPr>
                      <a:r>
                        <a:rPr lang="cs-CZ" sz="1800" b="0" i="0" u="none" strike="noStrike" noProof="0" dirty="0">
                          <a:latin typeface="Bembo"/>
                        </a:rPr>
                        <a:t>- Strach z konfliktu</a:t>
                      </a:r>
                    </a:p>
                    <a:p>
                      <a:pPr lvl="0">
                        <a:buNone/>
                      </a:pPr>
                      <a:r>
                        <a:rPr lang="cs-CZ" sz="1800" b="0" i="0" u="none" strike="noStrike" noProof="0" dirty="0">
                          <a:latin typeface="Bembo"/>
                        </a:rPr>
                        <a:t>- Nastavování si nerealistických standardů</a:t>
                      </a:r>
                    </a:p>
                  </a:txBody>
                  <a:tcPr/>
                </a:tc>
                <a:extLst>
                  <a:ext uri="{0D108BD9-81ED-4DB2-BD59-A6C34878D82A}">
                    <a16:rowId xmlns:a16="http://schemas.microsoft.com/office/drawing/2014/main" val="3985760593"/>
                  </a:ext>
                </a:extLst>
              </a:tr>
            </a:tbl>
          </a:graphicData>
        </a:graphic>
      </p:graphicFrame>
    </p:spTree>
    <p:extLst>
      <p:ext uri="{BB962C8B-B14F-4D97-AF65-F5344CB8AC3E}">
        <p14:creationId xmlns:p14="http://schemas.microsoft.com/office/powerpoint/2010/main" val="84451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CB60E04-7A9E-FD81-E284-72019D027B07}"/>
              </a:ext>
            </a:extLst>
          </p:cNvPr>
          <p:cNvSpPr>
            <a:spLocks noGrp="1"/>
          </p:cNvSpPr>
          <p:nvPr>
            <p:ph type="title"/>
          </p:nvPr>
        </p:nvSpPr>
        <p:spPr>
          <a:xfrm>
            <a:off x="1050878" y="609601"/>
            <a:ext cx="10017455" cy="1216024"/>
          </a:xfrm>
        </p:spPr>
        <p:txBody>
          <a:bodyPr>
            <a:normAutofit/>
          </a:bodyPr>
          <a:lstStyle/>
          <a:p>
            <a:r>
              <a:rPr lang="cs-CZ" dirty="0">
                <a:ea typeface="Batang"/>
              </a:rPr>
              <a:t>Cvičení 1</a:t>
            </a:r>
            <a:endParaRPr lang="cs-CZ" dirty="0"/>
          </a:p>
        </p:txBody>
      </p:sp>
      <p:sp>
        <p:nvSpPr>
          <p:cNvPr id="17" name="Zástupný obsah 2">
            <a:extLst>
              <a:ext uri="{FF2B5EF4-FFF2-40B4-BE49-F238E27FC236}">
                <a16:creationId xmlns:a16="http://schemas.microsoft.com/office/drawing/2014/main" id="{A5221826-CA8F-2166-583D-C9ABA21A955C}"/>
              </a:ext>
            </a:extLst>
          </p:cNvPr>
          <p:cNvSpPr>
            <a:spLocks noGrp="1"/>
          </p:cNvSpPr>
          <p:nvPr>
            <p:ph idx="1"/>
          </p:nvPr>
        </p:nvSpPr>
        <p:spPr>
          <a:xfrm>
            <a:off x="1050878" y="2435226"/>
            <a:ext cx="9880979" cy="3819151"/>
          </a:xfrm>
        </p:spPr>
        <p:txBody>
          <a:bodyPr vert="horz" lIns="91440" tIns="45720" rIns="91440" bIns="45720" rtlCol="0" anchor="ctr">
            <a:normAutofit/>
          </a:bodyPr>
          <a:lstStyle/>
          <a:p>
            <a:pPr>
              <a:lnSpc>
                <a:spcPct val="90000"/>
              </a:lnSpc>
            </a:pPr>
            <a:r>
              <a:rPr lang="cs-CZ" sz="1700" dirty="0">
                <a:ea typeface="+mn-lt"/>
                <a:cs typeface="+mn-lt"/>
              </a:rPr>
              <a:t>Zpracujte si svoji analýzu SWOT (ve vztahu k vysněné oblasti praxe). </a:t>
            </a:r>
            <a:endParaRPr lang="cs-CZ" sz="1700" dirty="0">
              <a:cs typeface="+mn-lt"/>
            </a:endParaRPr>
          </a:p>
          <a:p>
            <a:pPr>
              <a:lnSpc>
                <a:spcPct val="90000"/>
              </a:lnSpc>
            </a:pPr>
            <a:r>
              <a:rPr lang="cs-CZ" sz="1700" dirty="0">
                <a:ea typeface="+mn-lt"/>
                <a:cs typeface="+mn-lt"/>
              </a:rPr>
              <a:t>Je důležité být maximálně upřímný. </a:t>
            </a:r>
            <a:endParaRPr lang="cs-CZ" sz="1700" dirty="0">
              <a:ea typeface="Batang"/>
              <a:cs typeface="+mn-lt"/>
            </a:endParaRPr>
          </a:p>
          <a:p>
            <a:pPr>
              <a:lnSpc>
                <a:spcPct val="90000"/>
              </a:lnSpc>
            </a:pPr>
            <a:r>
              <a:rPr lang="cs-CZ" sz="1700" dirty="0">
                <a:ea typeface="+mn-lt"/>
                <a:cs typeface="+mn-lt"/>
              </a:rPr>
              <a:t>K vaší analýze SWOT se vrátíme po další aktivitě (nezahazujte ji).  </a:t>
            </a:r>
          </a:p>
          <a:p>
            <a:pPr>
              <a:lnSpc>
                <a:spcPct val="90000"/>
              </a:lnSpc>
            </a:pPr>
            <a:endParaRPr lang="cs-CZ" sz="1700" dirty="0"/>
          </a:p>
          <a:p>
            <a:pPr>
              <a:lnSpc>
                <a:spcPct val="90000"/>
              </a:lnSpc>
              <a:buNone/>
            </a:pPr>
            <a:endParaRPr lang="cs-CZ" sz="1700" dirty="0">
              <a:ea typeface="+mn-lt"/>
              <a:cs typeface="+mn-lt"/>
            </a:endParaRPr>
          </a:p>
          <a:p>
            <a:pPr>
              <a:lnSpc>
                <a:spcPct val="90000"/>
              </a:lnSpc>
              <a:buNone/>
            </a:pPr>
            <a:endParaRPr lang="cs-CZ" sz="1700" dirty="0">
              <a:ea typeface="+mn-lt"/>
              <a:cs typeface="+mn-lt"/>
            </a:endParaRPr>
          </a:p>
          <a:p>
            <a:pPr>
              <a:lnSpc>
                <a:spcPct val="90000"/>
              </a:lnSpc>
              <a:buNone/>
            </a:pPr>
            <a:r>
              <a:rPr lang="cs-CZ" sz="1700" dirty="0">
                <a:ea typeface="+mn-lt"/>
                <a:cs typeface="+mn-lt"/>
              </a:rPr>
              <a:t>Komentář:</a:t>
            </a:r>
            <a:endParaRPr lang="cs-CZ" sz="1700" dirty="0"/>
          </a:p>
          <a:p>
            <a:pPr marL="0" indent="0">
              <a:lnSpc>
                <a:spcPct val="90000"/>
              </a:lnSpc>
              <a:buNone/>
            </a:pPr>
            <a:r>
              <a:rPr lang="cs-CZ" sz="1700" dirty="0">
                <a:ea typeface="+mn-lt"/>
                <a:cs typeface="+mn-lt"/>
              </a:rPr>
              <a:t>Při řešení tohoto cvičení vám pomůže šablona čtyř políček. Nesnažte se je dělat v logickém sledu, pokud to pro vás není přirozené. Možná vymyslíte více, když napíšete to, co vás napadne jako první. Možná zjistíte, že to, co vám připadá jako potenciální hrozba, je také příležitost, a proto je třeba zapsat do obou políček. </a:t>
            </a:r>
            <a:endParaRPr lang="cs-CZ" sz="1700" dirty="0"/>
          </a:p>
        </p:txBody>
      </p:sp>
    </p:spTree>
    <p:extLst>
      <p:ext uri="{BB962C8B-B14F-4D97-AF65-F5344CB8AC3E}">
        <p14:creationId xmlns:p14="http://schemas.microsoft.com/office/powerpoint/2010/main" val="867735865"/>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2B2441"/>
      </a:dk2>
      <a:lt2>
        <a:srgbClr val="E8E4E2"/>
      </a:lt2>
      <a:accent1>
        <a:srgbClr val="82A6BF"/>
      </a:accent1>
      <a:accent2>
        <a:srgbClr val="7D87BC"/>
      </a:accent2>
      <a:accent3>
        <a:srgbClr val="A194C8"/>
      </a:accent3>
      <a:accent4>
        <a:srgbClr val="A77DBC"/>
      </a:accent4>
      <a:accent5>
        <a:srgbClr val="C791C2"/>
      </a:accent5>
      <a:accent6>
        <a:srgbClr val="BC7D9D"/>
      </a:accent6>
      <a:hlink>
        <a:srgbClr val="A4785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30</TotalTime>
  <Words>2636</Words>
  <Application>Microsoft Office PowerPoint</Application>
  <PresentationFormat>Širokoúhlá obrazovka</PresentationFormat>
  <Paragraphs>231</Paragraphs>
  <Slides>29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29</vt:i4>
      </vt:variant>
    </vt:vector>
  </HeadingPairs>
  <TitlesOfParts>
    <vt:vector size="32" baseType="lpstr">
      <vt:lpstr>Arial</vt:lpstr>
      <vt:lpstr>Bembo</vt:lpstr>
      <vt:lpstr>ArchiveVTI</vt:lpstr>
      <vt:lpstr>Trvale udržitelný profesní rozvoj v kontextu sebereflexe</vt:lpstr>
      <vt:lpstr>Úvod</vt:lpstr>
      <vt:lpstr>Reflexe a efektivita? </vt:lpstr>
      <vt:lpstr>A-S-P-I-R-E (Sutton, 1999)</vt:lpstr>
      <vt:lpstr>Posouzení</vt:lpstr>
      <vt:lpstr>přístupy k sebehodnocení</vt:lpstr>
      <vt:lpstr>Swot ANALÝZA</vt:lpstr>
      <vt:lpstr>SWOT - příklad studentky na praxi OSPOD</vt:lpstr>
      <vt:lpstr>Cvičení 1</vt:lpstr>
      <vt:lpstr>Psaní záznamů reflektivní psaní</vt:lpstr>
      <vt:lpstr>Struktura reflektivního deníku Nicolson, 2006</vt:lpstr>
      <vt:lpstr>Cvičení 2</vt:lpstr>
      <vt:lpstr>Cvičení 3</vt:lpstr>
      <vt:lpstr>S-M-A-R-T cíle</vt:lpstr>
      <vt:lpstr>Fight or flight theory</vt:lpstr>
      <vt:lpstr>Příklad Fight/Flight teorie</vt:lpstr>
      <vt:lpstr>Předpoklady a přesvědčení</vt:lpstr>
      <vt:lpstr>Příklad</vt:lpstr>
      <vt:lpstr>Cvičení 4</vt:lpstr>
      <vt:lpstr>KBT  (kognitivně behaviorální terapie)</vt:lpstr>
      <vt:lpstr>Hančina rekce na Katčinu reakci</vt:lpstr>
      <vt:lpstr>RET  (Racionální emoční behaviorální terapie)</vt:lpstr>
      <vt:lpstr>Příklad: </vt:lpstr>
      <vt:lpstr>Co s tím?</vt:lpstr>
      <vt:lpstr>Disputace</vt:lpstr>
      <vt:lpstr>energetizace</vt:lpstr>
      <vt:lpstr>Co tedy dále?</vt:lpstr>
      <vt:lpstr>Dobrá četba</vt:lpstr>
      <vt:lpstr>A pak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Pavel Navrátil</cp:lastModifiedBy>
  <cp:revision>751</cp:revision>
  <dcterms:created xsi:type="dcterms:W3CDTF">2022-10-10T14:57:00Z</dcterms:created>
  <dcterms:modified xsi:type="dcterms:W3CDTF">2022-10-11T08:29:14Z</dcterms:modified>
</cp:coreProperties>
</file>