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77168-2522-457F-BD9D-696024A8189E}" type="datetimeFigureOut">
              <a:rPr lang="en-GB" smtClean="0"/>
              <a:t>22/09/2011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ACE7B-7EA1-4187-95DE-F620509F20C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i="1" smtClean="0">
                <a:latin typeface="Arial" pitchFamily="34" charset="0"/>
              </a:rPr>
              <a:t>Mikael SkouAnderson (2004), 'Vikings and Virtues: a decade of CO2 taxation', Climate Policy Vol.4(1):13-24</a:t>
            </a:r>
            <a:r>
              <a:rPr lang="en-US" smtClean="0">
                <a:latin typeface="Arial" pitchFamily="34" charset="0"/>
              </a:rPr>
              <a:t> </a:t>
            </a:r>
          </a:p>
        </p:txBody>
      </p:sp>
      <p:sp>
        <p:nvSpPr>
          <p:cNvPr id="55300" name="Slide Number Placeholder 3"/>
          <p:cNvSpPr>
            <a:spLocks noGrp="1"/>
          </p:cNvSpPr>
          <p:nvPr>
            <p:ph type="sldNum" sz="quarter" idx="5"/>
          </p:nvPr>
        </p:nvSpPr>
        <p:spPr>
          <a:noFill/>
        </p:spPr>
        <p:txBody>
          <a:bodyPr/>
          <a:lstStyle/>
          <a:p>
            <a:fld id="{44F7D62D-65BB-4AD8-89A7-50A905E294BD}"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18E7226-2F78-4978-BCF6-6C6BE1B05CEA}" type="slidenum">
              <a:rPr lang="en-US" smtClean="0">
                <a:latin typeface="Arial" pitchFamily="34" charset="0"/>
              </a:rPr>
              <a:pPr/>
              <a:t>23</a:t>
            </a:fld>
            <a:endParaRPr lang="en-US" smtClean="0">
              <a:latin typeface="Arial" pitchFamily="34"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287E241-1890-48C3-A975-B1F6F03B27B3}" type="slidenum">
              <a:rPr lang="en-US" smtClean="0">
                <a:latin typeface="Arial" pitchFamily="34" charset="0"/>
              </a:rPr>
              <a:pPr/>
              <a:t>24</a:t>
            </a:fld>
            <a:endParaRPr lang="en-US" smtClean="0">
              <a:latin typeface="Arial" pitchFamily="34"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4CC75A9-5C1A-4598-8749-D4AB7AAFD8DE}" type="slidenum">
              <a:rPr lang="en-US" smtClean="0">
                <a:latin typeface="Arial" pitchFamily="34" charset="0"/>
              </a:rPr>
              <a:pPr/>
              <a:t>12</a:t>
            </a:fld>
            <a:endParaRPr lang="en-US" smtClean="0">
              <a:latin typeface="Arial" pitchFamily="34"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4B3D8BF-A0A4-462D-8814-73861A22B618}" type="slidenum">
              <a:rPr lang="en-US" smtClean="0">
                <a:latin typeface="Arial" pitchFamily="34" charset="0"/>
              </a:rPr>
              <a:pPr/>
              <a:t>13</a:t>
            </a:fld>
            <a:endParaRPr lang="en-US" smtClean="0">
              <a:latin typeface="Arial" pitchFamily="34"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C89B97A-DDB8-4527-8516-D7D28D4EC5C6}" type="slidenum">
              <a:rPr lang="en-US" smtClean="0">
                <a:latin typeface="Arial" pitchFamily="34" charset="0"/>
              </a:rPr>
              <a:pPr/>
              <a:t>17</a:t>
            </a:fld>
            <a:endParaRPr lang="en-US" smtClean="0">
              <a:latin typeface="Arial" pitchFamily="34"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r>
              <a:rPr lang="en-GB" smtClean="0">
                <a:latin typeface="Arial" pitchFamily="34" charset="0"/>
              </a:rPr>
              <a:t>Go to Flash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14D3B98-6E01-4C9C-8628-10ACF76BAE89}" type="slidenum">
              <a:rPr lang="en-US" smtClean="0">
                <a:latin typeface="Arial" pitchFamily="34" charset="0"/>
              </a:rPr>
              <a:pPr/>
              <a:t>18</a:t>
            </a:fld>
            <a:endParaRPr lang="en-US" smtClean="0">
              <a:latin typeface="Arial" pitchFamily="34"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3F5832B-CF88-4090-8640-6D6AB1DC7851}" type="slidenum">
              <a:rPr lang="en-US" smtClean="0">
                <a:latin typeface="Arial" pitchFamily="34" charset="0"/>
              </a:rPr>
              <a:pPr/>
              <a:t>19</a:t>
            </a:fld>
            <a:endParaRPr lang="en-US" smtClean="0">
              <a:latin typeface="Arial" pitchFamily="34"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A3658E7-0838-4B3B-B765-F8902E244242}" type="slidenum">
              <a:rPr lang="en-US" smtClean="0">
                <a:latin typeface="Arial" pitchFamily="34" charset="0"/>
              </a:rPr>
              <a:pPr/>
              <a:t>20</a:t>
            </a:fld>
            <a:endParaRPr lang="en-US" smtClean="0">
              <a:latin typeface="Arial" pitchFamily="34"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F88FFAE-AC77-4BA5-9A62-99FA88013B59}" type="slidenum">
              <a:rPr lang="en-US" smtClean="0">
                <a:latin typeface="Arial" pitchFamily="34" charset="0"/>
              </a:rPr>
              <a:pPr/>
              <a:t>21</a:t>
            </a:fld>
            <a:endParaRPr lang="en-US" smtClean="0">
              <a:latin typeface="Arial"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B9776E5-CD5A-4902-973C-4DEE9346B0C4}" type="slidenum">
              <a:rPr lang="en-US" smtClean="0">
                <a:latin typeface="Arial" pitchFamily="34" charset="0"/>
              </a:rPr>
              <a:pPr/>
              <a:t>22</a:t>
            </a:fld>
            <a:endParaRPr lang="en-US" smtClean="0">
              <a:latin typeface="Arial"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A807C9-E95F-4270-8050-D998E4184F28}" type="datetimeFigureOut">
              <a:rPr lang="en-GB" smtClean="0"/>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A807C9-E95F-4270-8050-D998E4184F28}" type="datetimeFigureOut">
              <a:rPr lang="en-GB" smtClean="0"/>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A807C9-E95F-4270-8050-D998E4184F28}" type="datetimeFigureOut">
              <a:rPr lang="en-GB" smtClean="0"/>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8F85E-817A-4939-ADEB-EA97141942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A807C9-E95F-4270-8050-D998E4184F28}" type="datetimeFigureOut">
              <a:rPr lang="en-GB" smtClean="0"/>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A807C9-E95F-4270-8050-D998E4184F28}" type="datetimeFigureOut">
              <a:rPr lang="en-GB" smtClean="0"/>
              <a:t>22/09/2011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A807C9-E95F-4270-8050-D998E4184F28}" type="datetimeFigureOut">
              <a:rPr lang="en-GB" smtClean="0"/>
              <a:t>22/09/2011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A807C9-E95F-4270-8050-D998E4184F28}" type="datetimeFigureOut">
              <a:rPr lang="en-GB" smtClean="0"/>
              <a:t>22/09/2011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A807C9-E95F-4270-8050-D998E4184F28}" type="datetimeFigureOut">
              <a:rPr lang="en-GB" smtClean="0"/>
              <a:t>22/09/2011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07C9-E95F-4270-8050-D998E4184F28}" type="datetimeFigureOut">
              <a:rPr lang="en-GB" smtClean="0"/>
              <a:t>22/09/2011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A807C9-E95F-4270-8050-D998E4184F28}" type="datetimeFigureOut">
              <a:rPr lang="en-GB" smtClean="0"/>
              <a:t>22/09/2011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A807C9-E95F-4270-8050-D998E4184F28}" type="datetimeFigureOut">
              <a:rPr lang="en-GB" smtClean="0"/>
              <a:t>22/09/2011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91553C-1149-4307-85AE-0EF94670F8B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07C9-E95F-4270-8050-D998E4184F28}" type="datetimeFigureOut">
              <a:rPr lang="en-GB" smtClean="0"/>
              <a:t>22/09/2011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1553C-1149-4307-85AE-0EF94670F8B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mage:1000_Year_Temperature_Comparison.p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http://en.wikipedia.org/skins-1.5/common/images/magnify-clip.png"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Climate change solutions</a:t>
            </a:r>
            <a:endParaRPr lang="en-GB" dirty="0"/>
          </a:p>
        </p:txBody>
      </p:sp>
      <p:sp>
        <p:nvSpPr>
          <p:cNvPr id="3" name="Subtitle 2"/>
          <p:cNvSpPr>
            <a:spLocks noGrp="1"/>
          </p:cNvSpPr>
          <p:nvPr>
            <p:ph type="subTitle" idx="1"/>
          </p:nvPr>
        </p:nvSpPr>
        <p:spPr/>
        <p:txBody>
          <a:bodyPr/>
          <a:lstStyle/>
          <a:p>
            <a:r>
              <a:rPr lang="en-GB" dirty="0" smtClean="0">
                <a:solidFill>
                  <a:srgbClr val="7030A0"/>
                </a:solidFill>
              </a:rPr>
              <a:t>Global or local?</a:t>
            </a:r>
            <a:endParaRPr lang="en-GB"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06437"/>
          </a:xfrm>
        </p:spPr>
        <p:txBody>
          <a:bodyPr>
            <a:normAutofit fontScale="90000"/>
          </a:bodyPr>
          <a:lstStyle/>
          <a:p>
            <a:pPr eaLnBrk="1" hangingPunct="1"/>
            <a:r>
              <a:rPr lang="en-GB" smtClean="0"/>
              <a:t>Critique</a:t>
            </a:r>
          </a:p>
        </p:txBody>
      </p:sp>
      <p:sp>
        <p:nvSpPr>
          <p:cNvPr id="29699" name="Content Placeholder 2"/>
          <p:cNvSpPr>
            <a:spLocks noGrp="1"/>
          </p:cNvSpPr>
          <p:nvPr>
            <p:ph idx="1"/>
          </p:nvPr>
        </p:nvSpPr>
        <p:spPr>
          <a:xfrm>
            <a:off x="457200" y="1052513"/>
            <a:ext cx="8229600" cy="5073650"/>
          </a:xfrm>
        </p:spPr>
        <p:txBody>
          <a:bodyPr/>
          <a:lstStyle/>
          <a:p>
            <a:pPr eaLnBrk="1" hangingPunct="1"/>
            <a:r>
              <a:rPr lang="en-GB" smtClean="0"/>
              <a:t>Internally inconsistent: market failure requires more markets </a:t>
            </a:r>
          </a:p>
          <a:p>
            <a:pPr eaLnBrk="1" hangingPunct="1"/>
            <a:r>
              <a:rPr lang="en-US" smtClean="0"/>
              <a:t>How can we be sure that the market analogy will extend to a virtual good like the global atmosphere?</a:t>
            </a:r>
          </a:p>
          <a:p>
            <a:pPr eaLnBrk="1" hangingPunct="1"/>
            <a:r>
              <a:rPr lang="en-GB" sz="2400" smtClean="0"/>
              <a:t>‘the problem lies with the whole economic process of business enterprise not some simple bilateral pollution problem which is a minor aberration of an otherwise perfect market system. Every product in the market place has embodied energy, is related to GHG emissions, and therefore has the “wrong” price.’</a:t>
            </a:r>
          </a:p>
          <a:p>
            <a:pPr eaLnBrk="1" hangingPunct="1"/>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404813"/>
            <a:ext cx="3898900" cy="5721350"/>
          </a:xfrm>
        </p:spPr>
        <p:txBody>
          <a:bodyPr/>
          <a:lstStyle/>
          <a:p>
            <a:pPr eaLnBrk="1" hangingPunct="1"/>
            <a:r>
              <a:rPr lang="en-GB" smtClean="0"/>
              <a:t>Who establishes the market—and sets the price?</a:t>
            </a:r>
          </a:p>
          <a:p>
            <a:pPr eaLnBrk="1" hangingPunct="1"/>
            <a:r>
              <a:rPr lang="en-GB" smtClean="0"/>
              <a:t>Are we all equally powerful consumers?</a:t>
            </a:r>
          </a:p>
          <a:p>
            <a:pPr eaLnBrk="1" hangingPunct="1"/>
            <a:r>
              <a:rPr lang="en-GB" smtClean="0"/>
              <a:t>How are we to establish the global limits? While negotiations stall emissions continue</a:t>
            </a:r>
          </a:p>
        </p:txBody>
      </p:sp>
      <p:pic>
        <p:nvPicPr>
          <p:cNvPr id="30723" name="Picture 3" descr="cc utopia.png"/>
          <p:cNvPicPr>
            <a:picLocks noChangeAspect="1"/>
          </p:cNvPicPr>
          <p:nvPr/>
        </p:nvPicPr>
        <p:blipFill>
          <a:blip r:embed="rId2" cstate="print"/>
          <a:srcRect/>
          <a:stretch>
            <a:fillRect/>
          </a:stretch>
        </p:blipFill>
        <p:spPr bwMode="auto">
          <a:xfrm>
            <a:off x="4140200" y="1557338"/>
            <a:ext cx="4762500" cy="3171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229600" cy="1139825"/>
          </a:xfrm>
        </p:spPr>
        <p:txBody>
          <a:bodyPr/>
          <a:lstStyle/>
          <a:p>
            <a:pPr eaLnBrk="1" hangingPunct="1"/>
            <a:r>
              <a:rPr lang="en-US" smtClean="0"/>
              <a:t>EU-ETS: A Corporate Bonanza</a:t>
            </a:r>
          </a:p>
        </p:txBody>
      </p:sp>
      <p:sp>
        <p:nvSpPr>
          <p:cNvPr id="18435" name="Rectangle 3"/>
          <p:cNvSpPr>
            <a:spLocks noGrp="1" noChangeArrowheads="1"/>
          </p:cNvSpPr>
          <p:nvPr>
            <p:ph type="body" sz="half" idx="1"/>
          </p:nvPr>
        </p:nvSpPr>
        <p:spPr>
          <a:xfrm>
            <a:off x="457200" y="1600200"/>
            <a:ext cx="8153400" cy="4530725"/>
          </a:xfrm>
        </p:spPr>
        <p:txBody>
          <a:bodyPr rtlCol="0">
            <a:normAutofit fontScale="92500" lnSpcReduction="20000"/>
          </a:bodyPr>
          <a:lstStyle/>
          <a:p>
            <a:pPr eaLnBrk="1" fontAlgn="auto" hangingPunct="1">
              <a:spcAft>
                <a:spcPts val="0"/>
              </a:spcAft>
              <a:defRPr/>
            </a:pPr>
            <a:r>
              <a:rPr lang="en-US" dirty="0" smtClean="0"/>
              <a:t>Firms have charged consumers for emission rights they received for free</a:t>
            </a:r>
          </a:p>
          <a:p>
            <a:pPr eaLnBrk="1" fontAlgn="auto" hangingPunct="1">
              <a:spcAft>
                <a:spcPts val="0"/>
              </a:spcAft>
              <a:defRPr/>
            </a:pPr>
            <a:r>
              <a:rPr lang="en-US" dirty="0" smtClean="0"/>
              <a:t>This has increased their profits. The WWF estimates that German utilities will make windfall profits of between €31-€64 billion to 2012 because of allowances.</a:t>
            </a:r>
          </a:p>
          <a:p>
            <a:pPr eaLnBrk="1" fontAlgn="auto" hangingPunct="1">
              <a:spcAft>
                <a:spcPts val="0"/>
              </a:spcAft>
              <a:defRPr/>
            </a:pPr>
            <a:r>
              <a:rPr lang="en-US" dirty="0" smtClean="0"/>
              <a:t>It has also increased the cost of electricity to consumers and businesses</a:t>
            </a:r>
          </a:p>
          <a:p>
            <a:pPr eaLnBrk="1" fontAlgn="auto" hangingPunct="1">
              <a:spcAft>
                <a:spcPts val="0"/>
              </a:spcAft>
              <a:defRPr/>
            </a:pPr>
            <a:r>
              <a:rPr lang="en-US" dirty="0" smtClean="0"/>
              <a:t>Bureaucratic  expenses associated with National Allocation Plans, verification and compliance are being paid for by the public</a:t>
            </a:r>
          </a:p>
          <a:p>
            <a:pPr eaLnBrk="1" fontAlgn="auto" hangingPunct="1">
              <a:spcAft>
                <a:spcPts val="0"/>
              </a:spcAft>
              <a:defRPr/>
            </a:pPr>
            <a:endParaRPr lang="en-US" sz="2200" dirty="0" smtClean="0"/>
          </a:p>
          <a:p>
            <a:pPr eaLnBrk="1" fontAlgn="auto" hangingPunct="1">
              <a:spcAft>
                <a:spcPts val="0"/>
              </a:spcAft>
              <a:defRPr/>
            </a:pPr>
            <a:endParaRPr lang="en-US" sz="2200" dirty="0" smtClean="0"/>
          </a:p>
        </p:txBody>
      </p:sp>
      <p:pic>
        <p:nvPicPr>
          <p:cNvPr id="31748" name="Picture 4" descr="cas_2hands_90x132"/>
          <p:cNvPicPr>
            <a:picLocks noChangeAspect="1" noChangeArrowheads="1"/>
          </p:cNvPicPr>
          <p:nvPr>
            <p:ph sz="half" idx="2"/>
          </p:nvPr>
        </p:nvPicPr>
        <p:blipFill>
          <a:blip r:embed="rId3" cstate="print"/>
          <a:srcRect/>
          <a:stretch>
            <a:fillRect/>
          </a:stretch>
        </p:blipFill>
        <p:spPr>
          <a:xfrm>
            <a:off x="7543800" y="5715000"/>
            <a:ext cx="1257300" cy="85725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  EU-ETS: The big questions</a:t>
            </a:r>
          </a:p>
        </p:txBody>
      </p:sp>
      <p:sp>
        <p:nvSpPr>
          <p:cNvPr id="32771" name="Rectangle 3"/>
          <p:cNvSpPr>
            <a:spLocks noGrp="1" noChangeArrowheads="1"/>
          </p:cNvSpPr>
          <p:nvPr>
            <p:ph type="body" sz="half" idx="1"/>
          </p:nvPr>
        </p:nvSpPr>
        <p:spPr>
          <a:xfrm>
            <a:off x="457200" y="1600200"/>
            <a:ext cx="8077200" cy="4530725"/>
          </a:xfrm>
        </p:spPr>
        <p:txBody>
          <a:bodyPr/>
          <a:lstStyle/>
          <a:p>
            <a:pPr eaLnBrk="1" hangingPunct="1">
              <a:lnSpc>
                <a:spcPct val="90000"/>
              </a:lnSpc>
            </a:pPr>
            <a:r>
              <a:rPr lang="en-US" smtClean="0"/>
              <a:t>Whose right is it to emit? Should it be given to an arbitrary group of companies, based on their past emissions? (“grandfathering”)</a:t>
            </a:r>
          </a:p>
          <a:p>
            <a:pPr eaLnBrk="1" hangingPunct="1">
              <a:lnSpc>
                <a:spcPct val="90000"/>
              </a:lnSpc>
            </a:pPr>
            <a:r>
              <a:rPr lang="en-US" smtClean="0"/>
              <a:t>Should it be applied partially ‘downstream’</a:t>
            </a:r>
          </a:p>
          <a:p>
            <a:pPr eaLnBrk="1" hangingPunct="1">
              <a:lnSpc>
                <a:spcPct val="90000"/>
              </a:lnSpc>
            </a:pPr>
            <a:r>
              <a:rPr lang="en-US" smtClean="0"/>
              <a:t>Should valuable permits worth €170 billion at issue be given away?</a:t>
            </a:r>
          </a:p>
          <a:p>
            <a:pPr eaLnBrk="1" hangingPunct="1">
              <a:lnSpc>
                <a:spcPct val="90000"/>
              </a:lnSpc>
            </a:pPr>
            <a:r>
              <a:rPr lang="en-US" smtClean="0"/>
              <a:t>Should it cover only 43% of EU emissions?</a:t>
            </a:r>
          </a:p>
        </p:txBody>
      </p:sp>
      <p:pic>
        <p:nvPicPr>
          <p:cNvPr id="32772" name="Picture 4" descr="cas_2hands_90x132"/>
          <p:cNvPicPr>
            <a:picLocks noChangeAspect="1" noChangeArrowheads="1"/>
          </p:cNvPicPr>
          <p:nvPr>
            <p:ph sz="half" idx="2"/>
          </p:nvPr>
        </p:nvPicPr>
        <p:blipFill>
          <a:blip r:embed="rId3" cstate="print"/>
          <a:srcRect/>
          <a:stretch>
            <a:fillRect/>
          </a:stretch>
        </p:blipFill>
        <p:spPr>
          <a:xfrm>
            <a:off x="7391400" y="5715000"/>
            <a:ext cx="1257300" cy="8572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Questions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403649" y="1556792"/>
            <a:ext cx="6231524" cy="469197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GB" smtClean="0"/>
              <a:t>What Would an Effective Solution Include?</a:t>
            </a:r>
          </a:p>
        </p:txBody>
      </p:sp>
      <p:sp>
        <p:nvSpPr>
          <p:cNvPr id="34819" name="Rectangle 3"/>
          <p:cNvSpPr>
            <a:spLocks noGrp="1" noChangeArrowheads="1"/>
          </p:cNvSpPr>
          <p:nvPr>
            <p:ph type="body" idx="1"/>
          </p:nvPr>
        </p:nvSpPr>
        <p:spPr/>
        <p:txBody>
          <a:bodyPr/>
          <a:lstStyle/>
          <a:p>
            <a:pPr eaLnBrk="1" hangingPunct="1"/>
            <a:r>
              <a:rPr lang="en-GB" smtClean="0"/>
              <a:t>A firm and ‘scientifically based’ cap on emissions</a:t>
            </a:r>
          </a:p>
          <a:p>
            <a:pPr eaLnBrk="1" hangingPunct="1"/>
            <a:r>
              <a:rPr lang="en-GB" smtClean="0"/>
              <a:t>A fair method for sharing the emissions – equality between and within countries?</a:t>
            </a:r>
          </a:p>
          <a:p>
            <a:pPr eaLnBrk="1" hangingPunct="1"/>
            <a:r>
              <a:rPr lang="en-GB" smtClean="0"/>
              <a:t>Prevention of financial leaks by countries controlling reserve currencies</a:t>
            </a:r>
          </a:p>
          <a:p>
            <a:pPr eaLnBrk="1" hangingPunct="1"/>
            <a:r>
              <a:rPr lang="en-GB" smtClean="0"/>
              <a:t>A soft landing for the inevitable end of a growth-driven global economy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42913" y="692150"/>
            <a:ext cx="8243887" cy="725488"/>
          </a:xfrm>
        </p:spPr>
        <p:txBody>
          <a:bodyPr/>
          <a:lstStyle/>
          <a:p>
            <a:pPr eaLnBrk="1" hangingPunct="1"/>
            <a:r>
              <a:rPr lang="en-GB" sz="4000" smtClean="0"/>
              <a:t>Contraction and Convergence</a:t>
            </a:r>
          </a:p>
        </p:txBody>
      </p:sp>
      <p:sp>
        <p:nvSpPr>
          <p:cNvPr id="11270" name="Rectangle 6"/>
          <p:cNvSpPr>
            <a:spLocks noChangeArrowheads="1"/>
          </p:cNvSpPr>
          <p:nvPr/>
        </p:nvSpPr>
        <p:spPr bwMode="auto">
          <a:xfrm>
            <a:off x="468313" y="5805488"/>
            <a:ext cx="8243887" cy="725487"/>
          </a:xfrm>
          <a:prstGeom prst="rect">
            <a:avLst/>
          </a:prstGeom>
          <a:noFill/>
          <a:ln w="9525">
            <a:noFill/>
            <a:miter lim="800000"/>
            <a:headEnd/>
            <a:tailEnd/>
          </a:ln>
        </p:spPr>
        <p:txBody>
          <a:bodyPr anchor="b"/>
          <a:lstStyle/>
          <a:p>
            <a:pPr algn="ctr">
              <a:lnSpc>
                <a:spcPct val="90000"/>
              </a:lnSpc>
              <a:defRPr/>
            </a:pPr>
            <a:r>
              <a:rPr lang="en-GB" sz="2800">
                <a:solidFill>
                  <a:schemeClr val="tx2"/>
                </a:solidFill>
                <a:effectLst>
                  <a:outerShdw blurRad="38100" dist="38100" dir="2700000" algn="tl">
                    <a:srgbClr val="C0C0C0"/>
                  </a:outerShdw>
                </a:effectLst>
                <a:latin typeface="Arial" charset="0"/>
              </a:rPr>
              <a:t>http://www.gci.org.uk/contconv/cc.html</a:t>
            </a:r>
          </a:p>
        </p:txBody>
      </p:sp>
      <p:pic>
        <p:nvPicPr>
          <p:cNvPr id="35844" name="Picture 9" descr="ContractionAndConvergence"/>
          <p:cNvPicPr>
            <a:picLocks noChangeAspect="1" noChangeArrowheads="1"/>
          </p:cNvPicPr>
          <p:nvPr/>
        </p:nvPicPr>
        <p:blipFill>
          <a:blip r:embed="rId2" cstate="print"/>
          <a:srcRect/>
          <a:stretch>
            <a:fillRect/>
          </a:stretch>
        </p:blipFill>
        <p:spPr bwMode="auto">
          <a:xfrm>
            <a:off x="1403350" y="1412875"/>
            <a:ext cx="6913563" cy="47069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2613025"/>
            <a:ext cx="6061075" cy="3265488"/>
            <a:chOff x="836" y="1170"/>
            <a:chExt cx="4262" cy="2296"/>
          </a:xfrm>
        </p:grpSpPr>
        <p:pic>
          <p:nvPicPr>
            <p:cNvPr id="37390" name="Picture 3" descr="GCI emissions 02"/>
            <p:cNvPicPr>
              <a:picLocks noChangeAspect="1" noChangeArrowheads="1"/>
            </p:cNvPicPr>
            <p:nvPr/>
          </p:nvPicPr>
          <p:blipFill>
            <a:blip r:embed="rId3" cstate="print"/>
            <a:srcRect/>
            <a:stretch>
              <a:fillRect/>
            </a:stretch>
          </p:blipFill>
          <p:spPr bwMode="auto">
            <a:xfrm>
              <a:off x="840" y="2914"/>
              <a:ext cx="4080" cy="552"/>
            </a:xfrm>
            <a:prstGeom prst="rect">
              <a:avLst/>
            </a:prstGeom>
            <a:noFill/>
            <a:ln w="9525">
              <a:noFill/>
              <a:miter lim="800000"/>
              <a:headEnd/>
              <a:tailEnd/>
            </a:ln>
          </p:spPr>
        </p:pic>
        <p:grpSp>
          <p:nvGrpSpPr>
            <p:cNvPr id="3" name="Group 4"/>
            <p:cNvGrpSpPr>
              <a:grpSpLocks/>
            </p:cNvGrpSpPr>
            <p:nvPr/>
          </p:nvGrpSpPr>
          <p:grpSpPr bwMode="auto">
            <a:xfrm>
              <a:off x="836" y="1170"/>
              <a:ext cx="4262" cy="781"/>
              <a:chOff x="836" y="1170"/>
              <a:chExt cx="4262" cy="781"/>
            </a:xfrm>
          </p:grpSpPr>
          <p:grpSp>
            <p:nvGrpSpPr>
              <p:cNvPr id="4" name="Group 5"/>
              <p:cNvGrpSpPr>
                <a:grpSpLocks/>
              </p:cNvGrpSpPr>
              <p:nvPr/>
            </p:nvGrpSpPr>
            <p:grpSpPr bwMode="auto">
              <a:xfrm>
                <a:off x="836" y="1593"/>
                <a:ext cx="2050" cy="122"/>
                <a:chOff x="836" y="1593"/>
                <a:chExt cx="2050" cy="122"/>
              </a:xfrm>
            </p:grpSpPr>
            <p:sp>
              <p:nvSpPr>
                <p:cNvPr id="37594" name="Line 6"/>
                <p:cNvSpPr>
                  <a:spLocks noChangeShapeType="1"/>
                </p:cNvSpPr>
                <p:nvPr/>
              </p:nvSpPr>
              <p:spPr bwMode="auto">
                <a:xfrm>
                  <a:off x="836" y="1714"/>
                  <a:ext cx="1" cy="1"/>
                </a:xfrm>
                <a:prstGeom prst="line">
                  <a:avLst/>
                </a:prstGeom>
                <a:noFill/>
                <a:ln w="20638">
                  <a:solidFill>
                    <a:srgbClr val="0000FF"/>
                  </a:solidFill>
                  <a:round/>
                  <a:headEnd/>
                  <a:tailEnd/>
                </a:ln>
              </p:spPr>
              <p:txBody>
                <a:bodyPr/>
                <a:lstStyle/>
                <a:p>
                  <a:endParaRPr lang="en-GB"/>
                </a:p>
              </p:txBody>
            </p:sp>
            <p:sp>
              <p:nvSpPr>
                <p:cNvPr id="37595" name="Line 7"/>
                <p:cNvSpPr>
                  <a:spLocks noChangeShapeType="1"/>
                </p:cNvSpPr>
                <p:nvPr/>
              </p:nvSpPr>
              <p:spPr bwMode="auto">
                <a:xfrm flipH="1">
                  <a:off x="836" y="1714"/>
                  <a:ext cx="12" cy="1"/>
                </a:xfrm>
                <a:prstGeom prst="line">
                  <a:avLst/>
                </a:prstGeom>
                <a:noFill/>
                <a:ln w="20638">
                  <a:solidFill>
                    <a:srgbClr val="0000FF"/>
                  </a:solidFill>
                  <a:round/>
                  <a:headEnd/>
                  <a:tailEnd/>
                </a:ln>
              </p:spPr>
              <p:txBody>
                <a:bodyPr/>
                <a:lstStyle/>
                <a:p>
                  <a:endParaRPr lang="en-GB"/>
                </a:p>
              </p:txBody>
            </p:sp>
            <p:sp>
              <p:nvSpPr>
                <p:cNvPr id="37596" name="Line 8"/>
                <p:cNvSpPr>
                  <a:spLocks noChangeShapeType="1"/>
                </p:cNvSpPr>
                <p:nvPr/>
              </p:nvSpPr>
              <p:spPr bwMode="auto">
                <a:xfrm flipH="1">
                  <a:off x="848" y="1714"/>
                  <a:ext cx="13" cy="1"/>
                </a:xfrm>
                <a:prstGeom prst="line">
                  <a:avLst/>
                </a:prstGeom>
                <a:noFill/>
                <a:ln w="20638">
                  <a:solidFill>
                    <a:srgbClr val="0000FF"/>
                  </a:solidFill>
                  <a:round/>
                  <a:headEnd/>
                  <a:tailEnd/>
                </a:ln>
              </p:spPr>
              <p:txBody>
                <a:bodyPr/>
                <a:lstStyle/>
                <a:p>
                  <a:endParaRPr lang="en-GB"/>
                </a:p>
              </p:txBody>
            </p:sp>
            <p:sp>
              <p:nvSpPr>
                <p:cNvPr id="37597" name="Line 9"/>
                <p:cNvSpPr>
                  <a:spLocks noChangeShapeType="1"/>
                </p:cNvSpPr>
                <p:nvPr/>
              </p:nvSpPr>
              <p:spPr bwMode="auto">
                <a:xfrm flipH="1">
                  <a:off x="861" y="1714"/>
                  <a:ext cx="13" cy="1"/>
                </a:xfrm>
                <a:prstGeom prst="line">
                  <a:avLst/>
                </a:prstGeom>
                <a:noFill/>
                <a:ln w="20638">
                  <a:solidFill>
                    <a:srgbClr val="0000FF"/>
                  </a:solidFill>
                  <a:round/>
                  <a:headEnd/>
                  <a:tailEnd/>
                </a:ln>
              </p:spPr>
              <p:txBody>
                <a:bodyPr/>
                <a:lstStyle/>
                <a:p>
                  <a:endParaRPr lang="en-GB"/>
                </a:p>
              </p:txBody>
            </p:sp>
            <p:sp>
              <p:nvSpPr>
                <p:cNvPr id="37598" name="Line 10"/>
                <p:cNvSpPr>
                  <a:spLocks noChangeShapeType="1"/>
                </p:cNvSpPr>
                <p:nvPr/>
              </p:nvSpPr>
              <p:spPr bwMode="auto">
                <a:xfrm flipH="1">
                  <a:off x="874" y="1714"/>
                  <a:ext cx="13" cy="1"/>
                </a:xfrm>
                <a:prstGeom prst="line">
                  <a:avLst/>
                </a:prstGeom>
                <a:noFill/>
                <a:ln w="20638">
                  <a:solidFill>
                    <a:srgbClr val="0000FF"/>
                  </a:solidFill>
                  <a:round/>
                  <a:headEnd/>
                  <a:tailEnd/>
                </a:ln>
              </p:spPr>
              <p:txBody>
                <a:bodyPr/>
                <a:lstStyle/>
                <a:p>
                  <a:endParaRPr lang="en-GB"/>
                </a:p>
              </p:txBody>
            </p:sp>
            <p:sp>
              <p:nvSpPr>
                <p:cNvPr id="37599" name="Line 11"/>
                <p:cNvSpPr>
                  <a:spLocks noChangeShapeType="1"/>
                </p:cNvSpPr>
                <p:nvPr/>
              </p:nvSpPr>
              <p:spPr bwMode="auto">
                <a:xfrm>
                  <a:off x="887" y="1714"/>
                  <a:ext cx="1" cy="1"/>
                </a:xfrm>
                <a:prstGeom prst="line">
                  <a:avLst/>
                </a:prstGeom>
                <a:noFill/>
                <a:ln w="20638">
                  <a:solidFill>
                    <a:srgbClr val="0000FF"/>
                  </a:solidFill>
                  <a:round/>
                  <a:headEnd/>
                  <a:tailEnd/>
                </a:ln>
              </p:spPr>
              <p:txBody>
                <a:bodyPr/>
                <a:lstStyle/>
                <a:p>
                  <a:endParaRPr lang="en-GB"/>
                </a:p>
              </p:txBody>
            </p:sp>
            <p:sp>
              <p:nvSpPr>
                <p:cNvPr id="37600" name="Line 12"/>
                <p:cNvSpPr>
                  <a:spLocks noChangeShapeType="1"/>
                </p:cNvSpPr>
                <p:nvPr/>
              </p:nvSpPr>
              <p:spPr bwMode="auto">
                <a:xfrm flipH="1">
                  <a:off x="887" y="1714"/>
                  <a:ext cx="13" cy="1"/>
                </a:xfrm>
                <a:prstGeom prst="line">
                  <a:avLst/>
                </a:prstGeom>
                <a:noFill/>
                <a:ln w="20638">
                  <a:solidFill>
                    <a:srgbClr val="0000FF"/>
                  </a:solidFill>
                  <a:round/>
                  <a:headEnd/>
                  <a:tailEnd/>
                </a:ln>
              </p:spPr>
              <p:txBody>
                <a:bodyPr/>
                <a:lstStyle/>
                <a:p>
                  <a:endParaRPr lang="en-GB"/>
                </a:p>
              </p:txBody>
            </p:sp>
            <p:sp>
              <p:nvSpPr>
                <p:cNvPr id="37601" name="Line 13"/>
                <p:cNvSpPr>
                  <a:spLocks noChangeShapeType="1"/>
                </p:cNvSpPr>
                <p:nvPr/>
              </p:nvSpPr>
              <p:spPr bwMode="auto">
                <a:xfrm flipH="1">
                  <a:off x="900" y="1714"/>
                  <a:ext cx="13" cy="1"/>
                </a:xfrm>
                <a:prstGeom prst="line">
                  <a:avLst/>
                </a:prstGeom>
                <a:noFill/>
                <a:ln w="20638">
                  <a:solidFill>
                    <a:srgbClr val="0000FF"/>
                  </a:solidFill>
                  <a:round/>
                  <a:headEnd/>
                  <a:tailEnd/>
                </a:ln>
              </p:spPr>
              <p:txBody>
                <a:bodyPr/>
                <a:lstStyle/>
                <a:p>
                  <a:endParaRPr lang="en-GB"/>
                </a:p>
              </p:txBody>
            </p:sp>
            <p:sp>
              <p:nvSpPr>
                <p:cNvPr id="37602" name="Line 14"/>
                <p:cNvSpPr>
                  <a:spLocks noChangeShapeType="1"/>
                </p:cNvSpPr>
                <p:nvPr/>
              </p:nvSpPr>
              <p:spPr bwMode="auto">
                <a:xfrm flipH="1">
                  <a:off x="913" y="1714"/>
                  <a:ext cx="13" cy="1"/>
                </a:xfrm>
                <a:prstGeom prst="line">
                  <a:avLst/>
                </a:prstGeom>
                <a:noFill/>
                <a:ln w="20638">
                  <a:solidFill>
                    <a:srgbClr val="0000FF"/>
                  </a:solidFill>
                  <a:round/>
                  <a:headEnd/>
                  <a:tailEnd/>
                </a:ln>
              </p:spPr>
              <p:txBody>
                <a:bodyPr/>
                <a:lstStyle/>
                <a:p>
                  <a:endParaRPr lang="en-GB"/>
                </a:p>
              </p:txBody>
            </p:sp>
            <p:sp>
              <p:nvSpPr>
                <p:cNvPr id="37603" name="Line 15"/>
                <p:cNvSpPr>
                  <a:spLocks noChangeShapeType="1"/>
                </p:cNvSpPr>
                <p:nvPr/>
              </p:nvSpPr>
              <p:spPr bwMode="auto">
                <a:xfrm flipH="1">
                  <a:off x="926" y="1714"/>
                  <a:ext cx="13" cy="1"/>
                </a:xfrm>
                <a:prstGeom prst="line">
                  <a:avLst/>
                </a:prstGeom>
                <a:noFill/>
                <a:ln w="20638">
                  <a:solidFill>
                    <a:srgbClr val="0000FF"/>
                  </a:solidFill>
                  <a:round/>
                  <a:headEnd/>
                  <a:tailEnd/>
                </a:ln>
              </p:spPr>
              <p:txBody>
                <a:bodyPr/>
                <a:lstStyle/>
                <a:p>
                  <a:endParaRPr lang="en-GB"/>
                </a:p>
              </p:txBody>
            </p:sp>
            <p:sp>
              <p:nvSpPr>
                <p:cNvPr id="37604" name="Line 16"/>
                <p:cNvSpPr>
                  <a:spLocks noChangeShapeType="1"/>
                </p:cNvSpPr>
                <p:nvPr/>
              </p:nvSpPr>
              <p:spPr bwMode="auto">
                <a:xfrm>
                  <a:off x="939" y="1714"/>
                  <a:ext cx="1" cy="1"/>
                </a:xfrm>
                <a:prstGeom prst="line">
                  <a:avLst/>
                </a:prstGeom>
                <a:noFill/>
                <a:ln w="20638">
                  <a:solidFill>
                    <a:srgbClr val="0000FF"/>
                  </a:solidFill>
                  <a:round/>
                  <a:headEnd/>
                  <a:tailEnd/>
                </a:ln>
              </p:spPr>
              <p:txBody>
                <a:bodyPr/>
                <a:lstStyle/>
                <a:p>
                  <a:endParaRPr lang="en-GB"/>
                </a:p>
              </p:txBody>
            </p:sp>
            <p:sp>
              <p:nvSpPr>
                <p:cNvPr id="37605" name="Line 17"/>
                <p:cNvSpPr>
                  <a:spLocks noChangeShapeType="1"/>
                </p:cNvSpPr>
                <p:nvPr/>
              </p:nvSpPr>
              <p:spPr bwMode="auto">
                <a:xfrm flipH="1">
                  <a:off x="939" y="1714"/>
                  <a:ext cx="13" cy="1"/>
                </a:xfrm>
                <a:prstGeom prst="line">
                  <a:avLst/>
                </a:prstGeom>
                <a:noFill/>
                <a:ln w="20638">
                  <a:solidFill>
                    <a:srgbClr val="0000FF"/>
                  </a:solidFill>
                  <a:round/>
                  <a:headEnd/>
                  <a:tailEnd/>
                </a:ln>
              </p:spPr>
              <p:txBody>
                <a:bodyPr/>
                <a:lstStyle/>
                <a:p>
                  <a:endParaRPr lang="en-GB"/>
                </a:p>
              </p:txBody>
            </p:sp>
            <p:sp>
              <p:nvSpPr>
                <p:cNvPr id="37606" name="Line 18"/>
                <p:cNvSpPr>
                  <a:spLocks noChangeShapeType="1"/>
                </p:cNvSpPr>
                <p:nvPr/>
              </p:nvSpPr>
              <p:spPr bwMode="auto">
                <a:xfrm flipH="1">
                  <a:off x="952" y="1714"/>
                  <a:ext cx="13" cy="1"/>
                </a:xfrm>
                <a:prstGeom prst="line">
                  <a:avLst/>
                </a:prstGeom>
                <a:noFill/>
                <a:ln w="20638">
                  <a:solidFill>
                    <a:srgbClr val="0000FF"/>
                  </a:solidFill>
                  <a:round/>
                  <a:headEnd/>
                  <a:tailEnd/>
                </a:ln>
              </p:spPr>
              <p:txBody>
                <a:bodyPr/>
                <a:lstStyle/>
                <a:p>
                  <a:endParaRPr lang="en-GB"/>
                </a:p>
              </p:txBody>
            </p:sp>
            <p:sp>
              <p:nvSpPr>
                <p:cNvPr id="37607" name="Line 19"/>
                <p:cNvSpPr>
                  <a:spLocks noChangeShapeType="1"/>
                </p:cNvSpPr>
                <p:nvPr/>
              </p:nvSpPr>
              <p:spPr bwMode="auto">
                <a:xfrm flipH="1">
                  <a:off x="965" y="1714"/>
                  <a:ext cx="12" cy="1"/>
                </a:xfrm>
                <a:prstGeom prst="line">
                  <a:avLst/>
                </a:prstGeom>
                <a:noFill/>
                <a:ln w="20638">
                  <a:solidFill>
                    <a:srgbClr val="0000FF"/>
                  </a:solidFill>
                  <a:round/>
                  <a:headEnd/>
                  <a:tailEnd/>
                </a:ln>
              </p:spPr>
              <p:txBody>
                <a:bodyPr/>
                <a:lstStyle/>
                <a:p>
                  <a:endParaRPr lang="en-GB"/>
                </a:p>
              </p:txBody>
            </p:sp>
            <p:sp>
              <p:nvSpPr>
                <p:cNvPr id="37608" name="Freeform 20"/>
                <p:cNvSpPr>
                  <a:spLocks/>
                </p:cNvSpPr>
                <p:nvPr/>
              </p:nvSpPr>
              <p:spPr bwMode="auto">
                <a:xfrm>
                  <a:off x="977" y="1714"/>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609" name="Line 21"/>
                <p:cNvSpPr>
                  <a:spLocks noChangeShapeType="1"/>
                </p:cNvSpPr>
                <p:nvPr/>
              </p:nvSpPr>
              <p:spPr bwMode="auto">
                <a:xfrm flipH="1">
                  <a:off x="977" y="1700"/>
                  <a:ext cx="13" cy="1"/>
                </a:xfrm>
                <a:prstGeom prst="line">
                  <a:avLst/>
                </a:prstGeom>
                <a:noFill/>
                <a:ln w="20638">
                  <a:solidFill>
                    <a:srgbClr val="0000FF"/>
                  </a:solidFill>
                  <a:round/>
                  <a:headEnd/>
                  <a:tailEnd/>
                </a:ln>
              </p:spPr>
              <p:txBody>
                <a:bodyPr/>
                <a:lstStyle/>
                <a:p>
                  <a:endParaRPr lang="en-GB"/>
                </a:p>
              </p:txBody>
            </p:sp>
            <p:sp>
              <p:nvSpPr>
                <p:cNvPr id="37610" name="Line 22"/>
                <p:cNvSpPr>
                  <a:spLocks noChangeShapeType="1"/>
                </p:cNvSpPr>
                <p:nvPr/>
              </p:nvSpPr>
              <p:spPr bwMode="auto">
                <a:xfrm flipH="1">
                  <a:off x="990" y="1700"/>
                  <a:ext cx="13" cy="1"/>
                </a:xfrm>
                <a:prstGeom prst="line">
                  <a:avLst/>
                </a:prstGeom>
                <a:noFill/>
                <a:ln w="20638">
                  <a:solidFill>
                    <a:srgbClr val="0000FF"/>
                  </a:solidFill>
                  <a:round/>
                  <a:headEnd/>
                  <a:tailEnd/>
                </a:ln>
              </p:spPr>
              <p:txBody>
                <a:bodyPr/>
                <a:lstStyle/>
                <a:p>
                  <a:endParaRPr lang="en-GB"/>
                </a:p>
              </p:txBody>
            </p:sp>
            <p:sp>
              <p:nvSpPr>
                <p:cNvPr id="37611" name="Line 23"/>
                <p:cNvSpPr>
                  <a:spLocks noChangeShapeType="1"/>
                </p:cNvSpPr>
                <p:nvPr/>
              </p:nvSpPr>
              <p:spPr bwMode="auto">
                <a:xfrm flipH="1">
                  <a:off x="1003" y="1700"/>
                  <a:ext cx="13" cy="1"/>
                </a:xfrm>
                <a:prstGeom prst="line">
                  <a:avLst/>
                </a:prstGeom>
                <a:noFill/>
                <a:ln w="20638">
                  <a:solidFill>
                    <a:srgbClr val="0000FF"/>
                  </a:solidFill>
                  <a:round/>
                  <a:headEnd/>
                  <a:tailEnd/>
                </a:ln>
              </p:spPr>
              <p:txBody>
                <a:bodyPr/>
                <a:lstStyle/>
                <a:p>
                  <a:endParaRPr lang="en-GB"/>
                </a:p>
              </p:txBody>
            </p:sp>
            <p:sp>
              <p:nvSpPr>
                <p:cNvPr id="37612" name="Line 24"/>
                <p:cNvSpPr>
                  <a:spLocks noChangeShapeType="1"/>
                </p:cNvSpPr>
                <p:nvPr/>
              </p:nvSpPr>
              <p:spPr bwMode="auto">
                <a:xfrm flipH="1">
                  <a:off x="1016" y="1700"/>
                  <a:ext cx="13" cy="1"/>
                </a:xfrm>
                <a:prstGeom prst="line">
                  <a:avLst/>
                </a:prstGeom>
                <a:noFill/>
                <a:ln w="20638">
                  <a:solidFill>
                    <a:srgbClr val="0000FF"/>
                  </a:solidFill>
                  <a:round/>
                  <a:headEnd/>
                  <a:tailEnd/>
                </a:ln>
              </p:spPr>
              <p:txBody>
                <a:bodyPr/>
                <a:lstStyle/>
                <a:p>
                  <a:endParaRPr lang="en-GB"/>
                </a:p>
              </p:txBody>
            </p:sp>
            <p:sp>
              <p:nvSpPr>
                <p:cNvPr id="37613" name="Line 25"/>
                <p:cNvSpPr>
                  <a:spLocks noChangeShapeType="1"/>
                </p:cNvSpPr>
                <p:nvPr/>
              </p:nvSpPr>
              <p:spPr bwMode="auto">
                <a:xfrm>
                  <a:off x="1029" y="1700"/>
                  <a:ext cx="1" cy="1"/>
                </a:xfrm>
                <a:prstGeom prst="line">
                  <a:avLst/>
                </a:prstGeom>
                <a:noFill/>
                <a:ln w="20638">
                  <a:solidFill>
                    <a:srgbClr val="0000FF"/>
                  </a:solidFill>
                  <a:round/>
                  <a:headEnd/>
                  <a:tailEnd/>
                </a:ln>
              </p:spPr>
              <p:txBody>
                <a:bodyPr/>
                <a:lstStyle/>
                <a:p>
                  <a:endParaRPr lang="en-GB"/>
                </a:p>
              </p:txBody>
            </p:sp>
            <p:sp>
              <p:nvSpPr>
                <p:cNvPr id="37614" name="Line 26"/>
                <p:cNvSpPr>
                  <a:spLocks noChangeShapeType="1"/>
                </p:cNvSpPr>
                <p:nvPr/>
              </p:nvSpPr>
              <p:spPr bwMode="auto">
                <a:xfrm flipH="1">
                  <a:off x="1029" y="1700"/>
                  <a:ext cx="13" cy="1"/>
                </a:xfrm>
                <a:prstGeom prst="line">
                  <a:avLst/>
                </a:prstGeom>
                <a:noFill/>
                <a:ln w="20638">
                  <a:solidFill>
                    <a:srgbClr val="0000FF"/>
                  </a:solidFill>
                  <a:round/>
                  <a:headEnd/>
                  <a:tailEnd/>
                </a:ln>
              </p:spPr>
              <p:txBody>
                <a:bodyPr/>
                <a:lstStyle/>
                <a:p>
                  <a:endParaRPr lang="en-GB"/>
                </a:p>
              </p:txBody>
            </p:sp>
            <p:sp>
              <p:nvSpPr>
                <p:cNvPr id="37615" name="Line 27"/>
                <p:cNvSpPr>
                  <a:spLocks noChangeShapeType="1"/>
                </p:cNvSpPr>
                <p:nvPr/>
              </p:nvSpPr>
              <p:spPr bwMode="auto">
                <a:xfrm flipH="1">
                  <a:off x="1042" y="1700"/>
                  <a:ext cx="13" cy="1"/>
                </a:xfrm>
                <a:prstGeom prst="line">
                  <a:avLst/>
                </a:prstGeom>
                <a:noFill/>
                <a:ln w="20638">
                  <a:solidFill>
                    <a:srgbClr val="0000FF"/>
                  </a:solidFill>
                  <a:round/>
                  <a:headEnd/>
                  <a:tailEnd/>
                </a:ln>
              </p:spPr>
              <p:txBody>
                <a:bodyPr/>
                <a:lstStyle/>
                <a:p>
                  <a:endParaRPr lang="en-GB"/>
                </a:p>
              </p:txBody>
            </p:sp>
            <p:sp>
              <p:nvSpPr>
                <p:cNvPr id="37616" name="Line 28"/>
                <p:cNvSpPr>
                  <a:spLocks noChangeShapeType="1"/>
                </p:cNvSpPr>
                <p:nvPr/>
              </p:nvSpPr>
              <p:spPr bwMode="auto">
                <a:xfrm flipH="1">
                  <a:off x="1055" y="1700"/>
                  <a:ext cx="13" cy="1"/>
                </a:xfrm>
                <a:prstGeom prst="line">
                  <a:avLst/>
                </a:prstGeom>
                <a:noFill/>
                <a:ln w="20638">
                  <a:solidFill>
                    <a:srgbClr val="0000FF"/>
                  </a:solidFill>
                  <a:round/>
                  <a:headEnd/>
                  <a:tailEnd/>
                </a:ln>
              </p:spPr>
              <p:txBody>
                <a:bodyPr/>
                <a:lstStyle/>
                <a:p>
                  <a:endParaRPr lang="en-GB"/>
                </a:p>
              </p:txBody>
            </p:sp>
            <p:sp>
              <p:nvSpPr>
                <p:cNvPr id="37617" name="Line 29"/>
                <p:cNvSpPr>
                  <a:spLocks noChangeShapeType="1"/>
                </p:cNvSpPr>
                <p:nvPr/>
              </p:nvSpPr>
              <p:spPr bwMode="auto">
                <a:xfrm flipH="1">
                  <a:off x="1068" y="1700"/>
                  <a:ext cx="13" cy="1"/>
                </a:xfrm>
                <a:prstGeom prst="line">
                  <a:avLst/>
                </a:prstGeom>
                <a:noFill/>
                <a:ln w="20638">
                  <a:solidFill>
                    <a:srgbClr val="0000FF"/>
                  </a:solidFill>
                  <a:round/>
                  <a:headEnd/>
                  <a:tailEnd/>
                </a:ln>
              </p:spPr>
              <p:txBody>
                <a:bodyPr/>
                <a:lstStyle/>
                <a:p>
                  <a:endParaRPr lang="en-GB"/>
                </a:p>
              </p:txBody>
            </p:sp>
            <p:sp>
              <p:nvSpPr>
                <p:cNvPr id="37618" name="Line 30"/>
                <p:cNvSpPr>
                  <a:spLocks noChangeShapeType="1"/>
                </p:cNvSpPr>
                <p:nvPr/>
              </p:nvSpPr>
              <p:spPr bwMode="auto">
                <a:xfrm>
                  <a:off x="1081" y="1700"/>
                  <a:ext cx="1" cy="1"/>
                </a:xfrm>
                <a:prstGeom prst="line">
                  <a:avLst/>
                </a:prstGeom>
                <a:noFill/>
                <a:ln w="20638">
                  <a:solidFill>
                    <a:srgbClr val="0000FF"/>
                  </a:solidFill>
                  <a:round/>
                  <a:headEnd/>
                  <a:tailEnd/>
                </a:ln>
              </p:spPr>
              <p:txBody>
                <a:bodyPr/>
                <a:lstStyle/>
                <a:p>
                  <a:endParaRPr lang="en-GB"/>
                </a:p>
              </p:txBody>
            </p:sp>
            <p:sp>
              <p:nvSpPr>
                <p:cNvPr id="37619" name="Line 31"/>
                <p:cNvSpPr>
                  <a:spLocks noChangeShapeType="1"/>
                </p:cNvSpPr>
                <p:nvPr/>
              </p:nvSpPr>
              <p:spPr bwMode="auto">
                <a:xfrm flipH="1">
                  <a:off x="1081" y="1700"/>
                  <a:ext cx="13" cy="1"/>
                </a:xfrm>
                <a:prstGeom prst="line">
                  <a:avLst/>
                </a:prstGeom>
                <a:noFill/>
                <a:ln w="20638">
                  <a:solidFill>
                    <a:srgbClr val="0000FF"/>
                  </a:solidFill>
                  <a:round/>
                  <a:headEnd/>
                  <a:tailEnd/>
                </a:ln>
              </p:spPr>
              <p:txBody>
                <a:bodyPr/>
                <a:lstStyle/>
                <a:p>
                  <a:endParaRPr lang="en-GB"/>
                </a:p>
              </p:txBody>
            </p:sp>
            <p:sp>
              <p:nvSpPr>
                <p:cNvPr id="37620" name="Line 32"/>
                <p:cNvSpPr>
                  <a:spLocks noChangeShapeType="1"/>
                </p:cNvSpPr>
                <p:nvPr/>
              </p:nvSpPr>
              <p:spPr bwMode="auto">
                <a:xfrm flipH="1">
                  <a:off x="1094" y="1700"/>
                  <a:ext cx="12" cy="1"/>
                </a:xfrm>
                <a:prstGeom prst="line">
                  <a:avLst/>
                </a:prstGeom>
                <a:noFill/>
                <a:ln w="20638">
                  <a:solidFill>
                    <a:srgbClr val="0000FF"/>
                  </a:solidFill>
                  <a:round/>
                  <a:headEnd/>
                  <a:tailEnd/>
                </a:ln>
              </p:spPr>
              <p:txBody>
                <a:bodyPr/>
                <a:lstStyle/>
                <a:p>
                  <a:endParaRPr lang="en-GB"/>
                </a:p>
              </p:txBody>
            </p:sp>
            <p:sp>
              <p:nvSpPr>
                <p:cNvPr id="37621" name="Line 33"/>
                <p:cNvSpPr>
                  <a:spLocks noChangeShapeType="1"/>
                </p:cNvSpPr>
                <p:nvPr/>
              </p:nvSpPr>
              <p:spPr bwMode="auto">
                <a:xfrm flipH="1">
                  <a:off x="1106" y="1700"/>
                  <a:ext cx="13" cy="1"/>
                </a:xfrm>
                <a:prstGeom prst="line">
                  <a:avLst/>
                </a:prstGeom>
                <a:noFill/>
                <a:ln w="20638">
                  <a:solidFill>
                    <a:srgbClr val="0000FF"/>
                  </a:solidFill>
                  <a:round/>
                  <a:headEnd/>
                  <a:tailEnd/>
                </a:ln>
              </p:spPr>
              <p:txBody>
                <a:bodyPr/>
                <a:lstStyle/>
                <a:p>
                  <a:endParaRPr lang="en-GB"/>
                </a:p>
              </p:txBody>
            </p:sp>
            <p:sp>
              <p:nvSpPr>
                <p:cNvPr id="37622" name="Line 34"/>
                <p:cNvSpPr>
                  <a:spLocks noChangeShapeType="1"/>
                </p:cNvSpPr>
                <p:nvPr/>
              </p:nvSpPr>
              <p:spPr bwMode="auto">
                <a:xfrm>
                  <a:off x="1119" y="1700"/>
                  <a:ext cx="1" cy="1"/>
                </a:xfrm>
                <a:prstGeom prst="line">
                  <a:avLst/>
                </a:prstGeom>
                <a:noFill/>
                <a:ln w="20638">
                  <a:solidFill>
                    <a:srgbClr val="0000FF"/>
                  </a:solidFill>
                  <a:round/>
                  <a:headEnd/>
                  <a:tailEnd/>
                </a:ln>
              </p:spPr>
              <p:txBody>
                <a:bodyPr/>
                <a:lstStyle/>
                <a:p>
                  <a:endParaRPr lang="en-GB"/>
                </a:p>
              </p:txBody>
            </p:sp>
            <p:sp>
              <p:nvSpPr>
                <p:cNvPr id="37623" name="Line 35"/>
                <p:cNvSpPr>
                  <a:spLocks noChangeShapeType="1"/>
                </p:cNvSpPr>
                <p:nvPr/>
              </p:nvSpPr>
              <p:spPr bwMode="auto">
                <a:xfrm flipH="1">
                  <a:off x="1119" y="1700"/>
                  <a:ext cx="13" cy="1"/>
                </a:xfrm>
                <a:prstGeom prst="line">
                  <a:avLst/>
                </a:prstGeom>
                <a:noFill/>
                <a:ln w="20638">
                  <a:solidFill>
                    <a:srgbClr val="0000FF"/>
                  </a:solidFill>
                  <a:round/>
                  <a:headEnd/>
                  <a:tailEnd/>
                </a:ln>
              </p:spPr>
              <p:txBody>
                <a:bodyPr/>
                <a:lstStyle/>
                <a:p>
                  <a:endParaRPr lang="en-GB"/>
                </a:p>
              </p:txBody>
            </p:sp>
            <p:sp>
              <p:nvSpPr>
                <p:cNvPr id="37624" name="Line 36"/>
                <p:cNvSpPr>
                  <a:spLocks noChangeShapeType="1"/>
                </p:cNvSpPr>
                <p:nvPr/>
              </p:nvSpPr>
              <p:spPr bwMode="auto">
                <a:xfrm flipH="1">
                  <a:off x="1132" y="1700"/>
                  <a:ext cx="13" cy="1"/>
                </a:xfrm>
                <a:prstGeom prst="line">
                  <a:avLst/>
                </a:prstGeom>
                <a:noFill/>
                <a:ln w="20638">
                  <a:solidFill>
                    <a:srgbClr val="0000FF"/>
                  </a:solidFill>
                  <a:round/>
                  <a:headEnd/>
                  <a:tailEnd/>
                </a:ln>
              </p:spPr>
              <p:txBody>
                <a:bodyPr/>
                <a:lstStyle/>
                <a:p>
                  <a:endParaRPr lang="en-GB"/>
                </a:p>
              </p:txBody>
            </p:sp>
            <p:sp>
              <p:nvSpPr>
                <p:cNvPr id="37625" name="Line 37"/>
                <p:cNvSpPr>
                  <a:spLocks noChangeShapeType="1"/>
                </p:cNvSpPr>
                <p:nvPr/>
              </p:nvSpPr>
              <p:spPr bwMode="auto">
                <a:xfrm flipH="1">
                  <a:off x="1145" y="1700"/>
                  <a:ext cx="13" cy="1"/>
                </a:xfrm>
                <a:prstGeom prst="line">
                  <a:avLst/>
                </a:prstGeom>
                <a:noFill/>
                <a:ln w="20638">
                  <a:solidFill>
                    <a:srgbClr val="0000FF"/>
                  </a:solidFill>
                  <a:round/>
                  <a:headEnd/>
                  <a:tailEnd/>
                </a:ln>
              </p:spPr>
              <p:txBody>
                <a:bodyPr/>
                <a:lstStyle/>
                <a:p>
                  <a:endParaRPr lang="en-GB"/>
                </a:p>
              </p:txBody>
            </p:sp>
            <p:sp>
              <p:nvSpPr>
                <p:cNvPr id="37626" name="Line 38"/>
                <p:cNvSpPr>
                  <a:spLocks noChangeShapeType="1"/>
                </p:cNvSpPr>
                <p:nvPr/>
              </p:nvSpPr>
              <p:spPr bwMode="auto">
                <a:xfrm flipH="1">
                  <a:off x="1158" y="1700"/>
                  <a:ext cx="13" cy="1"/>
                </a:xfrm>
                <a:prstGeom prst="line">
                  <a:avLst/>
                </a:prstGeom>
                <a:noFill/>
                <a:ln w="20638">
                  <a:solidFill>
                    <a:srgbClr val="0000FF"/>
                  </a:solidFill>
                  <a:round/>
                  <a:headEnd/>
                  <a:tailEnd/>
                </a:ln>
              </p:spPr>
              <p:txBody>
                <a:bodyPr/>
                <a:lstStyle/>
                <a:p>
                  <a:endParaRPr lang="en-GB"/>
                </a:p>
              </p:txBody>
            </p:sp>
            <p:sp>
              <p:nvSpPr>
                <p:cNvPr id="37627" name="Line 39"/>
                <p:cNvSpPr>
                  <a:spLocks noChangeShapeType="1"/>
                </p:cNvSpPr>
                <p:nvPr/>
              </p:nvSpPr>
              <p:spPr bwMode="auto">
                <a:xfrm>
                  <a:off x="1171" y="1700"/>
                  <a:ext cx="1" cy="1"/>
                </a:xfrm>
                <a:prstGeom prst="line">
                  <a:avLst/>
                </a:prstGeom>
                <a:noFill/>
                <a:ln w="20638">
                  <a:solidFill>
                    <a:srgbClr val="0000FF"/>
                  </a:solidFill>
                  <a:round/>
                  <a:headEnd/>
                  <a:tailEnd/>
                </a:ln>
              </p:spPr>
              <p:txBody>
                <a:bodyPr/>
                <a:lstStyle/>
                <a:p>
                  <a:endParaRPr lang="en-GB"/>
                </a:p>
              </p:txBody>
            </p:sp>
            <p:sp>
              <p:nvSpPr>
                <p:cNvPr id="37628" name="Line 40"/>
                <p:cNvSpPr>
                  <a:spLocks noChangeShapeType="1"/>
                </p:cNvSpPr>
                <p:nvPr/>
              </p:nvSpPr>
              <p:spPr bwMode="auto">
                <a:xfrm flipH="1">
                  <a:off x="1171" y="1700"/>
                  <a:ext cx="13" cy="1"/>
                </a:xfrm>
                <a:prstGeom prst="line">
                  <a:avLst/>
                </a:prstGeom>
                <a:noFill/>
                <a:ln w="20638">
                  <a:solidFill>
                    <a:srgbClr val="0000FF"/>
                  </a:solidFill>
                  <a:round/>
                  <a:headEnd/>
                  <a:tailEnd/>
                </a:ln>
              </p:spPr>
              <p:txBody>
                <a:bodyPr/>
                <a:lstStyle/>
                <a:p>
                  <a:endParaRPr lang="en-GB"/>
                </a:p>
              </p:txBody>
            </p:sp>
            <p:sp>
              <p:nvSpPr>
                <p:cNvPr id="37629" name="Line 41"/>
                <p:cNvSpPr>
                  <a:spLocks noChangeShapeType="1"/>
                </p:cNvSpPr>
                <p:nvPr/>
              </p:nvSpPr>
              <p:spPr bwMode="auto">
                <a:xfrm flipH="1">
                  <a:off x="1184" y="1700"/>
                  <a:ext cx="13" cy="1"/>
                </a:xfrm>
                <a:prstGeom prst="line">
                  <a:avLst/>
                </a:prstGeom>
                <a:noFill/>
                <a:ln w="20638">
                  <a:solidFill>
                    <a:srgbClr val="0000FF"/>
                  </a:solidFill>
                  <a:round/>
                  <a:headEnd/>
                  <a:tailEnd/>
                </a:ln>
              </p:spPr>
              <p:txBody>
                <a:bodyPr/>
                <a:lstStyle/>
                <a:p>
                  <a:endParaRPr lang="en-GB"/>
                </a:p>
              </p:txBody>
            </p:sp>
            <p:sp>
              <p:nvSpPr>
                <p:cNvPr id="37630" name="Line 42"/>
                <p:cNvSpPr>
                  <a:spLocks noChangeShapeType="1"/>
                </p:cNvSpPr>
                <p:nvPr/>
              </p:nvSpPr>
              <p:spPr bwMode="auto">
                <a:xfrm flipH="1">
                  <a:off x="1197" y="1700"/>
                  <a:ext cx="13" cy="1"/>
                </a:xfrm>
                <a:prstGeom prst="line">
                  <a:avLst/>
                </a:prstGeom>
                <a:noFill/>
                <a:ln w="20638">
                  <a:solidFill>
                    <a:srgbClr val="0000FF"/>
                  </a:solidFill>
                  <a:round/>
                  <a:headEnd/>
                  <a:tailEnd/>
                </a:ln>
              </p:spPr>
              <p:txBody>
                <a:bodyPr/>
                <a:lstStyle/>
                <a:p>
                  <a:endParaRPr lang="en-GB"/>
                </a:p>
              </p:txBody>
            </p:sp>
            <p:sp>
              <p:nvSpPr>
                <p:cNvPr id="37631" name="Line 43"/>
                <p:cNvSpPr>
                  <a:spLocks noChangeShapeType="1"/>
                </p:cNvSpPr>
                <p:nvPr/>
              </p:nvSpPr>
              <p:spPr bwMode="auto">
                <a:xfrm flipH="1">
                  <a:off x="1210" y="1700"/>
                  <a:ext cx="13" cy="1"/>
                </a:xfrm>
                <a:prstGeom prst="line">
                  <a:avLst/>
                </a:prstGeom>
                <a:noFill/>
                <a:ln w="20638">
                  <a:solidFill>
                    <a:srgbClr val="0000FF"/>
                  </a:solidFill>
                  <a:round/>
                  <a:headEnd/>
                  <a:tailEnd/>
                </a:ln>
              </p:spPr>
              <p:txBody>
                <a:bodyPr/>
                <a:lstStyle/>
                <a:p>
                  <a:endParaRPr lang="en-GB"/>
                </a:p>
              </p:txBody>
            </p:sp>
            <p:sp>
              <p:nvSpPr>
                <p:cNvPr id="37632" name="Line 44"/>
                <p:cNvSpPr>
                  <a:spLocks noChangeShapeType="1"/>
                </p:cNvSpPr>
                <p:nvPr/>
              </p:nvSpPr>
              <p:spPr bwMode="auto">
                <a:xfrm>
                  <a:off x="1223" y="1700"/>
                  <a:ext cx="1" cy="1"/>
                </a:xfrm>
                <a:prstGeom prst="line">
                  <a:avLst/>
                </a:prstGeom>
                <a:noFill/>
                <a:ln w="20638">
                  <a:solidFill>
                    <a:srgbClr val="0000FF"/>
                  </a:solidFill>
                  <a:round/>
                  <a:headEnd/>
                  <a:tailEnd/>
                </a:ln>
              </p:spPr>
              <p:txBody>
                <a:bodyPr/>
                <a:lstStyle/>
                <a:p>
                  <a:endParaRPr lang="en-GB"/>
                </a:p>
              </p:txBody>
            </p:sp>
            <p:sp>
              <p:nvSpPr>
                <p:cNvPr id="37633" name="Line 45"/>
                <p:cNvSpPr>
                  <a:spLocks noChangeShapeType="1"/>
                </p:cNvSpPr>
                <p:nvPr/>
              </p:nvSpPr>
              <p:spPr bwMode="auto">
                <a:xfrm flipH="1">
                  <a:off x="1223" y="1700"/>
                  <a:ext cx="12" cy="1"/>
                </a:xfrm>
                <a:prstGeom prst="line">
                  <a:avLst/>
                </a:prstGeom>
                <a:noFill/>
                <a:ln w="20638">
                  <a:solidFill>
                    <a:srgbClr val="0000FF"/>
                  </a:solidFill>
                  <a:round/>
                  <a:headEnd/>
                  <a:tailEnd/>
                </a:ln>
              </p:spPr>
              <p:txBody>
                <a:bodyPr/>
                <a:lstStyle/>
                <a:p>
                  <a:endParaRPr lang="en-GB"/>
                </a:p>
              </p:txBody>
            </p:sp>
            <p:sp>
              <p:nvSpPr>
                <p:cNvPr id="37634" name="Line 46"/>
                <p:cNvSpPr>
                  <a:spLocks noChangeShapeType="1"/>
                </p:cNvSpPr>
                <p:nvPr/>
              </p:nvSpPr>
              <p:spPr bwMode="auto">
                <a:xfrm flipH="1">
                  <a:off x="1235" y="1700"/>
                  <a:ext cx="13" cy="1"/>
                </a:xfrm>
                <a:prstGeom prst="line">
                  <a:avLst/>
                </a:prstGeom>
                <a:noFill/>
                <a:ln w="20638">
                  <a:solidFill>
                    <a:srgbClr val="0000FF"/>
                  </a:solidFill>
                  <a:round/>
                  <a:headEnd/>
                  <a:tailEnd/>
                </a:ln>
              </p:spPr>
              <p:txBody>
                <a:bodyPr/>
                <a:lstStyle/>
                <a:p>
                  <a:endParaRPr lang="en-GB"/>
                </a:p>
              </p:txBody>
            </p:sp>
            <p:sp>
              <p:nvSpPr>
                <p:cNvPr id="37635" name="Line 47"/>
                <p:cNvSpPr>
                  <a:spLocks noChangeShapeType="1"/>
                </p:cNvSpPr>
                <p:nvPr/>
              </p:nvSpPr>
              <p:spPr bwMode="auto">
                <a:xfrm flipH="1">
                  <a:off x="1248" y="1700"/>
                  <a:ext cx="13" cy="1"/>
                </a:xfrm>
                <a:prstGeom prst="line">
                  <a:avLst/>
                </a:prstGeom>
                <a:noFill/>
                <a:ln w="20638">
                  <a:solidFill>
                    <a:srgbClr val="0000FF"/>
                  </a:solidFill>
                  <a:round/>
                  <a:headEnd/>
                  <a:tailEnd/>
                </a:ln>
              </p:spPr>
              <p:txBody>
                <a:bodyPr/>
                <a:lstStyle/>
                <a:p>
                  <a:endParaRPr lang="en-GB"/>
                </a:p>
              </p:txBody>
            </p:sp>
            <p:sp>
              <p:nvSpPr>
                <p:cNvPr id="37636" name="Line 48"/>
                <p:cNvSpPr>
                  <a:spLocks noChangeShapeType="1"/>
                </p:cNvSpPr>
                <p:nvPr/>
              </p:nvSpPr>
              <p:spPr bwMode="auto">
                <a:xfrm flipH="1">
                  <a:off x="1261" y="1700"/>
                  <a:ext cx="13" cy="1"/>
                </a:xfrm>
                <a:prstGeom prst="line">
                  <a:avLst/>
                </a:prstGeom>
                <a:noFill/>
                <a:ln w="20638">
                  <a:solidFill>
                    <a:srgbClr val="0000FF"/>
                  </a:solidFill>
                  <a:round/>
                  <a:headEnd/>
                  <a:tailEnd/>
                </a:ln>
              </p:spPr>
              <p:txBody>
                <a:bodyPr/>
                <a:lstStyle/>
                <a:p>
                  <a:endParaRPr lang="en-GB"/>
                </a:p>
              </p:txBody>
            </p:sp>
            <p:sp>
              <p:nvSpPr>
                <p:cNvPr id="37637" name="Line 49"/>
                <p:cNvSpPr>
                  <a:spLocks noChangeShapeType="1"/>
                </p:cNvSpPr>
                <p:nvPr/>
              </p:nvSpPr>
              <p:spPr bwMode="auto">
                <a:xfrm>
                  <a:off x="1274" y="1700"/>
                  <a:ext cx="1" cy="1"/>
                </a:xfrm>
                <a:prstGeom prst="line">
                  <a:avLst/>
                </a:prstGeom>
                <a:noFill/>
                <a:ln w="20638">
                  <a:solidFill>
                    <a:srgbClr val="0000FF"/>
                  </a:solidFill>
                  <a:round/>
                  <a:headEnd/>
                  <a:tailEnd/>
                </a:ln>
              </p:spPr>
              <p:txBody>
                <a:bodyPr/>
                <a:lstStyle/>
                <a:p>
                  <a:endParaRPr lang="en-GB"/>
                </a:p>
              </p:txBody>
            </p:sp>
            <p:sp>
              <p:nvSpPr>
                <p:cNvPr id="37638" name="Line 50"/>
                <p:cNvSpPr>
                  <a:spLocks noChangeShapeType="1"/>
                </p:cNvSpPr>
                <p:nvPr/>
              </p:nvSpPr>
              <p:spPr bwMode="auto">
                <a:xfrm flipH="1">
                  <a:off x="1274" y="1700"/>
                  <a:ext cx="13" cy="1"/>
                </a:xfrm>
                <a:prstGeom prst="line">
                  <a:avLst/>
                </a:prstGeom>
                <a:noFill/>
                <a:ln w="20638">
                  <a:solidFill>
                    <a:srgbClr val="0000FF"/>
                  </a:solidFill>
                  <a:round/>
                  <a:headEnd/>
                  <a:tailEnd/>
                </a:ln>
              </p:spPr>
              <p:txBody>
                <a:bodyPr/>
                <a:lstStyle/>
                <a:p>
                  <a:endParaRPr lang="en-GB"/>
                </a:p>
              </p:txBody>
            </p:sp>
            <p:sp>
              <p:nvSpPr>
                <p:cNvPr id="37639" name="Line 51"/>
                <p:cNvSpPr>
                  <a:spLocks noChangeShapeType="1"/>
                </p:cNvSpPr>
                <p:nvPr/>
              </p:nvSpPr>
              <p:spPr bwMode="auto">
                <a:xfrm flipH="1">
                  <a:off x="1287" y="1700"/>
                  <a:ext cx="13" cy="1"/>
                </a:xfrm>
                <a:prstGeom prst="line">
                  <a:avLst/>
                </a:prstGeom>
                <a:noFill/>
                <a:ln w="20638">
                  <a:solidFill>
                    <a:srgbClr val="0000FF"/>
                  </a:solidFill>
                  <a:round/>
                  <a:headEnd/>
                  <a:tailEnd/>
                </a:ln>
              </p:spPr>
              <p:txBody>
                <a:bodyPr/>
                <a:lstStyle/>
                <a:p>
                  <a:endParaRPr lang="en-GB"/>
                </a:p>
              </p:txBody>
            </p:sp>
            <p:sp>
              <p:nvSpPr>
                <p:cNvPr id="37640" name="Line 52"/>
                <p:cNvSpPr>
                  <a:spLocks noChangeShapeType="1"/>
                </p:cNvSpPr>
                <p:nvPr/>
              </p:nvSpPr>
              <p:spPr bwMode="auto">
                <a:xfrm flipH="1">
                  <a:off x="1300" y="1700"/>
                  <a:ext cx="13" cy="1"/>
                </a:xfrm>
                <a:prstGeom prst="line">
                  <a:avLst/>
                </a:prstGeom>
                <a:noFill/>
                <a:ln w="20638">
                  <a:solidFill>
                    <a:srgbClr val="0000FF"/>
                  </a:solidFill>
                  <a:round/>
                  <a:headEnd/>
                  <a:tailEnd/>
                </a:ln>
              </p:spPr>
              <p:txBody>
                <a:bodyPr/>
                <a:lstStyle/>
                <a:p>
                  <a:endParaRPr lang="en-GB"/>
                </a:p>
              </p:txBody>
            </p:sp>
            <p:sp>
              <p:nvSpPr>
                <p:cNvPr id="37641" name="Line 53"/>
                <p:cNvSpPr>
                  <a:spLocks noChangeShapeType="1"/>
                </p:cNvSpPr>
                <p:nvPr/>
              </p:nvSpPr>
              <p:spPr bwMode="auto">
                <a:xfrm>
                  <a:off x="1313" y="1700"/>
                  <a:ext cx="1" cy="1"/>
                </a:xfrm>
                <a:prstGeom prst="line">
                  <a:avLst/>
                </a:prstGeom>
                <a:noFill/>
                <a:ln w="20638">
                  <a:solidFill>
                    <a:srgbClr val="0000FF"/>
                  </a:solidFill>
                  <a:round/>
                  <a:headEnd/>
                  <a:tailEnd/>
                </a:ln>
              </p:spPr>
              <p:txBody>
                <a:bodyPr/>
                <a:lstStyle/>
                <a:p>
                  <a:endParaRPr lang="en-GB"/>
                </a:p>
              </p:txBody>
            </p:sp>
            <p:sp>
              <p:nvSpPr>
                <p:cNvPr id="37642" name="Line 54"/>
                <p:cNvSpPr>
                  <a:spLocks noChangeShapeType="1"/>
                </p:cNvSpPr>
                <p:nvPr/>
              </p:nvSpPr>
              <p:spPr bwMode="auto">
                <a:xfrm flipH="1">
                  <a:off x="1313" y="1700"/>
                  <a:ext cx="13" cy="1"/>
                </a:xfrm>
                <a:prstGeom prst="line">
                  <a:avLst/>
                </a:prstGeom>
                <a:noFill/>
                <a:ln w="20638">
                  <a:solidFill>
                    <a:srgbClr val="0000FF"/>
                  </a:solidFill>
                  <a:round/>
                  <a:headEnd/>
                  <a:tailEnd/>
                </a:ln>
              </p:spPr>
              <p:txBody>
                <a:bodyPr/>
                <a:lstStyle/>
                <a:p>
                  <a:endParaRPr lang="en-GB"/>
                </a:p>
              </p:txBody>
            </p:sp>
            <p:sp>
              <p:nvSpPr>
                <p:cNvPr id="37643" name="Line 55"/>
                <p:cNvSpPr>
                  <a:spLocks noChangeShapeType="1"/>
                </p:cNvSpPr>
                <p:nvPr/>
              </p:nvSpPr>
              <p:spPr bwMode="auto">
                <a:xfrm flipH="1">
                  <a:off x="1326" y="1700"/>
                  <a:ext cx="13" cy="1"/>
                </a:xfrm>
                <a:prstGeom prst="line">
                  <a:avLst/>
                </a:prstGeom>
                <a:noFill/>
                <a:ln w="20638">
                  <a:solidFill>
                    <a:srgbClr val="0000FF"/>
                  </a:solidFill>
                  <a:round/>
                  <a:headEnd/>
                  <a:tailEnd/>
                </a:ln>
              </p:spPr>
              <p:txBody>
                <a:bodyPr/>
                <a:lstStyle/>
                <a:p>
                  <a:endParaRPr lang="en-GB"/>
                </a:p>
              </p:txBody>
            </p:sp>
            <p:sp>
              <p:nvSpPr>
                <p:cNvPr id="37644" name="Line 56"/>
                <p:cNvSpPr>
                  <a:spLocks noChangeShapeType="1"/>
                </p:cNvSpPr>
                <p:nvPr/>
              </p:nvSpPr>
              <p:spPr bwMode="auto">
                <a:xfrm flipH="1">
                  <a:off x="1339" y="1700"/>
                  <a:ext cx="13" cy="1"/>
                </a:xfrm>
                <a:prstGeom prst="line">
                  <a:avLst/>
                </a:prstGeom>
                <a:noFill/>
                <a:ln w="20638">
                  <a:solidFill>
                    <a:srgbClr val="0000FF"/>
                  </a:solidFill>
                  <a:round/>
                  <a:headEnd/>
                  <a:tailEnd/>
                </a:ln>
              </p:spPr>
              <p:txBody>
                <a:bodyPr/>
                <a:lstStyle/>
                <a:p>
                  <a:endParaRPr lang="en-GB"/>
                </a:p>
              </p:txBody>
            </p:sp>
            <p:sp>
              <p:nvSpPr>
                <p:cNvPr id="37645" name="Line 57"/>
                <p:cNvSpPr>
                  <a:spLocks noChangeShapeType="1"/>
                </p:cNvSpPr>
                <p:nvPr/>
              </p:nvSpPr>
              <p:spPr bwMode="auto">
                <a:xfrm flipH="1">
                  <a:off x="1352" y="1700"/>
                  <a:ext cx="12" cy="1"/>
                </a:xfrm>
                <a:prstGeom prst="line">
                  <a:avLst/>
                </a:prstGeom>
                <a:noFill/>
                <a:ln w="20638">
                  <a:solidFill>
                    <a:srgbClr val="0000FF"/>
                  </a:solidFill>
                  <a:round/>
                  <a:headEnd/>
                  <a:tailEnd/>
                </a:ln>
              </p:spPr>
              <p:txBody>
                <a:bodyPr/>
                <a:lstStyle/>
                <a:p>
                  <a:endParaRPr lang="en-GB"/>
                </a:p>
              </p:txBody>
            </p:sp>
            <p:sp>
              <p:nvSpPr>
                <p:cNvPr id="37646" name="Line 58"/>
                <p:cNvSpPr>
                  <a:spLocks noChangeShapeType="1"/>
                </p:cNvSpPr>
                <p:nvPr/>
              </p:nvSpPr>
              <p:spPr bwMode="auto">
                <a:xfrm>
                  <a:off x="1364" y="1700"/>
                  <a:ext cx="1" cy="1"/>
                </a:xfrm>
                <a:prstGeom prst="line">
                  <a:avLst/>
                </a:prstGeom>
                <a:noFill/>
                <a:ln w="20638">
                  <a:solidFill>
                    <a:srgbClr val="0000FF"/>
                  </a:solidFill>
                  <a:round/>
                  <a:headEnd/>
                  <a:tailEnd/>
                </a:ln>
              </p:spPr>
              <p:txBody>
                <a:bodyPr/>
                <a:lstStyle/>
                <a:p>
                  <a:endParaRPr lang="en-GB"/>
                </a:p>
              </p:txBody>
            </p:sp>
            <p:sp>
              <p:nvSpPr>
                <p:cNvPr id="37647" name="Freeform 59"/>
                <p:cNvSpPr>
                  <a:spLocks/>
                </p:cNvSpPr>
                <p:nvPr/>
              </p:nvSpPr>
              <p:spPr bwMode="auto">
                <a:xfrm>
                  <a:off x="1377" y="1700"/>
                  <a:ext cx="13" cy="14"/>
                </a:xfrm>
                <a:custGeom>
                  <a:avLst/>
                  <a:gdLst>
                    <a:gd name="T0" fmla="*/ 0 w 13"/>
                    <a:gd name="T1" fmla="*/ 14 h 14"/>
                    <a:gd name="T2" fmla="*/ 0 w 13"/>
                    <a:gd name="T3" fmla="*/ 0 h 14"/>
                    <a:gd name="T4" fmla="*/ 13 w 13"/>
                    <a:gd name="T5" fmla="*/ 0 h 14"/>
                    <a:gd name="T6" fmla="*/ 0 w 13"/>
                    <a:gd name="T7" fmla="*/ 0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0" y="14"/>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648" name="Line 60"/>
                <p:cNvSpPr>
                  <a:spLocks noChangeShapeType="1"/>
                </p:cNvSpPr>
                <p:nvPr/>
              </p:nvSpPr>
              <p:spPr bwMode="auto">
                <a:xfrm flipH="1">
                  <a:off x="1390" y="1700"/>
                  <a:ext cx="13" cy="1"/>
                </a:xfrm>
                <a:prstGeom prst="line">
                  <a:avLst/>
                </a:prstGeom>
                <a:noFill/>
                <a:ln w="20638">
                  <a:solidFill>
                    <a:srgbClr val="0000FF"/>
                  </a:solidFill>
                  <a:round/>
                  <a:headEnd/>
                  <a:tailEnd/>
                </a:ln>
              </p:spPr>
              <p:txBody>
                <a:bodyPr/>
                <a:lstStyle/>
                <a:p>
                  <a:endParaRPr lang="en-GB"/>
                </a:p>
              </p:txBody>
            </p:sp>
            <p:sp>
              <p:nvSpPr>
                <p:cNvPr id="37649" name="Line 61"/>
                <p:cNvSpPr>
                  <a:spLocks noChangeShapeType="1"/>
                </p:cNvSpPr>
                <p:nvPr/>
              </p:nvSpPr>
              <p:spPr bwMode="auto">
                <a:xfrm flipH="1">
                  <a:off x="1403" y="1700"/>
                  <a:ext cx="13" cy="1"/>
                </a:xfrm>
                <a:prstGeom prst="line">
                  <a:avLst/>
                </a:prstGeom>
                <a:noFill/>
                <a:ln w="20638">
                  <a:solidFill>
                    <a:srgbClr val="0000FF"/>
                  </a:solidFill>
                  <a:round/>
                  <a:headEnd/>
                  <a:tailEnd/>
                </a:ln>
              </p:spPr>
              <p:txBody>
                <a:bodyPr/>
                <a:lstStyle/>
                <a:p>
                  <a:endParaRPr lang="en-GB"/>
                </a:p>
              </p:txBody>
            </p:sp>
            <p:sp>
              <p:nvSpPr>
                <p:cNvPr id="37650" name="Line 62"/>
                <p:cNvSpPr>
                  <a:spLocks noChangeShapeType="1"/>
                </p:cNvSpPr>
                <p:nvPr/>
              </p:nvSpPr>
              <p:spPr bwMode="auto">
                <a:xfrm>
                  <a:off x="1416" y="1700"/>
                  <a:ext cx="1" cy="1"/>
                </a:xfrm>
                <a:prstGeom prst="line">
                  <a:avLst/>
                </a:prstGeom>
                <a:noFill/>
                <a:ln w="20638">
                  <a:solidFill>
                    <a:srgbClr val="0000FF"/>
                  </a:solidFill>
                  <a:round/>
                  <a:headEnd/>
                  <a:tailEnd/>
                </a:ln>
              </p:spPr>
              <p:txBody>
                <a:bodyPr/>
                <a:lstStyle/>
                <a:p>
                  <a:endParaRPr lang="en-GB"/>
                </a:p>
              </p:txBody>
            </p:sp>
            <p:sp>
              <p:nvSpPr>
                <p:cNvPr id="37651" name="Line 63"/>
                <p:cNvSpPr>
                  <a:spLocks noChangeShapeType="1"/>
                </p:cNvSpPr>
                <p:nvPr/>
              </p:nvSpPr>
              <p:spPr bwMode="auto">
                <a:xfrm flipH="1">
                  <a:off x="1416" y="1700"/>
                  <a:ext cx="13" cy="1"/>
                </a:xfrm>
                <a:prstGeom prst="line">
                  <a:avLst/>
                </a:prstGeom>
                <a:noFill/>
                <a:ln w="20638">
                  <a:solidFill>
                    <a:srgbClr val="0000FF"/>
                  </a:solidFill>
                  <a:round/>
                  <a:headEnd/>
                  <a:tailEnd/>
                </a:ln>
              </p:spPr>
              <p:txBody>
                <a:bodyPr/>
                <a:lstStyle/>
                <a:p>
                  <a:endParaRPr lang="en-GB"/>
                </a:p>
              </p:txBody>
            </p:sp>
            <p:sp>
              <p:nvSpPr>
                <p:cNvPr id="37652" name="Line 64"/>
                <p:cNvSpPr>
                  <a:spLocks noChangeShapeType="1"/>
                </p:cNvSpPr>
                <p:nvPr/>
              </p:nvSpPr>
              <p:spPr bwMode="auto">
                <a:xfrm flipH="1">
                  <a:off x="1429" y="1700"/>
                  <a:ext cx="13" cy="1"/>
                </a:xfrm>
                <a:prstGeom prst="line">
                  <a:avLst/>
                </a:prstGeom>
                <a:noFill/>
                <a:ln w="20638">
                  <a:solidFill>
                    <a:srgbClr val="0000FF"/>
                  </a:solidFill>
                  <a:round/>
                  <a:headEnd/>
                  <a:tailEnd/>
                </a:ln>
              </p:spPr>
              <p:txBody>
                <a:bodyPr/>
                <a:lstStyle/>
                <a:p>
                  <a:endParaRPr lang="en-GB"/>
                </a:p>
              </p:txBody>
            </p:sp>
            <p:sp>
              <p:nvSpPr>
                <p:cNvPr id="37653" name="Line 65"/>
                <p:cNvSpPr>
                  <a:spLocks noChangeShapeType="1"/>
                </p:cNvSpPr>
                <p:nvPr/>
              </p:nvSpPr>
              <p:spPr bwMode="auto">
                <a:xfrm flipH="1">
                  <a:off x="1442" y="1700"/>
                  <a:ext cx="13" cy="1"/>
                </a:xfrm>
                <a:prstGeom prst="line">
                  <a:avLst/>
                </a:prstGeom>
                <a:noFill/>
                <a:ln w="20638">
                  <a:solidFill>
                    <a:srgbClr val="0000FF"/>
                  </a:solidFill>
                  <a:round/>
                  <a:headEnd/>
                  <a:tailEnd/>
                </a:ln>
              </p:spPr>
              <p:txBody>
                <a:bodyPr/>
                <a:lstStyle/>
                <a:p>
                  <a:endParaRPr lang="en-GB"/>
                </a:p>
              </p:txBody>
            </p:sp>
            <p:sp>
              <p:nvSpPr>
                <p:cNvPr id="37654" name="Line 66"/>
                <p:cNvSpPr>
                  <a:spLocks noChangeShapeType="1"/>
                </p:cNvSpPr>
                <p:nvPr/>
              </p:nvSpPr>
              <p:spPr bwMode="auto">
                <a:xfrm flipH="1">
                  <a:off x="1455" y="1700"/>
                  <a:ext cx="13" cy="1"/>
                </a:xfrm>
                <a:prstGeom prst="line">
                  <a:avLst/>
                </a:prstGeom>
                <a:noFill/>
                <a:ln w="20638">
                  <a:solidFill>
                    <a:srgbClr val="0000FF"/>
                  </a:solidFill>
                  <a:round/>
                  <a:headEnd/>
                  <a:tailEnd/>
                </a:ln>
              </p:spPr>
              <p:txBody>
                <a:bodyPr/>
                <a:lstStyle/>
                <a:p>
                  <a:endParaRPr lang="en-GB"/>
                </a:p>
              </p:txBody>
            </p:sp>
            <p:sp>
              <p:nvSpPr>
                <p:cNvPr id="37655" name="Line 67"/>
                <p:cNvSpPr>
                  <a:spLocks noChangeShapeType="1"/>
                </p:cNvSpPr>
                <p:nvPr/>
              </p:nvSpPr>
              <p:spPr bwMode="auto">
                <a:xfrm>
                  <a:off x="1468" y="1700"/>
                  <a:ext cx="1" cy="1"/>
                </a:xfrm>
                <a:prstGeom prst="line">
                  <a:avLst/>
                </a:prstGeom>
                <a:noFill/>
                <a:ln w="20638">
                  <a:solidFill>
                    <a:srgbClr val="0000FF"/>
                  </a:solidFill>
                  <a:round/>
                  <a:headEnd/>
                  <a:tailEnd/>
                </a:ln>
              </p:spPr>
              <p:txBody>
                <a:bodyPr/>
                <a:lstStyle/>
                <a:p>
                  <a:endParaRPr lang="en-GB"/>
                </a:p>
              </p:txBody>
            </p:sp>
            <p:sp>
              <p:nvSpPr>
                <p:cNvPr id="37656" name="Line 68"/>
                <p:cNvSpPr>
                  <a:spLocks noChangeShapeType="1"/>
                </p:cNvSpPr>
                <p:nvPr/>
              </p:nvSpPr>
              <p:spPr bwMode="auto">
                <a:xfrm flipH="1">
                  <a:off x="1468" y="1700"/>
                  <a:ext cx="12" cy="1"/>
                </a:xfrm>
                <a:prstGeom prst="line">
                  <a:avLst/>
                </a:prstGeom>
                <a:noFill/>
                <a:ln w="20638">
                  <a:solidFill>
                    <a:srgbClr val="0000FF"/>
                  </a:solidFill>
                  <a:round/>
                  <a:headEnd/>
                  <a:tailEnd/>
                </a:ln>
              </p:spPr>
              <p:txBody>
                <a:bodyPr/>
                <a:lstStyle/>
                <a:p>
                  <a:endParaRPr lang="en-GB"/>
                </a:p>
              </p:txBody>
            </p:sp>
            <p:sp>
              <p:nvSpPr>
                <p:cNvPr id="37657" name="Line 69"/>
                <p:cNvSpPr>
                  <a:spLocks noChangeShapeType="1"/>
                </p:cNvSpPr>
                <p:nvPr/>
              </p:nvSpPr>
              <p:spPr bwMode="auto">
                <a:xfrm flipH="1">
                  <a:off x="1480" y="1700"/>
                  <a:ext cx="13" cy="1"/>
                </a:xfrm>
                <a:prstGeom prst="line">
                  <a:avLst/>
                </a:prstGeom>
                <a:noFill/>
                <a:ln w="20638">
                  <a:solidFill>
                    <a:srgbClr val="0000FF"/>
                  </a:solidFill>
                  <a:round/>
                  <a:headEnd/>
                  <a:tailEnd/>
                </a:ln>
              </p:spPr>
              <p:txBody>
                <a:bodyPr/>
                <a:lstStyle/>
                <a:p>
                  <a:endParaRPr lang="en-GB"/>
                </a:p>
              </p:txBody>
            </p:sp>
            <p:sp>
              <p:nvSpPr>
                <p:cNvPr id="37658" name="Line 70"/>
                <p:cNvSpPr>
                  <a:spLocks noChangeShapeType="1"/>
                </p:cNvSpPr>
                <p:nvPr/>
              </p:nvSpPr>
              <p:spPr bwMode="auto">
                <a:xfrm flipH="1">
                  <a:off x="1493" y="1700"/>
                  <a:ext cx="13" cy="1"/>
                </a:xfrm>
                <a:prstGeom prst="line">
                  <a:avLst/>
                </a:prstGeom>
                <a:noFill/>
                <a:ln w="20638">
                  <a:solidFill>
                    <a:srgbClr val="0000FF"/>
                  </a:solidFill>
                  <a:round/>
                  <a:headEnd/>
                  <a:tailEnd/>
                </a:ln>
              </p:spPr>
              <p:txBody>
                <a:bodyPr/>
                <a:lstStyle/>
                <a:p>
                  <a:endParaRPr lang="en-GB"/>
                </a:p>
              </p:txBody>
            </p:sp>
            <p:sp>
              <p:nvSpPr>
                <p:cNvPr id="37659" name="Line 71"/>
                <p:cNvSpPr>
                  <a:spLocks noChangeShapeType="1"/>
                </p:cNvSpPr>
                <p:nvPr/>
              </p:nvSpPr>
              <p:spPr bwMode="auto">
                <a:xfrm>
                  <a:off x="1506" y="1700"/>
                  <a:ext cx="1" cy="1"/>
                </a:xfrm>
                <a:prstGeom prst="line">
                  <a:avLst/>
                </a:prstGeom>
                <a:noFill/>
                <a:ln w="20638">
                  <a:solidFill>
                    <a:srgbClr val="0000FF"/>
                  </a:solidFill>
                  <a:round/>
                  <a:headEnd/>
                  <a:tailEnd/>
                </a:ln>
              </p:spPr>
              <p:txBody>
                <a:bodyPr/>
                <a:lstStyle/>
                <a:p>
                  <a:endParaRPr lang="en-GB"/>
                </a:p>
              </p:txBody>
            </p:sp>
            <p:sp>
              <p:nvSpPr>
                <p:cNvPr id="37660" name="Line 72"/>
                <p:cNvSpPr>
                  <a:spLocks noChangeShapeType="1"/>
                </p:cNvSpPr>
                <p:nvPr/>
              </p:nvSpPr>
              <p:spPr bwMode="auto">
                <a:xfrm flipH="1">
                  <a:off x="1506" y="1700"/>
                  <a:ext cx="13" cy="1"/>
                </a:xfrm>
                <a:prstGeom prst="line">
                  <a:avLst/>
                </a:prstGeom>
                <a:noFill/>
                <a:ln w="20638">
                  <a:solidFill>
                    <a:srgbClr val="0000FF"/>
                  </a:solidFill>
                  <a:round/>
                  <a:headEnd/>
                  <a:tailEnd/>
                </a:ln>
              </p:spPr>
              <p:txBody>
                <a:bodyPr/>
                <a:lstStyle/>
                <a:p>
                  <a:endParaRPr lang="en-GB"/>
                </a:p>
              </p:txBody>
            </p:sp>
            <p:sp>
              <p:nvSpPr>
                <p:cNvPr id="37661" name="Line 73"/>
                <p:cNvSpPr>
                  <a:spLocks noChangeShapeType="1"/>
                </p:cNvSpPr>
                <p:nvPr/>
              </p:nvSpPr>
              <p:spPr bwMode="auto">
                <a:xfrm flipH="1">
                  <a:off x="1519" y="1700"/>
                  <a:ext cx="13" cy="1"/>
                </a:xfrm>
                <a:prstGeom prst="line">
                  <a:avLst/>
                </a:prstGeom>
                <a:noFill/>
                <a:ln w="20638">
                  <a:solidFill>
                    <a:srgbClr val="0000FF"/>
                  </a:solidFill>
                  <a:round/>
                  <a:headEnd/>
                  <a:tailEnd/>
                </a:ln>
              </p:spPr>
              <p:txBody>
                <a:bodyPr/>
                <a:lstStyle/>
                <a:p>
                  <a:endParaRPr lang="en-GB"/>
                </a:p>
              </p:txBody>
            </p:sp>
            <p:sp>
              <p:nvSpPr>
                <p:cNvPr id="37662" name="Line 74"/>
                <p:cNvSpPr>
                  <a:spLocks noChangeShapeType="1"/>
                </p:cNvSpPr>
                <p:nvPr/>
              </p:nvSpPr>
              <p:spPr bwMode="auto">
                <a:xfrm flipH="1">
                  <a:off x="1532" y="1700"/>
                  <a:ext cx="13" cy="1"/>
                </a:xfrm>
                <a:prstGeom prst="line">
                  <a:avLst/>
                </a:prstGeom>
                <a:noFill/>
                <a:ln w="20638">
                  <a:solidFill>
                    <a:srgbClr val="0000FF"/>
                  </a:solidFill>
                  <a:round/>
                  <a:headEnd/>
                  <a:tailEnd/>
                </a:ln>
              </p:spPr>
              <p:txBody>
                <a:bodyPr/>
                <a:lstStyle/>
                <a:p>
                  <a:endParaRPr lang="en-GB"/>
                </a:p>
              </p:txBody>
            </p:sp>
            <p:sp>
              <p:nvSpPr>
                <p:cNvPr id="37663" name="Line 75"/>
                <p:cNvSpPr>
                  <a:spLocks noChangeShapeType="1"/>
                </p:cNvSpPr>
                <p:nvPr/>
              </p:nvSpPr>
              <p:spPr bwMode="auto">
                <a:xfrm flipH="1">
                  <a:off x="1545" y="1700"/>
                  <a:ext cx="13" cy="1"/>
                </a:xfrm>
                <a:prstGeom prst="line">
                  <a:avLst/>
                </a:prstGeom>
                <a:noFill/>
                <a:ln w="20638">
                  <a:solidFill>
                    <a:srgbClr val="0000FF"/>
                  </a:solidFill>
                  <a:round/>
                  <a:headEnd/>
                  <a:tailEnd/>
                </a:ln>
              </p:spPr>
              <p:txBody>
                <a:bodyPr/>
                <a:lstStyle/>
                <a:p>
                  <a:endParaRPr lang="en-GB"/>
                </a:p>
              </p:txBody>
            </p:sp>
            <p:sp>
              <p:nvSpPr>
                <p:cNvPr id="37664" name="Line 76"/>
                <p:cNvSpPr>
                  <a:spLocks noChangeShapeType="1"/>
                </p:cNvSpPr>
                <p:nvPr/>
              </p:nvSpPr>
              <p:spPr bwMode="auto">
                <a:xfrm>
                  <a:off x="1558" y="1700"/>
                  <a:ext cx="1" cy="1"/>
                </a:xfrm>
                <a:prstGeom prst="line">
                  <a:avLst/>
                </a:prstGeom>
                <a:noFill/>
                <a:ln w="20638">
                  <a:solidFill>
                    <a:srgbClr val="0000FF"/>
                  </a:solidFill>
                  <a:round/>
                  <a:headEnd/>
                  <a:tailEnd/>
                </a:ln>
              </p:spPr>
              <p:txBody>
                <a:bodyPr/>
                <a:lstStyle/>
                <a:p>
                  <a:endParaRPr lang="en-GB"/>
                </a:p>
              </p:txBody>
            </p:sp>
            <p:sp>
              <p:nvSpPr>
                <p:cNvPr id="37665" name="Line 77"/>
                <p:cNvSpPr>
                  <a:spLocks noChangeShapeType="1"/>
                </p:cNvSpPr>
                <p:nvPr/>
              </p:nvSpPr>
              <p:spPr bwMode="auto">
                <a:xfrm flipH="1">
                  <a:off x="1558" y="1700"/>
                  <a:ext cx="13" cy="1"/>
                </a:xfrm>
                <a:prstGeom prst="line">
                  <a:avLst/>
                </a:prstGeom>
                <a:noFill/>
                <a:ln w="20638">
                  <a:solidFill>
                    <a:srgbClr val="0000FF"/>
                  </a:solidFill>
                  <a:round/>
                  <a:headEnd/>
                  <a:tailEnd/>
                </a:ln>
              </p:spPr>
              <p:txBody>
                <a:bodyPr/>
                <a:lstStyle/>
                <a:p>
                  <a:endParaRPr lang="en-GB"/>
                </a:p>
              </p:txBody>
            </p:sp>
            <p:sp>
              <p:nvSpPr>
                <p:cNvPr id="37666" name="Line 78"/>
                <p:cNvSpPr>
                  <a:spLocks noChangeShapeType="1"/>
                </p:cNvSpPr>
                <p:nvPr/>
              </p:nvSpPr>
              <p:spPr bwMode="auto">
                <a:xfrm flipH="1">
                  <a:off x="1571" y="1700"/>
                  <a:ext cx="13" cy="1"/>
                </a:xfrm>
                <a:prstGeom prst="line">
                  <a:avLst/>
                </a:prstGeom>
                <a:noFill/>
                <a:ln w="20638">
                  <a:solidFill>
                    <a:srgbClr val="0000FF"/>
                  </a:solidFill>
                  <a:round/>
                  <a:headEnd/>
                  <a:tailEnd/>
                </a:ln>
              </p:spPr>
              <p:txBody>
                <a:bodyPr/>
                <a:lstStyle/>
                <a:p>
                  <a:endParaRPr lang="en-GB"/>
                </a:p>
              </p:txBody>
            </p:sp>
            <p:sp>
              <p:nvSpPr>
                <p:cNvPr id="37667" name="Line 79"/>
                <p:cNvSpPr>
                  <a:spLocks noChangeShapeType="1"/>
                </p:cNvSpPr>
                <p:nvPr/>
              </p:nvSpPr>
              <p:spPr bwMode="auto">
                <a:xfrm flipH="1">
                  <a:off x="1584" y="1700"/>
                  <a:ext cx="13" cy="1"/>
                </a:xfrm>
                <a:prstGeom prst="line">
                  <a:avLst/>
                </a:prstGeom>
                <a:noFill/>
                <a:ln w="20638">
                  <a:solidFill>
                    <a:srgbClr val="0000FF"/>
                  </a:solidFill>
                  <a:round/>
                  <a:headEnd/>
                  <a:tailEnd/>
                </a:ln>
              </p:spPr>
              <p:txBody>
                <a:bodyPr/>
                <a:lstStyle/>
                <a:p>
                  <a:endParaRPr lang="en-GB"/>
                </a:p>
              </p:txBody>
            </p:sp>
            <p:sp>
              <p:nvSpPr>
                <p:cNvPr id="37668" name="Line 80"/>
                <p:cNvSpPr>
                  <a:spLocks noChangeShapeType="1"/>
                </p:cNvSpPr>
                <p:nvPr/>
              </p:nvSpPr>
              <p:spPr bwMode="auto">
                <a:xfrm flipH="1">
                  <a:off x="1597" y="1700"/>
                  <a:ext cx="12" cy="1"/>
                </a:xfrm>
                <a:prstGeom prst="line">
                  <a:avLst/>
                </a:prstGeom>
                <a:noFill/>
                <a:ln w="20638">
                  <a:solidFill>
                    <a:srgbClr val="0000FF"/>
                  </a:solidFill>
                  <a:round/>
                  <a:headEnd/>
                  <a:tailEnd/>
                </a:ln>
              </p:spPr>
              <p:txBody>
                <a:bodyPr/>
                <a:lstStyle/>
                <a:p>
                  <a:endParaRPr lang="en-GB"/>
                </a:p>
              </p:txBody>
            </p:sp>
            <p:sp>
              <p:nvSpPr>
                <p:cNvPr id="37669" name="Line 81"/>
                <p:cNvSpPr>
                  <a:spLocks noChangeShapeType="1"/>
                </p:cNvSpPr>
                <p:nvPr/>
              </p:nvSpPr>
              <p:spPr bwMode="auto">
                <a:xfrm>
                  <a:off x="1609" y="1700"/>
                  <a:ext cx="1" cy="1"/>
                </a:xfrm>
                <a:prstGeom prst="line">
                  <a:avLst/>
                </a:prstGeom>
                <a:noFill/>
                <a:ln w="20638">
                  <a:solidFill>
                    <a:srgbClr val="0000FF"/>
                  </a:solidFill>
                  <a:round/>
                  <a:headEnd/>
                  <a:tailEnd/>
                </a:ln>
              </p:spPr>
              <p:txBody>
                <a:bodyPr/>
                <a:lstStyle/>
                <a:p>
                  <a:endParaRPr lang="en-GB"/>
                </a:p>
              </p:txBody>
            </p:sp>
            <p:sp>
              <p:nvSpPr>
                <p:cNvPr id="37670" name="Line 82"/>
                <p:cNvSpPr>
                  <a:spLocks noChangeShapeType="1"/>
                </p:cNvSpPr>
                <p:nvPr/>
              </p:nvSpPr>
              <p:spPr bwMode="auto">
                <a:xfrm flipH="1">
                  <a:off x="1609" y="1700"/>
                  <a:ext cx="13" cy="1"/>
                </a:xfrm>
                <a:prstGeom prst="line">
                  <a:avLst/>
                </a:prstGeom>
                <a:noFill/>
                <a:ln w="20638">
                  <a:solidFill>
                    <a:srgbClr val="0000FF"/>
                  </a:solidFill>
                  <a:round/>
                  <a:headEnd/>
                  <a:tailEnd/>
                </a:ln>
              </p:spPr>
              <p:txBody>
                <a:bodyPr/>
                <a:lstStyle/>
                <a:p>
                  <a:endParaRPr lang="en-GB"/>
                </a:p>
              </p:txBody>
            </p:sp>
            <p:sp>
              <p:nvSpPr>
                <p:cNvPr id="37671" name="Line 83"/>
                <p:cNvSpPr>
                  <a:spLocks noChangeShapeType="1"/>
                </p:cNvSpPr>
                <p:nvPr/>
              </p:nvSpPr>
              <p:spPr bwMode="auto">
                <a:xfrm flipH="1">
                  <a:off x="1622" y="1700"/>
                  <a:ext cx="13" cy="1"/>
                </a:xfrm>
                <a:prstGeom prst="line">
                  <a:avLst/>
                </a:prstGeom>
                <a:noFill/>
                <a:ln w="20638">
                  <a:solidFill>
                    <a:srgbClr val="0000FF"/>
                  </a:solidFill>
                  <a:round/>
                  <a:headEnd/>
                  <a:tailEnd/>
                </a:ln>
              </p:spPr>
              <p:txBody>
                <a:bodyPr/>
                <a:lstStyle/>
                <a:p>
                  <a:endParaRPr lang="en-GB"/>
                </a:p>
              </p:txBody>
            </p:sp>
            <p:sp>
              <p:nvSpPr>
                <p:cNvPr id="37672" name="Line 84"/>
                <p:cNvSpPr>
                  <a:spLocks noChangeShapeType="1"/>
                </p:cNvSpPr>
                <p:nvPr/>
              </p:nvSpPr>
              <p:spPr bwMode="auto">
                <a:xfrm flipH="1">
                  <a:off x="1635" y="1700"/>
                  <a:ext cx="13" cy="1"/>
                </a:xfrm>
                <a:prstGeom prst="line">
                  <a:avLst/>
                </a:prstGeom>
                <a:noFill/>
                <a:ln w="20638">
                  <a:solidFill>
                    <a:srgbClr val="0000FF"/>
                  </a:solidFill>
                  <a:round/>
                  <a:headEnd/>
                  <a:tailEnd/>
                </a:ln>
              </p:spPr>
              <p:txBody>
                <a:bodyPr/>
                <a:lstStyle/>
                <a:p>
                  <a:endParaRPr lang="en-GB"/>
                </a:p>
              </p:txBody>
            </p:sp>
            <p:sp>
              <p:nvSpPr>
                <p:cNvPr id="37673" name="Line 85"/>
                <p:cNvSpPr>
                  <a:spLocks noChangeShapeType="1"/>
                </p:cNvSpPr>
                <p:nvPr/>
              </p:nvSpPr>
              <p:spPr bwMode="auto">
                <a:xfrm>
                  <a:off x="1648" y="1700"/>
                  <a:ext cx="1" cy="1"/>
                </a:xfrm>
                <a:prstGeom prst="line">
                  <a:avLst/>
                </a:prstGeom>
                <a:noFill/>
                <a:ln w="20638">
                  <a:solidFill>
                    <a:srgbClr val="0000FF"/>
                  </a:solidFill>
                  <a:round/>
                  <a:headEnd/>
                  <a:tailEnd/>
                </a:ln>
              </p:spPr>
              <p:txBody>
                <a:bodyPr/>
                <a:lstStyle/>
                <a:p>
                  <a:endParaRPr lang="en-GB"/>
                </a:p>
              </p:txBody>
            </p:sp>
            <p:sp>
              <p:nvSpPr>
                <p:cNvPr id="37674" name="Line 86"/>
                <p:cNvSpPr>
                  <a:spLocks noChangeShapeType="1"/>
                </p:cNvSpPr>
                <p:nvPr/>
              </p:nvSpPr>
              <p:spPr bwMode="auto">
                <a:xfrm flipH="1">
                  <a:off x="1648" y="1700"/>
                  <a:ext cx="13" cy="1"/>
                </a:xfrm>
                <a:prstGeom prst="line">
                  <a:avLst/>
                </a:prstGeom>
                <a:noFill/>
                <a:ln w="20638">
                  <a:solidFill>
                    <a:srgbClr val="0000FF"/>
                  </a:solidFill>
                  <a:round/>
                  <a:headEnd/>
                  <a:tailEnd/>
                </a:ln>
              </p:spPr>
              <p:txBody>
                <a:bodyPr/>
                <a:lstStyle/>
                <a:p>
                  <a:endParaRPr lang="en-GB"/>
                </a:p>
              </p:txBody>
            </p:sp>
            <p:sp>
              <p:nvSpPr>
                <p:cNvPr id="37675" name="Line 87"/>
                <p:cNvSpPr>
                  <a:spLocks noChangeShapeType="1"/>
                </p:cNvSpPr>
                <p:nvPr/>
              </p:nvSpPr>
              <p:spPr bwMode="auto">
                <a:xfrm flipH="1">
                  <a:off x="1661" y="1700"/>
                  <a:ext cx="13" cy="1"/>
                </a:xfrm>
                <a:prstGeom prst="line">
                  <a:avLst/>
                </a:prstGeom>
                <a:noFill/>
                <a:ln w="20638">
                  <a:solidFill>
                    <a:srgbClr val="0000FF"/>
                  </a:solidFill>
                  <a:round/>
                  <a:headEnd/>
                  <a:tailEnd/>
                </a:ln>
              </p:spPr>
              <p:txBody>
                <a:bodyPr/>
                <a:lstStyle/>
                <a:p>
                  <a:endParaRPr lang="en-GB"/>
                </a:p>
              </p:txBody>
            </p:sp>
            <p:sp>
              <p:nvSpPr>
                <p:cNvPr id="37676" name="Line 88"/>
                <p:cNvSpPr>
                  <a:spLocks noChangeShapeType="1"/>
                </p:cNvSpPr>
                <p:nvPr/>
              </p:nvSpPr>
              <p:spPr bwMode="auto">
                <a:xfrm flipH="1">
                  <a:off x="1674" y="1700"/>
                  <a:ext cx="13" cy="1"/>
                </a:xfrm>
                <a:prstGeom prst="line">
                  <a:avLst/>
                </a:prstGeom>
                <a:noFill/>
                <a:ln w="20638">
                  <a:solidFill>
                    <a:srgbClr val="0000FF"/>
                  </a:solidFill>
                  <a:round/>
                  <a:headEnd/>
                  <a:tailEnd/>
                </a:ln>
              </p:spPr>
              <p:txBody>
                <a:bodyPr/>
                <a:lstStyle/>
                <a:p>
                  <a:endParaRPr lang="en-GB"/>
                </a:p>
              </p:txBody>
            </p:sp>
            <p:sp>
              <p:nvSpPr>
                <p:cNvPr id="37677" name="Line 89"/>
                <p:cNvSpPr>
                  <a:spLocks noChangeShapeType="1"/>
                </p:cNvSpPr>
                <p:nvPr/>
              </p:nvSpPr>
              <p:spPr bwMode="auto">
                <a:xfrm flipH="1">
                  <a:off x="1687" y="1700"/>
                  <a:ext cx="13" cy="1"/>
                </a:xfrm>
                <a:prstGeom prst="line">
                  <a:avLst/>
                </a:prstGeom>
                <a:noFill/>
                <a:ln w="20638">
                  <a:solidFill>
                    <a:srgbClr val="0000FF"/>
                  </a:solidFill>
                  <a:round/>
                  <a:headEnd/>
                  <a:tailEnd/>
                </a:ln>
              </p:spPr>
              <p:txBody>
                <a:bodyPr/>
                <a:lstStyle/>
                <a:p>
                  <a:endParaRPr lang="en-GB"/>
                </a:p>
              </p:txBody>
            </p:sp>
            <p:sp>
              <p:nvSpPr>
                <p:cNvPr id="37678" name="Line 90"/>
                <p:cNvSpPr>
                  <a:spLocks noChangeShapeType="1"/>
                </p:cNvSpPr>
                <p:nvPr/>
              </p:nvSpPr>
              <p:spPr bwMode="auto">
                <a:xfrm>
                  <a:off x="1700" y="1700"/>
                  <a:ext cx="1" cy="1"/>
                </a:xfrm>
                <a:prstGeom prst="line">
                  <a:avLst/>
                </a:prstGeom>
                <a:noFill/>
                <a:ln w="20638">
                  <a:solidFill>
                    <a:srgbClr val="0000FF"/>
                  </a:solidFill>
                  <a:round/>
                  <a:headEnd/>
                  <a:tailEnd/>
                </a:ln>
              </p:spPr>
              <p:txBody>
                <a:bodyPr/>
                <a:lstStyle/>
                <a:p>
                  <a:endParaRPr lang="en-GB"/>
                </a:p>
              </p:txBody>
            </p:sp>
            <p:sp>
              <p:nvSpPr>
                <p:cNvPr id="37679" name="Line 91"/>
                <p:cNvSpPr>
                  <a:spLocks noChangeShapeType="1"/>
                </p:cNvSpPr>
                <p:nvPr/>
              </p:nvSpPr>
              <p:spPr bwMode="auto">
                <a:xfrm flipH="1">
                  <a:off x="1700" y="1700"/>
                  <a:ext cx="13" cy="1"/>
                </a:xfrm>
                <a:prstGeom prst="line">
                  <a:avLst/>
                </a:prstGeom>
                <a:noFill/>
                <a:ln w="20638">
                  <a:solidFill>
                    <a:srgbClr val="0000FF"/>
                  </a:solidFill>
                  <a:round/>
                  <a:headEnd/>
                  <a:tailEnd/>
                </a:ln>
              </p:spPr>
              <p:txBody>
                <a:bodyPr/>
                <a:lstStyle/>
                <a:p>
                  <a:endParaRPr lang="en-GB"/>
                </a:p>
              </p:txBody>
            </p:sp>
            <p:sp>
              <p:nvSpPr>
                <p:cNvPr id="37680" name="Line 92"/>
                <p:cNvSpPr>
                  <a:spLocks noChangeShapeType="1"/>
                </p:cNvSpPr>
                <p:nvPr/>
              </p:nvSpPr>
              <p:spPr bwMode="auto">
                <a:xfrm flipH="1">
                  <a:off x="1713" y="1700"/>
                  <a:ext cx="13" cy="1"/>
                </a:xfrm>
                <a:prstGeom prst="line">
                  <a:avLst/>
                </a:prstGeom>
                <a:noFill/>
                <a:ln w="20638">
                  <a:solidFill>
                    <a:srgbClr val="0000FF"/>
                  </a:solidFill>
                  <a:round/>
                  <a:headEnd/>
                  <a:tailEnd/>
                </a:ln>
              </p:spPr>
              <p:txBody>
                <a:bodyPr/>
                <a:lstStyle/>
                <a:p>
                  <a:endParaRPr lang="en-GB"/>
                </a:p>
              </p:txBody>
            </p:sp>
            <p:sp>
              <p:nvSpPr>
                <p:cNvPr id="37681" name="Freeform 93"/>
                <p:cNvSpPr>
                  <a:spLocks/>
                </p:cNvSpPr>
                <p:nvPr/>
              </p:nvSpPr>
              <p:spPr bwMode="auto">
                <a:xfrm>
                  <a:off x="1726" y="1700"/>
                  <a:ext cx="12" cy="1"/>
                </a:xfrm>
                <a:custGeom>
                  <a:avLst/>
                  <a:gdLst>
                    <a:gd name="T0" fmla="*/ 0 w 12"/>
                    <a:gd name="T1" fmla="*/ 0 h 1"/>
                    <a:gd name="T2" fmla="*/ 12 w 12"/>
                    <a:gd name="T3" fmla="*/ 0 h 1"/>
                    <a:gd name="T4" fmla="*/ 12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path>
                  </a:pathLst>
                </a:custGeom>
                <a:noFill/>
                <a:ln w="20638">
                  <a:solidFill>
                    <a:srgbClr val="0000FF"/>
                  </a:solidFill>
                  <a:prstDash val="solid"/>
                  <a:round/>
                  <a:headEnd/>
                  <a:tailEnd/>
                </a:ln>
              </p:spPr>
              <p:txBody>
                <a:bodyPr/>
                <a:lstStyle/>
                <a:p>
                  <a:endParaRPr lang="en-GB"/>
                </a:p>
              </p:txBody>
            </p:sp>
            <p:sp>
              <p:nvSpPr>
                <p:cNvPr id="37682" name="Line 94"/>
                <p:cNvSpPr>
                  <a:spLocks noChangeShapeType="1"/>
                </p:cNvSpPr>
                <p:nvPr/>
              </p:nvSpPr>
              <p:spPr bwMode="auto">
                <a:xfrm flipH="1">
                  <a:off x="1738" y="1687"/>
                  <a:ext cx="13" cy="1"/>
                </a:xfrm>
                <a:prstGeom prst="line">
                  <a:avLst/>
                </a:prstGeom>
                <a:noFill/>
                <a:ln w="20638">
                  <a:solidFill>
                    <a:srgbClr val="0000FF"/>
                  </a:solidFill>
                  <a:round/>
                  <a:headEnd/>
                  <a:tailEnd/>
                </a:ln>
              </p:spPr>
              <p:txBody>
                <a:bodyPr/>
                <a:lstStyle/>
                <a:p>
                  <a:endParaRPr lang="en-GB"/>
                </a:p>
              </p:txBody>
            </p:sp>
            <p:sp>
              <p:nvSpPr>
                <p:cNvPr id="37683" name="Line 95"/>
                <p:cNvSpPr>
                  <a:spLocks noChangeShapeType="1"/>
                </p:cNvSpPr>
                <p:nvPr/>
              </p:nvSpPr>
              <p:spPr bwMode="auto">
                <a:xfrm>
                  <a:off x="1751" y="1687"/>
                  <a:ext cx="1" cy="1"/>
                </a:xfrm>
                <a:prstGeom prst="line">
                  <a:avLst/>
                </a:prstGeom>
                <a:noFill/>
                <a:ln w="20638">
                  <a:solidFill>
                    <a:srgbClr val="0000FF"/>
                  </a:solidFill>
                  <a:round/>
                  <a:headEnd/>
                  <a:tailEnd/>
                </a:ln>
              </p:spPr>
              <p:txBody>
                <a:bodyPr/>
                <a:lstStyle/>
                <a:p>
                  <a:endParaRPr lang="en-GB"/>
                </a:p>
              </p:txBody>
            </p:sp>
            <p:sp>
              <p:nvSpPr>
                <p:cNvPr id="37684" name="Line 96"/>
                <p:cNvSpPr>
                  <a:spLocks noChangeShapeType="1"/>
                </p:cNvSpPr>
                <p:nvPr/>
              </p:nvSpPr>
              <p:spPr bwMode="auto">
                <a:xfrm flipH="1">
                  <a:off x="1751" y="1687"/>
                  <a:ext cx="13" cy="1"/>
                </a:xfrm>
                <a:prstGeom prst="line">
                  <a:avLst/>
                </a:prstGeom>
                <a:noFill/>
                <a:ln w="20638">
                  <a:solidFill>
                    <a:srgbClr val="0000FF"/>
                  </a:solidFill>
                  <a:round/>
                  <a:headEnd/>
                  <a:tailEnd/>
                </a:ln>
              </p:spPr>
              <p:txBody>
                <a:bodyPr/>
                <a:lstStyle/>
                <a:p>
                  <a:endParaRPr lang="en-GB"/>
                </a:p>
              </p:txBody>
            </p:sp>
            <p:sp>
              <p:nvSpPr>
                <p:cNvPr id="37685" name="Line 97"/>
                <p:cNvSpPr>
                  <a:spLocks noChangeShapeType="1"/>
                </p:cNvSpPr>
                <p:nvPr/>
              </p:nvSpPr>
              <p:spPr bwMode="auto">
                <a:xfrm flipH="1">
                  <a:off x="1764" y="1687"/>
                  <a:ext cx="13" cy="1"/>
                </a:xfrm>
                <a:prstGeom prst="line">
                  <a:avLst/>
                </a:prstGeom>
                <a:noFill/>
                <a:ln w="20638">
                  <a:solidFill>
                    <a:srgbClr val="0000FF"/>
                  </a:solidFill>
                  <a:round/>
                  <a:headEnd/>
                  <a:tailEnd/>
                </a:ln>
              </p:spPr>
              <p:txBody>
                <a:bodyPr/>
                <a:lstStyle/>
                <a:p>
                  <a:endParaRPr lang="en-GB"/>
                </a:p>
              </p:txBody>
            </p:sp>
            <p:sp>
              <p:nvSpPr>
                <p:cNvPr id="37686" name="Line 98"/>
                <p:cNvSpPr>
                  <a:spLocks noChangeShapeType="1"/>
                </p:cNvSpPr>
                <p:nvPr/>
              </p:nvSpPr>
              <p:spPr bwMode="auto">
                <a:xfrm flipH="1">
                  <a:off x="1777" y="1687"/>
                  <a:ext cx="13" cy="1"/>
                </a:xfrm>
                <a:prstGeom prst="line">
                  <a:avLst/>
                </a:prstGeom>
                <a:noFill/>
                <a:ln w="20638">
                  <a:solidFill>
                    <a:srgbClr val="0000FF"/>
                  </a:solidFill>
                  <a:round/>
                  <a:headEnd/>
                  <a:tailEnd/>
                </a:ln>
              </p:spPr>
              <p:txBody>
                <a:bodyPr/>
                <a:lstStyle/>
                <a:p>
                  <a:endParaRPr lang="en-GB"/>
                </a:p>
              </p:txBody>
            </p:sp>
            <p:sp>
              <p:nvSpPr>
                <p:cNvPr id="37687" name="Line 99"/>
                <p:cNvSpPr>
                  <a:spLocks noChangeShapeType="1"/>
                </p:cNvSpPr>
                <p:nvPr/>
              </p:nvSpPr>
              <p:spPr bwMode="auto">
                <a:xfrm flipH="1">
                  <a:off x="1790" y="1687"/>
                  <a:ext cx="13" cy="1"/>
                </a:xfrm>
                <a:prstGeom prst="line">
                  <a:avLst/>
                </a:prstGeom>
                <a:noFill/>
                <a:ln w="20638">
                  <a:solidFill>
                    <a:srgbClr val="0000FF"/>
                  </a:solidFill>
                  <a:round/>
                  <a:headEnd/>
                  <a:tailEnd/>
                </a:ln>
              </p:spPr>
              <p:txBody>
                <a:bodyPr/>
                <a:lstStyle/>
                <a:p>
                  <a:endParaRPr lang="en-GB"/>
                </a:p>
              </p:txBody>
            </p:sp>
            <p:sp>
              <p:nvSpPr>
                <p:cNvPr id="37688" name="Line 100"/>
                <p:cNvSpPr>
                  <a:spLocks noChangeShapeType="1"/>
                </p:cNvSpPr>
                <p:nvPr/>
              </p:nvSpPr>
              <p:spPr bwMode="auto">
                <a:xfrm>
                  <a:off x="1803" y="1687"/>
                  <a:ext cx="1" cy="1"/>
                </a:xfrm>
                <a:prstGeom prst="line">
                  <a:avLst/>
                </a:prstGeom>
                <a:noFill/>
                <a:ln w="20638">
                  <a:solidFill>
                    <a:srgbClr val="0000FF"/>
                  </a:solidFill>
                  <a:round/>
                  <a:headEnd/>
                  <a:tailEnd/>
                </a:ln>
              </p:spPr>
              <p:txBody>
                <a:bodyPr/>
                <a:lstStyle/>
                <a:p>
                  <a:endParaRPr lang="en-GB"/>
                </a:p>
              </p:txBody>
            </p:sp>
            <p:sp>
              <p:nvSpPr>
                <p:cNvPr id="37689" name="Line 101"/>
                <p:cNvSpPr>
                  <a:spLocks noChangeShapeType="1"/>
                </p:cNvSpPr>
                <p:nvPr/>
              </p:nvSpPr>
              <p:spPr bwMode="auto">
                <a:xfrm flipH="1">
                  <a:off x="1803" y="1687"/>
                  <a:ext cx="13" cy="1"/>
                </a:xfrm>
                <a:prstGeom prst="line">
                  <a:avLst/>
                </a:prstGeom>
                <a:noFill/>
                <a:ln w="20638">
                  <a:solidFill>
                    <a:srgbClr val="0000FF"/>
                  </a:solidFill>
                  <a:round/>
                  <a:headEnd/>
                  <a:tailEnd/>
                </a:ln>
              </p:spPr>
              <p:txBody>
                <a:bodyPr/>
                <a:lstStyle/>
                <a:p>
                  <a:endParaRPr lang="en-GB"/>
                </a:p>
              </p:txBody>
            </p:sp>
            <p:sp>
              <p:nvSpPr>
                <p:cNvPr id="37690" name="Line 102"/>
                <p:cNvSpPr>
                  <a:spLocks noChangeShapeType="1"/>
                </p:cNvSpPr>
                <p:nvPr/>
              </p:nvSpPr>
              <p:spPr bwMode="auto">
                <a:xfrm flipH="1">
                  <a:off x="1816" y="1687"/>
                  <a:ext cx="13" cy="1"/>
                </a:xfrm>
                <a:prstGeom prst="line">
                  <a:avLst/>
                </a:prstGeom>
                <a:noFill/>
                <a:ln w="20638">
                  <a:solidFill>
                    <a:srgbClr val="0000FF"/>
                  </a:solidFill>
                  <a:round/>
                  <a:headEnd/>
                  <a:tailEnd/>
                </a:ln>
              </p:spPr>
              <p:txBody>
                <a:bodyPr/>
                <a:lstStyle/>
                <a:p>
                  <a:endParaRPr lang="en-GB"/>
                </a:p>
              </p:txBody>
            </p:sp>
            <p:sp>
              <p:nvSpPr>
                <p:cNvPr id="37691" name="Line 103"/>
                <p:cNvSpPr>
                  <a:spLocks noChangeShapeType="1"/>
                </p:cNvSpPr>
                <p:nvPr/>
              </p:nvSpPr>
              <p:spPr bwMode="auto">
                <a:xfrm flipH="1">
                  <a:off x="1829" y="1687"/>
                  <a:ext cx="13" cy="1"/>
                </a:xfrm>
                <a:prstGeom prst="line">
                  <a:avLst/>
                </a:prstGeom>
                <a:noFill/>
                <a:ln w="20638">
                  <a:solidFill>
                    <a:srgbClr val="0000FF"/>
                  </a:solidFill>
                  <a:round/>
                  <a:headEnd/>
                  <a:tailEnd/>
                </a:ln>
              </p:spPr>
              <p:txBody>
                <a:bodyPr/>
                <a:lstStyle/>
                <a:p>
                  <a:endParaRPr lang="en-GB"/>
                </a:p>
              </p:txBody>
            </p:sp>
            <p:sp>
              <p:nvSpPr>
                <p:cNvPr id="37692" name="Line 104"/>
                <p:cNvSpPr>
                  <a:spLocks noChangeShapeType="1"/>
                </p:cNvSpPr>
                <p:nvPr/>
              </p:nvSpPr>
              <p:spPr bwMode="auto">
                <a:xfrm>
                  <a:off x="1842" y="1687"/>
                  <a:ext cx="1" cy="1"/>
                </a:xfrm>
                <a:prstGeom prst="line">
                  <a:avLst/>
                </a:prstGeom>
                <a:noFill/>
                <a:ln w="20638">
                  <a:solidFill>
                    <a:srgbClr val="0000FF"/>
                  </a:solidFill>
                  <a:round/>
                  <a:headEnd/>
                  <a:tailEnd/>
                </a:ln>
              </p:spPr>
              <p:txBody>
                <a:bodyPr/>
                <a:lstStyle/>
                <a:p>
                  <a:endParaRPr lang="en-GB"/>
                </a:p>
              </p:txBody>
            </p:sp>
            <p:sp>
              <p:nvSpPr>
                <p:cNvPr id="37693" name="Line 105"/>
                <p:cNvSpPr>
                  <a:spLocks noChangeShapeType="1"/>
                </p:cNvSpPr>
                <p:nvPr/>
              </p:nvSpPr>
              <p:spPr bwMode="auto">
                <a:xfrm flipH="1">
                  <a:off x="1842" y="1687"/>
                  <a:ext cx="13" cy="1"/>
                </a:xfrm>
                <a:prstGeom prst="line">
                  <a:avLst/>
                </a:prstGeom>
                <a:noFill/>
                <a:ln w="20638">
                  <a:solidFill>
                    <a:srgbClr val="0000FF"/>
                  </a:solidFill>
                  <a:round/>
                  <a:headEnd/>
                  <a:tailEnd/>
                </a:ln>
              </p:spPr>
              <p:txBody>
                <a:bodyPr/>
                <a:lstStyle/>
                <a:p>
                  <a:endParaRPr lang="en-GB"/>
                </a:p>
              </p:txBody>
            </p:sp>
            <p:sp>
              <p:nvSpPr>
                <p:cNvPr id="37694" name="Line 106"/>
                <p:cNvSpPr>
                  <a:spLocks noChangeShapeType="1"/>
                </p:cNvSpPr>
                <p:nvPr/>
              </p:nvSpPr>
              <p:spPr bwMode="auto">
                <a:xfrm flipH="1">
                  <a:off x="1855" y="1687"/>
                  <a:ext cx="12" cy="1"/>
                </a:xfrm>
                <a:prstGeom prst="line">
                  <a:avLst/>
                </a:prstGeom>
                <a:noFill/>
                <a:ln w="20638">
                  <a:solidFill>
                    <a:srgbClr val="0000FF"/>
                  </a:solidFill>
                  <a:round/>
                  <a:headEnd/>
                  <a:tailEnd/>
                </a:ln>
              </p:spPr>
              <p:txBody>
                <a:bodyPr/>
                <a:lstStyle/>
                <a:p>
                  <a:endParaRPr lang="en-GB"/>
                </a:p>
              </p:txBody>
            </p:sp>
            <p:sp>
              <p:nvSpPr>
                <p:cNvPr id="37695" name="Line 107"/>
                <p:cNvSpPr>
                  <a:spLocks noChangeShapeType="1"/>
                </p:cNvSpPr>
                <p:nvPr/>
              </p:nvSpPr>
              <p:spPr bwMode="auto">
                <a:xfrm flipH="1">
                  <a:off x="1867" y="1687"/>
                  <a:ext cx="13" cy="1"/>
                </a:xfrm>
                <a:prstGeom prst="line">
                  <a:avLst/>
                </a:prstGeom>
                <a:noFill/>
                <a:ln w="20638">
                  <a:solidFill>
                    <a:srgbClr val="0000FF"/>
                  </a:solidFill>
                  <a:round/>
                  <a:headEnd/>
                  <a:tailEnd/>
                </a:ln>
              </p:spPr>
              <p:txBody>
                <a:bodyPr/>
                <a:lstStyle/>
                <a:p>
                  <a:endParaRPr lang="en-GB"/>
                </a:p>
              </p:txBody>
            </p:sp>
            <p:sp>
              <p:nvSpPr>
                <p:cNvPr id="37696" name="Line 108"/>
                <p:cNvSpPr>
                  <a:spLocks noChangeShapeType="1"/>
                </p:cNvSpPr>
                <p:nvPr/>
              </p:nvSpPr>
              <p:spPr bwMode="auto">
                <a:xfrm flipH="1">
                  <a:off x="1880" y="1687"/>
                  <a:ext cx="13" cy="1"/>
                </a:xfrm>
                <a:prstGeom prst="line">
                  <a:avLst/>
                </a:prstGeom>
                <a:noFill/>
                <a:ln w="20638">
                  <a:solidFill>
                    <a:srgbClr val="0000FF"/>
                  </a:solidFill>
                  <a:round/>
                  <a:headEnd/>
                  <a:tailEnd/>
                </a:ln>
              </p:spPr>
              <p:txBody>
                <a:bodyPr/>
                <a:lstStyle/>
                <a:p>
                  <a:endParaRPr lang="en-GB"/>
                </a:p>
              </p:txBody>
            </p:sp>
            <p:sp>
              <p:nvSpPr>
                <p:cNvPr id="37697" name="Line 109"/>
                <p:cNvSpPr>
                  <a:spLocks noChangeShapeType="1"/>
                </p:cNvSpPr>
                <p:nvPr/>
              </p:nvSpPr>
              <p:spPr bwMode="auto">
                <a:xfrm>
                  <a:off x="1893" y="1687"/>
                  <a:ext cx="1" cy="1"/>
                </a:xfrm>
                <a:prstGeom prst="line">
                  <a:avLst/>
                </a:prstGeom>
                <a:noFill/>
                <a:ln w="20638">
                  <a:solidFill>
                    <a:srgbClr val="0000FF"/>
                  </a:solidFill>
                  <a:round/>
                  <a:headEnd/>
                  <a:tailEnd/>
                </a:ln>
              </p:spPr>
              <p:txBody>
                <a:bodyPr/>
                <a:lstStyle/>
                <a:p>
                  <a:endParaRPr lang="en-GB"/>
                </a:p>
              </p:txBody>
            </p:sp>
            <p:sp>
              <p:nvSpPr>
                <p:cNvPr id="37698" name="Line 110"/>
                <p:cNvSpPr>
                  <a:spLocks noChangeShapeType="1"/>
                </p:cNvSpPr>
                <p:nvPr/>
              </p:nvSpPr>
              <p:spPr bwMode="auto">
                <a:xfrm flipH="1">
                  <a:off x="1893" y="1687"/>
                  <a:ext cx="13" cy="1"/>
                </a:xfrm>
                <a:prstGeom prst="line">
                  <a:avLst/>
                </a:prstGeom>
                <a:noFill/>
                <a:ln w="20638">
                  <a:solidFill>
                    <a:srgbClr val="0000FF"/>
                  </a:solidFill>
                  <a:round/>
                  <a:headEnd/>
                  <a:tailEnd/>
                </a:ln>
              </p:spPr>
              <p:txBody>
                <a:bodyPr/>
                <a:lstStyle/>
                <a:p>
                  <a:endParaRPr lang="en-GB"/>
                </a:p>
              </p:txBody>
            </p:sp>
            <p:sp>
              <p:nvSpPr>
                <p:cNvPr id="37699" name="Line 111"/>
                <p:cNvSpPr>
                  <a:spLocks noChangeShapeType="1"/>
                </p:cNvSpPr>
                <p:nvPr/>
              </p:nvSpPr>
              <p:spPr bwMode="auto">
                <a:xfrm flipH="1">
                  <a:off x="1906" y="1687"/>
                  <a:ext cx="13" cy="1"/>
                </a:xfrm>
                <a:prstGeom prst="line">
                  <a:avLst/>
                </a:prstGeom>
                <a:noFill/>
                <a:ln w="20638">
                  <a:solidFill>
                    <a:srgbClr val="0000FF"/>
                  </a:solidFill>
                  <a:round/>
                  <a:headEnd/>
                  <a:tailEnd/>
                </a:ln>
              </p:spPr>
              <p:txBody>
                <a:bodyPr/>
                <a:lstStyle/>
                <a:p>
                  <a:endParaRPr lang="en-GB"/>
                </a:p>
              </p:txBody>
            </p:sp>
            <p:sp>
              <p:nvSpPr>
                <p:cNvPr id="37700" name="Freeform 112"/>
                <p:cNvSpPr>
                  <a:spLocks/>
                </p:cNvSpPr>
                <p:nvPr/>
              </p:nvSpPr>
              <p:spPr bwMode="auto">
                <a:xfrm>
                  <a:off x="1919" y="1687"/>
                  <a:ext cx="13" cy="13"/>
                </a:xfrm>
                <a:custGeom>
                  <a:avLst/>
                  <a:gdLst>
                    <a:gd name="T0" fmla="*/ 0 w 13"/>
                    <a:gd name="T1" fmla="*/ 13 h 13"/>
                    <a:gd name="T2" fmla="*/ 13 w 13"/>
                    <a:gd name="T3" fmla="*/ 0 h 13"/>
                    <a:gd name="T4" fmla="*/ 13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13" y="0"/>
                      </a:lnTo>
                    </a:path>
                  </a:pathLst>
                </a:custGeom>
                <a:noFill/>
                <a:ln w="20638">
                  <a:solidFill>
                    <a:srgbClr val="0000FF"/>
                  </a:solidFill>
                  <a:prstDash val="solid"/>
                  <a:round/>
                  <a:headEnd/>
                  <a:tailEnd/>
                </a:ln>
              </p:spPr>
              <p:txBody>
                <a:bodyPr/>
                <a:lstStyle/>
                <a:p>
                  <a:endParaRPr lang="en-GB"/>
                </a:p>
              </p:txBody>
            </p:sp>
            <p:sp>
              <p:nvSpPr>
                <p:cNvPr id="37701" name="Line 113"/>
                <p:cNvSpPr>
                  <a:spLocks noChangeShapeType="1"/>
                </p:cNvSpPr>
                <p:nvPr/>
              </p:nvSpPr>
              <p:spPr bwMode="auto">
                <a:xfrm flipH="1">
                  <a:off x="1932" y="1687"/>
                  <a:ext cx="13" cy="1"/>
                </a:xfrm>
                <a:prstGeom prst="line">
                  <a:avLst/>
                </a:prstGeom>
                <a:noFill/>
                <a:ln w="20638">
                  <a:solidFill>
                    <a:srgbClr val="0000FF"/>
                  </a:solidFill>
                  <a:round/>
                  <a:headEnd/>
                  <a:tailEnd/>
                </a:ln>
              </p:spPr>
              <p:txBody>
                <a:bodyPr/>
                <a:lstStyle/>
                <a:p>
                  <a:endParaRPr lang="en-GB"/>
                </a:p>
              </p:txBody>
            </p:sp>
            <p:sp>
              <p:nvSpPr>
                <p:cNvPr id="37702" name="Line 114"/>
                <p:cNvSpPr>
                  <a:spLocks noChangeShapeType="1"/>
                </p:cNvSpPr>
                <p:nvPr/>
              </p:nvSpPr>
              <p:spPr bwMode="auto">
                <a:xfrm>
                  <a:off x="1945" y="1687"/>
                  <a:ext cx="1" cy="1"/>
                </a:xfrm>
                <a:prstGeom prst="line">
                  <a:avLst/>
                </a:prstGeom>
                <a:noFill/>
                <a:ln w="20638">
                  <a:solidFill>
                    <a:srgbClr val="0000FF"/>
                  </a:solidFill>
                  <a:round/>
                  <a:headEnd/>
                  <a:tailEnd/>
                </a:ln>
              </p:spPr>
              <p:txBody>
                <a:bodyPr/>
                <a:lstStyle/>
                <a:p>
                  <a:endParaRPr lang="en-GB"/>
                </a:p>
              </p:txBody>
            </p:sp>
            <p:sp>
              <p:nvSpPr>
                <p:cNvPr id="37703" name="Line 115"/>
                <p:cNvSpPr>
                  <a:spLocks noChangeShapeType="1"/>
                </p:cNvSpPr>
                <p:nvPr/>
              </p:nvSpPr>
              <p:spPr bwMode="auto">
                <a:xfrm flipH="1">
                  <a:off x="1945" y="1687"/>
                  <a:ext cx="13" cy="1"/>
                </a:xfrm>
                <a:prstGeom prst="line">
                  <a:avLst/>
                </a:prstGeom>
                <a:noFill/>
                <a:ln w="20638">
                  <a:solidFill>
                    <a:srgbClr val="0000FF"/>
                  </a:solidFill>
                  <a:round/>
                  <a:headEnd/>
                  <a:tailEnd/>
                </a:ln>
              </p:spPr>
              <p:txBody>
                <a:bodyPr/>
                <a:lstStyle/>
                <a:p>
                  <a:endParaRPr lang="en-GB"/>
                </a:p>
              </p:txBody>
            </p:sp>
            <p:sp>
              <p:nvSpPr>
                <p:cNvPr id="37704" name="Line 116"/>
                <p:cNvSpPr>
                  <a:spLocks noChangeShapeType="1"/>
                </p:cNvSpPr>
                <p:nvPr/>
              </p:nvSpPr>
              <p:spPr bwMode="auto">
                <a:xfrm flipH="1">
                  <a:off x="1958" y="1687"/>
                  <a:ext cx="13" cy="1"/>
                </a:xfrm>
                <a:prstGeom prst="line">
                  <a:avLst/>
                </a:prstGeom>
                <a:noFill/>
                <a:ln w="20638">
                  <a:solidFill>
                    <a:srgbClr val="0000FF"/>
                  </a:solidFill>
                  <a:round/>
                  <a:headEnd/>
                  <a:tailEnd/>
                </a:ln>
              </p:spPr>
              <p:txBody>
                <a:bodyPr/>
                <a:lstStyle/>
                <a:p>
                  <a:endParaRPr lang="en-GB"/>
                </a:p>
              </p:txBody>
            </p:sp>
            <p:sp>
              <p:nvSpPr>
                <p:cNvPr id="37705" name="Line 117"/>
                <p:cNvSpPr>
                  <a:spLocks noChangeShapeType="1"/>
                </p:cNvSpPr>
                <p:nvPr/>
              </p:nvSpPr>
              <p:spPr bwMode="auto">
                <a:xfrm flipH="1">
                  <a:off x="1971" y="1687"/>
                  <a:ext cx="13" cy="1"/>
                </a:xfrm>
                <a:prstGeom prst="line">
                  <a:avLst/>
                </a:prstGeom>
                <a:noFill/>
                <a:ln w="20638">
                  <a:solidFill>
                    <a:srgbClr val="0000FF"/>
                  </a:solidFill>
                  <a:round/>
                  <a:headEnd/>
                  <a:tailEnd/>
                </a:ln>
              </p:spPr>
              <p:txBody>
                <a:bodyPr/>
                <a:lstStyle/>
                <a:p>
                  <a:endParaRPr lang="en-GB"/>
                </a:p>
              </p:txBody>
            </p:sp>
            <p:sp>
              <p:nvSpPr>
                <p:cNvPr id="37706" name="Line 118"/>
                <p:cNvSpPr>
                  <a:spLocks noChangeShapeType="1"/>
                </p:cNvSpPr>
                <p:nvPr/>
              </p:nvSpPr>
              <p:spPr bwMode="auto">
                <a:xfrm>
                  <a:off x="1984" y="1687"/>
                  <a:ext cx="1" cy="1"/>
                </a:xfrm>
                <a:prstGeom prst="line">
                  <a:avLst/>
                </a:prstGeom>
                <a:noFill/>
                <a:ln w="20638">
                  <a:solidFill>
                    <a:srgbClr val="0000FF"/>
                  </a:solidFill>
                  <a:round/>
                  <a:headEnd/>
                  <a:tailEnd/>
                </a:ln>
              </p:spPr>
              <p:txBody>
                <a:bodyPr/>
                <a:lstStyle/>
                <a:p>
                  <a:endParaRPr lang="en-GB"/>
                </a:p>
              </p:txBody>
            </p:sp>
            <p:sp>
              <p:nvSpPr>
                <p:cNvPr id="37707" name="Line 119"/>
                <p:cNvSpPr>
                  <a:spLocks noChangeShapeType="1"/>
                </p:cNvSpPr>
                <p:nvPr/>
              </p:nvSpPr>
              <p:spPr bwMode="auto">
                <a:xfrm flipH="1">
                  <a:off x="1984" y="1687"/>
                  <a:ext cx="12" cy="1"/>
                </a:xfrm>
                <a:prstGeom prst="line">
                  <a:avLst/>
                </a:prstGeom>
                <a:noFill/>
                <a:ln w="20638">
                  <a:solidFill>
                    <a:srgbClr val="0000FF"/>
                  </a:solidFill>
                  <a:round/>
                  <a:headEnd/>
                  <a:tailEnd/>
                </a:ln>
              </p:spPr>
              <p:txBody>
                <a:bodyPr/>
                <a:lstStyle/>
                <a:p>
                  <a:endParaRPr lang="en-GB"/>
                </a:p>
              </p:txBody>
            </p:sp>
            <p:sp>
              <p:nvSpPr>
                <p:cNvPr id="37708" name="Line 120"/>
                <p:cNvSpPr>
                  <a:spLocks noChangeShapeType="1"/>
                </p:cNvSpPr>
                <p:nvPr/>
              </p:nvSpPr>
              <p:spPr bwMode="auto">
                <a:xfrm flipH="1">
                  <a:off x="1996" y="1687"/>
                  <a:ext cx="13" cy="1"/>
                </a:xfrm>
                <a:prstGeom prst="line">
                  <a:avLst/>
                </a:prstGeom>
                <a:noFill/>
                <a:ln w="20638">
                  <a:solidFill>
                    <a:srgbClr val="0000FF"/>
                  </a:solidFill>
                  <a:round/>
                  <a:headEnd/>
                  <a:tailEnd/>
                </a:ln>
              </p:spPr>
              <p:txBody>
                <a:bodyPr/>
                <a:lstStyle/>
                <a:p>
                  <a:endParaRPr lang="en-GB"/>
                </a:p>
              </p:txBody>
            </p:sp>
            <p:sp>
              <p:nvSpPr>
                <p:cNvPr id="37709" name="Line 121"/>
                <p:cNvSpPr>
                  <a:spLocks noChangeShapeType="1"/>
                </p:cNvSpPr>
                <p:nvPr/>
              </p:nvSpPr>
              <p:spPr bwMode="auto">
                <a:xfrm flipH="1">
                  <a:off x="2009" y="1687"/>
                  <a:ext cx="13" cy="1"/>
                </a:xfrm>
                <a:prstGeom prst="line">
                  <a:avLst/>
                </a:prstGeom>
                <a:noFill/>
                <a:ln w="20638">
                  <a:solidFill>
                    <a:srgbClr val="0000FF"/>
                  </a:solidFill>
                  <a:round/>
                  <a:headEnd/>
                  <a:tailEnd/>
                </a:ln>
              </p:spPr>
              <p:txBody>
                <a:bodyPr/>
                <a:lstStyle/>
                <a:p>
                  <a:endParaRPr lang="en-GB"/>
                </a:p>
              </p:txBody>
            </p:sp>
            <p:sp>
              <p:nvSpPr>
                <p:cNvPr id="37710" name="Line 122"/>
                <p:cNvSpPr>
                  <a:spLocks noChangeShapeType="1"/>
                </p:cNvSpPr>
                <p:nvPr/>
              </p:nvSpPr>
              <p:spPr bwMode="auto">
                <a:xfrm flipH="1">
                  <a:off x="2022" y="1687"/>
                  <a:ext cx="13" cy="1"/>
                </a:xfrm>
                <a:prstGeom prst="line">
                  <a:avLst/>
                </a:prstGeom>
                <a:noFill/>
                <a:ln w="20638">
                  <a:solidFill>
                    <a:srgbClr val="0000FF"/>
                  </a:solidFill>
                  <a:round/>
                  <a:headEnd/>
                  <a:tailEnd/>
                </a:ln>
              </p:spPr>
              <p:txBody>
                <a:bodyPr/>
                <a:lstStyle/>
                <a:p>
                  <a:endParaRPr lang="en-GB"/>
                </a:p>
              </p:txBody>
            </p:sp>
            <p:sp>
              <p:nvSpPr>
                <p:cNvPr id="37711" name="Line 123"/>
                <p:cNvSpPr>
                  <a:spLocks noChangeShapeType="1"/>
                </p:cNvSpPr>
                <p:nvPr/>
              </p:nvSpPr>
              <p:spPr bwMode="auto">
                <a:xfrm>
                  <a:off x="2035" y="1687"/>
                  <a:ext cx="1" cy="1"/>
                </a:xfrm>
                <a:prstGeom prst="line">
                  <a:avLst/>
                </a:prstGeom>
                <a:noFill/>
                <a:ln w="20638">
                  <a:solidFill>
                    <a:srgbClr val="0000FF"/>
                  </a:solidFill>
                  <a:round/>
                  <a:headEnd/>
                  <a:tailEnd/>
                </a:ln>
              </p:spPr>
              <p:txBody>
                <a:bodyPr/>
                <a:lstStyle/>
                <a:p>
                  <a:endParaRPr lang="en-GB"/>
                </a:p>
              </p:txBody>
            </p:sp>
            <p:sp>
              <p:nvSpPr>
                <p:cNvPr id="37712" name="Freeform 124"/>
                <p:cNvSpPr>
                  <a:spLocks/>
                </p:cNvSpPr>
                <p:nvPr/>
              </p:nvSpPr>
              <p:spPr bwMode="auto">
                <a:xfrm>
                  <a:off x="2048" y="1687"/>
                  <a:ext cx="13" cy="1"/>
                </a:xfrm>
                <a:custGeom>
                  <a:avLst/>
                  <a:gdLst>
                    <a:gd name="T0" fmla="*/ 0 w 13"/>
                    <a:gd name="T1" fmla="*/ 0 h 1"/>
                    <a:gd name="T2" fmla="*/ 0 w 13"/>
                    <a:gd name="T3" fmla="*/ 0 h 1"/>
                    <a:gd name="T4" fmla="*/ 13 w 13"/>
                    <a:gd name="T5" fmla="*/ 0 h 1"/>
                    <a:gd name="T6" fmla="*/ 13 w 13"/>
                    <a:gd name="T7" fmla="*/ 0 h 1"/>
                    <a:gd name="T8" fmla="*/ 13 w 13"/>
                    <a:gd name="T9" fmla="*/ 0 h 1"/>
                    <a:gd name="T10" fmla="*/ 0 60000 65536"/>
                    <a:gd name="T11" fmla="*/ 0 60000 65536"/>
                    <a:gd name="T12" fmla="*/ 0 60000 65536"/>
                    <a:gd name="T13" fmla="*/ 0 60000 65536"/>
                    <a:gd name="T14" fmla="*/ 0 60000 65536"/>
                    <a:gd name="T15" fmla="*/ 0 w 13"/>
                    <a:gd name="T16" fmla="*/ 0 h 1"/>
                    <a:gd name="T17" fmla="*/ 13 w 13"/>
                    <a:gd name="T18" fmla="*/ 1 h 1"/>
                  </a:gdLst>
                  <a:ahLst/>
                  <a:cxnLst>
                    <a:cxn ang="T10">
                      <a:pos x="T0" y="T1"/>
                    </a:cxn>
                    <a:cxn ang="T11">
                      <a:pos x="T2" y="T3"/>
                    </a:cxn>
                    <a:cxn ang="T12">
                      <a:pos x="T4" y="T5"/>
                    </a:cxn>
                    <a:cxn ang="T13">
                      <a:pos x="T6" y="T7"/>
                    </a:cxn>
                    <a:cxn ang="T14">
                      <a:pos x="T8" y="T9"/>
                    </a:cxn>
                  </a:cxnLst>
                  <a:rect l="T15" t="T16" r="T17" b="T18"/>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713" name="Line 125"/>
                <p:cNvSpPr>
                  <a:spLocks noChangeShapeType="1"/>
                </p:cNvSpPr>
                <p:nvPr/>
              </p:nvSpPr>
              <p:spPr bwMode="auto">
                <a:xfrm flipH="1">
                  <a:off x="2061" y="1687"/>
                  <a:ext cx="13" cy="1"/>
                </a:xfrm>
                <a:prstGeom prst="line">
                  <a:avLst/>
                </a:prstGeom>
                <a:noFill/>
                <a:ln w="20638">
                  <a:solidFill>
                    <a:srgbClr val="0000FF"/>
                  </a:solidFill>
                  <a:round/>
                  <a:headEnd/>
                  <a:tailEnd/>
                </a:ln>
              </p:spPr>
              <p:txBody>
                <a:bodyPr/>
                <a:lstStyle/>
                <a:p>
                  <a:endParaRPr lang="en-GB"/>
                </a:p>
              </p:txBody>
            </p:sp>
            <p:sp>
              <p:nvSpPr>
                <p:cNvPr id="37714" name="Line 126"/>
                <p:cNvSpPr>
                  <a:spLocks noChangeShapeType="1"/>
                </p:cNvSpPr>
                <p:nvPr/>
              </p:nvSpPr>
              <p:spPr bwMode="auto">
                <a:xfrm flipH="1">
                  <a:off x="2074" y="1687"/>
                  <a:ext cx="13" cy="1"/>
                </a:xfrm>
                <a:prstGeom prst="line">
                  <a:avLst/>
                </a:prstGeom>
                <a:noFill/>
                <a:ln w="20638">
                  <a:solidFill>
                    <a:srgbClr val="0000FF"/>
                  </a:solidFill>
                  <a:round/>
                  <a:headEnd/>
                  <a:tailEnd/>
                </a:ln>
              </p:spPr>
              <p:txBody>
                <a:bodyPr/>
                <a:lstStyle/>
                <a:p>
                  <a:endParaRPr lang="en-GB"/>
                </a:p>
              </p:txBody>
            </p:sp>
            <p:sp>
              <p:nvSpPr>
                <p:cNvPr id="37715" name="Freeform 127"/>
                <p:cNvSpPr>
                  <a:spLocks/>
                </p:cNvSpPr>
                <p:nvPr/>
              </p:nvSpPr>
              <p:spPr bwMode="auto">
                <a:xfrm>
                  <a:off x="2087" y="1687"/>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716" name="Line 128"/>
                <p:cNvSpPr>
                  <a:spLocks noChangeShapeType="1"/>
                </p:cNvSpPr>
                <p:nvPr/>
              </p:nvSpPr>
              <p:spPr bwMode="auto">
                <a:xfrm flipH="1">
                  <a:off x="2087" y="1674"/>
                  <a:ext cx="13" cy="1"/>
                </a:xfrm>
                <a:prstGeom prst="line">
                  <a:avLst/>
                </a:prstGeom>
                <a:noFill/>
                <a:ln w="20638">
                  <a:solidFill>
                    <a:srgbClr val="0000FF"/>
                  </a:solidFill>
                  <a:round/>
                  <a:headEnd/>
                  <a:tailEnd/>
                </a:ln>
              </p:spPr>
              <p:txBody>
                <a:bodyPr/>
                <a:lstStyle/>
                <a:p>
                  <a:endParaRPr lang="en-GB"/>
                </a:p>
              </p:txBody>
            </p:sp>
            <p:sp>
              <p:nvSpPr>
                <p:cNvPr id="37717" name="Line 129"/>
                <p:cNvSpPr>
                  <a:spLocks noChangeShapeType="1"/>
                </p:cNvSpPr>
                <p:nvPr/>
              </p:nvSpPr>
              <p:spPr bwMode="auto">
                <a:xfrm flipH="1">
                  <a:off x="2100" y="1674"/>
                  <a:ext cx="13" cy="1"/>
                </a:xfrm>
                <a:prstGeom prst="line">
                  <a:avLst/>
                </a:prstGeom>
                <a:noFill/>
                <a:ln w="20638">
                  <a:solidFill>
                    <a:srgbClr val="0000FF"/>
                  </a:solidFill>
                  <a:round/>
                  <a:headEnd/>
                  <a:tailEnd/>
                </a:ln>
              </p:spPr>
              <p:txBody>
                <a:bodyPr/>
                <a:lstStyle/>
                <a:p>
                  <a:endParaRPr lang="en-GB"/>
                </a:p>
              </p:txBody>
            </p:sp>
            <p:sp>
              <p:nvSpPr>
                <p:cNvPr id="37718" name="Line 130"/>
                <p:cNvSpPr>
                  <a:spLocks noChangeShapeType="1"/>
                </p:cNvSpPr>
                <p:nvPr/>
              </p:nvSpPr>
              <p:spPr bwMode="auto">
                <a:xfrm flipH="1">
                  <a:off x="2113" y="1674"/>
                  <a:ext cx="12" cy="1"/>
                </a:xfrm>
                <a:prstGeom prst="line">
                  <a:avLst/>
                </a:prstGeom>
                <a:noFill/>
                <a:ln w="20638">
                  <a:solidFill>
                    <a:srgbClr val="0000FF"/>
                  </a:solidFill>
                  <a:round/>
                  <a:headEnd/>
                  <a:tailEnd/>
                </a:ln>
              </p:spPr>
              <p:txBody>
                <a:bodyPr/>
                <a:lstStyle/>
                <a:p>
                  <a:endParaRPr lang="en-GB"/>
                </a:p>
              </p:txBody>
            </p:sp>
            <p:sp>
              <p:nvSpPr>
                <p:cNvPr id="37719" name="Line 131"/>
                <p:cNvSpPr>
                  <a:spLocks noChangeShapeType="1"/>
                </p:cNvSpPr>
                <p:nvPr/>
              </p:nvSpPr>
              <p:spPr bwMode="auto">
                <a:xfrm flipH="1">
                  <a:off x="2125" y="1674"/>
                  <a:ext cx="13" cy="1"/>
                </a:xfrm>
                <a:prstGeom prst="line">
                  <a:avLst/>
                </a:prstGeom>
                <a:noFill/>
                <a:ln w="20638">
                  <a:solidFill>
                    <a:srgbClr val="0000FF"/>
                  </a:solidFill>
                  <a:round/>
                  <a:headEnd/>
                  <a:tailEnd/>
                </a:ln>
              </p:spPr>
              <p:txBody>
                <a:bodyPr/>
                <a:lstStyle/>
                <a:p>
                  <a:endParaRPr lang="en-GB"/>
                </a:p>
              </p:txBody>
            </p:sp>
            <p:sp>
              <p:nvSpPr>
                <p:cNvPr id="37720" name="Line 132"/>
                <p:cNvSpPr>
                  <a:spLocks noChangeShapeType="1"/>
                </p:cNvSpPr>
                <p:nvPr/>
              </p:nvSpPr>
              <p:spPr bwMode="auto">
                <a:xfrm>
                  <a:off x="2138" y="1674"/>
                  <a:ext cx="1" cy="1"/>
                </a:xfrm>
                <a:prstGeom prst="line">
                  <a:avLst/>
                </a:prstGeom>
                <a:noFill/>
                <a:ln w="20638">
                  <a:solidFill>
                    <a:srgbClr val="0000FF"/>
                  </a:solidFill>
                  <a:round/>
                  <a:headEnd/>
                  <a:tailEnd/>
                </a:ln>
              </p:spPr>
              <p:txBody>
                <a:bodyPr/>
                <a:lstStyle/>
                <a:p>
                  <a:endParaRPr lang="en-GB"/>
                </a:p>
              </p:txBody>
            </p:sp>
            <p:sp>
              <p:nvSpPr>
                <p:cNvPr id="37721" name="Line 133"/>
                <p:cNvSpPr>
                  <a:spLocks noChangeShapeType="1"/>
                </p:cNvSpPr>
                <p:nvPr/>
              </p:nvSpPr>
              <p:spPr bwMode="auto">
                <a:xfrm flipH="1">
                  <a:off x="2138" y="1674"/>
                  <a:ext cx="13" cy="1"/>
                </a:xfrm>
                <a:prstGeom prst="line">
                  <a:avLst/>
                </a:prstGeom>
                <a:noFill/>
                <a:ln w="20638">
                  <a:solidFill>
                    <a:srgbClr val="0000FF"/>
                  </a:solidFill>
                  <a:round/>
                  <a:headEnd/>
                  <a:tailEnd/>
                </a:ln>
              </p:spPr>
              <p:txBody>
                <a:bodyPr/>
                <a:lstStyle/>
                <a:p>
                  <a:endParaRPr lang="en-GB"/>
                </a:p>
              </p:txBody>
            </p:sp>
            <p:sp>
              <p:nvSpPr>
                <p:cNvPr id="37722" name="Line 134"/>
                <p:cNvSpPr>
                  <a:spLocks noChangeShapeType="1"/>
                </p:cNvSpPr>
                <p:nvPr/>
              </p:nvSpPr>
              <p:spPr bwMode="auto">
                <a:xfrm flipH="1">
                  <a:off x="2151" y="1674"/>
                  <a:ext cx="13" cy="1"/>
                </a:xfrm>
                <a:prstGeom prst="line">
                  <a:avLst/>
                </a:prstGeom>
                <a:noFill/>
                <a:ln w="20638">
                  <a:solidFill>
                    <a:srgbClr val="0000FF"/>
                  </a:solidFill>
                  <a:round/>
                  <a:headEnd/>
                  <a:tailEnd/>
                </a:ln>
              </p:spPr>
              <p:txBody>
                <a:bodyPr/>
                <a:lstStyle/>
                <a:p>
                  <a:endParaRPr lang="en-GB"/>
                </a:p>
              </p:txBody>
            </p:sp>
            <p:sp>
              <p:nvSpPr>
                <p:cNvPr id="37723" name="Line 135"/>
                <p:cNvSpPr>
                  <a:spLocks noChangeShapeType="1"/>
                </p:cNvSpPr>
                <p:nvPr/>
              </p:nvSpPr>
              <p:spPr bwMode="auto">
                <a:xfrm flipH="1">
                  <a:off x="2164" y="1674"/>
                  <a:ext cx="13" cy="1"/>
                </a:xfrm>
                <a:prstGeom prst="line">
                  <a:avLst/>
                </a:prstGeom>
                <a:noFill/>
                <a:ln w="20638">
                  <a:solidFill>
                    <a:srgbClr val="0000FF"/>
                  </a:solidFill>
                  <a:round/>
                  <a:headEnd/>
                  <a:tailEnd/>
                </a:ln>
              </p:spPr>
              <p:txBody>
                <a:bodyPr/>
                <a:lstStyle/>
                <a:p>
                  <a:endParaRPr lang="en-GB"/>
                </a:p>
              </p:txBody>
            </p:sp>
            <p:sp>
              <p:nvSpPr>
                <p:cNvPr id="37724" name="Line 136"/>
                <p:cNvSpPr>
                  <a:spLocks noChangeShapeType="1"/>
                </p:cNvSpPr>
                <p:nvPr/>
              </p:nvSpPr>
              <p:spPr bwMode="auto">
                <a:xfrm>
                  <a:off x="2177" y="1674"/>
                  <a:ext cx="1" cy="1"/>
                </a:xfrm>
                <a:prstGeom prst="line">
                  <a:avLst/>
                </a:prstGeom>
                <a:noFill/>
                <a:ln w="20638">
                  <a:solidFill>
                    <a:srgbClr val="0000FF"/>
                  </a:solidFill>
                  <a:round/>
                  <a:headEnd/>
                  <a:tailEnd/>
                </a:ln>
              </p:spPr>
              <p:txBody>
                <a:bodyPr/>
                <a:lstStyle/>
                <a:p>
                  <a:endParaRPr lang="en-GB"/>
                </a:p>
              </p:txBody>
            </p:sp>
            <p:sp>
              <p:nvSpPr>
                <p:cNvPr id="37725" name="Line 137"/>
                <p:cNvSpPr>
                  <a:spLocks noChangeShapeType="1"/>
                </p:cNvSpPr>
                <p:nvPr/>
              </p:nvSpPr>
              <p:spPr bwMode="auto">
                <a:xfrm flipH="1">
                  <a:off x="2177" y="1674"/>
                  <a:ext cx="13" cy="1"/>
                </a:xfrm>
                <a:prstGeom prst="line">
                  <a:avLst/>
                </a:prstGeom>
                <a:noFill/>
                <a:ln w="20638">
                  <a:solidFill>
                    <a:srgbClr val="0000FF"/>
                  </a:solidFill>
                  <a:round/>
                  <a:headEnd/>
                  <a:tailEnd/>
                </a:ln>
              </p:spPr>
              <p:txBody>
                <a:bodyPr/>
                <a:lstStyle/>
                <a:p>
                  <a:endParaRPr lang="en-GB"/>
                </a:p>
              </p:txBody>
            </p:sp>
            <p:sp>
              <p:nvSpPr>
                <p:cNvPr id="37726" name="Line 138"/>
                <p:cNvSpPr>
                  <a:spLocks noChangeShapeType="1"/>
                </p:cNvSpPr>
                <p:nvPr/>
              </p:nvSpPr>
              <p:spPr bwMode="auto">
                <a:xfrm flipH="1">
                  <a:off x="2190" y="1674"/>
                  <a:ext cx="13" cy="1"/>
                </a:xfrm>
                <a:prstGeom prst="line">
                  <a:avLst/>
                </a:prstGeom>
                <a:noFill/>
                <a:ln w="20638">
                  <a:solidFill>
                    <a:srgbClr val="0000FF"/>
                  </a:solidFill>
                  <a:round/>
                  <a:headEnd/>
                  <a:tailEnd/>
                </a:ln>
              </p:spPr>
              <p:txBody>
                <a:bodyPr/>
                <a:lstStyle/>
                <a:p>
                  <a:endParaRPr lang="en-GB"/>
                </a:p>
              </p:txBody>
            </p:sp>
            <p:sp>
              <p:nvSpPr>
                <p:cNvPr id="37727" name="Line 139"/>
                <p:cNvSpPr>
                  <a:spLocks noChangeShapeType="1"/>
                </p:cNvSpPr>
                <p:nvPr/>
              </p:nvSpPr>
              <p:spPr bwMode="auto">
                <a:xfrm flipH="1">
                  <a:off x="2203" y="1674"/>
                  <a:ext cx="13" cy="1"/>
                </a:xfrm>
                <a:prstGeom prst="line">
                  <a:avLst/>
                </a:prstGeom>
                <a:noFill/>
                <a:ln w="20638">
                  <a:solidFill>
                    <a:srgbClr val="0000FF"/>
                  </a:solidFill>
                  <a:round/>
                  <a:headEnd/>
                  <a:tailEnd/>
                </a:ln>
              </p:spPr>
              <p:txBody>
                <a:bodyPr/>
                <a:lstStyle/>
                <a:p>
                  <a:endParaRPr lang="en-GB"/>
                </a:p>
              </p:txBody>
            </p:sp>
            <p:sp>
              <p:nvSpPr>
                <p:cNvPr id="37728" name="Line 140"/>
                <p:cNvSpPr>
                  <a:spLocks noChangeShapeType="1"/>
                </p:cNvSpPr>
                <p:nvPr/>
              </p:nvSpPr>
              <p:spPr bwMode="auto">
                <a:xfrm flipH="1">
                  <a:off x="2216" y="1674"/>
                  <a:ext cx="13" cy="1"/>
                </a:xfrm>
                <a:prstGeom prst="line">
                  <a:avLst/>
                </a:prstGeom>
                <a:noFill/>
                <a:ln w="20638">
                  <a:solidFill>
                    <a:srgbClr val="0000FF"/>
                  </a:solidFill>
                  <a:round/>
                  <a:headEnd/>
                  <a:tailEnd/>
                </a:ln>
              </p:spPr>
              <p:txBody>
                <a:bodyPr/>
                <a:lstStyle/>
                <a:p>
                  <a:endParaRPr lang="en-GB"/>
                </a:p>
              </p:txBody>
            </p:sp>
            <p:sp>
              <p:nvSpPr>
                <p:cNvPr id="37729" name="Line 141"/>
                <p:cNvSpPr>
                  <a:spLocks noChangeShapeType="1"/>
                </p:cNvSpPr>
                <p:nvPr/>
              </p:nvSpPr>
              <p:spPr bwMode="auto">
                <a:xfrm>
                  <a:off x="2229" y="1674"/>
                  <a:ext cx="1" cy="1"/>
                </a:xfrm>
                <a:prstGeom prst="line">
                  <a:avLst/>
                </a:prstGeom>
                <a:noFill/>
                <a:ln w="20638">
                  <a:solidFill>
                    <a:srgbClr val="0000FF"/>
                  </a:solidFill>
                  <a:round/>
                  <a:headEnd/>
                  <a:tailEnd/>
                </a:ln>
              </p:spPr>
              <p:txBody>
                <a:bodyPr/>
                <a:lstStyle/>
                <a:p>
                  <a:endParaRPr lang="en-GB"/>
                </a:p>
              </p:txBody>
            </p:sp>
            <p:sp>
              <p:nvSpPr>
                <p:cNvPr id="37730" name="Freeform 142"/>
                <p:cNvSpPr>
                  <a:spLocks/>
                </p:cNvSpPr>
                <p:nvPr/>
              </p:nvSpPr>
              <p:spPr bwMode="auto">
                <a:xfrm>
                  <a:off x="2241" y="1674"/>
                  <a:ext cx="13" cy="13"/>
                </a:xfrm>
                <a:custGeom>
                  <a:avLst/>
                  <a:gdLst>
                    <a:gd name="T0" fmla="*/ 0 w 13"/>
                    <a:gd name="T1" fmla="*/ 13 h 13"/>
                    <a:gd name="T2" fmla="*/ 0 w 13"/>
                    <a:gd name="T3" fmla="*/ 0 h 13"/>
                    <a:gd name="T4" fmla="*/ 13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731" name="Line 143"/>
                <p:cNvSpPr>
                  <a:spLocks noChangeShapeType="1"/>
                </p:cNvSpPr>
                <p:nvPr/>
              </p:nvSpPr>
              <p:spPr bwMode="auto">
                <a:xfrm flipH="1">
                  <a:off x="2254" y="1674"/>
                  <a:ext cx="13" cy="1"/>
                </a:xfrm>
                <a:prstGeom prst="line">
                  <a:avLst/>
                </a:prstGeom>
                <a:noFill/>
                <a:ln w="20638">
                  <a:solidFill>
                    <a:srgbClr val="0000FF"/>
                  </a:solidFill>
                  <a:round/>
                  <a:headEnd/>
                  <a:tailEnd/>
                </a:ln>
              </p:spPr>
              <p:txBody>
                <a:bodyPr/>
                <a:lstStyle/>
                <a:p>
                  <a:endParaRPr lang="en-GB"/>
                </a:p>
              </p:txBody>
            </p:sp>
            <p:sp>
              <p:nvSpPr>
                <p:cNvPr id="37732" name="Line 144"/>
                <p:cNvSpPr>
                  <a:spLocks noChangeShapeType="1"/>
                </p:cNvSpPr>
                <p:nvPr/>
              </p:nvSpPr>
              <p:spPr bwMode="auto">
                <a:xfrm flipH="1">
                  <a:off x="2267" y="1674"/>
                  <a:ext cx="13" cy="1"/>
                </a:xfrm>
                <a:prstGeom prst="line">
                  <a:avLst/>
                </a:prstGeom>
                <a:noFill/>
                <a:ln w="20638">
                  <a:solidFill>
                    <a:srgbClr val="0000FF"/>
                  </a:solidFill>
                  <a:round/>
                  <a:headEnd/>
                  <a:tailEnd/>
                </a:ln>
              </p:spPr>
              <p:txBody>
                <a:bodyPr/>
                <a:lstStyle/>
                <a:p>
                  <a:endParaRPr lang="en-GB"/>
                </a:p>
              </p:txBody>
            </p:sp>
            <p:sp>
              <p:nvSpPr>
                <p:cNvPr id="37733" name="Line 145"/>
                <p:cNvSpPr>
                  <a:spLocks noChangeShapeType="1"/>
                </p:cNvSpPr>
                <p:nvPr/>
              </p:nvSpPr>
              <p:spPr bwMode="auto">
                <a:xfrm>
                  <a:off x="2280" y="1674"/>
                  <a:ext cx="1" cy="1"/>
                </a:xfrm>
                <a:prstGeom prst="line">
                  <a:avLst/>
                </a:prstGeom>
                <a:noFill/>
                <a:ln w="20638">
                  <a:solidFill>
                    <a:srgbClr val="0000FF"/>
                  </a:solidFill>
                  <a:round/>
                  <a:headEnd/>
                  <a:tailEnd/>
                </a:ln>
              </p:spPr>
              <p:txBody>
                <a:bodyPr/>
                <a:lstStyle/>
                <a:p>
                  <a:endParaRPr lang="en-GB"/>
                </a:p>
              </p:txBody>
            </p:sp>
            <p:sp>
              <p:nvSpPr>
                <p:cNvPr id="37734" name="Line 146"/>
                <p:cNvSpPr>
                  <a:spLocks noChangeShapeType="1"/>
                </p:cNvSpPr>
                <p:nvPr/>
              </p:nvSpPr>
              <p:spPr bwMode="auto">
                <a:xfrm flipH="1">
                  <a:off x="2280" y="1674"/>
                  <a:ext cx="13" cy="1"/>
                </a:xfrm>
                <a:prstGeom prst="line">
                  <a:avLst/>
                </a:prstGeom>
                <a:noFill/>
                <a:ln w="20638">
                  <a:solidFill>
                    <a:srgbClr val="0000FF"/>
                  </a:solidFill>
                  <a:round/>
                  <a:headEnd/>
                  <a:tailEnd/>
                </a:ln>
              </p:spPr>
              <p:txBody>
                <a:bodyPr/>
                <a:lstStyle/>
                <a:p>
                  <a:endParaRPr lang="en-GB"/>
                </a:p>
              </p:txBody>
            </p:sp>
            <p:sp>
              <p:nvSpPr>
                <p:cNvPr id="37735" name="Line 147"/>
                <p:cNvSpPr>
                  <a:spLocks noChangeShapeType="1"/>
                </p:cNvSpPr>
                <p:nvPr/>
              </p:nvSpPr>
              <p:spPr bwMode="auto">
                <a:xfrm flipH="1">
                  <a:off x="2293" y="1674"/>
                  <a:ext cx="13" cy="1"/>
                </a:xfrm>
                <a:prstGeom prst="line">
                  <a:avLst/>
                </a:prstGeom>
                <a:noFill/>
                <a:ln w="20638">
                  <a:solidFill>
                    <a:srgbClr val="0000FF"/>
                  </a:solidFill>
                  <a:round/>
                  <a:headEnd/>
                  <a:tailEnd/>
                </a:ln>
              </p:spPr>
              <p:txBody>
                <a:bodyPr/>
                <a:lstStyle/>
                <a:p>
                  <a:endParaRPr lang="en-GB"/>
                </a:p>
              </p:txBody>
            </p:sp>
            <p:sp>
              <p:nvSpPr>
                <p:cNvPr id="37736" name="Line 148"/>
                <p:cNvSpPr>
                  <a:spLocks noChangeShapeType="1"/>
                </p:cNvSpPr>
                <p:nvPr/>
              </p:nvSpPr>
              <p:spPr bwMode="auto">
                <a:xfrm flipH="1">
                  <a:off x="2306" y="1674"/>
                  <a:ext cx="13" cy="1"/>
                </a:xfrm>
                <a:prstGeom prst="line">
                  <a:avLst/>
                </a:prstGeom>
                <a:noFill/>
                <a:ln w="20638">
                  <a:solidFill>
                    <a:srgbClr val="0000FF"/>
                  </a:solidFill>
                  <a:round/>
                  <a:headEnd/>
                  <a:tailEnd/>
                </a:ln>
              </p:spPr>
              <p:txBody>
                <a:bodyPr/>
                <a:lstStyle/>
                <a:p>
                  <a:endParaRPr lang="en-GB"/>
                </a:p>
              </p:txBody>
            </p:sp>
            <p:sp>
              <p:nvSpPr>
                <p:cNvPr id="37737" name="Line 149"/>
                <p:cNvSpPr>
                  <a:spLocks noChangeShapeType="1"/>
                </p:cNvSpPr>
                <p:nvPr/>
              </p:nvSpPr>
              <p:spPr bwMode="auto">
                <a:xfrm>
                  <a:off x="2319" y="1674"/>
                  <a:ext cx="1" cy="1"/>
                </a:xfrm>
                <a:prstGeom prst="line">
                  <a:avLst/>
                </a:prstGeom>
                <a:noFill/>
                <a:ln w="20638">
                  <a:solidFill>
                    <a:srgbClr val="0000FF"/>
                  </a:solidFill>
                  <a:round/>
                  <a:headEnd/>
                  <a:tailEnd/>
                </a:ln>
              </p:spPr>
              <p:txBody>
                <a:bodyPr/>
                <a:lstStyle/>
                <a:p>
                  <a:endParaRPr lang="en-GB"/>
                </a:p>
              </p:txBody>
            </p:sp>
            <p:sp>
              <p:nvSpPr>
                <p:cNvPr id="37738" name="Line 150"/>
                <p:cNvSpPr>
                  <a:spLocks noChangeShapeType="1"/>
                </p:cNvSpPr>
                <p:nvPr/>
              </p:nvSpPr>
              <p:spPr bwMode="auto">
                <a:xfrm flipH="1">
                  <a:off x="2319" y="1674"/>
                  <a:ext cx="13" cy="1"/>
                </a:xfrm>
                <a:prstGeom prst="line">
                  <a:avLst/>
                </a:prstGeom>
                <a:noFill/>
                <a:ln w="20638">
                  <a:solidFill>
                    <a:srgbClr val="0000FF"/>
                  </a:solidFill>
                  <a:round/>
                  <a:headEnd/>
                  <a:tailEnd/>
                </a:ln>
              </p:spPr>
              <p:txBody>
                <a:bodyPr/>
                <a:lstStyle/>
                <a:p>
                  <a:endParaRPr lang="en-GB"/>
                </a:p>
              </p:txBody>
            </p:sp>
            <p:sp>
              <p:nvSpPr>
                <p:cNvPr id="37739" name="Line 151"/>
                <p:cNvSpPr>
                  <a:spLocks noChangeShapeType="1"/>
                </p:cNvSpPr>
                <p:nvPr/>
              </p:nvSpPr>
              <p:spPr bwMode="auto">
                <a:xfrm flipH="1">
                  <a:off x="2332" y="1674"/>
                  <a:ext cx="13" cy="1"/>
                </a:xfrm>
                <a:prstGeom prst="line">
                  <a:avLst/>
                </a:prstGeom>
                <a:noFill/>
                <a:ln w="20638">
                  <a:solidFill>
                    <a:srgbClr val="0000FF"/>
                  </a:solidFill>
                  <a:round/>
                  <a:headEnd/>
                  <a:tailEnd/>
                </a:ln>
              </p:spPr>
              <p:txBody>
                <a:bodyPr/>
                <a:lstStyle/>
                <a:p>
                  <a:endParaRPr lang="en-GB"/>
                </a:p>
              </p:txBody>
            </p:sp>
            <p:sp>
              <p:nvSpPr>
                <p:cNvPr id="37740" name="Line 152"/>
                <p:cNvSpPr>
                  <a:spLocks noChangeShapeType="1"/>
                </p:cNvSpPr>
                <p:nvPr/>
              </p:nvSpPr>
              <p:spPr bwMode="auto">
                <a:xfrm flipH="1">
                  <a:off x="2345" y="1674"/>
                  <a:ext cx="13" cy="1"/>
                </a:xfrm>
                <a:prstGeom prst="line">
                  <a:avLst/>
                </a:prstGeom>
                <a:noFill/>
                <a:ln w="20638">
                  <a:solidFill>
                    <a:srgbClr val="0000FF"/>
                  </a:solidFill>
                  <a:round/>
                  <a:headEnd/>
                  <a:tailEnd/>
                </a:ln>
              </p:spPr>
              <p:txBody>
                <a:bodyPr/>
                <a:lstStyle/>
                <a:p>
                  <a:endParaRPr lang="en-GB"/>
                </a:p>
              </p:txBody>
            </p:sp>
            <p:sp>
              <p:nvSpPr>
                <p:cNvPr id="37741" name="Line 153"/>
                <p:cNvSpPr>
                  <a:spLocks noChangeShapeType="1"/>
                </p:cNvSpPr>
                <p:nvPr/>
              </p:nvSpPr>
              <p:spPr bwMode="auto">
                <a:xfrm flipH="1">
                  <a:off x="2358" y="1674"/>
                  <a:ext cx="12" cy="1"/>
                </a:xfrm>
                <a:prstGeom prst="line">
                  <a:avLst/>
                </a:prstGeom>
                <a:noFill/>
                <a:ln w="20638">
                  <a:solidFill>
                    <a:srgbClr val="0000FF"/>
                  </a:solidFill>
                  <a:round/>
                  <a:headEnd/>
                  <a:tailEnd/>
                </a:ln>
              </p:spPr>
              <p:txBody>
                <a:bodyPr/>
                <a:lstStyle/>
                <a:p>
                  <a:endParaRPr lang="en-GB"/>
                </a:p>
              </p:txBody>
            </p:sp>
            <p:sp>
              <p:nvSpPr>
                <p:cNvPr id="37742" name="Line 154"/>
                <p:cNvSpPr>
                  <a:spLocks noChangeShapeType="1"/>
                </p:cNvSpPr>
                <p:nvPr/>
              </p:nvSpPr>
              <p:spPr bwMode="auto">
                <a:xfrm>
                  <a:off x="2370" y="1674"/>
                  <a:ext cx="1" cy="1"/>
                </a:xfrm>
                <a:prstGeom prst="line">
                  <a:avLst/>
                </a:prstGeom>
                <a:noFill/>
                <a:ln w="20638">
                  <a:solidFill>
                    <a:srgbClr val="0000FF"/>
                  </a:solidFill>
                  <a:round/>
                  <a:headEnd/>
                  <a:tailEnd/>
                </a:ln>
              </p:spPr>
              <p:txBody>
                <a:bodyPr/>
                <a:lstStyle/>
                <a:p>
                  <a:endParaRPr lang="en-GB"/>
                </a:p>
              </p:txBody>
            </p:sp>
            <p:sp>
              <p:nvSpPr>
                <p:cNvPr id="37743" name="Line 155"/>
                <p:cNvSpPr>
                  <a:spLocks noChangeShapeType="1"/>
                </p:cNvSpPr>
                <p:nvPr/>
              </p:nvSpPr>
              <p:spPr bwMode="auto">
                <a:xfrm flipH="1">
                  <a:off x="2370" y="1674"/>
                  <a:ext cx="13" cy="1"/>
                </a:xfrm>
                <a:prstGeom prst="line">
                  <a:avLst/>
                </a:prstGeom>
                <a:noFill/>
                <a:ln w="20638">
                  <a:solidFill>
                    <a:srgbClr val="0000FF"/>
                  </a:solidFill>
                  <a:round/>
                  <a:headEnd/>
                  <a:tailEnd/>
                </a:ln>
              </p:spPr>
              <p:txBody>
                <a:bodyPr/>
                <a:lstStyle/>
                <a:p>
                  <a:endParaRPr lang="en-GB"/>
                </a:p>
              </p:txBody>
            </p:sp>
            <p:sp>
              <p:nvSpPr>
                <p:cNvPr id="37744" name="Freeform 156"/>
                <p:cNvSpPr>
                  <a:spLocks/>
                </p:cNvSpPr>
                <p:nvPr/>
              </p:nvSpPr>
              <p:spPr bwMode="auto">
                <a:xfrm>
                  <a:off x="2396" y="1674"/>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745" name="Line 157"/>
                <p:cNvSpPr>
                  <a:spLocks noChangeShapeType="1"/>
                </p:cNvSpPr>
                <p:nvPr/>
              </p:nvSpPr>
              <p:spPr bwMode="auto">
                <a:xfrm flipH="1">
                  <a:off x="2396" y="1660"/>
                  <a:ext cx="13" cy="1"/>
                </a:xfrm>
                <a:prstGeom prst="line">
                  <a:avLst/>
                </a:prstGeom>
                <a:noFill/>
                <a:ln w="20638">
                  <a:solidFill>
                    <a:srgbClr val="0000FF"/>
                  </a:solidFill>
                  <a:round/>
                  <a:headEnd/>
                  <a:tailEnd/>
                </a:ln>
              </p:spPr>
              <p:txBody>
                <a:bodyPr/>
                <a:lstStyle/>
                <a:p>
                  <a:endParaRPr lang="en-GB"/>
                </a:p>
              </p:txBody>
            </p:sp>
            <p:sp>
              <p:nvSpPr>
                <p:cNvPr id="37746" name="Line 158"/>
                <p:cNvSpPr>
                  <a:spLocks noChangeShapeType="1"/>
                </p:cNvSpPr>
                <p:nvPr/>
              </p:nvSpPr>
              <p:spPr bwMode="auto">
                <a:xfrm flipH="1">
                  <a:off x="2409" y="1660"/>
                  <a:ext cx="13" cy="1"/>
                </a:xfrm>
                <a:prstGeom prst="line">
                  <a:avLst/>
                </a:prstGeom>
                <a:noFill/>
                <a:ln w="20638">
                  <a:solidFill>
                    <a:srgbClr val="0000FF"/>
                  </a:solidFill>
                  <a:round/>
                  <a:headEnd/>
                  <a:tailEnd/>
                </a:ln>
              </p:spPr>
              <p:txBody>
                <a:bodyPr/>
                <a:lstStyle/>
                <a:p>
                  <a:endParaRPr lang="en-GB"/>
                </a:p>
              </p:txBody>
            </p:sp>
            <p:sp>
              <p:nvSpPr>
                <p:cNvPr id="37747" name="Line 159"/>
                <p:cNvSpPr>
                  <a:spLocks noChangeShapeType="1"/>
                </p:cNvSpPr>
                <p:nvPr/>
              </p:nvSpPr>
              <p:spPr bwMode="auto">
                <a:xfrm>
                  <a:off x="2422" y="1660"/>
                  <a:ext cx="1" cy="1"/>
                </a:xfrm>
                <a:prstGeom prst="line">
                  <a:avLst/>
                </a:prstGeom>
                <a:noFill/>
                <a:ln w="20638">
                  <a:solidFill>
                    <a:srgbClr val="0000FF"/>
                  </a:solidFill>
                  <a:round/>
                  <a:headEnd/>
                  <a:tailEnd/>
                </a:ln>
              </p:spPr>
              <p:txBody>
                <a:bodyPr/>
                <a:lstStyle/>
                <a:p>
                  <a:endParaRPr lang="en-GB"/>
                </a:p>
              </p:txBody>
            </p:sp>
            <p:sp>
              <p:nvSpPr>
                <p:cNvPr id="37748" name="Line 160"/>
                <p:cNvSpPr>
                  <a:spLocks noChangeShapeType="1"/>
                </p:cNvSpPr>
                <p:nvPr/>
              </p:nvSpPr>
              <p:spPr bwMode="auto">
                <a:xfrm flipH="1">
                  <a:off x="2422" y="1660"/>
                  <a:ext cx="13" cy="1"/>
                </a:xfrm>
                <a:prstGeom prst="line">
                  <a:avLst/>
                </a:prstGeom>
                <a:noFill/>
                <a:ln w="20638">
                  <a:solidFill>
                    <a:srgbClr val="0000FF"/>
                  </a:solidFill>
                  <a:round/>
                  <a:headEnd/>
                  <a:tailEnd/>
                </a:ln>
              </p:spPr>
              <p:txBody>
                <a:bodyPr/>
                <a:lstStyle/>
                <a:p>
                  <a:endParaRPr lang="en-GB"/>
                </a:p>
              </p:txBody>
            </p:sp>
            <p:sp>
              <p:nvSpPr>
                <p:cNvPr id="37749" name="Line 161"/>
                <p:cNvSpPr>
                  <a:spLocks noChangeShapeType="1"/>
                </p:cNvSpPr>
                <p:nvPr/>
              </p:nvSpPr>
              <p:spPr bwMode="auto">
                <a:xfrm flipH="1">
                  <a:off x="2435" y="1660"/>
                  <a:ext cx="13" cy="1"/>
                </a:xfrm>
                <a:prstGeom prst="line">
                  <a:avLst/>
                </a:prstGeom>
                <a:noFill/>
                <a:ln w="20638">
                  <a:solidFill>
                    <a:srgbClr val="0000FF"/>
                  </a:solidFill>
                  <a:round/>
                  <a:headEnd/>
                  <a:tailEnd/>
                </a:ln>
              </p:spPr>
              <p:txBody>
                <a:bodyPr/>
                <a:lstStyle/>
                <a:p>
                  <a:endParaRPr lang="en-GB"/>
                </a:p>
              </p:txBody>
            </p:sp>
            <p:sp>
              <p:nvSpPr>
                <p:cNvPr id="37750" name="Line 162"/>
                <p:cNvSpPr>
                  <a:spLocks noChangeShapeType="1"/>
                </p:cNvSpPr>
                <p:nvPr/>
              </p:nvSpPr>
              <p:spPr bwMode="auto">
                <a:xfrm flipH="1">
                  <a:off x="2448" y="1660"/>
                  <a:ext cx="13" cy="1"/>
                </a:xfrm>
                <a:prstGeom prst="line">
                  <a:avLst/>
                </a:prstGeom>
                <a:noFill/>
                <a:ln w="20638">
                  <a:solidFill>
                    <a:srgbClr val="0000FF"/>
                  </a:solidFill>
                  <a:round/>
                  <a:headEnd/>
                  <a:tailEnd/>
                </a:ln>
              </p:spPr>
              <p:txBody>
                <a:bodyPr/>
                <a:lstStyle/>
                <a:p>
                  <a:endParaRPr lang="en-GB"/>
                </a:p>
              </p:txBody>
            </p:sp>
            <p:sp>
              <p:nvSpPr>
                <p:cNvPr id="37751" name="Line 163"/>
                <p:cNvSpPr>
                  <a:spLocks noChangeShapeType="1"/>
                </p:cNvSpPr>
                <p:nvPr/>
              </p:nvSpPr>
              <p:spPr bwMode="auto">
                <a:xfrm flipH="1">
                  <a:off x="2461" y="1660"/>
                  <a:ext cx="13" cy="1"/>
                </a:xfrm>
                <a:prstGeom prst="line">
                  <a:avLst/>
                </a:prstGeom>
                <a:noFill/>
                <a:ln w="20638">
                  <a:solidFill>
                    <a:srgbClr val="0000FF"/>
                  </a:solidFill>
                  <a:round/>
                  <a:headEnd/>
                  <a:tailEnd/>
                </a:ln>
              </p:spPr>
              <p:txBody>
                <a:bodyPr/>
                <a:lstStyle/>
                <a:p>
                  <a:endParaRPr lang="en-GB"/>
                </a:p>
              </p:txBody>
            </p:sp>
            <p:sp>
              <p:nvSpPr>
                <p:cNvPr id="37752" name="Freeform 164"/>
                <p:cNvSpPr>
                  <a:spLocks/>
                </p:cNvSpPr>
                <p:nvPr/>
              </p:nvSpPr>
              <p:spPr bwMode="auto">
                <a:xfrm>
                  <a:off x="2474" y="1660"/>
                  <a:ext cx="13" cy="14"/>
                </a:xfrm>
                <a:custGeom>
                  <a:avLst/>
                  <a:gdLst>
                    <a:gd name="T0" fmla="*/ 0 w 13"/>
                    <a:gd name="T1" fmla="*/ 14 h 14"/>
                    <a:gd name="T2" fmla="*/ 0 w 13"/>
                    <a:gd name="T3" fmla="*/ 0 h 14"/>
                    <a:gd name="T4" fmla="*/ 13 w 13"/>
                    <a:gd name="T5" fmla="*/ 0 h 14"/>
                    <a:gd name="T6" fmla="*/ 0 w 13"/>
                    <a:gd name="T7" fmla="*/ 0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0" y="14"/>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753" name="Line 165"/>
                <p:cNvSpPr>
                  <a:spLocks noChangeShapeType="1"/>
                </p:cNvSpPr>
                <p:nvPr/>
              </p:nvSpPr>
              <p:spPr bwMode="auto">
                <a:xfrm flipH="1">
                  <a:off x="2487" y="1660"/>
                  <a:ext cx="12" cy="1"/>
                </a:xfrm>
                <a:prstGeom prst="line">
                  <a:avLst/>
                </a:prstGeom>
                <a:noFill/>
                <a:ln w="20638">
                  <a:solidFill>
                    <a:srgbClr val="0000FF"/>
                  </a:solidFill>
                  <a:round/>
                  <a:headEnd/>
                  <a:tailEnd/>
                </a:ln>
              </p:spPr>
              <p:txBody>
                <a:bodyPr/>
                <a:lstStyle/>
                <a:p>
                  <a:endParaRPr lang="en-GB"/>
                </a:p>
              </p:txBody>
            </p:sp>
            <p:sp>
              <p:nvSpPr>
                <p:cNvPr id="37754" name="Line 166"/>
                <p:cNvSpPr>
                  <a:spLocks noChangeShapeType="1"/>
                </p:cNvSpPr>
                <p:nvPr/>
              </p:nvSpPr>
              <p:spPr bwMode="auto">
                <a:xfrm flipH="1">
                  <a:off x="2499" y="1660"/>
                  <a:ext cx="13" cy="1"/>
                </a:xfrm>
                <a:prstGeom prst="line">
                  <a:avLst/>
                </a:prstGeom>
                <a:noFill/>
                <a:ln w="20638">
                  <a:solidFill>
                    <a:srgbClr val="0000FF"/>
                  </a:solidFill>
                  <a:round/>
                  <a:headEnd/>
                  <a:tailEnd/>
                </a:ln>
              </p:spPr>
              <p:txBody>
                <a:bodyPr/>
                <a:lstStyle/>
                <a:p>
                  <a:endParaRPr lang="en-GB"/>
                </a:p>
              </p:txBody>
            </p:sp>
            <p:sp>
              <p:nvSpPr>
                <p:cNvPr id="37755" name="Line 167"/>
                <p:cNvSpPr>
                  <a:spLocks noChangeShapeType="1"/>
                </p:cNvSpPr>
                <p:nvPr/>
              </p:nvSpPr>
              <p:spPr bwMode="auto">
                <a:xfrm>
                  <a:off x="2512" y="1660"/>
                  <a:ext cx="1" cy="1"/>
                </a:xfrm>
                <a:prstGeom prst="line">
                  <a:avLst/>
                </a:prstGeom>
                <a:noFill/>
                <a:ln w="20638">
                  <a:solidFill>
                    <a:srgbClr val="0000FF"/>
                  </a:solidFill>
                  <a:round/>
                  <a:headEnd/>
                  <a:tailEnd/>
                </a:ln>
              </p:spPr>
              <p:txBody>
                <a:bodyPr/>
                <a:lstStyle/>
                <a:p>
                  <a:endParaRPr lang="en-GB"/>
                </a:p>
              </p:txBody>
            </p:sp>
            <p:sp>
              <p:nvSpPr>
                <p:cNvPr id="37756" name="Line 168"/>
                <p:cNvSpPr>
                  <a:spLocks noChangeShapeType="1"/>
                </p:cNvSpPr>
                <p:nvPr/>
              </p:nvSpPr>
              <p:spPr bwMode="auto">
                <a:xfrm flipH="1">
                  <a:off x="2512" y="1660"/>
                  <a:ext cx="13" cy="1"/>
                </a:xfrm>
                <a:prstGeom prst="line">
                  <a:avLst/>
                </a:prstGeom>
                <a:noFill/>
                <a:ln w="20638">
                  <a:solidFill>
                    <a:srgbClr val="0000FF"/>
                  </a:solidFill>
                  <a:round/>
                  <a:headEnd/>
                  <a:tailEnd/>
                </a:ln>
              </p:spPr>
              <p:txBody>
                <a:bodyPr/>
                <a:lstStyle/>
                <a:p>
                  <a:endParaRPr lang="en-GB"/>
                </a:p>
              </p:txBody>
            </p:sp>
            <p:sp>
              <p:nvSpPr>
                <p:cNvPr id="37757" name="Line 169"/>
                <p:cNvSpPr>
                  <a:spLocks noChangeShapeType="1"/>
                </p:cNvSpPr>
                <p:nvPr/>
              </p:nvSpPr>
              <p:spPr bwMode="auto">
                <a:xfrm flipH="1">
                  <a:off x="2525" y="1660"/>
                  <a:ext cx="13" cy="1"/>
                </a:xfrm>
                <a:prstGeom prst="line">
                  <a:avLst/>
                </a:prstGeom>
                <a:noFill/>
                <a:ln w="20638">
                  <a:solidFill>
                    <a:srgbClr val="0000FF"/>
                  </a:solidFill>
                  <a:round/>
                  <a:headEnd/>
                  <a:tailEnd/>
                </a:ln>
              </p:spPr>
              <p:txBody>
                <a:bodyPr/>
                <a:lstStyle/>
                <a:p>
                  <a:endParaRPr lang="en-GB"/>
                </a:p>
              </p:txBody>
            </p:sp>
            <p:sp>
              <p:nvSpPr>
                <p:cNvPr id="37758" name="Freeform 170"/>
                <p:cNvSpPr>
                  <a:spLocks/>
                </p:cNvSpPr>
                <p:nvPr/>
              </p:nvSpPr>
              <p:spPr bwMode="auto">
                <a:xfrm>
                  <a:off x="2551" y="166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noFill/>
                <a:ln w="20638">
                  <a:solidFill>
                    <a:srgbClr val="0000FF"/>
                  </a:solidFill>
                  <a:prstDash val="solid"/>
                  <a:round/>
                  <a:headEnd/>
                  <a:tailEnd/>
                </a:ln>
              </p:spPr>
              <p:txBody>
                <a:bodyPr/>
                <a:lstStyle/>
                <a:p>
                  <a:endParaRPr lang="en-GB"/>
                </a:p>
              </p:txBody>
            </p:sp>
            <p:sp>
              <p:nvSpPr>
                <p:cNvPr id="37759" name="Line 171"/>
                <p:cNvSpPr>
                  <a:spLocks noChangeShapeType="1"/>
                </p:cNvSpPr>
                <p:nvPr/>
              </p:nvSpPr>
              <p:spPr bwMode="auto">
                <a:xfrm flipH="1">
                  <a:off x="2551" y="1647"/>
                  <a:ext cx="13" cy="1"/>
                </a:xfrm>
                <a:prstGeom prst="line">
                  <a:avLst/>
                </a:prstGeom>
                <a:noFill/>
                <a:ln w="20638">
                  <a:solidFill>
                    <a:srgbClr val="0000FF"/>
                  </a:solidFill>
                  <a:round/>
                  <a:headEnd/>
                  <a:tailEnd/>
                </a:ln>
              </p:spPr>
              <p:txBody>
                <a:bodyPr/>
                <a:lstStyle/>
                <a:p>
                  <a:endParaRPr lang="en-GB"/>
                </a:p>
              </p:txBody>
            </p:sp>
            <p:sp>
              <p:nvSpPr>
                <p:cNvPr id="37760" name="Line 172"/>
                <p:cNvSpPr>
                  <a:spLocks noChangeShapeType="1"/>
                </p:cNvSpPr>
                <p:nvPr/>
              </p:nvSpPr>
              <p:spPr bwMode="auto">
                <a:xfrm>
                  <a:off x="2564" y="1647"/>
                  <a:ext cx="1" cy="1"/>
                </a:xfrm>
                <a:prstGeom prst="line">
                  <a:avLst/>
                </a:prstGeom>
                <a:noFill/>
                <a:ln w="20638">
                  <a:solidFill>
                    <a:srgbClr val="0000FF"/>
                  </a:solidFill>
                  <a:round/>
                  <a:headEnd/>
                  <a:tailEnd/>
                </a:ln>
              </p:spPr>
              <p:txBody>
                <a:bodyPr/>
                <a:lstStyle/>
                <a:p>
                  <a:endParaRPr lang="en-GB"/>
                </a:p>
              </p:txBody>
            </p:sp>
            <p:sp>
              <p:nvSpPr>
                <p:cNvPr id="37761" name="Line 173"/>
                <p:cNvSpPr>
                  <a:spLocks noChangeShapeType="1"/>
                </p:cNvSpPr>
                <p:nvPr/>
              </p:nvSpPr>
              <p:spPr bwMode="auto">
                <a:xfrm flipH="1">
                  <a:off x="2564" y="1647"/>
                  <a:ext cx="13" cy="1"/>
                </a:xfrm>
                <a:prstGeom prst="line">
                  <a:avLst/>
                </a:prstGeom>
                <a:noFill/>
                <a:ln w="20638">
                  <a:solidFill>
                    <a:srgbClr val="0000FF"/>
                  </a:solidFill>
                  <a:round/>
                  <a:headEnd/>
                  <a:tailEnd/>
                </a:ln>
              </p:spPr>
              <p:txBody>
                <a:bodyPr/>
                <a:lstStyle/>
                <a:p>
                  <a:endParaRPr lang="en-GB"/>
                </a:p>
              </p:txBody>
            </p:sp>
            <p:sp>
              <p:nvSpPr>
                <p:cNvPr id="37762" name="Freeform 174"/>
                <p:cNvSpPr>
                  <a:spLocks/>
                </p:cNvSpPr>
                <p:nvPr/>
              </p:nvSpPr>
              <p:spPr bwMode="auto">
                <a:xfrm>
                  <a:off x="2590" y="1647"/>
                  <a:ext cx="1" cy="13"/>
                </a:xfrm>
                <a:custGeom>
                  <a:avLst/>
                  <a:gdLst>
                    <a:gd name="T0" fmla="*/ 0 w 1"/>
                    <a:gd name="T1" fmla="*/ 13 h 13"/>
                    <a:gd name="T2" fmla="*/ 0 w 1"/>
                    <a:gd name="T3" fmla="*/ 0 h 13"/>
                    <a:gd name="T4" fmla="*/ 0 w 1"/>
                    <a:gd name="T5" fmla="*/ 0 h 13"/>
                    <a:gd name="T6" fmla="*/ 0 60000 65536"/>
                    <a:gd name="T7" fmla="*/ 0 60000 65536"/>
                    <a:gd name="T8" fmla="*/ 0 60000 65536"/>
                    <a:gd name="T9" fmla="*/ 0 w 1"/>
                    <a:gd name="T10" fmla="*/ 0 h 13"/>
                    <a:gd name="T11" fmla="*/ 1 w 1"/>
                    <a:gd name="T12" fmla="*/ 13 h 13"/>
                  </a:gdLst>
                  <a:ahLst/>
                  <a:cxnLst>
                    <a:cxn ang="T6">
                      <a:pos x="T0" y="T1"/>
                    </a:cxn>
                    <a:cxn ang="T7">
                      <a:pos x="T2" y="T3"/>
                    </a:cxn>
                    <a:cxn ang="T8">
                      <a:pos x="T4" y="T5"/>
                    </a:cxn>
                  </a:cxnLst>
                  <a:rect l="T9" t="T10" r="T11" b="T12"/>
                  <a:pathLst>
                    <a:path w="1" h="13">
                      <a:moveTo>
                        <a:pt x="0" y="13"/>
                      </a:moveTo>
                      <a:lnTo>
                        <a:pt x="0" y="0"/>
                      </a:lnTo>
                    </a:path>
                  </a:pathLst>
                </a:custGeom>
                <a:noFill/>
                <a:ln w="20638">
                  <a:solidFill>
                    <a:srgbClr val="0000FF"/>
                  </a:solidFill>
                  <a:prstDash val="solid"/>
                  <a:round/>
                  <a:headEnd/>
                  <a:tailEnd/>
                </a:ln>
              </p:spPr>
              <p:txBody>
                <a:bodyPr/>
                <a:lstStyle/>
                <a:p>
                  <a:endParaRPr lang="en-GB"/>
                </a:p>
              </p:txBody>
            </p:sp>
            <p:sp>
              <p:nvSpPr>
                <p:cNvPr id="37763" name="Line 175"/>
                <p:cNvSpPr>
                  <a:spLocks noChangeShapeType="1"/>
                </p:cNvSpPr>
                <p:nvPr/>
              </p:nvSpPr>
              <p:spPr bwMode="auto">
                <a:xfrm flipH="1">
                  <a:off x="2590" y="1647"/>
                  <a:ext cx="13" cy="1"/>
                </a:xfrm>
                <a:prstGeom prst="line">
                  <a:avLst/>
                </a:prstGeom>
                <a:noFill/>
                <a:ln w="20638">
                  <a:solidFill>
                    <a:srgbClr val="0000FF"/>
                  </a:solidFill>
                  <a:round/>
                  <a:headEnd/>
                  <a:tailEnd/>
                </a:ln>
              </p:spPr>
              <p:txBody>
                <a:bodyPr/>
                <a:lstStyle/>
                <a:p>
                  <a:endParaRPr lang="en-GB"/>
                </a:p>
              </p:txBody>
            </p:sp>
            <p:sp>
              <p:nvSpPr>
                <p:cNvPr id="37764" name="Line 176"/>
                <p:cNvSpPr>
                  <a:spLocks noChangeShapeType="1"/>
                </p:cNvSpPr>
                <p:nvPr/>
              </p:nvSpPr>
              <p:spPr bwMode="auto">
                <a:xfrm flipH="1">
                  <a:off x="2603" y="1647"/>
                  <a:ext cx="13" cy="1"/>
                </a:xfrm>
                <a:prstGeom prst="line">
                  <a:avLst/>
                </a:prstGeom>
                <a:noFill/>
                <a:ln w="20638">
                  <a:solidFill>
                    <a:srgbClr val="0000FF"/>
                  </a:solidFill>
                  <a:round/>
                  <a:headEnd/>
                  <a:tailEnd/>
                </a:ln>
              </p:spPr>
              <p:txBody>
                <a:bodyPr/>
                <a:lstStyle/>
                <a:p>
                  <a:endParaRPr lang="en-GB"/>
                </a:p>
              </p:txBody>
            </p:sp>
            <p:sp>
              <p:nvSpPr>
                <p:cNvPr id="37765" name="Line 177"/>
                <p:cNvSpPr>
                  <a:spLocks noChangeShapeType="1"/>
                </p:cNvSpPr>
                <p:nvPr/>
              </p:nvSpPr>
              <p:spPr bwMode="auto">
                <a:xfrm>
                  <a:off x="2616" y="1647"/>
                  <a:ext cx="1" cy="1"/>
                </a:xfrm>
                <a:prstGeom prst="line">
                  <a:avLst/>
                </a:prstGeom>
                <a:noFill/>
                <a:ln w="20638">
                  <a:solidFill>
                    <a:srgbClr val="0000FF"/>
                  </a:solidFill>
                  <a:round/>
                  <a:headEnd/>
                  <a:tailEnd/>
                </a:ln>
              </p:spPr>
              <p:txBody>
                <a:bodyPr/>
                <a:lstStyle/>
                <a:p>
                  <a:endParaRPr lang="en-GB"/>
                </a:p>
              </p:txBody>
            </p:sp>
            <p:sp>
              <p:nvSpPr>
                <p:cNvPr id="37766" name="Freeform 178"/>
                <p:cNvSpPr>
                  <a:spLocks/>
                </p:cNvSpPr>
                <p:nvPr/>
              </p:nvSpPr>
              <p:spPr bwMode="auto">
                <a:xfrm>
                  <a:off x="2628" y="1647"/>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767" name="Line 179"/>
                <p:cNvSpPr>
                  <a:spLocks noChangeShapeType="1"/>
                </p:cNvSpPr>
                <p:nvPr/>
              </p:nvSpPr>
              <p:spPr bwMode="auto">
                <a:xfrm flipH="1">
                  <a:off x="2628" y="1633"/>
                  <a:ext cx="13" cy="1"/>
                </a:xfrm>
                <a:prstGeom prst="line">
                  <a:avLst/>
                </a:prstGeom>
                <a:noFill/>
                <a:ln w="20638">
                  <a:solidFill>
                    <a:srgbClr val="0000FF"/>
                  </a:solidFill>
                  <a:round/>
                  <a:headEnd/>
                  <a:tailEnd/>
                </a:ln>
              </p:spPr>
              <p:txBody>
                <a:bodyPr/>
                <a:lstStyle/>
                <a:p>
                  <a:endParaRPr lang="en-GB"/>
                </a:p>
              </p:txBody>
            </p:sp>
            <p:sp>
              <p:nvSpPr>
                <p:cNvPr id="37768" name="Line 180"/>
                <p:cNvSpPr>
                  <a:spLocks noChangeShapeType="1"/>
                </p:cNvSpPr>
                <p:nvPr/>
              </p:nvSpPr>
              <p:spPr bwMode="auto">
                <a:xfrm flipH="1">
                  <a:off x="2641" y="1633"/>
                  <a:ext cx="13" cy="1"/>
                </a:xfrm>
                <a:prstGeom prst="line">
                  <a:avLst/>
                </a:prstGeom>
                <a:noFill/>
                <a:ln w="20638">
                  <a:solidFill>
                    <a:srgbClr val="0000FF"/>
                  </a:solidFill>
                  <a:round/>
                  <a:headEnd/>
                  <a:tailEnd/>
                </a:ln>
              </p:spPr>
              <p:txBody>
                <a:bodyPr/>
                <a:lstStyle/>
                <a:p>
                  <a:endParaRPr lang="en-GB"/>
                </a:p>
              </p:txBody>
            </p:sp>
            <p:sp>
              <p:nvSpPr>
                <p:cNvPr id="37769" name="Freeform 181"/>
                <p:cNvSpPr>
                  <a:spLocks/>
                </p:cNvSpPr>
                <p:nvPr/>
              </p:nvSpPr>
              <p:spPr bwMode="auto">
                <a:xfrm>
                  <a:off x="2654" y="1633"/>
                  <a:ext cx="13" cy="14"/>
                </a:xfrm>
                <a:custGeom>
                  <a:avLst/>
                  <a:gdLst>
                    <a:gd name="T0" fmla="*/ 0 w 13"/>
                    <a:gd name="T1" fmla="*/ 14 h 14"/>
                    <a:gd name="T2" fmla="*/ 0 w 13"/>
                    <a:gd name="T3" fmla="*/ 0 h 14"/>
                    <a:gd name="T4" fmla="*/ 13 w 13"/>
                    <a:gd name="T5" fmla="*/ 0 h 14"/>
                    <a:gd name="T6" fmla="*/ 0 w 13"/>
                    <a:gd name="T7" fmla="*/ 0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0" y="14"/>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770" name="Line 182"/>
                <p:cNvSpPr>
                  <a:spLocks noChangeShapeType="1"/>
                </p:cNvSpPr>
                <p:nvPr/>
              </p:nvSpPr>
              <p:spPr bwMode="auto">
                <a:xfrm flipH="1">
                  <a:off x="2667" y="1633"/>
                  <a:ext cx="13" cy="1"/>
                </a:xfrm>
                <a:prstGeom prst="line">
                  <a:avLst/>
                </a:prstGeom>
                <a:noFill/>
                <a:ln w="20638">
                  <a:solidFill>
                    <a:srgbClr val="0000FF"/>
                  </a:solidFill>
                  <a:round/>
                  <a:headEnd/>
                  <a:tailEnd/>
                </a:ln>
              </p:spPr>
              <p:txBody>
                <a:bodyPr/>
                <a:lstStyle/>
                <a:p>
                  <a:endParaRPr lang="en-GB"/>
                </a:p>
              </p:txBody>
            </p:sp>
            <p:sp>
              <p:nvSpPr>
                <p:cNvPr id="37771" name="Line 183"/>
                <p:cNvSpPr>
                  <a:spLocks noChangeShapeType="1"/>
                </p:cNvSpPr>
                <p:nvPr/>
              </p:nvSpPr>
              <p:spPr bwMode="auto">
                <a:xfrm flipH="1">
                  <a:off x="2680" y="1633"/>
                  <a:ext cx="13" cy="1"/>
                </a:xfrm>
                <a:prstGeom prst="line">
                  <a:avLst/>
                </a:prstGeom>
                <a:noFill/>
                <a:ln w="20638">
                  <a:solidFill>
                    <a:srgbClr val="0000FF"/>
                  </a:solidFill>
                  <a:round/>
                  <a:headEnd/>
                  <a:tailEnd/>
                </a:ln>
              </p:spPr>
              <p:txBody>
                <a:bodyPr/>
                <a:lstStyle/>
                <a:p>
                  <a:endParaRPr lang="en-GB"/>
                </a:p>
              </p:txBody>
            </p:sp>
            <p:sp>
              <p:nvSpPr>
                <p:cNvPr id="37772" name="Freeform 184"/>
                <p:cNvSpPr>
                  <a:spLocks/>
                </p:cNvSpPr>
                <p:nvPr/>
              </p:nvSpPr>
              <p:spPr bwMode="auto">
                <a:xfrm>
                  <a:off x="2693" y="1633"/>
                  <a:ext cx="13" cy="1"/>
                </a:xfrm>
                <a:custGeom>
                  <a:avLst/>
                  <a:gdLst>
                    <a:gd name="T0" fmla="*/ 0 w 13"/>
                    <a:gd name="T1" fmla="*/ 0 h 1"/>
                    <a:gd name="T2" fmla="*/ 13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20638">
                  <a:solidFill>
                    <a:srgbClr val="0000FF"/>
                  </a:solidFill>
                  <a:prstDash val="solid"/>
                  <a:round/>
                  <a:headEnd/>
                  <a:tailEnd/>
                </a:ln>
              </p:spPr>
              <p:txBody>
                <a:bodyPr/>
                <a:lstStyle/>
                <a:p>
                  <a:endParaRPr lang="en-GB"/>
                </a:p>
              </p:txBody>
            </p:sp>
            <p:sp>
              <p:nvSpPr>
                <p:cNvPr id="37773" name="Line 185"/>
                <p:cNvSpPr>
                  <a:spLocks noChangeShapeType="1"/>
                </p:cNvSpPr>
                <p:nvPr/>
              </p:nvSpPr>
              <p:spPr bwMode="auto">
                <a:xfrm>
                  <a:off x="2706" y="1620"/>
                  <a:ext cx="1" cy="1"/>
                </a:xfrm>
                <a:prstGeom prst="line">
                  <a:avLst/>
                </a:prstGeom>
                <a:noFill/>
                <a:ln w="20638">
                  <a:solidFill>
                    <a:srgbClr val="0000FF"/>
                  </a:solidFill>
                  <a:round/>
                  <a:headEnd/>
                  <a:tailEnd/>
                </a:ln>
              </p:spPr>
              <p:txBody>
                <a:bodyPr/>
                <a:lstStyle/>
                <a:p>
                  <a:endParaRPr lang="en-GB"/>
                </a:p>
              </p:txBody>
            </p:sp>
            <p:sp>
              <p:nvSpPr>
                <p:cNvPr id="37774" name="Line 186"/>
                <p:cNvSpPr>
                  <a:spLocks noChangeShapeType="1"/>
                </p:cNvSpPr>
                <p:nvPr/>
              </p:nvSpPr>
              <p:spPr bwMode="auto">
                <a:xfrm flipH="1">
                  <a:off x="2706" y="1620"/>
                  <a:ext cx="13" cy="1"/>
                </a:xfrm>
                <a:prstGeom prst="line">
                  <a:avLst/>
                </a:prstGeom>
                <a:noFill/>
                <a:ln w="20638">
                  <a:solidFill>
                    <a:srgbClr val="0000FF"/>
                  </a:solidFill>
                  <a:round/>
                  <a:headEnd/>
                  <a:tailEnd/>
                </a:ln>
              </p:spPr>
              <p:txBody>
                <a:bodyPr/>
                <a:lstStyle/>
                <a:p>
                  <a:endParaRPr lang="en-GB"/>
                </a:p>
              </p:txBody>
            </p:sp>
            <p:sp>
              <p:nvSpPr>
                <p:cNvPr id="37775" name="Freeform 187"/>
                <p:cNvSpPr>
                  <a:spLocks/>
                </p:cNvSpPr>
                <p:nvPr/>
              </p:nvSpPr>
              <p:spPr bwMode="auto">
                <a:xfrm>
                  <a:off x="2732" y="1620"/>
                  <a:ext cx="13" cy="13"/>
                </a:xfrm>
                <a:custGeom>
                  <a:avLst/>
                  <a:gdLst>
                    <a:gd name="T0" fmla="*/ 0 w 13"/>
                    <a:gd name="T1" fmla="*/ 13 h 13"/>
                    <a:gd name="T2" fmla="*/ 0 w 13"/>
                    <a:gd name="T3" fmla="*/ 0 h 13"/>
                    <a:gd name="T4" fmla="*/ 13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776" name="Line 188"/>
                <p:cNvSpPr>
                  <a:spLocks noChangeShapeType="1"/>
                </p:cNvSpPr>
                <p:nvPr/>
              </p:nvSpPr>
              <p:spPr bwMode="auto">
                <a:xfrm flipH="1">
                  <a:off x="2745" y="1620"/>
                  <a:ext cx="12" cy="1"/>
                </a:xfrm>
                <a:prstGeom prst="line">
                  <a:avLst/>
                </a:prstGeom>
                <a:noFill/>
                <a:ln w="20638">
                  <a:solidFill>
                    <a:srgbClr val="0000FF"/>
                  </a:solidFill>
                  <a:round/>
                  <a:headEnd/>
                  <a:tailEnd/>
                </a:ln>
              </p:spPr>
              <p:txBody>
                <a:bodyPr/>
                <a:lstStyle/>
                <a:p>
                  <a:endParaRPr lang="en-GB"/>
                </a:p>
              </p:txBody>
            </p:sp>
            <p:sp>
              <p:nvSpPr>
                <p:cNvPr id="37777" name="Freeform 189"/>
                <p:cNvSpPr>
                  <a:spLocks/>
                </p:cNvSpPr>
                <p:nvPr/>
              </p:nvSpPr>
              <p:spPr bwMode="auto">
                <a:xfrm>
                  <a:off x="2757" y="1620"/>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778" name="Line 190"/>
                <p:cNvSpPr>
                  <a:spLocks noChangeShapeType="1"/>
                </p:cNvSpPr>
                <p:nvPr/>
              </p:nvSpPr>
              <p:spPr bwMode="auto">
                <a:xfrm flipH="1">
                  <a:off x="2757" y="1607"/>
                  <a:ext cx="13" cy="1"/>
                </a:xfrm>
                <a:prstGeom prst="line">
                  <a:avLst/>
                </a:prstGeom>
                <a:noFill/>
                <a:ln w="20638">
                  <a:solidFill>
                    <a:srgbClr val="0000FF"/>
                  </a:solidFill>
                  <a:round/>
                  <a:headEnd/>
                  <a:tailEnd/>
                </a:ln>
              </p:spPr>
              <p:txBody>
                <a:bodyPr/>
                <a:lstStyle/>
                <a:p>
                  <a:endParaRPr lang="en-GB"/>
                </a:p>
              </p:txBody>
            </p:sp>
            <p:sp>
              <p:nvSpPr>
                <p:cNvPr id="37779" name="Line 191"/>
                <p:cNvSpPr>
                  <a:spLocks noChangeShapeType="1"/>
                </p:cNvSpPr>
                <p:nvPr/>
              </p:nvSpPr>
              <p:spPr bwMode="auto">
                <a:xfrm flipH="1">
                  <a:off x="2770" y="1607"/>
                  <a:ext cx="13" cy="1"/>
                </a:xfrm>
                <a:prstGeom prst="line">
                  <a:avLst/>
                </a:prstGeom>
                <a:noFill/>
                <a:ln w="20638">
                  <a:solidFill>
                    <a:srgbClr val="0000FF"/>
                  </a:solidFill>
                  <a:round/>
                  <a:headEnd/>
                  <a:tailEnd/>
                </a:ln>
              </p:spPr>
              <p:txBody>
                <a:bodyPr/>
                <a:lstStyle/>
                <a:p>
                  <a:endParaRPr lang="en-GB"/>
                </a:p>
              </p:txBody>
            </p:sp>
            <p:sp>
              <p:nvSpPr>
                <p:cNvPr id="37780" name="Line 192"/>
                <p:cNvSpPr>
                  <a:spLocks noChangeShapeType="1"/>
                </p:cNvSpPr>
                <p:nvPr/>
              </p:nvSpPr>
              <p:spPr bwMode="auto">
                <a:xfrm flipH="1">
                  <a:off x="2783" y="1607"/>
                  <a:ext cx="13" cy="1"/>
                </a:xfrm>
                <a:prstGeom prst="line">
                  <a:avLst/>
                </a:prstGeom>
                <a:noFill/>
                <a:ln w="20638">
                  <a:solidFill>
                    <a:srgbClr val="0000FF"/>
                  </a:solidFill>
                  <a:round/>
                  <a:headEnd/>
                  <a:tailEnd/>
                </a:ln>
              </p:spPr>
              <p:txBody>
                <a:bodyPr/>
                <a:lstStyle/>
                <a:p>
                  <a:endParaRPr lang="en-GB"/>
                </a:p>
              </p:txBody>
            </p:sp>
            <p:sp>
              <p:nvSpPr>
                <p:cNvPr id="37781" name="Freeform 193"/>
                <p:cNvSpPr>
                  <a:spLocks/>
                </p:cNvSpPr>
                <p:nvPr/>
              </p:nvSpPr>
              <p:spPr bwMode="auto">
                <a:xfrm>
                  <a:off x="2796" y="1607"/>
                  <a:ext cx="13" cy="13"/>
                </a:xfrm>
                <a:custGeom>
                  <a:avLst/>
                  <a:gdLst>
                    <a:gd name="T0" fmla="*/ 0 w 13"/>
                    <a:gd name="T1" fmla="*/ 13 h 13"/>
                    <a:gd name="T2" fmla="*/ 13 w 13"/>
                    <a:gd name="T3" fmla="*/ 0 h 13"/>
                    <a:gd name="T4" fmla="*/ 13 w 13"/>
                    <a:gd name="T5" fmla="*/ 0 h 13"/>
                    <a:gd name="T6" fmla="*/ 13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13" y="0"/>
                      </a:lnTo>
                    </a:path>
                  </a:pathLst>
                </a:custGeom>
                <a:noFill/>
                <a:ln w="20638">
                  <a:solidFill>
                    <a:srgbClr val="0000FF"/>
                  </a:solidFill>
                  <a:prstDash val="solid"/>
                  <a:round/>
                  <a:headEnd/>
                  <a:tailEnd/>
                </a:ln>
              </p:spPr>
              <p:txBody>
                <a:bodyPr/>
                <a:lstStyle/>
                <a:p>
                  <a:endParaRPr lang="en-GB"/>
                </a:p>
              </p:txBody>
            </p:sp>
            <p:sp>
              <p:nvSpPr>
                <p:cNvPr id="37782" name="Line 194"/>
                <p:cNvSpPr>
                  <a:spLocks noChangeShapeType="1"/>
                </p:cNvSpPr>
                <p:nvPr/>
              </p:nvSpPr>
              <p:spPr bwMode="auto">
                <a:xfrm flipH="1">
                  <a:off x="2809" y="1607"/>
                  <a:ext cx="13" cy="1"/>
                </a:xfrm>
                <a:prstGeom prst="line">
                  <a:avLst/>
                </a:prstGeom>
                <a:noFill/>
                <a:ln w="20638">
                  <a:solidFill>
                    <a:srgbClr val="0000FF"/>
                  </a:solidFill>
                  <a:round/>
                  <a:headEnd/>
                  <a:tailEnd/>
                </a:ln>
              </p:spPr>
              <p:txBody>
                <a:bodyPr/>
                <a:lstStyle/>
                <a:p>
                  <a:endParaRPr lang="en-GB"/>
                </a:p>
              </p:txBody>
            </p:sp>
            <p:sp>
              <p:nvSpPr>
                <p:cNvPr id="37783" name="Freeform 195"/>
                <p:cNvSpPr>
                  <a:spLocks/>
                </p:cNvSpPr>
                <p:nvPr/>
              </p:nvSpPr>
              <p:spPr bwMode="auto">
                <a:xfrm>
                  <a:off x="2835" y="160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noFill/>
                <a:ln w="20638">
                  <a:solidFill>
                    <a:srgbClr val="0000FF"/>
                  </a:solidFill>
                  <a:prstDash val="solid"/>
                  <a:round/>
                  <a:headEnd/>
                  <a:tailEnd/>
                </a:ln>
              </p:spPr>
              <p:txBody>
                <a:bodyPr/>
                <a:lstStyle/>
                <a:p>
                  <a:endParaRPr lang="en-GB"/>
                </a:p>
              </p:txBody>
            </p:sp>
            <p:sp>
              <p:nvSpPr>
                <p:cNvPr id="37784" name="Line 196"/>
                <p:cNvSpPr>
                  <a:spLocks noChangeShapeType="1"/>
                </p:cNvSpPr>
                <p:nvPr/>
              </p:nvSpPr>
              <p:spPr bwMode="auto">
                <a:xfrm flipH="1">
                  <a:off x="2835" y="1593"/>
                  <a:ext cx="13" cy="1"/>
                </a:xfrm>
                <a:prstGeom prst="line">
                  <a:avLst/>
                </a:prstGeom>
                <a:noFill/>
                <a:ln w="20638">
                  <a:solidFill>
                    <a:srgbClr val="0000FF"/>
                  </a:solidFill>
                  <a:round/>
                  <a:headEnd/>
                  <a:tailEnd/>
                </a:ln>
              </p:spPr>
              <p:txBody>
                <a:bodyPr/>
                <a:lstStyle/>
                <a:p>
                  <a:endParaRPr lang="en-GB"/>
                </a:p>
              </p:txBody>
            </p:sp>
            <p:sp>
              <p:nvSpPr>
                <p:cNvPr id="37785" name="Line 197"/>
                <p:cNvSpPr>
                  <a:spLocks noChangeShapeType="1"/>
                </p:cNvSpPr>
                <p:nvPr/>
              </p:nvSpPr>
              <p:spPr bwMode="auto">
                <a:xfrm>
                  <a:off x="2848" y="1593"/>
                  <a:ext cx="1" cy="1"/>
                </a:xfrm>
                <a:prstGeom prst="line">
                  <a:avLst/>
                </a:prstGeom>
                <a:noFill/>
                <a:ln w="20638">
                  <a:solidFill>
                    <a:srgbClr val="0000FF"/>
                  </a:solidFill>
                  <a:round/>
                  <a:headEnd/>
                  <a:tailEnd/>
                </a:ln>
              </p:spPr>
              <p:txBody>
                <a:bodyPr/>
                <a:lstStyle/>
                <a:p>
                  <a:endParaRPr lang="en-GB"/>
                </a:p>
              </p:txBody>
            </p:sp>
            <p:sp>
              <p:nvSpPr>
                <p:cNvPr id="37786" name="Freeform 198"/>
                <p:cNvSpPr>
                  <a:spLocks/>
                </p:cNvSpPr>
                <p:nvPr/>
              </p:nvSpPr>
              <p:spPr bwMode="auto">
                <a:xfrm>
                  <a:off x="2861" y="1593"/>
                  <a:ext cx="12" cy="14"/>
                </a:xfrm>
                <a:custGeom>
                  <a:avLst/>
                  <a:gdLst>
                    <a:gd name="T0" fmla="*/ 0 w 12"/>
                    <a:gd name="T1" fmla="*/ 14 h 14"/>
                    <a:gd name="T2" fmla="*/ 0 w 12"/>
                    <a:gd name="T3" fmla="*/ 0 h 14"/>
                    <a:gd name="T4" fmla="*/ 12 w 12"/>
                    <a:gd name="T5" fmla="*/ 0 h 14"/>
                    <a:gd name="T6" fmla="*/ 0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0" y="14"/>
                      </a:moveTo>
                      <a:lnTo>
                        <a:pt x="0" y="0"/>
                      </a:lnTo>
                      <a:lnTo>
                        <a:pt x="12" y="0"/>
                      </a:lnTo>
                      <a:lnTo>
                        <a:pt x="0" y="0"/>
                      </a:lnTo>
                    </a:path>
                  </a:pathLst>
                </a:custGeom>
                <a:noFill/>
                <a:ln w="20638">
                  <a:solidFill>
                    <a:srgbClr val="0000FF"/>
                  </a:solidFill>
                  <a:prstDash val="solid"/>
                  <a:round/>
                  <a:headEnd/>
                  <a:tailEnd/>
                </a:ln>
              </p:spPr>
              <p:txBody>
                <a:bodyPr/>
                <a:lstStyle/>
                <a:p>
                  <a:endParaRPr lang="en-GB"/>
                </a:p>
              </p:txBody>
            </p:sp>
            <p:sp>
              <p:nvSpPr>
                <p:cNvPr id="37787" name="Line 199"/>
                <p:cNvSpPr>
                  <a:spLocks noChangeShapeType="1"/>
                </p:cNvSpPr>
                <p:nvPr/>
              </p:nvSpPr>
              <p:spPr bwMode="auto">
                <a:xfrm flipH="1">
                  <a:off x="2873" y="1593"/>
                  <a:ext cx="13" cy="1"/>
                </a:xfrm>
                <a:prstGeom prst="line">
                  <a:avLst/>
                </a:prstGeom>
                <a:noFill/>
                <a:ln w="20638">
                  <a:solidFill>
                    <a:srgbClr val="0000FF"/>
                  </a:solidFill>
                  <a:round/>
                  <a:headEnd/>
                  <a:tailEnd/>
                </a:ln>
              </p:spPr>
              <p:txBody>
                <a:bodyPr/>
                <a:lstStyle/>
                <a:p>
                  <a:endParaRPr lang="en-GB"/>
                </a:p>
              </p:txBody>
            </p:sp>
          </p:grpSp>
          <p:grpSp>
            <p:nvGrpSpPr>
              <p:cNvPr id="5" name="Group 200"/>
              <p:cNvGrpSpPr>
                <a:grpSpLocks/>
              </p:cNvGrpSpPr>
              <p:nvPr/>
            </p:nvGrpSpPr>
            <p:grpSpPr bwMode="auto">
              <a:xfrm>
                <a:off x="2886" y="1170"/>
                <a:ext cx="2212" cy="781"/>
                <a:chOff x="2886" y="1170"/>
                <a:chExt cx="2212" cy="781"/>
              </a:xfrm>
            </p:grpSpPr>
            <p:sp>
              <p:nvSpPr>
                <p:cNvPr id="37394" name="Freeform 201"/>
                <p:cNvSpPr>
                  <a:spLocks/>
                </p:cNvSpPr>
                <p:nvPr/>
              </p:nvSpPr>
              <p:spPr bwMode="auto">
                <a:xfrm>
                  <a:off x="2886" y="1593"/>
                  <a:ext cx="13" cy="1"/>
                </a:xfrm>
                <a:custGeom>
                  <a:avLst/>
                  <a:gdLst>
                    <a:gd name="T0" fmla="*/ 0 w 13"/>
                    <a:gd name="T1" fmla="*/ 0 h 1"/>
                    <a:gd name="T2" fmla="*/ 13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20638">
                  <a:solidFill>
                    <a:srgbClr val="0000FF"/>
                  </a:solidFill>
                  <a:prstDash val="solid"/>
                  <a:round/>
                  <a:headEnd/>
                  <a:tailEnd/>
                </a:ln>
              </p:spPr>
              <p:txBody>
                <a:bodyPr/>
                <a:lstStyle/>
                <a:p>
                  <a:endParaRPr lang="en-GB"/>
                </a:p>
              </p:txBody>
            </p:sp>
            <p:sp>
              <p:nvSpPr>
                <p:cNvPr id="37395" name="Line 202"/>
                <p:cNvSpPr>
                  <a:spLocks noChangeShapeType="1"/>
                </p:cNvSpPr>
                <p:nvPr/>
              </p:nvSpPr>
              <p:spPr bwMode="auto">
                <a:xfrm>
                  <a:off x="2899" y="1580"/>
                  <a:ext cx="1" cy="1"/>
                </a:xfrm>
                <a:prstGeom prst="line">
                  <a:avLst/>
                </a:prstGeom>
                <a:noFill/>
                <a:ln w="20638">
                  <a:solidFill>
                    <a:srgbClr val="0000FF"/>
                  </a:solidFill>
                  <a:round/>
                  <a:headEnd/>
                  <a:tailEnd/>
                </a:ln>
              </p:spPr>
              <p:txBody>
                <a:bodyPr/>
                <a:lstStyle/>
                <a:p>
                  <a:endParaRPr lang="en-GB"/>
                </a:p>
              </p:txBody>
            </p:sp>
            <p:sp>
              <p:nvSpPr>
                <p:cNvPr id="37396" name="Line 203"/>
                <p:cNvSpPr>
                  <a:spLocks noChangeShapeType="1"/>
                </p:cNvSpPr>
                <p:nvPr/>
              </p:nvSpPr>
              <p:spPr bwMode="auto">
                <a:xfrm flipH="1">
                  <a:off x="2899" y="1580"/>
                  <a:ext cx="13" cy="1"/>
                </a:xfrm>
                <a:prstGeom prst="line">
                  <a:avLst/>
                </a:prstGeom>
                <a:noFill/>
                <a:ln w="20638">
                  <a:solidFill>
                    <a:srgbClr val="0000FF"/>
                  </a:solidFill>
                  <a:round/>
                  <a:headEnd/>
                  <a:tailEnd/>
                </a:ln>
              </p:spPr>
              <p:txBody>
                <a:bodyPr/>
                <a:lstStyle/>
                <a:p>
                  <a:endParaRPr lang="en-GB"/>
                </a:p>
              </p:txBody>
            </p:sp>
            <p:sp>
              <p:nvSpPr>
                <p:cNvPr id="37397" name="Freeform 204"/>
                <p:cNvSpPr>
                  <a:spLocks/>
                </p:cNvSpPr>
                <p:nvPr/>
              </p:nvSpPr>
              <p:spPr bwMode="auto">
                <a:xfrm>
                  <a:off x="2925" y="1580"/>
                  <a:ext cx="1" cy="13"/>
                </a:xfrm>
                <a:custGeom>
                  <a:avLst/>
                  <a:gdLst>
                    <a:gd name="T0" fmla="*/ 0 w 1"/>
                    <a:gd name="T1" fmla="*/ 13 h 13"/>
                    <a:gd name="T2" fmla="*/ 0 w 1"/>
                    <a:gd name="T3" fmla="*/ 0 h 13"/>
                    <a:gd name="T4" fmla="*/ 0 w 1"/>
                    <a:gd name="T5" fmla="*/ 0 h 13"/>
                    <a:gd name="T6" fmla="*/ 0 60000 65536"/>
                    <a:gd name="T7" fmla="*/ 0 60000 65536"/>
                    <a:gd name="T8" fmla="*/ 0 60000 65536"/>
                    <a:gd name="T9" fmla="*/ 0 w 1"/>
                    <a:gd name="T10" fmla="*/ 0 h 13"/>
                    <a:gd name="T11" fmla="*/ 1 w 1"/>
                    <a:gd name="T12" fmla="*/ 13 h 13"/>
                  </a:gdLst>
                  <a:ahLst/>
                  <a:cxnLst>
                    <a:cxn ang="T6">
                      <a:pos x="T0" y="T1"/>
                    </a:cxn>
                    <a:cxn ang="T7">
                      <a:pos x="T2" y="T3"/>
                    </a:cxn>
                    <a:cxn ang="T8">
                      <a:pos x="T4" y="T5"/>
                    </a:cxn>
                  </a:cxnLst>
                  <a:rect l="T9" t="T10" r="T11" b="T12"/>
                  <a:pathLst>
                    <a:path w="1" h="13">
                      <a:moveTo>
                        <a:pt x="0" y="13"/>
                      </a:moveTo>
                      <a:lnTo>
                        <a:pt x="0" y="0"/>
                      </a:lnTo>
                    </a:path>
                  </a:pathLst>
                </a:custGeom>
                <a:noFill/>
                <a:ln w="20638">
                  <a:solidFill>
                    <a:srgbClr val="0000FF"/>
                  </a:solidFill>
                  <a:prstDash val="solid"/>
                  <a:round/>
                  <a:headEnd/>
                  <a:tailEnd/>
                </a:ln>
              </p:spPr>
              <p:txBody>
                <a:bodyPr/>
                <a:lstStyle/>
                <a:p>
                  <a:endParaRPr lang="en-GB"/>
                </a:p>
              </p:txBody>
            </p:sp>
            <p:sp>
              <p:nvSpPr>
                <p:cNvPr id="37398" name="Line 205"/>
                <p:cNvSpPr>
                  <a:spLocks noChangeShapeType="1"/>
                </p:cNvSpPr>
                <p:nvPr/>
              </p:nvSpPr>
              <p:spPr bwMode="auto">
                <a:xfrm flipH="1">
                  <a:off x="2925" y="1580"/>
                  <a:ext cx="13" cy="1"/>
                </a:xfrm>
                <a:prstGeom prst="line">
                  <a:avLst/>
                </a:prstGeom>
                <a:noFill/>
                <a:ln w="20638">
                  <a:solidFill>
                    <a:srgbClr val="0000FF"/>
                  </a:solidFill>
                  <a:round/>
                  <a:headEnd/>
                  <a:tailEnd/>
                </a:ln>
              </p:spPr>
              <p:txBody>
                <a:bodyPr/>
                <a:lstStyle/>
                <a:p>
                  <a:endParaRPr lang="en-GB"/>
                </a:p>
              </p:txBody>
            </p:sp>
            <p:sp>
              <p:nvSpPr>
                <p:cNvPr id="37399" name="Line 206"/>
                <p:cNvSpPr>
                  <a:spLocks noChangeShapeType="1"/>
                </p:cNvSpPr>
                <p:nvPr/>
              </p:nvSpPr>
              <p:spPr bwMode="auto">
                <a:xfrm flipH="1">
                  <a:off x="2938" y="1580"/>
                  <a:ext cx="13" cy="1"/>
                </a:xfrm>
                <a:prstGeom prst="line">
                  <a:avLst/>
                </a:prstGeom>
                <a:noFill/>
                <a:ln w="20638">
                  <a:solidFill>
                    <a:srgbClr val="0000FF"/>
                  </a:solidFill>
                  <a:round/>
                  <a:headEnd/>
                  <a:tailEnd/>
                </a:ln>
              </p:spPr>
              <p:txBody>
                <a:bodyPr/>
                <a:lstStyle/>
                <a:p>
                  <a:endParaRPr lang="en-GB"/>
                </a:p>
              </p:txBody>
            </p:sp>
            <p:sp>
              <p:nvSpPr>
                <p:cNvPr id="37400" name="Line 207"/>
                <p:cNvSpPr>
                  <a:spLocks noChangeShapeType="1"/>
                </p:cNvSpPr>
                <p:nvPr/>
              </p:nvSpPr>
              <p:spPr bwMode="auto">
                <a:xfrm>
                  <a:off x="2951" y="1580"/>
                  <a:ext cx="1" cy="1"/>
                </a:xfrm>
                <a:prstGeom prst="line">
                  <a:avLst/>
                </a:prstGeom>
                <a:noFill/>
                <a:ln w="20638">
                  <a:solidFill>
                    <a:srgbClr val="0000FF"/>
                  </a:solidFill>
                  <a:round/>
                  <a:headEnd/>
                  <a:tailEnd/>
                </a:ln>
              </p:spPr>
              <p:txBody>
                <a:bodyPr/>
                <a:lstStyle/>
                <a:p>
                  <a:endParaRPr lang="en-GB"/>
                </a:p>
              </p:txBody>
            </p:sp>
            <p:sp>
              <p:nvSpPr>
                <p:cNvPr id="37401" name="Freeform 208"/>
                <p:cNvSpPr>
                  <a:spLocks/>
                </p:cNvSpPr>
                <p:nvPr/>
              </p:nvSpPr>
              <p:spPr bwMode="auto">
                <a:xfrm>
                  <a:off x="2964" y="1580"/>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402" name="Line 209"/>
                <p:cNvSpPr>
                  <a:spLocks noChangeShapeType="1"/>
                </p:cNvSpPr>
                <p:nvPr/>
              </p:nvSpPr>
              <p:spPr bwMode="auto">
                <a:xfrm flipH="1">
                  <a:off x="2964" y="1566"/>
                  <a:ext cx="13" cy="1"/>
                </a:xfrm>
                <a:prstGeom prst="line">
                  <a:avLst/>
                </a:prstGeom>
                <a:noFill/>
                <a:ln w="20638">
                  <a:solidFill>
                    <a:srgbClr val="0000FF"/>
                  </a:solidFill>
                  <a:round/>
                  <a:headEnd/>
                  <a:tailEnd/>
                </a:ln>
              </p:spPr>
              <p:txBody>
                <a:bodyPr/>
                <a:lstStyle/>
                <a:p>
                  <a:endParaRPr lang="en-GB"/>
                </a:p>
              </p:txBody>
            </p:sp>
            <p:sp>
              <p:nvSpPr>
                <p:cNvPr id="37403" name="Line 210"/>
                <p:cNvSpPr>
                  <a:spLocks noChangeShapeType="1"/>
                </p:cNvSpPr>
                <p:nvPr/>
              </p:nvSpPr>
              <p:spPr bwMode="auto">
                <a:xfrm flipH="1">
                  <a:off x="2977" y="1566"/>
                  <a:ext cx="13" cy="1"/>
                </a:xfrm>
                <a:prstGeom prst="line">
                  <a:avLst/>
                </a:prstGeom>
                <a:noFill/>
                <a:ln w="20638">
                  <a:solidFill>
                    <a:srgbClr val="0000FF"/>
                  </a:solidFill>
                  <a:round/>
                  <a:headEnd/>
                  <a:tailEnd/>
                </a:ln>
              </p:spPr>
              <p:txBody>
                <a:bodyPr/>
                <a:lstStyle/>
                <a:p>
                  <a:endParaRPr lang="en-GB"/>
                </a:p>
              </p:txBody>
            </p:sp>
            <p:sp>
              <p:nvSpPr>
                <p:cNvPr id="37404" name="Freeform 211"/>
                <p:cNvSpPr>
                  <a:spLocks/>
                </p:cNvSpPr>
                <p:nvPr/>
              </p:nvSpPr>
              <p:spPr bwMode="auto">
                <a:xfrm>
                  <a:off x="2990" y="1566"/>
                  <a:ext cx="12" cy="14"/>
                </a:xfrm>
                <a:custGeom>
                  <a:avLst/>
                  <a:gdLst>
                    <a:gd name="T0" fmla="*/ 0 w 12"/>
                    <a:gd name="T1" fmla="*/ 14 h 14"/>
                    <a:gd name="T2" fmla="*/ 0 w 12"/>
                    <a:gd name="T3" fmla="*/ 0 h 14"/>
                    <a:gd name="T4" fmla="*/ 12 w 12"/>
                    <a:gd name="T5" fmla="*/ 0 h 14"/>
                    <a:gd name="T6" fmla="*/ 0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0" y="14"/>
                      </a:moveTo>
                      <a:lnTo>
                        <a:pt x="0" y="0"/>
                      </a:lnTo>
                      <a:lnTo>
                        <a:pt x="12" y="0"/>
                      </a:lnTo>
                      <a:lnTo>
                        <a:pt x="0" y="0"/>
                      </a:lnTo>
                    </a:path>
                  </a:pathLst>
                </a:custGeom>
                <a:noFill/>
                <a:ln w="20638">
                  <a:solidFill>
                    <a:srgbClr val="0000FF"/>
                  </a:solidFill>
                  <a:prstDash val="solid"/>
                  <a:round/>
                  <a:headEnd/>
                  <a:tailEnd/>
                </a:ln>
              </p:spPr>
              <p:txBody>
                <a:bodyPr/>
                <a:lstStyle/>
                <a:p>
                  <a:endParaRPr lang="en-GB"/>
                </a:p>
              </p:txBody>
            </p:sp>
            <p:sp>
              <p:nvSpPr>
                <p:cNvPr id="37405" name="Line 212"/>
                <p:cNvSpPr>
                  <a:spLocks noChangeShapeType="1"/>
                </p:cNvSpPr>
                <p:nvPr/>
              </p:nvSpPr>
              <p:spPr bwMode="auto">
                <a:xfrm flipH="1">
                  <a:off x="3002" y="1566"/>
                  <a:ext cx="13" cy="1"/>
                </a:xfrm>
                <a:prstGeom prst="line">
                  <a:avLst/>
                </a:prstGeom>
                <a:noFill/>
                <a:ln w="20638">
                  <a:solidFill>
                    <a:srgbClr val="0000FF"/>
                  </a:solidFill>
                  <a:round/>
                  <a:headEnd/>
                  <a:tailEnd/>
                </a:ln>
              </p:spPr>
              <p:txBody>
                <a:bodyPr/>
                <a:lstStyle/>
                <a:p>
                  <a:endParaRPr lang="en-GB"/>
                </a:p>
              </p:txBody>
            </p:sp>
            <p:sp>
              <p:nvSpPr>
                <p:cNvPr id="37406" name="Freeform 213"/>
                <p:cNvSpPr>
                  <a:spLocks/>
                </p:cNvSpPr>
                <p:nvPr/>
              </p:nvSpPr>
              <p:spPr bwMode="auto">
                <a:xfrm>
                  <a:off x="3028" y="156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noFill/>
                <a:ln w="20638">
                  <a:solidFill>
                    <a:srgbClr val="0000FF"/>
                  </a:solidFill>
                  <a:prstDash val="solid"/>
                  <a:round/>
                  <a:headEnd/>
                  <a:tailEnd/>
                </a:ln>
              </p:spPr>
              <p:txBody>
                <a:bodyPr/>
                <a:lstStyle/>
                <a:p>
                  <a:endParaRPr lang="en-GB"/>
                </a:p>
              </p:txBody>
            </p:sp>
            <p:sp>
              <p:nvSpPr>
                <p:cNvPr id="37407" name="Line 214"/>
                <p:cNvSpPr>
                  <a:spLocks noChangeShapeType="1"/>
                </p:cNvSpPr>
                <p:nvPr/>
              </p:nvSpPr>
              <p:spPr bwMode="auto">
                <a:xfrm flipH="1">
                  <a:off x="3028" y="1553"/>
                  <a:ext cx="13" cy="1"/>
                </a:xfrm>
                <a:prstGeom prst="line">
                  <a:avLst/>
                </a:prstGeom>
                <a:noFill/>
                <a:ln w="20638">
                  <a:solidFill>
                    <a:srgbClr val="0000FF"/>
                  </a:solidFill>
                  <a:round/>
                  <a:headEnd/>
                  <a:tailEnd/>
                </a:ln>
              </p:spPr>
              <p:txBody>
                <a:bodyPr/>
                <a:lstStyle/>
                <a:p>
                  <a:endParaRPr lang="en-GB"/>
                </a:p>
              </p:txBody>
            </p:sp>
            <p:sp>
              <p:nvSpPr>
                <p:cNvPr id="37408" name="Line 215"/>
                <p:cNvSpPr>
                  <a:spLocks noChangeShapeType="1"/>
                </p:cNvSpPr>
                <p:nvPr/>
              </p:nvSpPr>
              <p:spPr bwMode="auto">
                <a:xfrm>
                  <a:off x="3041" y="1553"/>
                  <a:ext cx="1" cy="1"/>
                </a:xfrm>
                <a:prstGeom prst="line">
                  <a:avLst/>
                </a:prstGeom>
                <a:noFill/>
                <a:ln w="20638">
                  <a:solidFill>
                    <a:srgbClr val="0000FF"/>
                  </a:solidFill>
                  <a:round/>
                  <a:headEnd/>
                  <a:tailEnd/>
                </a:ln>
              </p:spPr>
              <p:txBody>
                <a:bodyPr/>
                <a:lstStyle/>
                <a:p>
                  <a:endParaRPr lang="en-GB"/>
                </a:p>
              </p:txBody>
            </p:sp>
            <p:sp>
              <p:nvSpPr>
                <p:cNvPr id="37409" name="Freeform 216"/>
                <p:cNvSpPr>
                  <a:spLocks/>
                </p:cNvSpPr>
                <p:nvPr/>
              </p:nvSpPr>
              <p:spPr bwMode="auto">
                <a:xfrm>
                  <a:off x="3054" y="1553"/>
                  <a:ext cx="13" cy="13"/>
                </a:xfrm>
                <a:custGeom>
                  <a:avLst/>
                  <a:gdLst>
                    <a:gd name="T0" fmla="*/ 0 w 13"/>
                    <a:gd name="T1" fmla="*/ 13 h 13"/>
                    <a:gd name="T2" fmla="*/ 0 w 13"/>
                    <a:gd name="T3" fmla="*/ 0 h 13"/>
                    <a:gd name="T4" fmla="*/ 13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410" name="Line 217"/>
                <p:cNvSpPr>
                  <a:spLocks noChangeShapeType="1"/>
                </p:cNvSpPr>
                <p:nvPr/>
              </p:nvSpPr>
              <p:spPr bwMode="auto">
                <a:xfrm flipH="1">
                  <a:off x="3067" y="1553"/>
                  <a:ext cx="13" cy="1"/>
                </a:xfrm>
                <a:prstGeom prst="line">
                  <a:avLst/>
                </a:prstGeom>
                <a:noFill/>
                <a:ln w="20638">
                  <a:solidFill>
                    <a:srgbClr val="0000FF"/>
                  </a:solidFill>
                  <a:round/>
                  <a:headEnd/>
                  <a:tailEnd/>
                </a:ln>
              </p:spPr>
              <p:txBody>
                <a:bodyPr/>
                <a:lstStyle/>
                <a:p>
                  <a:endParaRPr lang="en-GB"/>
                </a:p>
              </p:txBody>
            </p:sp>
            <p:sp>
              <p:nvSpPr>
                <p:cNvPr id="37411" name="Freeform 218"/>
                <p:cNvSpPr>
                  <a:spLocks/>
                </p:cNvSpPr>
                <p:nvPr/>
              </p:nvSpPr>
              <p:spPr bwMode="auto">
                <a:xfrm>
                  <a:off x="3080" y="1553"/>
                  <a:ext cx="13" cy="1"/>
                </a:xfrm>
                <a:custGeom>
                  <a:avLst/>
                  <a:gdLst>
                    <a:gd name="T0" fmla="*/ 0 w 13"/>
                    <a:gd name="T1" fmla="*/ 0 h 1"/>
                    <a:gd name="T2" fmla="*/ 13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20638">
                  <a:solidFill>
                    <a:srgbClr val="0000FF"/>
                  </a:solidFill>
                  <a:prstDash val="solid"/>
                  <a:round/>
                  <a:headEnd/>
                  <a:tailEnd/>
                </a:ln>
              </p:spPr>
              <p:txBody>
                <a:bodyPr/>
                <a:lstStyle/>
                <a:p>
                  <a:endParaRPr lang="en-GB"/>
                </a:p>
              </p:txBody>
            </p:sp>
            <p:sp>
              <p:nvSpPr>
                <p:cNvPr id="37412" name="Line 219"/>
                <p:cNvSpPr>
                  <a:spLocks noChangeShapeType="1"/>
                </p:cNvSpPr>
                <p:nvPr/>
              </p:nvSpPr>
              <p:spPr bwMode="auto">
                <a:xfrm>
                  <a:off x="3093" y="1539"/>
                  <a:ext cx="1" cy="1"/>
                </a:xfrm>
                <a:prstGeom prst="line">
                  <a:avLst/>
                </a:prstGeom>
                <a:noFill/>
                <a:ln w="20638">
                  <a:solidFill>
                    <a:srgbClr val="0000FF"/>
                  </a:solidFill>
                  <a:round/>
                  <a:headEnd/>
                  <a:tailEnd/>
                </a:ln>
              </p:spPr>
              <p:txBody>
                <a:bodyPr/>
                <a:lstStyle/>
                <a:p>
                  <a:endParaRPr lang="en-GB"/>
                </a:p>
              </p:txBody>
            </p:sp>
            <p:sp>
              <p:nvSpPr>
                <p:cNvPr id="37413" name="Line 220"/>
                <p:cNvSpPr>
                  <a:spLocks noChangeShapeType="1"/>
                </p:cNvSpPr>
                <p:nvPr/>
              </p:nvSpPr>
              <p:spPr bwMode="auto">
                <a:xfrm flipH="1">
                  <a:off x="3093" y="1539"/>
                  <a:ext cx="13" cy="1"/>
                </a:xfrm>
                <a:prstGeom prst="line">
                  <a:avLst/>
                </a:prstGeom>
                <a:noFill/>
                <a:ln w="20638">
                  <a:solidFill>
                    <a:srgbClr val="0000FF"/>
                  </a:solidFill>
                  <a:round/>
                  <a:headEnd/>
                  <a:tailEnd/>
                </a:ln>
              </p:spPr>
              <p:txBody>
                <a:bodyPr/>
                <a:lstStyle/>
                <a:p>
                  <a:endParaRPr lang="en-GB"/>
                </a:p>
              </p:txBody>
            </p:sp>
            <p:sp>
              <p:nvSpPr>
                <p:cNvPr id="37414" name="Line 221"/>
                <p:cNvSpPr>
                  <a:spLocks noChangeShapeType="1"/>
                </p:cNvSpPr>
                <p:nvPr/>
              </p:nvSpPr>
              <p:spPr bwMode="auto">
                <a:xfrm flipH="1">
                  <a:off x="3106" y="1539"/>
                  <a:ext cx="13" cy="1"/>
                </a:xfrm>
                <a:prstGeom prst="line">
                  <a:avLst/>
                </a:prstGeom>
                <a:noFill/>
                <a:ln w="20638">
                  <a:solidFill>
                    <a:srgbClr val="0000FF"/>
                  </a:solidFill>
                  <a:round/>
                  <a:headEnd/>
                  <a:tailEnd/>
                </a:ln>
              </p:spPr>
              <p:txBody>
                <a:bodyPr/>
                <a:lstStyle/>
                <a:p>
                  <a:endParaRPr lang="en-GB"/>
                </a:p>
              </p:txBody>
            </p:sp>
            <p:sp>
              <p:nvSpPr>
                <p:cNvPr id="37415" name="Freeform 222"/>
                <p:cNvSpPr>
                  <a:spLocks/>
                </p:cNvSpPr>
                <p:nvPr/>
              </p:nvSpPr>
              <p:spPr bwMode="auto">
                <a:xfrm>
                  <a:off x="3119" y="1539"/>
                  <a:ext cx="12" cy="14"/>
                </a:xfrm>
                <a:custGeom>
                  <a:avLst/>
                  <a:gdLst>
                    <a:gd name="T0" fmla="*/ 0 w 12"/>
                    <a:gd name="T1" fmla="*/ 14 h 14"/>
                    <a:gd name="T2" fmla="*/ 12 w 12"/>
                    <a:gd name="T3" fmla="*/ 0 h 14"/>
                    <a:gd name="T4" fmla="*/ 12 w 12"/>
                    <a:gd name="T5" fmla="*/ 0 h 14"/>
                    <a:gd name="T6" fmla="*/ 0 60000 65536"/>
                    <a:gd name="T7" fmla="*/ 0 60000 65536"/>
                    <a:gd name="T8" fmla="*/ 0 60000 65536"/>
                    <a:gd name="T9" fmla="*/ 0 w 12"/>
                    <a:gd name="T10" fmla="*/ 0 h 14"/>
                    <a:gd name="T11" fmla="*/ 12 w 12"/>
                    <a:gd name="T12" fmla="*/ 14 h 14"/>
                  </a:gdLst>
                  <a:ahLst/>
                  <a:cxnLst>
                    <a:cxn ang="T6">
                      <a:pos x="T0" y="T1"/>
                    </a:cxn>
                    <a:cxn ang="T7">
                      <a:pos x="T2" y="T3"/>
                    </a:cxn>
                    <a:cxn ang="T8">
                      <a:pos x="T4" y="T5"/>
                    </a:cxn>
                  </a:cxnLst>
                  <a:rect l="T9" t="T10" r="T11" b="T12"/>
                  <a:pathLst>
                    <a:path w="12" h="14">
                      <a:moveTo>
                        <a:pt x="0" y="14"/>
                      </a:moveTo>
                      <a:lnTo>
                        <a:pt x="12" y="0"/>
                      </a:lnTo>
                    </a:path>
                  </a:pathLst>
                </a:custGeom>
                <a:noFill/>
                <a:ln w="20638">
                  <a:solidFill>
                    <a:srgbClr val="0000FF"/>
                  </a:solidFill>
                  <a:prstDash val="solid"/>
                  <a:round/>
                  <a:headEnd/>
                  <a:tailEnd/>
                </a:ln>
              </p:spPr>
              <p:txBody>
                <a:bodyPr/>
                <a:lstStyle/>
                <a:p>
                  <a:endParaRPr lang="en-GB"/>
                </a:p>
              </p:txBody>
            </p:sp>
            <p:sp>
              <p:nvSpPr>
                <p:cNvPr id="37416" name="Line 223"/>
                <p:cNvSpPr>
                  <a:spLocks noChangeShapeType="1"/>
                </p:cNvSpPr>
                <p:nvPr/>
              </p:nvSpPr>
              <p:spPr bwMode="auto">
                <a:xfrm flipH="1">
                  <a:off x="3131" y="1539"/>
                  <a:ext cx="13" cy="1"/>
                </a:xfrm>
                <a:prstGeom prst="line">
                  <a:avLst/>
                </a:prstGeom>
                <a:noFill/>
                <a:ln w="20638">
                  <a:solidFill>
                    <a:srgbClr val="0000FF"/>
                  </a:solidFill>
                  <a:round/>
                  <a:headEnd/>
                  <a:tailEnd/>
                </a:ln>
              </p:spPr>
              <p:txBody>
                <a:bodyPr/>
                <a:lstStyle/>
                <a:p>
                  <a:endParaRPr lang="en-GB"/>
                </a:p>
              </p:txBody>
            </p:sp>
            <p:sp>
              <p:nvSpPr>
                <p:cNvPr id="37417" name="Line 224"/>
                <p:cNvSpPr>
                  <a:spLocks noChangeShapeType="1"/>
                </p:cNvSpPr>
                <p:nvPr/>
              </p:nvSpPr>
              <p:spPr bwMode="auto">
                <a:xfrm>
                  <a:off x="3144" y="1539"/>
                  <a:ext cx="1" cy="1"/>
                </a:xfrm>
                <a:prstGeom prst="line">
                  <a:avLst/>
                </a:prstGeom>
                <a:noFill/>
                <a:ln w="20638">
                  <a:solidFill>
                    <a:srgbClr val="0000FF"/>
                  </a:solidFill>
                  <a:round/>
                  <a:headEnd/>
                  <a:tailEnd/>
                </a:ln>
              </p:spPr>
              <p:txBody>
                <a:bodyPr/>
                <a:lstStyle/>
                <a:p>
                  <a:endParaRPr lang="en-GB"/>
                </a:p>
              </p:txBody>
            </p:sp>
            <p:sp>
              <p:nvSpPr>
                <p:cNvPr id="37418" name="Freeform 225"/>
                <p:cNvSpPr>
                  <a:spLocks/>
                </p:cNvSpPr>
                <p:nvPr/>
              </p:nvSpPr>
              <p:spPr bwMode="auto">
                <a:xfrm>
                  <a:off x="3157" y="1539"/>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419" name="Line 226"/>
                <p:cNvSpPr>
                  <a:spLocks noChangeShapeType="1"/>
                </p:cNvSpPr>
                <p:nvPr/>
              </p:nvSpPr>
              <p:spPr bwMode="auto">
                <a:xfrm flipH="1">
                  <a:off x="3157" y="1526"/>
                  <a:ext cx="13" cy="1"/>
                </a:xfrm>
                <a:prstGeom prst="line">
                  <a:avLst/>
                </a:prstGeom>
                <a:noFill/>
                <a:ln w="20638">
                  <a:solidFill>
                    <a:srgbClr val="0000FF"/>
                  </a:solidFill>
                  <a:round/>
                  <a:headEnd/>
                  <a:tailEnd/>
                </a:ln>
              </p:spPr>
              <p:txBody>
                <a:bodyPr/>
                <a:lstStyle/>
                <a:p>
                  <a:endParaRPr lang="en-GB"/>
                </a:p>
              </p:txBody>
            </p:sp>
            <p:sp>
              <p:nvSpPr>
                <p:cNvPr id="37420" name="Line 227"/>
                <p:cNvSpPr>
                  <a:spLocks noChangeShapeType="1"/>
                </p:cNvSpPr>
                <p:nvPr/>
              </p:nvSpPr>
              <p:spPr bwMode="auto">
                <a:xfrm flipH="1">
                  <a:off x="3170" y="1526"/>
                  <a:ext cx="13" cy="1"/>
                </a:xfrm>
                <a:prstGeom prst="line">
                  <a:avLst/>
                </a:prstGeom>
                <a:noFill/>
                <a:ln w="20638">
                  <a:solidFill>
                    <a:srgbClr val="0000FF"/>
                  </a:solidFill>
                  <a:round/>
                  <a:headEnd/>
                  <a:tailEnd/>
                </a:ln>
              </p:spPr>
              <p:txBody>
                <a:bodyPr/>
                <a:lstStyle/>
                <a:p>
                  <a:endParaRPr lang="en-GB"/>
                </a:p>
              </p:txBody>
            </p:sp>
            <p:sp>
              <p:nvSpPr>
                <p:cNvPr id="37421" name="Line 228"/>
                <p:cNvSpPr>
                  <a:spLocks noChangeShapeType="1"/>
                </p:cNvSpPr>
                <p:nvPr/>
              </p:nvSpPr>
              <p:spPr bwMode="auto">
                <a:xfrm>
                  <a:off x="3183" y="1526"/>
                  <a:ext cx="1" cy="1"/>
                </a:xfrm>
                <a:prstGeom prst="line">
                  <a:avLst/>
                </a:prstGeom>
                <a:noFill/>
                <a:ln w="20638">
                  <a:solidFill>
                    <a:srgbClr val="0000FF"/>
                  </a:solidFill>
                  <a:round/>
                  <a:headEnd/>
                  <a:tailEnd/>
                </a:ln>
              </p:spPr>
              <p:txBody>
                <a:bodyPr/>
                <a:lstStyle/>
                <a:p>
                  <a:endParaRPr lang="en-GB"/>
                </a:p>
              </p:txBody>
            </p:sp>
            <p:sp>
              <p:nvSpPr>
                <p:cNvPr id="37422" name="Freeform 229"/>
                <p:cNvSpPr>
                  <a:spLocks/>
                </p:cNvSpPr>
                <p:nvPr/>
              </p:nvSpPr>
              <p:spPr bwMode="auto">
                <a:xfrm>
                  <a:off x="3196" y="1526"/>
                  <a:ext cx="13" cy="13"/>
                </a:xfrm>
                <a:custGeom>
                  <a:avLst/>
                  <a:gdLst>
                    <a:gd name="T0" fmla="*/ 0 w 13"/>
                    <a:gd name="T1" fmla="*/ 13 h 13"/>
                    <a:gd name="T2" fmla="*/ 0 w 13"/>
                    <a:gd name="T3" fmla="*/ 0 h 13"/>
                    <a:gd name="T4" fmla="*/ 13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423" name="Line 230"/>
                <p:cNvSpPr>
                  <a:spLocks noChangeShapeType="1"/>
                </p:cNvSpPr>
                <p:nvPr/>
              </p:nvSpPr>
              <p:spPr bwMode="auto">
                <a:xfrm flipH="1">
                  <a:off x="3209" y="1526"/>
                  <a:ext cx="13" cy="1"/>
                </a:xfrm>
                <a:prstGeom prst="line">
                  <a:avLst/>
                </a:prstGeom>
                <a:noFill/>
                <a:ln w="20638">
                  <a:solidFill>
                    <a:srgbClr val="0000FF"/>
                  </a:solidFill>
                  <a:round/>
                  <a:headEnd/>
                  <a:tailEnd/>
                </a:ln>
              </p:spPr>
              <p:txBody>
                <a:bodyPr/>
                <a:lstStyle/>
                <a:p>
                  <a:endParaRPr lang="en-GB"/>
                </a:p>
              </p:txBody>
            </p:sp>
            <p:sp>
              <p:nvSpPr>
                <p:cNvPr id="37424" name="Line 231"/>
                <p:cNvSpPr>
                  <a:spLocks noChangeShapeType="1"/>
                </p:cNvSpPr>
                <p:nvPr/>
              </p:nvSpPr>
              <p:spPr bwMode="auto">
                <a:xfrm flipH="1">
                  <a:off x="3222" y="1526"/>
                  <a:ext cx="13" cy="1"/>
                </a:xfrm>
                <a:prstGeom prst="line">
                  <a:avLst/>
                </a:prstGeom>
                <a:noFill/>
                <a:ln w="20638">
                  <a:solidFill>
                    <a:srgbClr val="0000FF"/>
                  </a:solidFill>
                  <a:round/>
                  <a:headEnd/>
                  <a:tailEnd/>
                </a:ln>
              </p:spPr>
              <p:txBody>
                <a:bodyPr/>
                <a:lstStyle/>
                <a:p>
                  <a:endParaRPr lang="en-GB"/>
                </a:p>
              </p:txBody>
            </p:sp>
            <p:sp>
              <p:nvSpPr>
                <p:cNvPr id="37425" name="Freeform 232"/>
                <p:cNvSpPr>
                  <a:spLocks/>
                </p:cNvSpPr>
                <p:nvPr/>
              </p:nvSpPr>
              <p:spPr bwMode="auto">
                <a:xfrm>
                  <a:off x="3235" y="1526"/>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426" name="Line 233"/>
                <p:cNvSpPr>
                  <a:spLocks noChangeShapeType="1"/>
                </p:cNvSpPr>
                <p:nvPr/>
              </p:nvSpPr>
              <p:spPr bwMode="auto">
                <a:xfrm flipH="1">
                  <a:off x="3235" y="1513"/>
                  <a:ext cx="13" cy="1"/>
                </a:xfrm>
                <a:prstGeom prst="line">
                  <a:avLst/>
                </a:prstGeom>
                <a:noFill/>
                <a:ln w="20638">
                  <a:solidFill>
                    <a:srgbClr val="0000FF"/>
                  </a:solidFill>
                  <a:round/>
                  <a:headEnd/>
                  <a:tailEnd/>
                </a:ln>
              </p:spPr>
              <p:txBody>
                <a:bodyPr/>
                <a:lstStyle/>
                <a:p>
                  <a:endParaRPr lang="en-GB"/>
                </a:p>
              </p:txBody>
            </p:sp>
            <p:sp>
              <p:nvSpPr>
                <p:cNvPr id="37427" name="Line 234"/>
                <p:cNvSpPr>
                  <a:spLocks noChangeShapeType="1"/>
                </p:cNvSpPr>
                <p:nvPr/>
              </p:nvSpPr>
              <p:spPr bwMode="auto">
                <a:xfrm flipH="1">
                  <a:off x="3248" y="1513"/>
                  <a:ext cx="12" cy="1"/>
                </a:xfrm>
                <a:prstGeom prst="line">
                  <a:avLst/>
                </a:prstGeom>
                <a:noFill/>
                <a:ln w="20638">
                  <a:solidFill>
                    <a:srgbClr val="0000FF"/>
                  </a:solidFill>
                  <a:round/>
                  <a:headEnd/>
                  <a:tailEnd/>
                </a:ln>
              </p:spPr>
              <p:txBody>
                <a:bodyPr/>
                <a:lstStyle/>
                <a:p>
                  <a:endParaRPr lang="en-GB"/>
                </a:p>
              </p:txBody>
            </p:sp>
            <p:sp>
              <p:nvSpPr>
                <p:cNvPr id="37428" name="Line 235"/>
                <p:cNvSpPr>
                  <a:spLocks noChangeShapeType="1"/>
                </p:cNvSpPr>
                <p:nvPr/>
              </p:nvSpPr>
              <p:spPr bwMode="auto">
                <a:xfrm flipH="1">
                  <a:off x="3260" y="1513"/>
                  <a:ext cx="13" cy="1"/>
                </a:xfrm>
                <a:prstGeom prst="line">
                  <a:avLst/>
                </a:prstGeom>
                <a:noFill/>
                <a:ln w="20638">
                  <a:solidFill>
                    <a:srgbClr val="0000FF"/>
                  </a:solidFill>
                  <a:round/>
                  <a:headEnd/>
                  <a:tailEnd/>
                </a:ln>
              </p:spPr>
              <p:txBody>
                <a:bodyPr/>
                <a:lstStyle/>
                <a:p>
                  <a:endParaRPr lang="en-GB"/>
                </a:p>
              </p:txBody>
            </p:sp>
            <p:sp>
              <p:nvSpPr>
                <p:cNvPr id="37429" name="Freeform 236"/>
                <p:cNvSpPr>
                  <a:spLocks/>
                </p:cNvSpPr>
                <p:nvPr/>
              </p:nvSpPr>
              <p:spPr bwMode="auto">
                <a:xfrm>
                  <a:off x="3273" y="1513"/>
                  <a:ext cx="13" cy="13"/>
                </a:xfrm>
                <a:custGeom>
                  <a:avLst/>
                  <a:gdLst>
                    <a:gd name="T0" fmla="*/ 0 w 13"/>
                    <a:gd name="T1" fmla="*/ 13 h 13"/>
                    <a:gd name="T2" fmla="*/ 13 w 13"/>
                    <a:gd name="T3" fmla="*/ 0 h 13"/>
                    <a:gd name="T4" fmla="*/ 13 w 13"/>
                    <a:gd name="T5" fmla="*/ 0 h 13"/>
                    <a:gd name="T6" fmla="*/ 13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13" y="0"/>
                      </a:lnTo>
                    </a:path>
                  </a:pathLst>
                </a:custGeom>
                <a:noFill/>
                <a:ln w="20638">
                  <a:solidFill>
                    <a:srgbClr val="0000FF"/>
                  </a:solidFill>
                  <a:prstDash val="solid"/>
                  <a:round/>
                  <a:headEnd/>
                  <a:tailEnd/>
                </a:ln>
              </p:spPr>
              <p:txBody>
                <a:bodyPr/>
                <a:lstStyle/>
                <a:p>
                  <a:endParaRPr lang="en-GB"/>
                </a:p>
              </p:txBody>
            </p:sp>
            <p:sp>
              <p:nvSpPr>
                <p:cNvPr id="37430" name="Line 237"/>
                <p:cNvSpPr>
                  <a:spLocks noChangeShapeType="1"/>
                </p:cNvSpPr>
                <p:nvPr/>
              </p:nvSpPr>
              <p:spPr bwMode="auto">
                <a:xfrm flipH="1">
                  <a:off x="3286" y="1513"/>
                  <a:ext cx="13" cy="1"/>
                </a:xfrm>
                <a:prstGeom prst="line">
                  <a:avLst/>
                </a:prstGeom>
                <a:noFill/>
                <a:ln w="20638">
                  <a:solidFill>
                    <a:srgbClr val="0000FF"/>
                  </a:solidFill>
                  <a:round/>
                  <a:headEnd/>
                  <a:tailEnd/>
                </a:ln>
              </p:spPr>
              <p:txBody>
                <a:bodyPr/>
                <a:lstStyle/>
                <a:p>
                  <a:endParaRPr lang="en-GB"/>
                </a:p>
              </p:txBody>
            </p:sp>
            <p:sp>
              <p:nvSpPr>
                <p:cNvPr id="37431" name="Line 238"/>
                <p:cNvSpPr>
                  <a:spLocks noChangeShapeType="1"/>
                </p:cNvSpPr>
                <p:nvPr/>
              </p:nvSpPr>
              <p:spPr bwMode="auto">
                <a:xfrm flipH="1">
                  <a:off x="3299" y="1513"/>
                  <a:ext cx="13" cy="1"/>
                </a:xfrm>
                <a:prstGeom prst="line">
                  <a:avLst/>
                </a:prstGeom>
                <a:noFill/>
                <a:ln w="20638">
                  <a:solidFill>
                    <a:srgbClr val="0000FF"/>
                  </a:solidFill>
                  <a:round/>
                  <a:headEnd/>
                  <a:tailEnd/>
                </a:ln>
              </p:spPr>
              <p:txBody>
                <a:bodyPr/>
                <a:lstStyle/>
                <a:p>
                  <a:endParaRPr lang="en-GB"/>
                </a:p>
              </p:txBody>
            </p:sp>
            <p:sp>
              <p:nvSpPr>
                <p:cNvPr id="37432" name="Line 239"/>
                <p:cNvSpPr>
                  <a:spLocks noChangeShapeType="1"/>
                </p:cNvSpPr>
                <p:nvPr/>
              </p:nvSpPr>
              <p:spPr bwMode="auto">
                <a:xfrm flipH="1">
                  <a:off x="3312" y="1513"/>
                  <a:ext cx="13" cy="1"/>
                </a:xfrm>
                <a:prstGeom prst="line">
                  <a:avLst/>
                </a:prstGeom>
                <a:noFill/>
                <a:ln w="20638">
                  <a:solidFill>
                    <a:srgbClr val="0000FF"/>
                  </a:solidFill>
                  <a:round/>
                  <a:headEnd/>
                  <a:tailEnd/>
                </a:ln>
              </p:spPr>
              <p:txBody>
                <a:bodyPr/>
                <a:lstStyle/>
                <a:p>
                  <a:endParaRPr lang="en-GB"/>
                </a:p>
              </p:txBody>
            </p:sp>
            <p:sp>
              <p:nvSpPr>
                <p:cNvPr id="37433" name="Freeform 240"/>
                <p:cNvSpPr>
                  <a:spLocks/>
                </p:cNvSpPr>
                <p:nvPr/>
              </p:nvSpPr>
              <p:spPr bwMode="auto">
                <a:xfrm>
                  <a:off x="3325" y="1513"/>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434" name="Line 241"/>
                <p:cNvSpPr>
                  <a:spLocks noChangeShapeType="1"/>
                </p:cNvSpPr>
                <p:nvPr/>
              </p:nvSpPr>
              <p:spPr bwMode="auto">
                <a:xfrm flipH="1">
                  <a:off x="3325" y="1499"/>
                  <a:ext cx="13" cy="1"/>
                </a:xfrm>
                <a:prstGeom prst="line">
                  <a:avLst/>
                </a:prstGeom>
                <a:noFill/>
                <a:ln w="20638">
                  <a:solidFill>
                    <a:srgbClr val="0000FF"/>
                  </a:solidFill>
                  <a:round/>
                  <a:headEnd/>
                  <a:tailEnd/>
                </a:ln>
              </p:spPr>
              <p:txBody>
                <a:bodyPr/>
                <a:lstStyle/>
                <a:p>
                  <a:endParaRPr lang="en-GB"/>
                </a:p>
              </p:txBody>
            </p:sp>
            <p:sp>
              <p:nvSpPr>
                <p:cNvPr id="37435" name="Line 242"/>
                <p:cNvSpPr>
                  <a:spLocks noChangeShapeType="1"/>
                </p:cNvSpPr>
                <p:nvPr/>
              </p:nvSpPr>
              <p:spPr bwMode="auto">
                <a:xfrm flipH="1">
                  <a:off x="3338" y="1499"/>
                  <a:ext cx="13" cy="1"/>
                </a:xfrm>
                <a:prstGeom prst="line">
                  <a:avLst/>
                </a:prstGeom>
                <a:noFill/>
                <a:ln w="20638">
                  <a:solidFill>
                    <a:srgbClr val="0000FF"/>
                  </a:solidFill>
                  <a:round/>
                  <a:headEnd/>
                  <a:tailEnd/>
                </a:ln>
              </p:spPr>
              <p:txBody>
                <a:bodyPr/>
                <a:lstStyle/>
                <a:p>
                  <a:endParaRPr lang="en-GB"/>
                </a:p>
              </p:txBody>
            </p:sp>
            <p:sp>
              <p:nvSpPr>
                <p:cNvPr id="37436" name="Line 243"/>
                <p:cNvSpPr>
                  <a:spLocks noChangeShapeType="1"/>
                </p:cNvSpPr>
                <p:nvPr/>
              </p:nvSpPr>
              <p:spPr bwMode="auto">
                <a:xfrm flipH="1">
                  <a:off x="3351" y="1499"/>
                  <a:ext cx="13" cy="1"/>
                </a:xfrm>
                <a:prstGeom prst="line">
                  <a:avLst/>
                </a:prstGeom>
                <a:noFill/>
                <a:ln w="20638">
                  <a:solidFill>
                    <a:srgbClr val="0000FF"/>
                  </a:solidFill>
                  <a:round/>
                  <a:headEnd/>
                  <a:tailEnd/>
                </a:ln>
              </p:spPr>
              <p:txBody>
                <a:bodyPr/>
                <a:lstStyle/>
                <a:p>
                  <a:endParaRPr lang="en-GB"/>
                </a:p>
              </p:txBody>
            </p:sp>
            <p:sp>
              <p:nvSpPr>
                <p:cNvPr id="37437" name="Line 244"/>
                <p:cNvSpPr>
                  <a:spLocks noChangeShapeType="1"/>
                </p:cNvSpPr>
                <p:nvPr/>
              </p:nvSpPr>
              <p:spPr bwMode="auto">
                <a:xfrm flipH="1">
                  <a:off x="3364" y="1499"/>
                  <a:ext cx="13" cy="1"/>
                </a:xfrm>
                <a:prstGeom prst="line">
                  <a:avLst/>
                </a:prstGeom>
                <a:noFill/>
                <a:ln w="20638">
                  <a:solidFill>
                    <a:srgbClr val="0000FF"/>
                  </a:solidFill>
                  <a:round/>
                  <a:headEnd/>
                  <a:tailEnd/>
                </a:ln>
              </p:spPr>
              <p:txBody>
                <a:bodyPr/>
                <a:lstStyle/>
                <a:p>
                  <a:endParaRPr lang="en-GB"/>
                </a:p>
              </p:txBody>
            </p:sp>
            <p:sp>
              <p:nvSpPr>
                <p:cNvPr id="37438" name="Freeform 245"/>
                <p:cNvSpPr>
                  <a:spLocks/>
                </p:cNvSpPr>
                <p:nvPr/>
              </p:nvSpPr>
              <p:spPr bwMode="auto">
                <a:xfrm>
                  <a:off x="3377" y="1499"/>
                  <a:ext cx="12" cy="14"/>
                </a:xfrm>
                <a:custGeom>
                  <a:avLst/>
                  <a:gdLst>
                    <a:gd name="T0" fmla="*/ 0 w 12"/>
                    <a:gd name="T1" fmla="*/ 14 h 14"/>
                    <a:gd name="T2" fmla="*/ 0 w 12"/>
                    <a:gd name="T3" fmla="*/ 0 h 14"/>
                    <a:gd name="T4" fmla="*/ 12 w 12"/>
                    <a:gd name="T5" fmla="*/ 0 h 14"/>
                    <a:gd name="T6" fmla="*/ 0 w 12"/>
                    <a:gd name="T7" fmla="*/ 0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0" y="14"/>
                      </a:moveTo>
                      <a:lnTo>
                        <a:pt x="0" y="0"/>
                      </a:lnTo>
                      <a:lnTo>
                        <a:pt x="12" y="0"/>
                      </a:lnTo>
                      <a:lnTo>
                        <a:pt x="0" y="0"/>
                      </a:lnTo>
                    </a:path>
                  </a:pathLst>
                </a:custGeom>
                <a:noFill/>
                <a:ln w="20638">
                  <a:solidFill>
                    <a:srgbClr val="0000FF"/>
                  </a:solidFill>
                  <a:prstDash val="solid"/>
                  <a:round/>
                  <a:headEnd/>
                  <a:tailEnd/>
                </a:ln>
              </p:spPr>
              <p:txBody>
                <a:bodyPr/>
                <a:lstStyle/>
                <a:p>
                  <a:endParaRPr lang="en-GB"/>
                </a:p>
              </p:txBody>
            </p:sp>
            <p:sp>
              <p:nvSpPr>
                <p:cNvPr id="37439" name="Line 246"/>
                <p:cNvSpPr>
                  <a:spLocks noChangeShapeType="1"/>
                </p:cNvSpPr>
                <p:nvPr/>
              </p:nvSpPr>
              <p:spPr bwMode="auto">
                <a:xfrm flipH="1">
                  <a:off x="3389" y="1499"/>
                  <a:ext cx="13" cy="1"/>
                </a:xfrm>
                <a:prstGeom prst="line">
                  <a:avLst/>
                </a:prstGeom>
                <a:noFill/>
                <a:ln w="20638">
                  <a:solidFill>
                    <a:srgbClr val="0000FF"/>
                  </a:solidFill>
                  <a:round/>
                  <a:headEnd/>
                  <a:tailEnd/>
                </a:ln>
              </p:spPr>
              <p:txBody>
                <a:bodyPr/>
                <a:lstStyle/>
                <a:p>
                  <a:endParaRPr lang="en-GB"/>
                </a:p>
              </p:txBody>
            </p:sp>
            <p:sp>
              <p:nvSpPr>
                <p:cNvPr id="37440" name="Line 247"/>
                <p:cNvSpPr>
                  <a:spLocks noChangeShapeType="1"/>
                </p:cNvSpPr>
                <p:nvPr/>
              </p:nvSpPr>
              <p:spPr bwMode="auto">
                <a:xfrm flipH="1">
                  <a:off x="3402" y="1499"/>
                  <a:ext cx="13" cy="1"/>
                </a:xfrm>
                <a:prstGeom prst="line">
                  <a:avLst/>
                </a:prstGeom>
                <a:noFill/>
                <a:ln w="20638">
                  <a:solidFill>
                    <a:srgbClr val="0000FF"/>
                  </a:solidFill>
                  <a:round/>
                  <a:headEnd/>
                  <a:tailEnd/>
                </a:ln>
              </p:spPr>
              <p:txBody>
                <a:bodyPr/>
                <a:lstStyle/>
                <a:p>
                  <a:endParaRPr lang="en-GB"/>
                </a:p>
              </p:txBody>
            </p:sp>
            <p:sp>
              <p:nvSpPr>
                <p:cNvPr id="37441" name="Line 248"/>
                <p:cNvSpPr>
                  <a:spLocks noChangeShapeType="1"/>
                </p:cNvSpPr>
                <p:nvPr/>
              </p:nvSpPr>
              <p:spPr bwMode="auto">
                <a:xfrm flipH="1">
                  <a:off x="3415" y="1499"/>
                  <a:ext cx="13" cy="1"/>
                </a:xfrm>
                <a:prstGeom prst="line">
                  <a:avLst/>
                </a:prstGeom>
                <a:noFill/>
                <a:ln w="20638">
                  <a:solidFill>
                    <a:srgbClr val="0000FF"/>
                  </a:solidFill>
                  <a:round/>
                  <a:headEnd/>
                  <a:tailEnd/>
                </a:ln>
              </p:spPr>
              <p:txBody>
                <a:bodyPr/>
                <a:lstStyle/>
                <a:p>
                  <a:endParaRPr lang="en-GB"/>
                </a:p>
              </p:txBody>
            </p:sp>
            <p:sp>
              <p:nvSpPr>
                <p:cNvPr id="37442" name="Line 249"/>
                <p:cNvSpPr>
                  <a:spLocks noChangeShapeType="1"/>
                </p:cNvSpPr>
                <p:nvPr/>
              </p:nvSpPr>
              <p:spPr bwMode="auto">
                <a:xfrm>
                  <a:off x="3428" y="1499"/>
                  <a:ext cx="1" cy="1"/>
                </a:xfrm>
                <a:prstGeom prst="line">
                  <a:avLst/>
                </a:prstGeom>
                <a:noFill/>
                <a:ln w="20638">
                  <a:solidFill>
                    <a:srgbClr val="0000FF"/>
                  </a:solidFill>
                  <a:round/>
                  <a:headEnd/>
                  <a:tailEnd/>
                </a:ln>
              </p:spPr>
              <p:txBody>
                <a:bodyPr/>
                <a:lstStyle/>
                <a:p>
                  <a:endParaRPr lang="en-GB"/>
                </a:p>
              </p:txBody>
            </p:sp>
            <p:sp>
              <p:nvSpPr>
                <p:cNvPr id="37443" name="Freeform 250"/>
                <p:cNvSpPr>
                  <a:spLocks/>
                </p:cNvSpPr>
                <p:nvPr/>
              </p:nvSpPr>
              <p:spPr bwMode="auto">
                <a:xfrm>
                  <a:off x="3441" y="1499"/>
                  <a:ext cx="13" cy="1"/>
                </a:xfrm>
                <a:custGeom>
                  <a:avLst/>
                  <a:gdLst>
                    <a:gd name="T0" fmla="*/ 0 w 13"/>
                    <a:gd name="T1" fmla="*/ 0 h 1"/>
                    <a:gd name="T2" fmla="*/ 0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0" y="0"/>
                      </a:lnTo>
                      <a:lnTo>
                        <a:pt x="13" y="0"/>
                      </a:lnTo>
                    </a:path>
                  </a:pathLst>
                </a:custGeom>
                <a:noFill/>
                <a:ln w="20638">
                  <a:solidFill>
                    <a:srgbClr val="0000FF"/>
                  </a:solidFill>
                  <a:prstDash val="solid"/>
                  <a:round/>
                  <a:headEnd/>
                  <a:tailEnd/>
                </a:ln>
              </p:spPr>
              <p:txBody>
                <a:bodyPr/>
                <a:lstStyle/>
                <a:p>
                  <a:endParaRPr lang="en-GB"/>
                </a:p>
              </p:txBody>
            </p:sp>
            <p:sp>
              <p:nvSpPr>
                <p:cNvPr id="37444" name="Line 251"/>
                <p:cNvSpPr>
                  <a:spLocks noChangeShapeType="1"/>
                </p:cNvSpPr>
                <p:nvPr/>
              </p:nvSpPr>
              <p:spPr bwMode="auto">
                <a:xfrm flipH="1">
                  <a:off x="3441" y="1486"/>
                  <a:ext cx="13" cy="1"/>
                </a:xfrm>
                <a:prstGeom prst="line">
                  <a:avLst/>
                </a:prstGeom>
                <a:noFill/>
                <a:ln w="20638">
                  <a:solidFill>
                    <a:srgbClr val="0000FF"/>
                  </a:solidFill>
                  <a:round/>
                  <a:headEnd/>
                  <a:tailEnd/>
                </a:ln>
              </p:spPr>
              <p:txBody>
                <a:bodyPr/>
                <a:lstStyle/>
                <a:p>
                  <a:endParaRPr lang="en-GB"/>
                </a:p>
              </p:txBody>
            </p:sp>
            <p:sp>
              <p:nvSpPr>
                <p:cNvPr id="37445" name="Line 252"/>
                <p:cNvSpPr>
                  <a:spLocks noChangeShapeType="1"/>
                </p:cNvSpPr>
                <p:nvPr/>
              </p:nvSpPr>
              <p:spPr bwMode="auto">
                <a:xfrm flipH="1">
                  <a:off x="3454" y="1486"/>
                  <a:ext cx="13" cy="1"/>
                </a:xfrm>
                <a:prstGeom prst="line">
                  <a:avLst/>
                </a:prstGeom>
                <a:noFill/>
                <a:ln w="20638">
                  <a:solidFill>
                    <a:srgbClr val="0000FF"/>
                  </a:solidFill>
                  <a:round/>
                  <a:headEnd/>
                  <a:tailEnd/>
                </a:ln>
              </p:spPr>
              <p:txBody>
                <a:bodyPr/>
                <a:lstStyle/>
                <a:p>
                  <a:endParaRPr lang="en-GB"/>
                </a:p>
              </p:txBody>
            </p:sp>
            <p:sp>
              <p:nvSpPr>
                <p:cNvPr id="37446" name="Line 253"/>
                <p:cNvSpPr>
                  <a:spLocks noChangeShapeType="1"/>
                </p:cNvSpPr>
                <p:nvPr/>
              </p:nvSpPr>
              <p:spPr bwMode="auto">
                <a:xfrm flipH="1">
                  <a:off x="3467" y="1486"/>
                  <a:ext cx="13" cy="1"/>
                </a:xfrm>
                <a:prstGeom prst="line">
                  <a:avLst/>
                </a:prstGeom>
                <a:noFill/>
                <a:ln w="20638">
                  <a:solidFill>
                    <a:srgbClr val="0000FF"/>
                  </a:solidFill>
                  <a:round/>
                  <a:headEnd/>
                  <a:tailEnd/>
                </a:ln>
              </p:spPr>
              <p:txBody>
                <a:bodyPr/>
                <a:lstStyle/>
                <a:p>
                  <a:endParaRPr lang="en-GB"/>
                </a:p>
              </p:txBody>
            </p:sp>
            <p:sp>
              <p:nvSpPr>
                <p:cNvPr id="37447" name="Line 254"/>
                <p:cNvSpPr>
                  <a:spLocks noChangeShapeType="1"/>
                </p:cNvSpPr>
                <p:nvPr/>
              </p:nvSpPr>
              <p:spPr bwMode="auto">
                <a:xfrm>
                  <a:off x="3480" y="1486"/>
                  <a:ext cx="1" cy="1"/>
                </a:xfrm>
                <a:prstGeom prst="line">
                  <a:avLst/>
                </a:prstGeom>
                <a:noFill/>
                <a:ln w="20638">
                  <a:solidFill>
                    <a:srgbClr val="0000FF"/>
                  </a:solidFill>
                  <a:round/>
                  <a:headEnd/>
                  <a:tailEnd/>
                </a:ln>
              </p:spPr>
              <p:txBody>
                <a:bodyPr/>
                <a:lstStyle/>
                <a:p>
                  <a:endParaRPr lang="en-GB"/>
                </a:p>
              </p:txBody>
            </p:sp>
            <p:sp>
              <p:nvSpPr>
                <p:cNvPr id="37448" name="Line 255"/>
                <p:cNvSpPr>
                  <a:spLocks noChangeShapeType="1"/>
                </p:cNvSpPr>
                <p:nvPr/>
              </p:nvSpPr>
              <p:spPr bwMode="auto">
                <a:xfrm flipH="1">
                  <a:off x="3480" y="1486"/>
                  <a:ext cx="13" cy="1"/>
                </a:xfrm>
                <a:prstGeom prst="line">
                  <a:avLst/>
                </a:prstGeom>
                <a:noFill/>
                <a:ln w="20638">
                  <a:solidFill>
                    <a:srgbClr val="0000FF"/>
                  </a:solidFill>
                  <a:round/>
                  <a:headEnd/>
                  <a:tailEnd/>
                </a:ln>
              </p:spPr>
              <p:txBody>
                <a:bodyPr/>
                <a:lstStyle/>
                <a:p>
                  <a:endParaRPr lang="en-GB"/>
                </a:p>
              </p:txBody>
            </p:sp>
            <p:sp>
              <p:nvSpPr>
                <p:cNvPr id="37449" name="Line 256"/>
                <p:cNvSpPr>
                  <a:spLocks noChangeShapeType="1"/>
                </p:cNvSpPr>
                <p:nvPr/>
              </p:nvSpPr>
              <p:spPr bwMode="auto">
                <a:xfrm flipH="1">
                  <a:off x="3493" y="1486"/>
                  <a:ext cx="12" cy="1"/>
                </a:xfrm>
                <a:prstGeom prst="line">
                  <a:avLst/>
                </a:prstGeom>
                <a:noFill/>
                <a:ln w="20638">
                  <a:solidFill>
                    <a:srgbClr val="0000FF"/>
                  </a:solidFill>
                  <a:round/>
                  <a:headEnd/>
                  <a:tailEnd/>
                </a:ln>
              </p:spPr>
              <p:txBody>
                <a:bodyPr/>
                <a:lstStyle/>
                <a:p>
                  <a:endParaRPr lang="en-GB"/>
                </a:p>
              </p:txBody>
            </p:sp>
            <p:sp>
              <p:nvSpPr>
                <p:cNvPr id="37450" name="Line 257"/>
                <p:cNvSpPr>
                  <a:spLocks noChangeShapeType="1"/>
                </p:cNvSpPr>
                <p:nvPr/>
              </p:nvSpPr>
              <p:spPr bwMode="auto">
                <a:xfrm flipH="1">
                  <a:off x="3505" y="1486"/>
                  <a:ext cx="13" cy="1"/>
                </a:xfrm>
                <a:prstGeom prst="line">
                  <a:avLst/>
                </a:prstGeom>
                <a:noFill/>
                <a:ln w="20638">
                  <a:solidFill>
                    <a:srgbClr val="0000FF"/>
                  </a:solidFill>
                  <a:round/>
                  <a:headEnd/>
                  <a:tailEnd/>
                </a:ln>
              </p:spPr>
              <p:txBody>
                <a:bodyPr/>
                <a:lstStyle/>
                <a:p>
                  <a:endParaRPr lang="en-GB"/>
                </a:p>
              </p:txBody>
            </p:sp>
            <p:sp>
              <p:nvSpPr>
                <p:cNvPr id="37451" name="Line 258"/>
                <p:cNvSpPr>
                  <a:spLocks noChangeShapeType="1"/>
                </p:cNvSpPr>
                <p:nvPr/>
              </p:nvSpPr>
              <p:spPr bwMode="auto">
                <a:xfrm>
                  <a:off x="3518" y="1486"/>
                  <a:ext cx="1" cy="1"/>
                </a:xfrm>
                <a:prstGeom prst="line">
                  <a:avLst/>
                </a:prstGeom>
                <a:noFill/>
                <a:ln w="20638">
                  <a:solidFill>
                    <a:srgbClr val="0000FF"/>
                  </a:solidFill>
                  <a:round/>
                  <a:headEnd/>
                  <a:tailEnd/>
                </a:ln>
              </p:spPr>
              <p:txBody>
                <a:bodyPr/>
                <a:lstStyle/>
                <a:p>
                  <a:endParaRPr lang="en-GB"/>
                </a:p>
              </p:txBody>
            </p:sp>
            <p:sp>
              <p:nvSpPr>
                <p:cNvPr id="37452" name="Freeform 259"/>
                <p:cNvSpPr>
                  <a:spLocks/>
                </p:cNvSpPr>
                <p:nvPr/>
              </p:nvSpPr>
              <p:spPr bwMode="auto">
                <a:xfrm>
                  <a:off x="3531" y="1486"/>
                  <a:ext cx="13" cy="13"/>
                </a:xfrm>
                <a:custGeom>
                  <a:avLst/>
                  <a:gdLst>
                    <a:gd name="T0" fmla="*/ 0 w 13"/>
                    <a:gd name="T1" fmla="*/ 13 h 13"/>
                    <a:gd name="T2" fmla="*/ 0 w 13"/>
                    <a:gd name="T3" fmla="*/ 0 h 13"/>
                    <a:gd name="T4" fmla="*/ 13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0" y="0"/>
                      </a:lnTo>
                      <a:lnTo>
                        <a:pt x="13" y="0"/>
                      </a:lnTo>
                      <a:lnTo>
                        <a:pt x="0" y="0"/>
                      </a:lnTo>
                    </a:path>
                  </a:pathLst>
                </a:custGeom>
                <a:noFill/>
                <a:ln w="20638">
                  <a:solidFill>
                    <a:srgbClr val="0000FF"/>
                  </a:solidFill>
                  <a:prstDash val="solid"/>
                  <a:round/>
                  <a:headEnd/>
                  <a:tailEnd/>
                </a:ln>
              </p:spPr>
              <p:txBody>
                <a:bodyPr/>
                <a:lstStyle/>
                <a:p>
                  <a:endParaRPr lang="en-GB"/>
                </a:p>
              </p:txBody>
            </p:sp>
            <p:sp>
              <p:nvSpPr>
                <p:cNvPr id="37453" name="Line 260"/>
                <p:cNvSpPr>
                  <a:spLocks noChangeShapeType="1"/>
                </p:cNvSpPr>
                <p:nvPr/>
              </p:nvSpPr>
              <p:spPr bwMode="auto">
                <a:xfrm flipH="1">
                  <a:off x="3544" y="1486"/>
                  <a:ext cx="13" cy="1"/>
                </a:xfrm>
                <a:prstGeom prst="line">
                  <a:avLst/>
                </a:prstGeom>
                <a:noFill/>
                <a:ln w="20638">
                  <a:solidFill>
                    <a:srgbClr val="0000FF"/>
                  </a:solidFill>
                  <a:round/>
                  <a:headEnd/>
                  <a:tailEnd/>
                </a:ln>
              </p:spPr>
              <p:txBody>
                <a:bodyPr/>
                <a:lstStyle/>
                <a:p>
                  <a:endParaRPr lang="en-GB"/>
                </a:p>
              </p:txBody>
            </p:sp>
            <p:sp>
              <p:nvSpPr>
                <p:cNvPr id="37454" name="Line 261"/>
                <p:cNvSpPr>
                  <a:spLocks noChangeShapeType="1"/>
                </p:cNvSpPr>
                <p:nvPr/>
              </p:nvSpPr>
              <p:spPr bwMode="auto">
                <a:xfrm flipH="1">
                  <a:off x="3557" y="1486"/>
                  <a:ext cx="13" cy="1"/>
                </a:xfrm>
                <a:prstGeom prst="line">
                  <a:avLst/>
                </a:prstGeom>
                <a:noFill/>
                <a:ln w="20638">
                  <a:solidFill>
                    <a:srgbClr val="0000FF"/>
                  </a:solidFill>
                  <a:round/>
                  <a:headEnd/>
                  <a:tailEnd/>
                </a:ln>
              </p:spPr>
              <p:txBody>
                <a:bodyPr/>
                <a:lstStyle/>
                <a:p>
                  <a:endParaRPr lang="en-GB"/>
                </a:p>
              </p:txBody>
            </p:sp>
            <p:sp>
              <p:nvSpPr>
                <p:cNvPr id="37455" name="Line 262"/>
                <p:cNvSpPr>
                  <a:spLocks noChangeShapeType="1"/>
                </p:cNvSpPr>
                <p:nvPr/>
              </p:nvSpPr>
              <p:spPr bwMode="auto">
                <a:xfrm>
                  <a:off x="3570" y="1486"/>
                  <a:ext cx="1" cy="1"/>
                </a:xfrm>
                <a:prstGeom prst="line">
                  <a:avLst/>
                </a:prstGeom>
                <a:noFill/>
                <a:ln w="20638">
                  <a:solidFill>
                    <a:srgbClr val="0000FF"/>
                  </a:solidFill>
                  <a:round/>
                  <a:headEnd/>
                  <a:tailEnd/>
                </a:ln>
              </p:spPr>
              <p:txBody>
                <a:bodyPr/>
                <a:lstStyle/>
                <a:p>
                  <a:endParaRPr lang="en-GB"/>
                </a:p>
              </p:txBody>
            </p:sp>
            <p:sp>
              <p:nvSpPr>
                <p:cNvPr id="37456" name="Line 263"/>
                <p:cNvSpPr>
                  <a:spLocks noChangeShapeType="1"/>
                </p:cNvSpPr>
                <p:nvPr/>
              </p:nvSpPr>
              <p:spPr bwMode="auto">
                <a:xfrm flipH="1">
                  <a:off x="3570" y="1486"/>
                  <a:ext cx="13" cy="1"/>
                </a:xfrm>
                <a:prstGeom prst="line">
                  <a:avLst/>
                </a:prstGeom>
                <a:noFill/>
                <a:ln w="20638">
                  <a:solidFill>
                    <a:srgbClr val="0000FF"/>
                  </a:solidFill>
                  <a:round/>
                  <a:headEnd/>
                  <a:tailEnd/>
                </a:ln>
              </p:spPr>
              <p:txBody>
                <a:bodyPr/>
                <a:lstStyle/>
                <a:p>
                  <a:endParaRPr lang="en-GB"/>
                </a:p>
              </p:txBody>
            </p:sp>
            <p:sp>
              <p:nvSpPr>
                <p:cNvPr id="37457" name="Line 264"/>
                <p:cNvSpPr>
                  <a:spLocks noChangeShapeType="1"/>
                </p:cNvSpPr>
                <p:nvPr/>
              </p:nvSpPr>
              <p:spPr bwMode="auto">
                <a:xfrm flipH="1">
                  <a:off x="3583" y="1486"/>
                  <a:ext cx="13" cy="1"/>
                </a:xfrm>
                <a:prstGeom prst="line">
                  <a:avLst/>
                </a:prstGeom>
                <a:noFill/>
                <a:ln w="20638">
                  <a:solidFill>
                    <a:srgbClr val="0000FF"/>
                  </a:solidFill>
                  <a:round/>
                  <a:headEnd/>
                  <a:tailEnd/>
                </a:ln>
              </p:spPr>
              <p:txBody>
                <a:bodyPr/>
                <a:lstStyle/>
                <a:p>
                  <a:endParaRPr lang="en-GB"/>
                </a:p>
              </p:txBody>
            </p:sp>
            <p:sp>
              <p:nvSpPr>
                <p:cNvPr id="37458" name="Line 265"/>
                <p:cNvSpPr>
                  <a:spLocks noChangeShapeType="1"/>
                </p:cNvSpPr>
                <p:nvPr/>
              </p:nvSpPr>
              <p:spPr bwMode="auto">
                <a:xfrm flipH="1">
                  <a:off x="3596" y="1486"/>
                  <a:ext cx="13" cy="1"/>
                </a:xfrm>
                <a:prstGeom prst="line">
                  <a:avLst/>
                </a:prstGeom>
                <a:noFill/>
                <a:ln w="20638">
                  <a:solidFill>
                    <a:srgbClr val="0000FF"/>
                  </a:solidFill>
                  <a:round/>
                  <a:headEnd/>
                  <a:tailEnd/>
                </a:ln>
              </p:spPr>
              <p:txBody>
                <a:bodyPr/>
                <a:lstStyle/>
                <a:p>
                  <a:endParaRPr lang="en-GB"/>
                </a:p>
              </p:txBody>
            </p:sp>
            <p:sp>
              <p:nvSpPr>
                <p:cNvPr id="37459" name="Line 266"/>
                <p:cNvSpPr>
                  <a:spLocks noChangeShapeType="1"/>
                </p:cNvSpPr>
                <p:nvPr/>
              </p:nvSpPr>
              <p:spPr bwMode="auto">
                <a:xfrm flipH="1">
                  <a:off x="3609" y="1486"/>
                  <a:ext cx="13" cy="1"/>
                </a:xfrm>
                <a:prstGeom prst="line">
                  <a:avLst/>
                </a:prstGeom>
                <a:noFill/>
                <a:ln w="20638">
                  <a:solidFill>
                    <a:srgbClr val="0000FF"/>
                  </a:solidFill>
                  <a:round/>
                  <a:headEnd/>
                  <a:tailEnd/>
                </a:ln>
              </p:spPr>
              <p:txBody>
                <a:bodyPr/>
                <a:lstStyle/>
                <a:p>
                  <a:endParaRPr lang="en-GB"/>
                </a:p>
              </p:txBody>
            </p:sp>
            <p:sp>
              <p:nvSpPr>
                <p:cNvPr id="37460" name="Line 267"/>
                <p:cNvSpPr>
                  <a:spLocks noChangeShapeType="1"/>
                </p:cNvSpPr>
                <p:nvPr/>
              </p:nvSpPr>
              <p:spPr bwMode="auto">
                <a:xfrm>
                  <a:off x="3622" y="1486"/>
                  <a:ext cx="1" cy="1"/>
                </a:xfrm>
                <a:prstGeom prst="line">
                  <a:avLst/>
                </a:prstGeom>
                <a:noFill/>
                <a:ln w="20638">
                  <a:solidFill>
                    <a:srgbClr val="0000FF"/>
                  </a:solidFill>
                  <a:round/>
                  <a:headEnd/>
                  <a:tailEnd/>
                </a:ln>
              </p:spPr>
              <p:txBody>
                <a:bodyPr/>
                <a:lstStyle/>
                <a:p>
                  <a:endParaRPr lang="en-GB"/>
                </a:p>
              </p:txBody>
            </p:sp>
            <p:sp>
              <p:nvSpPr>
                <p:cNvPr id="37461" name="Line 268"/>
                <p:cNvSpPr>
                  <a:spLocks noChangeShapeType="1"/>
                </p:cNvSpPr>
                <p:nvPr/>
              </p:nvSpPr>
              <p:spPr bwMode="auto">
                <a:xfrm flipH="1">
                  <a:off x="3622" y="1486"/>
                  <a:ext cx="12" cy="1"/>
                </a:xfrm>
                <a:prstGeom prst="line">
                  <a:avLst/>
                </a:prstGeom>
                <a:noFill/>
                <a:ln w="20638">
                  <a:solidFill>
                    <a:srgbClr val="0000FF"/>
                  </a:solidFill>
                  <a:round/>
                  <a:headEnd/>
                  <a:tailEnd/>
                </a:ln>
              </p:spPr>
              <p:txBody>
                <a:bodyPr/>
                <a:lstStyle/>
                <a:p>
                  <a:endParaRPr lang="en-GB"/>
                </a:p>
              </p:txBody>
            </p:sp>
            <p:sp>
              <p:nvSpPr>
                <p:cNvPr id="37462" name="Line 269"/>
                <p:cNvSpPr>
                  <a:spLocks noChangeShapeType="1"/>
                </p:cNvSpPr>
                <p:nvPr/>
              </p:nvSpPr>
              <p:spPr bwMode="auto">
                <a:xfrm flipH="1">
                  <a:off x="3634" y="1486"/>
                  <a:ext cx="13" cy="1"/>
                </a:xfrm>
                <a:prstGeom prst="line">
                  <a:avLst/>
                </a:prstGeom>
                <a:noFill/>
                <a:ln w="20638">
                  <a:solidFill>
                    <a:srgbClr val="0000FF"/>
                  </a:solidFill>
                  <a:round/>
                  <a:headEnd/>
                  <a:tailEnd/>
                </a:ln>
              </p:spPr>
              <p:txBody>
                <a:bodyPr/>
                <a:lstStyle/>
                <a:p>
                  <a:endParaRPr lang="en-GB"/>
                </a:p>
              </p:txBody>
            </p:sp>
            <p:sp>
              <p:nvSpPr>
                <p:cNvPr id="37463" name="Line 270"/>
                <p:cNvSpPr>
                  <a:spLocks noChangeShapeType="1"/>
                </p:cNvSpPr>
                <p:nvPr/>
              </p:nvSpPr>
              <p:spPr bwMode="auto">
                <a:xfrm flipH="1">
                  <a:off x="3647" y="1486"/>
                  <a:ext cx="13" cy="1"/>
                </a:xfrm>
                <a:prstGeom prst="line">
                  <a:avLst/>
                </a:prstGeom>
                <a:noFill/>
                <a:ln w="20638">
                  <a:solidFill>
                    <a:srgbClr val="0000FF"/>
                  </a:solidFill>
                  <a:round/>
                  <a:headEnd/>
                  <a:tailEnd/>
                </a:ln>
              </p:spPr>
              <p:txBody>
                <a:bodyPr/>
                <a:lstStyle/>
                <a:p>
                  <a:endParaRPr lang="en-GB"/>
                </a:p>
              </p:txBody>
            </p:sp>
            <p:sp>
              <p:nvSpPr>
                <p:cNvPr id="37464" name="Freeform 271"/>
                <p:cNvSpPr>
                  <a:spLocks/>
                </p:cNvSpPr>
                <p:nvPr/>
              </p:nvSpPr>
              <p:spPr bwMode="auto">
                <a:xfrm>
                  <a:off x="3660" y="1486"/>
                  <a:ext cx="13" cy="1"/>
                </a:xfrm>
                <a:custGeom>
                  <a:avLst/>
                  <a:gdLst>
                    <a:gd name="T0" fmla="*/ 0 w 13"/>
                    <a:gd name="T1" fmla="*/ 0 h 1"/>
                    <a:gd name="T2" fmla="*/ 13 w 13"/>
                    <a:gd name="T3" fmla="*/ 0 h 1"/>
                    <a:gd name="T4" fmla="*/ 13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20638">
                  <a:solidFill>
                    <a:srgbClr val="0000FF"/>
                  </a:solidFill>
                  <a:prstDash val="solid"/>
                  <a:round/>
                  <a:headEnd/>
                  <a:tailEnd/>
                </a:ln>
              </p:spPr>
              <p:txBody>
                <a:bodyPr/>
                <a:lstStyle/>
                <a:p>
                  <a:endParaRPr lang="en-GB"/>
                </a:p>
              </p:txBody>
            </p:sp>
            <p:sp>
              <p:nvSpPr>
                <p:cNvPr id="37465" name="Line 272"/>
                <p:cNvSpPr>
                  <a:spLocks noChangeShapeType="1"/>
                </p:cNvSpPr>
                <p:nvPr/>
              </p:nvSpPr>
              <p:spPr bwMode="auto">
                <a:xfrm>
                  <a:off x="3673" y="1472"/>
                  <a:ext cx="1" cy="1"/>
                </a:xfrm>
                <a:prstGeom prst="line">
                  <a:avLst/>
                </a:prstGeom>
                <a:noFill/>
                <a:ln w="20638">
                  <a:solidFill>
                    <a:srgbClr val="0000FF"/>
                  </a:solidFill>
                  <a:round/>
                  <a:headEnd/>
                  <a:tailEnd/>
                </a:ln>
              </p:spPr>
              <p:txBody>
                <a:bodyPr/>
                <a:lstStyle/>
                <a:p>
                  <a:endParaRPr lang="en-GB"/>
                </a:p>
              </p:txBody>
            </p:sp>
            <p:sp>
              <p:nvSpPr>
                <p:cNvPr id="37466" name="Line 273"/>
                <p:cNvSpPr>
                  <a:spLocks noChangeShapeType="1"/>
                </p:cNvSpPr>
                <p:nvPr/>
              </p:nvSpPr>
              <p:spPr bwMode="auto">
                <a:xfrm flipH="1">
                  <a:off x="3673" y="1472"/>
                  <a:ext cx="13" cy="1"/>
                </a:xfrm>
                <a:prstGeom prst="line">
                  <a:avLst/>
                </a:prstGeom>
                <a:noFill/>
                <a:ln w="20638">
                  <a:solidFill>
                    <a:srgbClr val="0000FF"/>
                  </a:solidFill>
                  <a:round/>
                  <a:headEnd/>
                  <a:tailEnd/>
                </a:ln>
              </p:spPr>
              <p:txBody>
                <a:bodyPr/>
                <a:lstStyle/>
                <a:p>
                  <a:endParaRPr lang="en-GB"/>
                </a:p>
              </p:txBody>
            </p:sp>
            <p:sp>
              <p:nvSpPr>
                <p:cNvPr id="37467" name="Line 274"/>
                <p:cNvSpPr>
                  <a:spLocks noChangeShapeType="1"/>
                </p:cNvSpPr>
                <p:nvPr/>
              </p:nvSpPr>
              <p:spPr bwMode="auto">
                <a:xfrm flipH="1">
                  <a:off x="3686" y="1472"/>
                  <a:ext cx="13" cy="1"/>
                </a:xfrm>
                <a:prstGeom prst="line">
                  <a:avLst/>
                </a:prstGeom>
                <a:noFill/>
                <a:ln w="20638">
                  <a:solidFill>
                    <a:srgbClr val="0000FF"/>
                  </a:solidFill>
                  <a:round/>
                  <a:headEnd/>
                  <a:tailEnd/>
                </a:ln>
              </p:spPr>
              <p:txBody>
                <a:bodyPr/>
                <a:lstStyle/>
                <a:p>
                  <a:endParaRPr lang="en-GB"/>
                </a:p>
              </p:txBody>
            </p:sp>
            <p:sp>
              <p:nvSpPr>
                <p:cNvPr id="37468" name="Line 275"/>
                <p:cNvSpPr>
                  <a:spLocks noChangeShapeType="1"/>
                </p:cNvSpPr>
                <p:nvPr/>
              </p:nvSpPr>
              <p:spPr bwMode="auto">
                <a:xfrm flipH="1">
                  <a:off x="3699" y="1472"/>
                  <a:ext cx="13" cy="1"/>
                </a:xfrm>
                <a:prstGeom prst="line">
                  <a:avLst/>
                </a:prstGeom>
                <a:noFill/>
                <a:ln w="20638">
                  <a:solidFill>
                    <a:srgbClr val="0000FF"/>
                  </a:solidFill>
                  <a:round/>
                  <a:headEnd/>
                  <a:tailEnd/>
                </a:ln>
              </p:spPr>
              <p:txBody>
                <a:bodyPr/>
                <a:lstStyle/>
                <a:p>
                  <a:endParaRPr lang="en-GB"/>
                </a:p>
              </p:txBody>
            </p:sp>
            <p:sp>
              <p:nvSpPr>
                <p:cNvPr id="37469" name="Line 276"/>
                <p:cNvSpPr>
                  <a:spLocks noChangeShapeType="1"/>
                </p:cNvSpPr>
                <p:nvPr/>
              </p:nvSpPr>
              <p:spPr bwMode="auto">
                <a:xfrm>
                  <a:off x="3712" y="1472"/>
                  <a:ext cx="1" cy="1"/>
                </a:xfrm>
                <a:prstGeom prst="line">
                  <a:avLst/>
                </a:prstGeom>
                <a:noFill/>
                <a:ln w="20638">
                  <a:solidFill>
                    <a:srgbClr val="0000FF"/>
                  </a:solidFill>
                  <a:round/>
                  <a:headEnd/>
                  <a:tailEnd/>
                </a:ln>
              </p:spPr>
              <p:txBody>
                <a:bodyPr/>
                <a:lstStyle/>
                <a:p>
                  <a:endParaRPr lang="en-GB"/>
                </a:p>
              </p:txBody>
            </p:sp>
            <p:sp>
              <p:nvSpPr>
                <p:cNvPr id="37470" name="Line 277"/>
                <p:cNvSpPr>
                  <a:spLocks noChangeShapeType="1"/>
                </p:cNvSpPr>
                <p:nvPr/>
              </p:nvSpPr>
              <p:spPr bwMode="auto">
                <a:xfrm flipH="1">
                  <a:off x="3712" y="1472"/>
                  <a:ext cx="13" cy="1"/>
                </a:xfrm>
                <a:prstGeom prst="line">
                  <a:avLst/>
                </a:prstGeom>
                <a:noFill/>
                <a:ln w="20638">
                  <a:solidFill>
                    <a:srgbClr val="0000FF"/>
                  </a:solidFill>
                  <a:round/>
                  <a:headEnd/>
                  <a:tailEnd/>
                </a:ln>
              </p:spPr>
              <p:txBody>
                <a:bodyPr/>
                <a:lstStyle/>
                <a:p>
                  <a:endParaRPr lang="en-GB"/>
                </a:p>
              </p:txBody>
            </p:sp>
            <p:sp>
              <p:nvSpPr>
                <p:cNvPr id="37471" name="Line 278"/>
                <p:cNvSpPr>
                  <a:spLocks noChangeShapeType="1"/>
                </p:cNvSpPr>
                <p:nvPr/>
              </p:nvSpPr>
              <p:spPr bwMode="auto">
                <a:xfrm flipH="1">
                  <a:off x="3725" y="1472"/>
                  <a:ext cx="13" cy="1"/>
                </a:xfrm>
                <a:prstGeom prst="line">
                  <a:avLst/>
                </a:prstGeom>
                <a:noFill/>
                <a:ln w="20638">
                  <a:solidFill>
                    <a:srgbClr val="0000FF"/>
                  </a:solidFill>
                  <a:round/>
                  <a:headEnd/>
                  <a:tailEnd/>
                </a:ln>
              </p:spPr>
              <p:txBody>
                <a:bodyPr/>
                <a:lstStyle/>
                <a:p>
                  <a:endParaRPr lang="en-GB"/>
                </a:p>
              </p:txBody>
            </p:sp>
            <p:sp>
              <p:nvSpPr>
                <p:cNvPr id="37472" name="Line 279"/>
                <p:cNvSpPr>
                  <a:spLocks noChangeShapeType="1"/>
                </p:cNvSpPr>
                <p:nvPr/>
              </p:nvSpPr>
              <p:spPr bwMode="auto">
                <a:xfrm flipH="1">
                  <a:off x="3738" y="1472"/>
                  <a:ext cx="13" cy="1"/>
                </a:xfrm>
                <a:prstGeom prst="line">
                  <a:avLst/>
                </a:prstGeom>
                <a:noFill/>
                <a:ln w="20638">
                  <a:solidFill>
                    <a:srgbClr val="0000FF"/>
                  </a:solidFill>
                  <a:round/>
                  <a:headEnd/>
                  <a:tailEnd/>
                </a:ln>
              </p:spPr>
              <p:txBody>
                <a:bodyPr/>
                <a:lstStyle/>
                <a:p>
                  <a:endParaRPr lang="en-GB"/>
                </a:p>
              </p:txBody>
            </p:sp>
            <p:sp>
              <p:nvSpPr>
                <p:cNvPr id="37473" name="Line 280"/>
                <p:cNvSpPr>
                  <a:spLocks noChangeShapeType="1"/>
                </p:cNvSpPr>
                <p:nvPr/>
              </p:nvSpPr>
              <p:spPr bwMode="auto">
                <a:xfrm flipH="1">
                  <a:off x="3751" y="1472"/>
                  <a:ext cx="12" cy="1"/>
                </a:xfrm>
                <a:prstGeom prst="line">
                  <a:avLst/>
                </a:prstGeom>
                <a:noFill/>
                <a:ln w="20638">
                  <a:solidFill>
                    <a:srgbClr val="0000FF"/>
                  </a:solidFill>
                  <a:round/>
                  <a:headEnd/>
                  <a:tailEnd/>
                </a:ln>
              </p:spPr>
              <p:txBody>
                <a:bodyPr/>
                <a:lstStyle/>
                <a:p>
                  <a:endParaRPr lang="en-GB"/>
                </a:p>
              </p:txBody>
            </p:sp>
            <p:sp>
              <p:nvSpPr>
                <p:cNvPr id="37474" name="Line 281"/>
                <p:cNvSpPr>
                  <a:spLocks noChangeShapeType="1"/>
                </p:cNvSpPr>
                <p:nvPr/>
              </p:nvSpPr>
              <p:spPr bwMode="auto">
                <a:xfrm>
                  <a:off x="3763" y="1472"/>
                  <a:ext cx="1" cy="1"/>
                </a:xfrm>
                <a:prstGeom prst="line">
                  <a:avLst/>
                </a:prstGeom>
                <a:noFill/>
                <a:ln w="20638">
                  <a:solidFill>
                    <a:srgbClr val="0000FF"/>
                  </a:solidFill>
                  <a:round/>
                  <a:headEnd/>
                  <a:tailEnd/>
                </a:ln>
              </p:spPr>
              <p:txBody>
                <a:bodyPr/>
                <a:lstStyle/>
                <a:p>
                  <a:endParaRPr lang="en-GB"/>
                </a:p>
              </p:txBody>
            </p:sp>
            <p:sp>
              <p:nvSpPr>
                <p:cNvPr id="37475" name="Line 282"/>
                <p:cNvSpPr>
                  <a:spLocks noChangeShapeType="1"/>
                </p:cNvSpPr>
                <p:nvPr/>
              </p:nvSpPr>
              <p:spPr bwMode="auto">
                <a:xfrm flipH="1">
                  <a:off x="3763" y="1472"/>
                  <a:ext cx="13" cy="1"/>
                </a:xfrm>
                <a:prstGeom prst="line">
                  <a:avLst/>
                </a:prstGeom>
                <a:noFill/>
                <a:ln w="20638">
                  <a:solidFill>
                    <a:srgbClr val="0000FF"/>
                  </a:solidFill>
                  <a:round/>
                  <a:headEnd/>
                  <a:tailEnd/>
                </a:ln>
              </p:spPr>
              <p:txBody>
                <a:bodyPr/>
                <a:lstStyle/>
                <a:p>
                  <a:endParaRPr lang="en-GB"/>
                </a:p>
              </p:txBody>
            </p:sp>
            <p:sp>
              <p:nvSpPr>
                <p:cNvPr id="37476" name="Line 283"/>
                <p:cNvSpPr>
                  <a:spLocks noChangeShapeType="1"/>
                </p:cNvSpPr>
                <p:nvPr/>
              </p:nvSpPr>
              <p:spPr bwMode="auto">
                <a:xfrm flipH="1">
                  <a:off x="3776" y="1472"/>
                  <a:ext cx="13" cy="1"/>
                </a:xfrm>
                <a:prstGeom prst="line">
                  <a:avLst/>
                </a:prstGeom>
                <a:noFill/>
                <a:ln w="20638">
                  <a:solidFill>
                    <a:srgbClr val="0000FF"/>
                  </a:solidFill>
                  <a:round/>
                  <a:headEnd/>
                  <a:tailEnd/>
                </a:ln>
              </p:spPr>
              <p:txBody>
                <a:bodyPr/>
                <a:lstStyle/>
                <a:p>
                  <a:endParaRPr lang="en-GB"/>
                </a:p>
              </p:txBody>
            </p:sp>
            <p:sp>
              <p:nvSpPr>
                <p:cNvPr id="37477" name="Line 284"/>
                <p:cNvSpPr>
                  <a:spLocks noChangeShapeType="1"/>
                </p:cNvSpPr>
                <p:nvPr/>
              </p:nvSpPr>
              <p:spPr bwMode="auto">
                <a:xfrm flipH="1">
                  <a:off x="3789" y="1472"/>
                  <a:ext cx="13" cy="1"/>
                </a:xfrm>
                <a:prstGeom prst="line">
                  <a:avLst/>
                </a:prstGeom>
                <a:noFill/>
                <a:ln w="20638">
                  <a:solidFill>
                    <a:srgbClr val="0000FF"/>
                  </a:solidFill>
                  <a:round/>
                  <a:headEnd/>
                  <a:tailEnd/>
                </a:ln>
              </p:spPr>
              <p:txBody>
                <a:bodyPr/>
                <a:lstStyle/>
                <a:p>
                  <a:endParaRPr lang="en-GB"/>
                </a:p>
              </p:txBody>
            </p:sp>
            <p:sp>
              <p:nvSpPr>
                <p:cNvPr id="37478" name="Line 285"/>
                <p:cNvSpPr>
                  <a:spLocks noChangeShapeType="1"/>
                </p:cNvSpPr>
                <p:nvPr/>
              </p:nvSpPr>
              <p:spPr bwMode="auto">
                <a:xfrm flipH="1">
                  <a:off x="3802" y="1472"/>
                  <a:ext cx="13" cy="1"/>
                </a:xfrm>
                <a:prstGeom prst="line">
                  <a:avLst/>
                </a:prstGeom>
                <a:noFill/>
                <a:ln w="20638">
                  <a:solidFill>
                    <a:srgbClr val="0000FF"/>
                  </a:solidFill>
                  <a:round/>
                  <a:headEnd/>
                  <a:tailEnd/>
                </a:ln>
              </p:spPr>
              <p:txBody>
                <a:bodyPr/>
                <a:lstStyle/>
                <a:p>
                  <a:endParaRPr lang="en-GB"/>
                </a:p>
              </p:txBody>
            </p:sp>
            <p:sp>
              <p:nvSpPr>
                <p:cNvPr id="37479" name="Line 286"/>
                <p:cNvSpPr>
                  <a:spLocks noChangeShapeType="1"/>
                </p:cNvSpPr>
                <p:nvPr/>
              </p:nvSpPr>
              <p:spPr bwMode="auto">
                <a:xfrm>
                  <a:off x="3815" y="1472"/>
                  <a:ext cx="1" cy="1"/>
                </a:xfrm>
                <a:prstGeom prst="line">
                  <a:avLst/>
                </a:prstGeom>
                <a:noFill/>
                <a:ln w="20638">
                  <a:solidFill>
                    <a:srgbClr val="0000FF"/>
                  </a:solidFill>
                  <a:round/>
                  <a:headEnd/>
                  <a:tailEnd/>
                </a:ln>
              </p:spPr>
              <p:txBody>
                <a:bodyPr/>
                <a:lstStyle/>
                <a:p>
                  <a:endParaRPr lang="en-GB"/>
                </a:p>
              </p:txBody>
            </p:sp>
            <p:sp>
              <p:nvSpPr>
                <p:cNvPr id="37480" name="Line 287"/>
                <p:cNvSpPr>
                  <a:spLocks noChangeShapeType="1"/>
                </p:cNvSpPr>
                <p:nvPr/>
              </p:nvSpPr>
              <p:spPr bwMode="auto">
                <a:xfrm flipH="1">
                  <a:off x="3815" y="1472"/>
                  <a:ext cx="13" cy="1"/>
                </a:xfrm>
                <a:prstGeom prst="line">
                  <a:avLst/>
                </a:prstGeom>
                <a:noFill/>
                <a:ln w="20638">
                  <a:solidFill>
                    <a:srgbClr val="0000FF"/>
                  </a:solidFill>
                  <a:round/>
                  <a:headEnd/>
                  <a:tailEnd/>
                </a:ln>
              </p:spPr>
              <p:txBody>
                <a:bodyPr/>
                <a:lstStyle/>
                <a:p>
                  <a:endParaRPr lang="en-GB"/>
                </a:p>
              </p:txBody>
            </p:sp>
            <p:sp>
              <p:nvSpPr>
                <p:cNvPr id="37481" name="Line 288"/>
                <p:cNvSpPr>
                  <a:spLocks noChangeShapeType="1"/>
                </p:cNvSpPr>
                <p:nvPr/>
              </p:nvSpPr>
              <p:spPr bwMode="auto">
                <a:xfrm flipH="1">
                  <a:off x="3828" y="1472"/>
                  <a:ext cx="13" cy="1"/>
                </a:xfrm>
                <a:prstGeom prst="line">
                  <a:avLst/>
                </a:prstGeom>
                <a:noFill/>
                <a:ln w="20638">
                  <a:solidFill>
                    <a:srgbClr val="0000FF"/>
                  </a:solidFill>
                  <a:round/>
                  <a:headEnd/>
                  <a:tailEnd/>
                </a:ln>
              </p:spPr>
              <p:txBody>
                <a:bodyPr/>
                <a:lstStyle/>
                <a:p>
                  <a:endParaRPr lang="en-GB"/>
                </a:p>
              </p:txBody>
            </p:sp>
            <p:sp>
              <p:nvSpPr>
                <p:cNvPr id="37482" name="Line 289"/>
                <p:cNvSpPr>
                  <a:spLocks noChangeShapeType="1"/>
                </p:cNvSpPr>
                <p:nvPr/>
              </p:nvSpPr>
              <p:spPr bwMode="auto">
                <a:xfrm flipH="1">
                  <a:off x="3841" y="1472"/>
                  <a:ext cx="13" cy="1"/>
                </a:xfrm>
                <a:prstGeom prst="line">
                  <a:avLst/>
                </a:prstGeom>
                <a:noFill/>
                <a:ln w="20638">
                  <a:solidFill>
                    <a:srgbClr val="0000FF"/>
                  </a:solidFill>
                  <a:round/>
                  <a:headEnd/>
                  <a:tailEnd/>
                </a:ln>
              </p:spPr>
              <p:txBody>
                <a:bodyPr/>
                <a:lstStyle/>
                <a:p>
                  <a:endParaRPr lang="en-GB"/>
                </a:p>
              </p:txBody>
            </p:sp>
            <p:sp>
              <p:nvSpPr>
                <p:cNvPr id="37483" name="Line 290"/>
                <p:cNvSpPr>
                  <a:spLocks noChangeShapeType="1"/>
                </p:cNvSpPr>
                <p:nvPr/>
              </p:nvSpPr>
              <p:spPr bwMode="auto">
                <a:xfrm>
                  <a:off x="3854" y="1472"/>
                  <a:ext cx="1" cy="1"/>
                </a:xfrm>
                <a:prstGeom prst="line">
                  <a:avLst/>
                </a:prstGeom>
                <a:noFill/>
                <a:ln w="20638">
                  <a:solidFill>
                    <a:srgbClr val="0000FF"/>
                  </a:solidFill>
                  <a:round/>
                  <a:headEnd/>
                  <a:tailEnd/>
                </a:ln>
              </p:spPr>
              <p:txBody>
                <a:bodyPr/>
                <a:lstStyle/>
                <a:p>
                  <a:endParaRPr lang="en-GB"/>
                </a:p>
              </p:txBody>
            </p:sp>
            <p:sp>
              <p:nvSpPr>
                <p:cNvPr id="37484" name="Line 291"/>
                <p:cNvSpPr>
                  <a:spLocks noChangeShapeType="1"/>
                </p:cNvSpPr>
                <p:nvPr/>
              </p:nvSpPr>
              <p:spPr bwMode="auto">
                <a:xfrm flipH="1">
                  <a:off x="3854" y="1472"/>
                  <a:ext cx="13" cy="1"/>
                </a:xfrm>
                <a:prstGeom prst="line">
                  <a:avLst/>
                </a:prstGeom>
                <a:noFill/>
                <a:ln w="20638">
                  <a:solidFill>
                    <a:srgbClr val="0000FF"/>
                  </a:solidFill>
                  <a:round/>
                  <a:headEnd/>
                  <a:tailEnd/>
                </a:ln>
              </p:spPr>
              <p:txBody>
                <a:bodyPr/>
                <a:lstStyle/>
                <a:p>
                  <a:endParaRPr lang="en-GB"/>
                </a:p>
              </p:txBody>
            </p:sp>
            <p:sp>
              <p:nvSpPr>
                <p:cNvPr id="37485" name="Line 292"/>
                <p:cNvSpPr>
                  <a:spLocks noChangeShapeType="1"/>
                </p:cNvSpPr>
                <p:nvPr/>
              </p:nvSpPr>
              <p:spPr bwMode="auto">
                <a:xfrm flipH="1">
                  <a:off x="3867" y="1472"/>
                  <a:ext cx="13" cy="1"/>
                </a:xfrm>
                <a:prstGeom prst="line">
                  <a:avLst/>
                </a:prstGeom>
                <a:noFill/>
                <a:ln w="20638">
                  <a:solidFill>
                    <a:srgbClr val="0000FF"/>
                  </a:solidFill>
                  <a:round/>
                  <a:headEnd/>
                  <a:tailEnd/>
                </a:ln>
              </p:spPr>
              <p:txBody>
                <a:bodyPr/>
                <a:lstStyle/>
                <a:p>
                  <a:endParaRPr lang="en-GB"/>
                </a:p>
              </p:txBody>
            </p:sp>
            <p:sp>
              <p:nvSpPr>
                <p:cNvPr id="37486" name="Line 293"/>
                <p:cNvSpPr>
                  <a:spLocks noChangeShapeType="1"/>
                </p:cNvSpPr>
                <p:nvPr/>
              </p:nvSpPr>
              <p:spPr bwMode="auto">
                <a:xfrm flipH="1">
                  <a:off x="3880" y="1472"/>
                  <a:ext cx="12" cy="1"/>
                </a:xfrm>
                <a:prstGeom prst="line">
                  <a:avLst/>
                </a:prstGeom>
                <a:noFill/>
                <a:ln w="20638">
                  <a:solidFill>
                    <a:srgbClr val="0000FF"/>
                  </a:solidFill>
                  <a:round/>
                  <a:headEnd/>
                  <a:tailEnd/>
                </a:ln>
              </p:spPr>
              <p:txBody>
                <a:bodyPr/>
                <a:lstStyle/>
                <a:p>
                  <a:endParaRPr lang="en-GB"/>
                </a:p>
              </p:txBody>
            </p:sp>
            <p:sp>
              <p:nvSpPr>
                <p:cNvPr id="37487" name="Line 294"/>
                <p:cNvSpPr>
                  <a:spLocks noChangeShapeType="1"/>
                </p:cNvSpPr>
                <p:nvPr/>
              </p:nvSpPr>
              <p:spPr bwMode="auto">
                <a:xfrm flipH="1">
                  <a:off x="3892" y="1472"/>
                  <a:ext cx="13" cy="1"/>
                </a:xfrm>
                <a:prstGeom prst="line">
                  <a:avLst/>
                </a:prstGeom>
                <a:noFill/>
                <a:ln w="20638">
                  <a:solidFill>
                    <a:srgbClr val="0000FF"/>
                  </a:solidFill>
                  <a:round/>
                  <a:headEnd/>
                  <a:tailEnd/>
                </a:ln>
              </p:spPr>
              <p:txBody>
                <a:bodyPr/>
                <a:lstStyle/>
                <a:p>
                  <a:endParaRPr lang="en-GB"/>
                </a:p>
              </p:txBody>
            </p:sp>
            <p:sp>
              <p:nvSpPr>
                <p:cNvPr id="37488" name="Line 295"/>
                <p:cNvSpPr>
                  <a:spLocks noChangeShapeType="1"/>
                </p:cNvSpPr>
                <p:nvPr/>
              </p:nvSpPr>
              <p:spPr bwMode="auto">
                <a:xfrm>
                  <a:off x="3905" y="1472"/>
                  <a:ext cx="1" cy="1"/>
                </a:xfrm>
                <a:prstGeom prst="line">
                  <a:avLst/>
                </a:prstGeom>
                <a:noFill/>
                <a:ln w="20638">
                  <a:solidFill>
                    <a:srgbClr val="0000FF"/>
                  </a:solidFill>
                  <a:round/>
                  <a:headEnd/>
                  <a:tailEnd/>
                </a:ln>
              </p:spPr>
              <p:txBody>
                <a:bodyPr/>
                <a:lstStyle/>
                <a:p>
                  <a:endParaRPr lang="en-GB"/>
                </a:p>
              </p:txBody>
            </p:sp>
            <p:sp>
              <p:nvSpPr>
                <p:cNvPr id="37489" name="Line 296"/>
                <p:cNvSpPr>
                  <a:spLocks noChangeShapeType="1"/>
                </p:cNvSpPr>
                <p:nvPr/>
              </p:nvSpPr>
              <p:spPr bwMode="auto">
                <a:xfrm flipH="1">
                  <a:off x="3905" y="1472"/>
                  <a:ext cx="13" cy="1"/>
                </a:xfrm>
                <a:prstGeom prst="line">
                  <a:avLst/>
                </a:prstGeom>
                <a:noFill/>
                <a:ln w="20638">
                  <a:solidFill>
                    <a:srgbClr val="0000FF"/>
                  </a:solidFill>
                  <a:round/>
                  <a:headEnd/>
                  <a:tailEnd/>
                </a:ln>
              </p:spPr>
              <p:txBody>
                <a:bodyPr/>
                <a:lstStyle/>
                <a:p>
                  <a:endParaRPr lang="en-GB"/>
                </a:p>
              </p:txBody>
            </p:sp>
            <p:sp>
              <p:nvSpPr>
                <p:cNvPr id="37490" name="Line 297"/>
                <p:cNvSpPr>
                  <a:spLocks noChangeShapeType="1"/>
                </p:cNvSpPr>
                <p:nvPr/>
              </p:nvSpPr>
              <p:spPr bwMode="auto">
                <a:xfrm flipH="1">
                  <a:off x="3918" y="1472"/>
                  <a:ext cx="13" cy="1"/>
                </a:xfrm>
                <a:prstGeom prst="line">
                  <a:avLst/>
                </a:prstGeom>
                <a:noFill/>
                <a:ln w="20638">
                  <a:solidFill>
                    <a:srgbClr val="0000FF"/>
                  </a:solidFill>
                  <a:round/>
                  <a:headEnd/>
                  <a:tailEnd/>
                </a:ln>
              </p:spPr>
              <p:txBody>
                <a:bodyPr/>
                <a:lstStyle/>
                <a:p>
                  <a:endParaRPr lang="en-GB"/>
                </a:p>
              </p:txBody>
            </p:sp>
            <p:sp>
              <p:nvSpPr>
                <p:cNvPr id="37491" name="Line 298"/>
                <p:cNvSpPr>
                  <a:spLocks noChangeShapeType="1"/>
                </p:cNvSpPr>
                <p:nvPr/>
              </p:nvSpPr>
              <p:spPr bwMode="auto">
                <a:xfrm flipH="1">
                  <a:off x="3931" y="1472"/>
                  <a:ext cx="13" cy="1"/>
                </a:xfrm>
                <a:prstGeom prst="line">
                  <a:avLst/>
                </a:prstGeom>
                <a:noFill/>
                <a:ln w="20638">
                  <a:solidFill>
                    <a:srgbClr val="0000FF"/>
                  </a:solidFill>
                  <a:round/>
                  <a:headEnd/>
                  <a:tailEnd/>
                </a:ln>
              </p:spPr>
              <p:txBody>
                <a:bodyPr/>
                <a:lstStyle/>
                <a:p>
                  <a:endParaRPr lang="en-GB"/>
                </a:p>
              </p:txBody>
            </p:sp>
            <p:sp>
              <p:nvSpPr>
                <p:cNvPr id="37492" name="Line 299"/>
                <p:cNvSpPr>
                  <a:spLocks noChangeShapeType="1"/>
                </p:cNvSpPr>
                <p:nvPr/>
              </p:nvSpPr>
              <p:spPr bwMode="auto">
                <a:xfrm flipH="1">
                  <a:off x="3944" y="1472"/>
                  <a:ext cx="13" cy="1"/>
                </a:xfrm>
                <a:prstGeom prst="line">
                  <a:avLst/>
                </a:prstGeom>
                <a:noFill/>
                <a:ln w="20638">
                  <a:solidFill>
                    <a:srgbClr val="0000FF"/>
                  </a:solidFill>
                  <a:round/>
                  <a:headEnd/>
                  <a:tailEnd/>
                </a:ln>
              </p:spPr>
              <p:txBody>
                <a:bodyPr/>
                <a:lstStyle/>
                <a:p>
                  <a:endParaRPr lang="en-GB"/>
                </a:p>
              </p:txBody>
            </p:sp>
            <p:sp>
              <p:nvSpPr>
                <p:cNvPr id="37493" name="Line 300"/>
                <p:cNvSpPr>
                  <a:spLocks noChangeShapeType="1"/>
                </p:cNvSpPr>
                <p:nvPr/>
              </p:nvSpPr>
              <p:spPr bwMode="auto">
                <a:xfrm>
                  <a:off x="3957" y="1472"/>
                  <a:ext cx="1" cy="1"/>
                </a:xfrm>
                <a:prstGeom prst="line">
                  <a:avLst/>
                </a:prstGeom>
                <a:noFill/>
                <a:ln w="20638">
                  <a:solidFill>
                    <a:srgbClr val="0000FF"/>
                  </a:solidFill>
                  <a:round/>
                  <a:headEnd/>
                  <a:tailEnd/>
                </a:ln>
              </p:spPr>
              <p:txBody>
                <a:bodyPr/>
                <a:lstStyle/>
                <a:p>
                  <a:endParaRPr lang="en-GB"/>
                </a:p>
              </p:txBody>
            </p:sp>
            <p:sp>
              <p:nvSpPr>
                <p:cNvPr id="37494" name="Line 301"/>
                <p:cNvSpPr>
                  <a:spLocks noChangeShapeType="1"/>
                </p:cNvSpPr>
                <p:nvPr/>
              </p:nvSpPr>
              <p:spPr bwMode="auto">
                <a:xfrm flipH="1">
                  <a:off x="3957" y="1472"/>
                  <a:ext cx="13" cy="1"/>
                </a:xfrm>
                <a:prstGeom prst="line">
                  <a:avLst/>
                </a:prstGeom>
                <a:noFill/>
                <a:ln w="20638">
                  <a:solidFill>
                    <a:srgbClr val="0000FF"/>
                  </a:solidFill>
                  <a:round/>
                  <a:headEnd/>
                  <a:tailEnd/>
                </a:ln>
              </p:spPr>
              <p:txBody>
                <a:bodyPr/>
                <a:lstStyle/>
                <a:p>
                  <a:endParaRPr lang="en-GB"/>
                </a:p>
              </p:txBody>
            </p:sp>
            <p:sp>
              <p:nvSpPr>
                <p:cNvPr id="37495" name="Line 302"/>
                <p:cNvSpPr>
                  <a:spLocks noChangeShapeType="1"/>
                </p:cNvSpPr>
                <p:nvPr/>
              </p:nvSpPr>
              <p:spPr bwMode="auto">
                <a:xfrm flipH="1">
                  <a:off x="3970" y="1472"/>
                  <a:ext cx="13" cy="1"/>
                </a:xfrm>
                <a:prstGeom prst="line">
                  <a:avLst/>
                </a:prstGeom>
                <a:noFill/>
                <a:ln w="20638">
                  <a:solidFill>
                    <a:srgbClr val="0000FF"/>
                  </a:solidFill>
                  <a:round/>
                  <a:headEnd/>
                  <a:tailEnd/>
                </a:ln>
              </p:spPr>
              <p:txBody>
                <a:bodyPr/>
                <a:lstStyle/>
                <a:p>
                  <a:endParaRPr lang="en-GB"/>
                </a:p>
              </p:txBody>
            </p:sp>
            <p:sp>
              <p:nvSpPr>
                <p:cNvPr id="37496" name="Line 303"/>
                <p:cNvSpPr>
                  <a:spLocks noChangeShapeType="1"/>
                </p:cNvSpPr>
                <p:nvPr/>
              </p:nvSpPr>
              <p:spPr bwMode="auto">
                <a:xfrm flipH="1">
                  <a:off x="3983" y="1472"/>
                  <a:ext cx="13" cy="1"/>
                </a:xfrm>
                <a:prstGeom prst="line">
                  <a:avLst/>
                </a:prstGeom>
                <a:noFill/>
                <a:ln w="20638">
                  <a:solidFill>
                    <a:srgbClr val="0000FF"/>
                  </a:solidFill>
                  <a:round/>
                  <a:headEnd/>
                  <a:tailEnd/>
                </a:ln>
              </p:spPr>
              <p:txBody>
                <a:bodyPr/>
                <a:lstStyle/>
                <a:p>
                  <a:endParaRPr lang="en-GB"/>
                </a:p>
              </p:txBody>
            </p:sp>
            <p:sp>
              <p:nvSpPr>
                <p:cNvPr id="37497" name="Line 304"/>
                <p:cNvSpPr>
                  <a:spLocks noChangeShapeType="1"/>
                </p:cNvSpPr>
                <p:nvPr/>
              </p:nvSpPr>
              <p:spPr bwMode="auto">
                <a:xfrm flipH="1">
                  <a:off x="3996" y="1472"/>
                  <a:ext cx="13" cy="1"/>
                </a:xfrm>
                <a:prstGeom prst="line">
                  <a:avLst/>
                </a:prstGeom>
                <a:noFill/>
                <a:ln w="20638">
                  <a:solidFill>
                    <a:srgbClr val="0000FF"/>
                  </a:solidFill>
                  <a:round/>
                  <a:headEnd/>
                  <a:tailEnd/>
                </a:ln>
              </p:spPr>
              <p:txBody>
                <a:bodyPr/>
                <a:lstStyle/>
                <a:p>
                  <a:endParaRPr lang="en-GB"/>
                </a:p>
              </p:txBody>
            </p:sp>
            <p:sp>
              <p:nvSpPr>
                <p:cNvPr id="37498" name="Line 305"/>
                <p:cNvSpPr>
                  <a:spLocks noChangeShapeType="1"/>
                </p:cNvSpPr>
                <p:nvPr/>
              </p:nvSpPr>
              <p:spPr bwMode="auto">
                <a:xfrm>
                  <a:off x="4009" y="1472"/>
                  <a:ext cx="1" cy="1"/>
                </a:xfrm>
                <a:prstGeom prst="line">
                  <a:avLst/>
                </a:prstGeom>
                <a:noFill/>
                <a:ln w="20638">
                  <a:solidFill>
                    <a:srgbClr val="0000FF"/>
                  </a:solidFill>
                  <a:round/>
                  <a:headEnd/>
                  <a:tailEnd/>
                </a:ln>
              </p:spPr>
              <p:txBody>
                <a:bodyPr/>
                <a:lstStyle/>
                <a:p>
                  <a:endParaRPr lang="en-GB"/>
                </a:p>
              </p:txBody>
            </p:sp>
            <p:sp>
              <p:nvSpPr>
                <p:cNvPr id="37499" name="Line 306"/>
                <p:cNvSpPr>
                  <a:spLocks noChangeShapeType="1"/>
                </p:cNvSpPr>
                <p:nvPr/>
              </p:nvSpPr>
              <p:spPr bwMode="auto">
                <a:xfrm flipH="1">
                  <a:off x="4009" y="1472"/>
                  <a:ext cx="12" cy="1"/>
                </a:xfrm>
                <a:prstGeom prst="line">
                  <a:avLst/>
                </a:prstGeom>
                <a:noFill/>
                <a:ln w="20638">
                  <a:solidFill>
                    <a:srgbClr val="0000FF"/>
                  </a:solidFill>
                  <a:round/>
                  <a:headEnd/>
                  <a:tailEnd/>
                </a:ln>
              </p:spPr>
              <p:txBody>
                <a:bodyPr/>
                <a:lstStyle/>
                <a:p>
                  <a:endParaRPr lang="en-GB"/>
                </a:p>
              </p:txBody>
            </p:sp>
            <p:sp>
              <p:nvSpPr>
                <p:cNvPr id="37500" name="Line 307"/>
                <p:cNvSpPr>
                  <a:spLocks noChangeShapeType="1"/>
                </p:cNvSpPr>
                <p:nvPr/>
              </p:nvSpPr>
              <p:spPr bwMode="auto">
                <a:xfrm flipH="1">
                  <a:off x="4021" y="1472"/>
                  <a:ext cx="13" cy="1"/>
                </a:xfrm>
                <a:prstGeom prst="line">
                  <a:avLst/>
                </a:prstGeom>
                <a:noFill/>
                <a:ln w="20638">
                  <a:solidFill>
                    <a:srgbClr val="0000FF"/>
                  </a:solidFill>
                  <a:round/>
                  <a:headEnd/>
                  <a:tailEnd/>
                </a:ln>
              </p:spPr>
              <p:txBody>
                <a:bodyPr/>
                <a:lstStyle/>
                <a:p>
                  <a:endParaRPr lang="en-GB"/>
                </a:p>
              </p:txBody>
            </p:sp>
            <p:sp>
              <p:nvSpPr>
                <p:cNvPr id="37501" name="Line 308"/>
                <p:cNvSpPr>
                  <a:spLocks noChangeShapeType="1"/>
                </p:cNvSpPr>
                <p:nvPr/>
              </p:nvSpPr>
              <p:spPr bwMode="auto">
                <a:xfrm flipH="1">
                  <a:off x="4034" y="1472"/>
                  <a:ext cx="13" cy="1"/>
                </a:xfrm>
                <a:prstGeom prst="line">
                  <a:avLst/>
                </a:prstGeom>
                <a:noFill/>
                <a:ln w="20638">
                  <a:solidFill>
                    <a:srgbClr val="0000FF"/>
                  </a:solidFill>
                  <a:round/>
                  <a:headEnd/>
                  <a:tailEnd/>
                </a:ln>
              </p:spPr>
              <p:txBody>
                <a:bodyPr/>
                <a:lstStyle/>
                <a:p>
                  <a:endParaRPr lang="en-GB"/>
                </a:p>
              </p:txBody>
            </p:sp>
            <p:sp>
              <p:nvSpPr>
                <p:cNvPr id="37502" name="Line 309"/>
                <p:cNvSpPr>
                  <a:spLocks noChangeShapeType="1"/>
                </p:cNvSpPr>
                <p:nvPr/>
              </p:nvSpPr>
              <p:spPr bwMode="auto">
                <a:xfrm>
                  <a:off x="4047" y="1472"/>
                  <a:ext cx="1" cy="1"/>
                </a:xfrm>
                <a:prstGeom prst="line">
                  <a:avLst/>
                </a:prstGeom>
                <a:noFill/>
                <a:ln w="20638">
                  <a:solidFill>
                    <a:srgbClr val="0000FF"/>
                  </a:solidFill>
                  <a:round/>
                  <a:headEnd/>
                  <a:tailEnd/>
                </a:ln>
              </p:spPr>
              <p:txBody>
                <a:bodyPr/>
                <a:lstStyle/>
                <a:p>
                  <a:endParaRPr lang="en-GB"/>
                </a:p>
              </p:txBody>
            </p:sp>
            <p:sp>
              <p:nvSpPr>
                <p:cNvPr id="37503" name="Line 310"/>
                <p:cNvSpPr>
                  <a:spLocks noChangeShapeType="1"/>
                </p:cNvSpPr>
                <p:nvPr/>
              </p:nvSpPr>
              <p:spPr bwMode="auto">
                <a:xfrm flipH="1">
                  <a:off x="4047" y="1472"/>
                  <a:ext cx="13" cy="1"/>
                </a:xfrm>
                <a:prstGeom prst="line">
                  <a:avLst/>
                </a:prstGeom>
                <a:noFill/>
                <a:ln w="20638">
                  <a:solidFill>
                    <a:srgbClr val="0000FF"/>
                  </a:solidFill>
                  <a:round/>
                  <a:headEnd/>
                  <a:tailEnd/>
                </a:ln>
              </p:spPr>
              <p:txBody>
                <a:bodyPr/>
                <a:lstStyle/>
                <a:p>
                  <a:endParaRPr lang="en-GB"/>
                </a:p>
              </p:txBody>
            </p:sp>
            <p:sp>
              <p:nvSpPr>
                <p:cNvPr id="37504" name="Line 311"/>
                <p:cNvSpPr>
                  <a:spLocks noChangeShapeType="1"/>
                </p:cNvSpPr>
                <p:nvPr/>
              </p:nvSpPr>
              <p:spPr bwMode="auto">
                <a:xfrm flipH="1">
                  <a:off x="4060" y="1472"/>
                  <a:ext cx="13" cy="1"/>
                </a:xfrm>
                <a:prstGeom prst="line">
                  <a:avLst/>
                </a:prstGeom>
                <a:noFill/>
                <a:ln w="20638">
                  <a:solidFill>
                    <a:srgbClr val="0000FF"/>
                  </a:solidFill>
                  <a:round/>
                  <a:headEnd/>
                  <a:tailEnd/>
                </a:ln>
              </p:spPr>
              <p:txBody>
                <a:bodyPr/>
                <a:lstStyle/>
                <a:p>
                  <a:endParaRPr lang="en-GB"/>
                </a:p>
              </p:txBody>
            </p:sp>
            <p:sp>
              <p:nvSpPr>
                <p:cNvPr id="37505" name="Line 312"/>
                <p:cNvSpPr>
                  <a:spLocks noChangeShapeType="1"/>
                </p:cNvSpPr>
                <p:nvPr/>
              </p:nvSpPr>
              <p:spPr bwMode="auto">
                <a:xfrm flipH="1">
                  <a:off x="4073" y="1472"/>
                  <a:ext cx="13" cy="1"/>
                </a:xfrm>
                <a:prstGeom prst="line">
                  <a:avLst/>
                </a:prstGeom>
                <a:noFill/>
                <a:ln w="20638">
                  <a:solidFill>
                    <a:srgbClr val="0000FF"/>
                  </a:solidFill>
                  <a:round/>
                  <a:headEnd/>
                  <a:tailEnd/>
                </a:ln>
              </p:spPr>
              <p:txBody>
                <a:bodyPr/>
                <a:lstStyle/>
                <a:p>
                  <a:endParaRPr lang="en-GB"/>
                </a:p>
              </p:txBody>
            </p:sp>
            <p:sp>
              <p:nvSpPr>
                <p:cNvPr id="37506" name="Line 313"/>
                <p:cNvSpPr>
                  <a:spLocks noChangeShapeType="1"/>
                </p:cNvSpPr>
                <p:nvPr/>
              </p:nvSpPr>
              <p:spPr bwMode="auto">
                <a:xfrm flipH="1">
                  <a:off x="4086" y="1472"/>
                  <a:ext cx="13" cy="1"/>
                </a:xfrm>
                <a:prstGeom prst="line">
                  <a:avLst/>
                </a:prstGeom>
                <a:noFill/>
                <a:ln w="20638">
                  <a:solidFill>
                    <a:srgbClr val="0000FF"/>
                  </a:solidFill>
                  <a:round/>
                  <a:headEnd/>
                  <a:tailEnd/>
                </a:ln>
              </p:spPr>
              <p:txBody>
                <a:bodyPr/>
                <a:lstStyle/>
                <a:p>
                  <a:endParaRPr lang="en-GB"/>
                </a:p>
              </p:txBody>
            </p:sp>
            <p:sp>
              <p:nvSpPr>
                <p:cNvPr id="37507" name="Line 314"/>
                <p:cNvSpPr>
                  <a:spLocks noChangeShapeType="1"/>
                </p:cNvSpPr>
                <p:nvPr/>
              </p:nvSpPr>
              <p:spPr bwMode="auto">
                <a:xfrm>
                  <a:off x="4099" y="1472"/>
                  <a:ext cx="1" cy="1"/>
                </a:xfrm>
                <a:prstGeom prst="line">
                  <a:avLst/>
                </a:prstGeom>
                <a:noFill/>
                <a:ln w="20638">
                  <a:solidFill>
                    <a:srgbClr val="0000FF"/>
                  </a:solidFill>
                  <a:round/>
                  <a:headEnd/>
                  <a:tailEnd/>
                </a:ln>
              </p:spPr>
              <p:txBody>
                <a:bodyPr/>
                <a:lstStyle/>
                <a:p>
                  <a:endParaRPr lang="en-GB"/>
                </a:p>
              </p:txBody>
            </p:sp>
            <p:sp>
              <p:nvSpPr>
                <p:cNvPr id="37508" name="Line 315"/>
                <p:cNvSpPr>
                  <a:spLocks noChangeShapeType="1"/>
                </p:cNvSpPr>
                <p:nvPr/>
              </p:nvSpPr>
              <p:spPr bwMode="auto">
                <a:xfrm flipH="1">
                  <a:off x="4099" y="1472"/>
                  <a:ext cx="13" cy="1"/>
                </a:xfrm>
                <a:prstGeom prst="line">
                  <a:avLst/>
                </a:prstGeom>
                <a:noFill/>
                <a:ln w="20638">
                  <a:solidFill>
                    <a:srgbClr val="0000FF"/>
                  </a:solidFill>
                  <a:round/>
                  <a:headEnd/>
                  <a:tailEnd/>
                </a:ln>
              </p:spPr>
              <p:txBody>
                <a:bodyPr/>
                <a:lstStyle/>
                <a:p>
                  <a:endParaRPr lang="en-GB"/>
                </a:p>
              </p:txBody>
            </p:sp>
            <p:sp>
              <p:nvSpPr>
                <p:cNvPr id="37509" name="Line 316"/>
                <p:cNvSpPr>
                  <a:spLocks noChangeShapeType="1"/>
                </p:cNvSpPr>
                <p:nvPr/>
              </p:nvSpPr>
              <p:spPr bwMode="auto">
                <a:xfrm flipH="1">
                  <a:off x="4112" y="1472"/>
                  <a:ext cx="13" cy="1"/>
                </a:xfrm>
                <a:prstGeom prst="line">
                  <a:avLst/>
                </a:prstGeom>
                <a:noFill/>
                <a:ln w="20638">
                  <a:solidFill>
                    <a:srgbClr val="0000FF"/>
                  </a:solidFill>
                  <a:round/>
                  <a:headEnd/>
                  <a:tailEnd/>
                </a:ln>
              </p:spPr>
              <p:txBody>
                <a:bodyPr/>
                <a:lstStyle/>
                <a:p>
                  <a:endParaRPr lang="en-GB"/>
                </a:p>
              </p:txBody>
            </p:sp>
            <p:sp>
              <p:nvSpPr>
                <p:cNvPr id="37510" name="Line 317"/>
                <p:cNvSpPr>
                  <a:spLocks noChangeShapeType="1"/>
                </p:cNvSpPr>
                <p:nvPr/>
              </p:nvSpPr>
              <p:spPr bwMode="auto">
                <a:xfrm flipH="1">
                  <a:off x="4125" y="1472"/>
                  <a:ext cx="12" cy="1"/>
                </a:xfrm>
                <a:prstGeom prst="line">
                  <a:avLst/>
                </a:prstGeom>
                <a:noFill/>
                <a:ln w="20638">
                  <a:solidFill>
                    <a:srgbClr val="0000FF"/>
                  </a:solidFill>
                  <a:round/>
                  <a:headEnd/>
                  <a:tailEnd/>
                </a:ln>
              </p:spPr>
              <p:txBody>
                <a:bodyPr/>
                <a:lstStyle/>
                <a:p>
                  <a:endParaRPr lang="en-GB"/>
                </a:p>
              </p:txBody>
            </p:sp>
            <p:sp>
              <p:nvSpPr>
                <p:cNvPr id="37511" name="Line 318"/>
                <p:cNvSpPr>
                  <a:spLocks noChangeShapeType="1"/>
                </p:cNvSpPr>
                <p:nvPr/>
              </p:nvSpPr>
              <p:spPr bwMode="auto">
                <a:xfrm flipH="1">
                  <a:off x="4137" y="1472"/>
                  <a:ext cx="13" cy="1"/>
                </a:xfrm>
                <a:prstGeom prst="line">
                  <a:avLst/>
                </a:prstGeom>
                <a:noFill/>
                <a:ln w="20638">
                  <a:solidFill>
                    <a:srgbClr val="0000FF"/>
                  </a:solidFill>
                  <a:round/>
                  <a:headEnd/>
                  <a:tailEnd/>
                </a:ln>
              </p:spPr>
              <p:txBody>
                <a:bodyPr/>
                <a:lstStyle/>
                <a:p>
                  <a:endParaRPr lang="en-GB"/>
                </a:p>
              </p:txBody>
            </p:sp>
            <p:sp>
              <p:nvSpPr>
                <p:cNvPr id="37512" name="Line 319"/>
                <p:cNvSpPr>
                  <a:spLocks noChangeShapeType="1"/>
                </p:cNvSpPr>
                <p:nvPr/>
              </p:nvSpPr>
              <p:spPr bwMode="auto">
                <a:xfrm>
                  <a:off x="4150" y="1472"/>
                  <a:ext cx="1" cy="1"/>
                </a:xfrm>
                <a:prstGeom prst="line">
                  <a:avLst/>
                </a:prstGeom>
                <a:noFill/>
                <a:ln w="20638">
                  <a:solidFill>
                    <a:srgbClr val="0000FF"/>
                  </a:solidFill>
                  <a:round/>
                  <a:headEnd/>
                  <a:tailEnd/>
                </a:ln>
              </p:spPr>
              <p:txBody>
                <a:bodyPr/>
                <a:lstStyle/>
                <a:p>
                  <a:endParaRPr lang="en-GB"/>
                </a:p>
              </p:txBody>
            </p:sp>
            <p:sp>
              <p:nvSpPr>
                <p:cNvPr id="37513" name="Line 320"/>
                <p:cNvSpPr>
                  <a:spLocks noChangeShapeType="1"/>
                </p:cNvSpPr>
                <p:nvPr/>
              </p:nvSpPr>
              <p:spPr bwMode="auto">
                <a:xfrm flipH="1">
                  <a:off x="4150" y="1472"/>
                  <a:ext cx="13" cy="1"/>
                </a:xfrm>
                <a:prstGeom prst="line">
                  <a:avLst/>
                </a:prstGeom>
                <a:noFill/>
                <a:ln w="20638">
                  <a:solidFill>
                    <a:srgbClr val="0000FF"/>
                  </a:solidFill>
                  <a:round/>
                  <a:headEnd/>
                  <a:tailEnd/>
                </a:ln>
              </p:spPr>
              <p:txBody>
                <a:bodyPr/>
                <a:lstStyle/>
                <a:p>
                  <a:endParaRPr lang="en-GB"/>
                </a:p>
              </p:txBody>
            </p:sp>
            <p:sp>
              <p:nvSpPr>
                <p:cNvPr id="37514" name="Line 321"/>
                <p:cNvSpPr>
                  <a:spLocks noChangeShapeType="1"/>
                </p:cNvSpPr>
                <p:nvPr/>
              </p:nvSpPr>
              <p:spPr bwMode="auto">
                <a:xfrm flipH="1">
                  <a:off x="4163" y="1472"/>
                  <a:ext cx="13" cy="1"/>
                </a:xfrm>
                <a:prstGeom prst="line">
                  <a:avLst/>
                </a:prstGeom>
                <a:noFill/>
                <a:ln w="20638">
                  <a:solidFill>
                    <a:srgbClr val="0000FF"/>
                  </a:solidFill>
                  <a:round/>
                  <a:headEnd/>
                  <a:tailEnd/>
                </a:ln>
              </p:spPr>
              <p:txBody>
                <a:bodyPr/>
                <a:lstStyle/>
                <a:p>
                  <a:endParaRPr lang="en-GB"/>
                </a:p>
              </p:txBody>
            </p:sp>
            <p:sp>
              <p:nvSpPr>
                <p:cNvPr id="37515" name="Line 322"/>
                <p:cNvSpPr>
                  <a:spLocks noChangeShapeType="1"/>
                </p:cNvSpPr>
                <p:nvPr/>
              </p:nvSpPr>
              <p:spPr bwMode="auto">
                <a:xfrm flipH="1">
                  <a:off x="4176" y="1472"/>
                  <a:ext cx="13" cy="1"/>
                </a:xfrm>
                <a:prstGeom prst="line">
                  <a:avLst/>
                </a:prstGeom>
                <a:noFill/>
                <a:ln w="20638">
                  <a:solidFill>
                    <a:srgbClr val="0000FF"/>
                  </a:solidFill>
                  <a:round/>
                  <a:headEnd/>
                  <a:tailEnd/>
                </a:ln>
              </p:spPr>
              <p:txBody>
                <a:bodyPr/>
                <a:lstStyle/>
                <a:p>
                  <a:endParaRPr lang="en-GB"/>
                </a:p>
              </p:txBody>
            </p:sp>
            <p:sp>
              <p:nvSpPr>
                <p:cNvPr id="37516" name="Line 323"/>
                <p:cNvSpPr>
                  <a:spLocks noChangeShapeType="1"/>
                </p:cNvSpPr>
                <p:nvPr/>
              </p:nvSpPr>
              <p:spPr bwMode="auto">
                <a:xfrm>
                  <a:off x="4189" y="1472"/>
                  <a:ext cx="1" cy="1"/>
                </a:xfrm>
                <a:prstGeom prst="line">
                  <a:avLst/>
                </a:prstGeom>
                <a:noFill/>
                <a:ln w="20638">
                  <a:solidFill>
                    <a:srgbClr val="0000FF"/>
                  </a:solidFill>
                  <a:round/>
                  <a:headEnd/>
                  <a:tailEnd/>
                </a:ln>
              </p:spPr>
              <p:txBody>
                <a:bodyPr/>
                <a:lstStyle/>
                <a:p>
                  <a:endParaRPr lang="en-GB"/>
                </a:p>
              </p:txBody>
            </p:sp>
            <p:sp>
              <p:nvSpPr>
                <p:cNvPr id="37517" name="Line 324"/>
                <p:cNvSpPr>
                  <a:spLocks noChangeShapeType="1"/>
                </p:cNvSpPr>
                <p:nvPr/>
              </p:nvSpPr>
              <p:spPr bwMode="auto">
                <a:xfrm flipH="1">
                  <a:off x="4189" y="1472"/>
                  <a:ext cx="13" cy="1"/>
                </a:xfrm>
                <a:prstGeom prst="line">
                  <a:avLst/>
                </a:prstGeom>
                <a:noFill/>
                <a:ln w="20638">
                  <a:solidFill>
                    <a:srgbClr val="0000FF"/>
                  </a:solidFill>
                  <a:round/>
                  <a:headEnd/>
                  <a:tailEnd/>
                </a:ln>
              </p:spPr>
              <p:txBody>
                <a:bodyPr/>
                <a:lstStyle/>
                <a:p>
                  <a:endParaRPr lang="en-GB"/>
                </a:p>
              </p:txBody>
            </p:sp>
            <p:sp>
              <p:nvSpPr>
                <p:cNvPr id="37518" name="Line 325"/>
                <p:cNvSpPr>
                  <a:spLocks noChangeShapeType="1"/>
                </p:cNvSpPr>
                <p:nvPr/>
              </p:nvSpPr>
              <p:spPr bwMode="auto">
                <a:xfrm flipH="1">
                  <a:off x="4202" y="1472"/>
                  <a:ext cx="13" cy="1"/>
                </a:xfrm>
                <a:prstGeom prst="line">
                  <a:avLst/>
                </a:prstGeom>
                <a:noFill/>
                <a:ln w="20638">
                  <a:solidFill>
                    <a:srgbClr val="0000FF"/>
                  </a:solidFill>
                  <a:round/>
                  <a:headEnd/>
                  <a:tailEnd/>
                </a:ln>
              </p:spPr>
              <p:txBody>
                <a:bodyPr/>
                <a:lstStyle/>
                <a:p>
                  <a:endParaRPr lang="en-GB"/>
                </a:p>
              </p:txBody>
            </p:sp>
            <p:sp>
              <p:nvSpPr>
                <p:cNvPr id="37519" name="Line 326"/>
                <p:cNvSpPr>
                  <a:spLocks noChangeShapeType="1"/>
                </p:cNvSpPr>
                <p:nvPr/>
              </p:nvSpPr>
              <p:spPr bwMode="auto">
                <a:xfrm flipH="1">
                  <a:off x="4215" y="1472"/>
                  <a:ext cx="13" cy="1"/>
                </a:xfrm>
                <a:prstGeom prst="line">
                  <a:avLst/>
                </a:prstGeom>
                <a:noFill/>
                <a:ln w="20638">
                  <a:solidFill>
                    <a:srgbClr val="0000FF"/>
                  </a:solidFill>
                  <a:round/>
                  <a:headEnd/>
                  <a:tailEnd/>
                </a:ln>
              </p:spPr>
              <p:txBody>
                <a:bodyPr/>
                <a:lstStyle/>
                <a:p>
                  <a:endParaRPr lang="en-GB"/>
                </a:p>
              </p:txBody>
            </p:sp>
            <p:sp>
              <p:nvSpPr>
                <p:cNvPr id="37520" name="Line 327"/>
                <p:cNvSpPr>
                  <a:spLocks noChangeShapeType="1"/>
                </p:cNvSpPr>
                <p:nvPr/>
              </p:nvSpPr>
              <p:spPr bwMode="auto">
                <a:xfrm flipH="1">
                  <a:off x="4228" y="1472"/>
                  <a:ext cx="13" cy="1"/>
                </a:xfrm>
                <a:prstGeom prst="line">
                  <a:avLst/>
                </a:prstGeom>
                <a:noFill/>
                <a:ln w="20638">
                  <a:solidFill>
                    <a:srgbClr val="0000FF"/>
                  </a:solidFill>
                  <a:round/>
                  <a:headEnd/>
                  <a:tailEnd/>
                </a:ln>
              </p:spPr>
              <p:txBody>
                <a:bodyPr/>
                <a:lstStyle/>
                <a:p>
                  <a:endParaRPr lang="en-GB"/>
                </a:p>
              </p:txBody>
            </p:sp>
            <p:sp>
              <p:nvSpPr>
                <p:cNvPr id="37521" name="Line 328"/>
                <p:cNvSpPr>
                  <a:spLocks noChangeShapeType="1"/>
                </p:cNvSpPr>
                <p:nvPr/>
              </p:nvSpPr>
              <p:spPr bwMode="auto">
                <a:xfrm>
                  <a:off x="4241" y="1472"/>
                  <a:ext cx="1" cy="1"/>
                </a:xfrm>
                <a:prstGeom prst="line">
                  <a:avLst/>
                </a:prstGeom>
                <a:noFill/>
                <a:ln w="20638">
                  <a:solidFill>
                    <a:srgbClr val="0000FF"/>
                  </a:solidFill>
                  <a:round/>
                  <a:headEnd/>
                  <a:tailEnd/>
                </a:ln>
              </p:spPr>
              <p:txBody>
                <a:bodyPr/>
                <a:lstStyle/>
                <a:p>
                  <a:endParaRPr lang="en-GB"/>
                </a:p>
              </p:txBody>
            </p:sp>
            <p:sp>
              <p:nvSpPr>
                <p:cNvPr id="37522" name="Line 329"/>
                <p:cNvSpPr>
                  <a:spLocks noChangeShapeType="1"/>
                </p:cNvSpPr>
                <p:nvPr/>
              </p:nvSpPr>
              <p:spPr bwMode="auto">
                <a:xfrm flipH="1">
                  <a:off x="4241" y="1472"/>
                  <a:ext cx="13" cy="1"/>
                </a:xfrm>
                <a:prstGeom prst="line">
                  <a:avLst/>
                </a:prstGeom>
                <a:noFill/>
                <a:ln w="20638">
                  <a:solidFill>
                    <a:srgbClr val="0000FF"/>
                  </a:solidFill>
                  <a:round/>
                  <a:headEnd/>
                  <a:tailEnd/>
                </a:ln>
              </p:spPr>
              <p:txBody>
                <a:bodyPr/>
                <a:lstStyle/>
                <a:p>
                  <a:endParaRPr lang="en-GB"/>
                </a:p>
              </p:txBody>
            </p:sp>
            <p:sp>
              <p:nvSpPr>
                <p:cNvPr id="37523" name="Line 330"/>
                <p:cNvSpPr>
                  <a:spLocks noChangeShapeType="1"/>
                </p:cNvSpPr>
                <p:nvPr/>
              </p:nvSpPr>
              <p:spPr bwMode="auto">
                <a:xfrm flipH="1">
                  <a:off x="4254" y="1472"/>
                  <a:ext cx="12" cy="1"/>
                </a:xfrm>
                <a:prstGeom prst="line">
                  <a:avLst/>
                </a:prstGeom>
                <a:noFill/>
                <a:ln w="20638">
                  <a:solidFill>
                    <a:srgbClr val="0000FF"/>
                  </a:solidFill>
                  <a:round/>
                  <a:headEnd/>
                  <a:tailEnd/>
                </a:ln>
              </p:spPr>
              <p:txBody>
                <a:bodyPr/>
                <a:lstStyle/>
                <a:p>
                  <a:endParaRPr lang="en-GB"/>
                </a:p>
              </p:txBody>
            </p:sp>
            <p:sp>
              <p:nvSpPr>
                <p:cNvPr id="37524" name="Line 331"/>
                <p:cNvSpPr>
                  <a:spLocks noChangeShapeType="1"/>
                </p:cNvSpPr>
                <p:nvPr/>
              </p:nvSpPr>
              <p:spPr bwMode="auto">
                <a:xfrm flipH="1">
                  <a:off x="4266" y="1472"/>
                  <a:ext cx="13" cy="1"/>
                </a:xfrm>
                <a:prstGeom prst="line">
                  <a:avLst/>
                </a:prstGeom>
                <a:noFill/>
                <a:ln w="20638">
                  <a:solidFill>
                    <a:srgbClr val="0000FF"/>
                  </a:solidFill>
                  <a:round/>
                  <a:headEnd/>
                  <a:tailEnd/>
                </a:ln>
              </p:spPr>
              <p:txBody>
                <a:bodyPr/>
                <a:lstStyle/>
                <a:p>
                  <a:endParaRPr lang="en-GB"/>
                </a:p>
              </p:txBody>
            </p:sp>
            <p:sp>
              <p:nvSpPr>
                <p:cNvPr id="37525" name="Line 332"/>
                <p:cNvSpPr>
                  <a:spLocks noChangeShapeType="1"/>
                </p:cNvSpPr>
                <p:nvPr/>
              </p:nvSpPr>
              <p:spPr bwMode="auto">
                <a:xfrm flipH="1">
                  <a:off x="4279" y="1472"/>
                  <a:ext cx="13" cy="1"/>
                </a:xfrm>
                <a:prstGeom prst="line">
                  <a:avLst/>
                </a:prstGeom>
                <a:noFill/>
                <a:ln w="20638">
                  <a:solidFill>
                    <a:srgbClr val="0000FF"/>
                  </a:solidFill>
                  <a:round/>
                  <a:headEnd/>
                  <a:tailEnd/>
                </a:ln>
              </p:spPr>
              <p:txBody>
                <a:bodyPr/>
                <a:lstStyle/>
                <a:p>
                  <a:endParaRPr lang="en-GB"/>
                </a:p>
              </p:txBody>
            </p:sp>
            <p:sp>
              <p:nvSpPr>
                <p:cNvPr id="37526" name="Line 333"/>
                <p:cNvSpPr>
                  <a:spLocks noChangeShapeType="1"/>
                </p:cNvSpPr>
                <p:nvPr/>
              </p:nvSpPr>
              <p:spPr bwMode="auto">
                <a:xfrm>
                  <a:off x="4292" y="1472"/>
                  <a:ext cx="1" cy="1"/>
                </a:xfrm>
                <a:prstGeom prst="line">
                  <a:avLst/>
                </a:prstGeom>
                <a:noFill/>
                <a:ln w="20638">
                  <a:solidFill>
                    <a:srgbClr val="0000FF"/>
                  </a:solidFill>
                  <a:round/>
                  <a:headEnd/>
                  <a:tailEnd/>
                </a:ln>
              </p:spPr>
              <p:txBody>
                <a:bodyPr/>
                <a:lstStyle/>
                <a:p>
                  <a:endParaRPr lang="en-GB"/>
                </a:p>
              </p:txBody>
            </p:sp>
            <p:sp>
              <p:nvSpPr>
                <p:cNvPr id="37527" name="Line 334"/>
                <p:cNvSpPr>
                  <a:spLocks noChangeShapeType="1"/>
                </p:cNvSpPr>
                <p:nvPr/>
              </p:nvSpPr>
              <p:spPr bwMode="auto">
                <a:xfrm flipH="1">
                  <a:off x="4292" y="1472"/>
                  <a:ext cx="13" cy="1"/>
                </a:xfrm>
                <a:prstGeom prst="line">
                  <a:avLst/>
                </a:prstGeom>
                <a:noFill/>
                <a:ln w="20638">
                  <a:solidFill>
                    <a:srgbClr val="0000FF"/>
                  </a:solidFill>
                  <a:round/>
                  <a:headEnd/>
                  <a:tailEnd/>
                </a:ln>
              </p:spPr>
              <p:txBody>
                <a:bodyPr/>
                <a:lstStyle/>
                <a:p>
                  <a:endParaRPr lang="en-GB"/>
                </a:p>
              </p:txBody>
            </p:sp>
            <p:sp>
              <p:nvSpPr>
                <p:cNvPr id="37528" name="Line 335"/>
                <p:cNvSpPr>
                  <a:spLocks noChangeShapeType="1"/>
                </p:cNvSpPr>
                <p:nvPr/>
              </p:nvSpPr>
              <p:spPr bwMode="auto">
                <a:xfrm flipH="1">
                  <a:off x="4305" y="1472"/>
                  <a:ext cx="13" cy="1"/>
                </a:xfrm>
                <a:prstGeom prst="line">
                  <a:avLst/>
                </a:prstGeom>
                <a:noFill/>
                <a:ln w="20638">
                  <a:solidFill>
                    <a:srgbClr val="0000FF"/>
                  </a:solidFill>
                  <a:round/>
                  <a:headEnd/>
                  <a:tailEnd/>
                </a:ln>
              </p:spPr>
              <p:txBody>
                <a:bodyPr/>
                <a:lstStyle/>
                <a:p>
                  <a:endParaRPr lang="en-GB"/>
                </a:p>
              </p:txBody>
            </p:sp>
            <p:sp>
              <p:nvSpPr>
                <p:cNvPr id="37529" name="Line 336"/>
                <p:cNvSpPr>
                  <a:spLocks noChangeShapeType="1"/>
                </p:cNvSpPr>
                <p:nvPr/>
              </p:nvSpPr>
              <p:spPr bwMode="auto">
                <a:xfrm flipH="1">
                  <a:off x="4318" y="1472"/>
                  <a:ext cx="13" cy="1"/>
                </a:xfrm>
                <a:prstGeom prst="line">
                  <a:avLst/>
                </a:prstGeom>
                <a:noFill/>
                <a:ln w="20638">
                  <a:solidFill>
                    <a:srgbClr val="0000FF"/>
                  </a:solidFill>
                  <a:round/>
                  <a:headEnd/>
                  <a:tailEnd/>
                </a:ln>
              </p:spPr>
              <p:txBody>
                <a:bodyPr/>
                <a:lstStyle/>
                <a:p>
                  <a:endParaRPr lang="en-GB"/>
                </a:p>
              </p:txBody>
            </p:sp>
            <p:sp>
              <p:nvSpPr>
                <p:cNvPr id="37530" name="Line 337"/>
                <p:cNvSpPr>
                  <a:spLocks noChangeShapeType="1"/>
                </p:cNvSpPr>
                <p:nvPr/>
              </p:nvSpPr>
              <p:spPr bwMode="auto">
                <a:xfrm flipH="1">
                  <a:off x="4331" y="1472"/>
                  <a:ext cx="13" cy="1"/>
                </a:xfrm>
                <a:prstGeom prst="line">
                  <a:avLst/>
                </a:prstGeom>
                <a:noFill/>
                <a:ln w="20638">
                  <a:solidFill>
                    <a:srgbClr val="0000FF"/>
                  </a:solidFill>
                  <a:round/>
                  <a:headEnd/>
                  <a:tailEnd/>
                </a:ln>
              </p:spPr>
              <p:txBody>
                <a:bodyPr/>
                <a:lstStyle/>
                <a:p>
                  <a:endParaRPr lang="en-GB"/>
                </a:p>
              </p:txBody>
            </p:sp>
            <p:sp>
              <p:nvSpPr>
                <p:cNvPr id="37531" name="Line 338"/>
                <p:cNvSpPr>
                  <a:spLocks noChangeShapeType="1"/>
                </p:cNvSpPr>
                <p:nvPr/>
              </p:nvSpPr>
              <p:spPr bwMode="auto">
                <a:xfrm>
                  <a:off x="4344" y="1472"/>
                  <a:ext cx="1" cy="1"/>
                </a:xfrm>
                <a:prstGeom prst="line">
                  <a:avLst/>
                </a:prstGeom>
                <a:noFill/>
                <a:ln w="20638">
                  <a:solidFill>
                    <a:srgbClr val="0000FF"/>
                  </a:solidFill>
                  <a:round/>
                  <a:headEnd/>
                  <a:tailEnd/>
                </a:ln>
              </p:spPr>
              <p:txBody>
                <a:bodyPr/>
                <a:lstStyle/>
                <a:p>
                  <a:endParaRPr lang="en-GB"/>
                </a:p>
              </p:txBody>
            </p:sp>
            <p:sp>
              <p:nvSpPr>
                <p:cNvPr id="37532" name="Line 339"/>
                <p:cNvSpPr>
                  <a:spLocks noChangeShapeType="1"/>
                </p:cNvSpPr>
                <p:nvPr/>
              </p:nvSpPr>
              <p:spPr bwMode="auto">
                <a:xfrm flipH="1">
                  <a:off x="4344" y="1472"/>
                  <a:ext cx="13" cy="1"/>
                </a:xfrm>
                <a:prstGeom prst="line">
                  <a:avLst/>
                </a:prstGeom>
                <a:noFill/>
                <a:ln w="20638">
                  <a:solidFill>
                    <a:srgbClr val="0000FF"/>
                  </a:solidFill>
                  <a:round/>
                  <a:headEnd/>
                  <a:tailEnd/>
                </a:ln>
              </p:spPr>
              <p:txBody>
                <a:bodyPr/>
                <a:lstStyle/>
                <a:p>
                  <a:endParaRPr lang="en-GB"/>
                </a:p>
              </p:txBody>
            </p:sp>
            <p:sp>
              <p:nvSpPr>
                <p:cNvPr id="37533" name="Line 340"/>
                <p:cNvSpPr>
                  <a:spLocks noChangeShapeType="1"/>
                </p:cNvSpPr>
                <p:nvPr/>
              </p:nvSpPr>
              <p:spPr bwMode="auto">
                <a:xfrm flipH="1">
                  <a:off x="4357" y="1472"/>
                  <a:ext cx="13" cy="1"/>
                </a:xfrm>
                <a:prstGeom prst="line">
                  <a:avLst/>
                </a:prstGeom>
                <a:noFill/>
                <a:ln w="20638">
                  <a:solidFill>
                    <a:srgbClr val="0000FF"/>
                  </a:solidFill>
                  <a:round/>
                  <a:headEnd/>
                  <a:tailEnd/>
                </a:ln>
              </p:spPr>
              <p:txBody>
                <a:bodyPr/>
                <a:lstStyle/>
                <a:p>
                  <a:endParaRPr lang="en-GB"/>
                </a:p>
              </p:txBody>
            </p:sp>
            <p:sp>
              <p:nvSpPr>
                <p:cNvPr id="37534" name="Line 341"/>
                <p:cNvSpPr>
                  <a:spLocks noChangeShapeType="1"/>
                </p:cNvSpPr>
                <p:nvPr/>
              </p:nvSpPr>
              <p:spPr bwMode="auto">
                <a:xfrm flipH="1">
                  <a:off x="4370" y="1472"/>
                  <a:ext cx="13" cy="1"/>
                </a:xfrm>
                <a:prstGeom prst="line">
                  <a:avLst/>
                </a:prstGeom>
                <a:noFill/>
                <a:ln w="20638">
                  <a:solidFill>
                    <a:srgbClr val="0000FF"/>
                  </a:solidFill>
                  <a:round/>
                  <a:headEnd/>
                  <a:tailEnd/>
                </a:ln>
              </p:spPr>
              <p:txBody>
                <a:bodyPr/>
                <a:lstStyle/>
                <a:p>
                  <a:endParaRPr lang="en-GB"/>
                </a:p>
              </p:txBody>
            </p:sp>
            <p:sp>
              <p:nvSpPr>
                <p:cNvPr id="37535" name="Line 342"/>
                <p:cNvSpPr>
                  <a:spLocks noChangeShapeType="1"/>
                </p:cNvSpPr>
                <p:nvPr/>
              </p:nvSpPr>
              <p:spPr bwMode="auto">
                <a:xfrm>
                  <a:off x="4383" y="1472"/>
                  <a:ext cx="1" cy="1"/>
                </a:xfrm>
                <a:prstGeom prst="line">
                  <a:avLst/>
                </a:prstGeom>
                <a:noFill/>
                <a:ln w="20638">
                  <a:solidFill>
                    <a:srgbClr val="0000FF"/>
                  </a:solidFill>
                  <a:round/>
                  <a:headEnd/>
                  <a:tailEnd/>
                </a:ln>
              </p:spPr>
              <p:txBody>
                <a:bodyPr/>
                <a:lstStyle/>
                <a:p>
                  <a:endParaRPr lang="en-GB"/>
                </a:p>
              </p:txBody>
            </p:sp>
            <p:sp>
              <p:nvSpPr>
                <p:cNvPr id="37536" name="Line 343"/>
                <p:cNvSpPr>
                  <a:spLocks noChangeShapeType="1"/>
                </p:cNvSpPr>
                <p:nvPr/>
              </p:nvSpPr>
              <p:spPr bwMode="auto">
                <a:xfrm flipH="1">
                  <a:off x="4383" y="1472"/>
                  <a:ext cx="12" cy="1"/>
                </a:xfrm>
                <a:prstGeom prst="line">
                  <a:avLst/>
                </a:prstGeom>
                <a:noFill/>
                <a:ln w="20638">
                  <a:solidFill>
                    <a:srgbClr val="0000FF"/>
                  </a:solidFill>
                  <a:round/>
                  <a:headEnd/>
                  <a:tailEnd/>
                </a:ln>
              </p:spPr>
              <p:txBody>
                <a:bodyPr/>
                <a:lstStyle/>
                <a:p>
                  <a:endParaRPr lang="en-GB"/>
                </a:p>
              </p:txBody>
            </p:sp>
            <p:sp>
              <p:nvSpPr>
                <p:cNvPr id="37537" name="Line 344"/>
                <p:cNvSpPr>
                  <a:spLocks noChangeShapeType="1"/>
                </p:cNvSpPr>
                <p:nvPr/>
              </p:nvSpPr>
              <p:spPr bwMode="auto">
                <a:xfrm flipH="1">
                  <a:off x="4395" y="1472"/>
                  <a:ext cx="13" cy="1"/>
                </a:xfrm>
                <a:prstGeom prst="line">
                  <a:avLst/>
                </a:prstGeom>
                <a:noFill/>
                <a:ln w="20638">
                  <a:solidFill>
                    <a:srgbClr val="0000FF"/>
                  </a:solidFill>
                  <a:round/>
                  <a:headEnd/>
                  <a:tailEnd/>
                </a:ln>
              </p:spPr>
              <p:txBody>
                <a:bodyPr/>
                <a:lstStyle/>
                <a:p>
                  <a:endParaRPr lang="en-GB"/>
                </a:p>
              </p:txBody>
            </p:sp>
            <p:sp>
              <p:nvSpPr>
                <p:cNvPr id="37538" name="Line 345"/>
                <p:cNvSpPr>
                  <a:spLocks noChangeShapeType="1"/>
                </p:cNvSpPr>
                <p:nvPr/>
              </p:nvSpPr>
              <p:spPr bwMode="auto">
                <a:xfrm flipH="1">
                  <a:off x="4408" y="1472"/>
                  <a:ext cx="13" cy="1"/>
                </a:xfrm>
                <a:prstGeom prst="line">
                  <a:avLst/>
                </a:prstGeom>
                <a:noFill/>
                <a:ln w="20638">
                  <a:solidFill>
                    <a:srgbClr val="0000FF"/>
                  </a:solidFill>
                  <a:round/>
                  <a:headEnd/>
                  <a:tailEnd/>
                </a:ln>
              </p:spPr>
              <p:txBody>
                <a:bodyPr/>
                <a:lstStyle/>
                <a:p>
                  <a:endParaRPr lang="en-GB"/>
                </a:p>
              </p:txBody>
            </p:sp>
            <p:sp>
              <p:nvSpPr>
                <p:cNvPr id="37539" name="Line 346"/>
                <p:cNvSpPr>
                  <a:spLocks noChangeShapeType="1"/>
                </p:cNvSpPr>
                <p:nvPr/>
              </p:nvSpPr>
              <p:spPr bwMode="auto">
                <a:xfrm flipH="1">
                  <a:off x="4421" y="1472"/>
                  <a:ext cx="13" cy="1"/>
                </a:xfrm>
                <a:prstGeom prst="line">
                  <a:avLst/>
                </a:prstGeom>
                <a:noFill/>
                <a:ln w="20638">
                  <a:solidFill>
                    <a:srgbClr val="0000FF"/>
                  </a:solidFill>
                  <a:round/>
                  <a:headEnd/>
                  <a:tailEnd/>
                </a:ln>
              </p:spPr>
              <p:txBody>
                <a:bodyPr/>
                <a:lstStyle/>
                <a:p>
                  <a:endParaRPr lang="en-GB"/>
                </a:p>
              </p:txBody>
            </p:sp>
            <p:sp>
              <p:nvSpPr>
                <p:cNvPr id="37540" name="Line 347"/>
                <p:cNvSpPr>
                  <a:spLocks noChangeShapeType="1"/>
                </p:cNvSpPr>
                <p:nvPr/>
              </p:nvSpPr>
              <p:spPr bwMode="auto">
                <a:xfrm>
                  <a:off x="4434" y="1472"/>
                  <a:ext cx="1" cy="1"/>
                </a:xfrm>
                <a:prstGeom prst="line">
                  <a:avLst/>
                </a:prstGeom>
                <a:noFill/>
                <a:ln w="20638">
                  <a:solidFill>
                    <a:srgbClr val="0000FF"/>
                  </a:solidFill>
                  <a:round/>
                  <a:headEnd/>
                  <a:tailEnd/>
                </a:ln>
              </p:spPr>
              <p:txBody>
                <a:bodyPr/>
                <a:lstStyle/>
                <a:p>
                  <a:endParaRPr lang="en-GB"/>
                </a:p>
              </p:txBody>
            </p:sp>
            <p:sp>
              <p:nvSpPr>
                <p:cNvPr id="37541" name="Line 348"/>
                <p:cNvSpPr>
                  <a:spLocks noChangeShapeType="1"/>
                </p:cNvSpPr>
                <p:nvPr/>
              </p:nvSpPr>
              <p:spPr bwMode="auto">
                <a:xfrm flipH="1">
                  <a:off x="4434" y="1472"/>
                  <a:ext cx="13" cy="1"/>
                </a:xfrm>
                <a:prstGeom prst="line">
                  <a:avLst/>
                </a:prstGeom>
                <a:noFill/>
                <a:ln w="20638">
                  <a:solidFill>
                    <a:srgbClr val="0000FF"/>
                  </a:solidFill>
                  <a:round/>
                  <a:headEnd/>
                  <a:tailEnd/>
                </a:ln>
              </p:spPr>
              <p:txBody>
                <a:bodyPr/>
                <a:lstStyle/>
                <a:p>
                  <a:endParaRPr lang="en-GB"/>
                </a:p>
              </p:txBody>
            </p:sp>
            <p:sp>
              <p:nvSpPr>
                <p:cNvPr id="37542" name="Line 349"/>
                <p:cNvSpPr>
                  <a:spLocks noChangeShapeType="1"/>
                </p:cNvSpPr>
                <p:nvPr/>
              </p:nvSpPr>
              <p:spPr bwMode="auto">
                <a:xfrm flipH="1">
                  <a:off x="4447" y="1472"/>
                  <a:ext cx="13" cy="1"/>
                </a:xfrm>
                <a:prstGeom prst="line">
                  <a:avLst/>
                </a:prstGeom>
                <a:noFill/>
                <a:ln w="20638">
                  <a:solidFill>
                    <a:srgbClr val="0000FF"/>
                  </a:solidFill>
                  <a:round/>
                  <a:headEnd/>
                  <a:tailEnd/>
                </a:ln>
              </p:spPr>
              <p:txBody>
                <a:bodyPr/>
                <a:lstStyle/>
                <a:p>
                  <a:endParaRPr lang="en-GB"/>
                </a:p>
              </p:txBody>
            </p:sp>
            <p:sp>
              <p:nvSpPr>
                <p:cNvPr id="37543" name="Line 350"/>
                <p:cNvSpPr>
                  <a:spLocks noChangeShapeType="1"/>
                </p:cNvSpPr>
                <p:nvPr/>
              </p:nvSpPr>
              <p:spPr bwMode="auto">
                <a:xfrm flipH="1">
                  <a:off x="4460" y="1472"/>
                  <a:ext cx="13" cy="1"/>
                </a:xfrm>
                <a:prstGeom prst="line">
                  <a:avLst/>
                </a:prstGeom>
                <a:noFill/>
                <a:ln w="20638">
                  <a:solidFill>
                    <a:srgbClr val="0000FF"/>
                  </a:solidFill>
                  <a:round/>
                  <a:headEnd/>
                  <a:tailEnd/>
                </a:ln>
              </p:spPr>
              <p:txBody>
                <a:bodyPr/>
                <a:lstStyle/>
                <a:p>
                  <a:endParaRPr lang="en-GB"/>
                </a:p>
              </p:txBody>
            </p:sp>
            <p:sp>
              <p:nvSpPr>
                <p:cNvPr id="37544" name="Line 351"/>
                <p:cNvSpPr>
                  <a:spLocks noChangeShapeType="1"/>
                </p:cNvSpPr>
                <p:nvPr/>
              </p:nvSpPr>
              <p:spPr bwMode="auto">
                <a:xfrm flipH="1">
                  <a:off x="4473" y="1472"/>
                  <a:ext cx="13" cy="1"/>
                </a:xfrm>
                <a:prstGeom prst="line">
                  <a:avLst/>
                </a:prstGeom>
                <a:noFill/>
                <a:ln w="20638">
                  <a:solidFill>
                    <a:srgbClr val="0000FF"/>
                  </a:solidFill>
                  <a:round/>
                  <a:headEnd/>
                  <a:tailEnd/>
                </a:ln>
              </p:spPr>
              <p:txBody>
                <a:bodyPr/>
                <a:lstStyle/>
                <a:p>
                  <a:endParaRPr lang="en-GB"/>
                </a:p>
              </p:txBody>
            </p:sp>
            <p:sp>
              <p:nvSpPr>
                <p:cNvPr id="37545" name="Line 352"/>
                <p:cNvSpPr>
                  <a:spLocks noChangeShapeType="1"/>
                </p:cNvSpPr>
                <p:nvPr/>
              </p:nvSpPr>
              <p:spPr bwMode="auto">
                <a:xfrm>
                  <a:off x="4486" y="1472"/>
                  <a:ext cx="1" cy="1"/>
                </a:xfrm>
                <a:prstGeom prst="line">
                  <a:avLst/>
                </a:prstGeom>
                <a:noFill/>
                <a:ln w="20638">
                  <a:solidFill>
                    <a:srgbClr val="0000FF"/>
                  </a:solidFill>
                  <a:round/>
                  <a:headEnd/>
                  <a:tailEnd/>
                </a:ln>
              </p:spPr>
              <p:txBody>
                <a:bodyPr/>
                <a:lstStyle/>
                <a:p>
                  <a:endParaRPr lang="en-GB"/>
                </a:p>
              </p:txBody>
            </p:sp>
            <p:sp>
              <p:nvSpPr>
                <p:cNvPr id="37546" name="Line 353"/>
                <p:cNvSpPr>
                  <a:spLocks noChangeShapeType="1"/>
                </p:cNvSpPr>
                <p:nvPr/>
              </p:nvSpPr>
              <p:spPr bwMode="auto">
                <a:xfrm flipH="1">
                  <a:off x="4486" y="1472"/>
                  <a:ext cx="13" cy="1"/>
                </a:xfrm>
                <a:prstGeom prst="line">
                  <a:avLst/>
                </a:prstGeom>
                <a:noFill/>
                <a:ln w="20638">
                  <a:solidFill>
                    <a:srgbClr val="0000FF"/>
                  </a:solidFill>
                  <a:round/>
                  <a:headEnd/>
                  <a:tailEnd/>
                </a:ln>
              </p:spPr>
              <p:txBody>
                <a:bodyPr/>
                <a:lstStyle/>
                <a:p>
                  <a:endParaRPr lang="en-GB"/>
                </a:p>
              </p:txBody>
            </p:sp>
            <p:sp>
              <p:nvSpPr>
                <p:cNvPr id="37547" name="Line 354"/>
                <p:cNvSpPr>
                  <a:spLocks noChangeShapeType="1"/>
                </p:cNvSpPr>
                <p:nvPr/>
              </p:nvSpPr>
              <p:spPr bwMode="auto">
                <a:xfrm flipH="1">
                  <a:off x="4499" y="1472"/>
                  <a:ext cx="13" cy="1"/>
                </a:xfrm>
                <a:prstGeom prst="line">
                  <a:avLst/>
                </a:prstGeom>
                <a:noFill/>
                <a:ln w="20638">
                  <a:solidFill>
                    <a:srgbClr val="0000FF"/>
                  </a:solidFill>
                  <a:round/>
                  <a:headEnd/>
                  <a:tailEnd/>
                </a:ln>
              </p:spPr>
              <p:txBody>
                <a:bodyPr/>
                <a:lstStyle/>
                <a:p>
                  <a:endParaRPr lang="en-GB"/>
                </a:p>
              </p:txBody>
            </p:sp>
            <p:sp>
              <p:nvSpPr>
                <p:cNvPr id="37548" name="Line 355"/>
                <p:cNvSpPr>
                  <a:spLocks noChangeShapeType="1"/>
                </p:cNvSpPr>
                <p:nvPr/>
              </p:nvSpPr>
              <p:spPr bwMode="auto">
                <a:xfrm flipH="1">
                  <a:off x="4512" y="1472"/>
                  <a:ext cx="12" cy="1"/>
                </a:xfrm>
                <a:prstGeom prst="line">
                  <a:avLst/>
                </a:prstGeom>
                <a:noFill/>
                <a:ln w="20638">
                  <a:solidFill>
                    <a:srgbClr val="0000FF"/>
                  </a:solidFill>
                  <a:round/>
                  <a:headEnd/>
                  <a:tailEnd/>
                </a:ln>
              </p:spPr>
              <p:txBody>
                <a:bodyPr/>
                <a:lstStyle/>
                <a:p>
                  <a:endParaRPr lang="en-GB"/>
                </a:p>
              </p:txBody>
            </p:sp>
            <p:sp>
              <p:nvSpPr>
                <p:cNvPr id="37549" name="Line 356"/>
                <p:cNvSpPr>
                  <a:spLocks noChangeShapeType="1"/>
                </p:cNvSpPr>
                <p:nvPr/>
              </p:nvSpPr>
              <p:spPr bwMode="auto">
                <a:xfrm>
                  <a:off x="4524" y="1472"/>
                  <a:ext cx="1" cy="1"/>
                </a:xfrm>
                <a:prstGeom prst="line">
                  <a:avLst/>
                </a:prstGeom>
                <a:noFill/>
                <a:ln w="20638">
                  <a:solidFill>
                    <a:srgbClr val="0000FF"/>
                  </a:solidFill>
                  <a:round/>
                  <a:headEnd/>
                  <a:tailEnd/>
                </a:ln>
              </p:spPr>
              <p:txBody>
                <a:bodyPr/>
                <a:lstStyle/>
                <a:p>
                  <a:endParaRPr lang="en-GB"/>
                </a:p>
              </p:txBody>
            </p:sp>
            <p:sp>
              <p:nvSpPr>
                <p:cNvPr id="37550" name="Line 357"/>
                <p:cNvSpPr>
                  <a:spLocks noChangeShapeType="1"/>
                </p:cNvSpPr>
                <p:nvPr/>
              </p:nvSpPr>
              <p:spPr bwMode="auto">
                <a:xfrm flipH="1">
                  <a:off x="4524" y="1472"/>
                  <a:ext cx="13" cy="1"/>
                </a:xfrm>
                <a:prstGeom prst="line">
                  <a:avLst/>
                </a:prstGeom>
                <a:noFill/>
                <a:ln w="20638">
                  <a:solidFill>
                    <a:srgbClr val="0000FF"/>
                  </a:solidFill>
                  <a:round/>
                  <a:headEnd/>
                  <a:tailEnd/>
                </a:ln>
              </p:spPr>
              <p:txBody>
                <a:bodyPr/>
                <a:lstStyle/>
                <a:p>
                  <a:endParaRPr lang="en-GB"/>
                </a:p>
              </p:txBody>
            </p:sp>
            <p:sp>
              <p:nvSpPr>
                <p:cNvPr id="37551" name="Line 358"/>
                <p:cNvSpPr>
                  <a:spLocks noChangeShapeType="1"/>
                </p:cNvSpPr>
                <p:nvPr/>
              </p:nvSpPr>
              <p:spPr bwMode="auto">
                <a:xfrm flipH="1">
                  <a:off x="4537" y="1472"/>
                  <a:ext cx="13" cy="1"/>
                </a:xfrm>
                <a:prstGeom prst="line">
                  <a:avLst/>
                </a:prstGeom>
                <a:noFill/>
                <a:ln w="20638">
                  <a:solidFill>
                    <a:srgbClr val="0000FF"/>
                  </a:solidFill>
                  <a:round/>
                  <a:headEnd/>
                  <a:tailEnd/>
                </a:ln>
              </p:spPr>
              <p:txBody>
                <a:bodyPr/>
                <a:lstStyle/>
                <a:p>
                  <a:endParaRPr lang="en-GB"/>
                </a:p>
              </p:txBody>
            </p:sp>
            <p:sp>
              <p:nvSpPr>
                <p:cNvPr id="37552" name="Line 359"/>
                <p:cNvSpPr>
                  <a:spLocks noChangeShapeType="1"/>
                </p:cNvSpPr>
                <p:nvPr/>
              </p:nvSpPr>
              <p:spPr bwMode="auto">
                <a:xfrm flipH="1">
                  <a:off x="4550" y="1472"/>
                  <a:ext cx="13" cy="1"/>
                </a:xfrm>
                <a:prstGeom prst="line">
                  <a:avLst/>
                </a:prstGeom>
                <a:noFill/>
                <a:ln w="20638">
                  <a:solidFill>
                    <a:srgbClr val="0000FF"/>
                  </a:solidFill>
                  <a:round/>
                  <a:headEnd/>
                  <a:tailEnd/>
                </a:ln>
              </p:spPr>
              <p:txBody>
                <a:bodyPr/>
                <a:lstStyle/>
                <a:p>
                  <a:endParaRPr lang="en-GB"/>
                </a:p>
              </p:txBody>
            </p:sp>
            <p:sp>
              <p:nvSpPr>
                <p:cNvPr id="37553" name="Line 360"/>
                <p:cNvSpPr>
                  <a:spLocks noChangeShapeType="1"/>
                </p:cNvSpPr>
                <p:nvPr/>
              </p:nvSpPr>
              <p:spPr bwMode="auto">
                <a:xfrm flipH="1">
                  <a:off x="4563" y="1472"/>
                  <a:ext cx="13" cy="1"/>
                </a:xfrm>
                <a:prstGeom prst="line">
                  <a:avLst/>
                </a:prstGeom>
                <a:noFill/>
                <a:ln w="20638">
                  <a:solidFill>
                    <a:srgbClr val="0000FF"/>
                  </a:solidFill>
                  <a:round/>
                  <a:headEnd/>
                  <a:tailEnd/>
                </a:ln>
              </p:spPr>
              <p:txBody>
                <a:bodyPr/>
                <a:lstStyle/>
                <a:p>
                  <a:endParaRPr lang="en-GB"/>
                </a:p>
              </p:txBody>
            </p:sp>
            <p:sp>
              <p:nvSpPr>
                <p:cNvPr id="37554" name="Line 361"/>
                <p:cNvSpPr>
                  <a:spLocks noChangeShapeType="1"/>
                </p:cNvSpPr>
                <p:nvPr/>
              </p:nvSpPr>
              <p:spPr bwMode="auto">
                <a:xfrm>
                  <a:off x="4576" y="1472"/>
                  <a:ext cx="1" cy="1"/>
                </a:xfrm>
                <a:prstGeom prst="line">
                  <a:avLst/>
                </a:prstGeom>
                <a:noFill/>
                <a:ln w="20638">
                  <a:solidFill>
                    <a:srgbClr val="0000FF"/>
                  </a:solidFill>
                  <a:round/>
                  <a:headEnd/>
                  <a:tailEnd/>
                </a:ln>
              </p:spPr>
              <p:txBody>
                <a:bodyPr/>
                <a:lstStyle/>
                <a:p>
                  <a:endParaRPr lang="en-GB"/>
                </a:p>
              </p:txBody>
            </p:sp>
            <p:sp>
              <p:nvSpPr>
                <p:cNvPr id="37555" name="Line 362"/>
                <p:cNvSpPr>
                  <a:spLocks noChangeShapeType="1"/>
                </p:cNvSpPr>
                <p:nvPr/>
              </p:nvSpPr>
              <p:spPr bwMode="auto">
                <a:xfrm flipH="1">
                  <a:off x="4576" y="1472"/>
                  <a:ext cx="13" cy="1"/>
                </a:xfrm>
                <a:prstGeom prst="line">
                  <a:avLst/>
                </a:prstGeom>
                <a:noFill/>
                <a:ln w="20638">
                  <a:solidFill>
                    <a:srgbClr val="0000FF"/>
                  </a:solidFill>
                  <a:round/>
                  <a:headEnd/>
                  <a:tailEnd/>
                </a:ln>
              </p:spPr>
              <p:txBody>
                <a:bodyPr/>
                <a:lstStyle/>
                <a:p>
                  <a:endParaRPr lang="en-GB"/>
                </a:p>
              </p:txBody>
            </p:sp>
            <p:sp>
              <p:nvSpPr>
                <p:cNvPr id="37556" name="Line 363"/>
                <p:cNvSpPr>
                  <a:spLocks noChangeShapeType="1"/>
                </p:cNvSpPr>
                <p:nvPr/>
              </p:nvSpPr>
              <p:spPr bwMode="auto">
                <a:xfrm flipH="1">
                  <a:off x="4589" y="1472"/>
                  <a:ext cx="13" cy="1"/>
                </a:xfrm>
                <a:prstGeom prst="line">
                  <a:avLst/>
                </a:prstGeom>
                <a:noFill/>
                <a:ln w="20638">
                  <a:solidFill>
                    <a:srgbClr val="0000FF"/>
                  </a:solidFill>
                  <a:round/>
                  <a:headEnd/>
                  <a:tailEnd/>
                </a:ln>
              </p:spPr>
              <p:txBody>
                <a:bodyPr/>
                <a:lstStyle/>
                <a:p>
                  <a:endParaRPr lang="en-GB"/>
                </a:p>
              </p:txBody>
            </p:sp>
            <p:sp>
              <p:nvSpPr>
                <p:cNvPr id="37557" name="Line 364"/>
                <p:cNvSpPr>
                  <a:spLocks noChangeShapeType="1"/>
                </p:cNvSpPr>
                <p:nvPr/>
              </p:nvSpPr>
              <p:spPr bwMode="auto">
                <a:xfrm flipH="1">
                  <a:off x="4602" y="1472"/>
                  <a:ext cx="13" cy="1"/>
                </a:xfrm>
                <a:prstGeom prst="line">
                  <a:avLst/>
                </a:prstGeom>
                <a:noFill/>
                <a:ln w="20638">
                  <a:solidFill>
                    <a:srgbClr val="0000FF"/>
                  </a:solidFill>
                  <a:round/>
                  <a:headEnd/>
                  <a:tailEnd/>
                </a:ln>
              </p:spPr>
              <p:txBody>
                <a:bodyPr/>
                <a:lstStyle/>
                <a:p>
                  <a:endParaRPr lang="en-GB"/>
                </a:p>
              </p:txBody>
            </p:sp>
            <p:sp>
              <p:nvSpPr>
                <p:cNvPr id="37558" name="Line 365"/>
                <p:cNvSpPr>
                  <a:spLocks noChangeShapeType="1"/>
                </p:cNvSpPr>
                <p:nvPr/>
              </p:nvSpPr>
              <p:spPr bwMode="auto">
                <a:xfrm flipH="1">
                  <a:off x="4615" y="1472"/>
                  <a:ext cx="13" cy="1"/>
                </a:xfrm>
                <a:prstGeom prst="line">
                  <a:avLst/>
                </a:prstGeom>
                <a:noFill/>
                <a:ln w="20638">
                  <a:solidFill>
                    <a:srgbClr val="0000FF"/>
                  </a:solidFill>
                  <a:round/>
                  <a:headEnd/>
                  <a:tailEnd/>
                </a:ln>
              </p:spPr>
              <p:txBody>
                <a:bodyPr/>
                <a:lstStyle/>
                <a:p>
                  <a:endParaRPr lang="en-GB"/>
                </a:p>
              </p:txBody>
            </p:sp>
            <p:sp>
              <p:nvSpPr>
                <p:cNvPr id="37559" name="Line 366"/>
                <p:cNvSpPr>
                  <a:spLocks noChangeShapeType="1"/>
                </p:cNvSpPr>
                <p:nvPr/>
              </p:nvSpPr>
              <p:spPr bwMode="auto">
                <a:xfrm>
                  <a:off x="4628" y="1472"/>
                  <a:ext cx="1" cy="1"/>
                </a:xfrm>
                <a:prstGeom prst="line">
                  <a:avLst/>
                </a:prstGeom>
                <a:noFill/>
                <a:ln w="20638">
                  <a:solidFill>
                    <a:srgbClr val="0000FF"/>
                  </a:solidFill>
                  <a:round/>
                  <a:headEnd/>
                  <a:tailEnd/>
                </a:ln>
              </p:spPr>
              <p:txBody>
                <a:bodyPr/>
                <a:lstStyle/>
                <a:p>
                  <a:endParaRPr lang="en-GB"/>
                </a:p>
              </p:txBody>
            </p:sp>
            <p:sp>
              <p:nvSpPr>
                <p:cNvPr id="37560" name="Line 367"/>
                <p:cNvSpPr>
                  <a:spLocks noChangeShapeType="1"/>
                </p:cNvSpPr>
                <p:nvPr/>
              </p:nvSpPr>
              <p:spPr bwMode="auto">
                <a:xfrm flipH="1">
                  <a:off x="4628" y="1472"/>
                  <a:ext cx="13" cy="1"/>
                </a:xfrm>
                <a:prstGeom prst="line">
                  <a:avLst/>
                </a:prstGeom>
                <a:noFill/>
                <a:ln w="20638">
                  <a:solidFill>
                    <a:srgbClr val="0000FF"/>
                  </a:solidFill>
                  <a:round/>
                  <a:headEnd/>
                  <a:tailEnd/>
                </a:ln>
              </p:spPr>
              <p:txBody>
                <a:bodyPr/>
                <a:lstStyle/>
                <a:p>
                  <a:endParaRPr lang="en-GB"/>
                </a:p>
              </p:txBody>
            </p:sp>
            <p:sp>
              <p:nvSpPr>
                <p:cNvPr id="37561" name="Line 368"/>
                <p:cNvSpPr>
                  <a:spLocks noChangeShapeType="1"/>
                </p:cNvSpPr>
                <p:nvPr/>
              </p:nvSpPr>
              <p:spPr bwMode="auto">
                <a:xfrm flipH="1">
                  <a:off x="4641" y="1472"/>
                  <a:ext cx="12" cy="1"/>
                </a:xfrm>
                <a:prstGeom prst="line">
                  <a:avLst/>
                </a:prstGeom>
                <a:noFill/>
                <a:ln w="20638">
                  <a:solidFill>
                    <a:srgbClr val="0000FF"/>
                  </a:solidFill>
                  <a:round/>
                  <a:headEnd/>
                  <a:tailEnd/>
                </a:ln>
              </p:spPr>
              <p:txBody>
                <a:bodyPr/>
                <a:lstStyle/>
                <a:p>
                  <a:endParaRPr lang="en-GB"/>
                </a:p>
              </p:txBody>
            </p:sp>
            <p:sp>
              <p:nvSpPr>
                <p:cNvPr id="37562" name="Line 369"/>
                <p:cNvSpPr>
                  <a:spLocks noChangeShapeType="1"/>
                </p:cNvSpPr>
                <p:nvPr/>
              </p:nvSpPr>
              <p:spPr bwMode="auto">
                <a:xfrm flipH="1">
                  <a:off x="4653" y="1472"/>
                  <a:ext cx="13" cy="1"/>
                </a:xfrm>
                <a:prstGeom prst="line">
                  <a:avLst/>
                </a:prstGeom>
                <a:noFill/>
                <a:ln w="20638">
                  <a:solidFill>
                    <a:srgbClr val="0000FF"/>
                  </a:solidFill>
                  <a:round/>
                  <a:headEnd/>
                  <a:tailEnd/>
                </a:ln>
              </p:spPr>
              <p:txBody>
                <a:bodyPr/>
                <a:lstStyle/>
                <a:p>
                  <a:endParaRPr lang="en-GB"/>
                </a:p>
              </p:txBody>
            </p:sp>
            <p:sp>
              <p:nvSpPr>
                <p:cNvPr id="37563" name="Line 370"/>
                <p:cNvSpPr>
                  <a:spLocks noChangeShapeType="1"/>
                </p:cNvSpPr>
                <p:nvPr/>
              </p:nvSpPr>
              <p:spPr bwMode="auto">
                <a:xfrm flipH="1">
                  <a:off x="4666" y="1472"/>
                  <a:ext cx="13" cy="1"/>
                </a:xfrm>
                <a:prstGeom prst="line">
                  <a:avLst/>
                </a:prstGeom>
                <a:noFill/>
                <a:ln w="20638">
                  <a:solidFill>
                    <a:srgbClr val="0000FF"/>
                  </a:solidFill>
                  <a:round/>
                  <a:headEnd/>
                  <a:tailEnd/>
                </a:ln>
              </p:spPr>
              <p:txBody>
                <a:bodyPr/>
                <a:lstStyle/>
                <a:p>
                  <a:endParaRPr lang="en-GB"/>
                </a:p>
              </p:txBody>
            </p:sp>
            <p:sp>
              <p:nvSpPr>
                <p:cNvPr id="37564" name="Line 371"/>
                <p:cNvSpPr>
                  <a:spLocks noChangeShapeType="1"/>
                </p:cNvSpPr>
                <p:nvPr/>
              </p:nvSpPr>
              <p:spPr bwMode="auto">
                <a:xfrm>
                  <a:off x="4679" y="1472"/>
                  <a:ext cx="1" cy="1"/>
                </a:xfrm>
                <a:prstGeom prst="line">
                  <a:avLst/>
                </a:prstGeom>
                <a:noFill/>
                <a:ln w="20638">
                  <a:solidFill>
                    <a:srgbClr val="0000FF"/>
                  </a:solidFill>
                  <a:round/>
                  <a:headEnd/>
                  <a:tailEnd/>
                </a:ln>
              </p:spPr>
              <p:txBody>
                <a:bodyPr/>
                <a:lstStyle/>
                <a:p>
                  <a:endParaRPr lang="en-GB"/>
                </a:p>
              </p:txBody>
            </p:sp>
            <p:sp>
              <p:nvSpPr>
                <p:cNvPr id="37565" name="Line 372"/>
                <p:cNvSpPr>
                  <a:spLocks noChangeShapeType="1"/>
                </p:cNvSpPr>
                <p:nvPr/>
              </p:nvSpPr>
              <p:spPr bwMode="auto">
                <a:xfrm flipH="1">
                  <a:off x="4679" y="1472"/>
                  <a:ext cx="13" cy="1"/>
                </a:xfrm>
                <a:prstGeom prst="line">
                  <a:avLst/>
                </a:prstGeom>
                <a:noFill/>
                <a:ln w="20638">
                  <a:solidFill>
                    <a:srgbClr val="0000FF"/>
                  </a:solidFill>
                  <a:round/>
                  <a:headEnd/>
                  <a:tailEnd/>
                </a:ln>
              </p:spPr>
              <p:txBody>
                <a:bodyPr/>
                <a:lstStyle/>
                <a:p>
                  <a:endParaRPr lang="en-GB"/>
                </a:p>
              </p:txBody>
            </p:sp>
            <p:sp>
              <p:nvSpPr>
                <p:cNvPr id="37566" name="Line 373"/>
                <p:cNvSpPr>
                  <a:spLocks noChangeShapeType="1"/>
                </p:cNvSpPr>
                <p:nvPr/>
              </p:nvSpPr>
              <p:spPr bwMode="auto">
                <a:xfrm flipH="1">
                  <a:off x="4692" y="1472"/>
                  <a:ext cx="13" cy="1"/>
                </a:xfrm>
                <a:prstGeom prst="line">
                  <a:avLst/>
                </a:prstGeom>
                <a:noFill/>
                <a:ln w="20638">
                  <a:solidFill>
                    <a:srgbClr val="0000FF"/>
                  </a:solidFill>
                  <a:round/>
                  <a:headEnd/>
                  <a:tailEnd/>
                </a:ln>
              </p:spPr>
              <p:txBody>
                <a:bodyPr/>
                <a:lstStyle/>
                <a:p>
                  <a:endParaRPr lang="en-GB"/>
                </a:p>
              </p:txBody>
            </p:sp>
            <p:sp>
              <p:nvSpPr>
                <p:cNvPr id="37567" name="Line 374"/>
                <p:cNvSpPr>
                  <a:spLocks noChangeShapeType="1"/>
                </p:cNvSpPr>
                <p:nvPr/>
              </p:nvSpPr>
              <p:spPr bwMode="auto">
                <a:xfrm flipH="1">
                  <a:off x="4705" y="1472"/>
                  <a:ext cx="13" cy="1"/>
                </a:xfrm>
                <a:prstGeom prst="line">
                  <a:avLst/>
                </a:prstGeom>
                <a:noFill/>
                <a:ln w="20638">
                  <a:solidFill>
                    <a:srgbClr val="0000FF"/>
                  </a:solidFill>
                  <a:round/>
                  <a:headEnd/>
                  <a:tailEnd/>
                </a:ln>
              </p:spPr>
              <p:txBody>
                <a:bodyPr/>
                <a:lstStyle/>
                <a:p>
                  <a:endParaRPr lang="en-GB"/>
                </a:p>
              </p:txBody>
            </p:sp>
            <p:sp>
              <p:nvSpPr>
                <p:cNvPr id="37568" name="Line 375"/>
                <p:cNvSpPr>
                  <a:spLocks noChangeShapeType="1"/>
                </p:cNvSpPr>
                <p:nvPr/>
              </p:nvSpPr>
              <p:spPr bwMode="auto">
                <a:xfrm>
                  <a:off x="4718" y="1472"/>
                  <a:ext cx="1" cy="1"/>
                </a:xfrm>
                <a:prstGeom prst="line">
                  <a:avLst/>
                </a:prstGeom>
                <a:noFill/>
                <a:ln w="20638">
                  <a:solidFill>
                    <a:srgbClr val="0000FF"/>
                  </a:solidFill>
                  <a:round/>
                  <a:headEnd/>
                  <a:tailEnd/>
                </a:ln>
              </p:spPr>
              <p:txBody>
                <a:bodyPr/>
                <a:lstStyle/>
                <a:p>
                  <a:endParaRPr lang="en-GB"/>
                </a:p>
              </p:txBody>
            </p:sp>
            <p:sp>
              <p:nvSpPr>
                <p:cNvPr id="37569" name="Line 376"/>
                <p:cNvSpPr>
                  <a:spLocks noChangeShapeType="1"/>
                </p:cNvSpPr>
                <p:nvPr/>
              </p:nvSpPr>
              <p:spPr bwMode="auto">
                <a:xfrm flipH="1">
                  <a:off x="4718" y="1472"/>
                  <a:ext cx="13" cy="1"/>
                </a:xfrm>
                <a:prstGeom prst="line">
                  <a:avLst/>
                </a:prstGeom>
                <a:noFill/>
                <a:ln w="20638">
                  <a:solidFill>
                    <a:srgbClr val="0000FF"/>
                  </a:solidFill>
                  <a:round/>
                  <a:headEnd/>
                  <a:tailEnd/>
                </a:ln>
              </p:spPr>
              <p:txBody>
                <a:bodyPr/>
                <a:lstStyle/>
                <a:p>
                  <a:endParaRPr lang="en-GB"/>
                </a:p>
              </p:txBody>
            </p:sp>
            <p:sp>
              <p:nvSpPr>
                <p:cNvPr id="37570" name="Line 377"/>
                <p:cNvSpPr>
                  <a:spLocks noChangeShapeType="1"/>
                </p:cNvSpPr>
                <p:nvPr/>
              </p:nvSpPr>
              <p:spPr bwMode="auto">
                <a:xfrm flipH="1">
                  <a:off x="4731" y="1472"/>
                  <a:ext cx="13" cy="1"/>
                </a:xfrm>
                <a:prstGeom prst="line">
                  <a:avLst/>
                </a:prstGeom>
                <a:noFill/>
                <a:ln w="20638">
                  <a:solidFill>
                    <a:srgbClr val="0000FF"/>
                  </a:solidFill>
                  <a:round/>
                  <a:headEnd/>
                  <a:tailEnd/>
                </a:ln>
              </p:spPr>
              <p:txBody>
                <a:bodyPr/>
                <a:lstStyle/>
                <a:p>
                  <a:endParaRPr lang="en-GB"/>
                </a:p>
              </p:txBody>
            </p:sp>
            <p:sp>
              <p:nvSpPr>
                <p:cNvPr id="37571" name="Line 378"/>
                <p:cNvSpPr>
                  <a:spLocks noChangeShapeType="1"/>
                </p:cNvSpPr>
                <p:nvPr/>
              </p:nvSpPr>
              <p:spPr bwMode="auto">
                <a:xfrm flipH="1">
                  <a:off x="4744" y="1472"/>
                  <a:ext cx="13" cy="1"/>
                </a:xfrm>
                <a:prstGeom prst="line">
                  <a:avLst/>
                </a:prstGeom>
                <a:noFill/>
                <a:ln w="20638">
                  <a:solidFill>
                    <a:srgbClr val="0000FF"/>
                  </a:solidFill>
                  <a:round/>
                  <a:headEnd/>
                  <a:tailEnd/>
                </a:ln>
              </p:spPr>
              <p:txBody>
                <a:bodyPr/>
                <a:lstStyle/>
                <a:p>
                  <a:endParaRPr lang="en-GB"/>
                </a:p>
              </p:txBody>
            </p:sp>
            <p:sp>
              <p:nvSpPr>
                <p:cNvPr id="37572" name="Line 379"/>
                <p:cNvSpPr>
                  <a:spLocks noChangeShapeType="1"/>
                </p:cNvSpPr>
                <p:nvPr/>
              </p:nvSpPr>
              <p:spPr bwMode="auto">
                <a:xfrm flipH="1">
                  <a:off x="4757" y="1472"/>
                  <a:ext cx="13" cy="1"/>
                </a:xfrm>
                <a:prstGeom prst="line">
                  <a:avLst/>
                </a:prstGeom>
                <a:noFill/>
                <a:ln w="20638">
                  <a:solidFill>
                    <a:srgbClr val="0000FF"/>
                  </a:solidFill>
                  <a:round/>
                  <a:headEnd/>
                  <a:tailEnd/>
                </a:ln>
              </p:spPr>
              <p:txBody>
                <a:bodyPr/>
                <a:lstStyle/>
                <a:p>
                  <a:endParaRPr lang="en-GB"/>
                </a:p>
              </p:txBody>
            </p:sp>
            <p:sp>
              <p:nvSpPr>
                <p:cNvPr id="37573" name="Line 380"/>
                <p:cNvSpPr>
                  <a:spLocks noChangeShapeType="1"/>
                </p:cNvSpPr>
                <p:nvPr/>
              </p:nvSpPr>
              <p:spPr bwMode="auto">
                <a:xfrm>
                  <a:off x="4770" y="1472"/>
                  <a:ext cx="1" cy="1"/>
                </a:xfrm>
                <a:prstGeom prst="line">
                  <a:avLst/>
                </a:prstGeom>
                <a:noFill/>
                <a:ln w="20638">
                  <a:solidFill>
                    <a:srgbClr val="0000FF"/>
                  </a:solidFill>
                  <a:round/>
                  <a:headEnd/>
                  <a:tailEnd/>
                </a:ln>
              </p:spPr>
              <p:txBody>
                <a:bodyPr/>
                <a:lstStyle/>
                <a:p>
                  <a:endParaRPr lang="en-GB"/>
                </a:p>
              </p:txBody>
            </p:sp>
            <p:sp>
              <p:nvSpPr>
                <p:cNvPr id="37574" name="Line 381"/>
                <p:cNvSpPr>
                  <a:spLocks noChangeShapeType="1"/>
                </p:cNvSpPr>
                <p:nvPr/>
              </p:nvSpPr>
              <p:spPr bwMode="auto">
                <a:xfrm flipH="1">
                  <a:off x="4770" y="1472"/>
                  <a:ext cx="12" cy="1"/>
                </a:xfrm>
                <a:prstGeom prst="line">
                  <a:avLst/>
                </a:prstGeom>
                <a:noFill/>
                <a:ln w="20638">
                  <a:solidFill>
                    <a:srgbClr val="0000FF"/>
                  </a:solidFill>
                  <a:round/>
                  <a:headEnd/>
                  <a:tailEnd/>
                </a:ln>
              </p:spPr>
              <p:txBody>
                <a:bodyPr/>
                <a:lstStyle/>
                <a:p>
                  <a:endParaRPr lang="en-GB"/>
                </a:p>
              </p:txBody>
            </p:sp>
            <p:sp>
              <p:nvSpPr>
                <p:cNvPr id="37575" name="Line 382"/>
                <p:cNvSpPr>
                  <a:spLocks noChangeShapeType="1"/>
                </p:cNvSpPr>
                <p:nvPr/>
              </p:nvSpPr>
              <p:spPr bwMode="auto">
                <a:xfrm flipH="1">
                  <a:off x="4782" y="1472"/>
                  <a:ext cx="13" cy="1"/>
                </a:xfrm>
                <a:prstGeom prst="line">
                  <a:avLst/>
                </a:prstGeom>
                <a:noFill/>
                <a:ln w="20638">
                  <a:solidFill>
                    <a:srgbClr val="0000FF"/>
                  </a:solidFill>
                  <a:round/>
                  <a:headEnd/>
                  <a:tailEnd/>
                </a:ln>
              </p:spPr>
              <p:txBody>
                <a:bodyPr/>
                <a:lstStyle/>
                <a:p>
                  <a:endParaRPr lang="en-GB"/>
                </a:p>
              </p:txBody>
            </p:sp>
            <p:sp>
              <p:nvSpPr>
                <p:cNvPr id="37576" name="Line 383"/>
                <p:cNvSpPr>
                  <a:spLocks noChangeShapeType="1"/>
                </p:cNvSpPr>
                <p:nvPr/>
              </p:nvSpPr>
              <p:spPr bwMode="auto">
                <a:xfrm flipH="1">
                  <a:off x="4795" y="1472"/>
                  <a:ext cx="13" cy="1"/>
                </a:xfrm>
                <a:prstGeom prst="line">
                  <a:avLst/>
                </a:prstGeom>
                <a:noFill/>
                <a:ln w="20638">
                  <a:solidFill>
                    <a:srgbClr val="0000FF"/>
                  </a:solidFill>
                  <a:round/>
                  <a:headEnd/>
                  <a:tailEnd/>
                </a:ln>
              </p:spPr>
              <p:txBody>
                <a:bodyPr/>
                <a:lstStyle/>
                <a:p>
                  <a:endParaRPr lang="en-GB"/>
                </a:p>
              </p:txBody>
            </p:sp>
            <p:sp>
              <p:nvSpPr>
                <p:cNvPr id="37577" name="Line 384"/>
                <p:cNvSpPr>
                  <a:spLocks noChangeShapeType="1"/>
                </p:cNvSpPr>
                <p:nvPr/>
              </p:nvSpPr>
              <p:spPr bwMode="auto">
                <a:xfrm flipH="1">
                  <a:off x="4808" y="1472"/>
                  <a:ext cx="13" cy="1"/>
                </a:xfrm>
                <a:prstGeom prst="line">
                  <a:avLst/>
                </a:prstGeom>
                <a:noFill/>
                <a:ln w="20638">
                  <a:solidFill>
                    <a:srgbClr val="0000FF"/>
                  </a:solidFill>
                  <a:round/>
                  <a:headEnd/>
                  <a:tailEnd/>
                </a:ln>
              </p:spPr>
              <p:txBody>
                <a:bodyPr/>
                <a:lstStyle/>
                <a:p>
                  <a:endParaRPr lang="en-GB"/>
                </a:p>
              </p:txBody>
            </p:sp>
            <p:sp>
              <p:nvSpPr>
                <p:cNvPr id="37578" name="Line 385"/>
                <p:cNvSpPr>
                  <a:spLocks noChangeShapeType="1"/>
                </p:cNvSpPr>
                <p:nvPr/>
              </p:nvSpPr>
              <p:spPr bwMode="auto">
                <a:xfrm>
                  <a:off x="4821" y="1472"/>
                  <a:ext cx="1" cy="1"/>
                </a:xfrm>
                <a:prstGeom prst="line">
                  <a:avLst/>
                </a:prstGeom>
                <a:noFill/>
                <a:ln w="20638">
                  <a:solidFill>
                    <a:srgbClr val="0000FF"/>
                  </a:solidFill>
                  <a:round/>
                  <a:headEnd/>
                  <a:tailEnd/>
                </a:ln>
              </p:spPr>
              <p:txBody>
                <a:bodyPr/>
                <a:lstStyle/>
                <a:p>
                  <a:endParaRPr lang="en-GB"/>
                </a:p>
              </p:txBody>
            </p:sp>
            <p:sp>
              <p:nvSpPr>
                <p:cNvPr id="37579" name="Line 386"/>
                <p:cNvSpPr>
                  <a:spLocks noChangeShapeType="1"/>
                </p:cNvSpPr>
                <p:nvPr/>
              </p:nvSpPr>
              <p:spPr bwMode="auto">
                <a:xfrm flipH="1">
                  <a:off x="4821" y="1472"/>
                  <a:ext cx="13" cy="1"/>
                </a:xfrm>
                <a:prstGeom prst="line">
                  <a:avLst/>
                </a:prstGeom>
                <a:noFill/>
                <a:ln w="20638">
                  <a:solidFill>
                    <a:srgbClr val="0000FF"/>
                  </a:solidFill>
                  <a:round/>
                  <a:headEnd/>
                  <a:tailEnd/>
                </a:ln>
              </p:spPr>
              <p:txBody>
                <a:bodyPr/>
                <a:lstStyle/>
                <a:p>
                  <a:endParaRPr lang="en-GB"/>
                </a:p>
              </p:txBody>
            </p:sp>
            <p:sp>
              <p:nvSpPr>
                <p:cNvPr id="37580" name="Line 387"/>
                <p:cNvSpPr>
                  <a:spLocks noChangeShapeType="1"/>
                </p:cNvSpPr>
                <p:nvPr/>
              </p:nvSpPr>
              <p:spPr bwMode="auto">
                <a:xfrm flipH="1">
                  <a:off x="4834" y="1472"/>
                  <a:ext cx="13" cy="1"/>
                </a:xfrm>
                <a:prstGeom prst="line">
                  <a:avLst/>
                </a:prstGeom>
                <a:noFill/>
                <a:ln w="20638">
                  <a:solidFill>
                    <a:srgbClr val="0000FF"/>
                  </a:solidFill>
                  <a:round/>
                  <a:headEnd/>
                  <a:tailEnd/>
                </a:ln>
              </p:spPr>
              <p:txBody>
                <a:bodyPr/>
                <a:lstStyle/>
                <a:p>
                  <a:endParaRPr lang="en-GB"/>
                </a:p>
              </p:txBody>
            </p:sp>
            <p:sp>
              <p:nvSpPr>
                <p:cNvPr id="37581" name="Line 388"/>
                <p:cNvSpPr>
                  <a:spLocks noChangeShapeType="1"/>
                </p:cNvSpPr>
                <p:nvPr/>
              </p:nvSpPr>
              <p:spPr bwMode="auto">
                <a:xfrm flipH="1">
                  <a:off x="4847" y="1472"/>
                  <a:ext cx="13" cy="1"/>
                </a:xfrm>
                <a:prstGeom prst="line">
                  <a:avLst/>
                </a:prstGeom>
                <a:noFill/>
                <a:ln w="20638">
                  <a:solidFill>
                    <a:srgbClr val="0000FF"/>
                  </a:solidFill>
                  <a:round/>
                  <a:headEnd/>
                  <a:tailEnd/>
                </a:ln>
              </p:spPr>
              <p:txBody>
                <a:bodyPr/>
                <a:lstStyle/>
                <a:p>
                  <a:endParaRPr lang="en-GB"/>
                </a:p>
              </p:txBody>
            </p:sp>
            <p:sp>
              <p:nvSpPr>
                <p:cNvPr id="37582" name="Line 389"/>
                <p:cNvSpPr>
                  <a:spLocks noChangeShapeType="1"/>
                </p:cNvSpPr>
                <p:nvPr/>
              </p:nvSpPr>
              <p:spPr bwMode="auto">
                <a:xfrm>
                  <a:off x="4860" y="1472"/>
                  <a:ext cx="1" cy="1"/>
                </a:xfrm>
                <a:prstGeom prst="line">
                  <a:avLst/>
                </a:prstGeom>
                <a:noFill/>
                <a:ln w="20638">
                  <a:solidFill>
                    <a:srgbClr val="0000FF"/>
                  </a:solidFill>
                  <a:round/>
                  <a:headEnd/>
                  <a:tailEnd/>
                </a:ln>
              </p:spPr>
              <p:txBody>
                <a:bodyPr/>
                <a:lstStyle/>
                <a:p>
                  <a:endParaRPr lang="en-GB"/>
                </a:p>
              </p:txBody>
            </p:sp>
            <p:sp>
              <p:nvSpPr>
                <p:cNvPr id="37583" name="Line 390"/>
                <p:cNvSpPr>
                  <a:spLocks noChangeShapeType="1"/>
                </p:cNvSpPr>
                <p:nvPr/>
              </p:nvSpPr>
              <p:spPr bwMode="auto">
                <a:xfrm flipH="1">
                  <a:off x="4860" y="1472"/>
                  <a:ext cx="13" cy="1"/>
                </a:xfrm>
                <a:prstGeom prst="line">
                  <a:avLst/>
                </a:prstGeom>
                <a:noFill/>
                <a:ln w="20638">
                  <a:solidFill>
                    <a:srgbClr val="0000FF"/>
                  </a:solidFill>
                  <a:round/>
                  <a:headEnd/>
                  <a:tailEnd/>
                </a:ln>
              </p:spPr>
              <p:txBody>
                <a:bodyPr/>
                <a:lstStyle/>
                <a:p>
                  <a:endParaRPr lang="en-GB"/>
                </a:p>
              </p:txBody>
            </p:sp>
            <p:sp>
              <p:nvSpPr>
                <p:cNvPr id="37584" name="Line 391"/>
                <p:cNvSpPr>
                  <a:spLocks noChangeShapeType="1"/>
                </p:cNvSpPr>
                <p:nvPr/>
              </p:nvSpPr>
              <p:spPr bwMode="auto">
                <a:xfrm flipH="1">
                  <a:off x="4873" y="1472"/>
                  <a:ext cx="13" cy="1"/>
                </a:xfrm>
                <a:prstGeom prst="line">
                  <a:avLst/>
                </a:prstGeom>
                <a:noFill/>
                <a:ln w="20638">
                  <a:solidFill>
                    <a:srgbClr val="0000FF"/>
                  </a:solidFill>
                  <a:round/>
                  <a:headEnd/>
                  <a:tailEnd/>
                </a:ln>
              </p:spPr>
              <p:txBody>
                <a:bodyPr/>
                <a:lstStyle/>
                <a:p>
                  <a:endParaRPr lang="en-GB"/>
                </a:p>
              </p:txBody>
            </p:sp>
            <p:sp>
              <p:nvSpPr>
                <p:cNvPr id="37585" name="Line 392"/>
                <p:cNvSpPr>
                  <a:spLocks noChangeShapeType="1"/>
                </p:cNvSpPr>
                <p:nvPr/>
              </p:nvSpPr>
              <p:spPr bwMode="auto">
                <a:xfrm flipH="1">
                  <a:off x="4886" y="1472"/>
                  <a:ext cx="12" cy="1"/>
                </a:xfrm>
                <a:prstGeom prst="line">
                  <a:avLst/>
                </a:prstGeom>
                <a:noFill/>
                <a:ln w="20638">
                  <a:solidFill>
                    <a:srgbClr val="0000FF"/>
                  </a:solidFill>
                  <a:round/>
                  <a:headEnd/>
                  <a:tailEnd/>
                </a:ln>
              </p:spPr>
              <p:txBody>
                <a:bodyPr/>
                <a:lstStyle/>
                <a:p>
                  <a:endParaRPr lang="en-GB"/>
                </a:p>
              </p:txBody>
            </p:sp>
            <p:sp>
              <p:nvSpPr>
                <p:cNvPr id="37586" name="Rectangle 393"/>
                <p:cNvSpPr>
                  <a:spLocks noChangeArrowheads="1"/>
                </p:cNvSpPr>
                <p:nvPr/>
              </p:nvSpPr>
              <p:spPr bwMode="auto">
                <a:xfrm>
                  <a:off x="4994" y="1694"/>
                  <a:ext cx="0" cy="257"/>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87" name="Rectangle 394"/>
                <p:cNvSpPr>
                  <a:spLocks noChangeArrowheads="1"/>
                </p:cNvSpPr>
                <p:nvPr/>
              </p:nvSpPr>
              <p:spPr bwMode="auto">
                <a:xfrm>
                  <a:off x="5045" y="1694"/>
                  <a:ext cx="0" cy="257"/>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88" name="Rectangle 395"/>
                <p:cNvSpPr>
                  <a:spLocks noChangeArrowheads="1"/>
                </p:cNvSpPr>
                <p:nvPr/>
              </p:nvSpPr>
              <p:spPr bwMode="auto">
                <a:xfrm>
                  <a:off x="5098" y="1693"/>
                  <a:ext cx="0" cy="257"/>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89" name="Rectangle 396"/>
                <p:cNvSpPr>
                  <a:spLocks noChangeArrowheads="1"/>
                </p:cNvSpPr>
                <p:nvPr/>
              </p:nvSpPr>
              <p:spPr bwMode="auto">
                <a:xfrm>
                  <a:off x="4994" y="1426"/>
                  <a:ext cx="0" cy="256"/>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90" name="Rectangle 397"/>
                <p:cNvSpPr>
                  <a:spLocks noChangeArrowheads="1"/>
                </p:cNvSpPr>
                <p:nvPr/>
              </p:nvSpPr>
              <p:spPr bwMode="auto">
                <a:xfrm>
                  <a:off x="5046" y="1426"/>
                  <a:ext cx="0" cy="256"/>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91" name="Rectangle 398"/>
                <p:cNvSpPr>
                  <a:spLocks noChangeArrowheads="1"/>
                </p:cNvSpPr>
                <p:nvPr/>
              </p:nvSpPr>
              <p:spPr bwMode="auto">
                <a:xfrm>
                  <a:off x="5098" y="1426"/>
                  <a:ext cx="0" cy="256"/>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92" name="Rectangle 399"/>
                <p:cNvSpPr>
                  <a:spLocks noChangeArrowheads="1"/>
                </p:cNvSpPr>
                <p:nvPr/>
              </p:nvSpPr>
              <p:spPr bwMode="auto">
                <a:xfrm>
                  <a:off x="4994" y="1170"/>
                  <a:ext cx="0" cy="257"/>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sp>
              <p:nvSpPr>
                <p:cNvPr id="37593" name="Rectangle 400"/>
                <p:cNvSpPr>
                  <a:spLocks noChangeArrowheads="1"/>
                </p:cNvSpPr>
                <p:nvPr/>
              </p:nvSpPr>
              <p:spPr bwMode="auto">
                <a:xfrm>
                  <a:off x="5045" y="1170"/>
                  <a:ext cx="0" cy="257"/>
                </a:xfrm>
                <a:prstGeom prst="rect">
                  <a:avLst/>
                </a:prstGeom>
                <a:noFill/>
                <a:ln w="9525">
                  <a:noFill/>
                  <a:miter lim="800000"/>
                  <a:headEnd/>
                  <a:tailEnd/>
                </a:ln>
              </p:spPr>
              <p:txBody>
                <a:bodyPr wrap="none" lIns="0" tIns="0" rIns="0" bIns="0">
                  <a:spAutoFit/>
                </a:bodyPr>
                <a:lstStyle/>
                <a:p>
                  <a:endParaRPr lang="en-US" sz="2400">
                    <a:ea typeface="MS PGothic" pitchFamily="34" charset="-128"/>
                  </a:endParaRPr>
                </a:p>
              </p:txBody>
            </p:sp>
          </p:grpSp>
        </p:grpSp>
      </p:grpSp>
      <p:sp>
        <p:nvSpPr>
          <p:cNvPr id="36867" name="Line 401"/>
          <p:cNvSpPr>
            <a:spLocks noChangeShapeType="1"/>
          </p:cNvSpPr>
          <p:nvPr/>
        </p:nvSpPr>
        <p:spPr bwMode="auto">
          <a:xfrm flipH="1">
            <a:off x="1290638" y="2697163"/>
            <a:ext cx="257175" cy="1587"/>
          </a:xfrm>
          <a:prstGeom prst="line">
            <a:avLst/>
          </a:prstGeom>
          <a:noFill/>
          <a:ln w="20638">
            <a:solidFill>
              <a:srgbClr val="0000FF"/>
            </a:solidFill>
            <a:round/>
            <a:headEnd/>
            <a:tailEnd/>
          </a:ln>
        </p:spPr>
        <p:txBody>
          <a:bodyPr/>
          <a:lstStyle/>
          <a:p>
            <a:endParaRPr lang="en-GB"/>
          </a:p>
        </p:txBody>
      </p:sp>
      <p:grpSp>
        <p:nvGrpSpPr>
          <p:cNvPr id="6" name="Group 402"/>
          <p:cNvGrpSpPr>
            <a:grpSpLocks/>
          </p:cNvGrpSpPr>
          <p:nvPr/>
        </p:nvGrpSpPr>
        <p:grpSpPr bwMode="auto">
          <a:xfrm>
            <a:off x="4175125" y="309563"/>
            <a:ext cx="2932113" cy="5561012"/>
            <a:chOff x="2861" y="-449"/>
            <a:chExt cx="2062" cy="3910"/>
          </a:xfrm>
        </p:grpSpPr>
        <p:grpSp>
          <p:nvGrpSpPr>
            <p:cNvPr id="7" name="Group 403"/>
            <p:cNvGrpSpPr>
              <a:grpSpLocks/>
            </p:cNvGrpSpPr>
            <p:nvPr/>
          </p:nvGrpSpPr>
          <p:grpSpPr bwMode="auto">
            <a:xfrm>
              <a:off x="2861" y="-449"/>
              <a:ext cx="2062" cy="3910"/>
              <a:chOff x="2861" y="-449"/>
              <a:chExt cx="2062" cy="3910"/>
            </a:xfrm>
          </p:grpSpPr>
          <p:grpSp>
            <p:nvGrpSpPr>
              <p:cNvPr id="8" name="Group 404"/>
              <p:cNvGrpSpPr>
                <a:grpSpLocks/>
              </p:cNvGrpSpPr>
              <p:nvPr/>
            </p:nvGrpSpPr>
            <p:grpSpPr bwMode="auto">
              <a:xfrm>
                <a:off x="2861" y="-449"/>
                <a:ext cx="2062" cy="2052"/>
                <a:chOff x="2861" y="-449"/>
                <a:chExt cx="2062" cy="2052"/>
              </a:xfrm>
            </p:grpSpPr>
            <p:sp>
              <p:nvSpPr>
                <p:cNvPr id="37190" name="Freeform 405"/>
                <p:cNvSpPr>
                  <a:spLocks/>
                </p:cNvSpPr>
                <p:nvPr/>
              </p:nvSpPr>
              <p:spPr bwMode="auto">
                <a:xfrm>
                  <a:off x="4856" y="-373"/>
                  <a:ext cx="28" cy="29"/>
                </a:xfrm>
                <a:custGeom>
                  <a:avLst/>
                  <a:gdLst>
                    <a:gd name="T0" fmla="*/ 19 w 28"/>
                    <a:gd name="T1" fmla="*/ 29 h 29"/>
                    <a:gd name="T2" fmla="*/ 0 w 28"/>
                    <a:gd name="T3" fmla="*/ 19 h 29"/>
                    <a:gd name="T4" fmla="*/ 9 w 28"/>
                    <a:gd name="T5" fmla="*/ 0 h 29"/>
                    <a:gd name="T6" fmla="*/ 28 w 28"/>
                    <a:gd name="T7" fmla="*/ 10 h 29"/>
                    <a:gd name="T8" fmla="*/ 1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9" y="29"/>
                      </a:moveTo>
                      <a:lnTo>
                        <a:pt x="0" y="19"/>
                      </a:lnTo>
                      <a:lnTo>
                        <a:pt x="9" y="0"/>
                      </a:lnTo>
                      <a:lnTo>
                        <a:pt x="28" y="10"/>
                      </a:lnTo>
                      <a:lnTo>
                        <a:pt x="19" y="29"/>
                      </a:lnTo>
                      <a:close/>
                    </a:path>
                  </a:pathLst>
                </a:custGeom>
                <a:solidFill>
                  <a:srgbClr val="FF0000"/>
                </a:solidFill>
                <a:ln w="9525">
                  <a:noFill/>
                  <a:round/>
                  <a:headEnd/>
                  <a:tailEnd/>
                </a:ln>
              </p:spPr>
              <p:txBody>
                <a:bodyPr/>
                <a:lstStyle/>
                <a:p>
                  <a:endParaRPr lang="en-GB"/>
                </a:p>
              </p:txBody>
            </p:sp>
            <p:sp>
              <p:nvSpPr>
                <p:cNvPr id="37191" name="Freeform 406"/>
                <p:cNvSpPr>
                  <a:spLocks/>
                </p:cNvSpPr>
                <p:nvPr/>
              </p:nvSpPr>
              <p:spPr bwMode="auto">
                <a:xfrm>
                  <a:off x="4865" y="-392"/>
                  <a:ext cx="29" cy="29"/>
                </a:xfrm>
                <a:custGeom>
                  <a:avLst/>
                  <a:gdLst>
                    <a:gd name="T0" fmla="*/ 19 w 29"/>
                    <a:gd name="T1" fmla="*/ 29 h 29"/>
                    <a:gd name="T2" fmla="*/ 0 w 29"/>
                    <a:gd name="T3" fmla="*/ 19 h 29"/>
                    <a:gd name="T4" fmla="*/ 10 w 29"/>
                    <a:gd name="T5" fmla="*/ 0 h 29"/>
                    <a:gd name="T6" fmla="*/ 29 w 29"/>
                    <a:gd name="T7" fmla="*/ 0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0" y="0"/>
                      </a:lnTo>
                      <a:lnTo>
                        <a:pt x="29" y="0"/>
                      </a:lnTo>
                      <a:lnTo>
                        <a:pt x="19" y="29"/>
                      </a:lnTo>
                      <a:close/>
                    </a:path>
                  </a:pathLst>
                </a:custGeom>
                <a:solidFill>
                  <a:srgbClr val="FF0000"/>
                </a:solidFill>
                <a:ln w="9525">
                  <a:noFill/>
                  <a:round/>
                  <a:headEnd/>
                  <a:tailEnd/>
                </a:ln>
              </p:spPr>
              <p:txBody>
                <a:bodyPr/>
                <a:lstStyle/>
                <a:p>
                  <a:endParaRPr lang="en-GB"/>
                </a:p>
              </p:txBody>
            </p:sp>
            <p:sp>
              <p:nvSpPr>
                <p:cNvPr id="37192" name="Freeform 407"/>
                <p:cNvSpPr>
                  <a:spLocks/>
                </p:cNvSpPr>
                <p:nvPr/>
              </p:nvSpPr>
              <p:spPr bwMode="auto">
                <a:xfrm>
                  <a:off x="4875" y="-420"/>
                  <a:ext cx="28" cy="38"/>
                </a:xfrm>
                <a:custGeom>
                  <a:avLst/>
                  <a:gdLst>
                    <a:gd name="T0" fmla="*/ 19 w 28"/>
                    <a:gd name="T1" fmla="*/ 38 h 38"/>
                    <a:gd name="T2" fmla="*/ 0 w 28"/>
                    <a:gd name="T3" fmla="*/ 28 h 38"/>
                    <a:gd name="T4" fmla="*/ 9 w 28"/>
                    <a:gd name="T5" fmla="*/ 0 h 38"/>
                    <a:gd name="T6" fmla="*/ 28 w 28"/>
                    <a:gd name="T7" fmla="*/ 19 h 38"/>
                    <a:gd name="T8" fmla="*/ 19 w 28"/>
                    <a:gd name="T9" fmla="*/ 38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9" y="38"/>
                      </a:moveTo>
                      <a:lnTo>
                        <a:pt x="0" y="28"/>
                      </a:lnTo>
                      <a:lnTo>
                        <a:pt x="9" y="0"/>
                      </a:lnTo>
                      <a:lnTo>
                        <a:pt x="28" y="19"/>
                      </a:lnTo>
                      <a:lnTo>
                        <a:pt x="19" y="38"/>
                      </a:lnTo>
                      <a:close/>
                    </a:path>
                  </a:pathLst>
                </a:custGeom>
                <a:solidFill>
                  <a:srgbClr val="FF0000"/>
                </a:solidFill>
                <a:ln w="9525">
                  <a:noFill/>
                  <a:round/>
                  <a:headEnd/>
                  <a:tailEnd/>
                </a:ln>
              </p:spPr>
              <p:txBody>
                <a:bodyPr/>
                <a:lstStyle/>
                <a:p>
                  <a:endParaRPr lang="en-GB"/>
                </a:p>
              </p:txBody>
            </p:sp>
            <p:sp>
              <p:nvSpPr>
                <p:cNvPr id="37193" name="Freeform 408"/>
                <p:cNvSpPr>
                  <a:spLocks/>
                </p:cNvSpPr>
                <p:nvPr/>
              </p:nvSpPr>
              <p:spPr bwMode="auto">
                <a:xfrm>
                  <a:off x="4884" y="-430"/>
                  <a:ext cx="29" cy="19"/>
                </a:xfrm>
                <a:custGeom>
                  <a:avLst/>
                  <a:gdLst>
                    <a:gd name="T0" fmla="*/ 19 w 29"/>
                    <a:gd name="T1" fmla="*/ 19 h 19"/>
                    <a:gd name="T2" fmla="*/ 0 w 29"/>
                    <a:gd name="T3" fmla="*/ 19 h 19"/>
                    <a:gd name="T4" fmla="*/ 10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9"/>
                      </a:lnTo>
                      <a:lnTo>
                        <a:pt x="10" y="0"/>
                      </a:lnTo>
                      <a:lnTo>
                        <a:pt x="29" y="0"/>
                      </a:lnTo>
                      <a:lnTo>
                        <a:pt x="19" y="19"/>
                      </a:lnTo>
                      <a:close/>
                    </a:path>
                  </a:pathLst>
                </a:custGeom>
                <a:solidFill>
                  <a:srgbClr val="FF0000"/>
                </a:solidFill>
                <a:ln w="9525">
                  <a:noFill/>
                  <a:round/>
                  <a:headEnd/>
                  <a:tailEnd/>
                </a:ln>
              </p:spPr>
              <p:txBody>
                <a:bodyPr/>
                <a:lstStyle/>
                <a:p>
                  <a:endParaRPr lang="en-GB"/>
                </a:p>
              </p:txBody>
            </p:sp>
            <p:sp>
              <p:nvSpPr>
                <p:cNvPr id="37194" name="Freeform 409"/>
                <p:cNvSpPr>
                  <a:spLocks/>
                </p:cNvSpPr>
                <p:nvPr/>
              </p:nvSpPr>
              <p:spPr bwMode="auto">
                <a:xfrm>
                  <a:off x="4894" y="-449"/>
                  <a:ext cx="29" cy="19"/>
                </a:xfrm>
                <a:custGeom>
                  <a:avLst/>
                  <a:gdLst>
                    <a:gd name="T0" fmla="*/ 19 w 29"/>
                    <a:gd name="T1" fmla="*/ 19 h 19"/>
                    <a:gd name="T2" fmla="*/ 0 w 29"/>
                    <a:gd name="T3" fmla="*/ 19 h 19"/>
                    <a:gd name="T4" fmla="*/ 9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9"/>
                      </a:lnTo>
                      <a:lnTo>
                        <a:pt x="9" y="0"/>
                      </a:lnTo>
                      <a:lnTo>
                        <a:pt x="29" y="0"/>
                      </a:lnTo>
                      <a:lnTo>
                        <a:pt x="19" y="19"/>
                      </a:lnTo>
                      <a:close/>
                    </a:path>
                  </a:pathLst>
                </a:custGeom>
                <a:solidFill>
                  <a:srgbClr val="FF0000"/>
                </a:solidFill>
                <a:ln w="9525">
                  <a:noFill/>
                  <a:round/>
                  <a:headEnd/>
                  <a:tailEnd/>
                </a:ln>
              </p:spPr>
              <p:txBody>
                <a:bodyPr/>
                <a:lstStyle/>
                <a:p>
                  <a:endParaRPr lang="en-GB"/>
                </a:p>
              </p:txBody>
            </p:sp>
            <p:sp>
              <p:nvSpPr>
                <p:cNvPr id="37195" name="Freeform 410"/>
                <p:cNvSpPr>
                  <a:spLocks/>
                </p:cNvSpPr>
                <p:nvPr/>
              </p:nvSpPr>
              <p:spPr bwMode="auto">
                <a:xfrm>
                  <a:off x="2861" y="1575"/>
                  <a:ext cx="19" cy="28"/>
                </a:xfrm>
                <a:custGeom>
                  <a:avLst/>
                  <a:gdLst>
                    <a:gd name="T0" fmla="*/ 0 w 19"/>
                    <a:gd name="T1" fmla="*/ 19 h 28"/>
                    <a:gd name="T2" fmla="*/ 0 w 19"/>
                    <a:gd name="T3" fmla="*/ 0 h 28"/>
                    <a:gd name="T4" fmla="*/ 19 w 19"/>
                    <a:gd name="T5" fmla="*/ 9 h 28"/>
                    <a:gd name="T6" fmla="*/ 9 w 19"/>
                    <a:gd name="T7" fmla="*/ 28 h 28"/>
                    <a:gd name="T8" fmla="*/ 0 w 19"/>
                    <a:gd name="T9" fmla="*/ 19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0" y="19"/>
                      </a:moveTo>
                      <a:lnTo>
                        <a:pt x="0" y="0"/>
                      </a:lnTo>
                      <a:lnTo>
                        <a:pt x="19" y="9"/>
                      </a:lnTo>
                      <a:lnTo>
                        <a:pt x="9" y="28"/>
                      </a:lnTo>
                      <a:lnTo>
                        <a:pt x="0" y="19"/>
                      </a:lnTo>
                      <a:close/>
                    </a:path>
                  </a:pathLst>
                </a:custGeom>
                <a:solidFill>
                  <a:srgbClr val="FF0000"/>
                </a:solidFill>
                <a:ln w="9525">
                  <a:noFill/>
                  <a:round/>
                  <a:headEnd/>
                  <a:tailEnd/>
                </a:ln>
              </p:spPr>
              <p:txBody>
                <a:bodyPr/>
                <a:lstStyle/>
                <a:p>
                  <a:endParaRPr lang="en-GB"/>
                </a:p>
              </p:txBody>
            </p:sp>
            <p:sp>
              <p:nvSpPr>
                <p:cNvPr id="37196" name="Freeform 411"/>
                <p:cNvSpPr>
                  <a:spLocks/>
                </p:cNvSpPr>
                <p:nvPr/>
              </p:nvSpPr>
              <p:spPr bwMode="auto">
                <a:xfrm>
                  <a:off x="2870" y="1575"/>
                  <a:ext cx="20" cy="19"/>
                </a:xfrm>
                <a:custGeom>
                  <a:avLst/>
                  <a:gdLst>
                    <a:gd name="T0" fmla="*/ 10 w 20"/>
                    <a:gd name="T1" fmla="*/ 19 h 19"/>
                    <a:gd name="T2" fmla="*/ 0 w 20"/>
                    <a:gd name="T3" fmla="*/ 9 h 19"/>
                    <a:gd name="T4" fmla="*/ 0 w 20"/>
                    <a:gd name="T5" fmla="*/ 0 h 19"/>
                    <a:gd name="T6" fmla="*/ 20 w 20"/>
                    <a:gd name="T7" fmla="*/ 9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9"/>
                      </a:lnTo>
                      <a:lnTo>
                        <a:pt x="0" y="0"/>
                      </a:lnTo>
                      <a:lnTo>
                        <a:pt x="20" y="9"/>
                      </a:lnTo>
                      <a:lnTo>
                        <a:pt x="10" y="19"/>
                      </a:lnTo>
                      <a:close/>
                    </a:path>
                  </a:pathLst>
                </a:custGeom>
                <a:solidFill>
                  <a:srgbClr val="FF0000"/>
                </a:solidFill>
                <a:ln w="9525">
                  <a:noFill/>
                  <a:round/>
                  <a:headEnd/>
                  <a:tailEnd/>
                </a:ln>
              </p:spPr>
              <p:txBody>
                <a:bodyPr/>
                <a:lstStyle/>
                <a:p>
                  <a:endParaRPr lang="en-GB"/>
                </a:p>
              </p:txBody>
            </p:sp>
            <p:sp>
              <p:nvSpPr>
                <p:cNvPr id="37197" name="Freeform 412"/>
                <p:cNvSpPr>
                  <a:spLocks/>
                </p:cNvSpPr>
                <p:nvPr/>
              </p:nvSpPr>
              <p:spPr bwMode="auto">
                <a:xfrm>
                  <a:off x="2880" y="1565"/>
                  <a:ext cx="19" cy="29"/>
                </a:xfrm>
                <a:custGeom>
                  <a:avLst/>
                  <a:gdLst>
                    <a:gd name="T0" fmla="*/ 0 w 19"/>
                    <a:gd name="T1" fmla="*/ 29 h 29"/>
                    <a:gd name="T2" fmla="*/ 0 w 19"/>
                    <a:gd name="T3" fmla="*/ 10 h 29"/>
                    <a:gd name="T4" fmla="*/ 10 w 19"/>
                    <a:gd name="T5" fmla="*/ 0 h 29"/>
                    <a:gd name="T6" fmla="*/ 19 w 19"/>
                    <a:gd name="T7" fmla="*/ 19 h 29"/>
                    <a:gd name="T8" fmla="*/ 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0" y="29"/>
                      </a:moveTo>
                      <a:lnTo>
                        <a:pt x="0" y="10"/>
                      </a:lnTo>
                      <a:lnTo>
                        <a:pt x="10" y="0"/>
                      </a:lnTo>
                      <a:lnTo>
                        <a:pt x="19" y="19"/>
                      </a:lnTo>
                      <a:lnTo>
                        <a:pt x="0" y="29"/>
                      </a:lnTo>
                      <a:close/>
                    </a:path>
                  </a:pathLst>
                </a:custGeom>
                <a:solidFill>
                  <a:srgbClr val="FF0000"/>
                </a:solidFill>
                <a:ln w="9525">
                  <a:noFill/>
                  <a:round/>
                  <a:headEnd/>
                  <a:tailEnd/>
                </a:ln>
              </p:spPr>
              <p:txBody>
                <a:bodyPr/>
                <a:lstStyle/>
                <a:p>
                  <a:endParaRPr lang="en-GB"/>
                </a:p>
              </p:txBody>
            </p:sp>
            <p:sp>
              <p:nvSpPr>
                <p:cNvPr id="37198" name="Rectangle 413"/>
                <p:cNvSpPr>
                  <a:spLocks noChangeArrowheads="1"/>
                </p:cNvSpPr>
                <p:nvPr/>
              </p:nvSpPr>
              <p:spPr bwMode="auto">
                <a:xfrm>
                  <a:off x="2890" y="1565"/>
                  <a:ext cx="9" cy="19"/>
                </a:xfrm>
                <a:prstGeom prst="rect">
                  <a:avLst/>
                </a:prstGeom>
                <a:solidFill>
                  <a:srgbClr val="FF0000"/>
                </a:solidFill>
                <a:ln w="9525">
                  <a:noFill/>
                  <a:miter lim="800000"/>
                  <a:headEnd/>
                  <a:tailEnd/>
                </a:ln>
              </p:spPr>
              <p:txBody>
                <a:bodyPr/>
                <a:lstStyle/>
                <a:p>
                  <a:endParaRPr lang="en-GB"/>
                </a:p>
              </p:txBody>
            </p:sp>
            <p:sp>
              <p:nvSpPr>
                <p:cNvPr id="37199" name="Freeform 414"/>
                <p:cNvSpPr>
                  <a:spLocks/>
                </p:cNvSpPr>
                <p:nvPr/>
              </p:nvSpPr>
              <p:spPr bwMode="auto">
                <a:xfrm>
                  <a:off x="2890" y="1556"/>
                  <a:ext cx="28" cy="28"/>
                </a:xfrm>
                <a:custGeom>
                  <a:avLst/>
                  <a:gdLst>
                    <a:gd name="T0" fmla="*/ 19 w 28"/>
                    <a:gd name="T1" fmla="*/ 28 h 28"/>
                    <a:gd name="T2" fmla="*/ 0 w 28"/>
                    <a:gd name="T3" fmla="*/ 9 h 28"/>
                    <a:gd name="T4" fmla="*/ 19 w 28"/>
                    <a:gd name="T5" fmla="*/ 0 h 28"/>
                    <a:gd name="T6" fmla="*/ 28 w 28"/>
                    <a:gd name="T7" fmla="*/ 19 h 28"/>
                    <a:gd name="T8" fmla="*/ 19 w 28"/>
                    <a:gd name="T9" fmla="*/ 2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9" y="28"/>
                      </a:moveTo>
                      <a:lnTo>
                        <a:pt x="0" y="9"/>
                      </a:lnTo>
                      <a:lnTo>
                        <a:pt x="19" y="0"/>
                      </a:lnTo>
                      <a:lnTo>
                        <a:pt x="28" y="19"/>
                      </a:lnTo>
                      <a:lnTo>
                        <a:pt x="19" y="28"/>
                      </a:lnTo>
                      <a:close/>
                    </a:path>
                  </a:pathLst>
                </a:custGeom>
                <a:solidFill>
                  <a:srgbClr val="FF0000"/>
                </a:solidFill>
                <a:ln w="9525">
                  <a:noFill/>
                  <a:round/>
                  <a:headEnd/>
                  <a:tailEnd/>
                </a:ln>
              </p:spPr>
              <p:txBody>
                <a:bodyPr/>
                <a:lstStyle/>
                <a:p>
                  <a:endParaRPr lang="en-GB"/>
                </a:p>
              </p:txBody>
            </p:sp>
            <p:sp>
              <p:nvSpPr>
                <p:cNvPr id="37200" name="Freeform 415"/>
                <p:cNvSpPr>
                  <a:spLocks/>
                </p:cNvSpPr>
                <p:nvPr/>
              </p:nvSpPr>
              <p:spPr bwMode="auto">
                <a:xfrm>
                  <a:off x="2909" y="1556"/>
                  <a:ext cx="19" cy="19"/>
                </a:xfrm>
                <a:custGeom>
                  <a:avLst/>
                  <a:gdLst>
                    <a:gd name="T0" fmla="*/ 9 w 19"/>
                    <a:gd name="T1" fmla="*/ 19 h 19"/>
                    <a:gd name="T2" fmla="*/ 0 w 19"/>
                    <a:gd name="T3" fmla="*/ 0 h 19"/>
                    <a:gd name="T4" fmla="*/ 19 w 19"/>
                    <a:gd name="T5" fmla="*/ 0 h 19"/>
                    <a:gd name="T6" fmla="*/ 19 w 19"/>
                    <a:gd name="T7" fmla="*/ 1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0"/>
                      </a:lnTo>
                      <a:lnTo>
                        <a:pt x="19" y="0"/>
                      </a:lnTo>
                      <a:lnTo>
                        <a:pt x="19" y="19"/>
                      </a:lnTo>
                      <a:lnTo>
                        <a:pt x="9" y="19"/>
                      </a:lnTo>
                      <a:close/>
                    </a:path>
                  </a:pathLst>
                </a:custGeom>
                <a:solidFill>
                  <a:srgbClr val="FF0000"/>
                </a:solidFill>
                <a:ln w="9525">
                  <a:noFill/>
                  <a:round/>
                  <a:headEnd/>
                  <a:tailEnd/>
                </a:ln>
              </p:spPr>
              <p:txBody>
                <a:bodyPr/>
                <a:lstStyle/>
                <a:p>
                  <a:endParaRPr lang="en-GB"/>
                </a:p>
              </p:txBody>
            </p:sp>
            <p:sp>
              <p:nvSpPr>
                <p:cNvPr id="37201" name="Freeform 416"/>
                <p:cNvSpPr>
                  <a:spLocks/>
                </p:cNvSpPr>
                <p:nvPr/>
              </p:nvSpPr>
              <p:spPr bwMode="auto">
                <a:xfrm>
                  <a:off x="2928" y="1556"/>
                  <a:ext cx="1" cy="19"/>
                </a:xfrm>
                <a:custGeom>
                  <a:avLst/>
                  <a:gdLst>
                    <a:gd name="T0" fmla="*/ 0 w 1"/>
                    <a:gd name="T1" fmla="*/ 19 h 19"/>
                    <a:gd name="T2" fmla="*/ 0 w 1"/>
                    <a:gd name="T3" fmla="*/ 0 h 19"/>
                    <a:gd name="T4" fmla="*/ 0 w 1"/>
                    <a:gd name="T5" fmla="*/ 19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0"/>
                      </a:lnTo>
                      <a:lnTo>
                        <a:pt x="0" y="19"/>
                      </a:lnTo>
                      <a:close/>
                    </a:path>
                  </a:pathLst>
                </a:custGeom>
                <a:solidFill>
                  <a:srgbClr val="FF0000"/>
                </a:solidFill>
                <a:ln w="9525">
                  <a:noFill/>
                  <a:round/>
                  <a:headEnd/>
                  <a:tailEnd/>
                </a:ln>
              </p:spPr>
              <p:txBody>
                <a:bodyPr/>
                <a:lstStyle/>
                <a:p>
                  <a:endParaRPr lang="en-GB"/>
                </a:p>
              </p:txBody>
            </p:sp>
            <p:sp>
              <p:nvSpPr>
                <p:cNvPr id="37202" name="Freeform 417"/>
                <p:cNvSpPr>
                  <a:spLocks/>
                </p:cNvSpPr>
                <p:nvPr/>
              </p:nvSpPr>
              <p:spPr bwMode="auto">
                <a:xfrm>
                  <a:off x="2928" y="1546"/>
                  <a:ext cx="29" cy="29"/>
                </a:xfrm>
                <a:custGeom>
                  <a:avLst/>
                  <a:gdLst>
                    <a:gd name="T0" fmla="*/ 10 w 29"/>
                    <a:gd name="T1" fmla="*/ 29 h 29"/>
                    <a:gd name="T2" fmla="*/ 0 w 29"/>
                    <a:gd name="T3" fmla="*/ 10 h 29"/>
                    <a:gd name="T4" fmla="*/ 10 w 29"/>
                    <a:gd name="T5" fmla="*/ 0 h 29"/>
                    <a:gd name="T6" fmla="*/ 29 w 29"/>
                    <a:gd name="T7" fmla="*/ 19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10" y="0"/>
                      </a:lnTo>
                      <a:lnTo>
                        <a:pt x="29" y="19"/>
                      </a:lnTo>
                      <a:lnTo>
                        <a:pt x="10" y="29"/>
                      </a:lnTo>
                      <a:close/>
                    </a:path>
                  </a:pathLst>
                </a:custGeom>
                <a:solidFill>
                  <a:srgbClr val="FF0000"/>
                </a:solidFill>
                <a:ln w="9525">
                  <a:noFill/>
                  <a:round/>
                  <a:headEnd/>
                  <a:tailEnd/>
                </a:ln>
              </p:spPr>
              <p:txBody>
                <a:bodyPr/>
                <a:lstStyle/>
                <a:p>
                  <a:endParaRPr lang="en-GB"/>
                </a:p>
              </p:txBody>
            </p:sp>
            <p:sp>
              <p:nvSpPr>
                <p:cNvPr id="37203" name="Freeform 418"/>
                <p:cNvSpPr>
                  <a:spLocks/>
                </p:cNvSpPr>
                <p:nvPr/>
              </p:nvSpPr>
              <p:spPr bwMode="auto">
                <a:xfrm>
                  <a:off x="2938" y="1546"/>
                  <a:ext cx="19" cy="10"/>
                </a:xfrm>
                <a:custGeom>
                  <a:avLst/>
                  <a:gdLst>
                    <a:gd name="T0" fmla="*/ 19 w 19"/>
                    <a:gd name="T1" fmla="*/ 10 h 10"/>
                    <a:gd name="T2" fmla="*/ 0 w 19"/>
                    <a:gd name="T3" fmla="*/ 0 h 10"/>
                    <a:gd name="T4" fmla="*/ 9 w 19"/>
                    <a:gd name="T5" fmla="*/ 0 h 10"/>
                    <a:gd name="T6" fmla="*/ 19 w 19"/>
                    <a:gd name="T7" fmla="*/ 10 h 10"/>
                    <a:gd name="T8" fmla="*/ 0 60000 65536"/>
                    <a:gd name="T9" fmla="*/ 0 60000 65536"/>
                    <a:gd name="T10" fmla="*/ 0 60000 65536"/>
                    <a:gd name="T11" fmla="*/ 0 60000 65536"/>
                    <a:gd name="T12" fmla="*/ 0 w 19"/>
                    <a:gd name="T13" fmla="*/ 0 h 10"/>
                    <a:gd name="T14" fmla="*/ 19 w 19"/>
                    <a:gd name="T15" fmla="*/ 10 h 10"/>
                  </a:gdLst>
                  <a:ahLst/>
                  <a:cxnLst>
                    <a:cxn ang="T8">
                      <a:pos x="T0" y="T1"/>
                    </a:cxn>
                    <a:cxn ang="T9">
                      <a:pos x="T2" y="T3"/>
                    </a:cxn>
                    <a:cxn ang="T10">
                      <a:pos x="T4" y="T5"/>
                    </a:cxn>
                    <a:cxn ang="T11">
                      <a:pos x="T6" y="T7"/>
                    </a:cxn>
                  </a:cxnLst>
                  <a:rect l="T12" t="T13" r="T14" b="T15"/>
                  <a:pathLst>
                    <a:path w="19" h="10">
                      <a:moveTo>
                        <a:pt x="19" y="10"/>
                      </a:moveTo>
                      <a:lnTo>
                        <a:pt x="0" y="0"/>
                      </a:lnTo>
                      <a:lnTo>
                        <a:pt x="9" y="0"/>
                      </a:lnTo>
                      <a:lnTo>
                        <a:pt x="19" y="10"/>
                      </a:lnTo>
                      <a:close/>
                    </a:path>
                  </a:pathLst>
                </a:custGeom>
                <a:solidFill>
                  <a:srgbClr val="FF0000"/>
                </a:solidFill>
                <a:ln w="9525">
                  <a:noFill/>
                  <a:round/>
                  <a:headEnd/>
                  <a:tailEnd/>
                </a:ln>
              </p:spPr>
              <p:txBody>
                <a:bodyPr/>
                <a:lstStyle/>
                <a:p>
                  <a:endParaRPr lang="en-GB"/>
                </a:p>
              </p:txBody>
            </p:sp>
            <p:sp>
              <p:nvSpPr>
                <p:cNvPr id="37204" name="Rectangle 419"/>
                <p:cNvSpPr>
                  <a:spLocks noChangeArrowheads="1"/>
                </p:cNvSpPr>
                <p:nvPr/>
              </p:nvSpPr>
              <p:spPr bwMode="auto">
                <a:xfrm>
                  <a:off x="2947" y="1536"/>
                  <a:ext cx="19" cy="20"/>
                </a:xfrm>
                <a:prstGeom prst="rect">
                  <a:avLst/>
                </a:prstGeom>
                <a:solidFill>
                  <a:srgbClr val="FF0000"/>
                </a:solidFill>
                <a:ln w="9525">
                  <a:noFill/>
                  <a:miter lim="800000"/>
                  <a:headEnd/>
                  <a:tailEnd/>
                </a:ln>
              </p:spPr>
              <p:txBody>
                <a:bodyPr/>
                <a:lstStyle/>
                <a:p>
                  <a:endParaRPr lang="en-GB"/>
                </a:p>
              </p:txBody>
            </p:sp>
            <p:sp>
              <p:nvSpPr>
                <p:cNvPr id="37205" name="Freeform 420"/>
                <p:cNvSpPr>
                  <a:spLocks/>
                </p:cNvSpPr>
                <p:nvPr/>
              </p:nvSpPr>
              <p:spPr bwMode="auto">
                <a:xfrm>
                  <a:off x="2957" y="1536"/>
                  <a:ext cx="19" cy="20"/>
                </a:xfrm>
                <a:custGeom>
                  <a:avLst/>
                  <a:gdLst>
                    <a:gd name="T0" fmla="*/ 19 w 19"/>
                    <a:gd name="T1" fmla="*/ 20 h 20"/>
                    <a:gd name="T2" fmla="*/ 0 w 19"/>
                    <a:gd name="T3" fmla="*/ 10 h 20"/>
                    <a:gd name="T4" fmla="*/ 9 w 19"/>
                    <a:gd name="T5" fmla="*/ 0 h 20"/>
                    <a:gd name="T6" fmla="*/ 19 w 19"/>
                    <a:gd name="T7" fmla="*/ 10 h 20"/>
                    <a:gd name="T8" fmla="*/ 19 w 19"/>
                    <a:gd name="T9" fmla="*/ 2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9" y="20"/>
                      </a:moveTo>
                      <a:lnTo>
                        <a:pt x="0" y="10"/>
                      </a:lnTo>
                      <a:lnTo>
                        <a:pt x="9" y="0"/>
                      </a:lnTo>
                      <a:lnTo>
                        <a:pt x="19" y="10"/>
                      </a:lnTo>
                      <a:lnTo>
                        <a:pt x="19" y="20"/>
                      </a:lnTo>
                      <a:close/>
                    </a:path>
                  </a:pathLst>
                </a:custGeom>
                <a:solidFill>
                  <a:srgbClr val="FF0000"/>
                </a:solidFill>
                <a:ln w="9525">
                  <a:noFill/>
                  <a:round/>
                  <a:headEnd/>
                  <a:tailEnd/>
                </a:ln>
              </p:spPr>
              <p:txBody>
                <a:bodyPr/>
                <a:lstStyle/>
                <a:p>
                  <a:endParaRPr lang="en-GB"/>
                </a:p>
              </p:txBody>
            </p:sp>
            <p:sp>
              <p:nvSpPr>
                <p:cNvPr id="37206" name="Freeform 421"/>
                <p:cNvSpPr>
                  <a:spLocks/>
                </p:cNvSpPr>
                <p:nvPr/>
              </p:nvSpPr>
              <p:spPr bwMode="auto">
                <a:xfrm>
                  <a:off x="2966" y="1527"/>
                  <a:ext cx="19" cy="19"/>
                </a:xfrm>
                <a:custGeom>
                  <a:avLst/>
                  <a:gdLst>
                    <a:gd name="T0" fmla="*/ 10 w 19"/>
                    <a:gd name="T1" fmla="*/ 19 h 19"/>
                    <a:gd name="T2" fmla="*/ 0 w 19"/>
                    <a:gd name="T3" fmla="*/ 0 h 19"/>
                    <a:gd name="T4" fmla="*/ 19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9" y="0"/>
                      </a:lnTo>
                      <a:lnTo>
                        <a:pt x="19" y="19"/>
                      </a:lnTo>
                      <a:lnTo>
                        <a:pt x="10" y="19"/>
                      </a:lnTo>
                      <a:close/>
                    </a:path>
                  </a:pathLst>
                </a:custGeom>
                <a:solidFill>
                  <a:srgbClr val="FF0000"/>
                </a:solidFill>
                <a:ln w="9525">
                  <a:noFill/>
                  <a:round/>
                  <a:headEnd/>
                  <a:tailEnd/>
                </a:ln>
              </p:spPr>
              <p:txBody>
                <a:bodyPr/>
                <a:lstStyle/>
                <a:p>
                  <a:endParaRPr lang="en-GB"/>
                </a:p>
              </p:txBody>
            </p:sp>
            <p:sp>
              <p:nvSpPr>
                <p:cNvPr id="37207" name="Rectangle 422"/>
                <p:cNvSpPr>
                  <a:spLocks noChangeArrowheads="1"/>
                </p:cNvSpPr>
                <p:nvPr/>
              </p:nvSpPr>
              <p:spPr bwMode="auto">
                <a:xfrm>
                  <a:off x="2985" y="1527"/>
                  <a:ext cx="10" cy="19"/>
                </a:xfrm>
                <a:prstGeom prst="rect">
                  <a:avLst/>
                </a:prstGeom>
                <a:solidFill>
                  <a:srgbClr val="FF0000"/>
                </a:solidFill>
                <a:ln w="9525">
                  <a:noFill/>
                  <a:miter lim="800000"/>
                  <a:headEnd/>
                  <a:tailEnd/>
                </a:ln>
              </p:spPr>
              <p:txBody>
                <a:bodyPr/>
                <a:lstStyle/>
                <a:p>
                  <a:endParaRPr lang="en-GB"/>
                </a:p>
              </p:txBody>
            </p:sp>
            <p:sp>
              <p:nvSpPr>
                <p:cNvPr id="37208" name="Freeform 423"/>
                <p:cNvSpPr>
                  <a:spLocks/>
                </p:cNvSpPr>
                <p:nvPr/>
              </p:nvSpPr>
              <p:spPr bwMode="auto">
                <a:xfrm>
                  <a:off x="2995" y="1527"/>
                  <a:ext cx="19" cy="9"/>
                </a:xfrm>
                <a:custGeom>
                  <a:avLst/>
                  <a:gdLst>
                    <a:gd name="T0" fmla="*/ 10 w 19"/>
                    <a:gd name="T1" fmla="*/ 9 h 9"/>
                    <a:gd name="T2" fmla="*/ 0 w 19"/>
                    <a:gd name="T3" fmla="*/ 0 h 9"/>
                    <a:gd name="T4" fmla="*/ 19 w 19"/>
                    <a:gd name="T5" fmla="*/ 9 h 9"/>
                    <a:gd name="T6" fmla="*/ 10 w 19"/>
                    <a:gd name="T7" fmla="*/ 9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10" y="9"/>
                      </a:moveTo>
                      <a:lnTo>
                        <a:pt x="0" y="0"/>
                      </a:lnTo>
                      <a:lnTo>
                        <a:pt x="19" y="9"/>
                      </a:lnTo>
                      <a:lnTo>
                        <a:pt x="10" y="9"/>
                      </a:lnTo>
                      <a:close/>
                    </a:path>
                  </a:pathLst>
                </a:custGeom>
                <a:solidFill>
                  <a:srgbClr val="FF0000"/>
                </a:solidFill>
                <a:ln w="9525">
                  <a:noFill/>
                  <a:round/>
                  <a:headEnd/>
                  <a:tailEnd/>
                </a:ln>
              </p:spPr>
              <p:txBody>
                <a:bodyPr/>
                <a:lstStyle/>
                <a:p>
                  <a:endParaRPr lang="en-GB"/>
                </a:p>
              </p:txBody>
            </p:sp>
            <p:sp>
              <p:nvSpPr>
                <p:cNvPr id="37209" name="Freeform 424"/>
                <p:cNvSpPr>
                  <a:spLocks/>
                </p:cNvSpPr>
                <p:nvPr/>
              </p:nvSpPr>
              <p:spPr bwMode="auto">
                <a:xfrm>
                  <a:off x="2995" y="1517"/>
                  <a:ext cx="29" cy="19"/>
                </a:xfrm>
                <a:custGeom>
                  <a:avLst/>
                  <a:gdLst>
                    <a:gd name="T0" fmla="*/ 19 w 29"/>
                    <a:gd name="T1" fmla="*/ 19 h 19"/>
                    <a:gd name="T2" fmla="*/ 0 w 29"/>
                    <a:gd name="T3" fmla="*/ 10 h 19"/>
                    <a:gd name="T4" fmla="*/ 10 w 29"/>
                    <a:gd name="T5" fmla="*/ 0 h 19"/>
                    <a:gd name="T6" fmla="*/ 29 w 29"/>
                    <a:gd name="T7" fmla="*/ 1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10" y="0"/>
                      </a:lnTo>
                      <a:lnTo>
                        <a:pt x="29" y="10"/>
                      </a:lnTo>
                      <a:lnTo>
                        <a:pt x="19" y="19"/>
                      </a:lnTo>
                      <a:close/>
                    </a:path>
                  </a:pathLst>
                </a:custGeom>
                <a:solidFill>
                  <a:srgbClr val="FF0000"/>
                </a:solidFill>
                <a:ln w="9525">
                  <a:noFill/>
                  <a:round/>
                  <a:headEnd/>
                  <a:tailEnd/>
                </a:ln>
              </p:spPr>
              <p:txBody>
                <a:bodyPr/>
                <a:lstStyle/>
                <a:p>
                  <a:endParaRPr lang="en-GB"/>
                </a:p>
              </p:txBody>
            </p:sp>
            <p:sp>
              <p:nvSpPr>
                <p:cNvPr id="37210" name="Rectangle 425"/>
                <p:cNvSpPr>
                  <a:spLocks noChangeArrowheads="1"/>
                </p:cNvSpPr>
                <p:nvPr/>
              </p:nvSpPr>
              <p:spPr bwMode="auto">
                <a:xfrm>
                  <a:off x="3014" y="1508"/>
                  <a:ext cx="10" cy="19"/>
                </a:xfrm>
                <a:prstGeom prst="rect">
                  <a:avLst/>
                </a:prstGeom>
                <a:solidFill>
                  <a:srgbClr val="FF0000"/>
                </a:solidFill>
                <a:ln w="9525">
                  <a:noFill/>
                  <a:miter lim="800000"/>
                  <a:headEnd/>
                  <a:tailEnd/>
                </a:ln>
              </p:spPr>
              <p:txBody>
                <a:bodyPr/>
                <a:lstStyle/>
                <a:p>
                  <a:endParaRPr lang="en-GB"/>
                </a:p>
              </p:txBody>
            </p:sp>
            <p:sp>
              <p:nvSpPr>
                <p:cNvPr id="37211" name="Freeform 426"/>
                <p:cNvSpPr>
                  <a:spLocks/>
                </p:cNvSpPr>
                <p:nvPr/>
              </p:nvSpPr>
              <p:spPr bwMode="auto">
                <a:xfrm>
                  <a:off x="3024" y="1508"/>
                  <a:ext cx="19" cy="19"/>
                </a:xfrm>
                <a:custGeom>
                  <a:avLst/>
                  <a:gdLst>
                    <a:gd name="T0" fmla="*/ 0 w 19"/>
                    <a:gd name="T1" fmla="*/ 19 h 19"/>
                    <a:gd name="T2" fmla="*/ 0 w 19"/>
                    <a:gd name="T3" fmla="*/ 0 h 19"/>
                    <a:gd name="T4" fmla="*/ 9 w 19"/>
                    <a:gd name="T5" fmla="*/ 0 h 19"/>
                    <a:gd name="T6" fmla="*/ 19 w 19"/>
                    <a:gd name="T7" fmla="*/ 19 h 19"/>
                    <a:gd name="T8" fmla="*/ 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0" y="0"/>
                      </a:lnTo>
                      <a:lnTo>
                        <a:pt x="9" y="0"/>
                      </a:lnTo>
                      <a:lnTo>
                        <a:pt x="19" y="19"/>
                      </a:lnTo>
                      <a:lnTo>
                        <a:pt x="0" y="19"/>
                      </a:lnTo>
                      <a:close/>
                    </a:path>
                  </a:pathLst>
                </a:custGeom>
                <a:solidFill>
                  <a:srgbClr val="FF0000"/>
                </a:solidFill>
                <a:ln w="9525">
                  <a:noFill/>
                  <a:round/>
                  <a:headEnd/>
                  <a:tailEnd/>
                </a:ln>
              </p:spPr>
              <p:txBody>
                <a:bodyPr/>
                <a:lstStyle/>
                <a:p>
                  <a:endParaRPr lang="en-GB"/>
                </a:p>
              </p:txBody>
            </p:sp>
            <p:sp>
              <p:nvSpPr>
                <p:cNvPr id="37212" name="Freeform 427"/>
                <p:cNvSpPr>
                  <a:spLocks/>
                </p:cNvSpPr>
                <p:nvPr/>
              </p:nvSpPr>
              <p:spPr bwMode="auto">
                <a:xfrm>
                  <a:off x="3033" y="1498"/>
                  <a:ext cx="20" cy="19"/>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10"/>
                      </a:lnTo>
                      <a:lnTo>
                        <a:pt x="10" y="0"/>
                      </a:lnTo>
                      <a:lnTo>
                        <a:pt x="20" y="10"/>
                      </a:lnTo>
                      <a:lnTo>
                        <a:pt x="10" y="19"/>
                      </a:lnTo>
                      <a:close/>
                    </a:path>
                  </a:pathLst>
                </a:custGeom>
                <a:solidFill>
                  <a:srgbClr val="FF0000"/>
                </a:solidFill>
                <a:ln w="9525">
                  <a:noFill/>
                  <a:round/>
                  <a:headEnd/>
                  <a:tailEnd/>
                </a:ln>
              </p:spPr>
              <p:txBody>
                <a:bodyPr/>
                <a:lstStyle/>
                <a:p>
                  <a:endParaRPr lang="en-GB"/>
                </a:p>
              </p:txBody>
            </p:sp>
            <p:sp>
              <p:nvSpPr>
                <p:cNvPr id="37213" name="Freeform 428"/>
                <p:cNvSpPr>
                  <a:spLocks/>
                </p:cNvSpPr>
                <p:nvPr/>
              </p:nvSpPr>
              <p:spPr bwMode="auto">
                <a:xfrm>
                  <a:off x="3043" y="1498"/>
                  <a:ext cx="19" cy="19"/>
                </a:xfrm>
                <a:custGeom>
                  <a:avLst/>
                  <a:gdLst>
                    <a:gd name="T0" fmla="*/ 0 w 19"/>
                    <a:gd name="T1" fmla="*/ 19 h 19"/>
                    <a:gd name="T2" fmla="*/ 10 w 19"/>
                    <a:gd name="T3" fmla="*/ 0 h 19"/>
                    <a:gd name="T4" fmla="*/ 19 w 19"/>
                    <a:gd name="T5" fmla="*/ 0 h 19"/>
                    <a:gd name="T6" fmla="*/ 10 w 19"/>
                    <a:gd name="T7" fmla="*/ 19 h 19"/>
                    <a:gd name="T8" fmla="*/ 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10" y="0"/>
                      </a:lnTo>
                      <a:lnTo>
                        <a:pt x="19" y="0"/>
                      </a:lnTo>
                      <a:lnTo>
                        <a:pt x="10" y="19"/>
                      </a:lnTo>
                      <a:lnTo>
                        <a:pt x="0" y="19"/>
                      </a:lnTo>
                      <a:close/>
                    </a:path>
                  </a:pathLst>
                </a:custGeom>
                <a:solidFill>
                  <a:srgbClr val="FF0000"/>
                </a:solidFill>
                <a:ln w="9525">
                  <a:noFill/>
                  <a:round/>
                  <a:headEnd/>
                  <a:tailEnd/>
                </a:ln>
              </p:spPr>
              <p:txBody>
                <a:bodyPr/>
                <a:lstStyle/>
                <a:p>
                  <a:endParaRPr lang="en-GB"/>
                </a:p>
              </p:txBody>
            </p:sp>
            <p:sp>
              <p:nvSpPr>
                <p:cNvPr id="37214" name="Freeform 429"/>
                <p:cNvSpPr>
                  <a:spLocks/>
                </p:cNvSpPr>
                <p:nvPr/>
              </p:nvSpPr>
              <p:spPr bwMode="auto">
                <a:xfrm>
                  <a:off x="3053" y="1489"/>
                  <a:ext cx="19" cy="28"/>
                </a:xfrm>
                <a:custGeom>
                  <a:avLst/>
                  <a:gdLst>
                    <a:gd name="T0" fmla="*/ 9 w 19"/>
                    <a:gd name="T1" fmla="*/ 28 h 28"/>
                    <a:gd name="T2" fmla="*/ 0 w 19"/>
                    <a:gd name="T3" fmla="*/ 9 h 28"/>
                    <a:gd name="T4" fmla="*/ 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9" y="0"/>
                      </a:lnTo>
                      <a:lnTo>
                        <a:pt x="19" y="19"/>
                      </a:lnTo>
                      <a:lnTo>
                        <a:pt x="9" y="28"/>
                      </a:lnTo>
                      <a:close/>
                    </a:path>
                  </a:pathLst>
                </a:custGeom>
                <a:solidFill>
                  <a:srgbClr val="FF0000"/>
                </a:solidFill>
                <a:ln w="9525">
                  <a:noFill/>
                  <a:round/>
                  <a:headEnd/>
                  <a:tailEnd/>
                </a:ln>
              </p:spPr>
              <p:txBody>
                <a:bodyPr/>
                <a:lstStyle/>
                <a:p>
                  <a:endParaRPr lang="en-GB"/>
                </a:p>
              </p:txBody>
            </p:sp>
            <p:sp>
              <p:nvSpPr>
                <p:cNvPr id="37215" name="Freeform 430"/>
                <p:cNvSpPr>
                  <a:spLocks/>
                </p:cNvSpPr>
                <p:nvPr/>
              </p:nvSpPr>
              <p:spPr bwMode="auto">
                <a:xfrm>
                  <a:off x="3062" y="1489"/>
                  <a:ext cx="19" cy="19"/>
                </a:xfrm>
                <a:custGeom>
                  <a:avLst/>
                  <a:gdLst>
                    <a:gd name="T0" fmla="*/ 10 w 19"/>
                    <a:gd name="T1" fmla="*/ 19 h 19"/>
                    <a:gd name="T2" fmla="*/ 0 w 19"/>
                    <a:gd name="T3" fmla="*/ 0 h 19"/>
                    <a:gd name="T4" fmla="*/ 10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0" y="0"/>
                      </a:lnTo>
                      <a:lnTo>
                        <a:pt x="19" y="19"/>
                      </a:lnTo>
                      <a:lnTo>
                        <a:pt x="10" y="19"/>
                      </a:lnTo>
                      <a:close/>
                    </a:path>
                  </a:pathLst>
                </a:custGeom>
                <a:solidFill>
                  <a:srgbClr val="FF0000"/>
                </a:solidFill>
                <a:ln w="9525">
                  <a:noFill/>
                  <a:round/>
                  <a:headEnd/>
                  <a:tailEnd/>
                </a:ln>
              </p:spPr>
              <p:txBody>
                <a:bodyPr/>
                <a:lstStyle/>
                <a:p>
                  <a:endParaRPr lang="en-GB"/>
                </a:p>
              </p:txBody>
            </p:sp>
            <p:sp>
              <p:nvSpPr>
                <p:cNvPr id="37216" name="Freeform 431"/>
                <p:cNvSpPr>
                  <a:spLocks/>
                </p:cNvSpPr>
                <p:nvPr/>
              </p:nvSpPr>
              <p:spPr bwMode="auto">
                <a:xfrm>
                  <a:off x="3072" y="1479"/>
                  <a:ext cx="19" cy="19"/>
                </a:xfrm>
                <a:custGeom>
                  <a:avLst/>
                  <a:gdLst>
                    <a:gd name="T0" fmla="*/ 9 w 19"/>
                    <a:gd name="T1" fmla="*/ 19 h 19"/>
                    <a:gd name="T2" fmla="*/ 0 w 19"/>
                    <a:gd name="T3" fmla="*/ 10 h 19"/>
                    <a:gd name="T4" fmla="*/ 9 w 19"/>
                    <a:gd name="T5" fmla="*/ 0 h 19"/>
                    <a:gd name="T6" fmla="*/ 19 w 19"/>
                    <a:gd name="T7" fmla="*/ 10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10"/>
                      </a:lnTo>
                      <a:lnTo>
                        <a:pt x="9" y="0"/>
                      </a:lnTo>
                      <a:lnTo>
                        <a:pt x="19" y="10"/>
                      </a:lnTo>
                      <a:lnTo>
                        <a:pt x="9" y="19"/>
                      </a:lnTo>
                      <a:close/>
                    </a:path>
                  </a:pathLst>
                </a:custGeom>
                <a:solidFill>
                  <a:srgbClr val="FF0000"/>
                </a:solidFill>
                <a:ln w="9525">
                  <a:noFill/>
                  <a:round/>
                  <a:headEnd/>
                  <a:tailEnd/>
                </a:ln>
              </p:spPr>
              <p:txBody>
                <a:bodyPr/>
                <a:lstStyle/>
                <a:p>
                  <a:endParaRPr lang="en-GB"/>
                </a:p>
              </p:txBody>
            </p:sp>
            <p:sp>
              <p:nvSpPr>
                <p:cNvPr id="37217" name="Rectangle 432"/>
                <p:cNvSpPr>
                  <a:spLocks noChangeArrowheads="1"/>
                </p:cNvSpPr>
                <p:nvPr/>
              </p:nvSpPr>
              <p:spPr bwMode="auto">
                <a:xfrm>
                  <a:off x="3081" y="1479"/>
                  <a:ext cx="10" cy="19"/>
                </a:xfrm>
                <a:prstGeom prst="rect">
                  <a:avLst/>
                </a:prstGeom>
                <a:solidFill>
                  <a:srgbClr val="FF0000"/>
                </a:solidFill>
                <a:ln w="9525">
                  <a:noFill/>
                  <a:miter lim="800000"/>
                  <a:headEnd/>
                  <a:tailEnd/>
                </a:ln>
              </p:spPr>
              <p:txBody>
                <a:bodyPr/>
                <a:lstStyle/>
                <a:p>
                  <a:endParaRPr lang="en-GB"/>
                </a:p>
              </p:txBody>
            </p:sp>
            <p:sp>
              <p:nvSpPr>
                <p:cNvPr id="37218" name="Freeform 433"/>
                <p:cNvSpPr>
                  <a:spLocks/>
                </p:cNvSpPr>
                <p:nvPr/>
              </p:nvSpPr>
              <p:spPr bwMode="auto">
                <a:xfrm>
                  <a:off x="3091" y="1470"/>
                  <a:ext cx="19" cy="28"/>
                </a:xfrm>
                <a:custGeom>
                  <a:avLst/>
                  <a:gdLst>
                    <a:gd name="T0" fmla="*/ 10 w 19"/>
                    <a:gd name="T1" fmla="*/ 28 h 28"/>
                    <a:gd name="T2" fmla="*/ 0 w 19"/>
                    <a:gd name="T3" fmla="*/ 9 h 28"/>
                    <a:gd name="T4" fmla="*/ 10 w 19"/>
                    <a:gd name="T5" fmla="*/ 0 h 28"/>
                    <a:gd name="T6" fmla="*/ 19 w 19"/>
                    <a:gd name="T7" fmla="*/ 19 h 28"/>
                    <a:gd name="T8" fmla="*/ 10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10" y="28"/>
                      </a:moveTo>
                      <a:lnTo>
                        <a:pt x="0" y="9"/>
                      </a:lnTo>
                      <a:lnTo>
                        <a:pt x="10" y="0"/>
                      </a:lnTo>
                      <a:lnTo>
                        <a:pt x="19" y="19"/>
                      </a:lnTo>
                      <a:lnTo>
                        <a:pt x="10" y="28"/>
                      </a:lnTo>
                      <a:close/>
                    </a:path>
                  </a:pathLst>
                </a:custGeom>
                <a:solidFill>
                  <a:srgbClr val="FF0000"/>
                </a:solidFill>
                <a:ln w="9525">
                  <a:noFill/>
                  <a:round/>
                  <a:headEnd/>
                  <a:tailEnd/>
                </a:ln>
              </p:spPr>
              <p:txBody>
                <a:bodyPr/>
                <a:lstStyle/>
                <a:p>
                  <a:endParaRPr lang="en-GB"/>
                </a:p>
              </p:txBody>
            </p:sp>
            <p:sp>
              <p:nvSpPr>
                <p:cNvPr id="37219" name="Freeform 434"/>
                <p:cNvSpPr>
                  <a:spLocks/>
                </p:cNvSpPr>
                <p:nvPr/>
              </p:nvSpPr>
              <p:spPr bwMode="auto">
                <a:xfrm>
                  <a:off x="3101" y="1460"/>
                  <a:ext cx="28" cy="29"/>
                </a:xfrm>
                <a:custGeom>
                  <a:avLst/>
                  <a:gdLst>
                    <a:gd name="T0" fmla="*/ 9 w 28"/>
                    <a:gd name="T1" fmla="*/ 29 h 29"/>
                    <a:gd name="T2" fmla="*/ 0 w 28"/>
                    <a:gd name="T3" fmla="*/ 10 h 29"/>
                    <a:gd name="T4" fmla="*/ 9 w 28"/>
                    <a:gd name="T5" fmla="*/ 0 h 29"/>
                    <a:gd name="T6" fmla="*/ 28 w 28"/>
                    <a:gd name="T7" fmla="*/ 19 h 29"/>
                    <a:gd name="T8" fmla="*/ 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9" y="29"/>
                      </a:moveTo>
                      <a:lnTo>
                        <a:pt x="0" y="10"/>
                      </a:lnTo>
                      <a:lnTo>
                        <a:pt x="9" y="0"/>
                      </a:lnTo>
                      <a:lnTo>
                        <a:pt x="28" y="19"/>
                      </a:lnTo>
                      <a:lnTo>
                        <a:pt x="9" y="29"/>
                      </a:lnTo>
                      <a:close/>
                    </a:path>
                  </a:pathLst>
                </a:custGeom>
                <a:solidFill>
                  <a:srgbClr val="FF0000"/>
                </a:solidFill>
                <a:ln w="9525">
                  <a:noFill/>
                  <a:round/>
                  <a:headEnd/>
                  <a:tailEnd/>
                </a:ln>
              </p:spPr>
              <p:txBody>
                <a:bodyPr/>
                <a:lstStyle/>
                <a:p>
                  <a:endParaRPr lang="en-GB"/>
                </a:p>
              </p:txBody>
            </p:sp>
            <p:sp>
              <p:nvSpPr>
                <p:cNvPr id="37220" name="Rectangle 435"/>
                <p:cNvSpPr>
                  <a:spLocks noChangeArrowheads="1"/>
                </p:cNvSpPr>
                <p:nvPr/>
              </p:nvSpPr>
              <p:spPr bwMode="auto">
                <a:xfrm>
                  <a:off x="3120" y="1460"/>
                  <a:ext cx="9" cy="19"/>
                </a:xfrm>
                <a:prstGeom prst="rect">
                  <a:avLst/>
                </a:prstGeom>
                <a:solidFill>
                  <a:srgbClr val="FF0000"/>
                </a:solidFill>
                <a:ln w="9525">
                  <a:noFill/>
                  <a:miter lim="800000"/>
                  <a:headEnd/>
                  <a:tailEnd/>
                </a:ln>
              </p:spPr>
              <p:txBody>
                <a:bodyPr/>
                <a:lstStyle/>
                <a:p>
                  <a:endParaRPr lang="en-GB"/>
                </a:p>
              </p:txBody>
            </p:sp>
            <p:sp>
              <p:nvSpPr>
                <p:cNvPr id="37221" name="Rectangle 436"/>
                <p:cNvSpPr>
                  <a:spLocks noChangeArrowheads="1"/>
                </p:cNvSpPr>
                <p:nvPr/>
              </p:nvSpPr>
              <p:spPr bwMode="auto">
                <a:xfrm>
                  <a:off x="3129" y="1460"/>
                  <a:ext cx="10" cy="19"/>
                </a:xfrm>
                <a:prstGeom prst="rect">
                  <a:avLst/>
                </a:prstGeom>
                <a:solidFill>
                  <a:srgbClr val="FF0000"/>
                </a:solidFill>
                <a:ln w="9525">
                  <a:noFill/>
                  <a:miter lim="800000"/>
                  <a:headEnd/>
                  <a:tailEnd/>
                </a:ln>
              </p:spPr>
              <p:txBody>
                <a:bodyPr/>
                <a:lstStyle/>
                <a:p>
                  <a:endParaRPr lang="en-GB"/>
                </a:p>
              </p:txBody>
            </p:sp>
            <p:sp>
              <p:nvSpPr>
                <p:cNvPr id="37222" name="Freeform 437"/>
                <p:cNvSpPr>
                  <a:spLocks/>
                </p:cNvSpPr>
                <p:nvPr/>
              </p:nvSpPr>
              <p:spPr bwMode="auto">
                <a:xfrm>
                  <a:off x="3139" y="1451"/>
                  <a:ext cx="10" cy="28"/>
                </a:xfrm>
                <a:custGeom>
                  <a:avLst/>
                  <a:gdLst>
                    <a:gd name="T0" fmla="*/ 0 w 10"/>
                    <a:gd name="T1" fmla="*/ 28 h 28"/>
                    <a:gd name="T2" fmla="*/ 0 w 10"/>
                    <a:gd name="T3" fmla="*/ 9 h 28"/>
                    <a:gd name="T4" fmla="*/ 10 w 10"/>
                    <a:gd name="T5" fmla="*/ 0 h 28"/>
                    <a:gd name="T6" fmla="*/ 10 w 10"/>
                    <a:gd name="T7" fmla="*/ 19 h 28"/>
                    <a:gd name="T8" fmla="*/ 0 w 10"/>
                    <a:gd name="T9" fmla="*/ 28 h 28"/>
                    <a:gd name="T10" fmla="*/ 0 60000 65536"/>
                    <a:gd name="T11" fmla="*/ 0 60000 65536"/>
                    <a:gd name="T12" fmla="*/ 0 60000 65536"/>
                    <a:gd name="T13" fmla="*/ 0 60000 65536"/>
                    <a:gd name="T14" fmla="*/ 0 60000 65536"/>
                    <a:gd name="T15" fmla="*/ 0 w 10"/>
                    <a:gd name="T16" fmla="*/ 0 h 28"/>
                    <a:gd name="T17" fmla="*/ 10 w 10"/>
                    <a:gd name="T18" fmla="*/ 28 h 28"/>
                  </a:gdLst>
                  <a:ahLst/>
                  <a:cxnLst>
                    <a:cxn ang="T10">
                      <a:pos x="T0" y="T1"/>
                    </a:cxn>
                    <a:cxn ang="T11">
                      <a:pos x="T2" y="T3"/>
                    </a:cxn>
                    <a:cxn ang="T12">
                      <a:pos x="T4" y="T5"/>
                    </a:cxn>
                    <a:cxn ang="T13">
                      <a:pos x="T6" y="T7"/>
                    </a:cxn>
                    <a:cxn ang="T14">
                      <a:pos x="T8" y="T9"/>
                    </a:cxn>
                  </a:cxnLst>
                  <a:rect l="T15" t="T16" r="T17" b="T18"/>
                  <a:pathLst>
                    <a:path w="10" h="28">
                      <a:moveTo>
                        <a:pt x="0" y="28"/>
                      </a:moveTo>
                      <a:lnTo>
                        <a:pt x="0" y="9"/>
                      </a:lnTo>
                      <a:lnTo>
                        <a:pt x="10" y="0"/>
                      </a:lnTo>
                      <a:lnTo>
                        <a:pt x="10" y="19"/>
                      </a:lnTo>
                      <a:lnTo>
                        <a:pt x="0" y="28"/>
                      </a:lnTo>
                      <a:close/>
                    </a:path>
                  </a:pathLst>
                </a:custGeom>
                <a:solidFill>
                  <a:srgbClr val="FF0000"/>
                </a:solidFill>
                <a:ln w="9525">
                  <a:noFill/>
                  <a:round/>
                  <a:headEnd/>
                  <a:tailEnd/>
                </a:ln>
              </p:spPr>
              <p:txBody>
                <a:bodyPr/>
                <a:lstStyle/>
                <a:p>
                  <a:endParaRPr lang="en-GB"/>
                </a:p>
              </p:txBody>
            </p:sp>
            <p:sp>
              <p:nvSpPr>
                <p:cNvPr id="37223" name="Freeform 438"/>
                <p:cNvSpPr>
                  <a:spLocks/>
                </p:cNvSpPr>
                <p:nvPr/>
              </p:nvSpPr>
              <p:spPr bwMode="auto">
                <a:xfrm>
                  <a:off x="3139" y="1451"/>
                  <a:ext cx="29" cy="19"/>
                </a:xfrm>
                <a:custGeom>
                  <a:avLst/>
                  <a:gdLst>
                    <a:gd name="T0" fmla="*/ 19 w 29"/>
                    <a:gd name="T1" fmla="*/ 19 h 19"/>
                    <a:gd name="T2" fmla="*/ 0 w 29"/>
                    <a:gd name="T3" fmla="*/ 9 h 19"/>
                    <a:gd name="T4" fmla="*/ 10 w 29"/>
                    <a:gd name="T5" fmla="*/ 0 h 19"/>
                    <a:gd name="T6" fmla="*/ 29 w 29"/>
                    <a:gd name="T7" fmla="*/ 9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9"/>
                      </a:lnTo>
                      <a:lnTo>
                        <a:pt x="10" y="0"/>
                      </a:lnTo>
                      <a:lnTo>
                        <a:pt x="29" y="9"/>
                      </a:lnTo>
                      <a:lnTo>
                        <a:pt x="19" y="19"/>
                      </a:lnTo>
                      <a:close/>
                    </a:path>
                  </a:pathLst>
                </a:custGeom>
                <a:solidFill>
                  <a:srgbClr val="FF0000"/>
                </a:solidFill>
                <a:ln w="9525">
                  <a:noFill/>
                  <a:round/>
                  <a:headEnd/>
                  <a:tailEnd/>
                </a:ln>
              </p:spPr>
              <p:txBody>
                <a:bodyPr/>
                <a:lstStyle/>
                <a:p>
                  <a:endParaRPr lang="en-GB"/>
                </a:p>
              </p:txBody>
            </p:sp>
            <p:sp>
              <p:nvSpPr>
                <p:cNvPr id="37224" name="Freeform 439"/>
                <p:cNvSpPr>
                  <a:spLocks/>
                </p:cNvSpPr>
                <p:nvPr/>
              </p:nvSpPr>
              <p:spPr bwMode="auto">
                <a:xfrm>
                  <a:off x="3158" y="1441"/>
                  <a:ext cx="19" cy="19"/>
                </a:xfrm>
                <a:custGeom>
                  <a:avLst/>
                  <a:gdLst>
                    <a:gd name="T0" fmla="*/ 0 w 19"/>
                    <a:gd name="T1" fmla="*/ 19 h 19"/>
                    <a:gd name="T2" fmla="*/ 0 w 19"/>
                    <a:gd name="T3" fmla="*/ 0 h 19"/>
                    <a:gd name="T4" fmla="*/ 10 w 19"/>
                    <a:gd name="T5" fmla="*/ 0 h 19"/>
                    <a:gd name="T6" fmla="*/ 19 w 19"/>
                    <a:gd name="T7" fmla="*/ 19 h 19"/>
                    <a:gd name="T8" fmla="*/ 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0" y="0"/>
                      </a:lnTo>
                      <a:lnTo>
                        <a:pt x="10" y="0"/>
                      </a:lnTo>
                      <a:lnTo>
                        <a:pt x="19" y="19"/>
                      </a:lnTo>
                      <a:lnTo>
                        <a:pt x="0" y="19"/>
                      </a:lnTo>
                      <a:close/>
                    </a:path>
                  </a:pathLst>
                </a:custGeom>
                <a:solidFill>
                  <a:srgbClr val="FF0000"/>
                </a:solidFill>
                <a:ln w="9525">
                  <a:noFill/>
                  <a:round/>
                  <a:headEnd/>
                  <a:tailEnd/>
                </a:ln>
              </p:spPr>
              <p:txBody>
                <a:bodyPr/>
                <a:lstStyle/>
                <a:p>
                  <a:endParaRPr lang="en-GB"/>
                </a:p>
              </p:txBody>
            </p:sp>
            <p:sp>
              <p:nvSpPr>
                <p:cNvPr id="37225" name="Rectangle 440"/>
                <p:cNvSpPr>
                  <a:spLocks noChangeArrowheads="1"/>
                </p:cNvSpPr>
                <p:nvPr/>
              </p:nvSpPr>
              <p:spPr bwMode="auto">
                <a:xfrm>
                  <a:off x="3168" y="1441"/>
                  <a:ext cx="9" cy="19"/>
                </a:xfrm>
                <a:prstGeom prst="rect">
                  <a:avLst/>
                </a:prstGeom>
                <a:solidFill>
                  <a:srgbClr val="FF0000"/>
                </a:solidFill>
                <a:ln w="9525">
                  <a:noFill/>
                  <a:miter lim="800000"/>
                  <a:headEnd/>
                  <a:tailEnd/>
                </a:ln>
              </p:spPr>
              <p:txBody>
                <a:bodyPr/>
                <a:lstStyle/>
                <a:p>
                  <a:endParaRPr lang="en-GB"/>
                </a:p>
              </p:txBody>
            </p:sp>
            <p:sp>
              <p:nvSpPr>
                <p:cNvPr id="37226" name="Freeform 441"/>
                <p:cNvSpPr>
                  <a:spLocks/>
                </p:cNvSpPr>
                <p:nvPr/>
              </p:nvSpPr>
              <p:spPr bwMode="auto">
                <a:xfrm>
                  <a:off x="3168" y="1431"/>
                  <a:ext cx="28" cy="29"/>
                </a:xfrm>
                <a:custGeom>
                  <a:avLst/>
                  <a:gdLst>
                    <a:gd name="T0" fmla="*/ 19 w 28"/>
                    <a:gd name="T1" fmla="*/ 29 h 29"/>
                    <a:gd name="T2" fmla="*/ 0 w 28"/>
                    <a:gd name="T3" fmla="*/ 10 h 29"/>
                    <a:gd name="T4" fmla="*/ 19 w 28"/>
                    <a:gd name="T5" fmla="*/ 0 h 29"/>
                    <a:gd name="T6" fmla="*/ 28 w 28"/>
                    <a:gd name="T7" fmla="*/ 20 h 29"/>
                    <a:gd name="T8" fmla="*/ 1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9" y="29"/>
                      </a:moveTo>
                      <a:lnTo>
                        <a:pt x="0" y="10"/>
                      </a:lnTo>
                      <a:lnTo>
                        <a:pt x="19" y="0"/>
                      </a:lnTo>
                      <a:lnTo>
                        <a:pt x="28" y="20"/>
                      </a:lnTo>
                      <a:lnTo>
                        <a:pt x="19" y="29"/>
                      </a:lnTo>
                      <a:close/>
                    </a:path>
                  </a:pathLst>
                </a:custGeom>
                <a:solidFill>
                  <a:srgbClr val="FF0000"/>
                </a:solidFill>
                <a:ln w="9525">
                  <a:noFill/>
                  <a:round/>
                  <a:headEnd/>
                  <a:tailEnd/>
                </a:ln>
              </p:spPr>
              <p:txBody>
                <a:bodyPr/>
                <a:lstStyle/>
                <a:p>
                  <a:endParaRPr lang="en-GB"/>
                </a:p>
              </p:txBody>
            </p:sp>
            <p:sp>
              <p:nvSpPr>
                <p:cNvPr id="37227" name="Freeform 442"/>
                <p:cNvSpPr>
                  <a:spLocks/>
                </p:cNvSpPr>
                <p:nvPr/>
              </p:nvSpPr>
              <p:spPr bwMode="auto">
                <a:xfrm>
                  <a:off x="3187" y="1431"/>
                  <a:ext cx="19" cy="10"/>
                </a:xfrm>
                <a:custGeom>
                  <a:avLst/>
                  <a:gdLst>
                    <a:gd name="T0" fmla="*/ 9 w 19"/>
                    <a:gd name="T1" fmla="*/ 10 h 10"/>
                    <a:gd name="T2" fmla="*/ 0 w 19"/>
                    <a:gd name="T3" fmla="*/ 0 h 10"/>
                    <a:gd name="T4" fmla="*/ 19 w 19"/>
                    <a:gd name="T5" fmla="*/ 10 h 10"/>
                    <a:gd name="T6" fmla="*/ 9 w 19"/>
                    <a:gd name="T7" fmla="*/ 10 h 10"/>
                    <a:gd name="T8" fmla="*/ 0 60000 65536"/>
                    <a:gd name="T9" fmla="*/ 0 60000 65536"/>
                    <a:gd name="T10" fmla="*/ 0 60000 65536"/>
                    <a:gd name="T11" fmla="*/ 0 60000 65536"/>
                    <a:gd name="T12" fmla="*/ 0 w 19"/>
                    <a:gd name="T13" fmla="*/ 0 h 10"/>
                    <a:gd name="T14" fmla="*/ 19 w 19"/>
                    <a:gd name="T15" fmla="*/ 10 h 10"/>
                  </a:gdLst>
                  <a:ahLst/>
                  <a:cxnLst>
                    <a:cxn ang="T8">
                      <a:pos x="T0" y="T1"/>
                    </a:cxn>
                    <a:cxn ang="T9">
                      <a:pos x="T2" y="T3"/>
                    </a:cxn>
                    <a:cxn ang="T10">
                      <a:pos x="T4" y="T5"/>
                    </a:cxn>
                    <a:cxn ang="T11">
                      <a:pos x="T6" y="T7"/>
                    </a:cxn>
                  </a:cxnLst>
                  <a:rect l="T12" t="T13" r="T14" b="T15"/>
                  <a:pathLst>
                    <a:path w="19" h="10">
                      <a:moveTo>
                        <a:pt x="9" y="10"/>
                      </a:moveTo>
                      <a:lnTo>
                        <a:pt x="0" y="0"/>
                      </a:lnTo>
                      <a:lnTo>
                        <a:pt x="19" y="10"/>
                      </a:lnTo>
                      <a:lnTo>
                        <a:pt x="9" y="10"/>
                      </a:lnTo>
                      <a:close/>
                    </a:path>
                  </a:pathLst>
                </a:custGeom>
                <a:solidFill>
                  <a:srgbClr val="FF0000"/>
                </a:solidFill>
                <a:ln w="9525">
                  <a:noFill/>
                  <a:round/>
                  <a:headEnd/>
                  <a:tailEnd/>
                </a:ln>
              </p:spPr>
              <p:txBody>
                <a:bodyPr/>
                <a:lstStyle/>
                <a:p>
                  <a:endParaRPr lang="en-GB"/>
                </a:p>
              </p:txBody>
            </p:sp>
            <p:sp>
              <p:nvSpPr>
                <p:cNvPr id="37228" name="Freeform 443"/>
                <p:cNvSpPr>
                  <a:spLocks/>
                </p:cNvSpPr>
                <p:nvPr/>
              </p:nvSpPr>
              <p:spPr bwMode="auto">
                <a:xfrm>
                  <a:off x="3187" y="1412"/>
                  <a:ext cx="29" cy="29"/>
                </a:xfrm>
                <a:custGeom>
                  <a:avLst/>
                  <a:gdLst>
                    <a:gd name="T0" fmla="*/ 19 w 29"/>
                    <a:gd name="T1" fmla="*/ 29 h 29"/>
                    <a:gd name="T2" fmla="*/ 0 w 29"/>
                    <a:gd name="T3" fmla="*/ 10 h 29"/>
                    <a:gd name="T4" fmla="*/ 19 w 29"/>
                    <a:gd name="T5" fmla="*/ 0 h 29"/>
                    <a:gd name="T6" fmla="*/ 29 w 29"/>
                    <a:gd name="T7" fmla="*/ 1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0"/>
                      </a:lnTo>
                      <a:lnTo>
                        <a:pt x="19" y="0"/>
                      </a:lnTo>
                      <a:lnTo>
                        <a:pt x="29" y="19"/>
                      </a:lnTo>
                      <a:lnTo>
                        <a:pt x="19" y="29"/>
                      </a:lnTo>
                      <a:close/>
                    </a:path>
                  </a:pathLst>
                </a:custGeom>
                <a:solidFill>
                  <a:srgbClr val="FF0000"/>
                </a:solidFill>
                <a:ln w="9525">
                  <a:noFill/>
                  <a:round/>
                  <a:headEnd/>
                  <a:tailEnd/>
                </a:ln>
              </p:spPr>
              <p:txBody>
                <a:bodyPr/>
                <a:lstStyle/>
                <a:p>
                  <a:endParaRPr lang="en-GB"/>
                </a:p>
              </p:txBody>
            </p:sp>
            <p:sp>
              <p:nvSpPr>
                <p:cNvPr id="37229" name="Freeform 444"/>
                <p:cNvSpPr>
                  <a:spLocks/>
                </p:cNvSpPr>
                <p:nvPr/>
              </p:nvSpPr>
              <p:spPr bwMode="auto">
                <a:xfrm>
                  <a:off x="3206" y="1412"/>
                  <a:ext cx="19" cy="19"/>
                </a:xfrm>
                <a:custGeom>
                  <a:avLst/>
                  <a:gdLst>
                    <a:gd name="T0" fmla="*/ 10 w 19"/>
                    <a:gd name="T1" fmla="*/ 19 h 19"/>
                    <a:gd name="T2" fmla="*/ 0 w 19"/>
                    <a:gd name="T3" fmla="*/ 0 h 19"/>
                    <a:gd name="T4" fmla="*/ 19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9" y="0"/>
                      </a:lnTo>
                      <a:lnTo>
                        <a:pt x="19" y="19"/>
                      </a:lnTo>
                      <a:lnTo>
                        <a:pt x="10" y="19"/>
                      </a:lnTo>
                      <a:close/>
                    </a:path>
                  </a:pathLst>
                </a:custGeom>
                <a:solidFill>
                  <a:srgbClr val="FF0000"/>
                </a:solidFill>
                <a:ln w="9525">
                  <a:noFill/>
                  <a:round/>
                  <a:headEnd/>
                  <a:tailEnd/>
                </a:ln>
              </p:spPr>
              <p:txBody>
                <a:bodyPr/>
                <a:lstStyle/>
                <a:p>
                  <a:endParaRPr lang="en-GB"/>
                </a:p>
              </p:txBody>
            </p:sp>
            <p:sp>
              <p:nvSpPr>
                <p:cNvPr id="37230" name="Freeform 445"/>
                <p:cNvSpPr>
                  <a:spLocks/>
                </p:cNvSpPr>
                <p:nvPr/>
              </p:nvSpPr>
              <p:spPr bwMode="auto">
                <a:xfrm>
                  <a:off x="3225" y="1412"/>
                  <a:ext cx="1" cy="19"/>
                </a:xfrm>
                <a:custGeom>
                  <a:avLst/>
                  <a:gdLst>
                    <a:gd name="T0" fmla="*/ 0 w 1"/>
                    <a:gd name="T1" fmla="*/ 19 h 19"/>
                    <a:gd name="T2" fmla="*/ 0 w 1"/>
                    <a:gd name="T3" fmla="*/ 0 h 19"/>
                    <a:gd name="T4" fmla="*/ 0 w 1"/>
                    <a:gd name="T5" fmla="*/ 19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0"/>
                      </a:lnTo>
                      <a:lnTo>
                        <a:pt x="0" y="19"/>
                      </a:lnTo>
                      <a:close/>
                    </a:path>
                  </a:pathLst>
                </a:custGeom>
                <a:solidFill>
                  <a:srgbClr val="FF0000"/>
                </a:solidFill>
                <a:ln w="9525">
                  <a:noFill/>
                  <a:round/>
                  <a:headEnd/>
                  <a:tailEnd/>
                </a:ln>
              </p:spPr>
              <p:txBody>
                <a:bodyPr/>
                <a:lstStyle/>
                <a:p>
                  <a:endParaRPr lang="en-GB"/>
                </a:p>
              </p:txBody>
            </p:sp>
            <p:sp>
              <p:nvSpPr>
                <p:cNvPr id="37231" name="Freeform 446"/>
                <p:cNvSpPr>
                  <a:spLocks/>
                </p:cNvSpPr>
                <p:nvPr/>
              </p:nvSpPr>
              <p:spPr bwMode="auto">
                <a:xfrm>
                  <a:off x="3225" y="1403"/>
                  <a:ext cx="19" cy="28"/>
                </a:xfrm>
                <a:custGeom>
                  <a:avLst/>
                  <a:gdLst>
                    <a:gd name="T0" fmla="*/ 10 w 19"/>
                    <a:gd name="T1" fmla="*/ 28 h 28"/>
                    <a:gd name="T2" fmla="*/ 0 w 19"/>
                    <a:gd name="T3" fmla="*/ 9 h 28"/>
                    <a:gd name="T4" fmla="*/ 19 w 19"/>
                    <a:gd name="T5" fmla="*/ 0 h 28"/>
                    <a:gd name="T6" fmla="*/ 19 w 19"/>
                    <a:gd name="T7" fmla="*/ 19 h 28"/>
                    <a:gd name="T8" fmla="*/ 10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10" y="28"/>
                      </a:moveTo>
                      <a:lnTo>
                        <a:pt x="0" y="9"/>
                      </a:lnTo>
                      <a:lnTo>
                        <a:pt x="19" y="0"/>
                      </a:lnTo>
                      <a:lnTo>
                        <a:pt x="19" y="19"/>
                      </a:lnTo>
                      <a:lnTo>
                        <a:pt x="10" y="28"/>
                      </a:lnTo>
                      <a:close/>
                    </a:path>
                  </a:pathLst>
                </a:custGeom>
                <a:solidFill>
                  <a:srgbClr val="FF0000"/>
                </a:solidFill>
                <a:ln w="9525">
                  <a:noFill/>
                  <a:round/>
                  <a:headEnd/>
                  <a:tailEnd/>
                </a:ln>
              </p:spPr>
              <p:txBody>
                <a:bodyPr/>
                <a:lstStyle/>
                <a:p>
                  <a:endParaRPr lang="en-GB"/>
                </a:p>
              </p:txBody>
            </p:sp>
            <p:sp>
              <p:nvSpPr>
                <p:cNvPr id="37232" name="Freeform 447"/>
                <p:cNvSpPr>
                  <a:spLocks/>
                </p:cNvSpPr>
                <p:nvPr/>
              </p:nvSpPr>
              <p:spPr bwMode="auto">
                <a:xfrm>
                  <a:off x="3235" y="1403"/>
                  <a:ext cx="19" cy="19"/>
                </a:xfrm>
                <a:custGeom>
                  <a:avLst/>
                  <a:gdLst>
                    <a:gd name="T0" fmla="*/ 19 w 19"/>
                    <a:gd name="T1" fmla="*/ 19 h 19"/>
                    <a:gd name="T2" fmla="*/ 0 w 19"/>
                    <a:gd name="T3" fmla="*/ 9 h 19"/>
                    <a:gd name="T4" fmla="*/ 9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9" y="0"/>
                      </a:lnTo>
                      <a:lnTo>
                        <a:pt x="19" y="9"/>
                      </a:lnTo>
                      <a:lnTo>
                        <a:pt x="19" y="19"/>
                      </a:lnTo>
                      <a:close/>
                    </a:path>
                  </a:pathLst>
                </a:custGeom>
                <a:solidFill>
                  <a:srgbClr val="FF0000"/>
                </a:solidFill>
                <a:ln w="9525">
                  <a:noFill/>
                  <a:round/>
                  <a:headEnd/>
                  <a:tailEnd/>
                </a:ln>
              </p:spPr>
              <p:txBody>
                <a:bodyPr/>
                <a:lstStyle/>
                <a:p>
                  <a:endParaRPr lang="en-GB"/>
                </a:p>
              </p:txBody>
            </p:sp>
            <p:sp>
              <p:nvSpPr>
                <p:cNvPr id="37233" name="Freeform 448"/>
                <p:cNvSpPr>
                  <a:spLocks/>
                </p:cNvSpPr>
                <p:nvPr/>
              </p:nvSpPr>
              <p:spPr bwMode="auto">
                <a:xfrm>
                  <a:off x="3244" y="1393"/>
                  <a:ext cx="20" cy="19"/>
                </a:xfrm>
                <a:custGeom>
                  <a:avLst/>
                  <a:gdLst>
                    <a:gd name="T0" fmla="*/ 10 w 20"/>
                    <a:gd name="T1" fmla="*/ 19 h 19"/>
                    <a:gd name="T2" fmla="*/ 0 w 20"/>
                    <a:gd name="T3" fmla="*/ 0 h 19"/>
                    <a:gd name="T4" fmla="*/ 20 w 20"/>
                    <a:gd name="T5" fmla="*/ 0 h 19"/>
                    <a:gd name="T6" fmla="*/ 20 w 20"/>
                    <a:gd name="T7" fmla="*/ 19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0"/>
                      </a:lnTo>
                      <a:lnTo>
                        <a:pt x="20" y="0"/>
                      </a:lnTo>
                      <a:lnTo>
                        <a:pt x="20" y="19"/>
                      </a:lnTo>
                      <a:lnTo>
                        <a:pt x="10" y="19"/>
                      </a:lnTo>
                      <a:close/>
                    </a:path>
                  </a:pathLst>
                </a:custGeom>
                <a:solidFill>
                  <a:srgbClr val="FF0000"/>
                </a:solidFill>
                <a:ln w="9525">
                  <a:noFill/>
                  <a:round/>
                  <a:headEnd/>
                  <a:tailEnd/>
                </a:ln>
              </p:spPr>
              <p:txBody>
                <a:bodyPr/>
                <a:lstStyle/>
                <a:p>
                  <a:endParaRPr lang="en-GB"/>
                </a:p>
              </p:txBody>
            </p:sp>
            <p:sp>
              <p:nvSpPr>
                <p:cNvPr id="37234" name="Freeform 449"/>
                <p:cNvSpPr>
                  <a:spLocks/>
                </p:cNvSpPr>
                <p:nvPr/>
              </p:nvSpPr>
              <p:spPr bwMode="auto">
                <a:xfrm>
                  <a:off x="3254" y="1384"/>
                  <a:ext cx="19" cy="19"/>
                </a:xfrm>
                <a:custGeom>
                  <a:avLst/>
                  <a:gdLst>
                    <a:gd name="T0" fmla="*/ 19 w 19"/>
                    <a:gd name="T1" fmla="*/ 19 h 19"/>
                    <a:gd name="T2" fmla="*/ 0 w 19"/>
                    <a:gd name="T3" fmla="*/ 9 h 19"/>
                    <a:gd name="T4" fmla="*/ 10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10" y="0"/>
                      </a:lnTo>
                      <a:lnTo>
                        <a:pt x="19" y="9"/>
                      </a:lnTo>
                      <a:lnTo>
                        <a:pt x="19" y="19"/>
                      </a:lnTo>
                      <a:close/>
                    </a:path>
                  </a:pathLst>
                </a:custGeom>
                <a:solidFill>
                  <a:srgbClr val="FF0000"/>
                </a:solidFill>
                <a:ln w="9525">
                  <a:noFill/>
                  <a:round/>
                  <a:headEnd/>
                  <a:tailEnd/>
                </a:ln>
              </p:spPr>
              <p:txBody>
                <a:bodyPr/>
                <a:lstStyle/>
                <a:p>
                  <a:endParaRPr lang="en-GB"/>
                </a:p>
              </p:txBody>
            </p:sp>
            <p:sp>
              <p:nvSpPr>
                <p:cNvPr id="37235" name="Freeform 450"/>
                <p:cNvSpPr>
                  <a:spLocks/>
                </p:cNvSpPr>
                <p:nvPr/>
              </p:nvSpPr>
              <p:spPr bwMode="auto">
                <a:xfrm>
                  <a:off x="3264" y="1374"/>
                  <a:ext cx="19" cy="29"/>
                </a:xfrm>
                <a:custGeom>
                  <a:avLst/>
                  <a:gdLst>
                    <a:gd name="T0" fmla="*/ 9 w 19"/>
                    <a:gd name="T1" fmla="*/ 29 h 29"/>
                    <a:gd name="T2" fmla="*/ 0 w 19"/>
                    <a:gd name="T3" fmla="*/ 10 h 29"/>
                    <a:gd name="T4" fmla="*/ 19 w 19"/>
                    <a:gd name="T5" fmla="*/ 0 h 29"/>
                    <a:gd name="T6" fmla="*/ 19 w 19"/>
                    <a:gd name="T7" fmla="*/ 19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19" y="0"/>
                      </a:lnTo>
                      <a:lnTo>
                        <a:pt x="19" y="19"/>
                      </a:lnTo>
                      <a:lnTo>
                        <a:pt x="9" y="29"/>
                      </a:lnTo>
                      <a:close/>
                    </a:path>
                  </a:pathLst>
                </a:custGeom>
                <a:solidFill>
                  <a:srgbClr val="FF0000"/>
                </a:solidFill>
                <a:ln w="9525">
                  <a:noFill/>
                  <a:round/>
                  <a:headEnd/>
                  <a:tailEnd/>
                </a:ln>
              </p:spPr>
              <p:txBody>
                <a:bodyPr/>
                <a:lstStyle/>
                <a:p>
                  <a:endParaRPr lang="en-GB"/>
                </a:p>
              </p:txBody>
            </p:sp>
            <p:sp>
              <p:nvSpPr>
                <p:cNvPr id="37236" name="Rectangle 451"/>
                <p:cNvSpPr>
                  <a:spLocks noChangeArrowheads="1"/>
                </p:cNvSpPr>
                <p:nvPr/>
              </p:nvSpPr>
              <p:spPr bwMode="auto">
                <a:xfrm>
                  <a:off x="3283" y="1374"/>
                  <a:ext cx="9" cy="19"/>
                </a:xfrm>
                <a:prstGeom prst="rect">
                  <a:avLst/>
                </a:prstGeom>
                <a:solidFill>
                  <a:srgbClr val="FF0000"/>
                </a:solidFill>
                <a:ln w="9525">
                  <a:noFill/>
                  <a:miter lim="800000"/>
                  <a:headEnd/>
                  <a:tailEnd/>
                </a:ln>
              </p:spPr>
              <p:txBody>
                <a:bodyPr/>
                <a:lstStyle/>
                <a:p>
                  <a:endParaRPr lang="en-GB"/>
                </a:p>
              </p:txBody>
            </p:sp>
            <p:sp>
              <p:nvSpPr>
                <p:cNvPr id="37237" name="Freeform 452"/>
                <p:cNvSpPr>
                  <a:spLocks/>
                </p:cNvSpPr>
                <p:nvPr/>
              </p:nvSpPr>
              <p:spPr bwMode="auto">
                <a:xfrm>
                  <a:off x="3292" y="1374"/>
                  <a:ext cx="20" cy="19"/>
                </a:xfrm>
                <a:custGeom>
                  <a:avLst/>
                  <a:gdLst>
                    <a:gd name="T0" fmla="*/ 10 w 20"/>
                    <a:gd name="T1" fmla="*/ 19 h 19"/>
                    <a:gd name="T2" fmla="*/ 0 w 20"/>
                    <a:gd name="T3" fmla="*/ 10 h 19"/>
                    <a:gd name="T4" fmla="*/ 0 w 20"/>
                    <a:gd name="T5" fmla="*/ 0 h 19"/>
                    <a:gd name="T6" fmla="*/ 20 w 20"/>
                    <a:gd name="T7" fmla="*/ 10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10"/>
                      </a:lnTo>
                      <a:lnTo>
                        <a:pt x="0" y="0"/>
                      </a:lnTo>
                      <a:lnTo>
                        <a:pt x="20" y="10"/>
                      </a:lnTo>
                      <a:lnTo>
                        <a:pt x="10" y="19"/>
                      </a:lnTo>
                      <a:close/>
                    </a:path>
                  </a:pathLst>
                </a:custGeom>
                <a:solidFill>
                  <a:srgbClr val="FF0000"/>
                </a:solidFill>
                <a:ln w="9525">
                  <a:noFill/>
                  <a:round/>
                  <a:headEnd/>
                  <a:tailEnd/>
                </a:ln>
              </p:spPr>
              <p:txBody>
                <a:bodyPr/>
                <a:lstStyle/>
                <a:p>
                  <a:endParaRPr lang="en-GB"/>
                </a:p>
              </p:txBody>
            </p:sp>
            <p:sp>
              <p:nvSpPr>
                <p:cNvPr id="37238" name="Freeform 453"/>
                <p:cNvSpPr>
                  <a:spLocks/>
                </p:cNvSpPr>
                <p:nvPr/>
              </p:nvSpPr>
              <p:spPr bwMode="auto">
                <a:xfrm>
                  <a:off x="3302" y="1365"/>
                  <a:ext cx="19" cy="19"/>
                </a:xfrm>
                <a:custGeom>
                  <a:avLst/>
                  <a:gdLst>
                    <a:gd name="T0" fmla="*/ 0 w 19"/>
                    <a:gd name="T1" fmla="*/ 19 h 19"/>
                    <a:gd name="T2" fmla="*/ 0 w 19"/>
                    <a:gd name="T3" fmla="*/ 0 h 19"/>
                    <a:gd name="T4" fmla="*/ 10 w 19"/>
                    <a:gd name="T5" fmla="*/ 0 h 19"/>
                    <a:gd name="T6" fmla="*/ 19 w 19"/>
                    <a:gd name="T7" fmla="*/ 19 h 19"/>
                    <a:gd name="T8" fmla="*/ 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0" y="0"/>
                      </a:lnTo>
                      <a:lnTo>
                        <a:pt x="10" y="0"/>
                      </a:lnTo>
                      <a:lnTo>
                        <a:pt x="19" y="19"/>
                      </a:lnTo>
                      <a:lnTo>
                        <a:pt x="0" y="19"/>
                      </a:lnTo>
                      <a:close/>
                    </a:path>
                  </a:pathLst>
                </a:custGeom>
                <a:solidFill>
                  <a:srgbClr val="FF0000"/>
                </a:solidFill>
                <a:ln w="9525">
                  <a:noFill/>
                  <a:round/>
                  <a:headEnd/>
                  <a:tailEnd/>
                </a:ln>
              </p:spPr>
              <p:txBody>
                <a:bodyPr/>
                <a:lstStyle/>
                <a:p>
                  <a:endParaRPr lang="en-GB"/>
                </a:p>
              </p:txBody>
            </p:sp>
            <p:sp>
              <p:nvSpPr>
                <p:cNvPr id="37239" name="Freeform 454"/>
                <p:cNvSpPr>
                  <a:spLocks/>
                </p:cNvSpPr>
                <p:nvPr/>
              </p:nvSpPr>
              <p:spPr bwMode="auto">
                <a:xfrm>
                  <a:off x="3312" y="1365"/>
                  <a:ext cx="19" cy="9"/>
                </a:xfrm>
                <a:custGeom>
                  <a:avLst/>
                  <a:gdLst>
                    <a:gd name="T0" fmla="*/ 9 w 19"/>
                    <a:gd name="T1" fmla="*/ 9 h 9"/>
                    <a:gd name="T2" fmla="*/ 0 w 19"/>
                    <a:gd name="T3" fmla="*/ 0 h 9"/>
                    <a:gd name="T4" fmla="*/ 19 w 19"/>
                    <a:gd name="T5" fmla="*/ 9 h 9"/>
                    <a:gd name="T6" fmla="*/ 9 w 19"/>
                    <a:gd name="T7" fmla="*/ 9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9" y="9"/>
                      </a:moveTo>
                      <a:lnTo>
                        <a:pt x="0" y="0"/>
                      </a:lnTo>
                      <a:lnTo>
                        <a:pt x="19" y="9"/>
                      </a:lnTo>
                      <a:lnTo>
                        <a:pt x="9" y="9"/>
                      </a:lnTo>
                      <a:close/>
                    </a:path>
                  </a:pathLst>
                </a:custGeom>
                <a:solidFill>
                  <a:srgbClr val="FF0000"/>
                </a:solidFill>
                <a:ln w="9525">
                  <a:noFill/>
                  <a:round/>
                  <a:headEnd/>
                  <a:tailEnd/>
                </a:ln>
              </p:spPr>
              <p:txBody>
                <a:bodyPr/>
                <a:lstStyle/>
                <a:p>
                  <a:endParaRPr lang="en-GB"/>
                </a:p>
              </p:txBody>
            </p:sp>
            <p:sp>
              <p:nvSpPr>
                <p:cNvPr id="37240" name="Freeform 455"/>
                <p:cNvSpPr>
                  <a:spLocks/>
                </p:cNvSpPr>
                <p:nvPr/>
              </p:nvSpPr>
              <p:spPr bwMode="auto">
                <a:xfrm>
                  <a:off x="3312" y="1346"/>
                  <a:ext cx="28" cy="28"/>
                </a:xfrm>
                <a:custGeom>
                  <a:avLst/>
                  <a:gdLst>
                    <a:gd name="T0" fmla="*/ 19 w 28"/>
                    <a:gd name="T1" fmla="*/ 28 h 28"/>
                    <a:gd name="T2" fmla="*/ 0 w 28"/>
                    <a:gd name="T3" fmla="*/ 9 h 28"/>
                    <a:gd name="T4" fmla="*/ 19 w 28"/>
                    <a:gd name="T5" fmla="*/ 0 h 28"/>
                    <a:gd name="T6" fmla="*/ 28 w 28"/>
                    <a:gd name="T7" fmla="*/ 19 h 28"/>
                    <a:gd name="T8" fmla="*/ 19 w 28"/>
                    <a:gd name="T9" fmla="*/ 2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9" y="28"/>
                      </a:moveTo>
                      <a:lnTo>
                        <a:pt x="0" y="9"/>
                      </a:lnTo>
                      <a:lnTo>
                        <a:pt x="19" y="0"/>
                      </a:lnTo>
                      <a:lnTo>
                        <a:pt x="28" y="19"/>
                      </a:lnTo>
                      <a:lnTo>
                        <a:pt x="19" y="28"/>
                      </a:lnTo>
                      <a:close/>
                    </a:path>
                  </a:pathLst>
                </a:custGeom>
                <a:solidFill>
                  <a:srgbClr val="FF0000"/>
                </a:solidFill>
                <a:ln w="9525">
                  <a:noFill/>
                  <a:round/>
                  <a:headEnd/>
                  <a:tailEnd/>
                </a:ln>
              </p:spPr>
              <p:txBody>
                <a:bodyPr/>
                <a:lstStyle/>
                <a:p>
                  <a:endParaRPr lang="en-GB"/>
                </a:p>
              </p:txBody>
            </p:sp>
            <p:sp>
              <p:nvSpPr>
                <p:cNvPr id="37241" name="Freeform 456"/>
                <p:cNvSpPr>
                  <a:spLocks/>
                </p:cNvSpPr>
                <p:nvPr/>
              </p:nvSpPr>
              <p:spPr bwMode="auto">
                <a:xfrm>
                  <a:off x="3331" y="1346"/>
                  <a:ext cx="19" cy="19"/>
                </a:xfrm>
                <a:custGeom>
                  <a:avLst/>
                  <a:gdLst>
                    <a:gd name="T0" fmla="*/ 9 w 19"/>
                    <a:gd name="T1" fmla="*/ 19 h 19"/>
                    <a:gd name="T2" fmla="*/ 0 w 19"/>
                    <a:gd name="T3" fmla="*/ 0 h 19"/>
                    <a:gd name="T4" fmla="*/ 19 w 19"/>
                    <a:gd name="T5" fmla="*/ 0 h 19"/>
                    <a:gd name="T6" fmla="*/ 19 w 19"/>
                    <a:gd name="T7" fmla="*/ 1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0"/>
                      </a:lnTo>
                      <a:lnTo>
                        <a:pt x="19" y="0"/>
                      </a:lnTo>
                      <a:lnTo>
                        <a:pt x="19" y="19"/>
                      </a:lnTo>
                      <a:lnTo>
                        <a:pt x="9" y="19"/>
                      </a:lnTo>
                      <a:close/>
                    </a:path>
                  </a:pathLst>
                </a:custGeom>
                <a:solidFill>
                  <a:srgbClr val="FF0000"/>
                </a:solidFill>
                <a:ln w="9525">
                  <a:noFill/>
                  <a:round/>
                  <a:headEnd/>
                  <a:tailEnd/>
                </a:ln>
              </p:spPr>
              <p:txBody>
                <a:bodyPr/>
                <a:lstStyle/>
                <a:p>
                  <a:endParaRPr lang="en-GB"/>
                </a:p>
              </p:txBody>
            </p:sp>
            <p:sp>
              <p:nvSpPr>
                <p:cNvPr id="37242" name="Freeform 457"/>
                <p:cNvSpPr>
                  <a:spLocks/>
                </p:cNvSpPr>
                <p:nvPr/>
              </p:nvSpPr>
              <p:spPr bwMode="auto">
                <a:xfrm>
                  <a:off x="3340" y="1336"/>
                  <a:ext cx="19" cy="19"/>
                </a:xfrm>
                <a:custGeom>
                  <a:avLst/>
                  <a:gdLst>
                    <a:gd name="T0" fmla="*/ 19 w 19"/>
                    <a:gd name="T1" fmla="*/ 19 h 19"/>
                    <a:gd name="T2" fmla="*/ 0 w 19"/>
                    <a:gd name="T3" fmla="*/ 10 h 19"/>
                    <a:gd name="T4" fmla="*/ 10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0"/>
                      </a:lnTo>
                      <a:lnTo>
                        <a:pt x="10" y="0"/>
                      </a:lnTo>
                      <a:lnTo>
                        <a:pt x="19" y="10"/>
                      </a:lnTo>
                      <a:lnTo>
                        <a:pt x="19" y="19"/>
                      </a:lnTo>
                      <a:close/>
                    </a:path>
                  </a:pathLst>
                </a:custGeom>
                <a:solidFill>
                  <a:srgbClr val="FF0000"/>
                </a:solidFill>
                <a:ln w="9525">
                  <a:noFill/>
                  <a:round/>
                  <a:headEnd/>
                  <a:tailEnd/>
                </a:ln>
              </p:spPr>
              <p:txBody>
                <a:bodyPr/>
                <a:lstStyle/>
                <a:p>
                  <a:endParaRPr lang="en-GB"/>
                </a:p>
              </p:txBody>
            </p:sp>
            <p:sp>
              <p:nvSpPr>
                <p:cNvPr id="37243" name="Freeform 458"/>
                <p:cNvSpPr>
                  <a:spLocks/>
                </p:cNvSpPr>
                <p:nvPr/>
              </p:nvSpPr>
              <p:spPr bwMode="auto">
                <a:xfrm>
                  <a:off x="3350" y="1326"/>
                  <a:ext cx="19" cy="29"/>
                </a:xfrm>
                <a:custGeom>
                  <a:avLst/>
                  <a:gdLst>
                    <a:gd name="T0" fmla="*/ 9 w 19"/>
                    <a:gd name="T1" fmla="*/ 29 h 29"/>
                    <a:gd name="T2" fmla="*/ 0 w 19"/>
                    <a:gd name="T3" fmla="*/ 10 h 29"/>
                    <a:gd name="T4" fmla="*/ 19 w 19"/>
                    <a:gd name="T5" fmla="*/ 0 h 29"/>
                    <a:gd name="T6" fmla="*/ 19 w 19"/>
                    <a:gd name="T7" fmla="*/ 20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19" y="0"/>
                      </a:lnTo>
                      <a:lnTo>
                        <a:pt x="19" y="20"/>
                      </a:lnTo>
                      <a:lnTo>
                        <a:pt x="9" y="29"/>
                      </a:lnTo>
                      <a:close/>
                    </a:path>
                  </a:pathLst>
                </a:custGeom>
                <a:solidFill>
                  <a:srgbClr val="FF0000"/>
                </a:solidFill>
                <a:ln w="9525">
                  <a:noFill/>
                  <a:round/>
                  <a:headEnd/>
                  <a:tailEnd/>
                </a:ln>
              </p:spPr>
              <p:txBody>
                <a:bodyPr/>
                <a:lstStyle/>
                <a:p>
                  <a:endParaRPr lang="en-GB"/>
                </a:p>
              </p:txBody>
            </p:sp>
            <p:sp>
              <p:nvSpPr>
                <p:cNvPr id="37244" name="Freeform 459"/>
                <p:cNvSpPr>
                  <a:spLocks/>
                </p:cNvSpPr>
                <p:nvPr/>
              </p:nvSpPr>
              <p:spPr bwMode="auto">
                <a:xfrm>
                  <a:off x="3369" y="1326"/>
                  <a:ext cx="1" cy="20"/>
                </a:xfrm>
                <a:custGeom>
                  <a:avLst/>
                  <a:gdLst>
                    <a:gd name="T0" fmla="*/ 0 w 1"/>
                    <a:gd name="T1" fmla="*/ 20 h 20"/>
                    <a:gd name="T2" fmla="*/ 0 w 1"/>
                    <a:gd name="T3" fmla="*/ 0 h 20"/>
                    <a:gd name="T4" fmla="*/ 0 w 1"/>
                    <a:gd name="T5" fmla="*/ 20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20"/>
                      </a:moveTo>
                      <a:lnTo>
                        <a:pt x="0" y="0"/>
                      </a:lnTo>
                      <a:lnTo>
                        <a:pt x="0" y="20"/>
                      </a:lnTo>
                      <a:close/>
                    </a:path>
                  </a:pathLst>
                </a:custGeom>
                <a:solidFill>
                  <a:srgbClr val="FF0000"/>
                </a:solidFill>
                <a:ln w="9525">
                  <a:noFill/>
                  <a:round/>
                  <a:headEnd/>
                  <a:tailEnd/>
                </a:ln>
              </p:spPr>
              <p:txBody>
                <a:bodyPr/>
                <a:lstStyle/>
                <a:p>
                  <a:endParaRPr lang="en-GB"/>
                </a:p>
              </p:txBody>
            </p:sp>
            <p:sp>
              <p:nvSpPr>
                <p:cNvPr id="37245" name="Freeform 460"/>
                <p:cNvSpPr>
                  <a:spLocks/>
                </p:cNvSpPr>
                <p:nvPr/>
              </p:nvSpPr>
              <p:spPr bwMode="auto">
                <a:xfrm>
                  <a:off x="3369" y="1317"/>
                  <a:ext cx="19" cy="29"/>
                </a:xfrm>
                <a:custGeom>
                  <a:avLst/>
                  <a:gdLst>
                    <a:gd name="T0" fmla="*/ 10 w 19"/>
                    <a:gd name="T1" fmla="*/ 29 h 29"/>
                    <a:gd name="T2" fmla="*/ 0 w 19"/>
                    <a:gd name="T3" fmla="*/ 9 h 29"/>
                    <a:gd name="T4" fmla="*/ 10 w 19"/>
                    <a:gd name="T5" fmla="*/ 0 h 29"/>
                    <a:gd name="T6" fmla="*/ 19 w 19"/>
                    <a:gd name="T7" fmla="*/ 19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9"/>
                      </a:lnTo>
                      <a:lnTo>
                        <a:pt x="10" y="0"/>
                      </a:lnTo>
                      <a:lnTo>
                        <a:pt x="19" y="19"/>
                      </a:lnTo>
                      <a:lnTo>
                        <a:pt x="10" y="29"/>
                      </a:lnTo>
                      <a:close/>
                    </a:path>
                  </a:pathLst>
                </a:custGeom>
                <a:solidFill>
                  <a:srgbClr val="FF0000"/>
                </a:solidFill>
                <a:ln w="9525">
                  <a:noFill/>
                  <a:round/>
                  <a:headEnd/>
                  <a:tailEnd/>
                </a:ln>
              </p:spPr>
              <p:txBody>
                <a:bodyPr/>
                <a:lstStyle/>
                <a:p>
                  <a:endParaRPr lang="en-GB"/>
                </a:p>
              </p:txBody>
            </p:sp>
            <p:sp>
              <p:nvSpPr>
                <p:cNvPr id="37246" name="Freeform 461"/>
                <p:cNvSpPr>
                  <a:spLocks/>
                </p:cNvSpPr>
                <p:nvPr/>
              </p:nvSpPr>
              <p:spPr bwMode="auto">
                <a:xfrm>
                  <a:off x="3379" y="1317"/>
                  <a:ext cx="19" cy="19"/>
                </a:xfrm>
                <a:custGeom>
                  <a:avLst/>
                  <a:gdLst>
                    <a:gd name="T0" fmla="*/ 19 w 19"/>
                    <a:gd name="T1" fmla="*/ 19 h 19"/>
                    <a:gd name="T2" fmla="*/ 0 w 19"/>
                    <a:gd name="T3" fmla="*/ 9 h 19"/>
                    <a:gd name="T4" fmla="*/ 9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9" y="0"/>
                      </a:lnTo>
                      <a:lnTo>
                        <a:pt x="19" y="9"/>
                      </a:lnTo>
                      <a:lnTo>
                        <a:pt x="19" y="19"/>
                      </a:lnTo>
                      <a:close/>
                    </a:path>
                  </a:pathLst>
                </a:custGeom>
                <a:solidFill>
                  <a:srgbClr val="FF0000"/>
                </a:solidFill>
                <a:ln w="9525">
                  <a:noFill/>
                  <a:round/>
                  <a:headEnd/>
                  <a:tailEnd/>
                </a:ln>
              </p:spPr>
              <p:txBody>
                <a:bodyPr/>
                <a:lstStyle/>
                <a:p>
                  <a:endParaRPr lang="en-GB"/>
                </a:p>
              </p:txBody>
            </p:sp>
            <p:sp>
              <p:nvSpPr>
                <p:cNvPr id="37247" name="Freeform 462"/>
                <p:cNvSpPr>
                  <a:spLocks/>
                </p:cNvSpPr>
                <p:nvPr/>
              </p:nvSpPr>
              <p:spPr bwMode="auto">
                <a:xfrm>
                  <a:off x="3388" y="1307"/>
                  <a:ext cx="19" cy="29"/>
                </a:xfrm>
                <a:custGeom>
                  <a:avLst/>
                  <a:gdLst>
                    <a:gd name="T0" fmla="*/ 10 w 19"/>
                    <a:gd name="T1" fmla="*/ 29 h 29"/>
                    <a:gd name="T2" fmla="*/ 0 w 19"/>
                    <a:gd name="T3" fmla="*/ 10 h 29"/>
                    <a:gd name="T4" fmla="*/ 19 w 19"/>
                    <a:gd name="T5" fmla="*/ 0 h 29"/>
                    <a:gd name="T6" fmla="*/ 19 w 19"/>
                    <a:gd name="T7" fmla="*/ 19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10"/>
                      </a:lnTo>
                      <a:lnTo>
                        <a:pt x="19" y="0"/>
                      </a:lnTo>
                      <a:lnTo>
                        <a:pt x="19" y="19"/>
                      </a:lnTo>
                      <a:lnTo>
                        <a:pt x="10" y="29"/>
                      </a:lnTo>
                      <a:close/>
                    </a:path>
                  </a:pathLst>
                </a:custGeom>
                <a:solidFill>
                  <a:srgbClr val="FF0000"/>
                </a:solidFill>
                <a:ln w="9525">
                  <a:noFill/>
                  <a:round/>
                  <a:headEnd/>
                  <a:tailEnd/>
                </a:ln>
              </p:spPr>
              <p:txBody>
                <a:bodyPr/>
                <a:lstStyle/>
                <a:p>
                  <a:endParaRPr lang="en-GB"/>
                </a:p>
              </p:txBody>
            </p:sp>
            <p:sp>
              <p:nvSpPr>
                <p:cNvPr id="37248" name="Freeform 463"/>
                <p:cNvSpPr>
                  <a:spLocks/>
                </p:cNvSpPr>
                <p:nvPr/>
              </p:nvSpPr>
              <p:spPr bwMode="auto">
                <a:xfrm>
                  <a:off x="3398" y="1307"/>
                  <a:ext cx="29" cy="19"/>
                </a:xfrm>
                <a:custGeom>
                  <a:avLst/>
                  <a:gdLst>
                    <a:gd name="T0" fmla="*/ 19 w 29"/>
                    <a:gd name="T1" fmla="*/ 19 h 19"/>
                    <a:gd name="T2" fmla="*/ 0 w 29"/>
                    <a:gd name="T3" fmla="*/ 10 h 19"/>
                    <a:gd name="T4" fmla="*/ 9 w 29"/>
                    <a:gd name="T5" fmla="*/ 0 h 19"/>
                    <a:gd name="T6" fmla="*/ 29 w 29"/>
                    <a:gd name="T7" fmla="*/ 1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9" y="0"/>
                      </a:lnTo>
                      <a:lnTo>
                        <a:pt x="29" y="10"/>
                      </a:lnTo>
                      <a:lnTo>
                        <a:pt x="19" y="19"/>
                      </a:lnTo>
                      <a:close/>
                    </a:path>
                  </a:pathLst>
                </a:custGeom>
                <a:solidFill>
                  <a:srgbClr val="FF0000"/>
                </a:solidFill>
                <a:ln w="9525">
                  <a:noFill/>
                  <a:round/>
                  <a:headEnd/>
                  <a:tailEnd/>
                </a:ln>
              </p:spPr>
              <p:txBody>
                <a:bodyPr/>
                <a:lstStyle/>
                <a:p>
                  <a:endParaRPr lang="en-GB"/>
                </a:p>
              </p:txBody>
            </p:sp>
            <p:sp>
              <p:nvSpPr>
                <p:cNvPr id="37249" name="Freeform 464"/>
                <p:cNvSpPr>
                  <a:spLocks/>
                </p:cNvSpPr>
                <p:nvPr/>
              </p:nvSpPr>
              <p:spPr bwMode="auto">
                <a:xfrm>
                  <a:off x="3407" y="1298"/>
                  <a:ext cx="20" cy="19"/>
                </a:xfrm>
                <a:custGeom>
                  <a:avLst/>
                  <a:gdLst>
                    <a:gd name="T0" fmla="*/ 10 w 20"/>
                    <a:gd name="T1" fmla="*/ 19 h 19"/>
                    <a:gd name="T2" fmla="*/ 0 w 20"/>
                    <a:gd name="T3" fmla="*/ 0 h 19"/>
                    <a:gd name="T4" fmla="*/ 10 w 20"/>
                    <a:gd name="T5" fmla="*/ 0 h 19"/>
                    <a:gd name="T6" fmla="*/ 20 w 20"/>
                    <a:gd name="T7" fmla="*/ 19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0"/>
                      </a:lnTo>
                      <a:lnTo>
                        <a:pt x="10" y="0"/>
                      </a:lnTo>
                      <a:lnTo>
                        <a:pt x="20" y="19"/>
                      </a:lnTo>
                      <a:lnTo>
                        <a:pt x="10" y="19"/>
                      </a:lnTo>
                      <a:close/>
                    </a:path>
                  </a:pathLst>
                </a:custGeom>
                <a:solidFill>
                  <a:srgbClr val="FF0000"/>
                </a:solidFill>
                <a:ln w="9525">
                  <a:noFill/>
                  <a:round/>
                  <a:headEnd/>
                  <a:tailEnd/>
                </a:ln>
              </p:spPr>
              <p:txBody>
                <a:bodyPr/>
                <a:lstStyle/>
                <a:p>
                  <a:endParaRPr lang="en-GB"/>
                </a:p>
              </p:txBody>
            </p:sp>
            <p:sp>
              <p:nvSpPr>
                <p:cNvPr id="37250" name="Freeform 465"/>
                <p:cNvSpPr>
                  <a:spLocks/>
                </p:cNvSpPr>
                <p:nvPr/>
              </p:nvSpPr>
              <p:spPr bwMode="auto">
                <a:xfrm>
                  <a:off x="3417" y="1288"/>
                  <a:ext cx="29" cy="19"/>
                </a:xfrm>
                <a:custGeom>
                  <a:avLst/>
                  <a:gdLst>
                    <a:gd name="T0" fmla="*/ 19 w 29"/>
                    <a:gd name="T1" fmla="*/ 19 h 19"/>
                    <a:gd name="T2" fmla="*/ 0 w 29"/>
                    <a:gd name="T3" fmla="*/ 10 h 19"/>
                    <a:gd name="T4" fmla="*/ 10 w 29"/>
                    <a:gd name="T5" fmla="*/ 0 h 19"/>
                    <a:gd name="T6" fmla="*/ 29 w 29"/>
                    <a:gd name="T7" fmla="*/ 1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10" y="0"/>
                      </a:lnTo>
                      <a:lnTo>
                        <a:pt x="29" y="10"/>
                      </a:lnTo>
                      <a:lnTo>
                        <a:pt x="19" y="19"/>
                      </a:lnTo>
                      <a:close/>
                    </a:path>
                  </a:pathLst>
                </a:custGeom>
                <a:solidFill>
                  <a:srgbClr val="FF0000"/>
                </a:solidFill>
                <a:ln w="9525">
                  <a:noFill/>
                  <a:round/>
                  <a:headEnd/>
                  <a:tailEnd/>
                </a:ln>
              </p:spPr>
              <p:txBody>
                <a:bodyPr/>
                <a:lstStyle/>
                <a:p>
                  <a:endParaRPr lang="en-GB"/>
                </a:p>
              </p:txBody>
            </p:sp>
            <p:sp>
              <p:nvSpPr>
                <p:cNvPr id="37251" name="Freeform 466"/>
                <p:cNvSpPr>
                  <a:spLocks/>
                </p:cNvSpPr>
                <p:nvPr/>
              </p:nvSpPr>
              <p:spPr bwMode="auto">
                <a:xfrm>
                  <a:off x="3427" y="1279"/>
                  <a:ext cx="19" cy="28"/>
                </a:xfrm>
                <a:custGeom>
                  <a:avLst/>
                  <a:gdLst>
                    <a:gd name="T0" fmla="*/ 9 w 19"/>
                    <a:gd name="T1" fmla="*/ 28 h 28"/>
                    <a:gd name="T2" fmla="*/ 0 w 19"/>
                    <a:gd name="T3" fmla="*/ 9 h 28"/>
                    <a:gd name="T4" fmla="*/ 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9" y="0"/>
                      </a:lnTo>
                      <a:lnTo>
                        <a:pt x="19" y="19"/>
                      </a:lnTo>
                      <a:lnTo>
                        <a:pt x="9" y="28"/>
                      </a:lnTo>
                      <a:close/>
                    </a:path>
                  </a:pathLst>
                </a:custGeom>
                <a:solidFill>
                  <a:srgbClr val="FF0000"/>
                </a:solidFill>
                <a:ln w="9525">
                  <a:noFill/>
                  <a:round/>
                  <a:headEnd/>
                  <a:tailEnd/>
                </a:ln>
              </p:spPr>
              <p:txBody>
                <a:bodyPr/>
                <a:lstStyle/>
                <a:p>
                  <a:endParaRPr lang="en-GB"/>
                </a:p>
              </p:txBody>
            </p:sp>
            <p:sp>
              <p:nvSpPr>
                <p:cNvPr id="37252" name="Freeform 467"/>
                <p:cNvSpPr>
                  <a:spLocks/>
                </p:cNvSpPr>
                <p:nvPr/>
              </p:nvSpPr>
              <p:spPr bwMode="auto">
                <a:xfrm>
                  <a:off x="3446" y="1279"/>
                  <a:ext cx="19" cy="19"/>
                </a:xfrm>
                <a:custGeom>
                  <a:avLst/>
                  <a:gdLst>
                    <a:gd name="T0" fmla="*/ 0 w 19"/>
                    <a:gd name="T1" fmla="*/ 19 h 19"/>
                    <a:gd name="T2" fmla="*/ 0 w 19"/>
                    <a:gd name="T3" fmla="*/ 0 h 19"/>
                    <a:gd name="T4" fmla="*/ 9 w 19"/>
                    <a:gd name="T5" fmla="*/ 0 h 19"/>
                    <a:gd name="T6" fmla="*/ 19 w 19"/>
                    <a:gd name="T7" fmla="*/ 19 h 19"/>
                    <a:gd name="T8" fmla="*/ 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0" y="0"/>
                      </a:lnTo>
                      <a:lnTo>
                        <a:pt x="9" y="0"/>
                      </a:lnTo>
                      <a:lnTo>
                        <a:pt x="19" y="19"/>
                      </a:lnTo>
                      <a:lnTo>
                        <a:pt x="0" y="19"/>
                      </a:lnTo>
                      <a:close/>
                    </a:path>
                  </a:pathLst>
                </a:custGeom>
                <a:solidFill>
                  <a:srgbClr val="FF0000"/>
                </a:solidFill>
                <a:ln w="9525">
                  <a:noFill/>
                  <a:round/>
                  <a:headEnd/>
                  <a:tailEnd/>
                </a:ln>
              </p:spPr>
              <p:txBody>
                <a:bodyPr/>
                <a:lstStyle/>
                <a:p>
                  <a:endParaRPr lang="en-GB"/>
                </a:p>
              </p:txBody>
            </p:sp>
            <p:sp>
              <p:nvSpPr>
                <p:cNvPr id="37253" name="Freeform 468"/>
                <p:cNvSpPr>
                  <a:spLocks/>
                </p:cNvSpPr>
                <p:nvPr/>
              </p:nvSpPr>
              <p:spPr bwMode="auto">
                <a:xfrm>
                  <a:off x="3455" y="1269"/>
                  <a:ext cx="20" cy="19"/>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10"/>
                      </a:lnTo>
                      <a:lnTo>
                        <a:pt x="10" y="0"/>
                      </a:lnTo>
                      <a:lnTo>
                        <a:pt x="20" y="10"/>
                      </a:lnTo>
                      <a:lnTo>
                        <a:pt x="10" y="19"/>
                      </a:lnTo>
                      <a:close/>
                    </a:path>
                  </a:pathLst>
                </a:custGeom>
                <a:solidFill>
                  <a:srgbClr val="FF0000"/>
                </a:solidFill>
                <a:ln w="9525">
                  <a:noFill/>
                  <a:round/>
                  <a:headEnd/>
                  <a:tailEnd/>
                </a:ln>
              </p:spPr>
              <p:txBody>
                <a:bodyPr/>
                <a:lstStyle/>
                <a:p>
                  <a:endParaRPr lang="en-GB"/>
                </a:p>
              </p:txBody>
            </p:sp>
            <p:sp>
              <p:nvSpPr>
                <p:cNvPr id="37254" name="Freeform 469"/>
                <p:cNvSpPr>
                  <a:spLocks/>
                </p:cNvSpPr>
                <p:nvPr/>
              </p:nvSpPr>
              <p:spPr bwMode="auto">
                <a:xfrm>
                  <a:off x="3465" y="1260"/>
                  <a:ext cx="19" cy="28"/>
                </a:xfrm>
                <a:custGeom>
                  <a:avLst/>
                  <a:gdLst>
                    <a:gd name="T0" fmla="*/ 10 w 19"/>
                    <a:gd name="T1" fmla="*/ 28 h 28"/>
                    <a:gd name="T2" fmla="*/ 0 w 19"/>
                    <a:gd name="T3" fmla="*/ 9 h 28"/>
                    <a:gd name="T4" fmla="*/ 10 w 19"/>
                    <a:gd name="T5" fmla="*/ 0 h 28"/>
                    <a:gd name="T6" fmla="*/ 19 w 19"/>
                    <a:gd name="T7" fmla="*/ 19 h 28"/>
                    <a:gd name="T8" fmla="*/ 10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10" y="28"/>
                      </a:moveTo>
                      <a:lnTo>
                        <a:pt x="0" y="9"/>
                      </a:lnTo>
                      <a:lnTo>
                        <a:pt x="10" y="0"/>
                      </a:lnTo>
                      <a:lnTo>
                        <a:pt x="19" y="19"/>
                      </a:lnTo>
                      <a:lnTo>
                        <a:pt x="10" y="28"/>
                      </a:lnTo>
                      <a:close/>
                    </a:path>
                  </a:pathLst>
                </a:custGeom>
                <a:solidFill>
                  <a:srgbClr val="FF0000"/>
                </a:solidFill>
                <a:ln w="9525">
                  <a:noFill/>
                  <a:round/>
                  <a:headEnd/>
                  <a:tailEnd/>
                </a:ln>
              </p:spPr>
              <p:txBody>
                <a:bodyPr/>
                <a:lstStyle/>
                <a:p>
                  <a:endParaRPr lang="en-GB"/>
                </a:p>
              </p:txBody>
            </p:sp>
            <p:sp>
              <p:nvSpPr>
                <p:cNvPr id="37255" name="Freeform 470"/>
                <p:cNvSpPr>
                  <a:spLocks/>
                </p:cNvSpPr>
                <p:nvPr/>
              </p:nvSpPr>
              <p:spPr bwMode="auto">
                <a:xfrm>
                  <a:off x="3475" y="1260"/>
                  <a:ext cx="19" cy="19"/>
                </a:xfrm>
                <a:custGeom>
                  <a:avLst/>
                  <a:gdLst>
                    <a:gd name="T0" fmla="*/ 9 w 19"/>
                    <a:gd name="T1" fmla="*/ 19 h 19"/>
                    <a:gd name="T2" fmla="*/ 0 w 19"/>
                    <a:gd name="T3" fmla="*/ 9 h 19"/>
                    <a:gd name="T4" fmla="*/ 9 w 19"/>
                    <a:gd name="T5" fmla="*/ 0 h 19"/>
                    <a:gd name="T6" fmla="*/ 19 w 19"/>
                    <a:gd name="T7" fmla="*/ 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9"/>
                      </a:lnTo>
                      <a:lnTo>
                        <a:pt x="9" y="0"/>
                      </a:lnTo>
                      <a:lnTo>
                        <a:pt x="19" y="9"/>
                      </a:lnTo>
                      <a:lnTo>
                        <a:pt x="9" y="19"/>
                      </a:lnTo>
                      <a:close/>
                    </a:path>
                  </a:pathLst>
                </a:custGeom>
                <a:solidFill>
                  <a:srgbClr val="FF0000"/>
                </a:solidFill>
                <a:ln w="9525">
                  <a:noFill/>
                  <a:round/>
                  <a:headEnd/>
                  <a:tailEnd/>
                </a:ln>
              </p:spPr>
              <p:txBody>
                <a:bodyPr/>
                <a:lstStyle/>
                <a:p>
                  <a:endParaRPr lang="en-GB"/>
                </a:p>
              </p:txBody>
            </p:sp>
            <p:sp>
              <p:nvSpPr>
                <p:cNvPr id="37256" name="Freeform 471"/>
                <p:cNvSpPr>
                  <a:spLocks/>
                </p:cNvSpPr>
                <p:nvPr/>
              </p:nvSpPr>
              <p:spPr bwMode="auto">
                <a:xfrm>
                  <a:off x="3484" y="1250"/>
                  <a:ext cx="19" cy="19"/>
                </a:xfrm>
                <a:custGeom>
                  <a:avLst/>
                  <a:gdLst>
                    <a:gd name="T0" fmla="*/ 10 w 19"/>
                    <a:gd name="T1" fmla="*/ 19 h 19"/>
                    <a:gd name="T2" fmla="*/ 0 w 19"/>
                    <a:gd name="T3" fmla="*/ 0 h 19"/>
                    <a:gd name="T4" fmla="*/ 10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0" y="0"/>
                      </a:lnTo>
                      <a:lnTo>
                        <a:pt x="19" y="19"/>
                      </a:lnTo>
                      <a:lnTo>
                        <a:pt x="10" y="19"/>
                      </a:lnTo>
                      <a:close/>
                    </a:path>
                  </a:pathLst>
                </a:custGeom>
                <a:solidFill>
                  <a:srgbClr val="FF0000"/>
                </a:solidFill>
                <a:ln w="9525">
                  <a:noFill/>
                  <a:round/>
                  <a:headEnd/>
                  <a:tailEnd/>
                </a:ln>
              </p:spPr>
              <p:txBody>
                <a:bodyPr/>
                <a:lstStyle/>
                <a:p>
                  <a:endParaRPr lang="en-GB"/>
                </a:p>
              </p:txBody>
            </p:sp>
            <p:sp>
              <p:nvSpPr>
                <p:cNvPr id="37257" name="Freeform 472"/>
                <p:cNvSpPr>
                  <a:spLocks/>
                </p:cNvSpPr>
                <p:nvPr/>
              </p:nvSpPr>
              <p:spPr bwMode="auto">
                <a:xfrm>
                  <a:off x="3494" y="1241"/>
                  <a:ext cx="19" cy="28"/>
                </a:xfrm>
                <a:custGeom>
                  <a:avLst/>
                  <a:gdLst>
                    <a:gd name="T0" fmla="*/ 9 w 19"/>
                    <a:gd name="T1" fmla="*/ 28 h 28"/>
                    <a:gd name="T2" fmla="*/ 0 w 19"/>
                    <a:gd name="T3" fmla="*/ 9 h 28"/>
                    <a:gd name="T4" fmla="*/ 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9" y="0"/>
                      </a:lnTo>
                      <a:lnTo>
                        <a:pt x="19" y="19"/>
                      </a:lnTo>
                      <a:lnTo>
                        <a:pt x="9" y="28"/>
                      </a:lnTo>
                      <a:close/>
                    </a:path>
                  </a:pathLst>
                </a:custGeom>
                <a:solidFill>
                  <a:srgbClr val="FF0000"/>
                </a:solidFill>
                <a:ln w="9525">
                  <a:noFill/>
                  <a:round/>
                  <a:headEnd/>
                  <a:tailEnd/>
                </a:ln>
              </p:spPr>
              <p:txBody>
                <a:bodyPr/>
                <a:lstStyle/>
                <a:p>
                  <a:endParaRPr lang="en-GB"/>
                </a:p>
              </p:txBody>
            </p:sp>
            <p:sp>
              <p:nvSpPr>
                <p:cNvPr id="37258" name="Freeform 473"/>
                <p:cNvSpPr>
                  <a:spLocks/>
                </p:cNvSpPr>
                <p:nvPr/>
              </p:nvSpPr>
              <p:spPr bwMode="auto">
                <a:xfrm>
                  <a:off x="3503" y="1231"/>
                  <a:ext cx="20" cy="29"/>
                </a:xfrm>
                <a:custGeom>
                  <a:avLst/>
                  <a:gdLst>
                    <a:gd name="T0" fmla="*/ 10 w 20"/>
                    <a:gd name="T1" fmla="*/ 29 h 29"/>
                    <a:gd name="T2" fmla="*/ 0 w 20"/>
                    <a:gd name="T3" fmla="*/ 10 h 29"/>
                    <a:gd name="T4" fmla="*/ 10 w 20"/>
                    <a:gd name="T5" fmla="*/ 0 h 29"/>
                    <a:gd name="T6" fmla="*/ 20 w 20"/>
                    <a:gd name="T7" fmla="*/ 19 h 29"/>
                    <a:gd name="T8" fmla="*/ 10 w 20"/>
                    <a:gd name="T9" fmla="*/ 29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0" y="29"/>
                      </a:moveTo>
                      <a:lnTo>
                        <a:pt x="0" y="10"/>
                      </a:lnTo>
                      <a:lnTo>
                        <a:pt x="10" y="0"/>
                      </a:lnTo>
                      <a:lnTo>
                        <a:pt x="20" y="19"/>
                      </a:lnTo>
                      <a:lnTo>
                        <a:pt x="10" y="29"/>
                      </a:lnTo>
                      <a:close/>
                    </a:path>
                  </a:pathLst>
                </a:custGeom>
                <a:solidFill>
                  <a:srgbClr val="FF0000"/>
                </a:solidFill>
                <a:ln w="9525">
                  <a:noFill/>
                  <a:round/>
                  <a:headEnd/>
                  <a:tailEnd/>
                </a:ln>
              </p:spPr>
              <p:txBody>
                <a:bodyPr/>
                <a:lstStyle/>
                <a:p>
                  <a:endParaRPr lang="en-GB"/>
                </a:p>
              </p:txBody>
            </p:sp>
            <p:sp>
              <p:nvSpPr>
                <p:cNvPr id="37259" name="Freeform 474"/>
                <p:cNvSpPr>
                  <a:spLocks/>
                </p:cNvSpPr>
                <p:nvPr/>
              </p:nvSpPr>
              <p:spPr bwMode="auto">
                <a:xfrm>
                  <a:off x="3513" y="1231"/>
                  <a:ext cx="19" cy="19"/>
                </a:xfrm>
                <a:custGeom>
                  <a:avLst/>
                  <a:gdLst>
                    <a:gd name="T0" fmla="*/ 19 w 19"/>
                    <a:gd name="T1" fmla="*/ 19 h 19"/>
                    <a:gd name="T2" fmla="*/ 0 w 19"/>
                    <a:gd name="T3" fmla="*/ 10 h 19"/>
                    <a:gd name="T4" fmla="*/ 10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0"/>
                      </a:lnTo>
                      <a:lnTo>
                        <a:pt x="10" y="0"/>
                      </a:lnTo>
                      <a:lnTo>
                        <a:pt x="19" y="10"/>
                      </a:lnTo>
                      <a:lnTo>
                        <a:pt x="19" y="19"/>
                      </a:lnTo>
                      <a:close/>
                    </a:path>
                  </a:pathLst>
                </a:custGeom>
                <a:solidFill>
                  <a:srgbClr val="FF0000"/>
                </a:solidFill>
                <a:ln w="9525">
                  <a:noFill/>
                  <a:round/>
                  <a:headEnd/>
                  <a:tailEnd/>
                </a:ln>
              </p:spPr>
              <p:txBody>
                <a:bodyPr/>
                <a:lstStyle/>
                <a:p>
                  <a:endParaRPr lang="en-GB"/>
                </a:p>
              </p:txBody>
            </p:sp>
            <p:sp>
              <p:nvSpPr>
                <p:cNvPr id="37260" name="Freeform 475"/>
                <p:cNvSpPr>
                  <a:spLocks/>
                </p:cNvSpPr>
                <p:nvPr/>
              </p:nvSpPr>
              <p:spPr bwMode="auto">
                <a:xfrm>
                  <a:off x="3523" y="1221"/>
                  <a:ext cx="19" cy="29"/>
                </a:xfrm>
                <a:custGeom>
                  <a:avLst/>
                  <a:gdLst>
                    <a:gd name="T0" fmla="*/ 9 w 19"/>
                    <a:gd name="T1" fmla="*/ 29 h 29"/>
                    <a:gd name="T2" fmla="*/ 0 w 19"/>
                    <a:gd name="T3" fmla="*/ 10 h 29"/>
                    <a:gd name="T4" fmla="*/ 9 w 19"/>
                    <a:gd name="T5" fmla="*/ 0 h 29"/>
                    <a:gd name="T6" fmla="*/ 19 w 19"/>
                    <a:gd name="T7" fmla="*/ 20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9" y="0"/>
                      </a:lnTo>
                      <a:lnTo>
                        <a:pt x="19" y="20"/>
                      </a:lnTo>
                      <a:lnTo>
                        <a:pt x="9" y="29"/>
                      </a:lnTo>
                      <a:close/>
                    </a:path>
                  </a:pathLst>
                </a:custGeom>
                <a:solidFill>
                  <a:srgbClr val="FF0000"/>
                </a:solidFill>
                <a:ln w="9525">
                  <a:noFill/>
                  <a:round/>
                  <a:headEnd/>
                  <a:tailEnd/>
                </a:ln>
              </p:spPr>
              <p:txBody>
                <a:bodyPr/>
                <a:lstStyle/>
                <a:p>
                  <a:endParaRPr lang="en-GB"/>
                </a:p>
              </p:txBody>
            </p:sp>
            <p:sp>
              <p:nvSpPr>
                <p:cNvPr id="37261" name="Freeform 476"/>
                <p:cNvSpPr>
                  <a:spLocks/>
                </p:cNvSpPr>
                <p:nvPr/>
              </p:nvSpPr>
              <p:spPr bwMode="auto">
                <a:xfrm>
                  <a:off x="3532" y="1212"/>
                  <a:ext cx="19" cy="29"/>
                </a:xfrm>
                <a:custGeom>
                  <a:avLst/>
                  <a:gdLst>
                    <a:gd name="T0" fmla="*/ 10 w 19"/>
                    <a:gd name="T1" fmla="*/ 29 h 29"/>
                    <a:gd name="T2" fmla="*/ 0 w 19"/>
                    <a:gd name="T3" fmla="*/ 9 h 29"/>
                    <a:gd name="T4" fmla="*/ 10 w 19"/>
                    <a:gd name="T5" fmla="*/ 0 h 29"/>
                    <a:gd name="T6" fmla="*/ 19 w 19"/>
                    <a:gd name="T7" fmla="*/ 19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9"/>
                      </a:lnTo>
                      <a:lnTo>
                        <a:pt x="10" y="0"/>
                      </a:lnTo>
                      <a:lnTo>
                        <a:pt x="19" y="19"/>
                      </a:lnTo>
                      <a:lnTo>
                        <a:pt x="10" y="29"/>
                      </a:lnTo>
                      <a:close/>
                    </a:path>
                  </a:pathLst>
                </a:custGeom>
                <a:solidFill>
                  <a:srgbClr val="FF0000"/>
                </a:solidFill>
                <a:ln w="9525">
                  <a:noFill/>
                  <a:round/>
                  <a:headEnd/>
                  <a:tailEnd/>
                </a:ln>
              </p:spPr>
              <p:txBody>
                <a:bodyPr/>
                <a:lstStyle/>
                <a:p>
                  <a:endParaRPr lang="en-GB"/>
                </a:p>
              </p:txBody>
            </p:sp>
            <p:sp>
              <p:nvSpPr>
                <p:cNvPr id="37262" name="Freeform 477"/>
                <p:cNvSpPr>
                  <a:spLocks/>
                </p:cNvSpPr>
                <p:nvPr/>
              </p:nvSpPr>
              <p:spPr bwMode="auto">
                <a:xfrm>
                  <a:off x="3542" y="1212"/>
                  <a:ext cx="19" cy="19"/>
                </a:xfrm>
                <a:custGeom>
                  <a:avLst/>
                  <a:gdLst>
                    <a:gd name="T0" fmla="*/ 9 w 19"/>
                    <a:gd name="T1" fmla="*/ 19 h 19"/>
                    <a:gd name="T2" fmla="*/ 0 w 19"/>
                    <a:gd name="T3" fmla="*/ 0 h 19"/>
                    <a:gd name="T4" fmla="*/ 9 w 19"/>
                    <a:gd name="T5" fmla="*/ 0 h 19"/>
                    <a:gd name="T6" fmla="*/ 19 w 19"/>
                    <a:gd name="T7" fmla="*/ 1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0"/>
                      </a:lnTo>
                      <a:lnTo>
                        <a:pt x="9" y="0"/>
                      </a:lnTo>
                      <a:lnTo>
                        <a:pt x="19" y="19"/>
                      </a:lnTo>
                      <a:lnTo>
                        <a:pt x="9" y="19"/>
                      </a:lnTo>
                      <a:close/>
                    </a:path>
                  </a:pathLst>
                </a:custGeom>
                <a:solidFill>
                  <a:srgbClr val="FF0000"/>
                </a:solidFill>
                <a:ln w="9525">
                  <a:noFill/>
                  <a:round/>
                  <a:headEnd/>
                  <a:tailEnd/>
                </a:ln>
              </p:spPr>
              <p:txBody>
                <a:bodyPr/>
                <a:lstStyle/>
                <a:p>
                  <a:endParaRPr lang="en-GB"/>
                </a:p>
              </p:txBody>
            </p:sp>
            <p:sp>
              <p:nvSpPr>
                <p:cNvPr id="37263" name="Freeform 478"/>
                <p:cNvSpPr>
                  <a:spLocks/>
                </p:cNvSpPr>
                <p:nvPr/>
              </p:nvSpPr>
              <p:spPr bwMode="auto">
                <a:xfrm>
                  <a:off x="3551" y="1202"/>
                  <a:ext cx="19" cy="19"/>
                </a:xfrm>
                <a:custGeom>
                  <a:avLst/>
                  <a:gdLst>
                    <a:gd name="T0" fmla="*/ 19 w 19"/>
                    <a:gd name="T1" fmla="*/ 19 h 19"/>
                    <a:gd name="T2" fmla="*/ 0 w 19"/>
                    <a:gd name="T3" fmla="*/ 10 h 19"/>
                    <a:gd name="T4" fmla="*/ 10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0"/>
                      </a:lnTo>
                      <a:lnTo>
                        <a:pt x="10" y="0"/>
                      </a:lnTo>
                      <a:lnTo>
                        <a:pt x="19" y="10"/>
                      </a:lnTo>
                      <a:lnTo>
                        <a:pt x="19" y="19"/>
                      </a:lnTo>
                      <a:close/>
                    </a:path>
                  </a:pathLst>
                </a:custGeom>
                <a:solidFill>
                  <a:srgbClr val="FF0000"/>
                </a:solidFill>
                <a:ln w="9525">
                  <a:noFill/>
                  <a:round/>
                  <a:headEnd/>
                  <a:tailEnd/>
                </a:ln>
              </p:spPr>
              <p:txBody>
                <a:bodyPr/>
                <a:lstStyle/>
                <a:p>
                  <a:endParaRPr lang="en-GB"/>
                </a:p>
              </p:txBody>
            </p:sp>
            <p:sp>
              <p:nvSpPr>
                <p:cNvPr id="37264" name="Freeform 479"/>
                <p:cNvSpPr>
                  <a:spLocks/>
                </p:cNvSpPr>
                <p:nvPr/>
              </p:nvSpPr>
              <p:spPr bwMode="auto">
                <a:xfrm>
                  <a:off x="3561" y="1193"/>
                  <a:ext cx="19" cy="28"/>
                </a:xfrm>
                <a:custGeom>
                  <a:avLst/>
                  <a:gdLst>
                    <a:gd name="T0" fmla="*/ 9 w 19"/>
                    <a:gd name="T1" fmla="*/ 28 h 28"/>
                    <a:gd name="T2" fmla="*/ 0 w 19"/>
                    <a:gd name="T3" fmla="*/ 9 h 28"/>
                    <a:gd name="T4" fmla="*/ 1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19" y="0"/>
                      </a:lnTo>
                      <a:lnTo>
                        <a:pt x="19" y="19"/>
                      </a:lnTo>
                      <a:lnTo>
                        <a:pt x="9" y="28"/>
                      </a:lnTo>
                      <a:close/>
                    </a:path>
                  </a:pathLst>
                </a:custGeom>
                <a:solidFill>
                  <a:srgbClr val="FF0000"/>
                </a:solidFill>
                <a:ln w="9525">
                  <a:noFill/>
                  <a:round/>
                  <a:headEnd/>
                  <a:tailEnd/>
                </a:ln>
              </p:spPr>
              <p:txBody>
                <a:bodyPr/>
                <a:lstStyle/>
                <a:p>
                  <a:endParaRPr lang="en-GB"/>
                </a:p>
              </p:txBody>
            </p:sp>
            <p:sp>
              <p:nvSpPr>
                <p:cNvPr id="37265" name="Freeform 480"/>
                <p:cNvSpPr>
                  <a:spLocks/>
                </p:cNvSpPr>
                <p:nvPr/>
              </p:nvSpPr>
              <p:spPr bwMode="auto">
                <a:xfrm>
                  <a:off x="3570" y="1183"/>
                  <a:ext cx="29" cy="29"/>
                </a:xfrm>
                <a:custGeom>
                  <a:avLst/>
                  <a:gdLst>
                    <a:gd name="T0" fmla="*/ 10 w 29"/>
                    <a:gd name="T1" fmla="*/ 29 h 29"/>
                    <a:gd name="T2" fmla="*/ 0 w 29"/>
                    <a:gd name="T3" fmla="*/ 10 h 29"/>
                    <a:gd name="T4" fmla="*/ 20 w 29"/>
                    <a:gd name="T5" fmla="*/ 0 h 29"/>
                    <a:gd name="T6" fmla="*/ 29 w 29"/>
                    <a:gd name="T7" fmla="*/ 19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20" y="0"/>
                      </a:lnTo>
                      <a:lnTo>
                        <a:pt x="29" y="19"/>
                      </a:lnTo>
                      <a:lnTo>
                        <a:pt x="10" y="29"/>
                      </a:lnTo>
                      <a:close/>
                    </a:path>
                  </a:pathLst>
                </a:custGeom>
                <a:solidFill>
                  <a:srgbClr val="FF0000"/>
                </a:solidFill>
                <a:ln w="9525">
                  <a:noFill/>
                  <a:round/>
                  <a:headEnd/>
                  <a:tailEnd/>
                </a:ln>
              </p:spPr>
              <p:txBody>
                <a:bodyPr/>
                <a:lstStyle/>
                <a:p>
                  <a:endParaRPr lang="en-GB"/>
                </a:p>
              </p:txBody>
            </p:sp>
            <p:sp>
              <p:nvSpPr>
                <p:cNvPr id="37266" name="Freeform 481"/>
                <p:cNvSpPr>
                  <a:spLocks/>
                </p:cNvSpPr>
                <p:nvPr/>
              </p:nvSpPr>
              <p:spPr bwMode="auto">
                <a:xfrm>
                  <a:off x="3590" y="1183"/>
                  <a:ext cx="19" cy="19"/>
                </a:xfrm>
                <a:custGeom>
                  <a:avLst/>
                  <a:gdLst>
                    <a:gd name="T0" fmla="*/ 9 w 19"/>
                    <a:gd name="T1" fmla="*/ 19 h 19"/>
                    <a:gd name="T2" fmla="*/ 0 w 19"/>
                    <a:gd name="T3" fmla="*/ 0 h 19"/>
                    <a:gd name="T4" fmla="*/ 19 w 19"/>
                    <a:gd name="T5" fmla="*/ 10 h 19"/>
                    <a:gd name="T6" fmla="*/ 9 w 19"/>
                    <a:gd name="T7" fmla="*/ 19 h 19"/>
                    <a:gd name="T8" fmla="*/ 0 60000 65536"/>
                    <a:gd name="T9" fmla="*/ 0 60000 65536"/>
                    <a:gd name="T10" fmla="*/ 0 60000 65536"/>
                    <a:gd name="T11" fmla="*/ 0 60000 65536"/>
                    <a:gd name="T12" fmla="*/ 0 w 19"/>
                    <a:gd name="T13" fmla="*/ 0 h 19"/>
                    <a:gd name="T14" fmla="*/ 19 w 19"/>
                    <a:gd name="T15" fmla="*/ 19 h 19"/>
                  </a:gdLst>
                  <a:ahLst/>
                  <a:cxnLst>
                    <a:cxn ang="T8">
                      <a:pos x="T0" y="T1"/>
                    </a:cxn>
                    <a:cxn ang="T9">
                      <a:pos x="T2" y="T3"/>
                    </a:cxn>
                    <a:cxn ang="T10">
                      <a:pos x="T4" y="T5"/>
                    </a:cxn>
                    <a:cxn ang="T11">
                      <a:pos x="T6" y="T7"/>
                    </a:cxn>
                  </a:cxnLst>
                  <a:rect l="T12" t="T13" r="T14" b="T15"/>
                  <a:pathLst>
                    <a:path w="19" h="19">
                      <a:moveTo>
                        <a:pt x="9" y="19"/>
                      </a:moveTo>
                      <a:lnTo>
                        <a:pt x="0" y="0"/>
                      </a:lnTo>
                      <a:lnTo>
                        <a:pt x="19" y="10"/>
                      </a:lnTo>
                      <a:lnTo>
                        <a:pt x="9" y="19"/>
                      </a:lnTo>
                      <a:close/>
                    </a:path>
                  </a:pathLst>
                </a:custGeom>
                <a:solidFill>
                  <a:srgbClr val="FF0000"/>
                </a:solidFill>
                <a:ln w="9525">
                  <a:noFill/>
                  <a:round/>
                  <a:headEnd/>
                  <a:tailEnd/>
                </a:ln>
              </p:spPr>
              <p:txBody>
                <a:bodyPr/>
                <a:lstStyle/>
                <a:p>
                  <a:endParaRPr lang="en-GB"/>
                </a:p>
              </p:txBody>
            </p:sp>
            <p:sp>
              <p:nvSpPr>
                <p:cNvPr id="37267" name="Freeform 482"/>
                <p:cNvSpPr>
                  <a:spLocks/>
                </p:cNvSpPr>
                <p:nvPr/>
              </p:nvSpPr>
              <p:spPr bwMode="auto">
                <a:xfrm>
                  <a:off x="3590" y="1174"/>
                  <a:ext cx="28" cy="28"/>
                </a:xfrm>
                <a:custGeom>
                  <a:avLst/>
                  <a:gdLst>
                    <a:gd name="T0" fmla="*/ 9 w 28"/>
                    <a:gd name="T1" fmla="*/ 28 h 28"/>
                    <a:gd name="T2" fmla="*/ 0 w 28"/>
                    <a:gd name="T3" fmla="*/ 9 h 28"/>
                    <a:gd name="T4" fmla="*/ 19 w 28"/>
                    <a:gd name="T5" fmla="*/ 0 h 28"/>
                    <a:gd name="T6" fmla="*/ 28 w 28"/>
                    <a:gd name="T7" fmla="*/ 19 h 28"/>
                    <a:gd name="T8" fmla="*/ 9 w 28"/>
                    <a:gd name="T9" fmla="*/ 2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9" y="28"/>
                      </a:moveTo>
                      <a:lnTo>
                        <a:pt x="0" y="9"/>
                      </a:lnTo>
                      <a:lnTo>
                        <a:pt x="19" y="0"/>
                      </a:lnTo>
                      <a:lnTo>
                        <a:pt x="28" y="19"/>
                      </a:lnTo>
                      <a:lnTo>
                        <a:pt x="9" y="28"/>
                      </a:lnTo>
                      <a:close/>
                    </a:path>
                  </a:pathLst>
                </a:custGeom>
                <a:solidFill>
                  <a:srgbClr val="FF0000"/>
                </a:solidFill>
                <a:ln w="9525">
                  <a:noFill/>
                  <a:round/>
                  <a:headEnd/>
                  <a:tailEnd/>
                </a:ln>
              </p:spPr>
              <p:txBody>
                <a:bodyPr/>
                <a:lstStyle/>
                <a:p>
                  <a:endParaRPr lang="en-GB"/>
                </a:p>
              </p:txBody>
            </p:sp>
            <p:sp>
              <p:nvSpPr>
                <p:cNvPr id="37268" name="Freeform 483"/>
                <p:cNvSpPr>
                  <a:spLocks/>
                </p:cNvSpPr>
                <p:nvPr/>
              </p:nvSpPr>
              <p:spPr bwMode="auto">
                <a:xfrm>
                  <a:off x="3609" y="1164"/>
                  <a:ext cx="19" cy="19"/>
                </a:xfrm>
                <a:custGeom>
                  <a:avLst/>
                  <a:gdLst>
                    <a:gd name="T0" fmla="*/ 9 w 19"/>
                    <a:gd name="T1" fmla="*/ 19 h 19"/>
                    <a:gd name="T2" fmla="*/ 0 w 19"/>
                    <a:gd name="T3" fmla="*/ 10 h 19"/>
                    <a:gd name="T4" fmla="*/ 0 w 19"/>
                    <a:gd name="T5" fmla="*/ 0 h 19"/>
                    <a:gd name="T6" fmla="*/ 19 w 19"/>
                    <a:gd name="T7" fmla="*/ 10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10"/>
                      </a:lnTo>
                      <a:lnTo>
                        <a:pt x="0" y="0"/>
                      </a:lnTo>
                      <a:lnTo>
                        <a:pt x="19" y="10"/>
                      </a:lnTo>
                      <a:lnTo>
                        <a:pt x="9" y="19"/>
                      </a:lnTo>
                      <a:close/>
                    </a:path>
                  </a:pathLst>
                </a:custGeom>
                <a:solidFill>
                  <a:srgbClr val="FF0000"/>
                </a:solidFill>
                <a:ln w="9525">
                  <a:noFill/>
                  <a:round/>
                  <a:headEnd/>
                  <a:tailEnd/>
                </a:ln>
              </p:spPr>
              <p:txBody>
                <a:bodyPr/>
                <a:lstStyle/>
                <a:p>
                  <a:endParaRPr lang="en-GB"/>
                </a:p>
              </p:txBody>
            </p:sp>
            <p:sp>
              <p:nvSpPr>
                <p:cNvPr id="37269" name="Freeform 484"/>
                <p:cNvSpPr>
                  <a:spLocks/>
                </p:cNvSpPr>
                <p:nvPr/>
              </p:nvSpPr>
              <p:spPr bwMode="auto">
                <a:xfrm>
                  <a:off x="3609" y="1155"/>
                  <a:ext cx="29" cy="28"/>
                </a:xfrm>
                <a:custGeom>
                  <a:avLst/>
                  <a:gdLst>
                    <a:gd name="T0" fmla="*/ 9 w 29"/>
                    <a:gd name="T1" fmla="*/ 28 h 28"/>
                    <a:gd name="T2" fmla="*/ 0 w 29"/>
                    <a:gd name="T3" fmla="*/ 9 h 28"/>
                    <a:gd name="T4" fmla="*/ 19 w 29"/>
                    <a:gd name="T5" fmla="*/ 0 h 28"/>
                    <a:gd name="T6" fmla="*/ 29 w 29"/>
                    <a:gd name="T7" fmla="*/ 19 h 28"/>
                    <a:gd name="T8" fmla="*/ 9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28"/>
                      </a:moveTo>
                      <a:lnTo>
                        <a:pt x="0" y="9"/>
                      </a:lnTo>
                      <a:lnTo>
                        <a:pt x="19" y="0"/>
                      </a:lnTo>
                      <a:lnTo>
                        <a:pt x="29" y="19"/>
                      </a:lnTo>
                      <a:lnTo>
                        <a:pt x="9" y="28"/>
                      </a:lnTo>
                      <a:close/>
                    </a:path>
                  </a:pathLst>
                </a:custGeom>
                <a:solidFill>
                  <a:srgbClr val="FF0000"/>
                </a:solidFill>
                <a:ln w="9525">
                  <a:noFill/>
                  <a:round/>
                  <a:headEnd/>
                  <a:tailEnd/>
                </a:ln>
              </p:spPr>
              <p:txBody>
                <a:bodyPr/>
                <a:lstStyle/>
                <a:p>
                  <a:endParaRPr lang="en-GB"/>
                </a:p>
              </p:txBody>
            </p:sp>
            <p:sp>
              <p:nvSpPr>
                <p:cNvPr id="37270" name="Freeform 485"/>
                <p:cNvSpPr>
                  <a:spLocks/>
                </p:cNvSpPr>
                <p:nvPr/>
              </p:nvSpPr>
              <p:spPr bwMode="auto">
                <a:xfrm>
                  <a:off x="3628" y="1145"/>
                  <a:ext cx="19" cy="29"/>
                </a:xfrm>
                <a:custGeom>
                  <a:avLst/>
                  <a:gdLst>
                    <a:gd name="T0" fmla="*/ 10 w 19"/>
                    <a:gd name="T1" fmla="*/ 29 h 29"/>
                    <a:gd name="T2" fmla="*/ 0 w 19"/>
                    <a:gd name="T3" fmla="*/ 10 h 29"/>
                    <a:gd name="T4" fmla="*/ 19 w 19"/>
                    <a:gd name="T5" fmla="*/ 0 h 29"/>
                    <a:gd name="T6" fmla="*/ 19 w 19"/>
                    <a:gd name="T7" fmla="*/ 19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10"/>
                      </a:lnTo>
                      <a:lnTo>
                        <a:pt x="19" y="0"/>
                      </a:lnTo>
                      <a:lnTo>
                        <a:pt x="19" y="19"/>
                      </a:lnTo>
                      <a:lnTo>
                        <a:pt x="10" y="29"/>
                      </a:lnTo>
                      <a:close/>
                    </a:path>
                  </a:pathLst>
                </a:custGeom>
                <a:solidFill>
                  <a:srgbClr val="FF0000"/>
                </a:solidFill>
                <a:ln w="9525">
                  <a:noFill/>
                  <a:round/>
                  <a:headEnd/>
                  <a:tailEnd/>
                </a:ln>
              </p:spPr>
              <p:txBody>
                <a:bodyPr/>
                <a:lstStyle/>
                <a:p>
                  <a:endParaRPr lang="en-GB"/>
                </a:p>
              </p:txBody>
            </p:sp>
            <p:sp>
              <p:nvSpPr>
                <p:cNvPr id="37271" name="Freeform 486"/>
                <p:cNvSpPr>
                  <a:spLocks/>
                </p:cNvSpPr>
                <p:nvPr/>
              </p:nvSpPr>
              <p:spPr bwMode="auto">
                <a:xfrm>
                  <a:off x="3638" y="1145"/>
                  <a:ext cx="19" cy="19"/>
                </a:xfrm>
                <a:custGeom>
                  <a:avLst/>
                  <a:gdLst>
                    <a:gd name="T0" fmla="*/ 19 w 19"/>
                    <a:gd name="T1" fmla="*/ 19 h 19"/>
                    <a:gd name="T2" fmla="*/ 0 w 19"/>
                    <a:gd name="T3" fmla="*/ 10 h 19"/>
                    <a:gd name="T4" fmla="*/ 9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0"/>
                      </a:lnTo>
                      <a:lnTo>
                        <a:pt x="9" y="0"/>
                      </a:lnTo>
                      <a:lnTo>
                        <a:pt x="19" y="10"/>
                      </a:lnTo>
                      <a:lnTo>
                        <a:pt x="19" y="19"/>
                      </a:lnTo>
                      <a:close/>
                    </a:path>
                  </a:pathLst>
                </a:custGeom>
                <a:solidFill>
                  <a:srgbClr val="FF0000"/>
                </a:solidFill>
                <a:ln w="9525">
                  <a:noFill/>
                  <a:round/>
                  <a:headEnd/>
                  <a:tailEnd/>
                </a:ln>
              </p:spPr>
              <p:txBody>
                <a:bodyPr/>
                <a:lstStyle/>
                <a:p>
                  <a:endParaRPr lang="en-GB"/>
                </a:p>
              </p:txBody>
            </p:sp>
            <p:sp>
              <p:nvSpPr>
                <p:cNvPr id="37272" name="Freeform 487"/>
                <p:cNvSpPr>
                  <a:spLocks/>
                </p:cNvSpPr>
                <p:nvPr/>
              </p:nvSpPr>
              <p:spPr bwMode="auto">
                <a:xfrm>
                  <a:off x="3647" y="1136"/>
                  <a:ext cx="19" cy="19"/>
                </a:xfrm>
                <a:custGeom>
                  <a:avLst/>
                  <a:gdLst>
                    <a:gd name="T0" fmla="*/ 10 w 19"/>
                    <a:gd name="T1" fmla="*/ 19 h 19"/>
                    <a:gd name="T2" fmla="*/ 0 w 19"/>
                    <a:gd name="T3" fmla="*/ 0 h 19"/>
                    <a:gd name="T4" fmla="*/ 19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9" y="0"/>
                      </a:lnTo>
                      <a:lnTo>
                        <a:pt x="19" y="19"/>
                      </a:lnTo>
                      <a:lnTo>
                        <a:pt x="10" y="19"/>
                      </a:lnTo>
                      <a:close/>
                    </a:path>
                  </a:pathLst>
                </a:custGeom>
                <a:solidFill>
                  <a:srgbClr val="FF0000"/>
                </a:solidFill>
                <a:ln w="9525">
                  <a:noFill/>
                  <a:round/>
                  <a:headEnd/>
                  <a:tailEnd/>
                </a:ln>
              </p:spPr>
              <p:txBody>
                <a:bodyPr/>
                <a:lstStyle/>
                <a:p>
                  <a:endParaRPr lang="en-GB"/>
                </a:p>
              </p:txBody>
            </p:sp>
            <p:sp>
              <p:nvSpPr>
                <p:cNvPr id="37273" name="Freeform 488"/>
                <p:cNvSpPr>
                  <a:spLocks/>
                </p:cNvSpPr>
                <p:nvPr/>
              </p:nvSpPr>
              <p:spPr bwMode="auto">
                <a:xfrm>
                  <a:off x="3657" y="1126"/>
                  <a:ext cx="19" cy="19"/>
                </a:xfrm>
                <a:custGeom>
                  <a:avLst/>
                  <a:gdLst>
                    <a:gd name="T0" fmla="*/ 19 w 19"/>
                    <a:gd name="T1" fmla="*/ 19 h 19"/>
                    <a:gd name="T2" fmla="*/ 0 w 19"/>
                    <a:gd name="T3" fmla="*/ 10 h 19"/>
                    <a:gd name="T4" fmla="*/ 9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0"/>
                      </a:lnTo>
                      <a:lnTo>
                        <a:pt x="9" y="0"/>
                      </a:lnTo>
                      <a:lnTo>
                        <a:pt x="19" y="10"/>
                      </a:lnTo>
                      <a:lnTo>
                        <a:pt x="19" y="19"/>
                      </a:lnTo>
                      <a:close/>
                    </a:path>
                  </a:pathLst>
                </a:custGeom>
                <a:solidFill>
                  <a:srgbClr val="FF0000"/>
                </a:solidFill>
                <a:ln w="9525">
                  <a:noFill/>
                  <a:round/>
                  <a:headEnd/>
                  <a:tailEnd/>
                </a:ln>
              </p:spPr>
              <p:txBody>
                <a:bodyPr/>
                <a:lstStyle/>
                <a:p>
                  <a:endParaRPr lang="en-GB"/>
                </a:p>
              </p:txBody>
            </p:sp>
            <p:sp>
              <p:nvSpPr>
                <p:cNvPr id="37274" name="Freeform 489"/>
                <p:cNvSpPr>
                  <a:spLocks/>
                </p:cNvSpPr>
                <p:nvPr/>
              </p:nvSpPr>
              <p:spPr bwMode="auto">
                <a:xfrm>
                  <a:off x="3666" y="1116"/>
                  <a:ext cx="20" cy="29"/>
                </a:xfrm>
                <a:custGeom>
                  <a:avLst/>
                  <a:gdLst>
                    <a:gd name="T0" fmla="*/ 10 w 20"/>
                    <a:gd name="T1" fmla="*/ 29 h 29"/>
                    <a:gd name="T2" fmla="*/ 0 w 20"/>
                    <a:gd name="T3" fmla="*/ 10 h 29"/>
                    <a:gd name="T4" fmla="*/ 20 w 20"/>
                    <a:gd name="T5" fmla="*/ 0 h 29"/>
                    <a:gd name="T6" fmla="*/ 20 w 20"/>
                    <a:gd name="T7" fmla="*/ 20 h 29"/>
                    <a:gd name="T8" fmla="*/ 10 w 20"/>
                    <a:gd name="T9" fmla="*/ 29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0" y="29"/>
                      </a:moveTo>
                      <a:lnTo>
                        <a:pt x="0" y="10"/>
                      </a:lnTo>
                      <a:lnTo>
                        <a:pt x="20" y="0"/>
                      </a:lnTo>
                      <a:lnTo>
                        <a:pt x="20" y="20"/>
                      </a:lnTo>
                      <a:lnTo>
                        <a:pt x="10" y="29"/>
                      </a:lnTo>
                      <a:close/>
                    </a:path>
                  </a:pathLst>
                </a:custGeom>
                <a:solidFill>
                  <a:srgbClr val="FF0000"/>
                </a:solidFill>
                <a:ln w="9525">
                  <a:noFill/>
                  <a:round/>
                  <a:headEnd/>
                  <a:tailEnd/>
                </a:ln>
              </p:spPr>
              <p:txBody>
                <a:bodyPr/>
                <a:lstStyle/>
                <a:p>
                  <a:endParaRPr lang="en-GB"/>
                </a:p>
              </p:txBody>
            </p:sp>
            <p:sp>
              <p:nvSpPr>
                <p:cNvPr id="37275" name="Freeform 490"/>
                <p:cNvSpPr>
                  <a:spLocks/>
                </p:cNvSpPr>
                <p:nvPr/>
              </p:nvSpPr>
              <p:spPr bwMode="auto">
                <a:xfrm>
                  <a:off x="3676" y="1116"/>
                  <a:ext cx="19" cy="20"/>
                </a:xfrm>
                <a:custGeom>
                  <a:avLst/>
                  <a:gdLst>
                    <a:gd name="T0" fmla="*/ 19 w 19"/>
                    <a:gd name="T1" fmla="*/ 20 h 20"/>
                    <a:gd name="T2" fmla="*/ 0 w 19"/>
                    <a:gd name="T3" fmla="*/ 0 h 20"/>
                    <a:gd name="T4" fmla="*/ 10 w 19"/>
                    <a:gd name="T5" fmla="*/ 0 h 20"/>
                    <a:gd name="T6" fmla="*/ 19 w 19"/>
                    <a:gd name="T7" fmla="*/ 10 h 20"/>
                    <a:gd name="T8" fmla="*/ 19 w 19"/>
                    <a:gd name="T9" fmla="*/ 2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9" y="20"/>
                      </a:moveTo>
                      <a:lnTo>
                        <a:pt x="0" y="0"/>
                      </a:lnTo>
                      <a:lnTo>
                        <a:pt x="10" y="0"/>
                      </a:lnTo>
                      <a:lnTo>
                        <a:pt x="19" y="10"/>
                      </a:lnTo>
                      <a:lnTo>
                        <a:pt x="19" y="20"/>
                      </a:lnTo>
                      <a:close/>
                    </a:path>
                  </a:pathLst>
                </a:custGeom>
                <a:solidFill>
                  <a:srgbClr val="FF0000"/>
                </a:solidFill>
                <a:ln w="9525">
                  <a:noFill/>
                  <a:round/>
                  <a:headEnd/>
                  <a:tailEnd/>
                </a:ln>
              </p:spPr>
              <p:txBody>
                <a:bodyPr/>
                <a:lstStyle/>
                <a:p>
                  <a:endParaRPr lang="en-GB"/>
                </a:p>
              </p:txBody>
            </p:sp>
            <p:sp>
              <p:nvSpPr>
                <p:cNvPr id="37276" name="Freeform 491"/>
                <p:cNvSpPr>
                  <a:spLocks/>
                </p:cNvSpPr>
                <p:nvPr/>
              </p:nvSpPr>
              <p:spPr bwMode="auto">
                <a:xfrm>
                  <a:off x="3686" y="1097"/>
                  <a:ext cx="28" cy="29"/>
                </a:xfrm>
                <a:custGeom>
                  <a:avLst/>
                  <a:gdLst>
                    <a:gd name="T0" fmla="*/ 9 w 28"/>
                    <a:gd name="T1" fmla="*/ 29 h 29"/>
                    <a:gd name="T2" fmla="*/ 0 w 28"/>
                    <a:gd name="T3" fmla="*/ 19 h 29"/>
                    <a:gd name="T4" fmla="*/ 9 w 28"/>
                    <a:gd name="T5" fmla="*/ 0 h 29"/>
                    <a:gd name="T6" fmla="*/ 28 w 28"/>
                    <a:gd name="T7" fmla="*/ 19 h 29"/>
                    <a:gd name="T8" fmla="*/ 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9" y="29"/>
                      </a:moveTo>
                      <a:lnTo>
                        <a:pt x="0" y="19"/>
                      </a:lnTo>
                      <a:lnTo>
                        <a:pt x="9" y="0"/>
                      </a:lnTo>
                      <a:lnTo>
                        <a:pt x="28" y="19"/>
                      </a:lnTo>
                      <a:lnTo>
                        <a:pt x="9" y="29"/>
                      </a:lnTo>
                      <a:close/>
                    </a:path>
                  </a:pathLst>
                </a:custGeom>
                <a:solidFill>
                  <a:srgbClr val="FF0000"/>
                </a:solidFill>
                <a:ln w="9525">
                  <a:noFill/>
                  <a:round/>
                  <a:headEnd/>
                  <a:tailEnd/>
                </a:ln>
              </p:spPr>
              <p:txBody>
                <a:bodyPr/>
                <a:lstStyle/>
                <a:p>
                  <a:endParaRPr lang="en-GB"/>
                </a:p>
              </p:txBody>
            </p:sp>
            <p:sp>
              <p:nvSpPr>
                <p:cNvPr id="37277" name="Freeform 492"/>
                <p:cNvSpPr>
                  <a:spLocks/>
                </p:cNvSpPr>
                <p:nvPr/>
              </p:nvSpPr>
              <p:spPr bwMode="auto">
                <a:xfrm>
                  <a:off x="3695" y="1088"/>
                  <a:ext cx="29" cy="28"/>
                </a:xfrm>
                <a:custGeom>
                  <a:avLst/>
                  <a:gdLst>
                    <a:gd name="T0" fmla="*/ 10 w 29"/>
                    <a:gd name="T1" fmla="*/ 28 h 28"/>
                    <a:gd name="T2" fmla="*/ 0 w 29"/>
                    <a:gd name="T3" fmla="*/ 9 h 28"/>
                    <a:gd name="T4" fmla="*/ 19 w 29"/>
                    <a:gd name="T5" fmla="*/ 0 h 28"/>
                    <a:gd name="T6" fmla="*/ 29 w 29"/>
                    <a:gd name="T7" fmla="*/ 19 h 28"/>
                    <a:gd name="T8" fmla="*/ 10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0" y="28"/>
                      </a:moveTo>
                      <a:lnTo>
                        <a:pt x="0" y="9"/>
                      </a:lnTo>
                      <a:lnTo>
                        <a:pt x="19" y="0"/>
                      </a:lnTo>
                      <a:lnTo>
                        <a:pt x="29" y="19"/>
                      </a:lnTo>
                      <a:lnTo>
                        <a:pt x="10" y="28"/>
                      </a:lnTo>
                      <a:close/>
                    </a:path>
                  </a:pathLst>
                </a:custGeom>
                <a:solidFill>
                  <a:srgbClr val="FF0000"/>
                </a:solidFill>
                <a:ln w="9525">
                  <a:noFill/>
                  <a:round/>
                  <a:headEnd/>
                  <a:tailEnd/>
                </a:ln>
              </p:spPr>
              <p:txBody>
                <a:bodyPr/>
                <a:lstStyle/>
                <a:p>
                  <a:endParaRPr lang="en-GB"/>
                </a:p>
              </p:txBody>
            </p:sp>
            <p:sp>
              <p:nvSpPr>
                <p:cNvPr id="37278" name="Freeform 493"/>
                <p:cNvSpPr>
                  <a:spLocks/>
                </p:cNvSpPr>
                <p:nvPr/>
              </p:nvSpPr>
              <p:spPr bwMode="auto">
                <a:xfrm>
                  <a:off x="3714" y="1088"/>
                  <a:ext cx="19" cy="19"/>
                </a:xfrm>
                <a:custGeom>
                  <a:avLst/>
                  <a:gdLst>
                    <a:gd name="T0" fmla="*/ 10 w 19"/>
                    <a:gd name="T1" fmla="*/ 19 h 19"/>
                    <a:gd name="T2" fmla="*/ 0 w 19"/>
                    <a:gd name="T3" fmla="*/ 0 h 19"/>
                    <a:gd name="T4" fmla="*/ 19 w 19"/>
                    <a:gd name="T5" fmla="*/ 9 h 19"/>
                    <a:gd name="T6" fmla="*/ 10 w 19"/>
                    <a:gd name="T7" fmla="*/ 19 h 19"/>
                    <a:gd name="T8" fmla="*/ 0 60000 65536"/>
                    <a:gd name="T9" fmla="*/ 0 60000 65536"/>
                    <a:gd name="T10" fmla="*/ 0 60000 65536"/>
                    <a:gd name="T11" fmla="*/ 0 60000 65536"/>
                    <a:gd name="T12" fmla="*/ 0 w 19"/>
                    <a:gd name="T13" fmla="*/ 0 h 19"/>
                    <a:gd name="T14" fmla="*/ 19 w 19"/>
                    <a:gd name="T15" fmla="*/ 19 h 19"/>
                  </a:gdLst>
                  <a:ahLst/>
                  <a:cxnLst>
                    <a:cxn ang="T8">
                      <a:pos x="T0" y="T1"/>
                    </a:cxn>
                    <a:cxn ang="T9">
                      <a:pos x="T2" y="T3"/>
                    </a:cxn>
                    <a:cxn ang="T10">
                      <a:pos x="T4" y="T5"/>
                    </a:cxn>
                    <a:cxn ang="T11">
                      <a:pos x="T6" y="T7"/>
                    </a:cxn>
                  </a:cxnLst>
                  <a:rect l="T12" t="T13" r="T14" b="T15"/>
                  <a:pathLst>
                    <a:path w="19" h="19">
                      <a:moveTo>
                        <a:pt x="10" y="19"/>
                      </a:moveTo>
                      <a:lnTo>
                        <a:pt x="0" y="0"/>
                      </a:lnTo>
                      <a:lnTo>
                        <a:pt x="19" y="9"/>
                      </a:lnTo>
                      <a:lnTo>
                        <a:pt x="10" y="19"/>
                      </a:lnTo>
                      <a:close/>
                    </a:path>
                  </a:pathLst>
                </a:custGeom>
                <a:solidFill>
                  <a:srgbClr val="FF0000"/>
                </a:solidFill>
                <a:ln w="9525">
                  <a:noFill/>
                  <a:round/>
                  <a:headEnd/>
                  <a:tailEnd/>
                </a:ln>
              </p:spPr>
              <p:txBody>
                <a:bodyPr/>
                <a:lstStyle/>
                <a:p>
                  <a:endParaRPr lang="en-GB"/>
                </a:p>
              </p:txBody>
            </p:sp>
            <p:sp>
              <p:nvSpPr>
                <p:cNvPr id="37279" name="Freeform 494"/>
                <p:cNvSpPr>
                  <a:spLocks/>
                </p:cNvSpPr>
                <p:nvPr/>
              </p:nvSpPr>
              <p:spPr bwMode="auto">
                <a:xfrm>
                  <a:off x="3724" y="1078"/>
                  <a:ext cx="19" cy="29"/>
                </a:xfrm>
                <a:custGeom>
                  <a:avLst/>
                  <a:gdLst>
                    <a:gd name="T0" fmla="*/ 0 w 19"/>
                    <a:gd name="T1" fmla="*/ 29 h 29"/>
                    <a:gd name="T2" fmla="*/ 0 w 19"/>
                    <a:gd name="T3" fmla="*/ 10 h 29"/>
                    <a:gd name="T4" fmla="*/ 9 w 19"/>
                    <a:gd name="T5" fmla="*/ 0 h 29"/>
                    <a:gd name="T6" fmla="*/ 19 w 19"/>
                    <a:gd name="T7" fmla="*/ 19 h 29"/>
                    <a:gd name="T8" fmla="*/ 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0" y="29"/>
                      </a:moveTo>
                      <a:lnTo>
                        <a:pt x="0" y="10"/>
                      </a:lnTo>
                      <a:lnTo>
                        <a:pt x="9" y="0"/>
                      </a:lnTo>
                      <a:lnTo>
                        <a:pt x="19" y="19"/>
                      </a:lnTo>
                      <a:lnTo>
                        <a:pt x="0" y="29"/>
                      </a:lnTo>
                      <a:close/>
                    </a:path>
                  </a:pathLst>
                </a:custGeom>
                <a:solidFill>
                  <a:srgbClr val="FF0000"/>
                </a:solidFill>
                <a:ln w="9525">
                  <a:noFill/>
                  <a:round/>
                  <a:headEnd/>
                  <a:tailEnd/>
                </a:ln>
              </p:spPr>
              <p:txBody>
                <a:bodyPr/>
                <a:lstStyle/>
                <a:p>
                  <a:endParaRPr lang="en-GB"/>
                </a:p>
              </p:txBody>
            </p:sp>
            <p:sp>
              <p:nvSpPr>
                <p:cNvPr id="37280" name="Freeform 495"/>
                <p:cNvSpPr>
                  <a:spLocks/>
                </p:cNvSpPr>
                <p:nvPr/>
              </p:nvSpPr>
              <p:spPr bwMode="auto">
                <a:xfrm>
                  <a:off x="3733" y="1078"/>
                  <a:ext cx="20" cy="19"/>
                </a:xfrm>
                <a:custGeom>
                  <a:avLst/>
                  <a:gdLst>
                    <a:gd name="T0" fmla="*/ 10 w 20"/>
                    <a:gd name="T1" fmla="*/ 19 h 19"/>
                    <a:gd name="T2" fmla="*/ 0 w 20"/>
                    <a:gd name="T3" fmla="*/ 10 h 19"/>
                    <a:gd name="T4" fmla="*/ 0 w 20"/>
                    <a:gd name="T5" fmla="*/ 0 h 19"/>
                    <a:gd name="T6" fmla="*/ 20 w 20"/>
                    <a:gd name="T7" fmla="*/ 10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10"/>
                      </a:lnTo>
                      <a:lnTo>
                        <a:pt x="0" y="0"/>
                      </a:lnTo>
                      <a:lnTo>
                        <a:pt x="20" y="10"/>
                      </a:lnTo>
                      <a:lnTo>
                        <a:pt x="10" y="19"/>
                      </a:lnTo>
                      <a:close/>
                    </a:path>
                  </a:pathLst>
                </a:custGeom>
                <a:solidFill>
                  <a:srgbClr val="FF0000"/>
                </a:solidFill>
                <a:ln w="9525">
                  <a:noFill/>
                  <a:round/>
                  <a:headEnd/>
                  <a:tailEnd/>
                </a:ln>
              </p:spPr>
              <p:txBody>
                <a:bodyPr/>
                <a:lstStyle/>
                <a:p>
                  <a:endParaRPr lang="en-GB"/>
                </a:p>
              </p:txBody>
            </p:sp>
            <p:sp>
              <p:nvSpPr>
                <p:cNvPr id="37281" name="Freeform 496"/>
                <p:cNvSpPr>
                  <a:spLocks/>
                </p:cNvSpPr>
                <p:nvPr/>
              </p:nvSpPr>
              <p:spPr bwMode="auto">
                <a:xfrm>
                  <a:off x="3733" y="1059"/>
                  <a:ext cx="29" cy="29"/>
                </a:xfrm>
                <a:custGeom>
                  <a:avLst/>
                  <a:gdLst>
                    <a:gd name="T0" fmla="*/ 20 w 29"/>
                    <a:gd name="T1" fmla="*/ 29 h 29"/>
                    <a:gd name="T2" fmla="*/ 0 w 29"/>
                    <a:gd name="T3" fmla="*/ 10 h 29"/>
                    <a:gd name="T4" fmla="*/ 20 w 29"/>
                    <a:gd name="T5" fmla="*/ 0 h 29"/>
                    <a:gd name="T6" fmla="*/ 29 w 29"/>
                    <a:gd name="T7" fmla="*/ 10 h 29"/>
                    <a:gd name="T8" fmla="*/ 2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0" y="29"/>
                      </a:moveTo>
                      <a:lnTo>
                        <a:pt x="0" y="10"/>
                      </a:lnTo>
                      <a:lnTo>
                        <a:pt x="20" y="0"/>
                      </a:lnTo>
                      <a:lnTo>
                        <a:pt x="29" y="10"/>
                      </a:lnTo>
                      <a:lnTo>
                        <a:pt x="20" y="29"/>
                      </a:lnTo>
                      <a:close/>
                    </a:path>
                  </a:pathLst>
                </a:custGeom>
                <a:solidFill>
                  <a:srgbClr val="FF0000"/>
                </a:solidFill>
                <a:ln w="9525">
                  <a:noFill/>
                  <a:round/>
                  <a:headEnd/>
                  <a:tailEnd/>
                </a:ln>
              </p:spPr>
              <p:txBody>
                <a:bodyPr/>
                <a:lstStyle/>
                <a:p>
                  <a:endParaRPr lang="en-GB"/>
                </a:p>
              </p:txBody>
            </p:sp>
            <p:sp>
              <p:nvSpPr>
                <p:cNvPr id="37282" name="Freeform 497"/>
                <p:cNvSpPr>
                  <a:spLocks/>
                </p:cNvSpPr>
                <p:nvPr/>
              </p:nvSpPr>
              <p:spPr bwMode="auto">
                <a:xfrm>
                  <a:off x="3753" y="1050"/>
                  <a:ext cx="19" cy="28"/>
                </a:xfrm>
                <a:custGeom>
                  <a:avLst/>
                  <a:gdLst>
                    <a:gd name="T0" fmla="*/ 9 w 19"/>
                    <a:gd name="T1" fmla="*/ 28 h 28"/>
                    <a:gd name="T2" fmla="*/ 0 w 19"/>
                    <a:gd name="T3" fmla="*/ 9 h 28"/>
                    <a:gd name="T4" fmla="*/ 1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19" y="0"/>
                      </a:lnTo>
                      <a:lnTo>
                        <a:pt x="19" y="19"/>
                      </a:lnTo>
                      <a:lnTo>
                        <a:pt x="9" y="28"/>
                      </a:lnTo>
                      <a:close/>
                    </a:path>
                  </a:pathLst>
                </a:custGeom>
                <a:solidFill>
                  <a:srgbClr val="FF0000"/>
                </a:solidFill>
                <a:ln w="9525">
                  <a:noFill/>
                  <a:round/>
                  <a:headEnd/>
                  <a:tailEnd/>
                </a:ln>
              </p:spPr>
              <p:txBody>
                <a:bodyPr/>
                <a:lstStyle/>
                <a:p>
                  <a:endParaRPr lang="en-GB"/>
                </a:p>
              </p:txBody>
            </p:sp>
            <p:sp>
              <p:nvSpPr>
                <p:cNvPr id="37283" name="Freeform 498"/>
                <p:cNvSpPr>
                  <a:spLocks/>
                </p:cNvSpPr>
                <p:nvPr/>
              </p:nvSpPr>
              <p:spPr bwMode="auto">
                <a:xfrm>
                  <a:off x="3762" y="1050"/>
                  <a:ext cx="19" cy="19"/>
                </a:xfrm>
                <a:custGeom>
                  <a:avLst/>
                  <a:gdLst>
                    <a:gd name="T0" fmla="*/ 19 w 19"/>
                    <a:gd name="T1" fmla="*/ 19 h 19"/>
                    <a:gd name="T2" fmla="*/ 0 w 19"/>
                    <a:gd name="T3" fmla="*/ 9 h 19"/>
                    <a:gd name="T4" fmla="*/ 10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10" y="0"/>
                      </a:lnTo>
                      <a:lnTo>
                        <a:pt x="19" y="9"/>
                      </a:lnTo>
                      <a:lnTo>
                        <a:pt x="19" y="19"/>
                      </a:lnTo>
                      <a:close/>
                    </a:path>
                  </a:pathLst>
                </a:custGeom>
                <a:solidFill>
                  <a:srgbClr val="FF0000"/>
                </a:solidFill>
                <a:ln w="9525">
                  <a:noFill/>
                  <a:round/>
                  <a:headEnd/>
                  <a:tailEnd/>
                </a:ln>
              </p:spPr>
              <p:txBody>
                <a:bodyPr/>
                <a:lstStyle/>
                <a:p>
                  <a:endParaRPr lang="en-GB"/>
                </a:p>
              </p:txBody>
            </p:sp>
            <p:sp>
              <p:nvSpPr>
                <p:cNvPr id="37284" name="Freeform 499"/>
                <p:cNvSpPr>
                  <a:spLocks/>
                </p:cNvSpPr>
                <p:nvPr/>
              </p:nvSpPr>
              <p:spPr bwMode="auto">
                <a:xfrm>
                  <a:off x="3772" y="1040"/>
                  <a:ext cx="19" cy="19"/>
                </a:xfrm>
                <a:custGeom>
                  <a:avLst/>
                  <a:gdLst>
                    <a:gd name="T0" fmla="*/ 9 w 19"/>
                    <a:gd name="T1" fmla="*/ 19 h 19"/>
                    <a:gd name="T2" fmla="*/ 0 w 19"/>
                    <a:gd name="T3" fmla="*/ 0 h 19"/>
                    <a:gd name="T4" fmla="*/ 19 w 19"/>
                    <a:gd name="T5" fmla="*/ 0 h 19"/>
                    <a:gd name="T6" fmla="*/ 19 w 19"/>
                    <a:gd name="T7" fmla="*/ 1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0"/>
                      </a:lnTo>
                      <a:lnTo>
                        <a:pt x="19" y="0"/>
                      </a:lnTo>
                      <a:lnTo>
                        <a:pt x="19" y="19"/>
                      </a:lnTo>
                      <a:lnTo>
                        <a:pt x="9" y="19"/>
                      </a:lnTo>
                      <a:close/>
                    </a:path>
                  </a:pathLst>
                </a:custGeom>
                <a:solidFill>
                  <a:srgbClr val="FF0000"/>
                </a:solidFill>
                <a:ln w="9525">
                  <a:noFill/>
                  <a:round/>
                  <a:headEnd/>
                  <a:tailEnd/>
                </a:ln>
              </p:spPr>
              <p:txBody>
                <a:bodyPr/>
                <a:lstStyle/>
                <a:p>
                  <a:endParaRPr lang="en-GB"/>
                </a:p>
              </p:txBody>
            </p:sp>
            <p:sp>
              <p:nvSpPr>
                <p:cNvPr id="37285" name="Freeform 500"/>
                <p:cNvSpPr>
                  <a:spLocks/>
                </p:cNvSpPr>
                <p:nvPr/>
              </p:nvSpPr>
              <p:spPr bwMode="auto">
                <a:xfrm>
                  <a:off x="3781" y="1031"/>
                  <a:ext cx="20" cy="19"/>
                </a:xfrm>
                <a:custGeom>
                  <a:avLst/>
                  <a:gdLst>
                    <a:gd name="T0" fmla="*/ 20 w 20"/>
                    <a:gd name="T1" fmla="*/ 19 h 19"/>
                    <a:gd name="T2" fmla="*/ 0 w 20"/>
                    <a:gd name="T3" fmla="*/ 9 h 19"/>
                    <a:gd name="T4" fmla="*/ 0 w 20"/>
                    <a:gd name="T5" fmla="*/ 0 h 19"/>
                    <a:gd name="T6" fmla="*/ 20 w 20"/>
                    <a:gd name="T7" fmla="*/ 9 h 19"/>
                    <a:gd name="T8" fmla="*/ 2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20" y="19"/>
                      </a:moveTo>
                      <a:lnTo>
                        <a:pt x="0" y="9"/>
                      </a:lnTo>
                      <a:lnTo>
                        <a:pt x="0" y="0"/>
                      </a:lnTo>
                      <a:lnTo>
                        <a:pt x="20" y="9"/>
                      </a:lnTo>
                      <a:lnTo>
                        <a:pt x="20" y="19"/>
                      </a:lnTo>
                      <a:close/>
                    </a:path>
                  </a:pathLst>
                </a:custGeom>
                <a:solidFill>
                  <a:srgbClr val="FF0000"/>
                </a:solidFill>
                <a:ln w="9525">
                  <a:noFill/>
                  <a:round/>
                  <a:headEnd/>
                  <a:tailEnd/>
                </a:ln>
              </p:spPr>
              <p:txBody>
                <a:bodyPr/>
                <a:lstStyle/>
                <a:p>
                  <a:endParaRPr lang="en-GB"/>
                </a:p>
              </p:txBody>
            </p:sp>
            <p:sp>
              <p:nvSpPr>
                <p:cNvPr id="37286" name="Freeform 501"/>
                <p:cNvSpPr>
                  <a:spLocks/>
                </p:cNvSpPr>
                <p:nvPr/>
              </p:nvSpPr>
              <p:spPr bwMode="auto">
                <a:xfrm>
                  <a:off x="3791" y="1021"/>
                  <a:ext cx="19" cy="19"/>
                </a:xfrm>
                <a:custGeom>
                  <a:avLst/>
                  <a:gdLst>
                    <a:gd name="T0" fmla="*/ 10 w 19"/>
                    <a:gd name="T1" fmla="*/ 19 h 19"/>
                    <a:gd name="T2" fmla="*/ 0 w 19"/>
                    <a:gd name="T3" fmla="*/ 0 h 19"/>
                    <a:gd name="T4" fmla="*/ 19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9" y="0"/>
                      </a:lnTo>
                      <a:lnTo>
                        <a:pt x="19" y="19"/>
                      </a:lnTo>
                      <a:lnTo>
                        <a:pt x="10" y="19"/>
                      </a:lnTo>
                      <a:close/>
                    </a:path>
                  </a:pathLst>
                </a:custGeom>
                <a:solidFill>
                  <a:srgbClr val="FF0000"/>
                </a:solidFill>
                <a:ln w="9525">
                  <a:noFill/>
                  <a:round/>
                  <a:headEnd/>
                  <a:tailEnd/>
                </a:ln>
              </p:spPr>
              <p:txBody>
                <a:bodyPr/>
                <a:lstStyle/>
                <a:p>
                  <a:endParaRPr lang="en-GB"/>
                </a:p>
              </p:txBody>
            </p:sp>
            <p:sp>
              <p:nvSpPr>
                <p:cNvPr id="37287" name="Freeform 502"/>
                <p:cNvSpPr>
                  <a:spLocks/>
                </p:cNvSpPr>
                <p:nvPr/>
              </p:nvSpPr>
              <p:spPr bwMode="auto">
                <a:xfrm>
                  <a:off x="3801" y="1011"/>
                  <a:ext cx="28" cy="20"/>
                </a:xfrm>
                <a:custGeom>
                  <a:avLst/>
                  <a:gdLst>
                    <a:gd name="T0" fmla="*/ 19 w 28"/>
                    <a:gd name="T1" fmla="*/ 20 h 20"/>
                    <a:gd name="T2" fmla="*/ 0 w 28"/>
                    <a:gd name="T3" fmla="*/ 10 h 20"/>
                    <a:gd name="T4" fmla="*/ 9 w 28"/>
                    <a:gd name="T5" fmla="*/ 0 h 20"/>
                    <a:gd name="T6" fmla="*/ 28 w 28"/>
                    <a:gd name="T7" fmla="*/ 10 h 20"/>
                    <a:gd name="T8" fmla="*/ 19 w 28"/>
                    <a:gd name="T9" fmla="*/ 20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19" y="20"/>
                      </a:moveTo>
                      <a:lnTo>
                        <a:pt x="0" y="10"/>
                      </a:lnTo>
                      <a:lnTo>
                        <a:pt x="9" y="0"/>
                      </a:lnTo>
                      <a:lnTo>
                        <a:pt x="28" y="10"/>
                      </a:lnTo>
                      <a:lnTo>
                        <a:pt x="19" y="20"/>
                      </a:lnTo>
                      <a:close/>
                    </a:path>
                  </a:pathLst>
                </a:custGeom>
                <a:solidFill>
                  <a:srgbClr val="FF0000"/>
                </a:solidFill>
                <a:ln w="9525">
                  <a:noFill/>
                  <a:round/>
                  <a:headEnd/>
                  <a:tailEnd/>
                </a:ln>
              </p:spPr>
              <p:txBody>
                <a:bodyPr/>
                <a:lstStyle/>
                <a:p>
                  <a:endParaRPr lang="en-GB"/>
                </a:p>
              </p:txBody>
            </p:sp>
            <p:sp>
              <p:nvSpPr>
                <p:cNvPr id="37288" name="Freeform 503"/>
                <p:cNvSpPr>
                  <a:spLocks/>
                </p:cNvSpPr>
                <p:nvPr/>
              </p:nvSpPr>
              <p:spPr bwMode="auto">
                <a:xfrm>
                  <a:off x="3810" y="1002"/>
                  <a:ext cx="19" cy="29"/>
                </a:xfrm>
                <a:custGeom>
                  <a:avLst/>
                  <a:gdLst>
                    <a:gd name="T0" fmla="*/ 10 w 19"/>
                    <a:gd name="T1" fmla="*/ 29 h 29"/>
                    <a:gd name="T2" fmla="*/ 0 w 19"/>
                    <a:gd name="T3" fmla="*/ 9 h 29"/>
                    <a:gd name="T4" fmla="*/ 10 w 19"/>
                    <a:gd name="T5" fmla="*/ 0 h 29"/>
                    <a:gd name="T6" fmla="*/ 19 w 19"/>
                    <a:gd name="T7" fmla="*/ 19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9"/>
                      </a:lnTo>
                      <a:lnTo>
                        <a:pt x="10" y="0"/>
                      </a:lnTo>
                      <a:lnTo>
                        <a:pt x="19" y="19"/>
                      </a:lnTo>
                      <a:lnTo>
                        <a:pt x="10" y="29"/>
                      </a:lnTo>
                      <a:close/>
                    </a:path>
                  </a:pathLst>
                </a:custGeom>
                <a:solidFill>
                  <a:srgbClr val="FF0000"/>
                </a:solidFill>
                <a:ln w="9525">
                  <a:noFill/>
                  <a:round/>
                  <a:headEnd/>
                  <a:tailEnd/>
                </a:ln>
              </p:spPr>
              <p:txBody>
                <a:bodyPr/>
                <a:lstStyle/>
                <a:p>
                  <a:endParaRPr lang="en-GB"/>
                </a:p>
              </p:txBody>
            </p:sp>
            <p:sp>
              <p:nvSpPr>
                <p:cNvPr id="37289" name="Freeform 504"/>
                <p:cNvSpPr>
                  <a:spLocks/>
                </p:cNvSpPr>
                <p:nvPr/>
              </p:nvSpPr>
              <p:spPr bwMode="auto">
                <a:xfrm>
                  <a:off x="3820" y="992"/>
                  <a:ext cx="29" cy="29"/>
                </a:xfrm>
                <a:custGeom>
                  <a:avLst/>
                  <a:gdLst>
                    <a:gd name="T0" fmla="*/ 19 w 29"/>
                    <a:gd name="T1" fmla="*/ 29 h 29"/>
                    <a:gd name="T2" fmla="*/ 0 w 29"/>
                    <a:gd name="T3" fmla="*/ 19 h 29"/>
                    <a:gd name="T4" fmla="*/ 9 w 29"/>
                    <a:gd name="T5" fmla="*/ 0 h 29"/>
                    <a:gd name="T6" fmla="*/ 29 w 29"/>
                    <a:gd name="T7" fmla="*/ 10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9" y="0"/>
                      </a:lnTo>
                      <a:lnTo>
                        <a:pt x="29" y="10"/>
                      </a:lnTo>
                      <a:lnTo>
                        <a:pt x="19" y="29"/>
                      </a:lnTo>
                      <a:close/>
                    </a:path>
                  </a:pathLst>
                </a:custGeom>
                <a:solidFill>
                  <a:srgbClr val="FF0000"/>
                </a:solidFill>
                <a:ln w="9525">
                  <a:noFill/>
                  <a:round/>
                  <a:headEnd/>
                  <a:tailEnd/>
                </a:ln>
              </p:spPr>
              <p:txBody>
                <a:bodyPr/>
                <a:lstStyle/>
                <a:p>
                  <a:endParaRPr lang="en-GB"/>
                </a:p>
              </p:txBody>
            </p:sp>
            <p:sp>
              <p:nvSpPr>
                <p:cNvPr id="37290" name="Freeform 505"/>
                <p:cNvSpPr>
                  <a:spLocks/>
                </p:cNvSpPr>
                <p:nvPr/>
              </p:nvSpPr>
              <p:spPr bwMode="auto">
                <a:xfrm>
                  <a:off x="3829" y="983"/>
                  <a:ext cx="20" cy="28"/>
                </a:xfrm>
                <a:custGeom>
                  <a:avLst/>
                  <a:gdLst>
                    <a:gd name="T0" fmla="*/ 10 w 20"/>
                    <a:gd name="T1" fmla="*/ 28 h 28"/>
                    <a:gd name="T2" fmla="*/ 0 w 20"/>
                    <a:gd name="T3" fmla="*/ 9 h 28"/>
                    <a:gd name="T4" fmla="*/ 10 w 20"/>
                    <a:gd name="T5" fmla="*/ 0 h 28"/>
                    <a:gd name="T6" fmla="*/ 20 w 20"/>
                    <a:gd name="T7" fmla="*/ 19 h 28"/>
                    <a:gd name="T8" fmla="*/ 10 w 20"/>
                    <a:gd name="T9" fmla="*/ 28 h 28"/>
                    <a:gd name="T10" fmla="*/ 0 60000 65536"/>
                    <a:gd name="T11" fmla="*/ 0 60000 65536"/>
                    <a:gd name="T12" fmla="*/ 0 60000 65536"/>
                    <a:gd name="T13" fmla="*/ 0 60000 65536"/>
                    <a:gd name="T14" fmla="*/ 0 60000 65536"/>
                    <a:gd name="T15" fmla="*/ 0 w 20"/>
                    <a:gd name="T16" fmla="*/ 0 h 28"/>
                    <a:gd name="T17" fmla="*/ 20 w 20"/>
                    <a:gd name="T18" fmla="*/ 28 h 28"/>
                  </a:gdLst>
                  <a:ahLst/>
                  <a:cxnLst>
                    <a:cxn ang="T10">
                      <a:pos x="T0" y="T1"/>
                    </a:cxn>
                    <a:cxn ang="T11">
                      <a:pos x="T2" y="T3"/>
                    </a:cxn>
                    <a:cxn ang="T12">
                      <a:pos x="T4" y="T5"/>
                    </a:cxn>
                    <a:cxn ang="T13">
                      <a:pos x="T6" y="T7"/>
                    </a:cxn>
                    <a:cxn ang="T14">
                      <a:pos x="T8" y="T9"/>
                    </a:cxn>
                  </a:cxnLst>
                  <a:rect l="T15" t="T16" r="T17" b="T18"/>
                  <a:pathLst>
                    <a:path w="20" h="28">
                      <a:moveTo>
                        <a:pt x="10" y="28"/>
                      </a:moveTo>
                      <a:lnTo>
                        <a:pt x="0" y="9"/>
                      </a:lnTo>
                      <a:lnTo>
                        <a:pt x="10" y="0"/>
                      </a:lnTo>
                      <a:lnTo>
                        <a:pt x="20" y="19"/>
                      </a:lnTo>
                      <a:lnTo>
                        <a:pt x="10" y="28"/>
                      </a:lnTo>
                      <a:close/>
                    </a:path>
                  </a:pathLst>
                </a:custGeom>
                <a:solidFill>
                  <a:srgbClr val="FF0000"/>
                </a:solidFill>
                <a:ln w="9525">
                  <a:noFill/>
                  <a:round/>
                  <a:headEnd/>
                  <a:tailEnd/>
                </a:ln>
              </p:spPr>
              <p:txBody>
                <a:bodyPr/>
                <a:lstStyle/>
                <a:p>
                  <a:endParaRPr lang="en-GB"/>
                </a:p>
              </p:txBody>
            </p:sp>
            <p:sp>
              <p:nvSpPr>
                <p:cNvPr id="37291" name="Freeform 506"/>
                <p:cNvSpPr>
                  <a:spLocks/>
                </p:cNvSpPr>
                <p:nvPr/>
              </p:nvSpPr>
              <p:spPr bwMode="auto">
                <a:xfrm>
                  <a:off x="3839" y="973"/>
                  <a:ext cx="29" cy="29"/>
                </a:xfrm>
                <a:custGeom>
                  <a:avLst/>
                  <a:gdLst>
                    <a:gd name="T0" fmla="*/ 10 w 29"/>
                    <a:gd name="T1" fmla="*/ 29 h 29"/>
                    <a:gd name="T2" fmla="*/ 0 w 29"/>
                    <a:gd name="T3" fmla="*/ 10 h 29"/>
                    <a:gd name="T4" fmla="*/ 19 w 29"/>
                    <a:gd name="T5" fmla="*/ 0 h 29"/>
                    <a:gd name="T6" fmla="*/ 29 w 29"/>
                    <a:gd name="T7" fmla="*/ 19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19" y="0"/>
                      </a:lnTo>
                      <a:lnTo>
                        <a:pt x="29" y="19"/>
                      </a:lnTo>
                      <a:lnTo>
                        <a:pt x="10" y="29"/>
                      </a:lnTo>
                      <a:close/>
                    </a:path>
                  </a:pathLst>
                </a:custGeom>
                <a:solidFill>
                  <a:srgbClr val="FF0000"/>
                </a:solidFill>
                <a:ln w="9525">
                  <a:noFill/>
                  <a:round/>
                  <a:headEnd/>
                  <a:tailEnd/>
                </a:ln>
              </p:spPr>
              <p:txBody>
                <a:bodyPr/>
                <a:lstStyle/>
                <a:p>
                  <a:endParaRPr lang="en-GB"/>
                </a:p>
              </p:txBody>
            </p:sp>
            <p:sp>
              <p:nvSpPr>
                <p:cNvPr id="37292" name="Freeform 507"/>
                <p:cNvSpPr>
                  <a:spLocks/>
                </p:cNvSpPr>
                <p:nvPr/>
              </p:nvSpPr>
              <p:spPr bwMode="auto">
                <a:xfrm>
                  <a:off x="3849" y="964"/>
                  <a:ext cx="28" cy="19"/>
                </a:xfrm>
                <a:custGeom>
                  <a:avLst/>
                  <a:gdLst>
                    <a:gd name="T0" fmla="*/ 19 w 28"/>
                    <a:gd name="T1" fmla="*/ 19 h 19"/>
                    <a:gd name="T2" fmla="*/ 0 w 28"/>
                    <a:gd name="T3" fmla="*/ 19 h 19"/>
                    <a:gd name="T4" fmla="*/ 9 w 28"/>
                    <a:gd name="T5" fmla="*/ 0 h 19"/>
                    <a:gd name="T6" fmla="*/ 28 w 28"/>
                    <a:gd name="T7" fmla="*/ 9 h 19"/>
                    <a:gd name="T8" fmla="*/ 19 w 28"/>
                    <a:gd name="T9" fmla="*/ 19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19" y="19"/>
                      </a:moveTo>
                      <a:lnTo>
                        <a:pt x="0" y="19"/>
                      </a:lnTo>
                      <a:lnTo>
                        <a:pt x="9" y="0"/>
                      </a:lnTo>
                      <a:lnTo>
                        <a:pt x="28" y="9"/>
                      </a:lnTo>
                      <a:lnTo>
                        <a:pt x="19" y="19"/>
                      </a:lnTo>
                      <a:close/>
                    </a:path>
                  </a:pathLst>
                </a:custGeom>
                <a:solidFill>
                  <a:srgbClr val="FF0000"/>
                </a:solidFill>
                <a:ln w="9525">
                  <a:noFill/>
                  <a:round/>
                  <a:headEnd/>
                  <a:tailEnd/>
                </a:ln>
              </p:spPr>
              <p:txBody>
                <a:bodyPr/>
                <a:lstStyle/>
                <a:p>
                  <a:endParaRPr lang="en-GB"/>
                </a:p>
              </p:txBody>
            </p:sp>
            <p:sp>
              <p:nvSpPr>
                <p:cNvPr id="37293" name="Freeform 508"/>
                <p:cNvSpPr>
                  <a:spLocks/>
                </p:cNvSpPr>
                <p:nvPr/>
              </p:nvSpPr>
              <p:spPr bwMode="auto">
                <a:xfrm>
                  <a:off x="3858" y="954"/>
                  <a:ext cx="19" cy="29"/>
                </a:xfrm>
                <a:custGeom>
                  <a:avLst/>
                  <a:gdLst>
                    <a:gd name="T0" fmla="*/ 10 w 19"/>
                    <a:gd name="T1" fmla="*/ 29 h 29"/>
                    <a:gd name="T2" fmla="*/ 0 w 19"/>
                    <a:gd name="T3" fmla="*/ 10 h 29"/>
                    <a:gd name="T4" fmla="*/ 10 w 19"/>
                    <a:gd name="T5" fmla="*/ 0 h 29"/>
                    <a:gd name="T6" fmla="*/ 19 w 19"/>
                    <a:gd name="T7" fmla="*/ 19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10"/>
                      </a:lnTo>
                      <a:lnTo>
                        <a:pt x="10" y="0"/>
                      </a:lnTo>
                      <a:lnTo>
                        <a:pt x="19" y="19"/>
                      </a:lnTo>
                      <a:lnTo>
                        <a:pt x="10" y="29"/>
                      </a:lnTo>
                      <a:close/>
                    </a:path>
                  </a:pathLst>
                </a:custGeom>
                <a:solidFill>
                  <a:srgbClr val="FF0000"/>
                </a:solidFill>
                <a:ln w="9525">
                  <a:noFill/>
                  <a:round/>
                  <a:headEnd/>
                  <a:tailEnd/>
                </a:ln>
              </p:spPr>
              <p:txBody>
                <a:bodyPr/>
                <a:lstStyle/>
                <a:p>
                  <a:endParaRPr lang="en-GB"/>
                </a:p>
              </p:txBody>
            </p:sp>
            <p:sp>
              <p:nvSpPr>
                <p:cNvPr id="37294" name="Freeform 509"/>
                <p:cNvSpPr>
                  <a:spLocks/>
                </p:cNvSpPr>
                <p:nvPr/>
              </p:nvSpPr>
              <p:spPr bwMode="auto">
                <a:xfrm>
                  <a:off x="3877" y="954"/>
                  <a:ext cx="20" cy="19"/>
                </a:xfrm>
                <a:custGeom>
                  <a:avLst/>
                  <a:gdLst>
                    <a:gd name="T0" fmla="*/ 0 w 20"/>
                    <a:gd name="T1" fmla="*/ 19 h 19"/>
                    <a:gd name="T2" fmla="*/ 0 w 20"/>
                    <a:gd name="T3" fmla="*/ 0 h 19"/>
                    <a:gd name="T4" fmla="*/ 10 w 20"/>
                    <a:gd name="T5" fmla="*/ 0 h 19"/>
                    <a:gd name="T6" fmla="*/ 20 w 20"/>
                    <a:gd name="T7" fmla="*/ 19 h 19"/>
                    <a:gd name="T8" fmla="*/ 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9"/>
                      </a:moveTo>
                      <a:lnTo>
                        <a:pt x="0" y="0"/>
                      </a:lnTo>
                      <a:lnTo>
                        <a:pt x="10" y="0"/>
                      </a:lnTo>
                      <a:lnTo>
                        <a:pt x="20" y="19"/>
                      </a:lnTo>
                      <a:lnTo>
                        <a:pt x="0" y="19"/>
                      </a:lnTo>
                      <a:close/>
                    </a:path>
                  </a:pathLst>
                </a:custGeom>
                <a:solidFill>
                  <a:srgbClr val="FF0000"/>
                </a:solidFill>
                <a:ln w="9525">
                  <a:noFill/>
                  <a:round/>
                  <a:headEnd/>
                  <a:tailEnd/>
                </a:ln>
              </p:spPr>
              <p:txBody>
                <a:bodyPr/>
                <a:lstStyle/>
                <a:p>
                  <a:endParaRPr lang="en-GB"/>
                </a:p>
              </p:txBody>
            </p:sp>
            <p:sp>
              <p:nvSpPr>
                <p:cNvPr id="37295" name="Freeform 510"/>
                <p:cNvSpPr>
                  <a:spLocks/>
                </p:cNvSpPr>
                <p:nvPr/>
              </p:nvSpPr>
              <p:spPr bwMode="auto">
                <a:xfrm>
                  <a:off x="3877" y="945"/>
                  <a:ext cx="29" cy="19"/>
                </a:xfrm>
                <a:custGeom>
                  <a:avLst/>
                  <a:gdLst>
                    <a:gd name="T0" fmla="*/ 20 w 29"/>
                    <a:gd name="T1" fmla="*/ 19 h 19"/>
                    <a:gd name="T2" fmla="*/ 0 w 29"/>
                    <a:gd name="T3" fmla="*/ 9 h 19"/>
                    <a:gd name="T4" fmla="*/ 10 w 29"/>
                    <a:gd name="T5" fmla="*/ 0 h 19"/>
                    <a:gd name="T6" fmla="*/ 29 w 29"/>
                    <a:gd name="T7" fmla="*/ 0 h 19"/>
                    <a:gd name="T8" fmla="*/ 20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0" y="19"/>
                      </a:moveTo>
                      <a:lnTo>
                        <a:pt x="0" y="9"/>
                      </a:lnTo>
                      <a:lnTo>
                        <a:pt x="10" y="0"/>
                      </a:lnTo>
                      <a:lnTo>
                        <a:pt x="29" y="0"/>
                      </a:lnTo>
                      <a:lnTo>
                        <a:pt x="20" y="19"/>
                      </a:lnTo>
                      <a:close/>
                    </a:path>
                  </a:pathLst>
                </a:custGeom>
                <a:solidFill>
                  <a:srgbClr val="FF0000"/>
                </a:solidFill>
                <a:ln w="9525">
                  <a:noFill/>
                  <a:round/>
                  <a:headEnd/>
                  <a:tailEnd/>
                </a:ln>
              </p:spPr>
              <p:txBody>
                <a:bodyPr/>
                <a:lstStyle/>
                <a:p>
                  <a:endParaRPr lang="en-GB"/>
                </a:p>
              </p:txBody>
            </p:sp>
            <p:sp>
              <p:nvSpPr>
                <p:cNvPr id="37296" name="Freeform 511"/>
                <p:cNvSpPr>
                  <a:spLocks/>
                </p:cNvSpPr>
                <p:nvPr/>
              </p:nvSpPr>
              <p:spPr bwMode="auto">
                <a:xfrm>
                  <a:off x="3887" y="926"/>
                  <a:ext cx="29" cy="28"/>
                </a:xfrm>
                <a:custGeom>
                  <a:avLst/>
                  <a:gdLst>
                    <a:gd name="T0" fmla="*/ 10 w 29"/>
                    <a:gd name="T1" fmla="*/ 28 h 28"/>
                    <a:gd name="T2" fmla="*/ 0 w 29"/>
                    <a:gd name="T3" fmla="*/ 9 h 28"/>
                    <a:gd name="T4" fmla="*/ 19 w 29"/>
                    <a:gd name="T5" fmla="*/ 0 h 28"/>
                    <a:gd name="T6" fmla="*/ 29 w 29"/>
                    <a:gd name="T7" fmla="*/ 19 h 28"/>
                    <a:gd name="T8" fmla="*/ 10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0" y="28"/>
                      </a:moveTo>
                      <a:lnTo>
                        <a:pt x="0" y="9"/>
                      </a:lnTo>
                      <a:lnTo>
                        <a:pt x="19" y="0"/>
                      </a:lnTo>
                      <a:lnTo>
                        <a:pt x="29" y="19"/>
                      </a:lnTo>
                      <a:lnTo>
                        <a:pt x="10" y="28"/>
                      </a:lnTo>
                      <a:close/>
                    </a:path>
                  </a:pathLst>
                </a:custGeom>
                <a:solidFill>
                  <a:srgbClr val="FF0000"/>
                </a:solidFill>
                <a:ln w="9525">
                  <a:noFill/>
                  <a:round/>
                  <a:headEnd/>
                  <a:tailEnd/>
                </a:ln>
              </p:spPr>
              <p:txBody>
                <a:bodyPr/>
                <a:lstStyle/>
                <a:p>
                  <a:endParaRPr lang="en-GB"/>
                </a:p>
              </p:txBody>
            </p:sp>
            <p:sp>
              <p:nvSpPr>
                <p:cNvPr id="37297" name="Freeform 512"/>
                <p:cNvSpPr>
                  <a:spLocks/>
                </p:cNvSpPr>
                <p:nvPr/>
              </p:nvSpPr>
              <p:spPr bwMode="auto">
                <a:xfrm>
                  <a:off x="3906" y="916"/>
                  <a:ext cx="19" cy="29"/>
                </a:xfrm>
                <a:custGeom>
                  <a:avLst/>
                  <a:gdLst>
                    <a:gd name="T0" fmla="*/ 10 w 19"/>
                    <a:gd name="T1" fmla="*/ 29 h 29"/>
                    <a:gd name="T2" fmla="*/ 0 w 19"/>
                    <a:gd name="T3" fmla="*/ 19 h 29"/>
                    <a:gd name="T4" fmla="*/ 10 w 19"/>
                    <a:gd name="T5" fmla="*/ 0 h 29"/>
                    <a:gd name="T6" fmla="*/ 19 w 19"/>
                    <a:gd name="T7" fmla="*/ 10 h 29"/>
                    <a:gd name="T8" fmla="*/ 1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0" y="29"/>
                      </a:moveTo>
                      <a:lnTo>
                        <a:pt x="0" y="19"/>
                      </a:lnTo>
                      <a:lnTo>
                        <a:pt x="10" y="0"/>
                      </a:lnTo>
                      <a:lnTo>
                        <a:pt x="19" y="10"/>
                      </a:lnTo>
                      <a:lnTo>
                        <a:pt x="10" y="29"/>
                      </a:lnTo>
                      <a:close/>
                    </a:path>
                  </a:pathLst>
                </a:custGeom>
                <a:solidFill>
                  <a:srgbClr val="FF0000"/>
                </a:solidFill>
                <a:ln w="9525">
                  <a:noFill/>
                  <a:round/>
                  <a:headEnd/>
                  <a:tailEnd/>
                </a:ln>
              </p:spPr>
              <p:txBody>
                <a:bodyPr/>
                <a:lstStyle/>
                <a:p>
                  <a:endParaRPr lang="en-GB"/>
                </a:p>
              </p:txBody>
            </p:sp>
            <p:sp>
              <p:nvSpPr>
                <p:cNvPr id="37298" name="Freeform 513"/>
                <p:cNvSpPr>
                  <a:spLocks/>
                </p:cNvSpPr>
                <p:nvPr/>
              </p:nvSpPr>
              <p:spPr bwMode="auto">
                <a:xfrm>
                  <a:off x="3916" y="906"/>
                  <a:ext cx="19" cy="29"/>
                </a:xfrm>
                <a:custGeom>
                  <a:avLst/>
                  <a:gdLst>
                    <a:gd name="T0" fmla="*/ 9 w 19"/>
                    <a:gd name="T1" fmla="*/ 29 h 29"/>
                    <a:gd name="T2" fmla="*/ 0 w 19"/>
                    <a:gd name="T3" fmla="*/ 10 h 29"/>
                    <a:gd name="T4" fmla="*/ 9 w 19"/>
                    <a:gd name="T5" fmla="*/ 0 h 29"/>
                    <a:gd name="T6" fmla="*/ 19 w 19"/>
                    <a:gd name="T7" fmla="*/ 20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9" y="0"/>
                      </a:lnTo>
                      <a:lnTo>
                        <a:pt x="19" y="20"/>
                      </a:lnTo>
                      <a:lnTo>
                        <a:pt x="9" y="29"/>
                      </a:lnTo>
                      <a:close/>
                    </a:path>
                  </a:pathLst>
                </a:custGeom>
                <a:solidFill>
                  <a:srgbClr val="FF0000"/>
                </a:solidFill>
                <a:ln w="9525">
                  <a:noFill/>
                  <a:round/>
                  <a:headEnd/>
                  <a:tailEnd/>
                </a:ln>
              </p:spPr>
              <p:txBody>
                <a:bodyPr/>
                <a:lstStyle/>
                <a:p>
                  <a:endParaRPr lang="en-GB"/>
                </a:p>
              </p:txBody>
            </p:sp>
            <p:sp>
              <p:nvSpPr>
                <p:cNvPr id="37299" name="Freeform 514"/>
                <p:cNvSpPr>
                  <a:spLocks/>
                </p:cNvSpPr>
                <p:nvPr/>
              </p:nvSpPr>
              <p:spPr bwMode="auto">
                <a:xfrm>
                  <a:off x="3925" y="906"/>
                  <a:ext cx="19" cy="20"/>
                </a:xfrm>
                <a:custGeom>
                  <a:avLst/>
                  <a:gdLst>
                    <a:gd name="T0" fmla="*/ 10 w 19"/>
                    <a:gd name="T1" fmla="*/ 20 h 20"/>
                    <a:gd name="T2" fmla="*/ 0 w 19"/>
                    <a:gd name="T3" fmla="*/ 0 h 20"/>
                    <a:gd name="T4" fmla="*/ 19 w 19"/>
                    <a:gd name="T5" fmla="*/ 0 h 20"/>
                    <a:gd name="T6" fmla="*/ 19 w 19"/>
                    <a:gd name="T7" fmla="*/ 20 h 20"/>
                    <a:gd name="T8" fmla="*/ 10 w 19"/>
                    <a:gd name="T9" fmla="*/ 2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10" y="20"/>
                      </a:moveTo>
                      <a:lnTo>
                        <a:pt x="0" y="0"/>
                      </a:lnTo>
                      <a:lnTo>
                        <a:pt x="19" y="0"/>
                      </a:lnTo>
                      <a:lnTo>
                        <a:pt x="19" y="20"/>
                      </a:lnTo>
                      <a:lnTo>
                        <a:pt x="10" y="20"/>
                      </a:lnTo>
                      <a:close/>
                    </a:path>
                  </a:pathLst>
                </a:custGeom>
                <a:solidFill>
                  <a:srgbClr val="FF0000"/>
                </a:solidFill>
                <a:ln w="9525">
                  <a:noFill/>
                  <a:round/>
                  <a:headEnd/>
                  <a:tailEnd/>
                </a:ln>
              </p:spPr>
              <p:txBody>
                <a:bodyPr/>
                <a:lstStyle/>
                <a:p>
                  <a:endParaRPr lang="en-GB"/>
                </a:p>
              </p:txBody>
            </p:sp>
            <p:sp>
              <p:nvSpPr>
                <p:cNvPr id="37300" name="Freeform 515"/>
                <p:cNvSpPr>
                  <a:spLocks/>
                </p:cNvSpPr>
                <p:nvPr/>
              </p:nvSpPr>
              <p:spPr bwMode="auto">
                <a:xfrm>
                  <a:off x="3935" y="897"/>
                  <a:ext cx="19" cy="19"/>
                </a:xfrm>
                <a:custGeom>
                  <a:avLst/>
                  <a:gdLst>
                    <a:gd name="T0" fmla="*/ 19 w 19"/>
                    <a:gd name="T1" fmla="*/ 19 h 19"/>
                    <a:gd name="T2" fmla="*/ 0 w 19"/>
                    <a:gd name="T3" fmla="*/ 9 h 19"/>
                    <a:gd name="T4" fmla="*/ 0 w 19"/>
                    <a:gd name="T5" fmla="*/ 0 h 19"/>
                    <a:gd name="T6" fmla="*/ 19 w 19"/>
                    <a:gd name="T7" fmla="*/ 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0"/>
                      </a:lnTo>
                      <a:lnTo>
                        <a:pt x="19" y="19"/>
                      </a:lnTo>
                      <a:close/>
                    </a:path>
                  </a:pathLst>
                </a:custGeom>
                <a:solidFill>
                  <a:srgbClr val="FF0000"/>
                </a:solidFill>
                <a:ln w="9525">
                  <a:noFill/>
                  <a:round/>
                  <a:headEnd/>
                  <a:tailEnd/>
                </a:ln>
              </p:spPr>
              <p:txBody>
                <a:bodyPr/>
                <a:lstStyle/>
                <a:p>
                  <a:endParaRPr lang="en-GB"/>
                </a:p>
              </p:txBody>
            </p:sp>
            <p:sp>
              <p:nvSpPr>
                <p:cNvPr id="37301" name="Freeform 516"/>
                <p:cNvSpPr>
                  <a:spLocks/>
                </p:cNvSpPr>
                <p:nvPr/>
              </p:nvSpPr>
              <p:spPr bwMode="auto">
                <a:xfrm>
                  <a:off x="3944" y="878"/>
                  <a:ext cx="20" cy="28"/>
                </a:xfrm>
                <a:custGeom>
                  <a:avLst/>
                  <a:gdLst>
                    <a:gd name="T0" fmla="*/ 10 w 20"/>
                    <a:gd name="T1" fmla="*/ 28 h 28"/>
                    <a:gd name="T2" fmla="*/ 0 w 20"/>
                    <a:gd name="T3" fmla="*/ 9 h 28"/>
                    <a:gd name="T4" fmla="*/ 10 w 20"/>
                    <a:gd name="T5" fmla="*/ 0 h 28"/>
                    <a:gd name="T6" fmla="*/ 20 w 20"/>
                    <a:gd name="T7" fmla="*/ 19 h 28"/>
                    <a:gd name="T8" fmla="*/ 10 w 20"/>
                    <a:gd name="T9" fmla="*/ 28 h 28"/>
                    <a:gd name="T10" fmla="*/ 0 60000 65536"/>
                    <a:gd name="T11" fmla="*/ 0 60000 65536"/>
                    <a:gd name="T12" fmla="*/ 0 60000 65536"/>
                    <a:gd name="T13" fmla="*/ 0 60000 65536"/>
                    <a:gd name="T14" fmla="*/ 0 60000 65536"/>
                    <a:gd name="T15" fmla="*/ 0 w 20"/>
                    <a:gd name="T16" fmla="*/ 0 h 28"/>
                    <a:gd name="T17" fmla="*/ 20 w 20"/>
                    <a:gd name="T18" fmla="*/ 28 h 28"/>
                  </a:gdLst>
                  <a:ahLst/>
                  <a:cxnLst>
                    <a:cxn ang="T10">
                      <a:pos x="T0" y="T1"/>
                    </a:cxn>
                    <a:cxn ang="T11">
                      <a:pos x="T2" y="T3"/>
                    </a:cxn>
                    <a:cxn ang="T12">
                      <a:pos x="T4" y="T5"/>
                    </a:cxn>
                    <a:cxn ang="T13">
                      <a:pos x="T6" y="T7"/>
                    </a:cxn>
                    <a:cxn ang="T14">
                      <a:pos x="T8" y="T9"/>
                    </a:cxn>
                  </a:cxnLst>
                  <a:rect l="T15" t="T16" r="T17" b="T18"/>
                  <a:pathLst>
                    <a:path w="20" h="28">
                      <a:moveTo>
                        <a:pt x="10" y="28"/>
                      </a:moveTo>
                      <a:lnTo>
                        <a:pt x="0" y="9"/>
                      </a:lnTo>
                      <a:lnTo>
                        <a:pt x="10" y="0"/>
                      </a:lnTo>
                      <a:lnTo>
                        <a:pt x="20" y="19"/>
                      </a:lnTo>
                      <a:lnTo>
                        <a:pt x="10" y="28"/>
                      </a:lnTo>
                      <a:close/>
                    </a:path>
                  </a:pathLst>
                </a:custGeom>
                <a:solidFill>
                  <a:srgbClr val="FF0000"/>
                </a:solidFill>
                <a:ln w="9525">
                  <a:noFill/>
                  <a:round/>
                  <a:headEnd/>
                  <a:tailEnd/>
                </a:ln>
              </p:spPr>
              <p:txBody>
                <a:bodyPr/>
                <a:lstStyle/>
                <a:p>
                  <a:endParaRPr lang="en-GB"/>
                </a:p>
              </p:txBody>
            </p:sp>
            <p:sp>
              <p:nvSpPr>
                <p:cNvPr id="37302" name="Freeform 517"/>
                <p:cNvSpPr>
                  <a:spLocks/>
                </p:cNvSpPr>
                <p:nvPr/>
              </p:nvSpPr>
              <p:spPr bwMode="auto">
                <a:xfrm>
                  <a:off x="3954" y="878"/>
                  <a:ext cx="19" cy="19"/>
                </a:xfrm>
                <a:custGeom>
                  <a:avLst/>
                  <a:gdLst>
                    <a:gd name="T0" fmla="*/ 19 w 19"/>
                    <a:gd name="T1" fmla="*/ 19 h 19"/>
                    <a:gd name="T2" fmla="*/ 0 w 19"/>
                    <a:gd name="T3" fmla="*/ 9 h 19"/>
                    <a:gd name="T4" fmla="*/ 0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9"/>
                      </a:lnTo>
                      <a:lnTo>
                        <a:pt x="19" y="19"/>
                      </a:lnTo>
                      <a:close/>
                    </a:path>
                  </a:pathLst>
                </a:custGeom>
                <a:solidFill>
                  <a:srgbClr val="FF0000"/>
                </a:solidFill>
                <a:ln w="9525">
                  <a:noFill/>
                  <a:round/>
                  <a:headEnd/>
                  <a:tailEnd/>
                </a:ln>
              </p:spPr>
              <p:txBody>
                <a:bodyPr/>
                <a:lstStyle/>
                <a:p>
                  <a:endParaRPr lang="en-GB"/>
                </a:p>
              </p:txBody>
            </p:sp>
            <p:sp>
              <p:nvSpPr>
                <p:cNvPr id="37303" name="Freeform 518"/>
                <p:cNvSpPr>
                  <a:spLocks/>
                </p:cNvSpPr>
                <p:nvPr/>
              </p:nvSpPr>
              <p:spPr bwMode="auto">
                <a:xfrm>
                  <a:off x="3964" y="859"/>
                  <a:ext cx="19" cy="28"/>
                </a:xfrm>
                <a:custGeom>
                  <a:avLst/>
                  <a:gdLst>
                    <a:gd name="T0" fmla="*/ 9 w 19"/>
                    <a:gd name="T1" fmla="*/ 28 h 28"/>
                    <a:gd name="T2" fmla="*/ 0 w 19"/>
                    <a:gd name="T3" fmla="*/ 9 h 28"/>
                    <a:gd name="T4" fmla="*/ 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9" y="0"/>
                      </a:lnTo>
                      <a:lnTo>
                        <a:pt x="19" y="19"/>
                      </a:lnTo>
                      <a:lnTo>
                        <a:pt x="9" y="28"/>
                      </a:lnTo>
                      <a:close/>
                    </a:path>
                  </a:pathLst>
                </a:custGeom>
                <a:solidFill>
                  <a:srgbClr val="FF0000"/>
                </a:solidFill>
                <a:ln w="9525">
                  <a:noFill/>
                  <a:round/>
                  <a:headEnd/>
                  <a:tailEnd/>
                </a:ln>
              </p:spPr>
              <p:txBody>
                <a:bodyPr/>
                <a:lstStyle/>
                <a:p>
                  <a:endParaRPr lang="en-GB"/>
                </a:p>
              </p:txBody>
            </p:sp>
            <p:sp>
              <p:nvSpPr>
                <p:cNvPr id="37304" name="Freeform 519"/>
                <p:cNvSpPr>
                  <a:spLocks/>
                </p:cNvSpPr>
                <p:nvPr/>
              </p:nvSpPr>
              <p:spPr bwMode="auto">
                <a:xfrm>
                  <a:off x="3973" y="849"/>
                  <a:ext cx="19" cy="19"/>
                </a:xfrm>
                <a:custGeom>
                  <a:avLst/>
                  <a:gdLst>
                    <a:gd name="T0" fmla="*/ 19 w 19"/>
                    <a:gd name="T1" fmla="*/ 19 h 19"/>
                    <a:gd name="T2" fmla="*/ 0 w 19"/>
                    <a:gd name="T3" fmla="*/ 19 h 19"/>
                    <a:gd name="T4" fmla="*/ 0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9"/>
                      </a:lnTo>
                      <a:lnTo>
                        <a:pt x="0" y="0"/>
                      </a:lnTo>
                      <a:lnTo>
                        <a:pt x="19" y="10"/>
                      </a:lnTo>
                      <a:lnTo>
                        <a:pt x="19" y="19"/>
                      </a:lnTo>
                      <a:close/>
                    </a:path>
                  </a:pathLst>
                </a:custGeom>
                <a:solidFill>
                  <a:srgbClr val="FF0000"/>
                </a:solidFill>
                <a:ln w="9525">
                  <a:noFill/>
                  <a:round/>
                  <a:headEnd/>
                  <a:tailEnd/>
                </a:ln>
              </p:spPr>
              <p:txBody>
                <a:bodyPr/>
                <a:lstStyle/>
                <a:p>
                  <a:endParaRPr lang="en-GB"/>
                </a:p>
              </p:txBody>
            </p:sp>
            <p:sp>
              <p:nvSpPr>
                <p:cNvPr id="37305" name="Freeform 520"/>
                <p:cNvSpPr>
                  <a:spLocks/>
                </p:cNvSpPr>
                <p:nvPr/>
              </p:nvSpPr>
              <p:spPr bwMode="auto">
                <a:xfrm>
                  <a:off x="3983" y="840"/>
                  <a:ext cx="19" cy="28"/>
                </a:xfrm>
                <a:custGeom>
                  <a:avLst/>
                  <a:gdLst>
                    <a:gd name="T0" fmla="*/ 9 w 19"/>
                    <a:gd name="T1" fmla="*/ 28 h 28"/>
                    <a:gd name="T2" fmla="*/ 0 w 19"/>
                    <a:gd name="T3" fmla="*/ 9 h 28"/>
                    <a:gd name="T4" fmla="*/ 19 w 19"/>
                    <a:gd name="T5" fmla="*/ 0 h 28"/>
                    <a:gd name="T6" fmla="*/ 19 w 19"/>
                    <a:gd name="T7" fmla="*/ 1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9"/>
                      </a:lnTo>
                      <a:lnTo>
                        <a:pt x="19" y="0"/>
                      </a:lnTo>
                      <a:lnTo>
                        <a:pt x="19" y="19"/>
                      </a:lnTo>
                      <a:lnTo>
                        <a:pt x="9" y="28"/>
                      </a:lnTo>
                      <a:close/>
                    </a:path>
                  </a:pathLst>
                </a:custGeom>
                <a:solidFill>
                  <a:srgbClr val="FF0000"/>
                </a:solidFill>
                <a:ln w="9525">
                  <a:noFill/>
                  <a:round/>
                  <a:headEnd/>
                  <a:tailEnd/>
                </a:ln>
              </p:spPr>
              <p:txBody>
                <a:bodyPr/>
                <a:lstStyle/>
                <a:p>
                  <a:endParaRPr lang="en-GB"/>
                </a:p>
              </p:txBody>
            </p:sp>
            <p:sp>
              <p:nvSpPr>
                <p:cNvPr id="37306" name="Freeform 521"/>
                <p:cNvSpPr>
                  <a:spLocks/>
                </p:cNvSpPr>
                <p:nvPr/>
              </p:nvSpPr>
              <p:spPr bwMode="auto">
                <a:xfrm>
                  <a:off x="4002" y="840"/>
                  <a:ext cx="19" cy="19"/>
                </a:xfrm>
                <a:custGeom>
                  <a:avLst/>
                  <a:gdLst>
                    <a:gd name="T0" fmla="*/ 0 w 19"/>
                    <a:gd name="T1" fmla="*/ 19 h 19"/>
                    <a:gd name="T2" fmla="*/ 0 w 19"/>
                    <a:gd name="T3" fmla="*/ 0 h 19"/>
                    <a:gd name="T4" fmla="*/ 10 w 19"/>
                    <a:gd name="T5" fmla="*/ 0 h 19"/>
                    <a:gd name="T6" fmla="*/ 19 w 19"/>
                    <a:gd name="T7" fmla="*/ 19 h 19"/>
                    <a:gd name="T8" fmla="*/ 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0" y="0"/>
                      </a:lnTo>
                      <a:lnTo>
                        <a:pt x="10" y="0"/>
                      </a:lnTo>
                      <a:lnTo>
                        <a:pt x="19" y="19"/>
                      </a:lnTo>
                      <a:lnTo>
                        <a:pt x="0" y="19"/>
                      </a:lnTo>
                      <a:close/>
                    </a:path>
                  </a:pathLst>
                </a:custGeom>
                <a:solidFill>
                  <a:srgbClr val="FF0000"/>
                </a:solidFill>
                <a:ln w="9525">
                  <a:noFill/>
                  <a:round/>
                  <a:headEnd/>
                  <a:tailEnd/>
                </a:ln>
              </p:spPr>
              <p:txBody>
                <a:bodyPr/>
                <a:lstStyle/>
                <a:p>
                  <a:endParaRPr lang="en-GB"/>
                </a:p>
              </p:txBody>
            </p:sp>
            <p:sp>
              <p:nvSpPr>
                <p:cNvPr id="37307" name="Freeform 522"/>
                <p:cNvSpPr>
                  <a:spLocks/>
                </p:cNvSpPr>
                <p:nvPr/>
              </p:nvSpPr>
              <p:spPr bwMode="auto">
                <a:xfrm>
                  <a:off x="4002" y="830"/>
                  <a:ext cx="29" cy="19"/>
                </a:xfrm>
                <a:custGeom>
                  <a:avLst/>
                  <a:gdLst>
                    <a:gd name="T0" fmla="*/ 19 w 29"/>
                    <a:gd name="T1" fmla="*/ 19 h 19"/>
                    <a:gd name="T2" fmla="*/ 0 w 29"/>
                    <a:gd name="T3" fmla="*/ 10 h 19"/>
                    <a:gd name="T4" fmla="*/ 10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10" y="0"/>
                      </a:lnTo>
                      <a:lnTo>
                        <a:pt x="29" y="0"/>
                      </a:lnTo>
                      <a:lnTo>
                        <a:pt x="19" y="19"/>
                      </a:lnTo>
                      <a:close/>
                    </a:path>
                  </a:pathLst>
                </a:custGeom>
                <a:solidFill>
                  <a:srgbClr val="FF0000"/>
                </a:solidFill>
                <a:ln w="9525">
                  <a:noFill/>
                  <a:round/>
                  <a:headEnd/>
                  <a:tailEnd/>
                </a:ln>
              </p:spPr>
              <p:txBody>
                <a:bodyPr/>
                <a:lstStyle/>
                <a:p>
                  <a:endParaRPr lang="en-GB"/>
                </a:p>
              </p:txBody>
            </p:sp>
            <p:sp>
              <p:nvSpPr>
                <p:cNvPr id="37308" name="Freeform 523"/>
                <p:cNvSpPr>
                  <a:spLocks/>
                </p:cNvSpPr>
                <p:nvPr/>
              </p:nvSpPr>
              <p:spPr bwMode="auto">
                <a:xfrm>
                  <a:off x="4012" y="811"/>
                  <a:ext cx="28" cy="29"/>
                </a:xfrm>
                <a:custGeom>
                  <a:avLst/>
                  <a:gdLst>
                    <a:gd name="T0" fmla="*/ 9 w 28"/>
                    <a:gd name="T1" fmla="*/ 29 h 29"/>
                    <a:gd name="T2" fmla="*/ 0 w 28"/>
                    <a:gd name="T3" fmla="*/ 10 h 29"/>
                    <a:gd name="T4" fmla="*/ 19 w 28"/>
                    <a:gd name="T5" fmla="*/ 0 h 29"/>
                    <a:gd name="T6" fmla="*/ 28 w 28"/>
                    <a:gd name="T7" fmla="*/ 19 h 29"/>
                    <a:gd name="T8" fmla="*/ 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9" y="29"/>
                      </a:moveTo>
                      <a:lnTo>
                        <a:pt x="0" y="10"/>
                      </a:lnTo>
                      <a:lnTo>
                        <a:pt x="19" y="0"/>
                      </a:lnTo>
                      <a:lnTo>
                        <a:pt x="28" y="19"/>
                      </a:lnTo>
                      <a:lnTo>
                        <a:pt x="9" y="29"/>
                      </a:lnTo>
                      <a:close/>
                    </a:path>
                  </a:pathLst>
                </a:custGeom>
                <a:solidFill>
                  <a:srgbClr val="FF0000"/>
                </a:solidFill>
                <a:ln w="9525">
                  <a:noFill/>
                  <a:round/>
                  <a:headEnd/>
                  <a:tailEnd/>
                </a:ln>
              </p:spPr>
              <p:txBody>
                <a:bodyPr/>
                <a:lstStyle/>
                <a:p>
                  <a:endParaRPr lang="en-GB"/>
                </a:p>
              </p:txBody>
            </p:sp>
            <p:sp>
              <p:nvSpPr>
                <p:cNvPr id="37309" name="Freeform 524"/>
                <p:cNvSpPr>
                  <a:spLocks/>
                </p:cNvSpPr>
                <p:nvPr/>
              </p:nvSpPr>
              <p:spPr bwMode="auto">
                <a:xfrm>
                  <a:off x="4021" y="801"/>
                  <a:ext cx="29" cy="20"/>
                </a:xfrm>
                <a:custGeom>
                  <a:avLst/>
                  <a:gdLst>
                    <a:gd name="T0" fmla="*/ 19 w 29"/>
                    <a:gd name="T1" fmla="*/ 20 h 20"/>
                    <a:gd name="T2" fmla="*/ 0 w 29"/>
                    <a:gd name="T3" fmla="*/ 20 h 20"/>
                    <a:gd name="T4" fmla="*/ 10 w 29"/>
                    <a:gd name="T5" fmla="*/ 0 h 20"/>
                    <a:gd name="T6" fmla="*/ 29 w 29"/>
                    <a:gd name="T7" fmla="*/ 10 h 20"/>
                    <a:gd name="T8" fmla="*/ 19 w 29"/>
                    <a:gd name="T9" fmla="*/ 20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19" y="20"/>
                      </a:moveTo>
                      <a:lnTo>
                        <a:pt x="0" y="20"/>
                      </a:lnTo>
                      <a:lnTo>
                        <a:pt x="10" y="0"/>
                      </a:lnTo>
                      <a:lnTo>
                        <a:pt x="29" y="10"/>
                      </a:lnTo>
                      <a:lnTo>
                        <a:pt x="19" y="20"/>
                      </a:lnTo>
                      <a:close/>
                    </a:path>
                  </a:pathLst>
                </a:custGeom>
                <a:solidFill>
                  <a:srgbClr val="FF0000"/>
                </a:solidFill>
                <a:ln w="9525">
                  <a:noFill/>
                  <a:round/>
                  <a:headEnd/>
                  <a:tailEnd/>
                </a:ln>
              </p:spPr>
              <p:txBody>
                <a:bodyPr/>
                <a:lstStyle/>
                <a:p>
                  <a:endParaRPr lang="en-GB"/>
                </a:p>
              </p:txBody>
            </p:sp>
            <p:sp>
              <p:nvSpPr>
                <p:cNvPr id="37310" name="Freeform 525"/>
                <p:cNvSpPr>
                  <a:spLocks/>
                </p:cNvSpPr>
                <p:nvPr/>
              </p:nvSpPr>
              <p:spPr bwMode="auto">
                <a:xfrm>
                  <a:off x="4031" y="792"/>
                  <a:ext cx="29" cy="19"/>
                </a:xfrm>
                <a:custGeom>
                  <a:avLst/>
                  <a:gdLst>
                    <a:gd name="T0" fmla="*/ 9 w 29"/>
                    <a:gd name="T1" fmla="*/ 19 h 19"/>
                    <a:gd name="T2" fmla="*/ 0 w 29"/>
                    <a:gd name="T3" fmla="*/ 9 h 19"/>
                    <a:gd name="T4" fmla="*/ 19 w 29"/>
                    <a:gd name="T5" fmla="*/ 0 h 19"/>
                    <a:gd name="T6" fmla="*/ 29 w 29"/>
                    <a:gd name="T7" fmla="*/ 9 h 19"/>
                    <a:gd name="T8" fmla="*/ 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9" y="19"/>
                      </a:moveTo>
                      <a:lnTo>
                        <a:pt x="0" y="9"/>
                      </a:lnTo>
                      <a:lnTo>
                        <a:pt x="19" y="0"/>
                      </a:lnTo>
                      <a:lnTo>
                        <a:pt x="29" y="9"/>
                      </a:lnTo>
                      <a:lnTo>
                        <a:pt x="9" y="19"/>
                      </a:lnTo>
                      <a:close/>
                    </a:path>
                  </a:pathLst>
                </a:custGeom>
                <a:solidFill>
                  <a:srgbClr val="FF0000"/>
                </a:solidFill>
                <a:ln w="9525">
                  <a:noFill/>
                  <a:round/>
                  <a:headEnd/>
                  <a:tailEnd/>
                </a:ln>
              </p:spPr>
              <p:txBody>
                <a:bodyPr/>
                <a:lstStyle/>
                <a:p>
                  <a:endParaRPr lang="en-GB"/>
                </a:p>
              </p:txBody>
            </p:sp>
            <p:sp>
              <p:nvSpPr>
                <p:cNvPr id="37311" name="Freeform 526"/>
                <p:cNvSpPr>
                  <a:spLocks/>
                </p:cNvSpPr>
                <p:nvPr/>
              </p:nvSpPr>
              <p:spPr bwMode="auto">
                <a:xfrm>
                  <a:off x="4050" y="782"/>
                  <a:ext cx="19" cy="19"/>
                </a:xfrm>
                <a:custGeom>
                  <a:avLst/>
                  <a:gdLst>
                    <a:gd name="T0" fmla="*/ 10 w 19"/>
                    <a:gd name="T1" fmla="*/ 19 h 19"/>
                    <a:gd name="T2" fmla="*/ 0 w 19"/>
                    <a:gd name="T3" fmla="*/ 10 h 19"/>
                    <a:gd name="T4" fmla="*/ 10 w 19"/>
                    <a:gd name="T5" fmla="*/ 0 h 19"/>
                    <a:gd name="T6" fmla="*/ 19 w 19"/>
                    <a:gd name="T7" fmla="*/ 10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10"/>
                      </a:lnTo>
                      <a:lnTo>
                        <a:pt x="10" y="0"/>
                      </a:lnTo>
                      <a:lnTo>
                        <a:pt x="19" y="10"/>
                      </a:lnTo>
                      <a:lnTo>
                        <a:pt x="10" y="19"/>
                      </a:lnTo>
                      <a:close/>
                    </a:path>
                  </a:pathLst>
                </a:custGeom>
                <a:solidFill>
                  <a:srgbClr val="FF0000"/>
                </a:solidFill>
                <a:ln w="9525">
                  <a:noFill/>
                  <a:round/>
                  <a:headEnd/>
                  <a:tailEnd/>
                </a:ln>
              </p:spPr>
              <p:txBody>
                <a:bodyPr/>
                <a:lstStyle/>
                <a:p>
                  <a:endParaRPr lang="en-GB"/>
                </a:p>
              </p:txBody>
            </p:sp>
            <p:sp>
              <p:nvSpPr>
                <p:cNvPr id="37312" name="Freeform 527"/>
                <p:cNvSpPr>
                  <a:spLocks/>
                </p:cNvSpPr>
                <p:nvPr/>
              </p:nvSpPr>
              <p:spPr bwMode="auto">
                <a:xfrm>
                  <a:off x="4060" y="773"/>
                  <a:ext cx="19" cy="19"/>
                </a:xfrm>
                <a:custGeom>
                  <a:avLst/>
                  <a:gdLst>
                    <a:gd name="T0" fmla="*/ 19 w 19"/>
                    <a:gd name="T1" fmla="*/ 19 h 19"/>
                    <a:gd name="T2" fmla="*/ 0 w 19"/>
                    <a:gd name="T3" fmla="*/ 9 h 19"/>
                    <a:gd name="T4" fmla="*/ 0 w 19"/>
                    <a:gd name="T5" fmla="*/ 0 h 19"/>
                    <a:gd name="T6" fmla="*/ 19 w 19"/>
                    <a:gd name="T7" fmla="*/ 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0"/>
                      </a:lnTo>
                      <a:lnTo>
                        <a:pt x="19" y="19"/>
                      </a:lnTo>
                      <a:close/>
                    </a:path>
                  </a:pathLst>
                </a:custGeom>
                <a:solidFill>
                  <a:srgbClr val="FF0000"/>
                </a:solidFill>
                <a:ln w="9525">
                  <a:noFill/>
                  <a:round/>
                  <a:headEnd/>
                  <a:tailEnd/>
                </a:ln>
              </p:spPr>
              <p:txBody>
                <a:bodyPr/>
                <a:lstStyle/>
                <a:p>
                  <a:endParaRPr lang="en-GB"/>
                </a:p>
              </p:txBody>
            </p:sp>
            <p:sp>
              <p:nvSpPr>
                <p:cNvPr id="37313" name="Freeform 528"/>
                <p:cNvSpPr>
                  <a:spLocks/>
                </p:cNvSpPr>
                <p:nvPr/>
              </p:nvSpPr>
              <p:spPr bwMode="auto">
                <a:xfrm>
                  <a:off x="4069" y="763"/>
                  <a:ext cx="19" cy="19"/>
                </a:xfrm>
                <a:custGeom>
                  <a:avLst/>
                  <a:gdLst>
                    <a:gd name="T0" fmla="*/ 10 w 19"/>
                    <a:gd name="T1" fmla="*/ 19 h 19"/>
                    <a:gd name="T2" fmla="*/ 0 w 19"/>
                    <a:gd name="T3" fmla="*/ 0 h 19"/>
                    <a:gd name="T4" fmla="*/ 19 w 19"/>
                    <a:gd name="T5" fmla="*/ 0 h 19"/>
                    <a:gd name="T6" fmla="*/ 19 w 19"/>
                    <a:gd name="T7" fmla="*/ 19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0"/>
                      </a:lnTo>
                      <a:lnTo>
                        <a:pt x="19" y="0"/>
                      </a:lnTo>
                      <a:lnTo>
                        <a:pt x="19" y="19"/>
                      </a:lnTo>
                      <a:lnTo>
                        <a:pt x="10" y="19"/>
                      </a:lnTo>
                      <a:close/>
                    </a:path>
                  </a:pathLst>
                </a:custGeom>
                <a:solidFill>
                  <a:srgbClr val="FF0000"/>
                </a:solidFill>
                <a:ln w="9525">
                  <a:noFill/>
                  <a:round/>
                  <a:headEnd/>
                  <a:tailEnd/>
                </a:ln>
              </p:spPr>
              <p:txBody>
                <a:bodyPr/>
                <a:lstStyle/>
                <a:p>
                  <a:endParaRPr lang="en-GB"/>
                </a:p>
              </p:txBody>
            </p:sp>
            <p:sp>
              <p:nvSpPr>
                <p:cNvPr id="37314" name="Freeform 529"/>
                <p:cNvSpPr>
                  <a:spLocks/>
                </p:cNvSpPr>
                <p:nvPr/>
              </p:nvSpPr>
              <p:spPr bwMode="auto">
                <a:xfrm>
                  <a:off x="4079" y="754"/>
                  <a:ext cx="19" cy="19"/>
                </a:xfrm>
                <a:custGeom>
                  <a:avLst/>
                  <a:gdLst>
                    <a:gd name="T0" fmla="*/ 19 w 19"/>
                    <a:gd name="T1" fmla="*/ 19 h 19"/>
                    <a:gd name="T2" fmla="*/ 0 w 19"/>
                    <a:gd name="T3" fmla="*/ 9 h 19"/>
                    <a:gd name="T4" fmla="*/ 0 w 19"/>
                    <a:gd name="T5" fmla="*/ 0 h 19"/>
                    <a:gd name="T6" fmla="*/ 19 w 19"/>
                    <a:gd name="T7" fmla="*/ 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0"/>
                      </a:lnTo>
                      <a:lnTo>
                        <a:pt x="19" y="19"/>
                      </a:lnTo>
                      <a:close/>
                    </a:path>
                  </a:pathLst>
                </a:custGeom>
                <a:solidFill>
                  <a:srgbClr val="FF0000"/>
                </a:solidFill>
                <a:ln w="9525">
                  <a:noFill/>
                  <a:round/>
                  <a:headEnd/>
                  <a:tailEnd/>
                </a:ln>
              </p:spPr>
              <p:txBody>
                <a:bodyPr/>
                <a:lstStyle/>
                <a:p>
                  <a:endParaRPr lang="en-GB"/>
                </a:p>
              </p:txBody>
            </p:sp>
            <p:sp>
              <p:nvSpPr>
                <p:cNvPr id="37315" name="Freeform 530"/>
                <p:cNvSpPr>
                  <a:spLocks/>
                </p:cNvSpPr>
                <p:nvPr/>
              </p:nvSpPr>
              <p:spPr bwMode="auto">
                <a:xfrm>
                  <a:off x="4088" y="744"/>
                  <a:ext cx="20" cy="19"/>
                </a:xfrm>
                <a:custGeom>
                  <a:avLst/>
                  <a:gdLst>
                    <a:gd name="T0" fmla="*/ 10 w 20"/>
                    <a:gd name="T1" fmla="*/ 19 h 19"/>
                    <a:gd name="T2" fmla="*/ 0 w 20"/>
                    <a:gd name="T3" fmla="*/ 0 h 19"/>
                    <a:gd name="T4" fmla="*/ 20 w 20"/>
                    <a:gd name="T5" fmla="*/ 0 h 19"/>
                    <a:gd name="T6" fmla="*/ 20 w 20"/>
                    <a:gd name="T7" fmla="*/ 19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0"/>
                      </a:lnTo>
                      <a:lnTo>
                        <a:pt x="20" y="0"/>
                      </a:lnTo>
                      <a:lnTo>
                        <a:pt x="20" y="19"/>
                      </a:lnTo>
                      <a:lnTo>
                        <a:pt x="10" y="19"/>
                      </a:lnTo>
                      <a:close/>
                    </a:path>
                  </a:pathLst>
                </a:custGeom>
                <a:solidFill>
                  <a:srgbClr val="FF0000"/>
                </a:solidFill>
                <a:ln w="9525">
                  <a:noFill/>
                  <a:round/>
                  <a:headEnd/>
                  <a:tailEnd/>
                </a:ln>
              </p:spPr>
              <p:txBody>
                <a:bodyPr/>
                <a:lstStyle/>
                <a:p>
                  <a:endParaRPr lang="en-GB"/>
                </a:p>
              </p:txBody>
            </p:sp>
            <p:sp>
              <p:nvSpPr>
                <p:cNvPr id="37316" name="Freeform 531"/>
                <p:cNvSpPr>
                  <a:spLocks/>
                </p:cNvSpPr>
                <p:nvPr/>
              </p:nvSpPr>
              <p:spPr bwMode="auto">
                <a:xfrm>
                  <a:off x="4098" y="735"/>
                  <a:ext cx="19" cy="19"/>
                </a:xfrm>
                <a:custGeom>
                  <a:avLst/>
                  <a:gdLst>
                    <a:gd name="T0" fmla="*/ 19 w 19"/>
                    <a:gd name="T1" fmla="*/ 19 h 19"/>
                    <a:gd name="T2" fmla="*/ 0 w 19"/>
                    <a:gd name="T3" fmla="*/ 9 h 19"/>
                    <a:gd name="T4" fmla="*/ 0 w 19"/>
                    <a:gd name="T5" fmla="*/ 0 h 19"/>
                    <a:gd name="T6" fmla="*/ 19 w 19"/>
                    <a:gd name="T7" fmla="*/ 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0"/>
                      </a:lnTo>
                      <a:lnTo>
                        <a:pt x="19" y="19"/>
                      </a:lnTo>
                      <a:close/>
                    </a:path>
                  </a:pathLst>
                </a:custGeom>
                <a:solidFill>
                  <a:srgbClr val="FF0000"/>
                </a:solidFill>
                <a:ln w="9525">
                  <a:noFill/>
                  <a:round/>
                  <a:headEnd/>
                  <a:tailEnd/>
                </a:ln>
              </p:spPr>
              <p:txBody>
                <a:bodyPr/>
                <a:lstStyle/>
                <a:p>
                  <a:endParaRPr lang="en-GB"/>
                </a:p>
              </p:txBody>
            </p:sp>
            <p:sp>
              <p:nvSpPr>
                <p:cNvPr id="37317" name="Freeform 532"/>
                <p:cNvSpPr>
                  <a:spLocks/>
                </p:cNvSpPr>
                <p:nvPr/>
              </p:nvSpPr>
              <p:spPr bwMode="auto">
                <a:xfrm>
                  <a:off x="4108" y="716"/>
                  <a:ext cx="28" cy="28"/>
                </a:xfrm>
                <a:custGeom>
                  <a:avLst/>
                  <a:gdLst>
                    <a:gd name="T0" fmla="*/ 9 w 28"/>
                    <a:gd name="T1" fmla="*/ 28 h 28"/>
                    <a:gd name="T2" fmla="*/ 0 w 28"/>
                    <a:gd name="T3" fmla="*/ 9 h 28"/>
                    <a:gd name="T4" fmla="*/ 9 w 28"/>
                    <a:gd name="T5" fmla="*/ 0 h 28"/>
                    <a:gd name="T6" fmla="*/ 28 w 28"/>
                    <a:gd name="T7" fmla="*/ 9 h 28"/>
                    <a:gd name="T8" fmla="*/ 9 w 28"/>
                    <a:gd name="T9" fmla="*/ 2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9" y="28"/>
                      </a:moveTo>
                      <a:lnTo>
                        <a:pt x="0" y="9"/>
                      </a:lnTo>
                      <a:lnTo>
                        <a:pt x="9" y="0"/>
                      </a:lnTo>
                      <a:lnTo>
                        <a:pt x="28" y="9"/>
                      </a:lnTo>
                      <a:lnTo>
                        <a:pt x="9" y="28"/>
                      </a:lnTo>
                      <a:close/>
                    </a:path>
                  </a:pathLst>
                </a:custGeom>
                <a:solidFill>
                  <a:srgbClr val="FF0000"/>
                </a:solidFill>
                <a:ln w="9525">
                  <a:noFill/>
                  <a:round/>
                  <a:headEnd/>
                  <a:tailEnd/>
                </a:ln>
              </p:spPr>
              <p:txBody>
                <a:bodyPr/>
                <a:lstStyle/>
                <a:p>
                  <a:endParaRPr lang="en-GB"/>
                </a:p>
              </p:txBody>
            </p:sp>
            <p:sp>
              <p:nvSpPr>
                <p:cNvPr id="37318" name="Freeform 533"/>
                <p:cNvSpPr>
                  <a:spLocks/>
                </p:cNvSpPr>
                <p:nvPr/>
              </p:nvSpPr>
              <p:spPr bwMode="auto">
                <a:xfrm>
                  <a:off x="4127" y="706"/>
                  <a:ext cx="19" cy="29"/>
                </a:xfrm>
                <a:custGeom>
                  <a:avLst/>
                  <a:gdLst>
                    <a:gd name="T0" fmla="*/ 0 w 19"/>
                    <a:gd name="T1" fmla="*/ 29 h 29"/>
                    <a:gd name="T2" fmla="*/ 0 w 19"/>
                    <a:gd name="T3" fmla="*/ 10 h 29"/>
                    <a:gd name="T4" fmla="*/ 9 w 19"/>
                    <a:gd name="T5" fmla="*/ 0 h 29"/>
                    <a:gd name="T6" fmla="*/ 19 w 19"/>
                    <a:gd name="T7" fmla="*/ 19 h 29"/>
                    <a:gd name="T8" fmla="*/ 0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0" y="29"/>
                      </a:moveTo>
                      <a:lnTo>
                        <a:pt x="0" y="10"/>
                      </a:lnTo>
                      <a:lnTo>
                        <a:pt x="9" y="0"/>
                      </a:lnTo>
                      <a:lnTo>
                        <a:pt x="19" y="19"/>
                      </a:lnTo>
                      <a:lnTo>
                        <a:pt x="0" y="29"/>
                      </a:lnTo>
                      <a:close/>
                    </a:path>
                  </a:pathLst>
                </a:custGeom>
                <a:solidFill>
                  <a:srgbClr val="FF0000"/>
                </a:solidFill>
                <a:ln w="9525">
                  <a:noFill/>
                  <a:round/>
                  <a:headEnd/>
                  <a:tailEnd/>
                </a:ln>
              </p:spPr>
              <p:txBody>
                <a:bodyPr/>
                <a:lstStyle/>
                <a:p>
                  <a:endParaRPr lang="en-GB"/>
                </a:p>
              </p:txBody>
            </p:sp>
            <p:sp>
              <p:nvSpPr>
                <p:cNvPr id="37319" name="Freeform 534"/>
                <p:cNvSpPr>
                  <a:spLocks/>
                </p:cNvSpPr>
                <p:nvPr/>
              </p:nvSpPr>
              <p:spPr bwMode="auto">
                <a:xfrm>
                  <a:off x="4127" y="696"/>
                  <a:ext cx="28" cy="20"/>
                </a:xfrm>
                <a:custGeom>
                  <a:avLst/>
                  <a:gdLst>
                    <a:gd name="T0" fmla="*/ 19 w 28"/>
                    <a:gd name="T1" fmla="*/ 20 h 20"/>
                    <a:gd name="T2" fmla="*/ 0 w 28"/>
                    <a:gd name="T3" fmla="*/ 20 h 20"/>
                    <a:gd name="T4" fmla="*/ 9 w 28"/>
                    <a:gd name="T5" fmla="*/ 0 h 20"/>
                    <a:gd name="T6" fmla="*/ 28 w 28"/>
                    <a:gd name="T7" fmla="*/ 10 h 20"/>
                    <a:gd name="T8" fmla="*/ 19 w 28"/>
                    <a:gd name="T9" fmla="*/ 20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19" y="20"/>
                      </a:moveTo>
                      <a:lnTo>
                        <a:pt x="0" y="20"/>
                      </a:lnTo>
                      <a:lnTo>
                        <a:pt x="9" y="0"/>
                      </a:lnTo>
                      <a:lnTo>
                        <a:pt x="28" y="10"/>
                      </a:lnTo>
                      <a:lnTo>
                        <a:pt x="19" y="20"/>
                      </a:lnTo>
                      <a:close/>
                    </a:path>
                  </a:pathLst>
                </a:custGeom>
                <a:solidFill>
                  <a:srgbClr val="FF0000"/>
                </a:solidFill>
                <a:ln w="9525">
                  <a:noFill/>
                  <a:round/>
                  <a:headEnd/>
                  <a:tailEnd/>
                </a:ln>
              </p:spPr>
              <p:txBody>
                <a:bodyPr/>
                <a:lstStyle/>
                <a:p>
                  <a:endParaRPr lang="en-GB"/>
                </a:p>
              </p:txBody>
            </p:sp>
            <p:sp>
              <p:nvSpPr>
                <p:cNvPr id="37320" name="Freeform 535"/>
                <p:cNvSpPr>
                  <a:spLocks/>
                </p:cNvSpPr>
                <p:nvPr/>
              </p:nvSpPr>
              <p:spPr bwMode="auto">
                <a:xfrm>
                  <a:off x="4136" y="677"/>
                  <a:ext cx="29" cy="29"/>
                </a:xfrm>
                <a:custGeom>
                  <a:avLst/>
                  <a:gdLst>
                    <a:gd name="T0" fmla="*/ 19 w 29"/>
                    <a:gd name="T1" fmla="*/ 29 h 29"/>
                    <a:gd name="T2" fmla="*/ 0 w 29"/>
                    <a:gd name="T3" fmla="*/ 19 h 29"/>
                    <a:gd name="T4" fmla="*/ 19 w 29"/>
                    <a:gd name="T5" fmla="*/ 0 h 29"/>
                    <a:gd name="T6" fmla="*/ 29 w 29"/>
                    <a:gd name="T7" fmla="*/ 1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9" y="0"/>
                      </a:lnTo>
                      <a:lnTo>
                        <a:pt x="29" y="19"/>
                      </a:lnTo>
                      <a:lnTo>
                        <a:pt x="19" y="29"/>
                      </a:lnTo>
                      <a:close/>
                    </a:path>
                  </a:pathLst>
                </a:custGeom>
                <a:solidFill>
                  <a:srgbClr val="FF0000"/>
                </a:solidFill>
                <a:ln w="9525">
                  <a:noFill/>
                  <a:round/>
                  <a:headEnd/>
                  <a:tailEnd/>
                </a:ln>
              </p:spPr>
              <p:txBody>
                <a:bodyPr/>
                <a:lstStyle/>
                <a:p>
                  <a:endParaRPr lang="en-GB"/>
                </a:p>
              </p:txBody>
            </p:sp>
            <p:sp>
              <p:nvSpPr>
                <p:cNvPr id="37321" name="Freeform 536"/>
                <p:cNvSpPr>
                  <a:spLocks/>
                </p:cNvSpPr>
                <p:nvPr/>
              </p:nvSpPr>
              <p:spPr bwMode="auto">
                <a:xfrm>
                  <a:off x="4146" y="677"/>
                  <a:ext cx="29" cy="19"/>
                </a:xfrm>
                <a:custGeom>
                  <a:avLst/>
                  <a:gdLst>
                    <a:gd name="T0" fmla="*/ 19 w 29"/>
                    <a:gd name="T1" fmla="*/ 19 h 19"/>
                    <a:gd name="T2" fmla="*/ 0 w 29"/>
                    <a:gd name="T3" fmla="*/ 10 h 19"/>
                    <a:gd name="T4" fmla="*/ 9 w 29"/>
                    <a:gd name="T5" fmla="*/ 0 h 19"/>
                    <a:gd name="T6" fmla="*/ 29 w 29"/>
                    <a:gd name="T7" fmla="*/ 1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9" y="0"/>
                      </a:lnTo>
                      <a:lnTo>
                        <a:pt x="29" y="10"/>
                      </a:lnTo>
                      <a:lnTo>
                        <a:pt x="19" y="19"/>
                      </a:lnTo>
                      <a:close/>
                    </a:path>
                  </a:pathLst>
                </a:custGeom>
                <a:solidFill>
                  <a:srgbClr val="FF0000"/>
                </a:solidFill>
                <a:ln w="9525">
                  <a:noFill/>
                  <a:round/>
                  <a:headEnd/>
                  <a:tailEnd/>
                </a:ln>
              </p:spPr>
              <p:txBody>
                <a:bodyPr/>
                <a:lstStyle/>
                <a:p>
                  <a:endParaRPr lang="en-GB"/>
                </a:p>
              </p:txBody>
            </p:sp>
            <p:sp>
              <p:nvSpPr>
                <p:cNvPr id="37322" name="Freeform 537"/>
                <p:cNvSpPr>
                  <a:spLocks/>
                </p:cNvSpPr>
                <p:nvPr/>
              </p:nvSpPr>
              <p:spPr bwMode="auto">
                <a:xfrm>
                  <a:off x="4155" y="658"/>
                  <a:ext cx="29" cy="29"/>
                </a:xfrm>
                <a:custGeom>
                  <a:avLst/>
                  <a:gdLst>
                    <a:gd name="T0" fmla="*/ 10 w 29"/>
                    <a:gd name="T1" fmla="*/ 29 h 29"/>
                    <a:gd name="T2" fmla="*/ 0 w 29"/>
                    <a:gd name="T3" fmla="*/ 10 h 29"/>
                    <a:gd name="T4" fmla="*/ 20 w 29"/>
                    <a:gd name="T5" fmla="*/ 0 h 29"/>
                    <a:gd name="T6" fmla="*/ 29 w 29"/>
                    <a:gd name="T7" fmla="*/ 19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20" y="0"/>
                      </a:lnTo>
                      <a:lnTo>
                        <a:pt x="29" y="19"/>
                      </a:lnTo>
                      <a:lnTo>
                        <a:pt x="10" y="29"/>
                      </a:lnTo>
                      <a:close/>
                    </a:path>
                  </a:pathLst>
                </a:custGeom>
                <a:solidFill>
                  <a:srgbClr val="FF0000"/>
                </a:solidFill>
                <a:ln w="9525">
                  <a:noFill/>
                  <a:round/>
                  <a:headEnd/>
                  <a:tailEnd/>
                </a:ln>
              </p:spPr>
              <p:txBody>
                <a:bodyPr/>
                <a:lstStyle/>
                <a:p>
                  <a:endParaRPr lang="en-GB"/>
                </a:p>
              </p:txBody>
            </p:sp>
            <p:sp>
              <p:nvSpPr>
                <p:cNvPr id="37323" name="Freeform 538"/>
                <p:cNvSpPr>
                  <a:spLocks/>
                </p:cNvSpPr>
                <p:nvPr/>
              </p:nvSpPr>
              <p:spPr bwMode="auto">
                <a:xfrm>
                  <a:off x="4175" y="649"/>
                  <a:ext cx="19" cy="28"/>
                </a:xfrm>
                <a:custGeom>
                  <a:avLst/>
                  <a:gdLst>
                    <a:gd name="T0" fmla="*/ 9 w 19"/>
                    <a:gd name="T1" fmla="*/ 28 h 28"/>
                    <a:gd name="T2" fmla="*/ 0 w 19"/>
                    <a:gd name="T3" fmla="*/ 19 h 28"/>
                    <a:gd name="T4" fmla="*/ 9 w 19"/>
                    <a:gd name="T5" fmla="*/ 0 h 28"/>
                    <a:gd name="T6" fmla="*/ 19 w 19"/>
                    <a:gd name="T7" fmla="*/ 9 h 28"/>
                    <a:gd name="T8" fmla="*/ 9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9" y="28"/>
                      </a:moveTo>
                      <a:lnTo>
                        <a:pt x="0" y="19"/>
                      </a:lnTo>
                      <a:lnTo>
                        <a:pt x="9" y="0"/>
                      </a:lnTo>
                      <a:lnTo>
                        <a:pt x="19" y="9"/>
                      </a:lnTo>
                      <a:lnTo>
                        <a:pt x="9" y="28"/>
                      </a:lnTo>
                      <a:close/>
                    </a:path>
                  </a:pathLst>
                </a:custGeom>
                <a:solidFill>
                  <a:srgbClr val="FF0000"/>
                </a:solidFill>
                <a:ln w="9525">
                  <a:noFill/>
                  <a:round/>
                  <a:headEnd/>
                  <a:tailEnd/>
                </a:ln>
              </p:spPr>
              <p:txBody>
                <a:bodyPr/>
                <a:lstStyle/>
                <a:p>
                  <a:endParaRPr lang="en-GB"/>
                </a:p>
              </p:txBody>
            </p:sp>
            <p:sp>
              <p:nvSpPr>
                <p:cNvPr id="37324" name="Freeform 539"/>
                <p:cNvSpPr>
                  <a:spLocks/>
                </p:cNvSpPr>
                <p:nvPr/>
              </p:nvSpPr>
              <p:spPr bwMode="auto">
                <a:xfrm>
                  <a:off x="4184" y="639"/>
                  <a:ext cx="19" cy="19"/>
                </a:xfrm>
                <a:custGeom>
                  <a:avLst/>
                  <a:gdLst>
                    <a:gd name="T0" fmla="*/ 10 w 19"/>
                    <a:gd name="T1" fmla="*/ 19 h 19"/>
                    <a:gd name="T2" fmla="*/ 0 w 19"/>
                    <a:gd name="T3" fmla="*/ 10 h 19"/>
                    <a:gd name="T4" fmla="*/ 10 w 19"/>
                    <a:gd name="T5" fmla="*/ 0 h 19"/>
                    <a:gd name="T6" fmla="*/ 19 w 19"/>
                    <a:gd name="T7" fmla="*/ 10 h 19"/>
                    <a:gd name="T8" fmla="*/ 10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0" y="19"/>
                      </a:moveTo>
                      <a:lnTo>
                        <a:pt x="0" y="10"/>
                      </a:lnTo>
                      <a:lnTo>
                        <a:pt x="10" y="0"/>
                      </a:lnTo>
                      <a:lnTo>
                        <a:pt x="19" y="10"/>
                      </a:lnTo>
                      <a:lnTo>
                        <a:pt x="10" y="19"/>
                      </a:lnTo>
                      <a:close/>
                    </a:path>
                  </a:pathLst>
                </a:custGeom>
                <a:solidFill>
                  <a:srgbClr val="FF0000"/>
                </a:solidFill>
                <a:ln w="9525">
                  <a:noFill/>
                  <a:round/>
                  <a:headEnd/>
                  <a:tailEnd/>
                </a:ln>
              </p:spPr>
              <p:txBody>
                <a:bodyPr/>
                <a:lstStyle/>
                <a:p>
                  <a:endParaRPr lang="en-GB"/>
                </a:p>
              </p:txBody>
            </p:sp>
            <p:sp>
              <p:nvSpPr>
                <p:cNvPr id="37325" name="Freeform 540"/>
                <p:cNvSpPr>
                  <a:spLocks/>
                </p:cNvSpPr>
                <p:nvPr/>
              </p:nvSpPr>
              <p:spPr bwMode="auto">
                <a:xfrm>
                  <a:off x="4194" y="630"/>
                  <a:ext cx="19" cy="19"/>
                </a:xfrm>
                <a:custGeom>
                  <a:avLst/>
                  <a:gdLst>
                    <a:gd name="T0" fmla="*/ 9 w 19"/>
                    <a:gd name="T1" fmla="*/ 19 h 19"/>
                    <a:gd name="T2" fmla="*/ 0 w 19"/>
                    <a:gd name="T3" fmla="*/ 9 h 19"/>
                    <a:gd name="T4" fmla="*/ 9 w 19"/>
                    <a:gd name="T5" fmla="*/ 0 h 19"/>
                    <a:gd name="T6" fmla="*/ 19 w 19"/>
                    <a:gd name="T7" fmla="*/ 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9"/>
                      </a:lnTo>
                      <a:lnTo>
                        <a:pt x="9" y="0"/>
                      </a:lnTo>
                      <a:lnTo>
                        <a:pt x="19" y="9"/>
                      </a:lnTo>
                      <a:lnTo>
                        <a:pt x="9" y="19"/>
                      </a:lnTo>
                      <a:close/>
                    </a:path>
                  </a:pathLst>
                </a:custGeom>
                <a:solidFill>
                  <a:srgbClr val="FF0000"/>
                </a:solidFill>
                <a:ln w="9525">
                  <a:noFill/>
                  <a:round/>
                  <a:headEnd/>
                  <a:tailEnd/>
                </a:ln>
              </p:spPr>
              <p:txBody>
                <a:bodyPr/>
                <a:lstStyle/>
                <a:p>
                  <a:endParaRPr lang="en-GB"/>
                </a:p>
              </p:txBody>
            </p:sp>
            <p:sp>
              <p:nvSpPr>
                <p:cNvPr id="37326" name="Freeform 541"/>
                <p:cNvSpPr>
                  <a:spLocks/>
                </p:cNvSpPr>
                <p:nvPr/>
              </p:nvSpPr>
              <p:spPr bwMode="auto">
                <a:xfrm>
                  <a:off x="4203" y="620"/>
                  <a:ext cx="20" cy="19"/>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10"/>
                      </a:lnTo>
                      <a:lnTo>
                        <a:pt x="10" y="0"/>
                      </a:lnTo>
                      <a:lnTo>
                        <a:pt x="20" y="10"/>
                      </a:lnTo>
                      <a:lnTo>
                        <a:pt x="10" y="19"/>
                      </a:lnTo>
                      <a:close/>
                    </a:path>
                  </a:pathLst>
                </a:custGeom>
                <a:solidFill>
                  <a:srgbClr val="FF0000"/>
                </a:solidFill>
                <a:ln w="9525">
                  <a:noFill/>
                  <a:round/>
                  <a:headEnd/>
                  <a:tailEnd/>
                </a:ln>
              </p:spPr>
              <p:txBody>
                <a:bodyPr/>
                <a:lstStyle/>
                <a:p>
                  <a:endParaRPr lang="en-GB"/>
                </a:p>
              </p:txBody>
            </p:sp>
            <p:sp>
              <p:nvSpPr>
                <p:cNvPr id="37327" name="Freeform 542"/>
                <p:cNvSpPr>
                  <a:spLocks/>
                </p:cNvSpPr>
                <p:nvPr/>
              </p:nvSpPr>
              <p:spPr bwMode="auto">
                <a:xfrm>
                  <a:off x="4213" y="601"/>
                  <a:ext cx="29" cy="29"/>
                </a:xfrm>
                <a:custGeom>
                  <a:avLst/>
                  <a:gdLst>
                    <a:gd name="T0" fmla="*/ 10 w 29"/>
                    <a:gd name="T1" fmla="*/ 29 h 29"/>
                    <a:gd name="T2" fmla="*/ 0 w 29"/>
                    <a:gd name="T3" fmla="*/ 10 h 29"/>
                    <a:gd name="T4" fmla="*/ 10 w 29"/>
                    <a:gd name="T5" fmla="*/ 0 h 29"/>
                    <a:gd name="T6" fmla="*/ 29 w 29"/>
                    <a:gd name="T7" fmla="*/ 10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10" y="0"/>
                      </a:lnTo>
                      <a:lnTo>
                        <a:pt x="29" y="10"/>
                      </a:lnTo>
                      <a:lnTo>
                        <a:pt x="10" y="29"/>
                      </a:lnTo>
                      <a:close/>
                    </a:path>
                  </a:pathLst>
                </a:custGeom>
                <a:solidFill>
                  <a:srgbClr val="FF0000"/>
                </a:solidFill>
                <a:ln w="9525">
                  <a:noFill/>
                  <a:round/>
                  <a:headEnd/>
                  <a:tailEnd/>
                </a:ln>
              </p:spPr>
              <p:txBody>
                <a:bodyPr/>
                <a:lstStyle/>
                <a:p>
                  <a:endParaRPr lang="en-GB"/>
                </a:p>
              </p:txBody>
            </p:sp>
            <p:sp>
              <p:nvSpPr>
                <p:cNvPr id="37328" name="Freeform 543"/>
                <p:cNvSpPr>
                  <a:spLocks/>
                </p:cNvSpPr>
                <p:nvPr/>
              </p:nvSpPr>
              <p:spPr bwMode="auto">
                <a:xfrm>
                  <a:off x="4223" y="591"/>
                  <a:ext cx="19" cy="29"/>
                </a:xfrm>
                <a:custGeom>
                  <a:avLst/>
                  <a:gdLst>
                    <a:gd name="T0" fmla="*/ 9 w 19"/>
                    <a:gd name="T1" fmla="*/ 29 h 29"/>
                    <a:gd name="T2" fmla="*/ 0 w 19"/>
                    <a:gd name="T3" fmla="*/ 10 h 29"/>
                    <a:gd name="T4" fmla="*/ 9 w 19"/>
                    <a:gd name="T5" fmla="*/ 0 h 29"/>
                    <a:gd name="T6" fmla="*/ 19 w 19"/>
                    <a:gd name="T7" fmla="*/ 20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9" y="0"/>
                      </a:lnTo>
                      <a:lnTo>
                        <a:pt x="19" y="20"/>
                      </a:lnTo>
                      <a:lnTo>
                        <a:pt x="9" y="29"/>
                      </a:lnTo>
                      <a:close/>
                    </a:path>
                  </a:pathLst>
                </a:custGeom>
                <a:solidFill>
                  <a:srgbClr val="FF0000"/>
                </a:solidFill>
                <a:ln w="9525">
                  <a:noFill/>
                  <a:round/>
                  <a:headEnd/>
                  <a:tailEnd/>
                </a:ln>
              </p:spPr>
              <p:txBody>
                <a:bodyPr/>
                <a:lstStyle/>
                <a:p>
                  <a:endParaRPr lang="en-GB"/>
                </a:p>
              </p:txBody>
            </p:sp>
            <p:sp>
              <p:nvSpPr>
                <p:cNvPr id="37329" name="Freeform 544"/>
                <p:cNvSpPr>
                  <a:spLocks/>
                </p:cNvSpPr>
                <p:nvPr/>
              </p:nvSpPr>
              <p:spPr bwMode="auto">
                <a:xfrm>
                  <a:off x="4232" y="582"/>
                  <a:ext cx="29" cy="29"/>
                </a:xfrm>
                <a:custGeom>
                  <a:avLst/>
                  <a:gdLst>
                    <a:gd name="T0" fmla="*/ 19 w 29"/>
                    <a:gd name="T1" fmla="*/ 29 h 29"/>
                    <a:gd name="T2" fmla="*/ 0 w 29"/>
                    <a:gd name="T3" fmla="*/ 19 h 29"/>
                    <a:gd name="T4" fmla="*/ 10 w 29"/>
                    <a:gd name="T5" fmla="*/ 0 h 29"/>
                    <a:gd name="T6" fmla="*/ 29 w 29"/>
                    <a:gd name="T7" fmla="*/ 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0" y="0"/>
                      </a:lnTo>
                      <a:lnTo>
                        <a:pt x="29" y="9"/>
                      </a:lnTo>
                      <a:lnTo>
                        <a:pt x="19" y="29"/>
                      </a:lnTo>
                      <a:close/>
                    </a:path>
                  </a:pathLst>
                </a:custGeom>
                <a:solidFill>
                  <a:srgbClr val="FF0000"/>
                </a:solidFill>
                <a:ln w="9525">
                  <a:noFill/>
                  <a:round/>
                  <a:headEnd/>
                  <a:tailEnd/>
                </a:ln>
              </p:spPr>
              <p:txBody>
                <a:bodyPr/>
                <a:lstStyle/>
                <a:p>
                  <a:endParaRPr lang="en-GB"/>
                </a:p>
              </p:txBody>
            </p:sp>
            <p:sp>
              <p:nvSpPr>
                <p:cNvPr id="37330" name="Freeform 545"/>
                <p:cNvSpPr>
                  <a:spLocks/>
                </p:cNvSpPr>
                <p:nvPr/>
              </p:nvSpPr>
              <p:spPr bwMode="auto">
                <a:xfrm>
                  <a:off x="4242" y="572"/>
                  <a:ext cx="29" cy="19"/>
                </a:xfrm>
                <a:custGeom>
                  <a:avLst/>
                  <a:gdLst>
                    <a:gd name="T0" fmla="*/ 19 w 29"/>
                    <a:gd name="T1" fmla="*/ 19 h 19"/>
                    <a:gd name="T2" fmla="*/ 0 w 29"/>
                    <a:gd name="T3" fmla="*/ 10 h 19"/>
                    <a:gd name="T4" fmla="*/ 9 w 29"/>
                    <a:gd name="T5" fmla="*/ 0 h 19"/>
                    <a:gd name="T6" fmla="*/ 29 w 29"/>
                    <a:gd name="T7" fmla="*/ 1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9" y="0"/>
                      </a:lnTo>
                      <a:lnTo>
                        <a:pt x="29" y="10"/>
                      </a:lnTo>
                      <a:lnTo>
                        <a:pt x="19" y="19"/>
                      </a:lnTo>
                      <a:close/>
                    </a:path>
                  </a:pathLst>
                </a:custGeom>
                <a:solidFill>
                  <a:srgbClr val="FF0000"/>
                </a:solidFill>
                <a:ln w="9525">
                  <a:noFill/>
                  <a:round/>
                  <a:headEnd/>
                  <a:tailEnd/>
                </a:ln>
              </p:spPr>
              <p:txBody>
                <a:bodyPr/>
                <a:lstStyle/>
                <a:p>
                  <a:endParaRPr lang="en-GB"/>
                </a:p>
              </p:txBody>
            </p:sp>
            <p:sp>
              <p:nvSpPr>
                <p:cNvPr id="37331" name="Freeform 546"/>
                <p:cNvSpPr>
                  <a:spLocks/>
                </p:cNvSpPr>
                <p:nvPr/>
              </p:nvSpPr>
              <p:spPr bwMode="auto">
                <a:xfrm>
                  <a:off x="4251" y="553"/>
                  <a:ext cx="29" cy="29"/>
                </a:xfrm>
                <a:custGeom>
                  <a:avLst/>
                  <a:gdLst>
                    <a:gd name="T0" fmla="*/ 20 w 29"/>
                    <a:gd name="T1" fmla="*/ 29 h 29"/>
                    <a:gd name="T2" fmla="*/ 0 w 29"/>
                    <a:gd name="T3" fmla="*/ 19 h 29"/>
                    <a:gd name="T4" fmla="*/ 10 w 29"/>
                    <a:gd name="T5" fmla="*/ 0 h 29"/>
                    <a:gd name="T6" fmla="*/ 29 w 29"/>
                    <a:gd name="T7" fmla="*/ 10 h 29"/>
                    <a:gd name="T8" fmla="*/ 2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0" y="29"/>
                      </a:moveTo>
                      <a:lnTo>
                        <a:pt x="0" y="19"/>
                      </a:lnTo>
                      <a:lnTo>
                        <a:pt x="10" y="0"/>
                      </a:lnTo>
                      <a:lnTo>
                        <a:pt x="29" y="10"/>
                      </a:lnTo>
                      <a:lnTo>
                        <a:pt x="20" y="29"/>
                      </a:lnTo>
                      <a:close/>
                    </a:path>
                  </a:pathLst>
                </a:custGeom>
                <a:solidFill>
                  <a:srgbClr val="FF0000"/>
                </a:solidFill>
                <a:ln w="9525">
                  <a:noFill/>
                  <a:round/>
                  <a:headEnd/>
                  <a:tailEnd/>
                </a:ln>
              </p:spPr>
              <p:txBody>
                <a:bodyPr/>
                <a:lstStyle/>
                <a:p>
                  <a:endParaRPr lang="en-GB"/>
                </a:p>
              </p:txBody>
            </p:sp>
            <p:sp>
              <p:nvSpPr>
                <p:cNvPr id="37332" name="Freeform 547"/>
                <p:cNvSpPr>
                  <a:spLocks/>
                </p:cNvSpPr>
                <p:nvPr/>
              </p:nvSpPr>
              <p:spPr bwMode="auto">
                <a:xfrm>
                  <a:off x="4261" y="544"/>
                  <a:ext cx="29" cy="19"/>
                </a:xfrm>
                <a:custGeom>
                  <a:avLst/>
                  <a:gdLst>
                    <a:gd name="T0" fmla="*/ 19 w 29"/>
                    <a:gd name="T1" fmla="*/ 19 h 19"/>
                    <a:gd name="T2" fmla="*/ 0 w 29"/>
                    <a:gd name="T3" fmla="*/ 9 h 19"/>
                    <a:gd name="T4" fmla="*/ 10 w 29"/>
                    <a:gd name="T5" fmla="*/ 0 h 19"/>
                    <a:gd name="T6" fmla="*/ 29 w 29"/>
                    <a:gd name="T7" fmla="*/ 9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9"/>
                      </a:lnTo>
                      <a:lnTo>
                        <a:pt x="10" y="0"/>
                      </a:lnTo>
                      <a:lnTo>
                        <a:pt x="29" y="9"/>
                      </a:lnTo>
                      <a:lnTo>
                        <a:pt x="19" y="19"/>
                      </a:lnTo>
                      <a:close/>
                    </a:path>
                  </a:pathLst>
                </a:custGeom>
                <a:solidFill>
                  <a:srgbClr val="FF0000"/>
                </a:solidFill>
                <a:ln w="9525">
                  <a:noFill/>
                  <a:round/>
                  <a:headEnd/>
                  <a:tailEnd/>
                </a:ln>
              </p:spPr>
              <p:txBody>
                <a:bodyPr/>
                <a:lstStyle/>
                <a:p>
                  <a:endParaRPr lang="en-GB"/>
                </a:p>
              </p:txBody>
            </p:sp>
            <p:sp>
              <p:nvSpPr>
                <p:cNvPr id="37333" name="Freeform 548"/>
                <p:cNvSpPr>
                  <a:spLocks/>
                </p:cNvSpPr>
                <p:nvPr/>
              </p:nvSpPr>
              <p:spPr bwMode="auto">
                <a:xfrm>
                  <a:off x="4271" y="534"/>
                  <a:ext cx="19" cy="19"/>
                </a:xfrm>
                <a:custGeom>
                  <a:avLst/>
                  <a:gdLst>
                    <a:gd name="T0" fmla="*/ 9 w 19"/>
                    <a:gd name="T1" fmla="*/ 19 h 19"/>
                    <a:gd name="T2" fmla="*/ 0 w 19"/>
                    <a:gd name="T3" fmla="*/ 0 h 19"/>
                    <a:gd name="T4" fmla="*/ 9 w 19"/>
                    <a:gd name="T5" fmla="*/ 0 h 19"/>
                    <a:gd name="T6" fmla="*/ 19 w 19"/>
                    <a:gd name="T7" fmla="*/ 19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0"/>
                      </a:lnTo>
                      <a:lnTo>
                        <a:pt x="9" y="0"/>
                      </a:lnTo>
                      <a:lnTo>
                        <a:pt x="19" y="19"/>
                      </a:lnTo>
                      <a:lnTo>
                        <a:pt x="9" y="19"/>
                      </a:lnTo>
                      <a:close/>
                    </a:path>
                  </a:pathLst>
                </a:custGeom>
                <a:solidFill>
                  <a:srgbClr val="FF0000"/>
                </a:solidFill>
                <a:ln w="9525">
                  <a:noFill/>
                  <a:round/>
                  <a:headEnd/>
                  <a:tailEnd/>
                </a:ln>
              </p:spPr>
              <p:txBody>
                <a:bodyPr/>
                <a:lstStyle/>
                <a:p>
                  <a:endParaRPr lang="en-GB"/>
                </a:p>
              </p:txBody>
            </p:sp>
            <p:sp>
              <p:nvSpPr>
                <p:cNvPr id="37334" name="Freeform 549"/>
                <p:cNvSpPr>
                  <a:spLocks/>
                </p:cNvSpPr>
                <p:nvPr/>
              </p:nvSpPr>
              <p:spPr bwMode="auto">
                <a:xfrm>
                  <a:off x="4280" y="525"/>
                  <a:ext cx="29" cy="19"/>
                </a:xfrm>
                <a:custGeom>
                  <a:avLst/>
                  <a:gdLst>
                    <a:gd name="T0" fmla="*/ 19 w 29"/>
                    <a:gd name="T1" fmla="*/ 19 h 19"/>
                    <a:gd name="T2" fmla="*/ 0 w 29"/>
                    <a:gd name="T3" fmla="*/ 9 h 19"/>
                    <a:gd name="T4" fmla="*/ 10 w 29"/>
                    <a:gd name="T5" fmla="*/ 0 h 19"/>
                    <a:gd name="T6" fmla="*/ 29 w 29"/>
                    <a:gd name="T7" fmla="*/ 9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9"/>
                      </a:lnTo>
                      <a:lnTo>
                        <a:pt x="10" y="0"/>
                      </a:lnTo>
                      <a:lnTo>
                        <a:pt x="29" y="9"/>
                      </a:lnTo>
                      <a:lnTo>
                        <a:pt x="19" y="19"/>
                      </a:lnTo>
                      <a:close/>
                    </a:path>
                  </a:pathLst>
                </a:custGeom>
                <a:solidFill>
                  <a:srgbClr val="FF0000"/>
                </a:solidFill>
                <a:ln w="9525">
                  <a:noFill/>
                  <a:round/>
                  <a:headEnd/>
                  <a:tailEnd/>
                </a:ln>
              </p:spPr>
              <p:txBody>
                <a:bodyPr/>
                <a:lstStyle/>
                <a:p>
                  <a:endParaRPr lang="en-GB"/>
                </a:p>
              </p:txBody>
            </p:sp>
            <p:sp>
              <p:nvSpPr>
                <p:cNvPr id="37335" name="Freeform 550"/>
                <p:cNvSpPr>
                  <a:spLocks/>
                </p:cNvSpPr>
                <p:nvPr/>
              </p:nvSpPr>
              <p:spPr bwMode="auto">
                <a:xfrm>
                  <a:off x="4290" y="506"/>
                  <a:ext cx="28" cy="28"/>
                </a:xfrm>
                <a:custGeom>
                  <a:avLst/>
                  <a:gdLst>
                    <a:gd name="T0" fmla="*/ 19 w 28"/>
                    <a:gd name="T1" fmla="*/ 28 h 28"/>
                    <a:gd name="T2" fmla="*/ 0 w 28"/>
                    <a:gd name="T3" fmla="*/ 9 h 28"/>
                    <a:gd name="T4" fmla="*/ 19 w 28"/>
                    <a:gd name="T5" fmla="*/ 0 h 28"/>
                    <a:gd name="T6" fmla="*/ 28 w 28"/>
                    <a:gd name="T7" fmla="*/ 9 h 28"/>
                    <a:gd name="T8" fmla="*/ 19 w 28"/>
                    <a:gd name="T9" fmla="*/ 2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9" y="28"/>
                      </a:moveTo>
                      <a:lnTo>
                        <a:pt x="0" y="9"/>
                      </a:lnTo>
                      <a:lnTo>
                        <a:pt x="19" y="0"/>
                      </a:lnTo>
                      <a:lnTo>
                        <a:pt x="28" y="9"/>
                      </a:lnTo>
                      <a:lnTo>
                        <a:pt x="19" y="28"/>
                      </a:lnTo>
                      <a:close/>
                    </a:path>
                  </a:pathLst>
                </a:custGeom>
                <a:solidFill>
                  <a:srgbClr val="FF0000"/>
                </a:solidFill>
                <a:ln w="9525">
                  <a:noFill/>
                  <a:round/>
                  <a:headEnd/>
                  <a:tailEnd/>
                </a:ln>
              </p:spPr>
              <p:txBody>
                <a:bodyPr/>
                <a:lstStyle/>
                <a:p>
                  <a:endParaRPr lang="en-GB"/>
                </a:p>
              </p:txBody>
            </p:sp>
            <p:sp>
              <p:nvSpPr>
                <p:cNvPr id="37336" name="Freeform 551"/>
                <p:cNvSpPr>
                  <a:spLocks/>
                </p:cNvSpPr>
                <p:nvPr/>
              </p:nvSpPr>
              <p:spPr bwMode="auto">
                <a:xfrm>
                  <a:off x="4309" y="496"/>
                  <a:ext cx="19" cy="19"/>
                </a:xfrm>
                <a:custGeom>
                  <a:avLst/>
                  <a:gdLst>
                    <a:gd name="T0" fmla="*/ 9 w 19"/>
                    <a:gd name="T1" fmla="*/ 19 h 19"/>
                    <a:gd name="T2" fmla="*/ 0 w 19"/>
                    <a:gd name="T3" fmla="*/ 10 h 19"/>
                    <a:gd name="T4" fmla="*/ 9 w 19"/>
                    <a:gd name="T5" fmla="*/ 0 h 19"/>
                    <a:gd name="T6" fmla="*/ 19 w 19"/>
                    <a:gd name="T7" fmla="*/ 10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10"/>
                      </a:lnTo>
                      <a:lnTo>
                        <a:pt x="9" y="0"/>
                      </a:lnTo>
                      <a:lnTo>
                        <a:pt x="19" y="10"/>
                      </a:lnTo>
                      <a:lnTo>
                        <a:pt x="9" y="19"/>
                      </a:lnTo>
                      <a:close/>
                    </a:path>
                  </a:pathLst>
                </a:custGeom>
                <a:solidFill>
                  <a:srgbClr val="FF0000"/>
                </a:solidFill>
                <a:ln w="9525">
                  <a:noFill/>
                  <a:round/>
                  <a:headEnd/>
                  <a:tailEnd/>
                </a:ln>
              </p:spPr>
              <p:txBody>
                <a:bodyPr/>
                <a:lstStyle/>
                <a:p>
                  <a:endParaRPr lang="en-GB"/>
                </a:p>
              </p:txBody>
            </p:sp>
            <p:sp>
              <p:nvSpPr>
                <p:cNvPr id="37337" name="Freeform 552"/>
                <p:cNvSpPr>
                  <a:spLocks/>
                </p:cNvSpPr>
                <p:nvPr/>
              </p:nvSpPr>
              <p:spPr bwMode="auto">
                <a:xfrm>
                  <a:off x="4318" y="477"/>
                  <a:ext cx="20" cy="29"/>
                </a:xfrm>
                <a:custGeom>
                  <a:avLst/>
                  <a:gdLst>
                    <a:gd name="T0" fmla="*/ 10 w 20"/>
                    <a:gd name="T1" fmla="*/ 29 h 29"/>
                    <a:gd name="T2" fmla="*/ 0 w 20"/>
                    <a:gd name="T3" fmla="*/ 19 h 29"/>
                    <a:gd name="T4" fmla="*/ 0 w 20"/>
                    <a:gd name="T5" fmla="*/ 0 h 29"/>
                    <a:gd name="T6" fmla="*/ 20 w 20"/>
                    <a:gd name="T7" fmla="*/ 9 h 29"/>
                    <a:gd name="T8" fmla="*/ 10 w 20"/>
                    <a:gd name="T9" fmla="*/ 29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0" y="29"/>
                      </a:moveTo>
                      <a:lnTo>
                        <a:pt x="0" y="19"/>
                      </a:lnTo>
                      <a:lnTo>
                        <a:pt x="0" y="0"/>
                      </a:lnTo>
                      <a:lnTo>
                        <a:pt x="20" y="9"/>
                      </a:lnTo>
                      <a:lnTo>
                        <a:pt x="10" y="29"/>
                      </a:lnTo>
                      <a:close/>
                    </a:path>
                  </a:pathLst>
                </a:custGeom>
                <a:solidFill>
                  <a:srgbClr val="FF0000"/>
                </a:solidFill>
                <a:ln w="9525">
                  <a:noFill/>
                  <a:round/>
                  <a:headEnd/>
                  <a:tailEnd/>
                </a:ln>
              </p:spPr>
              <p:txBody>
                <a:bodyPr/>
                <a:lstStyle/>
                <a:p>
                  <a:endParaRPr lang="en-GB"/>
                </a:p>
              </p:txBody>
            </p:sp>
            <p:sp>
              <p:nvSpPr>
                <p:cNvPr id="37338" name="Freeform 553"/>
                <p:cNvSpPr>
                  <a:spLocks/>
                </p:cNvSpPr>
                <p:nvPr/>
              </p:nvSpPr>
              <p:spPr bwMode="auto">
                <a:xfrm>
                  <a:off x="4318" y="467"/>
                  <a:ext cx="29" cy="19"/>
                </a:xfrm>
                <a:custGeom>
                  <a:avLst/>
                  <a:gdLst>
                    <a:gd name="T0" fmla="*/ 20 w 29"/>
                    <a:gd name="T1" fmla="*/ 19 h 19"/>
                    <a:gd name="T2" fmla="*/ 0 w 29"/>
                    <a:gd name="T3" fmla="*/ 10 h 19"/>
                    <a:gd name="T4" fmla="*/ 10 w 29"/>
                    <a:gd name="T5" fmla="*/ 0 h 19"/>
                    <a:gd name="T6" fmla="*/ 29 w 29"/>
                    <a:gd name="T7" fmla="*/ 10 h 19"/>
                    <a:gd name="T8" fmla="*/ 20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0" y="19"/>
                      </a:moveTo>
                      <a:lnTo>
                        <a:pt x="0" y="10"/>
                      </a:lnTo>
                      <a:lnTo>
                        <a:pt x="10" y="0"/>
                      </a:lnTo>
                      <a:lnTo>
                        <a:pt x="29" y="10"/>
                      </a:lnTo>
                      <a:lnTo>
                        <a:pt x="20" y="19"/>
                      </a:lnTo>
                      <a:close/>
                    </a:path>
                  </a:pathLst>
                </a:custGeom>
                <a:solidFill>
                  <a:srgbClr val="FF0000"/>
                </a:solidFill>
                <a:ln w="9525">
                  <a:noFill/>
                  <a:round/>
                  <a:headEnd/>
                  <a:tailEnd/>
                </a:ln>
              </p:spPr>
              <p:txBody>
                <a:bodyPr/>
                <a:lstStyle/>
                <a:p>
                  <a:endParaRPr lang="en-GB"/>
                </a:p>
              </p:txBody>
            </p:sp>
            <p:sp>
              <p:nvSpPr>
                <p:cNvPr id="37339" name="Freeform 554"/>
                <p:cNvSpPr>
                  <a:spLocks/>
                </p:cNvSpPr>
                <p:nvPr/>
              </p:nvSpPr>
              <p:spPr bwMode="auto">
                <a:xfrm>
                  <a:off x="4338" y="448"/>
                  <a:ext cx="19" cy="29"/>
                </a:xfrm>
                <a:custGeom>
                  <a:avLst/>
                  <a:gdLst>
                    <a:gd name="T0" fmla="*/ 9 w 19"/>
                    <a:gd name="T1" fmla="*/ 29 h 29"/>
                    <a:gd name="T2" fmla="*/ 0 w 19"/>
                    <a:gd name="T3" fmla="*/ 10 h 29"/>
                    <a:gd name="T4" fmla="*/ 9 w 19"/>
                    <a:gd name="T5" fmla="*/ 0 h 29"/>
                    <a:gd name="T6" fmla="*/ 19 w 19"/>
                    <a:gd name="T7" fmla="*/ 19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9" y="0"/>
                      </a:lnTo>
                      <a:lnTo>
                        <a:pt x="19" y="19"/>
                      </a:lnTo>
                      <a:lnTo>
                        <a:pt x="9" y="29"/>
                      </a:lnTo>
                      <a:close/>
                    </a:path>
                  </a:pathLst>
                </a:custGeom>
                <a:solidFill>
                  <a:srgbClr val="FF0000"/>
                </a:solidFill>
                <a:ln w="9525">
                  <a:noFill/>
                  <a:round/>
                  <a:headEnd/>
                  <a:tailEnd/>
                </a:ln>
              </p:spPr>
              <p:txBody>
                <a:bodyPr/>
                <a:lstStyle/>
                <a:p>
                  <a:endParaRPr lang="en-GB"/>
                </a:p>
              </p:txBody>
            </p:sp>
            <p:sp>
              <p:nvSpPr>
                <p:cNvPr id="37340" name="Freeform 555"/>
                <p:cNvSpPr>
                  <a:spLocks/>
                </p:cNvSpPr>
                <p:nvPr/>
              </p:nvSpPr>
              <p:spPr bwMode="auto">
                <a:xfrm>
                  <a:off x="4347" y="439"/>
                  <a:ext cx="29" cy="28"/>
                </a:xfrm>
                <a:custGeom>
                  <a:avLst/>
                  <a:gdLst>
                    <a:gd name="T0" fmla="*/ 10 w 29"/>
                    <a:gd name="T1" fmla="*/ 28 h 28"/>
                    <a:gd name="T2" fmla="*/ 0 w 29"/>
                    <a:gd name="T3" fmla="*/ 9 h 28"/>
                    <a:gd name="T4" fmla="*/ 10 w 29"/>
                    <a:gd name="T5" fmla="*/ 0 h 28"/>
                    <a:gd name="T6" fmla="*/ 29 w 29"/>
                    <a:gd name="T7" fmla="*/ 9 h 28"/>
                    <a:gd name="T8" fmla="*/ 10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0" y="28"/>
                      </a:moveTo>
                      <a:lnTo>
                        <a:pt x="0" y="9"/>
                      </a:lnTo>
                      <a:lnTo>
                        <a:pt x="10" y="0"/>
                      </a:lnTo>
                      <a:lnTo>
                        <a:pt x="29" y="9"/>
                      </a:lnTo>
                      <a:lnTo>
                        <a:pt x="10" y="28"/>
                      </a:lnTo>
                      <a:close/>
                    </a:path>
                  </a:pathLst>
                </a:custGeom>
                <a:solidFill>
                  <a:srgbClr val="FF0000"/>
                </a:solidFill>
                <a:ln w="9525">
                  <a:noFill/>
                  <a:round/>
                  <a:headEnd/>
                  <a:tailEnd/>
                </a:ln>
              </p:spPr>
              <p:txBody>
                <a:bodyPr/>
                <a:lstStyle/>
                <a:p>
                  <a:endParaRPr lang="en-GB"/>
                </a:p>
              </p:txBody>
            </p:sp>
            <p:sp>
              <p:nvSpPr>
                <p:cNvPr id="37341" name="Freeform 556"/>
                <p:cNvSpPr>
                  <a:spLocks/>
                </p:cNvSpPr>
                <p:nvPr/>
              </p:nvSpPr>
              <p:spPr bwMode="auto">
                <a:xfrm>
                  <a:off x="4357" y="429"/>
                  <a:ext cx="19" cy="19"/>
                </a:xfrm>
                <a:custGeom>
                  <a:avLst/>
                  <a:gdLst>
                    <a:gd name="T0" fmla="*/ 19 w 19"/>
                    <a:gd name="T1" fmla="*/ 19 h 19"/>
                    <a:gd name="T2" fmla="*/ 0 w 19"/>
                    <a:gd name="T3" fmla="*/ 10 h 19"/>
                    <a:gd name="T4" fmla="*/ 0 w 19"/>
                    <a:gd name="T5" fmla="*/ 0 h 19"/>
                    <a:gd name="T6" fmla="*/ 19 w 19"/>
                    <a:gd name="T7" fmla="*/ 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0"/>
                      </a:lnTo>
                      <a:lnTo>
                        <a:pt x="0" y="0"/>
                      </a:lnTo>
                      <a:lnTo>
                        <a:pt x="19" y="0"/>
                      </a:lnTo>
                      <a:lnTo>
                        <a:pt x="19" y="19"/>
                      </a:lnTo>
                      <a:close/>
                    </a:path>
                  </a:pathLst>
                </a:custGeom>
                <a:solidFill>
                  <a:srgbClr val="FF0000"/>
                </a:solidFill>
                <a:ln w="9525">
                  <a:noFill/>
                  <a:round/>
                  <a:headEnd/>
                  <a:tailEnd/>
                </a:ln>
              </p:spPr>
              <p:txBody>
                <a:bodyPr/>
                <a:lstStyle/>
                <a:p>
                  <a:endParaRPr lang="en-GB"/>
                </a:p>
              </p:txBody>
            </p:sp>
            <p:sp>
              <p:nvSpPr>
                <p:cNvPr id="37342" name="Freeform 557"/>
                <p:cNvSpPr>
                  <a:spLocks/>
                </p:cNvSpPr>
                <p:nvPr/>
              </p:nvSpPr>
              <p:spPr bwMode="auto">
                <a:xfrm>
                  <a:off x="4366" y="410"/>
                  <a:ext cx="29" cy="29"/>
                </a:xfrm>
                <a:custGeom>
                  <a:avLst/>
                  <a:gdLst>
                    <a:gd name="T0" fmla="*/ 10 w 29"/>
                    <a:gd name="T1" fmla="*/ 29 h 29"/>
                    <a:gd name="T2" fmla="*/ 0 w 29"/>
                    <a:gd name="T3" fmla="*/ 10 h 29"/>
                    <a:gd name="T4" fmla="*/ 10 w 29"/>
                    <a:gd name="T5" fmla="*/ 0 h 29"/>
                    <a:gd name="T6" fmla="*/ 29 w 29"/>
                    <a:gd name="T7" fmla="*/ 10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10" y="0"/>
                      </a:lnTo>
                      <a:lnTo>
                        <a:pt x="29" y="10"/>
                      </a:lnTo>
                      <a:lnTo>
                        <a:pt x="10" y="29"/>
                      </a:lnTo>
                      <a:close/>
                    </a:path>
                  </a:pathLst>
                </a:custGeom>
                <a:solidFill>
                  <a:srgbClr val="FF0000"/>
                </a:solidFill>
                <a:ln w="9525">
                  <a:noFill/>
                  <a:round/>
                  <a:headEnd/>
                  <a:tailEnd/>
                </a:ln>
              </p:spPr>
              <p:txBody>
                <a:bodyPr/>
                <a:lstStyle/>
                <a:p>
                  <a:endParaRPr lang="en-GB"/>
                </a:p>
              </p:txBody>
            </p:sp>
            <p:sp>
              <p:nvSpPr>
                <p:cNvPr id="37343" name="Freeform 558"/>
                <p:cNvSpPr>
                  <a:spLocks/>
                </p:cNvSpPr>
                <p:nvPr/>
              </p:nvSpPr>
              <p:spPr bwMode="auto">
                <a:xfrm>
                  <a:off x="4376" y="401"/>
                  <a:ext cx="19" cy="19"/>
                </a:xfrm>
                <a:custGeom>
                  <a:avLst/>
                  <a:gdLst>
                    <a:gd name="T0" fmla="*/ 19 w 19"/>
                    <a:gd name="T1" fmla="*/ 19 h 19"/>
                    <a:gd name="T2" fmla="*/ 0 w 19"/>
                    <a:gd name="T3" fmla="*/ 9 h 19"/>
                    <a:gd name="T4" fmla="*/ 0 w 19"/>
                    <a:gd name="T5" fmla="*/ 0 h 19"/>
                    <a:gd name="T6" fmla="*/ 19 w 19"/>
                    <a:gd name="T7" fmla="*/ 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0"/>
                      </a:lnTo>
                      <a:lnTo>
                        <a:pt x="19" y="19"/>
                      </a:lnTo>
                      <a:close/>
                    </a:path>
                  </a:pathLst>
                </a:custGeom>
                <a:solidFill>
                  <a:srgbClr val="FF0000"/>
                </a:solidFill>
                <a:ln w="9525">
                  <a:noFill/>
                  <a:round/>
                  <a:headEnd/>
                  <a:tailEnd/>
                </a:ln>
              </p:spPr>
              <p:txBody>
                <a:bodyPr/>
                <a:lstStyle/>
                <a:p>
                  <a:endParaRPr lang="en-GB"/>
                </a:p>
              </p:txBody>
            </p:sp>
            <p:sp>
              <p:nvSpPr>
                <p:cNvPr id="37344" name="Freeform 559"/>
                <p:cNvSpPr>
                  <a:spLocks/>
                </p:cNvSpPr>
                <p:nvPr/>
              </p:nvSpPr>
              <p:spPr bwMode="auto">
                <a:xfrm>
                  <a:off x="4386" y="381"/>
                  <a:ext cx="19" cy="29"/>
                </a:xfrm>
                <a:custGeom>
                  <a:avLst/>
                  <a:gdLst>
                    <a:gd name="T0" fmla="*/ 9 w 19"/>
                    <a:gd name="T1" fmla="*/ 29 h 29"/>
                    <a:gd name="T2" fmla="*/ 0 w 19"/>
                    <a:gd name="T3" fmla="*/ 10 h 29"/>
                    <a:gd name="T4" fmla="*/ 9 w 19"/>
                    <a:gd name="T5" fmla="*/ 0 h 29"/>
                    <a:gd name="T6" fmla="*/ 19 w 19"/>
                    <a:gd name="T7" fmla="*/ 20 h 29"/>
                    <a:gd name="T8" fmla="*/ 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9" y="29"/>
                      </a:moveTo>
                      <a:lnTo>
                        <a:pt x="0" y="10"/>
                      </a:lnTo>
                      <a:lnTo>
                        <a:pt x="9" y="0"/>
                      </a:lnTo>
                      <a:lnTo>
                        <a:pt x="19" y="20"/>
                      </a:lnTo>
                      <a:lnTo>
                        <a:pt x="9" y="29"/>
                      </a:lnTo>
                      <a:close/>
                    </a:path>
                  </a:pathLst>
                </a:custGeom>
                <a:solidFill>
                  <a:srgbClr val="FF0000"/>
                </a:solidFill>
                <a:ln w="9525">
                  <a:noFill/>
                  <a:round/>
                  <a:headEnd/>
                  <a:tailEnd/>
                </a:ln>
              </p:spPr>
              <p:txBody>
                <a:bodyPr/>
                <a:lstStyle/>
                <a:p>
                  <a:endParaRPr lang="en-GB"/>
                </a:p>
              </p:txBody>
            </p:sp>
            <p:sp>
              <p:nvSpPr>
                <p:cNvPr id="37345" name="Freeform 560"/>
                <p:cNvSpPr>
                  <a:spLocks/>
                </p:cNvSpPr>
                <p:nvPr/>
              </p:nvSpPr>
              <p:spPr bwMode="auto">
                <a:xfrm>
                  <a:off x="4395" y="372"/>
                  <a:ext cx="19" cy="19"/>
                </a:xfrm>
                <a:custGeom>
                  <a:avLst/>
                  <a:gdLst>
                    <a:gd name="T0" fmla="*/ 19 w 19"/>
                    <a:gd name="T1" fmla="*/ 19 h 19"/>
                    <a:gd name="T2" fmla="*/ 0 w 19"/>
                    <a:gd name="T3" fmla="*/ 19 h 19"/>
                    <a:gd name="T4" fmla="*/ 0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9"/>
                      </a:lnTo>
                      <a:lnTo>
                        <a:pt x="0" y="0"/>
                      </a:lnTo>
                      <a:lnTo>
                        <a:pt x="19" y="9"/>
                      </a:lnTo>
                      <a:lnTo>
                        <a:pt x="19" y="19"/>
                      </a:lnTo>
                      <a:close/>
                    </a:path>
                  </a:pathLst>
                </a:custGeom>
                <a:solidFill>
                  <a:srgbClr val="FF0000"/>
                </a:solidFill>
                <a:ln w="9525">
                  <a:noFill/>
                  <a:round/>
                  <a:headEnd/>
                  <a:tailEnd/>
                </a:ln>
              </p:spPr>
              <p:txBody>
                <a:bodyPr/>
                <a:lstStyle/>
                <a:p>
                  <a:endParaRPr lang="en-GB"/>
                </a:p>
              </p:txBody>
            </p:sp>
            <p:sp>
              <p:nvSpPr>
                <p:cNvPr id="37346" name="Freeform 561"/>
                <p:cNvSpPr>
                  <a:spLocks/>
                </p:cNvSpPr>
                <p:nvPr/>
              </p:nvSpPr>
              <p:spPr bwMode="auto">
                <a:xfrm>
                  <a:off x="4405" y="353"/>
                  <a:ext cx="29" cy="28"/>
                </a:xfrm>
                <a:custGeom>
                  <a:avLst/>
                  <a:gdLst>
                    <a:gd name="T0" fmla="*/ 9 w 29"/>
                    <a:gd name="T1" fmla="*/ 28 h 28"/>
                    <a:gd name="T2" fmla="*/ 0 w 29"/>
                    <a:gd name="T3" fmla="*/ 19 h 28"/>
                    <a:gd name="T4" fmla="*/ 9 w 29"/>
                    <a:gd name="T5" fmla="*/ 0 h 28"/>
                    <a:gd name="T6" fmla="*/ 29 w 29"/>
                    <a:gd name="T7" fmla="*/ 19 h 28"/>
                    <a:gd name="T8" fmla="*/ 9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28"/>
                      </a:moveTo>
                      <a:lnTo>
                        <a:pt x="0" y="19"/>
                      </a:lnTo>
                      <a:lnTo>
                        <a:pt x="9" y="0"/>
                      </a:lnTo>
                      <a:lnTo>
                        <a:pt x="29" y="19"/>
                      </a:lnTo>
                      <a:lnTo>
                        <a:pt x="9" y="28"/>
                      </a:lnTo>
                      <a:close/>
                    </a:path>
                  </a:pathLst>
                </a:custGeom>
                <a:solidFill>
                  <a:srgbClr val="FF0000"/>
                </a:solidFill>
                <a:ln w="9525">
                  <a:noFill/>
                  <a:round/>
                  <a:headEnd/>
                  <a:tailEnd/>
                </a:ln>
              </p:spPr>
              <p:txBody>
                <a:bodyPr/>
                <a:lstStyle/>
                <a:p>
                  <a:endParaRPr lang="en-GB"/>
                </a:p>
              </p:txBody>
            </p:sp>
            <p:sp>
              <p:nvSpPr>
                <p:cNvPr id="37347" name="Freeform 562"/>
                <p:cNvSpPr>
                  <a:spLocks/>
                </p:cNvSpPr>
                <p:nvPr/>
              </p:nvSpPr>
              <p:spPr bwMode="auto">
                <a:xfrm>
                  <a:off x="4414" y="343"/>
                  <a:ext cx="29" cy="29"/>
                </a:xfrm>
                <a:custGeom>
                  <a:avLst/>
                  <a:gdLst>
                    <a:gd name="T0" fmla="*/ 20 w 29"/>
                    <a:gd name="T1" fmla="*/ 29 h 29"/>
                    <a:gd name="T2" fmla="*/ 0 w 29"/>
                    <a:gd name="T3" fmla="*/ 10 h 29"/>
                    <a:gd name="T4" fmla="*/ 20 w 29"/>
                    <a:gd name="T5" fmla="*/ 0 h 29"/>
                    <a:gd name="T6" fmla="*/ 29 w 29"/>
                    <a:gd name="T7" fmla="*/ 10 h 29"/>
                    <a:gd name="T8" fmla="*/ 2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0" y="29"/>
                      </a:moveTo>
                      <a:lnTo>
                        <a:pt x="0" y="10"/>
                      </a:lnTo>
                      <a:lnTo>
                        <a:pt x="20" y="0"/>
                      </a:lnTo>
                      <a:lnTo>
                        <a:pt x="29" y="10"/>
                      </a:lnTo>
                      <a:lnTo>
                        <a:pt x="20" y="29"/>
                      </a:lnTo>
                      <a:close/>
                    </a:path>
                  </a:pathLst>
                </a:custGeom>
                <a:solidFill>
                  <a:srgbClr val="FF0000"/>
                </a:solidFill>
                <a:ln w="9525">
                  <a:noFill/>
                  <a:round/>
                  <a:headEnd/>
                  <a:tailEnd/>
                </a:ln>
              </p:spPr>
              <p:txBody>
                <a:bodyPr/>
                <a:lstStyle/>
                <a:p>
                  <a:endParaRPr lang="en-GB"/>
                </a:p>
              </p:txBody>
            </p:sp>
            <p:sp>
              <p:nvSpPr>
                <p:cNvPr id="37348" name="Freeform 563"/>
                <p:cNvSpPr>
                  <a:spLocks/>
                </p:cNvSpPr>
                <p:nvPr/>
              </p:nvSpPr>
              <p:spPr bwMode="auto">
                <a:xfrm>
                  <a:off x="4424" y="334"/>
                  <a:ext cx="29" cy="19"/>
                </a:xfrm>
                <a:custGeom>
                  <a:avLst/>
                  <a:gdLst>
                    <a:gd name="T0" fmla="*/ 19 w 29"/>
                    <a:gd name="T1" fmla="*/ 19 h 19"/>
                    <a:gd name="T2" fmla="*/ 0 w 29"/>
                    <a:gd name="T3" fmla="*/ 9 h 19"/>
                    <a:gd name="T4" fmla="*/ 10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9"/>
                      </a:lnTo>
                      <a:lnTo>
                        <a:pt x="10" y="0"/>
                      </a:lnTo>
                      <a:lnTo>
                        <a:pt x="29" y="0"/>
                      </a:lnTo>
                      <a:lnTo>
                        <a:pt x="19" y="19"/>
                      </a:lnTo>
                      <a:close/>
                    </a:path>
                  </a:pathLst>
                </a:custGeom>
                <a:solidFill>
                  <a:srgbClr val="FF0000"/>
                </a:solidFill>
                <a:ln w="9525">
                  <a:noFill/>
                  <a:round/>
                  <a:headEnd/>
                  <a:tailEnd/>
                </a:ln>
              </p:spPr>
              <p:txBody>
                <a:bodyPr/>
                <a:lstStyle/>
                <a:p>
                  <a:endParaRPr lang="en-GB"/>
                </a:p>
              </p:txBody>
            </p:sp>
            <p:sp>
              <p:nvSpPr>
                <p:cNvPr id="37349" name="Freeform 564"/>
                <p:cNvSpPr>
                  <a:spLocks/>
                </p:cNvSpPr>
                <p:nvPr/>
              </p:nvSpPr>
              <p:spPr bwMode="auto">
                <a:xfrm>
                  <a:off x="4434" y="315"/>
                  <a:ext cx="28" cy="28"/>
                </a:xfrm>
                <a:custGeom>
                  <a:avLst/>
                  <a:gdLst>
                    <a:gd name="T0" fmla="*/ 19 w 28"/>
                    <a:gd name="T1" fmla="*/ 28 h 28"/>
                    <a:gd name="T2" fmla="*/ 0 w 28"/>
                    <a:gd name="T3" fmla="*/ 9 h 28"/>
                    <a:gd name="T4" fmla="*/ 19 w 28"/>
                    <a:gd name="T5" fmla="*/ 0 h 28"/>
                    <a:gd name="T6" fmla="*/ 28 w 28"/>
                    <a:gd name="T7" fmla="*/ 9 h 28"/>
                    <a:gd name="T8" fmla="*/ 19 w 28"/>
                    <a:gd name="T9" fmla="*/ 28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9" y="28"/>
                      </a:moveTo>
                      <a:lnTo>
                        <a:pt x="0" y="9"/>
                      </a:lnTo>
                      <a:lnTo>
                        <a:pt x="19" y="0"/>
                      </a:lnTo>
                      <a:lnTo>
                        <a:pt x="28" y="9"/>
                      </a:lnTo>
                      <a:lnTo>
                        <a:pt x="19" y="28"/>
                      </a:lnTo>
                      <a:close/>
                    </a:path>
                  </a:pathLst>
                </a:custGeom>
                <a:solidFill>
                  <a:srgbClr val="FF0000"/>
                </a:solidFill>
                <a:ln w="9525">
                  <a:noFill/>
                  <a:round/>
                  <a:headEnd/>
                  <a:tailEnd/>
                </a:ln>
              </p:spPr>
              <p:txBody>
                <a:bodyPr/>
                <a:lstStyle/>
                <a:p>
                  <a:endParaRPr lang="en-GB"/>
                </a:p>
              </p:txBody>
            </p:sp>
            <p:sp>
              <p:nvSpPr>
                <p:cNvPr id="37350" name="Freeform 565"/>
                <p:cNvSpPr>
                  <a:spLocks/>
                </p:cNvSpPr>
                <p:nvPr/>
              </p:nvSpPr>
              <p:spPr bwMode="auto">
                <a:xfrm>
                  <a:off x="4443" y="305"/>
                  <a:ext cx="29" cy="19"/>
                </a:xfrm>
                <a:custGeom>
                  <a:avLst/>
                  <a:gdLst>
                    <a:gd name="T0" fmla="*/ 19 w 29"/>
                    <a:gd name="T1" fmla="*/ 19 h 19"/>
                    <a:gd name="T2" fmla="*/ 0 w 29"/>
                    <a:gd name="T3" fmla="*/ 10 h 19"/>
                    <a:gd name="T4" fmla="*/ 10 w 29"/>
                    <a:gd name="T5" fmla="*/ 0 h 19"/>
                    <a:gd name="T6" fmla="*/ 29 w 29"/>
                    <a:gd name="T7" fmla="*/ 1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0"/>
                      </a:lnTo>
                      <a:lnTo>
                        <a:pt x="10" y="0"/>
                      </a:lnTo>
                      <a:lnTo>
                        <a:pt x="29" y="10"/>
                      </a:lnTo>
                      <a:lnTo>
                        <a:pt x="19" y="19"/>
                      </a:lnTo>
                      <a:close/>
                    </a:path>
                  </a:pathLst>
                </a:custGeom>
                <a:solidFill>
                  <a:srgbClr val="FF0000"/>
                </a:solidFill>
                <a:ln w="9525">
                  <a:noFill/>
                  <a:round/>
                  <a:headEnd/>
                  <a:tailEnd/>
                </a:ln>
              </p:spPr>
              <p:txBody>
                <a:bodyPr/>
                <a:lstStyle/>
                <a:p>
                  <a:endParaRPr lang="en-GB"/>
                </a:p>
              </p:txBody>
            </p:sp>
            <p:sp>
              <p:nvSpPr>
                <p:cNvPr id="37351" name="Freeform 566"/>
                <p:cNvSpPr>
                  <a:spLocks/>
                </p:cNvSpPr>
                <p:nvPr/>
              </p:nvSpPr>
              <p:spPr bwMode="auto">
                <a:xfrm>
                  <a:off x="4453" y="286"/>
                  <a:ext cx="29" cy="29"/>
                </a:xfrm>
                <a:custGeom>
                  <a:avLst/>
                  <a:gdLst>
                    <a:gd name="T0" fmla="*/ 19 w 29"/>
                    <a:gd name="T1" fmla="*/ 29 h 29"/>
                    <a:gd name="T2" fmla="*/ 0 w 29"/>
                    <a:gd name="T3" fmla="*/ 19 h 29"/>
                    <a:gd name="T4" fmla="*/ 19 w 29"/>
                    <a:gd name="T5" fmla="*/ 0 h 29"/>
                    <a:gd name="T6" fmla="*/ 29 w 29"/>
                    <a:gd name="T7" fmla="*/ 1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9" y="0"/>
                      </a:lnTo>
                      <a:lnTo>
                        <a:pt x="29" y="19"/>
                      </a:lnTo>
                      <a:lnTo>
                        <a:pt x="19" y="29"/>
                      </a:lnTo>
                      <a:close/>
                    </a:path>
                  </a:pathLst>
                </a:custGeom>
                <a:solidFill>
                  <a:srgbClr val="FF0000"/>
                </a:solidFill>
                <a:ln w="9525">
                  <a:noFill/>
                  <a:round/>
                  <a:headEnd/>
                  <a:tailEnd/>
                </a:ln>
              </p:spPr>
              <p:txBody>
                <a:bodyPr/>
                <a:lstStyle/>
                <a:p>
                  <a:endParaRPr lang="en-GB"/>
                </a:p>
              </p:txBody>
            </p:sp>
            <p:sp>
              <p:nvSpPr>
                <p:cNvPr id="37352" name="Freeform 567"/>
                <p:cNvSpPr>
                  <a:spLocks/>
                </p:cNvSpPr>
                <p:nvPr/>
              </p:nvSpPr>
              <p:spPr bwMode="auto">
                <a:xfrm>
                  <a:off x="4472" y="276"/>
                  <a:ext cx="29" cy="29"/>
                </a:xfrm>
                <a:custGeom>
                  <a:avLst/>
                  <a:gdLst>
                    <a:gd name="T0" fmla="*/ 10 w 29"/>
                    <a:gd name="T1" fmla="*/ 29 h 29"/>
                    <a:gd name="T2" fmla="*/ 0 w 29"/>
                    <a:gd name="T3" fmla="*/ 10 h 29"/>
                    <a:gd name="T4" fmla="*/ 10 w 29"/>
                    <a:gd name="T5" fmla="*/ 0 h 29"/>
                    <a:gd name="T6" fmla="*/ 29 w 29"/>
                    <a:gd name="T7" fmla="*/ 10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0"/>
                      </a:lnTo>
                      <a:lnTo>
                        <a:pt x="10" y="0"/>
                      </a:lnTo>
                      <a:lnTo>
                        <a:pt x="29" y="10"/>
                      </a:lnTo>
                      <a:lnTo>
                        <a:pt x="10" y="29"/>
                      </a:lnTo>
                      <a:close/>
                    </a:path>
                  </a:pathLst>
                </a:custGeom>
                <a:solidFill>
                  <a:srgbClr val="FF0000"/>
                </a:solidFill>
                <a:ln w="9525">
                  <a:noFill/>
                  <a:round/>
                  <a:headEnd/>
                  <a:tailEnd/>
                </a:ln>
              </p:spPr>
              <p:txBody>
                <a:bodyPr/>
                <a:lstStyle/>
                <a:p>
                  <a:endParaRPr lang="en-GB"/>
                </a:p>
              </p:txBody>
            </p:sp>
            <p:sp>
              <p:nvSpPr>
                <p:cNvPr id="37353" name="Freeform 568"/>
                <p:cNvSpPr>
                  <a:spLocks/>
                </p:cNvSpPr>
                <p:nvPr/>
              </p:nvSpPr>
              <p:spPr bwMode="auto">
                <a:xfrm>
                  <a:off x="4482" y="257"/>
                  <a:ext cx="19" cy="29"/>
                </a:xfrm>
                <a:custGeom>
                  <a:avLst/>
                  <a:gdLst>
                    <a:gd name="T0" fmla="*/ 19 w 19"/>
                    <a:gd name="T1" fmla="*/ 29 h 29"/>
                    <a:gd name="T2" fmla="*/ 0 w 19"/>
                    <a:gd name="T3" fmla="*/ 29 h 29"/>
                    <a:gd name="T4" fmla="*/ 0 w 19"/>
                    <a:gd name="T5" fmla="*/ 10 h 29"/>
                    <a:gd name="T6" fmla="*/ 0 w 19"/>
                    <a:gd name="T7" fmla="*/ 0 h 29"/>
                    <a:gd name="T8" fmla="*/ 9 w 19"/>
                    <a:gd name="T9" fmla="*/ 10 h 29"/>
                    <a:gd name="T10" fmla="*/ 19 w 19"/>
                    <a:gd name="T11" fmla="*/ 10 h 29"/>
                    <a:gd name="T12" fmla="*/ 19 w 19"/>
                    <a:gd name="T13" fmla="*/ 29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19" y="29"/>
                      </a:moveTo>
                      <a:lnTo>
                        <a:pt x="0" y="29"/>
                      </a:lnTo>
                      <a:lnTo>
                        <a:pt x="0" y="10"/>
                      </a:lnTo>
                      <a:lnTo>
                        <a:pt x="0" y="0"/>
                      </a:lnTo>
                      <a:lnTo>
                        <a:pt x="9" y="10"/>
                      </a:lnTo>
                      <a:lnTo>
                        <a:pt x="19" y="10"/>
                      </a:lnTo>
                      <a:lnTo>
                        <a:pt x="19" y="29"/>
                      </a:lnTo>
                      <a:close/>
                    </a:path>
                  </a:pathLst>
                </a:custGeom>
                <a:solidFill>
                  <a:srgbClr val="FF0000"/>
                </a:solidFill>
                <a:ln w="9525">
                  <a:noFill/>
                  <a:round/>
                  <a:headEnd/>
                  <a:tailEnd/>
                </a:ln>
              </p:spPr>
              <p:txBody>
                <a:bodyPr/>
                <a:lstStyle/>
                <a:p>
                  <a:endParaRPr lang="en-GB"/>
                </a:p>
              </p:txBody>
            </p:sp>
            <p:sp>
              <p:nvSpPr>
                <p:cNvPr id="37354" name="Freeform 569"/>
                <p:cNvSpPr>
                  <a:spLocks/>
                </p:cNvSpPr>
                <p:nvPr/>
              </p:nvSpPr>
              <p:spPr bwMode="auto">
                <a:xfrm>
                  <a:off x="4482" y="257"/>
                  <a:ext cx="19" cy="19"/>
                </a:xfrm>
                <a:custGeom>
                  <a:avLst/>
                  <a:gdLst>
                    <a:gd name="T0" fmla="*/ 19 w 19"/>
                    <a:gd name="T1" fmla="*/ 19 h 19"/>
                    <a:gd name="T2" fmla="*/ 0 w 19"/>
                    <a:gd name="T3" fmla="*/ 0 h 19"/>
                    <a:gd name="T4" fmla="*/ 9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0"/>
                      </a:lnTo>
                      <a:lnTo>
                        <a:pt x="9" y="0"/>
                      </a:lnTo>
                      <a:lnTo>
                        <a:pt x="19" y="10"/>
                      </a:lnTo>
                      <a:lnTo>
                        <a:pt x="19" y="19"/>
                      </a:lnTo>
                      <a:close/>
                    </a:path>
                  </a:pathLst>
                </a:custGeom>
                <a:solidFill>
                  <a:srgbClr val="FF0000"/>
                </a:solidFill>
                <a:ln w="9525">
                  <a:noFill/>
                  <a:round/>
                  <a:headEnd/>
                  <a:tailEnd/>
                </a:ln>
              </p:spPr>
              <p:txBody>
                <a:bodyPr/>
                <a:lstStyle/>
                <a:p>
                  <a:endParaRPr lang="en-GB"/>
                </a:p>
              </p:txBody>
            </p:sp>
            <p:sp>
              <p:nvSpPr>
                <p:cNvPr id="37355" name="Freeform 570"/>
                <p:cNvSpPr>
                  <a:spLocks/>
                </p:cNvSpPr>
                <p:nvPr/>
              </p:nvSpPr>
              <p:spPr bwMode="auto">
                <a:xfrm>
                  <a:off x="4491" y="238"/>
                  <a:ext cx="29" cy="29"/>
                </a:xfrm>
                <a:custGeom>
                  <a:avLst/>
                  <a:gdLst>
                    <a:gd name="T0" fmla="*/ 10 w 29"/>
                    <a:gd name="T1" fmla="*/ 29 h 29"/>
                    <a:gd name="T2" fmla="*/ 0 w 29"/>
                    <a:gd name="T3" fmla="*/ 19 h 29"/>
                    <a:gd name="T4" fmla="*/ 10 w 29"/>
                    <a:gd name="T5" fmla="*/ 0 h 29"/>
                    <a:gd name="T6" fmla="*/ 29 w 29"/>
                    <a:gd name="T7" fmla="*/ 19 h 29"/>
                    <a:gd name="T8" fmla="*/ 1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0" y="29"/>
                      </a:moveTo>
                      <a:lnTo>
                        <a:pt x="0" y="19"/>
                      </a:lnTo>
                      <a:lnTo>
                        <a:pt x="10" y="0"/>
                      </a:lnTo>
                      <a:lnTo>
                        <a:pt x="29" y="19"/>
                      </a:lnTo>
                      <a:lnTo>
                        <a:pt x="10" y="29"/>
                      </a:lnTo>
                      <a:close/>
                    </a:path>
                  </a:pathLst>
                </a:custGeom>
                <a:solidFill>
                  <a:srgbClr val="FF0000"/>
                </a:solidFill>
                <a:ln w="9525">
                  <a:noFill/>
                  <a:round/>
                  <a:headEnd/>
                  <a:tailEnd/>
                </a:ln>
              </p:spPr>
              <p:txBody>
                <a:bodyPr/>
                <a:lstStyle/>
                <a:p>
                  <a:endParaRPr lang="en-GB"/>
                </a:p>
              </p:txBody>
            </p:sp>
            <p:sp>
              <p:nvSpPr>
                <p:cNvPr id="37356" name="Freeform 571"/>
                <p:cNvSpPr>
                  <a:spLocks/>
                </p:cNvSpPr>
                <p:nvPr/>
              </p:nvSpPr>
              <p:spPr bwMode="auto">
                <a:xfrm>
                  <a:off x="4501" y="229"/>
                  <a:ext cx="19" cy="19"/>
                </a:xfrm>
                <a:custGeom>
                  <a:avLst/>
                  <a:gdLst>
                    <a:gd name="T0" fmla="*/ 19 w 19"/>
                    <a:gd name="T1" fmla="*/ 19 h 19"/>
                    <a:gd name="T2" fmla="*/ 0 w 19"/>
                    <a:gd name="T3" fmla="*/ 19 h 19"/>
                    <a:gd name="T4" fmla="*/ 0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9"/>
                      </a:lnTo>
                      <a:lnTo>
                        <a:pt x="0" y="0"/>
                      </a:lnTo>
                      <a:lnTo>
                        <a:pt x="19" y="9"/>
                      </a:lnTo>
                      <a:lnTo>
                        <a:pt x="19" y="19"/>
                      </a:lnTo>
                      <a:close/>
                    </a:path>
                  </a:pathLst>
                </a:custGeom>
                <a:solidFill>
                  <a:srgbClr val="FF0000"/>
                </a:solidFill>
                <a:ln w="9525">
                  <a:noFill/>
                  <a:round/>
                  <a:headEnd/>
                  <a:tailEnd/>
                </a:ln>
              </p:spPr>
              <p:txBody>
                <a:bodyPr/>
                <a:lstStyle/>
                <a:p>
                  <a:endParaRPr lang="en-GB"/>
                </a:p>
              </p:txBody>
            </p:sp>
            <p:sp>
              <p:nvSpPr>
                <p:cNvPr id="37357" name="Freeform 572"/>
                <p:cNvSpPr>
                  <a:spLocks/>
                </p:cNvSpPr>
                <p:nvPr/>
              </p:nvSpPr>
              <p:spPr bwMode="auto">
                <a:xfrm>
                  <a:off x="4510" y="210"/>
                  <a:ext cx="29" cy="28"/>
                </a:xfrm>
                <a:custGeom>
                  <a:avLst/>
                  <a:gdLst>
                    <a:gd name="T0" fmla="*/ 10 w 29"/>
                    <a:gd name="T1" fmla="*/ 28 h 28"/>
                    <a:gd name="T2" fmla="*/ 0 w 29"/>
                    <a:gd name="T3" fmla="*/ 19 h 28"/>
                    <a:gd name="T4" fmla="*/ 10 w 29"/>
                    <a:gd name="T5" fmla="*/ 0 h 28"/>
                    <a:gd name="T6" fmla="*/ 29 w 29"/>
                    <a:gd name="T7" fmla="*/ 19 h 28"/>
                    <a:gd name="T8" fmla="*/ 10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0" y="28"/>
                      </a:moveTo>
                      <a:lnTo>
                        <a:pt x="0" y="19"/>
                      </a:lnTo>
                      <a:lnTo>
                        <a:pt x="10" y="0"/>
                      </a:lnTo>
                      <a:lnTo>
                        <a:pt x="29" y="19"/>
                      </a:lnTo>
                      <a:lnTo>
                        <a:pt x="10" y="28"/>
                      </a:lnTo>
                      <a:close/>
                    </a:path>
                  </a:pathLst>
                </a:custGeom>
                <a:solidFill>
                  <a:srgbClr val="FF0000"/>
                </a:solidFill>
                <a:ln w="9525">
                  <a:noFill/>
                  <a:round/>
                  <a:headEnd/>
                  <a:tailEnd/>
                </a:ln>
              </p:spPr>
              <p:txBody>
                <a:bodyPr/>
                <a:lstStyle/>
                <a:p>
                  <a:endParaRPr lang="en-GB"/>
                </a:p>
              </p:txBody>
            </p:sp>
            <p:sp>
              <p:nvSpPr>
                <p:cNvPr id="37358" name="Freeform 573"/>
                <p:cNvSpPr>
                  <a:spLocks/>
                </p:cNvSpPr>
                <p:nvPr/>
              </p:nvSpPr>
              <p:spPr bwMode="auto">
                <a:xfrm>
                  <a:off x="4520" y="200"/>
                  <a:ext cx="29" cy="29"/>
                </a:xfrm>
                <a:custGeom>
                  <a:avLst/>
                  <a:gdLst>
                    <a:gd name="T0" fmla="*/ 19 w 29"/>
                    <a:gd name="T1" fmla="*/ 29 h 29"/>
                    <a:gd name="T2" fmla="*/ 0 w 29"/>
                    <a:gd name="T3" fmla="*/ 19 h 29"/>
                    <a:gd name="T4" fmla="*/ 9 w 29"/>
                    <a:gd name="T5" fmla="*/ 0 h 29"/>
                    <a:gd name="T6" fmla="*/ 29 w 29"/>
                    <a:gd name="T7" fmla="*/ 10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9" y="0"/>
                      </a:lnTo>
                      <a:lnTo>
                        <a:pt x="29" y="10"/>
                      </a:lnTo>
                      <a:lnTo>
                        <a:pt x="19" y="29"/>
                      </a:lnTo>
                      <a:close/>
                    </a:path>
                  </a:pathLst>
                </a:custGeom>
                <a:solidFill>
                  <a:srgbClr val="FF0000"/>
                </a:solidFill>
                <a:ln w="9525">
                  <a:noFill/>
                  <a:round/>
                  <a:headEnd/>
                  <a:tailEnd/>
                </a:ln>
              </p:spPr>
              <p:txBody>
                <a:bodyPr/>
                <a:lstStyle/>
                <a:p>
                  <a:endParaRPr lang="en-GB"/>
                </a:p>
              </p:txBody>
            </p:sp>
            <p:sp>
              <p:nvSpPr>
                <p:cNvPr id="37359" name="Freeform 574"/>
                <p:cNvSpPr>
                  <a:spLocks/>
                </p:cNvSpPr>
                <p:nvPr/>
              </p:nvSpPr>
              <p:spPr bwMode="auto">
                <a:xfrm>
                  <a:off x="4529" y="181"/>
                  <a:ext cx="20" cy="29"/>
                </a:xfrm>
                <a:custGeom>
                  <a:avLst/>
                  <a:gdLst>
                    <a:gd name="T0" fmla="*/ 20 w 20"/>
                    <a:gd name="T1" fmla="*/ 29 h 29"/>
                    <a:gd name="T2" fmla="*/ 0 w 20"/>
                    <a:gd name="T3" fmla="*/ 29 h 29"/>
                    <a:gd name="T4" fmla="*/ 0 w 20"/>
                    <a:gd name="T5" fmla="*/ 0 h 29"/>
                    <a:gd name="T6" fmla="*/ 10 w 20"/>
                    <a:gd name="T7" fmla="*/ 10 h 29"/>
                    <a:gd name="T8" fmla="*/ 20 w 20"/>
                    <a:gd name="T9" fmla="*/ 10 h 29"/>
                    <a:gd name="T10" fmla="*/ 20 w 20"/>
                    <a:gd name="T11" fmla="*/ 29 h 29"/>
                    <a:gd name="T12" fmla="*/ 0 60000 65536"/>
                    <a:gd name="T13" fmla="*/ 0 60000 65536"/>
                    <a:gd name="T14" fmla="*/ 0 60000 65536"/>
                    <a:gd name="T15" fmla="*/ 0 60000 65536"/>
                    <a:gd name="T16" fmla="*/ 0 60000 65536"/>
                    <a:gd name="T17" fmla="*/ 0 60000 65536"/>
                    <a:gd name="T18" fmla="*/ 0 w 20"/>
                    <a:gd name="T19" fmla="*/ 0 h 29"/>
                    <a:gd name="T20" fmla="*/ 20 w 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0" h="29">
                      <a:moveTo>
                        <a:pt x="20" y="29"/>
                      </a:moveTo>
                      <a:lnTo>
                        <a:pt x="0" y="29"/>
                      </a:lnTo>
                      <a:lnTo>
                        <a:pt x="0" y="0"/>
                      </a:lnTo>
                      <a:lnTo>
                        <a:pt x="10" y="10"/>
                      </a:lnTo>
                      <a:lnTo>
                        <a:pt x="20" y="10"/>
                      </a:lnTo>
                      <a:lnTo>
                        <a:pt x="20" y="29"/>
                      </a:lnTo>
                      <a:close/>
                    </a:path>
                  </a:pathLst>
                </a:custGeom>
                <a:solidFill>
                  <a:srgbClr val="FF0000"/>
                </a:solidFill>
                <a:ln w="9525">
                  <a:noFill/>
                  <a:round/>
                  <a:headEnd/>
                  <a:tailEnd/>
                </a:ln>
              </p:spPr>
              <p:txBody>
                <a:bodyPr/>
                <a:lstStyle/>
                <a:p>
                  <a:endParaRPr lang="en-GB"/>
                </a:p>
              </p:txBody>
            </p:sp>
            <p:sp>
              <p:nvSpPr>
                <p:cNvPr id="37360" name="Freeform 575"/>
                <p:cNvSpPr>
                  <a:spLocks/>
                </p:cNvSpPr>
                <p:nvPr/>
              </p:nvSpPr>
              <p:spPr bwMode="auto">
                <a:xfrm>
                  <a:off x="4529" y="181"/>
                  <a:ext cx="20" cy="19"/>
                </a:xfrm>
                <a:custGeom>
                  <a:avLst/>
                  <a:gdLst>
                    <a:gd name="T0" fmla="*/ 10 w 20"/>
                    <a:gd name="T1" fmla="*/ 19 h 19"/>
                    <a:gd name="T2" fmla="*/ 0 w 20"/>
                    <a:gd name="T3" fmla="*/ 0 h 19"/>
                    <a:gd name="T4" fmla="*/ 10 w 20"/>
                    <a:gd name="T5" fmla="*/ 0 h 19"/>
                    <a:gd name="T6" fmla="*/ 20 w 20"/>
                    <a:gd name="T7" fmla="*/ 10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0"/>
                      </a:lnTo>
                      <a:lnTo>
                        <a:pt x="10" y="0"/>
                      </a:lnTo>
                      <a:lnTo>
                        <a:pt x="20" y="10"/>
                      </a:lnTo>
                      <a:lnTo>
                        <a:pt x="10" y="19"/>
                      </a:lnTo>
                      <a:close/>
                    </a:path>
                  </a:pathLst>
                </a:custGeom>
                <a:solidFill>
                  <a:srgbClr val="FF0000"/>
                </a:solidFill>
                <a:ln w="9525">
                  <a:noFill/>
                  <a:round/>
                  <a:headEnd/>
                  <a:tailEnd/>
                </a:ln>
              </p:spPr>
              <p:txBody>
                <a:bodyPr/>
                <a:lstStyle/>
                <a:p>
                  <a:endParaRPr lang="en-GB"/>
                </a:p>
              </p:txBody>
            </p:sp>
            <p:sp>
              <p:nvSpPr>
                <p:cNvPr id="37361" name="Freeform 576"/>
                <p:cNvSpPr>
                  <a:spLocks/>
                </p:cNvSpPr>
                <p:nvPr/>
              </p:nvSpPr>
              <p:spPr bwMode="auto">
                <a:xfrm>
                  <a:off x="4539" y="162"/>
                  <a:ext cx="29" cy="29"/>
                </a:xfrm>
                <a:custGeom>
                  <a:avLst/>
                  <a:gdLst>
                    <a:gd name="T0" fmla="*/ 19 w 29"/>
                    <a:gd name="T1" fmla="*/ 29 h 29"/>
                    <a:gd name="T2" fmla="*/ 0 w 29"/>
                    <a:gd name="T3" fmla="*/ 19 h 29"/>
                    <a:gd name="T4" fmla="*/ 19 w 29"/>
                    <a:gd name="T5" fmla="*/ 0 h 29"/>
                    <a:gd name="T6" fmla="*/ 29 w 29"/>
                    <a:gd name="T7" fmla="*/ 1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9" y="0"/>
                      </a:lnTo>
                      <a:lnTo>
                        <a:pt x="29" y="19"/>
                      </a:lnTo>
                      <a:lnTo>
                        <a:pt x="19" y="29"/>
                      </a:lnTo>
                      <a:close/>
                    </a:path>
                  </a:pathLst>
                </a:custGeom>
                <a:solidFill>
                  <a:srgbClr val="FF0000"/>
                </a:solidFill>
                <a:ln w="9525">
                  <a:noFill/>
                  <a:round/>
                  <a:headEnd/>
                  <a:tailEnd/>
                </a:ln>
              </p:spPr>
              <p:txBody>
                <a:bodyPr/>
                <a:lstStyle/>
                <a:p>
                  <a:endParaRPr lang="en-GB"/>
                </a:p>
              </p:txBody>
            </p:sp>
            <p:sp>
              <p:nvSpPr>
                <p:cNvPr id="37362" name="Freeform 577"/>
                <p:cNvSpPr>
                  <a:spLocks/>
                </p:cNvSpPr>
                <p:nvPr/>
              </p:nvSpPr>
              <p:spPr bwMode="auto">
                <a:xfrm>
                  <a:off x="4549" y="152"/>
                  <a:ext cx="28" cy="19"/>
                </a:xfrm>
                <a:custGeom>
                  <a:avLst/>
                  <a:gdLst>
                    <a:gd name="T0" fmla="*/ 19 w 28"/>
                    <a:gd name="T1" fmla="*/ 19 h 19"/>
                    <a:gd name="T2" fmla="*/ 0 w 28"/>
                    <a:gd name="T3" fmla="*/ 19 h 19"/>
                    <a:gd name="T4" fmla="*/ 9 w 28"/>
                    <a:gd name="T5" fmla="*/ 0 h 19"/>
                    <a:gd name="T6" fmla="*/ 28 w 28"/>
                    <a:gd name="T7" fmla="*/ 10 h 19"/>
                    <a:gd name="T8" fmla="*/ 19 w 28"/>
                    <a:gd name="T9" fmla="*/ 19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19" y="19"/>
                      </a:moveTo>
                      <a:lnTo>
                        <a:pt x="0" y="19"/>
                      </a:lnTo>
                      <a:lnTo>
                        <a:pt x="9" y="0"/>
                      </a:lnTo>
                      <a:lnTo>
                        <a:pt x="28" y="10"/>
                      </a:lnTo>
                      <a:lnTo>
                        <a:pt x="19" y="19"/>
                      </a:lnTo>
                      <a:close/>
                    </a:path>
                  </a:pathLst>
                </a:custGeom>
                <a:solidFill>
                  <a:srgbClr val="FF0000"/>
                </a:solidFill>
                <a:ln w="9525">
                  <a:noFill/>
                  <a:round/>
                  <a:headEnd/>
                  <a:tailEnd/>
                </a:ln>
              </p:spPr>
              <p:txBody>
                <a:bodyPr/>
                <a:lstStyle/>
                <a:p>
                  <a:endParaRPr lang="en-GB"/>
                </a:p>
              </p:txBody>
            </p:sp>
            <p:sp>
              <p:nvSpPr>
                <p:cNvPr id="37363" name="Freeform 578"/>
                <p:cNvSpPr>
                  <a:spLocks/>
                </p:cNvSpPr>
                <p:nvPr/>
              </p:nvSpPr>
              <p:spPr bwMode="auto">
                <a:xfrm>
                  <a:off x="4558" y="143"/>
                  <a:ext cx="19" cy="19"/>
                </a:xfrm>
                <a:custGeom>
                  <a:avLst/>
                  <a:gdLst>
                    <a:gd name="T0" fmla="*/ 19 w 19"/>
                    <a:gd name="T1" fmla="*/ 19 h 19"/>
                    <a:gd name="T2" fmla="*/ 0 w 19"/>
                    <a:gd name="T3" fmla="*/ 9 h 19"/>
                    <a:gd name="T4" fmla="*/ 0 w 19"/>
                    <a:gd name="T5" fmla="*/ 0 h 19"/>
                    <a:gd name="T6" fmla="*/ 10 w 19"/>
                    <a:gd name="T7" fmla="*/ 0 h 19"/>
                    <a:gd name="T8" fmla="*/ 10 w 19"/>
                    <a:gd name="T9" fmla="*/ 9 h 19"/>
                    <a:gd name="T10" fmla="*/ 19 w 19"/>
                    <a:gd name="T11" fmla="*/ 9 h 19"/>
                    <a:gd name="T12" fmla="*/ 19 w 19"/>
                    <a:gd name="T13" fmla="*/ 19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19"/>
                      </a:moveTo>
                      <a:lnTo>
                        <a:pt x="0" y="9"/>
                      </a:lnTo>
                      <a:lnTo>
                        <a:pt x="0" y="0"/>
                      </a:lnTo>
                      <a:lnTo>
                        <a:pt x="10" y="0"/>
                      </a:lnTo>
                      <a:lnTo>
                        <a:pt x="10" y="9"/>
                      </a:lnTo>
                      <a:lnTo>
                        <a:pt x="19" y="9"/>
                      </a:lnTo>
                      <a:lnTo>
                        <a:pt x="19" y="19"/>
                      </a:lnTo>
                      <a:close/>
                    </a:path>
                  </a:pathLst>
                </a:custGeom>
                <a:solidFill>
                  <a:srgbClr val="FF0000"/>
                </a:solidFill>
                <a:ln w="9525">
                  <a:noFill/>
                  <a:round/>
                  <a:headEnd/>
                  <a:tailEnd/>
                </a:ln>
              </p:spPr>
              <p:txBody>
                <a:bodyPr/>
                <a:lstStyle/>
                <a:p>
                  <a:endParaRPr lang="en-GB"/>
                </a:p>
              </p:txBody>
            </p:sp>
            <p:sp>
              <p:nvSpPr>
                <p:cNvPr id="37364" name="Freeform 579"/>
                <p:cNvSpPr>
                  <a:spLocks/>
                </p:cNvSpPr>
                <p:nvPr/>
              </p:nvSpPr>
              <p:spPr bwMode="auto">
                <a:xfrm>
                  <a:off x="4568" y="133"/>
                  <a:ext cx="19" cy="19"/>
                </a:xfrm>
                <a:custGeom>
                  <a:avLst/>
                  <a:gdLst>
                    <a:gd name="T0" fmla="*/ 9 w 19"/>
                    <a:gd name="T1" fmla="*/ 19 h 19"/>
                    <a:gd name="T2" fmla="*/ 0 w 19"/>
                    <a:gd name="T3" fmla="*/ 10 h 19"/>
                    <a:gd name="T4" fmla="*/ 9 w 19"/>
                    <a:gd name="T5" fmla="*/ 0 h 19"/>
                    <a:gd name="T6" fmla="*/ 19 w 19"/>
                    <a:gd name="T7" fmla="*/ 10 h 19"/>
                    <a:gd name="T8" fmla="*/ 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9" y="19"/>
                      </a:moveTo>
                      <a:lnTo>
                        <a:pt x="0" y="10"/>
                      </a:lnTo>
                      <a:lnTo>
                        <a:pt x="9" y="0"/>
                      </a:lnTo>
                      <a:lnTo>
                        <a:pt x="19" y="10"/>
                      </a:lnTo>
                      <a:lnTo>
                        <a:pt x="9" y="19"/>
                      </a:lnTo>
                      <a:close/>
                    </a:path>
                  </a:pathLst>
                </a:custGeom>
                <a:solidFill>
                  <a:srgbClr val="FF0000"/>
                </a:solidFill>
                <a:ln w="9525">
                  <a:noFill/>
                  <a:round/>
                  <a:headEnd/>
                  <a:tailEnd/>
                </a:ln>
              </p:spPr>
              <p:txBody>
                <a:bodyPr/>
                <a:lstStyle/>
                <a:p>
                  <a:endParaRPr lang="en-GB"/>
                </a:p>
              </p:txBody>
            </p:sp>
            <p:sp>
              <p:nvSpPr>
                <p:cNvPr id="37365" name="Freeform 580"/>
                <p:cNvSpPr>
                  <a:spLocks/>
                </p:cNvSpPr>
                <p:nvPr/>
              </p:nvSpPr>
              <p:spPr bwMode="auto">
                <a:xfrm>
                  <a:off x="4568" y="124"/>
                  <a:ext cx="29" cy="19"/>
                </a:xfrm>
                <a:custGeom>
                  <a:avLst/>
                  <a:gdLst>
                    <a:gd name="T0" fmla="*/ 19 w 29"/>
                    <a:gd name="T1" fmla="*/ 19 h 19"/>
                    <a:gd name="T2" fmla="*/ 0 w 29"/>
                    <a:gd name="T3" fmla="*/ 9 h 19"/>
                    <a:gd name="T4" fmla="*/ 9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9"/>
                      </a:lnTo>
                      <a:lnTo>
                        <a:pt x="9" y="0"/>
                      </a:lnTo>
                      <a:lnTo>
                        <a:pt x="29" y="0"/>
                      </a:lnTo>
                      <a:lnTo>
                        <a:pt x="19" y="19"/>
                      </a:lnTo>
                      <a:close/>
                    </a:path>
                  </a:pathLst>
                </a:custGeom>
                <a:solidFill>
                  <a:srgbClr val="FF0000"/>
                </a:solidFill>
                <a:ln w="9525">
                  <a:noFill/>
                  <a:round/>
                  <a:headEnd/>
                  <a:tailEnd/>
                </a:ln>
              </p:spPr>
              <p:txBody>
                <a:bodyPr/>
                <a:lstStyle/>
                <a:p>
                  <a:endParaRPr lang="en-GB"/>
                </a:p>
              </p:txBody>
            </p:sp>
            <p:sp>
              <p:nvSpPr>
                <p:cNvPr id="37366" name="Freeform 581"/>
                <p:cNvSpPr>
                  <a:spLocks/>
                </p:cNvSpPr>
                <p:nvPr/>
              </p:nvSpPr>
              <p:spPr bwMode="auto">
                <a:xfrm>
                  <a:off x="4577" y="105"/>
                  <a:ext cx="29" cy="28"/>
                </a:xfrm>
                <a:custGeom>
                  <a:avLst/>
                  <a:gdLst>
                    <a:gd name="T0" fmla="*/ 20 w 29"/>
                    <a:gd name="T1" fmla="*/ 28 h 28"/>
                    <a:gd name="T2" fmla="*/ 0 w 29"/>
                    <a:gd name="T3" fmla="*/ 9 h 28"/>
                    <a:gd name="T4" fmla="*/ 20 w 29"/>
                    <a:gd name="T5" fmla="*/ 0 h 28"/>
                    <a:gd name="T6" fmla="*/ 29 w 29"/>
                    <a:gd name="T7" fmla="*/ 9 h 28"/>
                    <a:gd name="T8" fmla="*/ 20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0" y="28"/>
                      </a:moveTo>
                      <a:lnTo>
                        <a:pt x="0" y="9"/>
                      </a:lnTo>
                      <a:lnTo>
                        <a:pt x="20" y="0"/>
                      </a:lnTo>
                      <a:lnTo>
                        <a:pt x="29" y="9"/>
                      </a:lnTo>
                      <a:lnTo>
                        <a:pt x="20" y="28"/>
                      </a:lnTo>
                      <a:close/>
                    </a:path>
                  </a:pathLst>
                </a:custGeom>
                <a:solidFill>
                  <a:srgbClr val="FF0000"/>
                </a:solidFill>
                <a:ln w="9525">
                  <a:noFill/>
                  <a:round/>
                  <a:headEnd/>
                  <a:tailEnd/>
                </a:ln>
              </p:spPr>
              <p:txBody>
                <a:bodyPr/>
                <a:lstStyle/>
                <a:p>
                  <a:endParaRPr lang="en-GB"/>
                </a:p>
              </p:txBody>
            </p:sp>
            <p:sp>
              <p:nvSpPr>
                <p:cNvPr id="37367" name="Freeform 582"/>
                <p:cNvSpPr>
                  <a:spLocks/>
                </p:cNvSpPr>
                <p:nvPr/>
              </p:nvSpPr>
              <p:spPr bwMode="auto">
                <a:xfrm>
                  <a:off x="4587" y="95"/>
                  <a:ext cx="29" cy="19"/>
                </a:xfrm>
                <a:custGeom>
                  <a:avLst/>
                  <a:gdLst>
                    <a:gd name="T0" fmla="*/ 19 w 29"/>
                    <a:gd name="T1" fmla="*/ 19 h 19"/>
                    <a:gd name="T2" fmla="*/ 0 w 29"/>
                    <a:gd name="T3" fmla="*/ 10 h 19"/>
                    <a:gd name="T4" fmla="*/ 10 w 29"/>
                    <a:gd name="T5" fmla="*/ 0 h 19"/>
                    <a:gd name="T6" fmla="*/ 19 w 29"/>
                    <a:gd name="T7" fmla="*/ 10 h 19"/>
                    <a:gd name="T8" fmla="*/ 29 w 29"/>
                    <a:gd name="T9" fmla="*/ 10 h 19"/>
                    <a:gd name="T10" fmla="*/ 19 w 29"/>
                    <a:gd name="T11" fmla="*/ 19 h 19"/>
                    <a:gd name="T12" fmla="*/ 0 60000 65536"/>
                    <a:gd name="T13" fmla="*/ 0 60000 65536"/>
                    <a:gd name="T14" fmla="*/ 0 60000 65536"/>
                    <a:gd name="T15" fmla="*/ 0 60000 65536"/>
                    <a:gd name="T16" fmla="*/ 0 60000 65536"/>
                    <a:gd name="T17" fmla="*/ 0 60000 65536"/>
                    <a:gd name="T18" fmla="*/ 0 w 29"/>
                    <a:gd name="T19" fmla="*/ 0 h 19"/>
                    <a:gd name="T20" fmla="*/ 29 w 2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9" h="19">
                      <a:moveTo>
                        <a:pt x="19" y="19"/>
                      </a:moveTo>
                      <a:lnTo>
                        <a:pt x="0" y="10"/>
                      </a:lnTo>
                      <a:lnTo>
                        <a:pt x="10" y="0"/>
                      </a:lnTo>
                      <a:lnTo>
                        <a:pt x="19" y="10"/>
                      </a:lnTo>
                      <a:lnTo>
                        <a:pt x="29" y="10"/>
                      </a:lnTo>
                      <a:lnTo>
                        <a:pt x="19" y="19"/>
                      </a:lnTo>
                      <a:close/>
                    </a:path>
                  </a:pathLst>
                </a:custGeom>
                <a:solidFill>
                  <a:srgbClr val="FF0000"/>
                </a:solidFill>
                <a:ln w="9525">
                  <a:noFill/>
                  <a:round/>
                  <a:headEnd/>
                  <a:tailEnd/>
                </a:ln>
              </p:spPr>
              <p:txBody>
                <a:bodyPr/>
                <a:lstStyle/>
                <a:p>
                  <a:endParaRPr lang="en-GB"/>
                </a:p>
              </p:txBody>
            </p:sp>
            <p:sp>
              <p:nvSpPr>
                <p:cNvPr id="37368" name="Freeform 583"/>
                <p:cNvSpPr>
                  <a:spLocks/>
                </p:cNvSpPr>
                <p:nvPr/>
              </p:nvSpPr>
              <p:spPr bwMode="auto">
                <a:xfrm>
                  <a:off x="4597" y="86"/>
                  <a:ext cx="19" cy="19"/>
                </a:xfrm>
                <a:custGeom>
                  <a:avLst/>
                  <a:gdLst>
                    <a:gd name="T0" fmla="*/ 19 w 19"/>
                    <a:gd name="T1" fmla="*/ 19 h 19"/>
                    <a:gd name="T2" fmla="*/ 0 w 19"/>
                    <a:gd name="T3" fmla="*/ 9 h 19"/>
                    <a:gd name="T4" fmla="*/ 0 w 19"/>
                    <a:gd name="T5" fmla="*/ 0 h 19"/>
                    <a:gd name="T6" fmla="*/ 19 w 19"/>
                    <a:gd name="T7" fmla="*/ 9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9"/>
                      </a:lnTo>
                      <a:lnTo>
                        <a:pt x="0" y="0"/>
                      </a:lnTo>
                      <a:lnTo>
                        <a:pt x="19" y="9"/>
                      </a:lnTo>
                      <a:lnTo>
                        <a:pt x="19" y="19"/>
                      </a:lnTo>
                      <a:close/>
                    </a:path>
                  </a:pathLst>
                </a:custGeom>
                <a:solidFill>
                  <a:srgbClr val="FF0000"/>
                </a:solidFill>
                <a:ln w="9525">
                  <a:noFill/>
                  <a:round/>
                  <a:headEnd/>
                  <a:tailEnd/>
                </a:ln>
              </p:spPr>
              <p:txBody>
                <a:bodyPr/>
                <a:lstStyle/>
                <a:p>
                  <a:endParaRPr lang="en-GB"/>
                </a:p>
              </p:txBody>
            </p:sp>
            <p:sp>
              <p:nvSpPr>
                <p:cNvPr id="37369" name="Freeform 584"/>
                <p:cNvSpPr>
                  <a:spLocks/>
                </p:cNvSpPr>
                <p:nvPr/>
              </p:nvSpPr>
              <p:spPr bwMode="auto">
                <a:xfrm>
                  <a:off x="4597" y="76"/>
                  <a:ext cx="28" cy="19"/>
                </a:xfrm>
                <a:custGeom>
                  <a:avLst/>
                  <a:gdLst>
                    <a:gd name="T0" fmla="*/ 19 w 28"/>
                    <a:gd name="T1" fmla="*/ 19 h 19"/>
                    <a:gd name="T2" fmla="*/ 0 w 28"/>
                    <a:gd name="T3" fmla="*/ 10 h 19"/>
                    <a:gd name="T4" fmla="*/ 9 w 28"/>
                    <a:gd name="T5" fmla="*/ 0 h 19"/>
                    <a:gd name="T6" fmla="*/ 28 w 28"/>
                    <a:gd name="T7" fmla="*/ 10 h 19"/>
                    <a:gd name="T8" fmla="*/ 19 w 28"/>
                    <a:gd name="T9" fmla="*/ 19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19" y="19"/>
                      </a:moveTo>
                      <a:lnTo>
                        <a:pt x="0" y="10"/>
                      </a:lnTo>
                      <a:lnTo>
                        <a:pt x="9" y="0"/>
                      </a:lnTo>
                      <a:lnTo>
                        <a:pt x="28" y="10"/>
                      </a:lnTo>
                      <a:lnTo>
                        <a:pt x="19" y="19"/>
                      </a:lnTo>
                      <a:close/>
                    </a:path>
                  </a:pathLst>
                </a:custGeom>
                <a:solidFill>
                  <a:srgbClr val="FF0000"/>
                </a:solidFill>
                <a:ln w="9525">
                  <a:noFill/>
                  <a:round/>
                  <a:headEnd/>
                  <a:tailEnd/>
                </a:ln>
              </p:spPr>
              <p:txBody>
                <a:bodyPr/>
                <a:lstStyle/>
                <a:p>
                  <a:endParaRPr lang="en-GB"/>
                </a:p>
              </p:txBody>
            </p:sp>
            <p:sp>
              <p:nvSpPr>
                <p:cNvPr id="37370" name="Freeform 585"/>
                <p:cNvSpPr>
                  <a:spLocks/>
                </p:cNvSpPr>
                <p:nvPr/>
              </p:nvSpPr>
              <p:spPr bwMode="auto">
                <a:xfrm>
                  <a:off x="4606" y="57"/>
                  <a:ext cx="29" cy="29"/>
                </a:xfrm>
                <a:custGeom>
                  <a:avLst/>
                  <a:gdLst>
                    <a:gd name="T0" fmla="*/ 19 w 29"/>
                    <a:gd name="T1" fmla="*/ 29 h 29"/>
                    <a:gd name="T2" fmla="*/ 0 w 29"/>
                    <a:gd name="T3" fmla="*/ 19 h 29"/>
                    <a:gd name="T4" fmla="*/ 10 w 29"/>
                    <a:gd name="T5" fmla="*/ 0 h 29"/>
                    <a:gd name="T6" fmla="*/ 29 w 29"/>
                    <a:gd name="T7" fmla="*/ 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0" y="0"/>
                      </a:lnTo>
                      <a:lnTo>
                        <a:pt x="29" y="9"/>
                      </a:lnTo>
                      <a:lnTo>
                        <a:pt x="19" y="29"/>
                      </a:lnTo>
                      <a:close/>
                    </a:path>
                  </a:pathLst>
                </a:custGeom>
                <a:solidFill>
                  <a:srgbClr val="FF0000"/>
                </a:solidFill>
                <a:ln w="9525">
                  <a:noFill/>
                  <a:round/>
                  <a:headEnd/>
                  <a:tailEnd/>
                </a:ln>
              </p:spPr>
              <p:txBody>
                <a:bodyPr/>
                <a:lstStyle/>
                <a:p>
                  <a:endParaRPr lang="en-GB"/>
                </a:p>
              </p:txBody>
            </p:sp>
            <p:sp>
              <p:nvSpPr>
                <p:cNvPr id="37371" name="Freeform 586"/>
                <p:cNvSpPr>
                  <a:spLocks/>
                </p:cNvSpPr>
                <p:nvPr/>
              </p:nvSpPr>
              <p:spPr bwMode="auto">
                <a:xfrm>
                  <a:off x="4616" y="47"/>
                  <a:ext cx="19" cy="19"/>
                </a:xfrm>
                <a:custGeom>
                  <a:avLst/>
                  <a:gdLst>
                    <a:gd name="T0" fmla="*/ 19 w 19"/>
                    <a:gd name="T1" fmla="*/ 19 h 19"/>
                    <a:gd name="T2" fmla="*/ 0 w 19"/>
                    <a:gd name="T3" fmla="*/ 19 h 19"/>
                    <a:gd name="T4" fmla="*/ 0 w 19"/>
                    <a:gd name="T5" fmla="*/ 0 h 19"/>
                    <a:gd name="T6" fmla="*/ 9 w 19"/>
                    <a:gd name="T7" fmla="*/ 0 h 19"/>
                    <a:gd name="T8" fmla="*/ 9 w 19"/>
                    <a:gd name="T9" fmla="*/ 10 h 19"/>
                    <a:gd name="T10" fmla="*/ 19 w 19"/>
                    <a:gd name="T11" fmla="*/ 10 h 19"/>
                    <a:gd name="T12" fmla="*/ 19 w 19"/>
                    <a:gd name="T13" fmla="*/ 19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19"/>
                      </a:moveTo>
                      <a:lnTo>
                        <a:pt x="0" y="19"/>
                      </a:lnTo>
                      <a:lnTo>
                        <a:pt x="0" y="0"/>
                      </a:lnTo>
                      <a:lnTo>
                        <a:pt x="9" y="0"/>
                      </a:lnTo>
                      <a:lnTo>
                        <a:pt x="9" y="10"/>
                      </a:lnTo>
                      <a:lnTo>
                        <a:pt x="19" y="10"/>
                      </a:lnTo>
                      <a:lnTo>
                        <a:pt x="19" y="19"/>
                      </a:lnTo>
                      <a:close/>
                    </a:path>
                  </a:pathLst>
                </a:custGeom>
                <a:solidFill>
                  <a:srgbClr val="FF0000"/>
                </a:solidFill>
                <a:ln w="9525">
                  <a:noFill/>
                  <a:round/>
                  <a:headEnd/>
                  <a:tailEnd/>
                </a:ln>
              </p:spPr>
              <p:txBody>
                <a:bodyPr/>
                <a:lstStyle/>
                <a:p>
                  <a:endParaRPr lang="en-GB"/>
                </a:p>
              </p:txBody>
            </p:sp>
            <p:sp>
              <p:nvSpPr>
                <p:cNvPr id="37372" name="Freeform 587"/>
                <p:cNvSpPr>
                  <a:spLocks/>
                </p:cNvSpPr>
                <p:nvPr/>
              </p:nvSpPr>
              <p:spPr bwMode="auto">
                <a:xfrm>
                  <a:off x="4625" y="38"/>
                  <a:ext cx="20" cy="19"/>
                </a:xfrm>
                <a:custGeom>
                  <a:avLst/>
                  <a:gdLst>
                    <a:gd name="T0" fmla="*/ 10 w 20"/>
                    <a:gd name="T1" fmla="*/ 19 h 19"/>
                    <a:gd name="T2" fmla="*/ 0 w 20"/>
                    <a:gd name="T3" fmla="*/ 9 h 19"/>
                    <a:gd name="T4" fmla="*/ 10 w 20"/>
                    <a:gd name="T5" fmla="*/ 0 h 19"/>
                    <a:gd name="T6" fmla="*/ 20 w 20"/>
                    <a:gd name="T7" fmla="*/ 9 h 19"/>
                    <a:gd name="T8" fmla="*/ 10 w 20"/>
                    <a:gd name="T9" fmla="*/ 19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0" y="19"/>
                      </a:moveTo>
                      <a:lnTo>
                        <a:pt x="0" y="9"/>
                      </a:lnTo>
                      <a:lnTo>
                        <a:pt x="10" y="0"/>
                      </a:lnTo>
                      <a:lnTo>
                        <a:pt x="20" y="9"/>
                      </a:lnTo>
                      <a:lnTo>
                        <a:pt x="10" y="19"/>
                      </a:lnTo>
                      <a:close/>
                    </a:path>
                  </a:pathLst>
                </a:custGeom>
                <a:solidFill>
                  <a:srgbClr val="FF0000"/>
                </a:solidFill>
                <a:ln w="9525">
                  <a:noFill/>
                  <a:round/>
                  <a:headEnd/>
                  <a:tailEnd/>
                </a:ln>
              </p:spPr>
              <p:txBody>
                <a:bodyPr/>
                <a:lstStyle/>
                <a:p>
                  <a:endParaRPr lang="en-GB"/>
                </a:p>
              </p:txBody>
            </p:sp>
            <p:sp>
              <p:nvSpPr>
                <p:cNvPr id="37373" name="Freeform 588"/>
                <p:cNvSpPr>
                  <a:spLocks/>
                </p:cNvSpPr>
                <p:nvPr/>
              </p:nvSpPr>
              <p:spPr bwMode="auto">
                <a:xfrm>
                  <a:off x="4635" y="19"/>
                  <a:ext cx="19" cy="28"/>
                </a:xfrm>
                <a:custGeom>
                  <a:avLst/>
                  <a:gdLst>
                    <a:gd name="T0" fmla="*/ 10 w 19"/>
                    <a:gd name="T1" fmla="*/ 28 h 28"/>
                    <a:gd name="T2" fmla="*/ 0 w 19"/>
                    <a:gd name="T3" fmla="*/ 19 h 28"/>
                    <a:gd name="T4" fmla="*/ 10 w 19"/>
                    <a:gd name="T5" fmla="*/ 0 h 28"/>
                    <a:gd name="T6" fmla="*/ 19 w 19"/>
                    <a:gd name="T7" fmla="*/ 19 h 28"/>
                    <a:gd name="T8" fmla="*/ 10 w 19"/>
                    <a:gd name="T9" fmla="*/ 28 h 28"/>
                    <a:gd name="T10" fmla="*/ 0 60000 65536"/>
                    <a:gd name="T11" fmla="*/ 0 60000 65536"/>
                    <a:gd name="T12" fmla="*/ 0 60000 65536"/>
                    <a:gd name="T13" fmla="*/ 0 60000 65536"/>
                    <a:gd name="T14" fmla="*/ 0 60000 65536"/>
                    <a:gd name="T15" fmla="*/ 0 w 19"/>
                    <a:gd name="T16" fmla="*/ 0 h 28"/>
                    <a:gd name="T17" fmla="*/ 19 w 19"/>
                    <a:gd name="T18" fmla="*/ 28 h 28"/>
                  </a:gdLst>
                  <a:ahLst/>
                  <a:cxnLst>
                    <a:cxn ang="T10">
                      <a:pos x="T0" y="T1"/>
                    </a:cxn>
                    <a:cxn ang="T11">
                      <a:pos x="T2" y="T3"/>
                    </a:cxn>
                    <a:cxn ang="T12">
                      <a:pos x="T4" y="T5"/>
                    </a:cxn>
                    <a:cxn ang="T13">
                      <a:pos x="T6" y="T7"/>
                    </a:cxn>
                    <a:cxn ang="T14">
                      <a:pos x="T8" y="T9"/>
                    </a:cxn>
                  </a:cxnLst>
                  <a:rect l="T15" t="T16" r="T17" b="T18"/>
                  <a:pathLst>
                    <a:path w="19" h="28">
                      <a:moveTo>
                        <a:pt x="10" y="28"/>
                      </a:moveTo>
                      <a:lnTo>
                        <a:pt x="0" y="19"/>
                      </a:lnTo>
                      <a:lnTo>
                        <a:pt x="10" y="0"/>
                      </a:lnTo>
                      <a:lnTo>
                        <a:pt x="19" y="19"/>
                      </a:lnTo>
                      <a:lnTo>
                        <a:pt x="10" y="28"/>
                      </a:lnTo>
                      <a:close/>
                    </a:path>
                  </a:pathLst>
                </a:custGeom>
                <a:solidFill>
                  <a:srgbClr val="FF0000"/>
                </a:solidFill>
                <a:ln w="9525">
                  <a:noFill/>
                  <a:round/>
                  <a:headEnd/>
                  <a:tailEnd/>
                </a:ln>
              </p:spPr>
              <p:txBody>
                <a:bodyPr/>
                <a:lstStyle/>
                <a:p>
                  <a:endParaRPr lang="en-GB"/>
                </a:p>
              </p:txBody>
            </p:sp>
            <p:sp>
              <p:nvSpPr>
                <p:cNvPr id="37374" name="Freeform 589"/>
                <p:cNvSpPr>
                  <a:spLocks/>
                </p:cNvSpPr>
                <p:nvPr/>
              </p:nvSpPr>
              <p:spPr bwMode="auto">
                <a:xfrm>
                  <a:off x="4645" y="9"/>
                  <a:ext cx="19" cy="19"/>
                </a:xfrm>
                <a:custGeom>
                  <a:avLst/>
                  <a:gdLst>
                    <a:gd name="T0" fmla="*/ 19 w 19"/>
                    <a:gd name="T1" fmla="*/ 19 h 19"/>
                    <a:gd name="T2" fmla="*/ 0 w 19"/>
                    <a:gd name="T3" fmla="*/ 19 h 19"/>
                    <a:gd name="T4" fmla="*/ 0 w 19"/>
                    <a:gd name="T5" fmla="*/ 0 h 19"/>
                    <a:gd name="T6" fmla="*/ 9 w 19"/>
                    <a:gd name="T7" fmla="*/ 0 h 19"/>
                    <a:gd name="T8" fmla="*/ 9 w 19"/>
                    <a:gd name="T9" fmla="*/ 10 h 19"/>
                    <a:gd name="T10" fmla="*/ 19 w 19"/>
                    <a:gd name="T11" fmla="*/ 10 h 19"/>
                    <a:gd name="T12" fmla="*/ 19 w 19"/>
                    <a:gd name="T13" fmla="*/ 19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19"/>
                      </a:moveTo>
                      <a:lnTo>
                        <a:pt x="0" y="19"/>
                      </a:lnTo>
                      <a:lnTo>
                        <a:pt x="0" y="0"/>
                      </a:lnTo>
                      <a:lnTo>
                        <a:pt x="9" y="0"/>
                      </a:lnTo>
                      <a:lnTo>
                        <a:pt x="9" y="10"/>
                      </a:lnTo>
                      <a:lnTo>
                        <a:pt x="19" y="10"/>
                      </a:lnTo>
                      <a:lnTo>
                        <a:pt x="19" y="19"/>
                      </a:lnTo>
                      <a:close/>
                    </a:path>
                  </a:pathLst>
                </a:custGeom>
                <a:solidFill>
                  <a:srgbClr val="FF0000"/>
                </a:solidFill>
                <a:ln w="9525">
                  <a:noFill/>
                  <a:round/>
                  <a:headEnd/>
                  <a:tailEnd/>
                </a:ln>
              </p:spPr>
              <p:txBody>
                <a:bodyPr/>
                <a:lstStyle/>
                <a:p>
                  <a:endParaRPr lang="en-GB"/>
                </a:p>
              </p:txBody>
            </p:sp>
            <p:sp>
              <p:nvSpPr>
                <p:cNvPr id="37375" name="Freeform 590"/>
                <p:cNvSpPr>
                  <a:spLocks/>
                </p:cNvSpPr>
                <p:nvPr/>
              </p:nvSpPr>
              <p:spPr bwMode="auto">
                <a:xfrm>
                  <a:off x="4654" y="0"/>
                  <a:ext cx="10" cy="19"/>
                </a:xfrm>
                <a:custGeom>
                  <a:avLst/>
                  <a:gdLst>
                    <a:gd name="T0" fmla="*/ 10 w 10"/>
                    <a:gd name="T1" fmla="*/ 19 h 19"/>
                    <a:gd name="T2" fmla="*/ 0 w 10"/>
                    <a:gd name="T3" fmla="*/ 9 h 19"/>
                    <a:gd name="T4" fmla="*/ 0 w 10"/>
                    <a:gd name="T5" fmla="*/ 0 h 19"/>
                    <a:gd name="T6" fmla="*/ 10 w 10"/>
                    <a:gd name="T7" fmla="*/ 1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10" y="19"/>
                      </a:moveTo>
                      <a:lnTo>
                        <a:pt x="0" y="9"/>
                      </a:lnTo>
                      <a:lnTo>
                        <a:pt x="0" y="0"/>
                      </a:lnTo>
                      <a:lnTo>
                        <a:pt x="10" y="19"/>
                      </a:lnTo>
                      <a:close/>
                    </a:path>
                  </a:pathLst>
                </a:custGeom>
                <a:solidFill>
                  <a:srgbClr val="FF0000"/>
                </a:solidFill>
                <a:ln w="9525">
                  <a:noFill/>
                  <a:round/>
                  <a:headEnd/>
                  <a:tailEnd/>
                </a:ln>
              </p:spPr>
              <p:txBody>
                <a:bodyPr/>
                <a:lstStyle/>
                <a:p>
                  <a:endParaRPr lang="en-GB"/>
                </a:p>
              </p:txBody>
            </p:sp>
            <p:sp>
              <p:nvSpPr>
                <p:cNvPr id="37376" name="Freeform 591"/>
                <p:cNvSpPr>
                  <a:spLocks/>
                </p:cNvSpPr>
                <p:nvPr/>
              </p:nvSpPr>
              <p:spPr bwMode="auto">
                <a:xfrm>
                  <a:off x="4654" y="-10"/>
                  <a:ext cx="19" cy="19"/>
                </a:xfrm>
                <a:custGeom>
                  <a:avLst/>
                  <a:gdLst>
                    <a:gd name="T0" fmla="*/ 19 w 19"/>
                    <a:gd name="T1" fmla="*/ 19 h 19"/>
                    <a:gd name="T2" fmla="*/ 0 w 19"/>
                    <a:gd name="T3" fmla="*/ 19 h 19"/>
                    <a:gd name="T4" fmla="*/ 0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9"/>
                      </a:lnTo>
                      <a:lnTo>
                        <a:pt x="0" y="0"/>
                      </a:lnTo>
                      <a:lnTo>
                        <a:pt x="19" y="10"/>
                      </a:lnTo>
                      <a:lnTo>
                        <a:pt x="19" y="19"/>
                      </a:lnTo>
                      <a:close/>
                    </a:path>
                  </a:pathLst>
                </a:custGeom>
                <a:solidFill>
                  <a:srgbClr val="FF0000"/>
                </a:solidFill>
                <a:ln w="9525">
                  <a:noFill/>
                  <a:round/>
                  <a:headEnd/>
                  <a:tailEnd/>
                </a:ln>
              </p:spPr>
              <p:txBody>
                <a:bodyPr/>
                <a:lstStyle/>
                <a:p>
                  <a:endParaRPr lang="en-GB"/>
                </a:p>
              </p:txBody>
            </p:sp>
            <p:sp>
              <p:nvSpPr>
                <p:cNvPr id="37377" name="Freeform 592"/>
                <p:cNvSpPr>
                  <a:spLocks/>
                </p:cNvSpPr>
                <p:nvPr/>
              </p:nvSpPr>
              <p:spPr bwMode="auto">
                <a:xfrm>
                  <a:off x="4654" y="-29"/>
                  <a:ext cx="29" cy="29"/>
                </a:xfrm>
                <a:custGeom>
                  <a:avLst/>
                  <a:gdLst>
                    <a:gd name="T0" fmla="*/ 19 w 29"/>
                    <a:gd name="T1" fmla="*/ 29 h 29"/>
                    <a:gd name="T2" fmla="*/ 0 w 29"/>
                    <a:gd name="T3" fmla="*/ 19 h 29"/>
                    <a:gd name="T4" fmla="*/ 19 w 29"/>
                    <a:gd name="T5" fmla="*/ 0 h 29"/>
                    <a:gd name="T6" fmla="*/ 19 w 29"/>
                    <a:gd name="T7" fmla="*/ 10 h 29"/>
                    <a:gd name="T8" fmla="*/ 29 w 29"/>
                    <a:gd name="T9" fmla="*/ 19 h 29"/>
                    <a:gd name="T10" fmla="*/ 19 w 29"/>
                    <a:gd name="T11" fmla="*/ 29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19" y="29"/>
                      </a:moveTo>
                      <a:lnTo>
                        <a:pt x="0" y="19"/>
                      </a:lnTo>
                      <a:lnTo>
                        <a:pt x="19" y="0"/>
                      </a:lnTo>
                      <a:lnTo>
                        <a:pt x="19" y="10"/>
                      </a:lnTo>
                      <a:lnTo>
                        <a:pt x="29" y="19"/>
                      </a:lnTo>
                      <a:lnTo>
                        <a:pt x="19" y="29"/>
                      </a:lnTo>
                      <a:close/>
                    </a:path>
                  </a:pathLst>
                </a:custGeom>
                <a:solidFill>
                  <a:srgbClr val="FF0000"/>
                </a:solidFill>
                <a:ln w="9525">
                  <a:noFill/>
                  <a:round/>
                  <a:headEnd/>
                  <a:tailEnd/>
                </a:ln>
              </p:spPr>
              <p:txBody>
                <a:bodyPr/>
                <a:lstStyle/>
                <a:p>
                  <a:endParaRPr lang="en-GB"/>
                </a:p>
              </p:txBody>
            </p:sp>
            <p:sp>
              <p:nvSpPr>
                <p:cNvPr id="37378" name="Freeform 593"/>
                <p:cNvSpPr>
                  <a:spLocks/>
                </p:cNvSpPr>
                <p:nvPr/>
              </p:nvSpPr>
              <p:spPr bwMode="auto">
                <a:xfrm>
                  <a:off x="4673" y="-29"/>
                  <a:ext cx="10" cy="19"/>
                </a:xfrm>
                <a:custGeom>
                  <a:avLst/>
                  <a:gdLst>
                    <a:gd name="T0" fmla="*/ 10 w 10"/>
                    <a:gd name="T1" fmla="*/ 19 h 19"/>
                    <a:gd name="T2" fmla="*/ 0 w 10"/>
                    <a:gd name="T3" fmla="*/ 0 h 19"/>
                    <a:gd name="T4" fmla="*/ 10 w 10"/>
                    <a:gd name="T5" fmla="*/ 10 h 19"/>
                    <a:gd name="T6" fmla="*/ 10 w 10"/>
                    <a:gd name="T7" fmla="*/ 1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10" y="19"/>
                      </a:moveTo>
                      <a:lnTo>
                        <a:pt x="0" y="0"/>
                      </a:lnTo>
                      <a:lnTo>
                        <a:pt x="10" y="10"/>
                      </a:lnTo>
                      <a:lnTo>
                        <a:pt x="10" y="19"/>
                      </a:lnTo>
                      <a:close/>
                    </a:path>
                  </a:pathLst>
                </a:custGeom>
                <a:solidFill>
                  <a:srgbClr val="FF0000"/>
                </a:solidFill>
                <a:ln w="9525">
                  <a:noFill/>
                  <a:round/>
                  <a:headEnd/>
                  <a:tailEnd/>
                </a:ln>
              </p:spPr>
              <p:txBody>
                <a:bodyPr/>
                <a:lstStyle/>
                <a:p>
                  <a:endParaRPr lang="en-GB"/>
                </a:p>
              </p:txBody>
            </p:sp>
            <p:sp>
              <p:nvSpPr>
                <p:cNvPr id="37379" name="Freeform 594"/>
                <p:cNvSpPr>
                  <a:spLocks/>
                </p:cNvSpPr>
                <p:nvPr/>
              </p:nvSpPr>
              <p:spPr bwMode="auto">
                <a:xfrm>
                  <a:off x="4673" y="-48"/>
                  <a:ext cx="29" cy="29"/>
                </a:xfrm>
                <a:custGeom>
                  <a:avLst/>
                  <a:gdLst>
                    <a:gd name="T0" fmla="*/ 19 w 29"/>
                    <a:gd name="T1" fmla="*/ 29 h 29"/>
                    <a:gd name="T2" fmla="*/ 0 w 29"/>
                    <a:gd name="T3" fmla="*/ 19 h 29"/>
                    <a:gd name="T4" fmla="*/ 10 w 29"/>
                    <a:gd name="T5" fmla="*/ 0 h 29"/>
                    <a:gd name="T6" fmla="*/ 29 w 29"/>
                    <a:gd name="T7" fmla="*/ 19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0" y="0"/>
                      </a:lnTo>
                      <a:lnTo>
                        <a:pt x="29" y="19"/>
                      </a:lnTo>
                      <a:lnTo>
                        <a:pt x="19" y="29"/>
                      </a:lnTo>
                      <a:close/>
                    </a:path>
                  </a:pathLst>
                </a:custGeom>
                <a:solidFill>
                  <a:srgbClr val="FF0000"/>
                </a:solidFill>
                <a:ln w="9525">
                  <a:noFill/>
                  <a:round/>
                  <a:headEnd/>
                  <a:tailEnd/>
                </a:ln>
              </p:spPr>
              <p:txBody>
                <a:bodyPr/>
                <a:lstStyle/>
                <a:p>
                  <a:endParaRPr lang="en-GB"/>
                </a:p>
              </p:txBody>
            </p:sp>
            <p:sp>
              <p:nvSpPr>
                <p:cNvPr id="37380" name="Freeform 595"/>
                <p:cNvSpPr>
                  <a:spLocks/>
                </p:cNvSpPr>
                <p:nvPr/>
              </p:nvSpPr>
              <p:spPr bwMode="auto">
                <a:xfrm>
                  <a:off x="4683" y="-58"/>
                  <a:ext cx="19" cy="19"/>
                </a:xfrm>
                <a:custGeom>
                  <a:avLst/>
                  <a:gdLst>
                    <a:gd name="T0" fmla="*/ 19 w 19"/>
                    <a:gd name="T1" fmla="*/ 19 h 19"/>
                    <a:gd name="T2" fmla="*/ 0 w 19"/>
                    <a:gd name="T3" fmla="*/ 19 h 19"/>
                    <a:gd name="T4" fmla="*/ 0 w 19"/>
                    <a:gd name="T5" fmla="*/ 0 h 19"/>
                    <a:gd name="T6" fmla="*/ 9 w 19"/>
                    <a:gd name="T7" fmla="*/ 0 h 19"/>
                    <a:gd name="T8" fmla="*/ 9 w 19"/>
                    <a:gd name="T9" fmla="*/ 10 h 19"/>
                    <a:gd name="T10" fmla="*/ 19 w 19"/>
                    <a:gd name="T11" fmla="*/ 10 h 19"/>
                    <a:gd name="T12" fmla="*/ 19 w 19"/>
                    <a:gd name="T13" fmla="*/ 19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19"/>
                      </a:moveTo>
                      <a:lnTo>
                        <a:pt x="0" y="19"/>
                      </a:lnTo>
                      <a:lnTo>
                        <a:pt x="0" y="0"/>
                      </a:lnTo>
                      <a:lnTo>
                        <a:pt x="9" y="0"/>
                      </a:lnTo>
                      <a:lnTo>
                        <a:pt x="9" y="10"/>
                      </a:lnTo>
                      <a:lnTo>
                        <a:pt x="19" y="10"/>
                      </a:lnTo>
                      <a:lnTo>
                        <a:pt x="19" y="19"/>
                      </a:lnTo>
                      <a:close/>
                    </a:path>
                  </a:pathLst>
                </a:custGeom>
                <a:solidFill>
                  <a:srgbClr val="FF0000"/>
                </a:solidFill>
                <a:ln w="9525">
                  <a:noFill/>
                  <a:round/>
                  <a:headEnd/>
                  <a:tailEnd/>
                </a:ln>
              </p:spPr>
              <p:txBody>
                <a:bodyPr/>
                <a:lstStyle/>
                <a:p>
                  <a:endParaRPr lang="en-GB"/>
                </a:p>
              </p:txBody>
            </p:sp>
            <p:sp>
              <p:nvSpPr>
                <p:cNvPr id="37381" name="Freeform 596"/>
                <p:cNvSpPr>
                  <a:spLocks/>
                </p:cNvSpPr>
                <p:nvPr/>
              </p:nvSpPr>
              <p:spPr bwMode="auto">
                <a:xfrm>
                  <a:off x="4692" y="-67"/>
                  <a:ext cx="10" cy="19"/>
                </a:xfrm>
                <a:custGeom>
                  <a:avLst/>
                  <a:gdLst>
                    <a:gd name="T0" fmla="*/ 10 w 10"/>
                    <a:gd name="T1" fmla="*/ 19 h 19"/>
                    <a:gd name="T2" fmla="*/ 0 w 10"/>
                    <a:gd name="T3" fmla="*/ 9 h 19"/>
                    <a:gd name="T4" fmla="*/ 0 w 10"/>
                    <a:gd name="T5" fmla="*/ 0 h 19"/>
                    <a:gd name="T6" fmla="*/ 10 w 10"/>
                    <a:gd name="T7" fmla="*/ 19 h 19"/>
                    <a:gd name="T8" fmla="*/ 0 60000 65536"/>
                    <a:gd name="T9" fmla="*/ 0 60000 65536"/>
                    <a:gd name="T10" fmla="*/ 0 60000 65536"/>
                    <a:gd name="T11" fmla="*/ 0 60000 65536"/>
                    <a:gd name="T12" fmla="*/ 0 w 10"/>
                    <a:gd name="T13" fmla="*/ 0 h 19"/>
                    <a:gd name="T14" fmla="*/ 10 w 10"/>
                    <a:gd name="T15" fmla="*/ 19 h 19"/>
                  </a:gdLst>
                  <a:ahLst/>
                  <a:cxnLst>
                    <a:cxn ang="T8">
                      <a:pos x="T0" y="T1"/>
                    </a:cxn>
                    <a:cxn ang="T9">
                      <a:pos x="T2" y="T3"/>
                    </a:cxn>
                    <a:cxn ang="T10">
                      <a:pos x="T4" y="T5"/>
                    </a:cxn>
                    <a:cxn ang="T11">
                      <a:pos x="T6" y="T7"/>
                    </a:cxn>
                  </a:cxnLst>
                  <a:rect l="T12" t="T13" r="T14" b="T15"/>
                  <a:pathLst>
                    <a:path w="10" h="19">
                      <a:moveTo>
                        <a:pt x="10" y="19"/>
                      </a:moveTo>
                      <a:lnTo>
                        <a:pt x="0" y="9"/>
                      </a:lnTo>
                      <a:lnTo>
                        <a:pt x="0" y="0"/>
                      </a:lnTo>
                      <a:lnTo>
                        <a:pt x="10" y="19"/>
                      </a:lnTo>
                      <a:close/>
                    </a:path>
                  </a:pathLst>
                </a:custGeom>
                <a:solidFill>
                  <a:srgbClr val="FF0000"/>
                </a:solidFill>
                <a:ln w="9525">
                  <a:noFill/>
                  <a:round/>
                  <a:headEnd/>
                  <a:tailEnd/>
                </a:ln>
              </p:spPr>
              <p:txBody>
                <a:bodyPr/>
                <a:lstStyle/>
                <a:p>
                  <a:endParaRPr lang="en-GB"/>
                </a:p>
              </p:txBody>
            </p:sp>
            <p:sp>
              <p:nvSpPr>
                <p:cNvPr id="37382" name="Freeform 597"/>
                <p:cNvSpPr>
                  <a:spLocks/>
                </p:cNvSpPr>
                <p:nvPr/>
              </p:nvSpPr>
              <p:spPr bwMode="auto">
                <a:xfrm>
                  <a:off x="4692" y="-77"/>
                  <a:ext cx="29" cy="29"/>
                </a:xfrm>
                <a:custGeom>
                  <a:avLst/>
                  <a:gdLst>
                    <a:gd name="T0" fmla="*/ 20 w 29"/>
                    <a:gd name="T1" fmla="*/ 29 h 29"/>
                    <a:gd name="T2" fmla="*/ 0 w 29"/>
                    <a:gd name="T3" fmla="*/ 10 h 29"/>
                    <a:gd name="T4" fmla="*/ 10 w 29"/>
                    <a:gd name="T5" fmla="*/ 0 h 29"/>
                    <a:gd name="T6" fmla="*/ 29 w 29"/>
                    <a:gd name="T7" fmla="*/ 10 h 29"/>
                    <a:gd name="T8" fmla="*/ 2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0" y="29"/>
                      </a:moveTo>
                      <a:lnTo>
                        <a:pt x="0" y="10"/>
                      </a:lnTo>
                      <a:lnTo>
                        <a:pt x="10" y="0"/>
                      </a:lnTo>
                      <a:lnTo>
                        <a:pt x="29" y="10"/>
                      </a:lnTo>
                      <a:lnTo>
                        <a:pt x="20" y="29"/>
                      </a:lnTo>
                      <a:close/>
                    </a:path>
                  </a:pathLst>
                </a:custGeom>
                <a:solidFill>
                  <a:srgbClr val="FF0000"/>
                </a:solidFill>
                <a:ln w="9525">
                  <a:noFill/>
                  <a:round/>
                  <a:headEnd/>
                  <a:tailEnd/>
                </a:ln>
              </p:spPr>
              <p:txBody>
                <a:bodyPr/>
                <a:lstStyle/>
                <a:p>
                  <a:endParaRPr lang="en-GB"/>
                </a:p>
              </p:txBody>
            </p:sp>
            <p:sp>
              <p:nvSpPr>
                <p:cNvPr id="37383" name="Freeform 598"/>
                <p:cNvSpPr>
                  <a:spLocks/>
                </p:cNvSpPr>
                <p:nvPr/>
              </p:nvSpPr>
              <p:spPr bwMode="auto">
                <a:xfrm>
                  <a:off x="4702" y="-96"/>
                  <a:ext cx="19" cy="29"/>
                </a:xfrm>
                <a:custGeom>
                  <a:avLst/>
                  <a:gdLst>
                    <a:gd name="T0" fmla="*/ 19 w 19"/>
                    <a:gd name="T1" fmla="*/ 29 h 29"/>
                    <a:gd name="T2" fmla="*/ 0 w 19"/>
                    <a:gd name="T3" fmla="*/ 19 h 29"/>
                    <a:gd name="T4" fmla="*/ 0 w 19"/>
                    <a:gd name="T5" fmla="*/ 10 h 29"/>
                    <a:gd name="T6" fmla="*/ 10 w 19"/>
                    <a:gd name="T7" fmla="*/ 0 h 29"/>
                    <a:gd name="T8" fmla="*/ 10 w 19"/>
                    <a:gd name="T9" fmla="*/ 10 h 29"/>
                    <a:gd name="T10" fmla="*/ 19 w 19"/>
                    <a:gd name="T11" fmla="*/ 10 h 29"/>
                    <a:gd name="T12" fmla="*/ 19 w 19"/>
                    <a:gd name="T13" fmla="*/ 29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19" y="29"/>
                      </a:moveTo>
                      <a:lnTo>
                        <a:pt x="0" y="19"/>
                      </a:lnTo>
                      <a:lnTo>
                        <a:pt x="0" y="10"/>
                      </a:lnTo>
                      <a:lnTo>
                        <a:pt x="10" y="0"/>
                      </a:lnTo>
                      <a:lnTo>
                        <a:pt x="10" y="10"/>
                      </a:lnTo>
                      <a:lnTo>
                        <a:pt x="19" y="10"/>
                      </a:lnTo>
                      <a:lnTo>
                        <a:pt x="19" y="29"/>
                      </a:lnTo>
                      <a:close/>
                    </a:path>
                  </a:pathLst>
                </a:custGeom>
                <a:solidFill>
                  <a:srgbClr val="FF0000"/>
                </a:solidFill>
                <a:ln w="9525">
                  <a:noFill/>
                  <a:round/>
                  <a:headEnd/>
                  <a:tailEnd/>
                </a:ln>
              </p:spPr>
              <p:txBody>
                <a:bodyPr/>
                <a:lstStyle/>
                <a:p>
                  <a:endParaRPr lang="en-GB"/>
                </a:p>
              </p:txBody>
            </p:sp>
            <p:sp>
              <p:nvSpPr>
                <p:cNvPr id="37384" name="Freeform 599"/>
                <p:cNvSpPr>
                  <a:spLocks/>
                </p:cNvSpPr>
                <p:nvPr/>
              </p:nvSpPr>
              <p:spPr bwMode="auto">
                <a:xfrm>
                  <a:off x="4712" y="-96"/>
                  <a:ext cx="9" cy="19"/>
                </a:xfrm>
                <a:custGeom>
                  <a:avLst/>
                  <a:gdLst>
                    <a:gd name="T0" fmla="*/ 9 w 9"/>
                    <a:gd name="T1" fmla="*/ 19 h 19"/>
                    <a:gd name="T2" fmla="*/ 0 w 9"/>
                    <a:gd name="T3" fmla="*/ 0 h 19"/>
                    <a:gd name="T4" fmla="*/ 9 w 9"/>
                    <a:gd name="T5" fmla="*/ 10 h 19"/>
                    <a:gd name="T6" fmla="*/ 9 w 9"/>
                    <a:gd name="T7" fmla="*/ 19 h 19"/>
                    <a:gd name="T8" fmla="*/ 0 60000 65536"/>
                    <a:gd name="T9" fmla="*/ 0 60000 65536"/>
                    <a:gd name="T10" fmla="*/ 0 60000 65536"/>
                    <a:gd name="T11" fmla="*/ 0 60000 65536"/>
                    <a:gd name="T12" fmla="*/ 0 w 9"/>
                    <a:gd name="T13" fmla="*/ 0 h 19"/>
                    <a:gd name="T14" fmla="*/ 9 w 9"/>
                    <a:gd name="T15" fmla="*/ 19 h 19"/>
                  </a:gdLst>
                  <a:ahLst/>
                  <a:cxnLst>
                    <a:cxn ang="T8">
                      <a:pos x="T0" y="T1"/>
                    </a:cxn>
                    <a:cxn ang="T9">
                      <a:pos x="T2" y="T3"/>
                    </a:cxn>
                    <a:cxn ang="T10">
                      <a:pos x="T4" y="T5"/>
                    </a:cxn>
                    <a:cxn ang="T11">
                      <a:pos x="T6" y="T7"/>
                    </a:cxn>
                  </a:cxnLst>
                  <a:rect l="T12" t="T13" r="T14" b="T15"/>
                  <a:pathLst>
                    <a:path w="9" h="19">
                      <a:moveTo>
                        <a:pt x="9" y="19"/>
                      </a:moveTo>
                      <a:lnTo>
                        <a:pt x="0" y="0"/>
                      </a:lnTo>
                      <a:lnTo>
                        <a:pt x="9" y="10"/>
                      </a:lnTo>
                      <a:lnTo>
                        <a:pt x="9" y="19"/>
                      </a:lnTo>
                      <a:close/>
                    </a:path>
                  </a:pathLst>
                </a:custGeom>
                <a:solidFill>
                  <a:srgbClr val="FF0000"/>
                </a:solidFill>
                <a:ln w="9525">
                  <a:noFill/>
                  <a:round/>
                  <a:headEnd/>
                  <a:tailEnd/>
                </a:ln>
              </p:spPr>
              <p:txBody>
                <a:bodyPr/>
                <a:lstStyle/>
                <a:p>
                  <a:endParaRPr lang="en-GB"/>
                </a:p>
              </p:txBody>
            </p:sp>
            <p:sp>
              <p:nvSpPr>
                <p:cNvPr id="37385" name="Freeform 600"/>
                <p:cNvSpPr>
                  <a:spLocks/>
                </p:cNvSpPr>
                <p:nvPr/>
              </p:nvSpPr>
              <p:spPr bwMode="auto">
                <a:xfrm>
                  <a:off x="4712" y="-115"/>
                  <a:ext cx="28" cy="29"/>
                </a:xfrm>
                <a:custGeom>
                  <a:avLst/>
                  <a:gdLst>
                    <a:gd name="T0" fmla="*/ 9 w 28"/>
                    <a:gd name="T1" fmla="*/ 29 h 29"/>
                    <a:gd name="T2" fmla="*/ 0 w 28"/>
                    <a:gd name="T3" fmla="*/ 19 h 29"/>
                    <a:gd name="T4" fmla="*/ 19 w 28"/>
                    <a:gd name="T5" fmla="*/ 0 h 29"/>
                    <a:gd name="T6" fmla="*/ 28 w 28"/>
                    <a:gd name="T7" fmla="*/ 19 h 29"/>
                    <a:gd name="T8" fmla="*/ 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9" y="29"/>
                      </a:moveTo>
                      <a:lnTo>
                        <a:pt x="0" y="19"/>
                      </a:lnTo>
                      <a:lnTo>
                        <a:pt x="19" y="0"/>
                      </a:lnTo>
                      <a:lnTo>
                        <a:pt x="28" y="19"/>
                      </a:lnTo>
                      <a:lnTo>
                        <a:pt x="9" y="29"/>
                      </a:lnTo>
                      <a:close/>
                    </a:path>
                  </a:pathLst>
                </a:custGeom>
                <a:solidFill>
                  <a:srgbClr val="FF0000"/>
                </a:solidFill>
                <a:ln w="9525">
                  <a:noFill/>
                  <a:round/>
                  <a:headEnd/>
                  <a:tailEnd/>
                </a:ln>
              </p:spPr>
              <p:txBody>
                <a:bodyPr/>
                <a:lstStyle/>
                <a:p>
                  <a:endParaRPr lang="en-GB"/>
                </a:p>
              </p:txBody>
            </p:sp>
            <p:sp>
              <p:nvSpPr>
                <p:cNvPr id="37386" name="Freeform 601"/>
                <p:cNvSpPr>
                  <a:spLocks/>
                </p:cNvSpPr>
                <p:nvPr/>
              </p:nvSpPr>
              <p:spPr bwMode="auto">
                <a:xfrm>
                  <a:off x="4721" y="-124"/>
                  <a:ext cx="29" cy="19"/>
                </a:xfrm>
                <a:custGeom>
                  <a:avLst/>
                  <a:gdLst>
                    <a:gd name="T0" fmla="*/ 19 w 29"/>
                    <a:gd name="T1" fmla="*/ 19 h 19"/>
                    <a:gd name="T2" fmla="*/ 0 w 29"/>
                    <a:gd name="T3" fmla="*/ 19 h 19"/>
                    <a:gd name="T4" fmla="*/ 10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9"/>
                      </a:lnTo>
                      <a:lnTo>
                        <a:pt x="10" y="0"/>
                      </a:lnTo>
                      <a:lnTo>
                        <a:pt x="29" y="0"/>
                      </a:lnTo>
                      <a:lnTo>
                        <a:pt x="19" y="19"/>
                      </a:lnTo>
                      <a:close/>
                    </a:path>
                  </a:pathLst>
                </a:custGeom>
                <a:solidFill>
                  <a:srgbClr val="FF0000"/>
                </a:solidFill>
                <a:ln w="9525">
                  <a:noFill/>
                  <a:round/>
                  <a:headEnd/>
                  <a:tailEnd/>
                </a:ln>
              </p:spPr>
              <p:txBody>
                <a:bodyPr/>
                <a:lstStyle/>
                <a:p>
                  <a:endParaRPr lang="en-GB"/>
                </a:p>
              </p:txBody>
            </p:sp>
            <p:sp>
              <p:nvSpPr>
                <p:cNvPr id="37387" name="Freeform 602"/>
                <p:cNvSpPr>
                  <a:spLocks/>
                </p:cNvSpPr>
                <p:nvPr/>
              </p:nvSpPr>
              <p:spPr bwMode="auto">
                <a:xfrm>
                  <a:off x="4731" y="-153"/>
                  <a:ext cx="29" cy="38"/>
                </a:xfrm>
                <a:custGeom>
                  <a:avLst/>
                  <a:gdLst>
                    <a:gd name="T0" fmla="*/ 19 w 29"/>
                    <a:gd name="T1" fmla="*/ 38 h 38"/>
                    <a:gd name="T2" fmla="*/ 0 w 29"/>
                    <a:gd name="T3" fmla="*/ 19 h 38"/>
                    <a:gd name="T4" fmla="*/ 9 w 29"/>
                    <a:gd name="T5" fmla="*/ 0 h 38"/>
                    <a:gd name="T6" fmla="*/ 29 w 29"/>
                    <a:gd name="T7" fmla="*/ 19 h 38"/>
                    <a:gd name="T8" fmla="*/ 19 w 29"/>
                    <a:gd name="T9" fmla="*/ 38 h 38"/>
                    <a:gd name="T10" fmla="*/ 0 60000 65536"/>
                    <a:gd name="T11" fmla="*/ 0 60000 65536"/>
                    <a:gd name="T12" fmla="*/ 0 60000 65536"/>
                    <a:gd name="T13" fmla="*/ 0 60000 65536"/>
                    <a:gd name="T14" fmla="*/ 0 60000 65536"/>
                    <a:gd name="T15" fmla="*/ 0 w 29"/>
                    <a:gd name="T16" fmla="*/ 0 h 38"/>
                    <a:gd name="T17" fmla="*/ 29 w 29"/>
                    <a:gd name="T18" fmla="*/ 38 h 38"/>
                  </a:gdLst>
                  <a:ahLst/>
                  <a:cxnLst>
                    <a:cxn ang="T10">
                      <a:pos x="T0" y="T1"/>
                    </a:cxn>
                    <a:cxn ang="T11">
                      <a:pos x="T2" y="T3"/>
                    </a:cxn>
                    <a:cxn ang="T12">
                      <a:pos x="T4" y="T5"/>
                    </a:cxn>
                    <a:cxn ang="T13">
                      <a:pos x="T6" y="T7"/>
                    </a:cxn>
                    <a:cxn ang="T14">
                      <a:pos x="T8" y="T9"/>
                    </a:cxn>
                  </a:cxnLst>
                  <a:rect l="T15" t="T16" r="T17" b="T18"/>
                  <a:pathLst>
                    <a:path w="29" h="38">
                      <a:moveTo>
                        <a:pt x="19" y="38"/>
                      </a:moveTo>
                      <a:lnTo>
                        <a:pt x="0" y="19"/>
                      </a:lnTo>
                      <a:lnTo>
                        <a:pt x="9" y="0"/>
                      </a:lnTo>
                      <a:lnTo>
                        <a:pt x="29" y="19"/>
                      </a:lnTo>
                      <a:lnTo>
                        <a:pt x="19" y="38"/>
                      </a:lnTo>
                      <a:close/>
                    </a:path>
                  </a:pathLst>
                </a:custGeom>
                <a:solidFill>
                  <a:srgbClr val="FF0000"/>
                </a:solidFill>
                <a:ln w="9525">
                  <a:noFill/>
                  <a:round/>
                  <a:headEnd/>
                  <a:tailEnd/>
                </a:ln>
              </p:spPr>
              <p:txBody>
                <a:bodyPr/>
                <a:lstStyle/>
                <a:p>
                  <a:endParaRPr lang="en-GB"/>
                </a:p>
              </p:txBody>
            </p:sp>
            <p:sp>
              <p:nvSpPr>
                <p:cNvPr id="37388" name="Freeform 603"/>
                <p:cNvSpPr>
                  <a:spLocks/>
                </p:cNvSpPr>
                <p:nvPr/>
              </p:nvSpPr>
              <p:spPr bwMode="auto">
                <a:xfrm>
                  <a:off x="4740" y="-163"/>
                  <a:ext cx="29" cy="19"/>
                </a:xfrm>
                <a:custGeom>
                  <a:avLst/>
                  <a:gdLst>
                    <a:gd name="T0" fmla="*/ 20 w 29"/>
                    <a:gd name="T1" fmla="*/ 19 h 19"/>
                    <a:gd name="T2" fmla="*/ 0 w 29"/>
                    <a:gd name="T3" fmla="*/ 19 h 19"/>
                    <a:gd name="T4" fmla="*/ 10 w 29"/>
                    <a:gd name="T5" fmla="*/ 0 h 19"/>
                    <a:gd name="T6" fmla="*/ 29 w 29"/>
                    <a:gd name="T7" fmla="*/ 10 h 19"/>
                    <a:gd name="T8" fmla="*/ 20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0" y="19"/>
                      </a:moveTo>
                      <a:lnTo>
                        <a:pt x="0" y="19"/>
                      </a:lnTo>
                      <a:lnTo>
                        <a:pt x="10" y="0"/>
                      </a:lnTo>
                      <a:lnTo>
                        <a:pt x="29" y="10"/>
                      </a:lnTo>
                      <a:lnTo>
                        <a:pt x="20" y="19"/>
                      </a:lnTo>
                      <a:close/>
                    </a:path>
                  </a:pathLst>
                </a:custGeom>
                <a:solidFill>
                  <a:srgbClr val="FF0000"/>
                </a:solidFill>
                <a:ln w="9525">
                  <a:noFill/>
                  <a:round/>
                  <a:headEnd/>
                  <a:tailEnd/>
                </a:ln>
              </p:spPr>
              <p:txBody>
                <a:bodyPr/>
                <a:lstStyle/>
                <a:p>
                  <a:endParaRPr lang="en-GB"/>
                </a:p>
              </p:txBody>
            </p:sp>
            <p:sp>
              <p:nvSpPr>
                <p:cNvPr id="37389" name="Freeform 604"/>
                <p:cNvSpPr>
                  <a:spLocks/>
                </p:cNvSpPr>
                <p:nvPr/>
              </p:nvSpPr>
              <p:spPr bwMode="auto">
                <a:xfrm>
                  <a:off x="4750" y="-182"/>
                  <a:ext cx="29" cy="29"/>
                </a:xfrm>
                <a:custGeom>
                  <a:avLst/>
                  <a:gdLst>
                    <a:gd name="T0" fmla="*/ 19 w 29"/>
                    <a:gd name="T1" fmla="*/ 29 h 29"/>
                    <a:gd name="T2" fmla="*/ 0 w 29"/>
                    <a:gd name="T3" fmla="*/ 19 h 29"/>
                    <a:gd name="T4" fmla="*/ 10 w 29"/>
                    <a:gd name="T5" fmla="*/ 0 h 29"/>
                    <a:gd name="T6" fmla="*/ 29 w 29"/>
                    <a:gd name="T7" fmla="*/ 10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0" y="0"/>
                      </a:lnTo>
                      <a:lnTo>
                        <a:pt x="29" y="10"/>
                      </a:lnTo>
                      <a:lnTo>
                        <a:pt x="19" y="29"/>
                      </a:lnTo>
                      <a:close/>
                    </a:path>
                  </a:pathLst>
                </a:custGeom>
                <a:solidFill>
                  <a:srgbClr val="FF0000"/>
                </a:solidFill>
                <a:ln w="9525">
                  <a:noFill/>
                  <a:round/>
                  <a:headEnd/>
                  <a:tailEnd/>
                </a:ln>
              </p:spPr>
              <p:txBody>
                <a:bodyPr/>
                <a:lstStyle/>
                <a:p>
                  <a:endParaRPr lang="en-GB"/>
                </a:p>
              </p:txBody>
            </p:sp>
          </p:grpSp>
          <p:pic>
            <p:nvPicPr>
              <p:cNvPr id="37189" name="Picture 605"/>
              <p:cNvPicPr>
                <a:picLocks noChangeAspect="1" noChangeArrowheads="1"/>
              </p:cNvPicPr>
              <p:nvPr/>
            </p:nvPicPr>
            <p:blipFill>
              <a:blip r:embed="rId4" cstate="print"/>
              <a:srcRect l="79688"/>
              <a:stretch>
                <a:fillRect/>
              </a:stretch>
            </p:blipFill>
            <p:spPr bwMode="auto">
              <a:xfrm>
                <a:off x="2880" y="2180"/>
                <a:ext cx="521" cy="1281"/>
              </a:xfrm>
              <a:prstGeom prst="rect">
                <a:avLst/>
              </a:prstGeom>
              <a:noFill/>
              <a:ln w="9525">
                <a:noFill/>
                <a:miter lim="800000"/>
                <a:headEnd/>
                <a:tailEnd/>
              </a:ln>
            </p:spPr>
          </p:pic>
        </p:grpSp>
        <p:sp>
          <p:nvSpPr>
            <p:cNvPr id="37174" name="Freeform 606"/>
            <p:cNvSpPr>
              <a:spLocks/>
            </p:cNvSpPr>
            <p:nvPr/>
          </p:nvSpPr>
          <p:spPr bwMode="auto">
            <a:xfrm>
              <a:off x="4760" y="-210"/>
              <a:ext cx="38" cy="38"/>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19" y="38"/>
                  </a:moveTo>
                  <a:lnTo>
                    <a:pt x="0" y="19"/>
                  </a:lnTo>
                  <a:lnTo>
                    <a:pt x="19" y="0"/>
                  </a:lnTo>
                  <a:lnTo>
                    <a:pt x="38" y="19"/>
                  </a:lnTo>
                  <a:lnTo>
                    <a:pt x="19" y="38"/>
                  </a:lnTo>
                  <a:close/>
                </a:path>
              </a:pathLst>
            </a:custGeom>
            <a:solidFill>
              <a:srgbClr val="FF0000"/>
            </a:solidFill>
            <a:ln w="9525">
              <a:noFill/>
              <a:round/>
              <a:headEnd/>
              <a:tailEnd/>
            </a:ln>
          </p:spPr>
          <p:txBody>
            <a:bodyPr/>
            <a:lstStyle/>
            <a:p>
              <a:endParaRPr lang="en-GB"/>
            </a:p>
          </p:txBody>
        </p:sp>
        <p:sp>
          <p:nvSpPr>
            <p:cNvPr id="37175" name="Freeform 607"/>
            <p:cNvSpPr>
              <a:spLocks/>
            </p:cNvSpPr>
            <p:nvPr/>
          </p:nvSpPr>
          <p:spPr bwMode="auto">
            <a:xfrm>
              <a:off x="4779" y="-220"/>
              <a:ext cx="19" cy="19"/>
            </a:xfrm>
            <a:custGeom>
              <a:avLst/>
              <a:gdLst>
                <a:gd name="T0" fmla="*/ 19 w 19"/>
                <a:gd name="T1" fmla="*/ 19 h 19"/>
                <a:gd name="T2" fmla="*/ 0 w 19"/>
                <a:gd name="T3" fmla="*/ 19 h 19"/>
                <a:gd name="T4" fmla="*/ 0 w 19"/>
                <a:gd name="T5" fmla="*/ 0 h 19"/>
                <a:gd name="T6" fmla="*/ 19 w 19"/>
                <a:gd name="T7" fmla="*/ 10 h 19"/>
                <a:gd name="T8" fmla="*/ 19 w 19"/>
                <a:gd name="T9" fmla="*/ 19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9"/>
                  </a:moveTo>
                  <a:lnTo>
                    <a:pt x="0" y="19"/>
                  </a:lnTo>
                  <a:lnTo>
                    <a:pt x="0" y="0"/>
                  </a:lnTo>
                  <a:lnTo>
                    <a:pt x="19" y="10"/>
                  </a:lnTo>
                  <a:lnTo>
                    <a:pt x="19" y="19"/>
                  </a:lnTo>
                  <a:close/>
                </a:path>
              </a:pathLst>
            </a:custGeom>
            <a:solidFill>
              <a:srgbClr val="FF0000"/>
            </a:solidFill>
            <a:ln w="9525">
              <a:noFill/>
              <a:round/>
              <a:headEnd/>
              <a:tailEnd/>
            </a:ln>
          </p:spPr>
          <p:txBody>
            <a:bodyPr/>
            <a:lstStyle/>
            <a:p>
              <a:endParaRPr lang="en-GB"/>
            </a:p>
          </p:txBody>
        </p:sp>
        <p:sp>
          <p:nvSpPr>
            <p:cNvPr id="37176" name="Freeform 608"/>
            <p:cNvSpPr>
              <a:spLocks/>
            </p:cNvSpPr>
            <p:nvPr/>
          </p:nvSpPr>
          <p:spPr bwMode="auto">
            <a:xfrm>
              <a:off x="4779" y="-239"/>
              <a:ext cx="38" cy="29"/>
            </a:xfrm>
            <a:custGeom>
              <a:avLst/>
              <a:gdLst>
                <a:gd name="T0" fmla="*/ 19 w 38"/>
                <a:gd name="T1" fmla="*/ 29 h 29"/>
                <a:gd name="T2" fmla="*/ 0 w 38"/>
                <a:gd name="T3" fmla="*/ 19 h 29"/>
                <a:gd name="T4" fmla="*/ 19 w 38"/>
                <a:gd name="T5" fmla="*/ 0 h 29"/>
                <a:gd name="T6" fmla="*/ 38 w 38"/>
                <a:gd name="T7" fmla="*/ 10 h 29"/>
                <a:gd name="T8" fmla="*/ 19 w 38"/>
                <a:gd name="T9" fmla="*/ 29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19" y="29"/>
                  </a:moveTo>
                  <a:lnTo>
                    <a:pt x="0" y="19"/>
                  </a:lnTo>
                  <a:lnTo>
                    <a:pt x="19" y="0"/>
                  </a:lnTo>
                  <a:lnTo>
                    <a:pt x="38" y="10"/>
                  </a:lnTo>
                  <a:lnTo>
                    <a:pt x="19" y="29"/>
                  </a:lnTo>
                  <a:close/>
                </a:path>
              </a:pathLst>
            </a:custGeom>
            <a:solidFill>
              <a:srgbClr val="FF0000"/>
            </a:solidFill>
            <a:ln w="9525">
              <a:noFill/>
              <a:round/>
              <a:headEnd/>
              <a:tailEnd/>
            </a:ln>
          </p:spPr>
          <p:txBody>
            <a:bodyPr/>
            <a:lstStyle/>
            <a:p>
              <a:endParaRPr lang="en-GB"/>
            </a:p>
          </p:txBody>
        </p:sp>
        <p:sp>
          <p:nvSpPr>
            <p:cNvPr id="37177" name="Freeform 609"/>
            <p:cNvSpPr>
              <a:spLocks/>
            </p:cNvSpPr>
            <p:nvPr/>
          </p:nvSpPr>
          <p:spPr bwMode="auto">
            <a:xfrm>
              <a:off x="4798" y="-258"/>
              <a:ext cx="19" cy="29"/>
            </a:xfrm>
            <a:custGeom>
              <a:avLst/>
              <a:gdLst>
                <a:gd name="T0" fmla="*/ 19 w 19"/>
                <a:gd name="T1" fmla="*/ 29 h 29"/>
                <a:gd name="T2" fmla="*/ 0 w 19"/>
                <a:gd name="T3" fmla="*/ 19 h 29"/>
                <a:gd name="T4" fmla="*/ 0 w 19"/>
                <a:gd name="T5" fmla="*/ 0 h 29"/>
                <a:gd name="T6" fmla="*/ 19 w 19"/>
                <a:gd name="T7" fmla="*/ 9 h 29"/>
                <a:gd name="T8" fmla="*/ 19 w 19"/>
                <a:gd name="T9" fmla="*/ 29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9" y="29"/>
                  </a:moveTo>
                  <a:lnTo>
                    <a:pt x="0" y="19"/>
                  </a:lnTo>
                  <a:lnTo>
                    <a:pt x="0" y="0"/>
                  </a:lnTo>
                  <a:lnTo>
                    <a:pt x="19" y="9"/>
                  </a:lnTo>
                  <a:lnTo>
                    <a:pt x="19" y="29"/>
                  </a:lnTo>
                  <a:close/>
                </a:path>
              </a:pathLst>
            </a:custGeom>
            <a:solidFill>
              <a:srgbClr val="FF0000"/>
            </a:solidFill>
            <a:ln w="9525">
              <a:noFill/>
              <a:round/>
              <a:headEnd/>
              <a:tailEnd/>
            </a:ln>
          </p:spPr>
          <p:txBody>
            <a:bodyPr/>
            <a:lstStyle/>
            <a:p>
              <a:endParaRPr lang="en-GB"/>
            </a:p>
          </p:txBody>
        </p:sp>
        <p:sp>
          <p:nvSpPr>
            <p:cNvPr id="37178" name="Freeform 610"/>
            <p:cNvSpPr>
              <a:spLocks/>
            </p:cNvSpPr>
            <p:nvPr/>
          </p:nvSpPr>
          <p:spPr bwMode="auto">
            <a:xfrm>
              <a:off x="4798" y="-277"/>
              <a:ext cx="38" cy="28"/>
            </a:xfrm>
            <a:custGeom>
              <a:avLst/>
              <a:gdLst>
                <a:gd name="T0" fmla="*/ 19 w 38"/>
                <a:gd name="T1" fmla="*/ 28 h 28"/>
                <a:gd name="T2" fmla="*/ 0 w 38"/>
                <a:gd name="T3" fmla="*/ 19 h 28"/>
                <a:gd name="T4" fmla="*/ 19 w 38"/>
                <a:gd name="T5" fmla="*/ 0 h 28"/>
                <a:gd name="T6" fmla="*/ 38 w 38"/>
                <a:gd name="T7" fmla="*/ 9 h 28"/>
                <a:gd name="T8" fmla="*/ 19 w 38"/>
                <a:gd name="T9" fmla="*/ 28 h 28"/>
                <a:gd name="T10" fmla="*/ 0 60000 65536"/>
                <a:gd name="T11" fmla="*/ 0 60000 65536"/>
                <a:gd name="T12" fmla="*/ 0 60000 65536"/>
                <a:gd name="T13" fmla="*/ 0 60000 65536"/>
                <a:gd name="T14" fmla="*/ 0 60000 65536"/>
                <a:gd name="T15" fmla="*/ 0 w 38"/>
                <a:gd name="T16" fmla="*/ 0 h 28"/>
                <a:gd name="T17" fmla="*/ 38 w 38"/>
                <a:gd name="T18" fmla="*/ 28 h 28"/>
              </a:gdLst>
              <a:ahLst/>
              <a:cxnLst>
                <a:cxn ang="T10">
                  <a:pos x="T0" y="T1"/>
                </a:cxn>
                <a:cxn ang="T11">
                  <a:pos x="T2" y="T3"/>
                </a:cxn>
                <a:cxn ang="T12">
                  <a:pos x="T4" y="T5"/>
                </a:cxn>
                <a:cxn ang="T13">
                  <a:pos x="T6" y="T7"/>
                </a:cxn>
                <a:cxn ang="T14">
                  <a:pos x="T8" y="T9"/>
                </a:cxn>
              </a:cxnLst>
              <a:rect l="T15" t="T16" r="T17" b="T18"/>
              <a:pathLst>
                <a:path w="38" h="28">
                  <a:moveTo>
                    <a:pt x="19" y="28"/>
                  </a:moveTo>
                  <a:lnTo>
                    <a:pt x="0" y="19"/>
                  </a:lnTo>
                  <a:lnTo>
                    <a:pt x="19" y="0"/>
                  </a:lnTo>
                  <a:lnTo>
                    <a:pt x="38" y="9"/>
                  </a:lnTo>
                  <a:lnTo>
                    <a:pt x="19" y="28"/>
                  </a:lnTo>
                  <a:close/>
                </a:path>
              </a:pathLst>
            </a:custGeom>
            <a:solidFill>
              <a:srgbClr val="FF0000"/>
            </a:solidFill>
            <a:ln w="9525">
              <a:noFill/>
              <a:round/>
              <a:headEnd/>
              <a:tailEnd/>
            </a:ln>
          </p:spPr>
          <p:txBody>
            <a:bodyPr/>
            <a:lstStyle/>
            <a:p>
              <a:endParaRPr lang="en-GB"/>
            </a:p>
          </p:txBody>
        </p:sp>
        <p:sp>
          <p:nvSpPr>
            <p:cNvPr id="37179" name="Freeform 611"/>
            <p:cNvSpPr>
              <a:spLocks/>
            </p:cNvSpPr>
            <p:nvPr/>
          </p:nvSpPr>
          <p:spPr bwMode="auto">
            <a:xfrm>
              <a:off x="4817" y="-296"/>
              <a:ext cx="29" cy="28"/>
            </a:xfrm>
            <a:custGeom>
              <a:avLst/>
              <a:gdLst>
                <a:gd name="T0" fmla="*/ 19 w 29"/>
                <a:gd name="T1" fmla="*/ 28 h 28"/>
                <a:gd name="T2" fmla="*/ 0 w 29"/>
                <a:gd name="T3" fmla="*/ 19 h 28"/>
                <a:gd name="T4" fmla="*/ 10 w 29"/>
                <a:gd name="T5" fmla="*/ 0 h 28"/>
                <a:gd name="T6" fmla="*/ 29 w 29"/>
                <a:gd name="T7" fmla="*/ 9 h 28"/>
                <a:gd name="T8" fmla="*/ 19 w 29"/>
                <a:gd name="T9" fmla="*/ 2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9" y="28"/>
                  </a:moveTo>
                  <a:lnTo>
                    <a:pt x="0" y="19"/>
                  </a:lnTo>
                  <a:lnTo>
                    <a:pt x="10" y="0"/>
                  </a:lnTo>
                  <a:lnTo>
                    <a:pt x="29" y="9"/>
                  </a:lnTo>
                  <a:lnTo>
                    <a:pt x="19" y="28"/>
                  </a:lnTo>
                  <a:close/>
                </a:path>
              </a:pathLst>
            </a:custGeom>
            <a:solidFill>
              <a:srgbClr val="FF0000"/>
            </a:solidFill>
            <a:ln w="9525">
              <a:noFill/>
              <a:round/>
              <a:headEnd/>
              <a:tailEnd/>
            </a:ln>
          </p:spPr>
          <p:txBody>
            <a:bodyPr/>
            <a:lstStyle/>
            <a:p>
              <a:endParaRPr lang="en-GB"/>
            </a:p>
          </p:txBody>
        </p:sp>
        <p:sp>
          <p:nvSpPr>
            <p:cNvPr id="37180" name="Freeform 612"/>
            <p:cNvSpPr>
              <a:spLocks/>
            </p:cNvSpPr>
            <p:nvPr/>
          </p:nvSpPr>
          <p:spPr bwMode="auto">
            <a:xfrm>
              <a:off x="4827" y="-306"/>
              <a:ext cx="29" cy="10"/>
            </a:xfrm>
            <a:custGeom>
              <a:avLst/>
              <a:gdLst>
                <a:gd name="T0" fmla="*/ 19 w 29"/>
                <a:gd name="T1" fmla="*/ 10 h 10"/>
                <a:gd name="T2" fmla="*/ 0 w 29"/>
                <a:gd name="T3" fmla="*/ 10 h 10"/>
                <a:gd name="T4" fmla="*/ 9 w 29"/>
                <a:gd name="T5" fmla="*/ 0 h 10"/>
                <a:gd name="T6" fmla="*/ 29 w 29"/>
                <a:gd name="T7" fmla="*/ 0 h 10"/>
                <a:gd name="T8" fmla="*/ 19 w 29"/>
                <a:gd name="T9" fmla="*/ 10 h 10"/>
                <a:gd name="T10" fmla="*/ 0 60000 65536"/>
                <a:gd name="T11" fmla="*/ 0 60000 65536"/>
                <a:gd name="T12" fmla="*/ 0 60000 65536"/>
                <a:gd name="T13" fmla="*/ 0 60000 65536"/>
                <a:gd name="T14" fmla="*/ 0 60000 65536"/>
                <a:gd name="T15" fmla="*/ 0 w 29"/>
                <a:gd name="T16" fmla="*/ 0 h 10"/>
                <a:gd name="T17" fmla="*/ 29 w 29"/>
                <a:gd name="T18" fmla="*/ 10 h 10"/>
              </a:gdLst>
              <a:ahLst/>
              <a:cxnLst>
                <a:cxn ang="T10">
                  <a:pos x="T0" y="T1"/>
                </a:cxn>
                <a:cxn ang="T11">
                  <a:pos x="T2" y="T3"/>
                </a:cxn>
                <a:cxn ang="T12">
                  <a:pos x="T4" y="T5"/>
                </a:cxn>
                <a:cxn ang="T13">
                  <a:pos x="T6" y="T7"/>
                </a:cxn>
                <a:cxn ang="T14">
                  <a:pos x="T8" y="T9"/>
                </a:cxn>
              </a:cxnLst>
              <a:rect l="T15" t="T16" r="T17" b="T18"/>
              <a:pathLst>
                <a:path w="29" h="10">
                  <a:moveTo>
                    <a:pt x="19" y="10"/>
                  </a:moveTo>
                  <a:lnTo>
                    <a:pt x="0" y="10"/>
                  </a:lnTo>
                  <a:lnTo>
                    <a:pt x="9" y="0"/>
                  </a:lnTo>
                  <a:lnTo>
                    <a:pt x="29" y="0"/>
                  </a:lnTo>
                  <a:lnTo>
                    <a:pt x="19" y="10"/>
                  </a:lnTo>
                  <a:close/>
                </a:path>
              </a:pathLst>
            </a:custGeom>
            <a:solidFill>
              <a:srgbClr val="FF0000"/>
            </a:solidFill>
            <a:ln w="9525">
              <a:noFill/>
              <a:round/>
              <a:headEnd/>
              <a:tailEnd/>
            </a:ln>
          </p:spPr>
          <p:txBody>
            <a:bodyPr/>
            <a:lstStyle/>
            <a:p>
              <a:endParaRPr lang="en-GB"/>
            </a:p>
          </p:txBody>
        </p:sp>
        <p:sp>
          <p:nvSpPr>
            <p:cNvPr id="37181" name="Freeform 613"/>
            <p:cNvSpPr>
              <a:spLocks/>
            </p:cNvSpPr>
            <p:nvPr/>
          </p:nvSpPr>
          <p:spPr bwMode="auto">
            <a:xfrm>
              <a:off x="4836" y="-334"/>
              <a:ext cx="29" cy="38"/>
            </a:xfrm>
            <a:custGeom>
              <a:avLst/>
              <a:gdLst>
                <a:gd name="T0" fmla="*/ 20 w 29"/>
                <a:gd name="T1" fmla="*/ 38 h 38"/>
                <a:gd name="T2" fmla="*/ 0 w 29"/>
                <a:gd name="T3" fmla="*/ 28 h 38"/>
                <a:gd name="T4" fmla="*/ 10 w 29"/>
                <a:gd name="T5" fmla="*/ 0 h 38"/>
                <a:gd name="T6" fmla="*/ 29 w 29"/>
                <a:gd name="T7" fmla="*/ 9 h 38"/>
                <a:gd name="T8" fmla="*/ 20 w 29"/>
                <a:gd name="T9" fmla="*/ 38 h 38"/>
                <a:gd name="T10" fmla="*/ 0 60000 65536"/>
                <a:gd name="T11" fmla="*/ 0 60000 65536"/>
                <a:gd name="T12" fmla="*/ 0 60000 65536"/>
                <a:gd name="T13" fmla="*/ 0 60000 65536"/>
                <a:gd name="T14" fmla="*/ 0 60000 65536"/>
                <a:gd name="T15" fmla="*/ 0 w 29"/>
                <a:gd name="T16" fmla="*/ 0 h 38"/>
                <a:gd name="T17" fmla="*/ 29 w 29"/>
                <a:gd name="T18" fmla="*/ 38 h 38"/>
              </a:gdLst>
              <a:ahLst/>
              <a:cxnLst>
                <a:cxn ang="T10">
                  <a:pos x="T0" y="T1"/>
                </a:cxn>
                <a:cxn ang="T11">
                  <a:pos x="T2" y="T3"/>
                </a:cxn>
                <a:cxn ang="T12">
                  <a:pos x="T4" y="T5"/>
                </a:cxn>
                <a:cxn ang="T13">
                  <a:pos x="T6" y="T7"/>
                </a:cxn>
                <a:cxn ang="T14">
                  <a:pos x="T8" y="T9"/>
                </a:cxn>
              </a:cxnLst>
              <a:rect l="T15" t="T16" r="T17" b="T18"/>
              <a:pathLst>
                <a:path w="29" h="38">
                  <a:moveTo>
                    <a:pt x="20" y="38"/>
                  </a:moveTo>
                  <a:lnTo>
                    <a:pt x="0" y="28"/>
                  </a:lnTo>
                  <a:lnTo>
                    <a:pt x="10" y="0"/>
                  </a:lnTo>
                  <a:lnTo>
                    <a:pt x="29" y="9"/>
                  </a:lnTo>
                  <a:lnTo>
                    <a:pt x="20" y="38"/>
                  </a:lnTo>
                  <a:close/>
                </a:path>
              </a:pathLst>
            </a:custGeom>
            <a:solidFill>
              <a:srgbClr val="FF0000"/>
            </a:solidFill>
            <a:ln w="9525">
              <a:noFill/>
              <a:round/>
              <a:headEnd/>
              <a:tailEnd/>
            </a:ln>
          </p:spPr>
          <p:txBody>
            <a:bodyPr/>
            <a:lstStyle/>
            <a:p>
              <a:endParaRPr lang="en-GB"/>
            </a:p>
          </p:txBody>
        </p:sp>
        <p:sp>
          <p:nvSpPr>
            <p:cNvPr id="37182" name="Freeform 614"/>
            <p:cNvSpPr>
              <a:spLocks/>
            </p:cNvSpPr>
            <p:nvPr/>
          </p:nvSpPr>
          <p:spPr bwMode="auto">
            <a:xfrm>
              <a:off x="4846" y="-354"/>
              <a:ext cx="29" cy="29"/>
            </a:xfrm>
            <a:custGeom>
              <a:avLst/>
              <a:gdLst>
                <a:gd name="T0" fmla="*/ 19 w 29"/>
                <a:gd name="T1" fmla="*/ 29 h 29"/>
                <a:gd name="T2" fmla="*/ 0 w 29"/>
                <a:gd name="T3" fmla="*/ 20 h 29"/>
                <a:gd name="T4" fmla="*/ 10 w 29"/>
                <a:gd name="T5" fmla="*/ 0 h 29"/>
                <a:gd name="T6" fmla="*/ 29 w 29"/>
                <a:gd name="T7" fmla="*/ 10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20"/>
                  </a:lnTo>
                  <a:lnTo>
                    <a:pt x="10" y="0"/>
                  </a:lnTo>
                  <a:lnTo>
                    <a:pt x="29" y="10"/>
                  </a:lnTo>
                  <a:lnTo>
                    <a:pt x="19" y="29"/>
                  </a:lnTo>
                  <a:close/>
                </a:path>
              </a:pathLst>
            </a:custGeom>
            <a:solidFill>
              <a:srgbClr val="FF0000"/>
            </a:solidFill>
            <a:ln w="9525">
              <a:noFill/>
              <a:round/>
              <a:headEnd/>
              <a:tailEnd/>
            </a:ln>
          </p:spPr>
          <p:txBody>
            <a:bodyPr/>
            <a:lstStyle/>
            <a:p>
              <a:endParaRPr lang="en-GB"/>
            </a:p>
          </p:txBody>
        </p:sp>
        <p:sp>
          <p:nvSpPr>
            <p:cNvPr id="37183" name="Freeform 615"/>
            <p:cNvSpPr>
              <a:spLocks/>
            </p:cNvSpPr>
            <p:nvPr/>
          </p:nvSpPr>
          <p:spPr bwMode="auto">
            <a:xfrm>
              <a:off x="4856" y="-373"/>
              <a:ext cx="28" cy="29"/>
            </a:xfrm>
            <a:custGeom>
              <a:avLst/>
              <a:gdLst>
                <a:gd name="T0" fmla="*/ 19 w 28"/>
                <a:gd name="T1" fmla="*/ 29 h 29"/>
                <a:gd name="T2" fmla="*/ 0 w 28"/>
                <a:gd name="T3" fmla="*/ 19 h 29"/>
                <a:gd name="T4" fmla="*/ 9 w 28"/>
                <a:gd name="T5" fmla="*/ 0 h 29"/>
                <a:gd name="T6" fmla="*/ 28 w 28"/>
                <a:gd name="T7" fmla="*/ 10 h 29"/>
                <a:gd name="T8" fmla="*/ 19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9" y="29"/>
                  </a:moveTo>
                  <a:lnTo>
                    <a:pt x="0" y="19"/>
                  </a:lnTo>
                  <a:lnTo>
                    <a:pt x="9" y="0"/>
                  </a:lnTo>
                  <a:lnTo>
                    <a:pt x="28" y="10"/>
                  </a:lnTo>
                  <a:lnTo>
                    <a:pt x="19" y="29"/>
                  </a:lnTo>
                  <a:close/>
                </a:path>
              </a:pathLst>
            </a:custGeom>
            <a:solidFill>
              <a:srgbClr val="FF0000"/>
            </a:solidFill>
            <a:ln w="9525">
              <a:noFill/>
              <a:round/>
              <a:headEnd/>
              <a:tailEnd/>
            </a:ln>
          </p:spPr>
          <p:txBody>
            <a:bodyPr/>
            <a:lstStyle/>
            <a:p>
              <a:endParaRPr lang="en-GB"/>
            </a:p>
          </p:txBody>
        </p:sp>
        <p:sp>
          <p:nvSpPr>
            <p:cNvPr id="37184" name="Freeform 616"/>
            <p:cNvSpPr>
              <a:spLocks/>
            </p:cNvSpPr>
            <p:nvPr/>
          </p:nvSpPr>
          <p:spPr bwMode="auto">
            <a:xfrm>
              <a:off x="4865" y="-392"/>
              <a:ext cx="29" cy="29"/>
            </a:xfrm>
            <a:custGeom>
              <a:avLst/>
              <a:gdLst>
                <a:gd name="T0" fmla="*/ 19 w 29"/>
                <a:gd name="T1" fmla="*/ 29 h 29"/>
                <a:gd name="T2" fmla="*/ 0 w 29"/>
                <a:gd name="T3" fmla="*/ 19 h 29"/>
                <a:gd name="T4" fmla="*/ 10 w 29"/>
                <a:gd name="T5" fmla="*/ 0 h 29"/>
                <a:gd name="T6" fmla="*/ 29 w 29"/>
                <a:gd name="T7" fmla="*/ 0 h 29"/>
                <a:gd name="T8" fmla="*/ 19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19" y="29"/>
                  </a:moveTo>
                  <a:lnTo>
                    <a:pt x="0" y="19"/>
                  </a:lnTo>
                  <a:lnTo>
                    <a:pt x="10" y="0"/>
                  </a:lnTo>
                  <a:lnTo>
                    <a:pt x="29" y="0"/>
                  </a:lnTo>
                  <a:lnTo>
                    <a:pt x="19" y="29"/>
                  </a:lnTo>
                  <a:close/>
                </a:path>
              </a:pathLst>
            </a:custGeom>
            <a:solidFill>
              <a:srgbClr val="FF0000"/>
            </a:solidFill>
            <a:ln w="9525">
              <a:noFill/>
              <a:round/>
              <a:headEnd/>
              <a:tailEnd/>
            </a:ln>
          </p:spPr>
          <p:txBody>
            <a:bodyPr/>
            <a:lstStyle/>
            <a:p>
              <a:endParaRPr lang="en-GB"/>
            </a:p>
          </p:txBody>
        </p:sp>
        <p:sp>
          <p:nvSpPr>
            <p:cNvPr id="37185" name="Freeform 617"/>
            <p:cNvSpPr>
              <a:spLocks/>
            </p:cNvSpPr>
            <p:nvPr/>
          </p:nvSpPr>
          <p:spPr bwMode="auto">
            <a:xfrm>
              <a:off x="4875" y="-420"/>
              <a:ext cx="28" cy="38"/>
            </a:xfrm>
            <a:custGeom>
              <a:avLst/>
              <a:gdLst>
                <a:gd name="T0" fmla="*/ 19 w 28"/>
                <a:gd name="T1" fmla="*/ 38 h 38"/>
                <a:gd name="T2" fmla="*/ 0 w 28"/>
                <a:gd name="T3" fmla="*/ 28 h 38"/>
                <a:gd name="T4" fmla="*/ 9 w 28"/>
                <a:gd name="T5" fmla="*/ 0 h 38"/>
                <a:gd name="T6" fmla="*/ 28 w 28"/>
                <a:gd name="T7" fmla="*/ 19 h 38"/>
                <a:gd name="T8" fmla="*/ 19 w 28"/>
                <a:gd name="T9" fmla="*/ 38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9" y="38"/>
                  </a:moveTo>
                  <a:lnTo>
                    <a:pt x="0" y="28"/>
                  </a:lnTo>
                  <a:lnTo>
                    <a:pt x="9" y="0"/>
                  </a:lnTo>
                  <a:lnTo>
                    <a:pt x="28" y="19"/>
                  </a:lnTo>
                  <a:lnTo>
                    <a:pt x="19" y="38"/>
                  </a:lnTo>
                  <a:close/>
                </a:path>
              </a:pathLst>
            </a:custGeom>
            <a:solidFill>
              <a:srgbClr val="FF0000"/>
            </a:solidFill>
            <a:ln w="9525">
              <a:noFill/>
              <a:round/>
              <a:headEnd/>
              <a:tailEnd/>
            </a:ln>
          </p:spPr>
          <p:txBody>
            <a:bodyPr/>
            <a:lstStyle/>
            <a:p>
              <a:endParaRPr lang="en-GB"/>
            </a:p>
          </p:txBody>
        </p:sp>
        <p:sp>
          <p:nvSpPr>
            <p:cNvPr id="37186" name="Freeform 618"/>
            <p:cNvSpPr>
              <a:spLocks/>
            </p:cNvSpPr>
            <p:nvPr/>
          </p:nvSpPr>
          <p:spPr bwMode="auto">
            <a:xfrm>
              <a:off x="4884" y="-430"/>
              <a:ext cx="29" cy="19"/>
            </a:xfrm>
            <a:custGeom>
              <a:avLst/>
              <a:gdLst>
                <a:gd name="T0" fmla="*/ 19 w 29"/>
                <a:gd name="T1" fmla="*/ 19 h 19"/>
                <a:gd name="T2" fmla="*/ 0 w 29"/>
                <a:gd name="T3" fmla="*/ 19 h 19"/>
                <a:gd name="T4" fmla="*/ 10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9"/>
                  </a:lnTo>
                  <a:lnTo>
                    <a:pt x="10" y="0"/>
                  </a:lnTo>
                  <a:lnTo>
                    <a:pt x="29" y="0"/>
                  </a:lnTo>
                  <a:lnTo>
                    <a:pt x="19" y="19"/>
                  </a:lnTo>
                  <a:close/>
                </a:path>
              </a:pathLst>
            </a:custGeom>
            <a:solidFill>
              <a:srgbClr val="FF0000"/>
            </a:solidFill>
            <a:ln w="9525">
              <a:noFill/>
              <a:round/>
              <a:headEnd/>
              <a:tailEnd/>
            </a:ln>
          </p:spPr>
          <p:txBody>
            <a:bodyPr/>
            <a:lstStyle/>
            <a:p>
              <a:endParaRPr lang="en-GB"/>
            </a:p>
          </p:txBody>
        </p:sp>
        <p:sp>
          <p:nvSpPr>
            <p:cNvPr id="37187" name="Freeform 619"/>
            <p:cNvSpPr>
              <a:spLocks/>
            </p:cNvSpPr>
            <p:nvPr/>
          </p:nvSpPr>
          <p:spPr bwMode="auto">
            <a:xfrm>
              <a:off x="4894" y="-449"/>
              <a:ext cx="29" cy="19"/>
            </a:xfrm>
            <a:custGeom>
              <a:avLst/>
              <a:gdLst>
                <a:gd name="T0" fmla="*/ 19 w 29"/>
                <a:gd name="T1" fmla="*/ 19 h 19"/>
                <a:gd name="T2" fmla="*/ 0 w 29"/>
                <a:gd name="T3" fmla="*/ 19 h 19"/>
                <a:gd name="T4" fmla="*/ 9 w 29"/>
                <a:gd name="T5" fmla="*/ 0 h 19"/>
                <a:gd name="T6" fmla="*/ 29 w 29"/>
                <a:gd name="T7" fmla="*/ 0 h 19"/>
                <a:gd name="T8" fmla="*/ 1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19" y="19"/>
                  </a:moveTo>
                  <a:lnTo>
                    <a:pt x="0" y="19"/>
                  </a:lnTo>
                  <a:lnTo>
                    <a:pt x="9" y="0"/>
                  </a:lnTo>
                  <a:lnTo>
                    <a:pt x="29" y="0"/>
                  </a:lnTo>
                  <a:lnTo>
                    <a:pt x="19" y="19"/>
                  </a:lnTo>
                  <a:close/>
                </a:path>
              </a:pathLst>
            </a:custGeom>
            <a:solidFill>
              <a:srgbClr val="FF0000"/>
            </a:solidFill>
            <a:ln w="9525">
              <a:noFill/>
              <a:round/>
              <a:headEnd/>
              <a:tailEnd/>
            </a:ln>
          </p:spPr>
          <p:txBody>
            <a:bodyPr/>
            <a:lstStyle/>
            <a:p>
              <a:endParaRPr lang="en-GB"/>
            </a:p>
          </p:txBody>
        </p:sp>
      </p:grpSp>
      <p:grpSp>
        <p:nvGrpSpPr>
          <p:cNvPr id="9" name="Group 620"/>
          <p:cNvGrpSpPr>
            <a:grpSpLocks/>
          </p:cNvGrpSpPr>
          <p:nvPr/>
        </p:nvGrpSpPr>
        <p:grpSpPr bwMode="auto">
          <a:xfrm>
            <a:off x="1122363" y="4000500"/>
            <a:ext cx="6511925" cy="2228850"/>
            <a:chOff x="707" y="2146"/>
            <a:chExt cx="4579" cy="1567"/>
          </a:xfrm>
        </p:grpSpPr>
        <p:sp>
          <p:nvSpPr>
            <p:cNvPr id="37098" name="Rectangle 621"/>
            <p:cNvSpPr>
              <a:spLocks noChangeArrowheads="1"/>
            </p:cNvSpPr>
            <p:nvPr/>
          </p:nvSpPr>
          <p:spPr bwMode="auto">
            <a:xfrm>
              <a:off x="825" y="3451"/>
              <a:ext cx="4070" cy="13"/>
            </a:xfrm>
            <a:prstGeom prst="rect">
              <a:avLst/>
            </a:prstGeom>
            <a:solidFill>
              <a:srgbClr val="FFFFFF"/>
            </a:solidFill>
            <a:ln w="9525">
              <a:noFill/>
              <a:miter lim="800000"/>
              <a:headEnd/>
              <a:tailEnd/>
            </a:ln>
          </p:spPr>
          <p:txBody>
            <a:bodyPr/>
            <a:lstStyle/>
            <a:p>
              <a:endParaRPr lang="en-GB"/>
            </a:p>
          </p:txBody>
        </p:sp>
        <p:sp>
          <p:nvSpPr>
            <p:cNvPr id="37099" name="Rectangle 622"/>
            <p:cNvSpPr>
              <a:spLocks noChangeArrowheads="1"/>
            </p:cNvSpPr>
            <p:nvPr/>
          </p:nvSpPr>
          <p:spPr bwMode="auto">
            <a:xfrm>
              <a:off x="825" y="3451"/>
              <a:ext cx="4070" cy="13"/>
            </a:xfrm>
            <a:prstGeom prst="rect">
              <a:avLst/>
            </a:prstGeom>
            <a:solidFill>
              <a:srgbClr val="FFFFFF"/>
            </a:solidFill>
            <a:ln w="9525">
              <a:noFill/>
              <a:miter lim="800000"/>
              <a:headEnd/>
              <a:tailEnd/>
            </a:ln>
          </p:spPr>
          <p:txBody>
            <a:bodyPr/>
            <a:lstStyle/>
            <a:p>
              <a:endParaRPr lang="en-GB"/>
            </a:p>
          </p:txBody>
        </p:sp>
        <p:sp>
          <p:nvSpPr>
            <p:cNvPr id="37100" name="Freeform 623"/>
            <p:cNvSpPr>
              <a:spLocks/>
            </p:cNvSpPr>
            <p:nvPr/>
          </p:nvSpPr>
          <p:spPr bwMode="auto">
            <a:xfrm>
              <a:off x="4895" y="2207"/>
              <a:ext cx="1" cy="1257"/>
            </a:xfrm>
            <a:custGeom>
              <a:avLst/>
              <a:gdLst>
                <a:gd name="T0" fmla="*/ 0 w 1"/>
                <a:gd name="T1" fmla="*/ 0 h 1257"/>
                <a:gd name="T2" fmla="*/ 0 w 1"/>
                <a:gd name="T3" fmla="*/ 1257 h 1257"/>
                <a:gd name="T4" fmla="*/ 0 w 1"/>
                <a:gd name="T5" fmla="*/ 0 h 1257"/>
                <a:gd name="T6" fmla="*/ 0 60000 65536"/>
                <a:gd name="T7" fmla="*/ 0 60000 65536"/>
                <a:gd name="T8" fmla="*/ 0 60000 65536"/>
                <a:gd name="T9" fmla="*/ 0 w 1"/>
                <a:gd name="T10" fmla="*/ 0 h 1257"/>
                <a:gd name="T11" fmla="*/ 1 w 1"/>
                <a:gd name="T12" fmla="*/ 1257 h 1257"/>
              </a:gdLst>
              <a:ahLst/>
              <a:cxnLst>
                <a:cxn ang="T6">
                  <a:pos x="T0" y="T1"/>
                </a:cxn>
                <a:cxn ang="T7">
                  <a:pos x="T2" y="T3"/>
                </a:cxn>
                <a:cxn ang="T8">
                  <a:pos x="T4" y="T5"/>
                </a:cxn>
              </a:cxnLst>
              <a:rect l="T9" t="T10" r="T11" b="T12"/>
              <a:pathLst>
                <a:path w="1" h="1257">
                  <a:moveTo>
                    <a:pt x="0" y="0"/>
                  </a:moveTo>
                  <a:lnTo>
                    <a:pt x="0" y="1257"/>
                  </a:lnTo>
                  <a:lnTo>
                    <a:pt x="0" y="0"/>
                  </a:lnTo>
                  <a:close/>
                </a:path>
              </a:pathLst>
            </a:custGeom>
            <a:solidFill>
              <a:srgbClr val="00CCFF"/>
            </a:solidFill>
            <a:ln w="9525">
              <a:noFill/>
              <a:round/>
              <a:headEnd/>
              <a:tailEnd/>
            </a:ln>
          </p:spPr>
          <p:txBody>
            <a:bodyPr/>
            <a:lstStyle/>
            <a:p>
              <a:endParaRPr lang="en-GB"/>
            </a:p>
          </p:txBody>
        </p:sp>
        <p:sp>
          <p:nvSpPr>
            <p:cNvPr id="37101" name="Freeform 624"/>
            <p:cNvSpPr>
              <a:spLocks/>
            </p:cNvSpPr>
            <p:nvPr/>
          </p:nvSpPr>
          <p:spPr bwMode="auto">
            <a:xfrm>
              <a:off x="4895" y="3464"/>
              <a:ext cx="42" cy="1"/>
            </a:xfrm>
            <a:custGeom>
              <a:avLst/>
              <a:gdLst>
                <a:gd name="T0" fmla="*/ 0 w 42"/>
                <a:gd name="T1" fmla="*/ 0 h 1"/>
                <a:gd name="T2" fmla="*/ 42 w 42"/>
                <a:gd name="T3" fmla="*/ 0 h 1"/>
                <a:gd name="T4" fmla="*/ 0 w 42"/>
                <a:gd name="T5" fmla="*/ 0 h 1"/>
                <a:gd name="T6" fmla="*/ 0 60000 65536"/>
                <a:gd name="T7" fmla="*/ 0 60000 65536"/>
                <a:gd name="T8" fmla="*/ 0 60000 65536"/>
                <a:gd name="T9" fmla="*/ 0 w 42"/>
                <a:gd name="T10" fmla="*/ 0 h 1"/>
                <a:gd name="T11" fmla="*/ 42 w 42"/>
                <a:gd name="T12" fmla="*/ 1 h 1"/>
              </a:gdLst>
              <a:ahLst/>
              <a:cxnLst>
                <a:cxn ang="T6">
                  <a:pos x="T0" y="T1"/>
                </a:cxn>
                <a:cxn ang="T7">
                  <a:pos x="T2" y="T3"/>
                </a:cxn>
                <a:cxn ang="T8">
                  <a:pos x="T4" y="T5"/>
                </a:cxn>
              </a:cxnLst>
              <a:rect l="T9" t="T10" r="T11" b="T12"/>
              <a:pathLst>
                <a:path w="42" h="1">
                  <a:moveTo>
                    <a:pt x="0" y="0"/>
                  </a:moveTo>
                  <a:lnTo>
                    <a:pt x="42" y="0"/>
                  </a:lnTo>
                  <a:lnTo>
                    <a:pt x="0" y="0"/>
                  </a:lnTo>
                  <a:close/>
                </a:path>
              </a:pathLst>
            </a:custGeom>
            <a:solidFill>
              <a:srgbClr val="00CCFF"/>
            </a:solidFill>
            <a:ln w="9525">
              <a:noFill/>
              <a:round/>
              <a:headEnd/>
              <a:tailEnd/>
            </a:ln>
          </p:spPr>
          <p:txBody>
            <a:bodyPr/>
            <a:lstStyle/>
            <a:p>
              <a:endParaRPr lang="en-GB"/>
            </a:p>
          </p:txBody>
        </p:sp>
        <p:sp>
          <p:nvSpPr>
            <p:cNvPr id="37102" name="Line 625"/>
            <p:cNvSpPr>
              <a:spLocks noChangeShapeType="1"/>
            </p:cNvSpPr>
            <p:nvPr/>
          </p:nvSpPr>
          <p:spPr bwMode="auto">
            <a:xfrm flipV="1">
              <a:off x="4895" y="2207"/>
              <a:ext cx="1" cy="1244"/>
            </a:xfrm>
            <a:prstGeom prst="line">
              <a:avLst/>
            </a:prstGeom>
            <a:noFill/>
            <a:ln w="22225">
              <a:solidFill>
                <a:srgbClr val="000080"/>
              </a:solidFill>
              <a:round/>
              <a:headEnd/>
              <a:tailEnd/>
            </a:ln>
          </p:spPr>
          <p:txBody>
            <a:bodyPr/>
            <a:lstStyle/>
            <a:p>
              <a:endParaRPr lang="en-GB"/>
            </a:p>
          </p:txBody>
        </p:sp>
        <p:sp>
          <p:nvSpPr>
            <p:cNvPr id="37103" name="Line 626"/>
            <p:cNvSpPr>
              <a:spLocks noChangeShapeType="1"/>
            </p:cNvSpPr>
            <p:nvPr/>
          </p:nvSpPr>
          <p:spPr bwMode="auto">
            <a:xfrm flipH="1">
              <a:off x="4895" y="3451"/>
              <a:ext cx="28" cy="1"/>
            </a:xfrm>
            <a:prstGeom prst="line">
              <a:avLst/>
            </a:prstGeom>
            <a:noFill/>
            <a:ln w="22225">
              <a:solidFill>
                <a:srgbClr val="000080"/>
              </a:solidFill>
              <a:round/>
              <a:headEnd/>
              <a:tailEnd/>
            </a:ln>
          </p:spPr>
          <p:txBody>
            <a:bodyPr/>
            <a:lstStyle/>
            <a:p>
              <a:endParaRPr lang="en-GB"/>
            </a:p>
          </p:txBody>
        </p:sp>
        <p:sp>
          <p:nvSpPr>
            <p:cNvPr id="37104" name="Freeform 627"/>
            <p:cNvSpPr>
              <a:spLocks/>
            </p:cNvSpPr>
            <p:nvPr/>
          </p:nvSpPr>
          <p:spPr bwMode="auto">
            <a:xfrm>
              <a:off x="4895" y="3147"/>
              <a:ext cx="42" cy="1"/>
            </a:xfrm>
            <a:custGeom>
              <a:avLst/>
              <a:gdLst>
                <a:gd name="T0" fmla="*/ 0 w 42"/>
                <a:gd name="T1" fmla="*/ 0 h 1"/>
                <a:gd name="T2" fmla="*/ 42 w 42"/>
                <a:gd name="T3" fmla="*/ 0 h 1"/>
                <a:gd name="T4" fmla="*/ 0 w 42"/>
                <a:gd name="T5" fmla="*/ 0 h 1"/>
                <a:gd name="T6" fmla="*/ 0 60000 65536"/>
                <a:gd name="T7" fmla="*/ 0 60000 65536"/>
                <a:gd name="T8" fmla="*/ 0 60000 65536"/>
                <a:gd name="T9" fmla="*/ 0 w 42"/>
                <a:gd name="T10" fmla="*/ 0 h 1"/>
                <a:gd name="T11" fmla="*/ 42 w 42"/>
                <a:gd name="T12" fmla="*/ 1 h 1"/>
              </a:gdLst>
              <a:ahLst/>
              <a:cxnLst>
                <a:cxn ang="T6">
                  <a:pos x="T0" y="T1"/>
                </a:cxn>
                <a:cxn ang="T7">
                  <a:pos x="T2" y="T3"/>
                </a:cxn>
                <a:cxn ang="T8">
                  <a:pos x="T4" y="T5"/>
                </a:cxn>
              </a:cxnLst>
              <a:rect l="T9" t="T10" r="T11" b="T12"/>
              <a:pathLst>
                <a:path w="42" h="1">
                  <a:moveTo>
                    <a:pt x="0" y="0"/>
                  </a:moveTo>
                  <a:lnTo>
                    <a:pt x="42" y="0"/>
                  </a:lnTo>
                  <a:lnTo>
                    <a:pt x="0" y="0"/>
                  </a:lnTo>
                  <a:close/>
                </a:path>
              </a:pathLst>
            </a:custGeom>
            <a:solidFill>
              <a:srgbClr val="00CCFF"/>
            </a:solidFill>
            <a:ln w="9525">
              <a:noFill/>
              <a:round/>
              <a:headEnd/>
              <a:tailEnd/>
            </a:ln>
          </p:spPr>
          <p:txBody>
            <a:bodyPr/>
            <a:lstStyle/>
            <a:p>
              <a:endParaRPr lang="en-GB"/>
            </a:p>
          </p:txBody>
        </p:sp>
        <p:sp>
          <p:nvSpPr>
            <p:cNvPr id="37105" name="Freeform 628"/>
            <p:cNvSpPr>
              <a:spLocks/>
            </p:cNvSpPr>
            <p:nvPr/>
          </p:nvSpPr>
          <p:spPr bwMode="auto">
            <a:xfrm>
              <a:off x="4895" y="2842"/>
              <a:ext cx="42" cy="1"/>
            </a:xfrm>
            <a:custGeom>
              <a:avLst/>
              <a:gdLst>
                <a:gd name="T0" fmla="*/ 0 w 42"/>
                <a:gd name="T1" fmla="*/ 0 h 1"/>
                <a:gd name="T2" fmla="*/ 42 w 42"/>
                <a:gd name="T3" fmla="*/ 0 h 1"/>
                <a:gd name="T4" fmla="*/ 0 w 42"/>
                <a:gd name="T5" fmla="*/ 0 h 1"/>
                <a:gd name="T6" fmla="*/ 0 60000 65536"/>
                <a:gd name="T7" fmla="*/ 0 60000 65536"/>
                <a:gd name="T8" fmla="*/ 0 60000 65536"/>
                <a:gd name="T9" fmla="*/ 0 w 42"/>
                <a:gd name="T10" fmla="*/ 0 h 1"/>
                <a:gd name="T11" fmla="*/ 42 w 42"/>
                <a:gd name="T12" fmla="*/ 1 h 1"/>
              </a:gdLst>
              <a:ahLst/>
              <a:cxnLst>
                <a:cxn ang="T6">
                  <a:pos x="T0" y="T1"/>
                </a:cxn>
                <a:cxn ang="T7">
                  <a:pos x="T2" y="T3"/>
                </a:cxn>
                <a:cxn ang="T8">
                  <a:pos x="T4" y="T5"/>
                </a:cxn>
              </a:cxnLst>
              <a:rect l="T9" t="T10" r="T11" b="T12"/>
              <a:pathLst>
                <a:path w="42" h="1">
                  <a:moveTo>
                    <a:pt x="0" y="0"/>
                  </a:moveTo>
                  <a:lnTo>
                    <a:pt x="42" y="0"/>
                  </a:lnTo>
                  <a:lnTo>
                    <a:pt x="0" y="0"/>
                  </a:lnTo>
                  <a:close/>
                </a:path>
              </a:pathLst>
            </a:custGeom>
            <a:solidFill>
              <a:srgbClr val="00CCFF"/>
            </a:solidFill>
            <a:ln w="9525">
              <a:noFill/>
              <a:round/>
              <a:headEnd/>
              <a:tailEnd/>
            </a:ln>
          </p:spPr>
          <p:txBody>
            <a:bodyPr/>
            <a:lstStyle/>
            <a:p>
              <a:endParaRPr lang="en-GB"/>
            </a:p>
          </p:txBody>
        </p:sp>
        <p:sp>
          <p:nvSpPr>
            <p:cNvPr id="37106" name="Line 629"/>
            <p:cNvSpPr>
              <a:spLocks noChangeShapeType="1"/>
            </p:cNvSpPr>
            <p:nvPr/>
          </p:nvSpPr>
          <p:spPr bwMode="auto">
            <a:xfrm flipH="1">
              <a:off x="4895" y="3147"/>
              <a:ext cx="28" cy="1"/>
            </a:xfrm>
            <a:prstGeom prst="line">
              <a:avLst/>
            </a:prstGeom>
            <a:noFill/>
            <a:ln w="22225">
              <a:solidFill>
                <a:srgbClr val="000080"/>
              </a:solidFill>
              <a:round/>
              <a:headEnd/>
              <a:tailEnd/>
            </a:ln>
          </p:spPr>
          <p:txBody>
            <a:bodyPr/>
            <a:lstStyle/>
            <a:p>
              <a:endParaRPr lang="en-GB"/>
            </a:p>
          </p:txBody>
        </p:sp>
        <p:sp>
          <p:nvSpPr>
            <p:cNvPr id="37107" name="Line 630"/>
            <p:cNvSpPr>
              <a:spLocks noChangeShapeType="1"/>
            </p:cNvSpPr>
            <p:nvPr/>
          </p:nvSpPr>
          <p:spPr bwMode="auto">
            <a:xfrm flipH="1">
              <a:off x="4895" y="2829"/>
              <a:ext cx="28" cy="1"/>
            </a:xfrm>
            <a:prstGeom prst="line">
              <a:avLst/>
            </a:prstGeom>
            <a:noFill/>
            <a:ln w="22225">
              <a:solidFill>
                <a:srgbClr val="000080"/>
              </a:solidFill>
              <a:round/>
              <a:headEnd/>
              <a:tailEnd/>
            </a:ln>
          </p:spPr>
          <p:txBody>
            <a:bodyPr/>
            <a:lstStyle/>
            <a:p>
              <a:endParaRPr lang="en-GB"/>
            </a:p>
          </p:txBody>
        </p:sp>
        <p:sp>
          <p:nvSpPr>
            <p:cNvPr id="37108" name="Freeform 631"/>
            <p:cNvSpPr>
              <a:spLocks/>
            </p:cNvSpPr>
            <p:nvPr/>
          </p:nvSpPr>
          <p:spPr bwMode="auto">
            <a:xfrm>
              <a:off x="4895" y="2524"/>
              <a:ext cx="42" cy="1"/>
            </a:xfrm>
            <a:custGeom>
              <a:avLst/>
              <a:gdLst>
                <a:gd name="T0" fmla="*/ 0 w 42"/>
                <a:gd name="T1" fmla="*/ 0 h 1"/>
                <a:gd name="T2" fmla="*/ 42 w 42"/>
                <a:gd name="T3" fmla="*/ 0 h 1"/>
                <a:gd name="T4" fmla="*/ 0 w 42"/>
                <a:gd name="T5" fmla="*/ 0 h 1"/>
                <a:gd name="T6" fmla="*/ 0 60000 65536"/>
                <a:gd name="T7" fmla="*/ 0 60000 65536"/>
                <a:gd name="T8" fmla="*/ 0 60000 65536"/>
                <a:gd name="T9" fmla="*/ 0 w 42"/>
                <a:gd name="T10" fmla="*/ 0 h 1"/>
                <a:gd name="T11" fmla="*/ 42 w 42"/>
                <a:gd name="T12" fmla="*/ 1 h 1"/>
              </a:gdLst>
              <a:ahLst/>
              <a:cxnLst>
                <a:cxn ang="T6">
                  <a:pos x="T0" y="T1"/>
                </a:cxn>
                <a:cxn ang="T7">
                  <a:pos x="T2" y="T3"/>
                </a:cxn>
                <a:cxn ang="T8">
                  <a:pos x="T4" y="T5"/>
                </a:cxn>
              </a:cxnLst>
              <a:rect l="T9" t="T10" r="T11" b="T12"/>
              <a:pathLst>
                <a:path w="42" h="1">
                  <a:moveTo>
                    <a:pt x="0" y="0"/>
                  </a:moveTo>
                  <a:lnTo>
                    <a:pt x="42" y="0"/>
                  </a:lnTo>
                  <a:lnTo>
                    <a:pt x="0" y="0"/>
                  </a:lnTo>
                  <a:close/>
                </a:path>
              </a:pathLst>
            </a:custGeom>
            <a:solidFill>
              <a:srgbClr val="00CCFF"/>
            </a:solidFill>
            <a:ln w="9525">
              <a:noFill/>
              <a:round/>
              <a:headEnd/>
              <a:tailEnd/>
            </a:ln>
          </p:spPr>
          <p:txBody>
            <a:bodyPr/>
            <a:lstStyle/>
            <a:p>
              <a:endParaRPr lang="en-GB"/>
            </a:p>
          </p:txBody>
        </p:sp>
        <p:sp>
          <p:nvSpPr>
            <p:cNvPr id="37109" name="Freeform 632"/>
            <p:cNvSpPr>
              <a:spLocks/>
            </p:cNvSpPr>
            <p:nvPr/>
          </p:nvSpPr>
          <p:spPr bwMode="auto">
            <a:xfrm>
              <a:off x="4895" y="2207"/>
              <a:ext cx="42" cy="1"/>
            </a:xfrm>
            <a:custGeom>
              <a:avLst/>
              <a:gdLst>
                <a:gd name="T0" fmla="*/ 0 w 42"/>
                <a:gd name="T1" fmla="*/ 0 h 1"/>
                <a:gd name="T2" fmla="*/ 42 w 42"/>
                <a:gd name="T3" fmla="*/ 0 h 1"/>
                <a:gd name="T4" fmla="*/ 0 w 42"/>
                <a:gd name="T5" fmla="*/ 0 h 1"/>
                <a:gd name="T6" fmla="*/ 0 60000 65536"/>
                <a:gd name="T7" fmla="*/ 0 60000 65536"/>
                <a:gd name="T8" fmla="*/ 0 60000 65536"/>
                <a:gd name="T9" fmla="*/ 0 w 42"/>
                <a:gd name="T10" fmla="*/ 0 h 1"/>
                <a:gd name="T11" fmla="*/ 42 w 42"/>
                <a:gd name="T12" fmla="*/ 1 h 1"/>
              </a:gdLst>
              <a:ahLst/>
              <a:cxnLst>
                <a:cxn ang="T6">
                  <a:pos x="T0" y="T1"/>
                </a:cxn>
                <a:cxn ang="T7">
                  <a:pos x="T2" y="T3"/>
                </a:cxn>
                <a:cxn ang="T8">
                  <a:pos x="T4" y="T5"/>
                </a:cxn>
              </a:cxnLst>
              <a:rect l="T9" t="T10" r="T11" b="T12"/>
              <a:pathLst>
                <a:path w="42" h="1">
                  <a:moveTo>
                    <a:pt x="0" y="0"/>
                  </a:moveTo>
                  <a:lnTo>
                    <a:pt x="42" y="0"/>
                  </a:lnTo>
                  <a:lnTo>
                    <a:pt x="0" y="0"/>
                  </a:lnTo>
                  <a:close/>
                </a:path>
              </a:pathLst>
            </a:custGeom>
            <a:solidFill>
              <a:srgbClr val="00CCFF"/>
            </a:solidFill>
            <a:ln w="9525">
              <a:noFill/>
              <a:round/>
              <a:headEnd/>
              <a:tailEnd/>
            </a:ln>
          </p:spPr>
          <p:txBody>
            <a:bodyPr/>
            <a:lstStyle/>
            <a:p>
              <a:endParaRPr lang="en-GB"/>
            </a:p>
          </p:txBody>
        </p:sp>
        <p:sp>
          <p:nvSpPr>
            <p:cNvPr id="37110" name="Line 633"/>
            <p:cNvSpPr>
              <a:spLocks noChangeShapeType="1"/>
            </p:cNvSpPr>
            <p:nvPr/>
          </p:nvSpPr>
          <p:spPr bwMode="auto">
            <a:xfrm flipH="1">
              <a:off x="4895" y="2511"/>
              <a:ext cx="28" cy="1"/>
            </a:xfrm>
            <a:prstGeom prst="line">
              <a:avLst/>
            </a:prstGeom>
            <a:noFill/>
            <a:ln w="22225">
              <a:solidFill>
                <a:srgbClr val="000080"/>
              </a:solidFill>
              <a:round/>
              <a:headEnd/>
              <a:tailEnd/>
            </a:ln>
          </p:spPr>
          <p:txBody>
            <a:bodyPr/>
            <a:lstStyle/>
            <a:p>
              <a:endParaRPr lang="en-GB"/>
            </a:p>
          </p:txBody>
        </p:sp>
        <p:sp>
          <p:nvSpPr>
            <p:cNvPr id="37111" name="Line 634"/>
            <p:cNvSpPr>
              <a:spLocks noChangeShapeType="1"/>
            </p:cNvSpPr>
            <p:nvPr/>
          </p:nvSpPr>
          <p:spPr bwMode="auto">
            <a:xfrm flipH="1">
              <a:off x="4895" y="2207"/>
              <a:ext cx="28" cy="1"/>
            </a:xfrm>
            <a:prstGeom prst="line">
              <a:avLst/>
            </a:prstGeom>
            <a:noFill/>
            <a:ln w="22225">
              <a:solidFill>
                <a:srgbClr val="000080"/>
              </a:solidFill>
              <a:round/>
              <a:headEnd/>
              <a:tailEnd/>
            </a:ln>
          </p:spPr>
          <p:txBody>
            <a:bodyPr/>
            <a:lstStyle/>
            <a:p>
              <a:endParaRPr lang="en-GB"/>
            </a:p>
          </p:txBody>
        </p:sp>
        <p:sp>
          <p:nvSpPr>
            <p:cNvPr id="37112" name="Freeform 635"/>
            <p:cNvSpPr>
              <a:spLocks/>
            </p:cNvSpPr>
            <p:nvPr/>
          </p:nvSpPr>
          <p:spPr bwMode="auto">
            <a:xfrm>
              <a:off x="839" y="3464"/>
              <a:ext cx="4056" cy="1"/>
            </a:xfrm>
            <a:custGeom>
              <a:avLst/>
              <a:gdLst>
                <a:gd name="T0" fmla="*/ 0 w 4056"/>
                <a:gd name="T1" fmla="*/ 0 h 1"/>
                <a:gd name="T2" fmla="*/ 4056 w 4056"/>
                <a:gd name="T3" fmla="*/ 0 h 1"/>
                <a:gd name="T4" fmla="*/ 0 w 4056"/>
                <a:gd name="T5" fmla="*/ 0 h 1"/>
                <a:gd name="T6" fmla="*/ 0 60000 65536"/>
                <a:gd name="T7" fmla="*/ 0 60000 65536"/>
                <a:gd name="T8" fmla="*/ 0 60000 65536"/>
                <a:gd name="T9" fmla="*/ 0 w 4056"/>
                <a:gd name="T10" fmla="*/ 0 h 1"/>
                <a:gd name="T11" fmla="*/ 4056 w 4056"/>
                <a:gd name="T12" fmla="*/ 1 h 1"/>
              </a:gdLst>
              <a:ahLst/>
              <a:cxnLst>
                <a:cxn ang="T6">
                  <a:pos x="T0" y="T1"/>
                </a:cxn>
                <a:cxn ang="T7">
                  <a:pos x="T2" y="T3"/>
                </a:cxn>
                <a:cxn ang="T8">
                  <a:pos x="T4" y="T5"/>
                </a:cxn>
              </a:cxnLst>
              <a:rect l="T9" t="T10" r="T11" b="T12"/>
              <a:pathLst>
                <a:path w="4056" h="1">
                  <a:moveTo>
                    <a:pt x="0" y="0"/>
                  </a:moveTo>
                  <a:lnTo>
                    <a:pt x="4056" y="0"/>
                  </a:lnTo>
                  <a:lnTo>
                    <a:pt x="0" y="0"/>
                  </a:lnTo>
                  <a:close/>
                </a:path>
              </a:pathLst>
            </a:custGeom>
            <a:solidFill>
              <a:srgbClr val="00CCFF"/>
            </a:solidFill>
            <a:ln w="9525">
              <a:noFill/>
              <a:round/>
              <a:headEnd/>
              <a:tailEnd/>
            </a:ln>
          </p:spPr>
          <p:txBody>
            <a:bodyPr/>
            <a:lstStyle/>
            <a:p>
              <a:endParaRPr lang="en-GB"/>
            </a:p>
          </p:txBody>
        </p:sp>
        <p:sp>
          <p:nvSpPr>
            <p:cNvPr id="37113" name="Freeform 636"/>
            <p:cNvSpPr>
              <a:spLocks/>
            </p:cNvSpPr>
            <p:nvPr/>
          </p:nvSpPr>
          <p:spPr bwMode="auto">
            <a:xfrm>
              <a:off x="839"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14" name="Freeform 637"/>
            <p:cNvSpPr>
              <a:spLocks/>
            </p:cNvSpPr>
            <p:nvPr/>
          </p:nvSpPr>
          <p:spPr bwMode="auto">
            <a:xfrm>
              <a:off x="1347"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15" name="Freeform 638"/>
            <p:cNvSpPr>
              <a:spLocks/>
            </p:cNvSpPr>
            <p:nvPr/>
          </p:nvSpPr>
          <p:spPr bwMode="auto">
            <a:xfrm>
              <a:off x="825" y="3451"/>
              <a:ext cx="4070" cy="40"/>
            </a:xfrm>
            <a:custGeom>
              <a:avLst/>
              <a:gdLst>
                <a:gd name="T0" fmla="*/ 4070 w 4070"/>
                <a:gd name="T1" fmla="*/ 0 h 40"/>
                <a:gd name="T2" fmla="*/ 0 w 4070"/>
                <a:gd name="T3" fmla="*/ 0 h 40"/>
                <a:gd name="T4" fmla="*/ 0 w 4070"/>
                <a:gd name="T5" fmla="*/ 40 h 40"/>
                <a:gd name="T6" fmla="*/ 0 60000 65536"/>
                <a:gd name="T7" fmla="*/ 0 60000 65536"/>
                <a:gd name="T8" fmla="*/ 0 60000 65536"/>
                <a:gd name="T9" fmla="*/ 0 w 4070"/>
                <a:gd name="T10" fmla="*/ 0 h 40"/>
                <a:gd name="T11" fmla="*/ 4070 w 4070"/>
                <a:gd name="T12" fmla="*/ 40 h 40"/>
              </a:gdLst>
              <a:ahLst/>
              <a:cxnLst>
                <a:cxn ang="T6">
                  <a:pos x="T0" y="T1"/>
                </a:cxn>
                <a:cxn ang="T7">
                  <a:pos x="T2" y="T3"/>
                </a:cxn>
                <a:cxn ang="T8">
                  <a:pos x="T4" y="T5"/>
                </a:cxn>
              </a:cxnLst>
              <a:rect l="T9" t="T10" r="T11" b="T12"/>
              <a:pathLst>
                <a:path w="4070" h="40">
                  <a:moveTo>
                    <a:pt x="4070" y="0"/>
                  </a:moveTo>
                  <a:lnTo>
                    <a:pt x="0" y="0"/>
                  </a:lnTo>
                  <a:lnTo>
                    <a:pt x="0" y="40"/>
                  </a:lnTo>
                </a:path>
              </a:pathLst>
            </a:custGeom>
            <a:noFill/>
            <a:ln w="22225">
              <a:solidFill>
                <a:srgbClr val="000080"/>
              </a:solidFill>
              <a:prstDash val="solid"/>
              <a:round/>
              <a:headEnd/>
              <a:tailEnd/>
            </a:ln>
          </p:spPr>
          <p:txBody>
            <a:bodyPr/>
            <a:lstStyle/>
            <a:p>
              <a:endParaRPr lang="en-GB"/>
            </a:p>
          </p:txBody>
        </p:sp>
        <p:sp>
          <p:nvSpPr>
            <p:cNvPr id="37116" name="Line 639"/>
            <p:cNvSpPr>
              <a:spLocks noChangeShapeType="1"/>
            </p:cNvSpPr>
            <p:nvPr/>
          </p:nvSpPr>
          <p:spPr bwMode="auto">
            <a:xfrm>
              <a:off x="1334" y="3451"/>
              <a:ext cx="1" cy="40"/>
            </a:xfrm>
            <a:prstGeom prst="line">
              <a:avLst/>
            </a:prstGeom>
            <a:noFill/>
            <a:ln w="22225">
              <a:solidFill>
                <a:srgbClr val="000080"/>
              </a:solidFill>
              <a:round/>
              <a:headEnd/>
              <a:tailEnd/>
            </a:ln>
          </p:spPr>
          <p:txBody>
            <a:bodyPr/>
            <a:lstStyle/>
            <a:p>
              <a:endParaRPr lang="en-GB"/>
            </a:p>
          </p:txBody>
        </p:sp>
        <p:sp>
          <p:nvSpPr>
            <p:cNvPr id="37117" name="Freeform 640"/>
            <p:cNvSpPr>
              <a:spLocks/>
            </p:cNvSpPr>
            <p:nvPr/>
          </p:nvSpPr>
          <p:spPr bwMode="auto">
            <a:xfrm>
              <a:off x="1856"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18" name="Freeform 641"/>
            <p:cNvSpPr>
              <a:spLocks/>
            </p:cNvSpPr>
            <p:nvPr/>
          </p:nvSpPr>
          <p:spPr bwMode="auto">
            <a:xfrm>
              <a:off x="2365"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19" name="Line 642"/>
            <p:cNvSpPr>
              <a:spLocks noChangeShapeType="1"/>
            </p:cNvSpPr>
            <p:nvPr/>
          </p:nvSpPr>
          <p:spPr bwMode="auto">
            <a:xfrm>
              <a:off x="1842" y="3451"/>
              <a:ext cx="1" cy="40"/>
            </a:xfrm>
            <a:prstGeom prst="line">
              <a:avLst/>
            </a:prstGeom>
            <a:noFill/>
            <a:ln w="22225">
              <a:solidFill>
                <a:srgbClr val="000080"/>
              </a:solidFill>
              <a:round/>
              <a:headEnd/>
              <a:tailEnd/>
            </a:ln>
          </p:spPr>
          <p:txBody>
            <a:bodyPr/>
            <a:lstStyle/>
            <a:p>
              <a:endParaRPr lang="en-GB"/>
            </a:p>
          </p:txBody>
        </p:sp>
        <p:sp>
          <p:nvSpPr>
            <p:cNvPr id="37120" name="Line 643"/>
            <p:cNvSpPr>
              <a:spLocks noChangeShapeType="1"/>
            </p:cNvSpPr>
            <p:nvPr/>
          </p:nvSpPr>
          <p:spPr bwMode="auto">
            <a:xfrm>
              <a:off x="2351" y="3451"/>
              <a:ext cx="1" cy="40"/>
            </a:xfrm>
            <a:prstGeom prst="line">
              <a:avLst/>
            </a:prstGeom>
            <a:noFill/>
            <a:ln w="22225">
              <a:solidFill>
                <a:srgbClr val="000080"/>
              </a:solidFill>
              <a:round/>
              <a:headEnd/>
              <a:tailEnd/>
            </a:ln>
          </p:spPr>
          <p:txBody>
            <a:bodyPr/>
            <a:lstStyle/>
            <a:p>
              <a:endParaRPr lang="en-GB"/>
            </a:p>
          </p:txBody>
        </p:sp>
        <p:sp>
          <p:nvSpPr>
            <p:cNvPr id="37121" name="Freeform 644"/>
            <p:cNvSpPr>
              <a:spLocks/>
            </p:cNvSpPr>
            <p:nvPr/>
          </p:nvSpPr>
          <p:spPr bwMode="auto">
            <a:xfrm>
              <a:off x="2874"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22" name="Freeform 645"/>
            <p:cNvSpPr>
              <a:spLocks/>
            </p:cNvSpPr>
            <p:nvPr/>
          </p:nvSpPr>
          <p:spPr bwMode="auto">
            <a:xfrm>
              <a:off x="3369"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23" name="Line 646"/>
            <p:cNvSpPr>
              <a:spLocks noChangeShapeType="1"/>
            </p:cNvSpPr>
            <p:nvPr/>
          </p:nvSpPr>
          <p:spPr bwMode="auto">
            <a:xfrm>
              <a:off x="2860" y="3451"/>
              <a:ext cx="1" cy="40"/>
            </a:xfrm>
            <a:prstGeom prst="line">
              <a:avLst/>
            </a:prstGeom>
            <a:noFill/>
            <a:ln w="22225">
              <a:solidFill>
                <a:srgbClr val="000080"/>
              </a:solidFill>
              <a:round/>
              <a:headEnd/>
              <a:tailEnd/>
            </a:ln>
          </p:spPr>
          <p:txBody>
            <a:bodyPr/>
            <a:lstStyle/>
            <a:p>
              <a:endParaRPr lang="en-GB"/>
            </a:p>
          </p:txBody>
        </p:sp>
        <p:sp>
          <p:nvSpPr>
            <p:cNvPr id="37124" name="Line 647"/>
            <p:cNvSpPr>
              <a:spLocks noChangeShapeType="1"/>
            </p:cNvSpPr>
            <p:nvPr/>
          </p:nvSpPr>
          <p:spPr bwMode="auto">
            <a:xfrm>
              <a:off x="3369" y="3451"/>
              <a:ext cx="1" cy="40"/>
            </a:xfrm>
            <a:prstGeom prst="line">
              <a:avLst/>
            </a:prstGeom>
            <a:noFill/>
            <a:ln w="22225">
              <a:solidFill>
                <a:srgbClr val="000080"/>
              </a:solidFill>
              <a:round/>
              <a:headEnd/>
              <a:tailEnd/>
            </a:ln>
          </p:spPr>
          <p:txBody>
            <a:bodyPr/>
            <a:lstStyle/>
            <a:p>
              <a:endParaRPr lang="en-GB"/>
            </a:p>
          </p:txBody>
        </p:sp>
        <p:sp>
          <p:nvSpPr>
            <p:cNvPr id="37125" name="Freeform 648"/>
            <p:cNvSpPr>
              <a:spLocks/>
            </p:cNvSpPr>
            <p:nvPr/>
          </p:nvSpPr>
          <p:spPr bwMode="auto">
            <a:xfrm>
              <a:off x="3878"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26" name="Freeform 649"/>
            <p:cNvSpPr>
              <a:spLocks/>
            </p:cNvSpPr>
            <p:nvPr/>
          </p:nvSpPr>
          <p:spPr bwMode="auto">
            <a:xfrm>
              <a:off x="4387"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27" name="Line 650"/>
            <p:cNvSpPr>
              <a:spLocks noChangeShapeType="1"/>
            </p:cNvSpPr>
            <p:nvPr/>
          </p:nvSpPr>
          <p:spPr bwMode="auto">
            <a:xfrm>
              <a:off x="3878" y="3451"/>
              <a:ext cx="1" cy="40"/>
            </a:xfrm>
            <a:prstGeom prst="line">
              <a:avLst/>
            </a:prstGeom>
            <a:noFill/>
            <a:ln w="22225">
              <a:solidFill>
                <a:srgbClr val="000080"/>
              </a:solidFill>
              <a:round/>
              <a:headEnd/>
              <a:tailEnd/>
            </a:ln>
          </p:spPr>
          <p:txBody>
            <a:bodyPr/>
            <a:lstStyle/>
            <a:p>
              <a:endParaRPr lang="en-GB"/>
            </a:p>
          </p:txBody>
        </p:sp>
        <p:sp>
          <p:nvSpPr>
            <p:cNvPr id="37128" name="Line 651"/>
            <p:cNvSpPr>
              <a:spLocks noChangeShapeType="1"/>
            </p:cNvSpPr>
            <p:nvPr/>
          </p:nvSpPr>
          <p:spPr bwMode="auto">
            <a:xfrm>
              <a:off x="4387" y="3451"/>
              <a:ext cx="1" cy="40"/>
            </a:xfrm>
            <a:prstGeom prst="line">
              <a:avLst/>
            </a:prstGeom>
            <a:noFill/>
            <a:ln w="22225">
              <a:solidFill>
                <a:srgbClr val="000080"/>
              </a:solidFill>
              <a:round/>
              <a:headEnd/>
              <a:tailEnd/>
            </a:ln>
          </p:spPr>
          <p:txBody>
            <a:bodyPr/>
            <a:lstStyle/>
            <a:p>
              <a:endParaRPr lang="en-GB"/>
            </a:p>
          </p:txBody>
        </p:sp>
        <p:sp>
          <p:nvSpPr>
            <p:cNvPr id="37129" name="Freeform 652"/>
            <p:cNvSpPr>
              <a:spLocks/>
            </p:cNvSpPr>
            <p:nvPr/>
          </p:nvSpPr>
          <p:spPr bwMode="auto">
            <a:xfrm>
              <a:off x="4895" y="3464"/>
              <a:ext cx="1" cy="27"/>
            </a:xfrm>
            <a:custGeom>
              <a:avLst/>
              <a:gdLst>
                <a:gd name="T0" fmla="*/ 0 w 1"/>
                <a:gd name="T1" fmla="*/ 27 h 27"/>
                <a:gd name="T2" fmla="*/ 0 w 1"/>
                <a:gd name="T3" fmla="*/ 0 h 27"/>
                <a:gd name="T4" fmla="*/ 0 w 1"/>
                <a:gd name="T5" fmla="*/ 2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27"/>
                  </a:moveTo>
                  <a:lnTo>
                    <a:pt x="0" y="0"/>
                  </a:lnTo>
                  <a:lnTo>
                    <a:pt x="0" y="27"/>
                  </a:lnTo>
                  <a:close/>
                </a:path>
              </a:pathLst>
            </a:custGeom>
            <a:solidFill>
              <a:srgbClr val="00CCFF"/>
            </a:solidFill>
            <a:ln w="9525">
              <a:noFill/>
              <a:round/>
              <a:headEnd/>
              <a:tailEnd/>
            </a:ln>
          </p:spPr>
          <p:txBody>
            <a:bodyPr/>
            <a:lstStyle/>
            <a:p>
              <a:endParaRPr lang="en-GB"/>
            </a:p>
          </p:txBody>
        </p:sp>
        <p:sp>
          <p:nvSpPr>
            <p:cNvPr id="37130" name="Line 653"/>
            <p:cNvSpPr>
              <a:spLocks noChangeShapeType="1"/>
            </p:cNvSpPr>
            <p:nvPr/>
          </p:nvSpPr>
          <p:spPr bwMode="auto">
            <a:xfrm>
              <a:off x="4895" y="3451"/>
              <a:ext cx="1" cy="40"/>
            </a:xfrm>
            <a:prstGeom prst="line">
              <a:avLst/>
            </a:prstGeom>
            <a:noFill/>
            <a:ln w="22225">
              <a:solidFill>
                <a:srgbClr val="000080"/>
              </a:solidFill>
              <a:round/>
              <a:headEnd/>
              <a:tailEnd/>
            </a:ln>
          </p:spPr>
          <p:txBody>
            <a:bodyPr/>
            <a:lstStyle/>
            <a:p>
              <a:endParaRPr lang="en-GB"/>
            </a:p>
          </p:txBody>
        </p:sp>
        <p:sp>
          <p:nvSpPr>
            <p:cNvPr id="37131" name="Rectangle 654"/>
            <p:cNvSpPr>
              <a:spLocks noChangeArrowheads="1"/>
            </p:cNvSpPr>
            <p:nvPr/>
          </p:nvSpPr>
          <p:spPr bwMode="auto">
            <a:xfrm>
              <a:off x="4984" y="3404"/>
              <a:ext cx="97"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G</a:t>
              </a:r>
              <a:endParaRPr lang="en-GB" sz="2400">
                <a:ea typeface="MS PGothic" pitchFamily="34" charset="-128"/>
              </a:endParaRPr>
            </a:p>
          </p:txBody>
        </p:sp>
        <p:sp>
          <p:nvSpPr>
            <p:cNvPr id="37132" name="Rectangle 655"/>
            <p:cNvSpPr>
              <a:spLocks noChangeArrowheads="1"/>
            </p:cNvSpPr>
            <p:nvPr/>
          </p:nvSpPr>
          <p:spPr bwMode="auto">
            <a:xfrm>
              <a:off x="5067" y="3404"/>
              <a:ext cx="41"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t</a:t>
              </a:r>
              <a:endParaRPr lang="en-GB" sz="2400">
                <a:ea typeface="MS PGothic" pitchFamily="34" charset="-128"/>
              </a:endParaRPr>
            </a:p>
          </p:txBody>
        </p:sp>
        <p:sp>
          <p:nvSpPr>
            <p:cNvPr id="37133" name="Rectangle 656"/>
            <p:cNvSpPr>
              <a:spLocks noChangeArrowheads="1"/>
            </p:cNvSpPr>
            <p:nvPr/>
          </p:nvSpPr>
          <p:spPr bwMode="auto">
            <a:xfrm>
              <a:off x="5109" y="3404"/>
              <a:ext cx="69"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c</a:t>
              </a:r>
              <a:endParaRPr lang="en-GB" sz="2400">
                <a:ea typeface="MS PGothic" pitchFamily="34" charset="-128"/>
              </a:endParaRPr>
            </a:p>
          </p:txBody>
        </p:sp>
        <p:sp>
          <p:nvSpPr>
            <p:cNvPr id="37134" name="Rectangle 657"/>
            <p:cNvSpPr>
              <a:spLocks noChangeArrowheads="1"/>
            </p:cNvSpPr>
            <p:nvPr/>
          </p:nvSpPr>
          <p:spPr bwMode="auto">
            <a:xfrm>
              <a:off x="4984" y="3087"/>
              <a:ext cx="69"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5</a:t>
              </a:r>
              <a:endParaRPr lang="en-GB" sz="2400">
                <a:ea typeface="MS PGothic" pitchFamily="34" charset="-128"/>
              </a:endParaRPr>
            </a:p>
          </p:txBody>
        </p:sp>
        <p:sp>
          <p:nvSpPr>
            <p:cNvPr id="37135" name="Rectangle 658"/>
            <p:cNvSpPr>
              <a:spLocks noChangeArrowheads="1"/>
            </p:cNvSpPr>
            <p:nvPr/>
          </p:nvSpPr>
          <p:spPr bwMode="auto">
            <a:xfrm>
              <a:off x="5039" y="3087"/>
              <a:ext cx="97"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G</a:t>
              </a:r>
              <a:endParaRPr lang="en-GB" sz="2400">
                <a:ea typeface="MS PGothic" pitchFamily="34" charset="-128"/>
              </a:endParaRPr>
            </a:p>
          </p:txBody>
        </p:sp>
        <p:sp>
          <p:nvSpPr>
            <p:cNvPr id="37136" name="Rectangle 659"/>
            <p:cNvSpPr>
              <a:spLocks noChangeArrowheads="1"/>
            </p:cNvSpPr>
            <p:nvPr/>
          </p:nvSpPr>
          <p:spPr bwMode="auto">
            <a:xfrm>
              <a:off x="5121" y="3087"/>
              <a:ext cx="41"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t</a:t>
              </a:r>
              <a:endParaRPr lang="en-GB" sz="2400">
                <a:ea typeface="MS PGothic" pitchFamily="34" charset="-128"/>
              </a:endParaRPr>
            </a:p>
          </p:txBody>
        </p:sp>
        <p:sp>
          <p:nvSpPr>
            <p:cNvPr id="37137" name="Rectangle 660"/>
            <p:cNvSpPr>
              <a:spLocks noChangeArrowheads="1"/>
            </p:cNvSpPr>
            <p:nvPr/>
          </p:nvSpPr>
          <p:spPr bwMode="auto">
            <a:xfrm>
              <a:off x="5163" y="3087"/>
              <a:ext cx="69" cy="149"/>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c</a:t>
              </a:r>
              <a:endParaRPr lang="en-GB" sz="2400">
                <a:ea typeface="MS PGothic" pitchFamily="34" charset="-128"/>
              </a:endParaRPr>
            </a:p>
          </p:txBody>
        </p:sp>
        <p:sp>
          <p:nvSpPr>
            <p:cNvPr id="37138" name="Rectangle 661"/>
            <p:cNvSpPr>
              <a:spLocks noChangeArrowheads="1"/>
            </p:cNvSpPr>
            <p:nvPr/>
          </p:nvSpPr>
          <p:spPr bwMode="auto">
            <a:xfrm>
              <a:off x="4984" y="2782"/>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1</a:t>
              </a:r>
              <a:endParaRPr lang="en-GB" sz="2400">
                <a:ea typeface="MS PGothic" pitchFamily="34" charset="-128"/>
              </a:endParaRPr>
            </a:p>
          </p:txBody>
        </p:sp>
        <p:sp>
          <p:nvSpPr>
            <p:cNvPr id="37139" name="Rectangle 662"/>
            <p:cNvSpPr>
              <a:spLocks noChangeArrowheads="1"/>
            </p:cNvSpPr>
            <p:nvPr/>
          </p:nvSpPr>
          <p:spPr bwMode="auto">
            <a:xfrm>
              <a:off x="5039" y="2782"/>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40" name="Rectangle 663"/>
            <p:cNvSpPr>
              <a:spLocks noChangeArrowheads="1"/>
            </p:cNvSpPr>
            <p:nvPr/>
          </p:nvSpPr>
          <p:spPr bwMode="auto">
            <a:xfrm>
              <a:off x="5093" y="2782"/>
              <a:ext cx="97"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G</a:t>
              </a:r>
              <a:endParaRPr lang="en-GB" sz="2400">
                <a:ea typeface="MS PGothic" pitchFamily="34" charset="-128"/>
              </a:endParaRPr>
            </a:p>
          </p:txBody>
        </p:sp>
        <p:sp>
          <p:nvSpPr>
            <p:cNvPr id="37141" name="Rectangle 664"/>
            <p:cNvSpPr>
              <a:spLocks noChangeArrowheads="1"/>
            </p:cNvSpPr>
            <p:nvPr/>
          </p:nvSpPr>
          <p:spPr bwMode="auto">
            <a:xfrm>
              <a:off x="5176" y="2782"/>
              <a:ext cx="41"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t</a:t>
              </a:r>
              <a:endParaRPr lang="en-GB" sz="2400">
                <a:ea typeface="MS PGothic" pitchFamily="34" charset="-128"/>
              </a:endParaRPr>
            </a:p>
          </p:txBody>
        </p:sp>
        <p:sp>
          <p:nvSpPr>
            <p:cNvPr id="37142" name="Rectangle 665"/>
            <p:cNvSpPr>
              <a:spLocks noChangeArrowheads="1"/>
            </p:cNvSpPr>
            <p:nvPr/>
          </p:nvSpPr>
          <p:spPr bwMode="auto">
            <a:xfrm>
              <a:off x="5217" y="2782"/>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c</a:t>
              </a:r>
              <a:endParaRPr lang="en-GB" sz="2400">
                <a:ea typeface="MS PGothic" pitchFamily="34" charset="-128"/>
              </a:endParaRPr>
            </a:p>
          </p:txBody>
        </p:sp>
        <p:sp>
          <p:nvSpPr>
            <p:cNvPr id="37143" name="Rectangle 666"/>
            <p:cNvSpPr>
              <a:spLocks noChangeArrowheads="1"/>
            </p:cNvSpPr>
            <p:nvPr/>
          </p:nvSpPr>
          <p:spPr bwMode="auto">
            <a:xfrm>
              <a:off x="4983" y="2464"/>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1</a:t>
              </a:r>
              <a:endParaRPr lang="en-GB" sz="2400">
                <a:ea typeface="MS PGothic" pitchFamily="34" charset="-128"/>
              </a:endParaRPr>
            </a:p>
          </p:txBody>
        </p:sp>
        <p:sp>
          <p:nvSpPr>
            <p:cNvPr id="37144" name="Rectangle 667"/>
            <p:cNvSpPr>
              <a:spLocks noChangeArrowheads="1"/>
            </p:cNvSpPr>
            <p:nvPr/>
          </p:nvSpPr>
          <p:spPr bwMode="auto">
            <a:xfrm>
              <a:off x="5039" y="2464"/>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5</a:t>
              </a:r>
              <a:endParaRPr lang="en-GB" sz="2400">
                <a:ea typeface="MS PGothic" pitchFamily="34" charset="-128"/>
              </a:endParaRPr>
            </a:p>
          </p:txBody>
        </p:sp>
        <p:sp>
          <p:nvSpPr>
            <p:cNvPr id="37145" name="Rectangle 668"/>
            <p:cNvSpPr>
              <a:spLocks noChangeArrowheads="1"/>
            </p:cNvSpPr>
            <p:nvPr/>
          </p:nvSpPr>
          <p:spPr bwMode="auto">
            <a:xfrm>
              <a:off x="5093" y="2464"/>
              <a:ext cx="97"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G</a:t>
              </a:r>
              <a:endParaRPr lang="en-GB" sz="2400">
                <a:ea typeface="MS PGothic" pitchFamily="34" charset="-128"/>
              </a:endParaRPr>
            </a:p>
          </p:txBody>
        </p:sp>
        <p:sp>
          <p:nvSpPr>
            <p:cNvPr id="37146" name="Rectangle 669"/>
            <p:cNvSpPr>
              <a:spLocks noChangeArrowheads="1"/>
            </p:cNvSpPr>
            <p:nvPr/>
          </p:nvSpPr>
          <p:spPr bwMode="auto">
            <a:xfrm>
              <a:off x="5175" y="2464"/>
              <a:ext cx="42"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t</a:t>
              </a:r>
              <a:endParaRPr lang="en-GB" sz="2400">
                <a:ea typeface="MS PGothic" pitchFamily="34" charset="-128"/>
              </a:endParaRPr>
            </a:p>
          </p:txBody>
        </p:sp>
        <p:sp>
          <p:nvSpPr>
            <p:cNvPr id="37147" name="Rectangle 670"/>
            <p:cNvSpPr>
              <a:spLocks noChangeArrowheads="1"/>
            </p:cNvSpPr>
            <p:nvPr/>
          </p:nvSpPr>
          <p:spPr bwMode="auto">
            <a:xfrm>
              <a:off x="5217" y="2464"/>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c</a:t>
              </a:r>
              <a:endParaRPr lang="en-GB" sz="2400">
                <a:ea typeface="MS PGothic" pitchFamily="34" charset="-128"/>
              </a:endParaRPr>
            </a:p>
          </p:txBody>
        </p:sp>
        <p:sp>
          <p:nvSpPr>
            <p:cNvPr id="37148" name="Rectangle 671"/>
            <p:cNvSpPr>
              <a:spLocks noChangeArrowheads="1"/>
            </p:cNvSpPr>
            <p:nvPr/>
          </p:nvSpPr>
          <p:spPr bwMode="auto">
            <a:xfrm>
              <a:off x="4983" y="2146"/>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2</a:t>
              </a:r>
              <a:endParaRPr lang="en-GB" sz="2400">
                <a:ea typeface="MS PGothic" pitchFamily="34" charset="-128"/>
              </a:endParaRPr>
            </a:p>
          </p:txBody>
        </p:sp>
        <p:sp>
          <p:nvSpPr>
            <p:cNvPr id="37149" name="Rectangle 672"/>
            <p:cNvSpPr>
              <a:spLocks noChangeArrowheads="1"/>
            </p:cNvSpPr>
            <p:nvPr/>
          </p:nvSpPr>
          <p:spPr bwMode="auto">
            <a:xfrm>
              <a:off x="5039" y="2146"/>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50" name="Rectangle 673"/>
            <p:cNvSpPr>
              <a:spLocks noChangeArrowheads="1"/>
            </p:cNvSpPr>
            <p:nvPr/>
          </p:nvSpPr>
          <p:spPr bwMode="auto">
            <a:xfrm>
              <a:off x="5093" y="2146"/>
              <a:ext cx="97"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G</a:t>
              </a:r>
              <a:endParaRPr lang="en-GB" sz="2400">
                <a:ea typeface="MS PGothic" pitchFamily="34" charset="-128"/>
              </a:endParaRPr>
            </a:p>
          </p:txBody>
        </p:sp>
        <p:sp>
          <p:nvSpPr>
            <p:cNvPr id="37151" name="Rectangle 674"/>
            <p:cNvSpPr>
              <a:spLocks noChangeArrowheads="1"/>
            </p:cNvSpPr>
            <p:nvPr/>
          </p:nvSpPr>
          <p:spPr bwMode="auto">
            <a:xfrm>
              <a:off x="5175" y="2146"/>
              <a:ext cx="42"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t</a:t>
              </a:r>
              <a:endParaRPr lang="en-GB" sz="2400">
                <a:ea typeface="MS PGothic" pitchFamily="34" charset="-128"/>
              </a:endParaRPr>
            </a:p>
          </p:txBody>
        </p:sp>
        <p:sp>
          <p:nvSpPr>
            <p:cNvPr id="37152" name="Rectangle 675"/>
            <p:cNvSpPr>
              <a:spLocks noChangeArrowheads="1"/>
            </p:cNvSpPr>
            <p:nvPr/>
          </p:nvSpPr>
          <p:spPr bwMode="auto">
            <a:xfrm>
              <a:off x="5217" y="2146"/>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c</a:t>
              </a:r>
              <a:endParaRPr lang="en-GB" sz="2400">
                <a:ea typeface="MS PGothic" pitchFamily="34" charset="-128"/>
              </a:endParaRPr>
            </a:p>
          </p:txBody>
        </p:sp>
        <p:sp>
          <p:nvSpPr>
            <p:cNvPr id="37153" name="Rectangle 676"/>
            <p:cNvSpPr>
              <a:spLocks noChangeArrowheads="1"/>
            </p:cNvSpPr>
            <p:nvPr/>
          </p:nvSpPr>
          <p:spPr bwMode="auto">
            <a:xfrm>
              <a:off x="707"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1</a:t>
              </a:r>
              <a:endParaRPr lang="en-GB" sz="2400">
                <a:ea typeface="MS PGothic" pitchFamily="34" charset="-128"/>
              </a:endParaRPr>
            </a:p>
          </p:txBody>
        </p:sp>
        <p:sp>
          <p:nvSpPr>
            <p:cNvPr id="37154" name="Rectangle 677"/>
            <p:cNvSpPr>
              <a:spLocks noChangeArrowheads="1"/>
            </p:cNvSpPr>
            <p:nvPr/>
          </p:nvSpPr>
          <p:spPr bwMode="auto">
            <a:xfrm>
              <a:off x="762"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8</a:t>
              </a:r>
              <a:endParaRPr lang="en-GB" sz="2400">
                <a:ea typeface="MS PGothic" pitchFamily="34" charset="-128"/>
              </a:endParaRPr>
            </a:p>
          </p:txBody>
        </p:sp>
        <p:sp>
          <p:nvSpPr>
            <p:cNvPr id="37155" name="Rectangle 678"/>
            <p:cNvSpPr>
              <a:spLocks noChangeArrowheads="1"/>
            </p:cNvSpPr>
            <p:nvPr/>
          </p:nvSpPr>
          <p:spPr bwMode="auto">
            <a:xfrm>
              <a:off x="817" y="3563"/>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56" name="Rectangle 679"/>
            <p:cNvSpPr>
              <a:spLocks noChangeArrowheads="1"/>
            </p:cNvSpPr>
            <p:nvPr/>
          </p:nvSpPr>
          <p:spPr bwMode="auto">
            <a:xfrm>
              <a:off x="872"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57" name="Rectangle 680"/>
            <p:cNvSpPr>
              <a:spLocks noChangeArrowheads="1"/>
            </p:cNvSpPr>
            <p:nvPr/>
          </p:nvSpPr>
          <p:spPr bwMode="auto">
            <a:xfrm>
              <a:off x="1725"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1</a:t>
              </a:r>
              <a:endParaRPr lang="en-GB" sz="2400">
                <a:ea typeface="MS PGothic" pitchFamily="34" charset="-128"/>
              </a:endParaRPr>
            </a:p>
          </p:txBody>
        </p:sp>
        <p:sp>
          <p:nvSpPr>
            <p:cNvPr id="37158" name="Rectangle 681"/>
            <p:cNvSpPr>
              <a:spLocks noChangeArrowheads="1"/>
            </p:cNvSpPr>
            <p:nvPr/>
          </p:nvSpPr>
          <p:spPr bwMode="auto">
            <a:xfrm>
              <a:off x="1780"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9</a:t>
              </a:r>
              <a:endParaRPr lang="en-GB" sz="2400">
                <a:ea typeface="MS PGothic" pitchFamily="34" charset="-128"/>
              </a:endParaRPr>
            </a:p>
          </p:txBody>
        </p:sp>
        <p:sp>
          <p:nvSpPr>
            <p:cNvPr id="37159" name="Rectangle 682"/>
            <p:cNvSpPr>
              <a:spLocks noChangeArrowheads="1"/>
            </p:cNvSpPr>
            <p:nvPr/>
          </p:nvSpPr>
          <p:spPr bwMode="auto">
            <a:xfrm>
              <a:off x="1834" y="3563"/>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0" name="Rectangle 683"/>
            <p:cNvSpPr>
              <a:spLocks noChangeArrowheads="1"/>
            </p:cNvSpPr>
            <p:nvPr/>
          </p:nvSpPr>
          <p:spPr bwMode="auto">
            <a:xfrm>
              <a:off x="1889"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1" name="Rectangle 684"/>
            <p:cNvSpPr>
              <a:spLocks noChangeArrowheads="1"/>
            </p:cNvSpPr>
            <p:nvPr/>
          </p:nvSpPr>
          <p:spPr bwMode="auto">
            <a:xfrm>
              <a:off x="2742"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2</a:t>
              </a:r>
              <a:endParaRPr lang="en-GB" sz="2400">
                <a:ea typeface="MS PGothic" pitchFamily="34" charset="-128"/>
              </a:endParaRPr>
            </a:p>
          </p:txBody>
        </p:sp>
        <p:sp>
          <p:nvSpPr>
            <p:cNvPr id="37162" name="Rectangle 685"/>
            <p:cNvSpPr>
              <a:spLocks noChangeArrowheads="1"/>
            </p:cNvSpPr>
            <p:nvPr/>
          </p:nvSpPr>
          <p:spPr bwMode="auto">
            <a:xfrm>
              <a:off x="2798"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3" name="Rectangle 686"/>
            <p:cNvSpPr>
              <a:spLocks noChangeArrowheads="1"/>
            </p:cNvSpPr>
            <p:nvPr/>
          </p:nvSpPr>
          <p:spPr bwMode="auto">
            <a:xfrm>
              <a:off x="2852" y="3563"/>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4" name="Rectangle 687"/>
            <p:cNvSpPr>
              <a:spLocks noChangeArrowheads="1"/>
            </p:cNvSpPr>
            <p:nvPr/>
          </p:nvSpPr>
          <p:spPr bwMode="auto">
            <a:xfrm>
              <a:off x="2908"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5" name="Rectangle 688"/>
            <p:cNvSpPr>
              <a:spLocks noChangeArrowheads="1"/>
            </p:cNvSpPr>
            <p:nvPr/>
          </p:nvSpPr>
          <p:spPr bwMode="auto">
            <a:xfrm>
              <a:off x="3761"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2</a:t>
              </a:r>
              <a:endParaRPr lang="en-GB" sz="2400">
                <a:ea typeface="MS PGothic" pitchFamily="34" charset="-128"/>
              </a:endParaRPr>
            </a:p>
          </p:txBody>
        </p:sp>
        <p:sp>
          <p:nvSpPr>
            <p:cNvPr id="37166" name="Rectangle 689"/>
            <p:cNvSpPr>
              <a:spLocks noChangeArrowheads="1"/>
            </p:cNvSpPr>
            <p:nvPr/>
          </p:nvSpPr>
          <p:spPr bwMode="auto">
            <a:xfrm>
              <a:off x="3815"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1</a:t>
              </a:r>
              <a:endParaRPr lang="en-GB" sz="2400">
                <a:ea typeface="MS PGothic" pitchFamily="34" charset="-128"/>
              </a:endParaRPr>
            </a:p>
          </p:txBody>
        </p:sp>
        <p:sp>
          <p:nvSpPr>
            <p:cNvPr id="37167" name="Rectangle 690"/>
            <p:cNvSpPr>
              <a:spLocks noChangeArrowheads="1"/>
            </p:cNvSpPr>
            <p:nvPr/>
          </p:nvSpPr>
          <p:spPr bwMode="auto">
            <a:xfrm>
              <a:off x="3870" y="3563"/>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8" name="Rectangle 691"/>
            <p:cNvSpPr>
              <a:spLocks noChangeArrowheads="1"/>
            </p:cNvSpPr>
            <p:nvPr/>
          </p:nvSpPr>
          <p:spPr bwMode="auto">
            <a:xfrm>
              <a:off x="3925"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69" name="Rectangle 692"/>
            <p:cNvSpPr>
              <a:spLocks noChangeArrowheads="1"/>
            </p:cNvSpPr>
            <p:nvPr/>
          </p:nvSpPr>
          <p:spPr bwMode="auto">
            <a:xfrm>
              <a:off x="4779"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2</a:t>
              </a:r>
              <a:endParaRPr lang="en-GB" sz="2400">
                <a:ea typeface="MS PGothic" pitchFamily="34" charset="-128"/>
              </a:endParaRPr>
            </a:p>
          </p:txBody>
        </p:sp>
        <p:sp>
          <p:nvSpPr>
            <p:cNvPr id="37170" name="Rectangle 693"/>
            <p:cNvSpPr>
              <a:spLocks noChangeArrowheads="1"/>
            </p:cNvSpPr>
            <p:nvPr/>
          </p:nvSpPr>
          <p:spPr bwMode="auto">
            <a:xfrm>
              <a:off x="4833" y="3563"/>
              <a:ext cx="69"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2</a:t>
              </a:r>
              <a:endParaRPr lang="en-GB" sz="2400">
                <a:ea typeface="MS PGothic" pitchFamily="34" charset="-128"/>
              </a:endParaRPr>
            </a:p>
          </p:txBody>
        </p:sp>
        <p:sp>
          <p:nvSpPr>
            <p:cNvPr id="37171" name="Rectangle 694"/>
            <p:cNvSpPr>
              <a:spLocks noChangeArrowheads="1"/>
            </p:cNvSpPr>
            <p:nvPr/>
          </p:nvSpPr>
          <p:spPr bwMode="auto">
            <a:xfrm>
              <a:off x="4887" y="3563"/>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sp>
          <p:nvSpPr>
            <p:cNvPr id="37172" name="Rectangle 695"/>
            <p:cNvSpPr>
              <a:spLocks noChangeArrowheads="1"/>
            </p:cNvSpPr>
            <p:nvPr/>
          </p:nvSpPr>
          <p:spPr bwMode="auto">
            <a:xfrm>
              <a:off x="4944" y="3563"/>
              <a:ext cx="70" cy="150"/>
            </a:xfrm>
            <a:prstGeom prst="rect">
              <a:avLst/>
            </a:prstGeom>
            <a:noFill/>
            <a:ln w="9525">
              <a:noFill/>
              <a:miter lim="800000"/>
              <a:headEnd/>
              <a:tailEnd/>
            </a:ln>
          </p:spPr>
          <p:txBody>
            <a:bodyPr wrap="none" lIns="0" tIns="0" rIns="0" bIns="0">
              <a:spAutoFit/>
            </a:bodyPr>
            <a:lstStyle/>
            <a:p>
              <a:r>
                <a:rPr lang="en-US" sz="1400" b="1">
                  <a:solidFill>
                    <a:srgbClr val="000080"/>
                  </a:solidFill>
                  <a:ea typeface="MS PGothic" pitchFamily="34" charset="-128"/>
                </a:rPr>
                <a:t>0</a:t>
              </a:r>
              <a:endParaRPr lang="en-GB" sz="2400">
                <a:ea typeface="MS PGothic" pitchFamily="34" charset="-128"/>
              </a:endParaRPr>
            </a:p>
          </p:txBody>
        </p:sp>
      </p:grpSp>
      <p:grpSp>
        <p:nvGrpSpPr>
          <p:cNvPr id="10" name="Group 696"/>
          <p:cNvGrpSpPr>
            <a:grpSpLocks/>
          </p:cNvGrpSpPr>
          <p:nvPr/>
        </p:nvGrpSpPr>
        <p:grpSpPr bwMode="auto">
          <a:xfrm>
            <a:off x="1252538" y="3200400"/>
            <a:ext cx="2960687" cy="2709863"/>
            <a:chOff x="799" y="1584"/>
            <a:chExt cx="2081" cy="1905"/>
          </a:xfrm>
        </p:grpSpPr>
        <p:grpSp>
          <p:nvGrpSpPr>
            <p:cNvPr id="11" name="Group 697"/>
            <p:cNvGrpSpPr>
              <a:grpSpLocks/>
            </p:cNvGrpSpPr>
            <p:nvPr/>
          </p:nvGrpSpPr>
          <p:grpSpPr bwMode="auto">
            <a:xfrm>
              <a:off x="799" y="1584"/>
              <a:ext cx="2062" cy="125"/>
              <a:chOff x="799" y="1594"/>
              <a:chExt cx="2062" cy="125"/>
            </a:xfrm>
          </p:grpSpPr>
          <p:sp>
            <p:nvSpPr>
              <p:cNvPr id="36898" name="Line 698"/>
              <p:cNvSpPr>
                <a:spLocks noChangeShapeType="1"/>
              </p:cNvSpPr>
              <p:nvPr/>
            </p:nvSpPr>
            <p:spPr bwMode="auto">
              <a:xfrm>
                <a:off x="799" y="1718"/>
                <a:ext cx="1" cy="1"/>
              </a:xfrm>
              <a:prstGeom prst="line">
                <a:avLst/>
              </a:prstGeom>
              <a:noFill/>
              <a:ln w="30163">
                <a:solidFill>
                  <a:srgbClr val="FF0000"/>
                </a:solidFill>
                <a:round/>
                <a:headEnd/>
                <a:tailEnd/>
              </a:ln>
            </p:spPr>
            <p:txBody>
              <a:bodyPr/>
              <a:lstStyle/>
              <a:p>
                <a:endParaRPr lang="en-GB"/>
              </a:p>
            </p:txBody>
          </p:sp>
          <p:sp>
            <p:nvSpPr>
              <p:cNvPr id="36899" name="Line 699"/>
              <p:cNvSpPr>
                <a:spLocks noChangeShapeType="1"/>
              </p:cNvSpPr>
              <p:nvPr/>
            </p:nvSpPr>
            <p:spPr bwMode="auto">
              <a:xfrm flipH="1">
                <a:off x="799" y="1718"/>
                <a:ext cx="19" cy="1"/>
              </a:xfrm>
              <a:prstGeom prst="line">
                <a:avLst/>
              </a:prstGeom>
              <a:noFill/>
              <a:ln w="30163">
                <a:solidFill>
                  <a:srgbClr val="FF0000"/>
                </a:solidFill>
                <a:round/>
                <a:headEnd/>
                <a:tailEnd/>
              </a:ln>
            </p:spPr>
            <p:txBody>
              <a:bodyPr/>
              <a:lstStyle/>
              <a:p>
                <a:endParaRPr lang="en-GB"/>
              </a:p>
            </p:txBody>
          </p:sp>
          <p:sp>
            <p:nvSpPr>
              <p:cNvPr id="36900" name="Line 700"/>
              <p:cNvSpPr>
                <a:spLocks noChangeShapeType="1"/>
              </p:cNvSpPr>
              <p:nvPr/>
            </p:nvSpPr>
            <p:spPr bwMode="auto">
              <a:xfrm flipH="1">
                <a:off x="818" y="1718"/>
                <a:ext cx="10" cy="1"/>
              </a:xfrm>
              <a:prstGeom prst="line">
                <a:avLst/>
              </a:prstGeom>
              <a:noFill/>
              <a:ln w="30163">
                <a:solidFill>
                  <a:srgbClr val="FF0000"/>
                </a:solidFill>
                <a:round/>
                <a:headEnd/>
                <a:tailEnd/>
              </a:ln>
            </p:spPr>
            <p:txBody>
              <a:bodyPr/>
              <a:lstStyle/>
              <a:p>
                <a:endParaRPr lang="en-GB"/>
              </a:p>
            </p:txBody>
          </p:sp>
          <p:sp>
            <p:nvSpPr>
              <p:cNvPr id="36901" name="Line 701"/>
              <p:cNvSpPr>
                <a:spLocks noChangeShapeType="1"/>
              </p:cNvSpPr>
              <p:nvPr/>
            </p:nvSpPr>
            <p:spPr bwMode="auto">
              <a:xfrm flipH="1">
                <a:off x="828" y="1718"/>
                <a:ext cx="9" cy="1"/>
              </a:xfrm>
              <a:prstGeom prst="line">
                <a:avLst/>
              </a:prstGeom>
              <a:noFill/>
              <a:ln w="30163">
                <a:solidFill>
                  <a:srgbClr val="FF0000"/>
                </a:solidFill>
                <a:round/>
                <a:headEnd/>
                <a:tailEnd/>
              </a:ln>
            </p:spPr>
            <p:txBody>
              <a:bodyPr/>
              <a:lstStyle/>
              <a:p>
                <a:endParaRPr lang="en-GB"/>
              </a:p>
            </p:txBody>
          </p:sp>
          <p:sp>
            <p:nvSpPr>
              <p:cNvPr id="36902" name="Line 702"/>
              <p:cNvSpPr>
                <a:spLocks noChangeShapeType="1"/>
              </p:cNvSpPr>
              <p:nvPr/>
            </p:nvSpPr>
            <p:spPr bwMode="auto">
              <a:xfrm flipH="1">
                <a:off x="837" y="1718"/>
                <a:ext cx="10" cy="1"/>
              </a:xfrm>
              <a:prstGeom prst="line">
                <a:avLst/>
              </a:prstGeom>
              <a:noFill/>
              <a:ln w="30163">
                <a:solidFill>
                  <a:srgbClr val="FF0000"/>
                </a:solidFill>
                <a:round/>
                <a:headEnd/>
                <a:tailEnd/>
              </a:ln>
            </p:spPr>
            <p:txBody>
              <a:bodyPr/>
              <a:lstStyle/>
              <a:p>
                <a:endParaRPr lang="en-GB"/>
              </a:p>
            </p:txBody>
          </p:sp>
          <p:sp>
            <p:nvSpPr>
              <p:cNvPr id="36903" name="Line 703"/>
              <p:cNvSpPr>
                <a:spLocks noChangeShapeType="1"/>
              </p:cNvSpPr>
              <p:nvPr/>
            </p:nvSpPr>
            <p:spPr bwMode="auto">
              <a:xfrm flipH="1">
                <a:off x="847" y="1718"/>
                <a:ext cx="10" cy="1"/>
              </a:xfrm>
              <a:prstGeom prst="line">
                <a:avLst/>
              </a:prstGeom>
              <a:noFill/>
              <a:ln w="30163">
                <a:solidFill>
                  <a:srgbClr val="FF0000"/>
                </a:solidFill>
                <a:round/>
                <a:headEnd/>
                <a:tailEnd/>
              </a:ln>
            </p:spPr>
            <p:txBody>
              <a:bodyPr/>
              <a:lstStyle/>
              <a:p>
                <a:endParaRPr lang="en-GB"/>
              </a:p>
            </p:txBody>
          </p:sp>
          <p:sp>
            <p:nvSpPr>
              <p:cNvPr id="36904" name="Line 704"/>
              <p:cNvSpPr>
                <a:spLocks noChangeShapeType="1"/>
              </p:cNvSpPr>
              <p:nvPr/>
            </p:nvSpPr>
            <p:spPr bwMode="auto">
              <a:xfrm flipH="1">
                <a:off x="857" y="1718"/>
                <a:ext cx="9" cy="1"/>
              </a:xfrm>
              <a:prstGeom prst="line">
                <a:avLst/>
              </a:prstGeom>
              <a:noFill/>
              <a:ln w="30163">
                <a:solidFill>
                  <a:srgbClr val="FF0000"/>
                </a:solidFill>
                <a:round/>
                <a:headEnd/>
                <a:tailEnd/>
              </a:ln>
            </p:spPr>
            <p:txBody>
              <a:bodyPr/>
              <a:lstStyle/>
              <a:p>
                <a:endParaRPr lang="en-GB"/>
              </a:p>
            </p:txBody>
          </p:sp>
          <p:sp>
            <p:nvSpPr>
              <p:cNvPr id="36905" name="Line 705"/>
              <p:cNvSpPr>
                <a:spLocks noChangeShapeType="1"/>
              </p:cNvSpPr>
              <p:nvPr/>
            </p:nvSpPr>
            <p:spPr bwMode="auto">
              <a:xfrm flipH="1">
                <a:off x="866" y="1718"/>
                <a:ext cx="10" cy="1"/>
              </a:xfrm>
              <a:prstGeom prst="line">
                <a:avLst/>
              </a:prstGeom>
              <a:noFill/>
              <a:ln w="30163">
                <a:solidFill>
                  <a:srgbClr val="FF0000"/>
                </a:solidFill>
                <a:round/>
                <a:headEnd/>
                <a:tailEnd/>
              </a:ln>
            </p:spPr>
            <p:txBody>
              <a:bodyPr/>
              <a:lstStyle/>
              <a:p>
                <a:endParaRPr lang="en-GB"/>
              </a:p>
            </p:txBody>
          </p:sp>
          <p:sp>
            <p:nvSpPr>
              <p:cNvPr id="36906" name="Line 706"/>
              <p:cNvSpPr>
                <a:spLocks noChangeShapeType="1"/>
              </p:cNvSpPr>
              <p:nvPr/>
            </p:nvSpPr>
            <p:spPr bwMode="auto">
              <a:xfrm flipH="1">
                <a:off x="876" y="1718"/>
                <a:ext cx="9" cy="1"/>
              </a:xfrm>
              <a:prstGeom prst="line">
                <a:avLst/>
              </a:prstGeom>
              <a:noFill/>
              <a:ln w="30163">
                <a:solidFill>
                  <a:srgbClr val="FF0000"/>
                </a:solidFill>
                <a:round/>
                <a:headEnd/>
                <a:tailEnd/>
              </a:ln>
            </p:spPr>
            <p:txBody>
              <a:bodyPr/>
              <a:lstStyle/>
              <a:p>
                <a:endParaRPr lang="en-GB"/>
              </a:p>
            </p:txBody>
          </p:sp>
          <p:sp>
            <p:nvSpPr>
              <p:cNvPr id="36907" name="Freeform 707"/>
              <p:cNvSpPr>
                <a:spLocks/>
              </p:cNvSpPr>
              <p:nvPr/>
            </p:nvSpPr>
            <p:spPr bwMode="auto">
              <a:xfrm>
                <a:off x="895" y="1718"/>
                <a:ext cx="9" cy="1"/>
              </a:xfrm>
              <a:custGeom>
                <a:avLst/>
                <a:gdLst>
                  <a:gd name="T0" fmla="*/ 0 w 9"/>
                  <a:gd name="T1" fmla="*/ 0 h 1"/>
                  <a:gd name="T2" fmla="*/ 0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0" y="0"/>
                    </a:lnTo>
                    <a:lnTo>
                      <a:pt x="9" y="0"/>
                    </a:lnTo>
                  </a:path>
                </a:pathLst>
              </a:custGeom>
              <a:noFill/>
              <a:ln w="30163">
                <a:solidFill>
                  <a:srgbClr val="FF0000"/>
                </a:solidFill>
                <a:prstDash val="solid"/>
                <a:round/>
                <a:headEnd/>
                <a:tailEnd/>
              </a:ln>
            </p:spPr>
            <p:txBody>
              <a:bodyPr/>
              <a:lstStyle/>
              <a:p>
                <a:endParaRPr lang="en-GB"/>
              </a:p>
            </p:txBody>
          </p:sp>
          <p:sp>
            <p:nvSpPr>
              <p:cNvPr id="36908" name="Line 708"/>
              <p:cNvSpPr>
                <a:spLocks noChangeShapeType="1"/>
              </p:cNvSpPr>
              <p:nvPr/>
            </p:nvSpPr>
            <p:spPr bwMode="auto">
              <a:xfrm>
                <a:off x="904" y="1708"/>
                <a:ext cx="1" cy="1"/>
              </a:xfrm>
              <a:prstGeom prst="line">
                <a:avLst/>
              </a:prstGeom>
              <a:noFill/>
              <a:ln w="30163">
                <a:solidFill>
                  <a:srgbClr val="FF0000"/>
                </a:solidFill>
                <a:round/>
                <a:headEnd/>
                <a:tailEnd/>
              </a:ln>
            </p:spPr>
            <p:txBody>
              <a:bodyPr/>
              <a:lstStyle/>
              <a:p>
                <a:endParaRPr lang="en-GB"/>
              </a:p>
            </p:txBody>
          </p:sp>
          <p:sp>
            <p:nvSpPr>
              <p:cNvPr id="36909" name="Line 709"/>
              <p:cNvSpPr>
                <a:spLocks noChangeShapeType="1"/>
              </p:cNvSpPr>
              <p:nvPr/>
            </p:nvSpPr>
            <p:spPr bwMode="auto">
              <a:xfrm flipH="1">
                <a:off x="904" y="1708"/>
                <a:ext cx="20" cy="1"/>
              </a:xfrm>
              <a:prstGeom prst="line">
                <a:avLst/>
              </a:prstGeom>
              <a:noFill/>
              <a:ln w="30163">
                <a:solidFill>
                  <a:srgbClr val="FF0000"/>
                </a:solidFill>
                <a:round/>
                <a:headEnd/>
                <a:tailEnd/>
              </a:ln>
            </p:spPr>
            <p:txBody>
              <a:bodyPr/>
              <a:lstStyle/>
              <a:p>
                <a:endParaRPr lang="en-GB"/>
              </a:p>
            </p:txBody>
          </p:sp>
          <p:sp>
            <p:nvSpPr>
              <p:cNvPr id="36910" name="Line 710"/>
              <p:cNvSpPr>
                <a:spLocks noChangeShapeType="1"/>
              </p:cNvSpPr>
              <p:nvPr/>
            </p:nvSpPr>
            <p:spPr bwMode="auto">
              <a:xfrm>
                <a:off x="924" y="1708"/>
                <a:ext cx="1" cy="1"/>
              </a:xfrm>
              <a:prstGeom prst="line">
                <a:avLst/>
              </a:prstGeom>
              <a:noFill/>
              <a:ln w="30163">
                <a:solidFill>
                  <a:srgbClr val="FF0000"/>
                </a:solidFill>
                <a:round/>
                <a:headEnd/>
                <a:tailEnd/>
              </a:ln>
            </p:spPr>
            <p:txBody>
              <a:bodyPr/>
              <a:lstStyle/>
              <a:p>
                <a:endParaRPr lang="en-GB"/>
              </a:p>
            </p:txBody>
          </p:sp>
          <p:sp>
            <p:nvSpPr>
              <p:cNvPr id="36911" name="Line 711"/>
              <p:cNvSpPr>
                <a:spLocks noChangeShapeType="1"/>
              </p:cNvSpPr>
              <p:nvPr/>
            </p:nvSpPr>
            <p:spPr bwMode="auto">
              <a:xfrm flipH="1">
                <a:off x="924" y="1708"/>
                <a:ext cx="19" cy="1"/>
              </a:xfrm>
              <a:prstGeom prst="line">
                <a:avLst/>
              </a:prstGeom>
              <a:noFill/>
              <a:ln w="30163">
                <a:solidFill>
                  <a:srgbClr val="FF0000"/>
                </a:solidFill>
                <a:round/>
                <a:headEnd/>
                <a:tailEnd/>
              </a:ln>
            </p:spPr>
            <p:txBody>
              <a:bodyPr/>
              <a:lstStyle/>
              <a:p>
                <a:endParaRPr lang="en-GB"/>
              </a:p>
            </p:txBody>
          </p:sp>
          <p:sp>
            <p:nvSpPr>
              <p:cNvPr id="36912" name="Line 712"/>
              <p:cNvSpPr>
                <a:spLocks noChangeShapeType="1"/>
              </p:cNvSpPr>
              <p:nvPr/>
            </p:nvSpPr>
            <p:spPr bwMode="auto">
              <a:xfrm flipH="1">
                <a:off x="943" y="1708"/>
                <a:ext cx="9" cy="1"/>
              </a:xfrm>
              <a:prstGeom prst="line">
                <a:avLst/>
              </a:prstGeom>
              <a:noFill/>
              <a:ln w="30163">
                <a:solidFill>
                  <a:srgbClr val="FF0000"/>
                </a:solidFill>
                <a:round/>
                <a:headEnd/>
                <a:tailEnd/>
              </a:ln>
            </p:spPr>
            <p:txBody>
              <a:bodyPr/>
              <a:lstStyle/>
              <a:p>
                <a:endParaRPr lang="en-GB"/>
              </a:p>
            </p:txBody>
          </p:sp>
          <p:sp>
            <p:nvSpPr>
              <p:cNvPr id="36913" name="Line 713"/>
              <p:cNvSpPr>
                <a:spLocks noChangeShapeType="1"/>
              </p:cNvSpPr>
              <p:nvPr/>
            </p:nvSpPr>
            <p:spPr bwMode="auto">
              <a:xfrm flipH="1">
                <a:off x="952" y="1708"/>
                <a:ext cx="10" cy="1"/>
              </a:xfrm>
              <a:prstGeom prst="line">
                <a:avLst/>
              </a:prstGeom>
              <a:noFill/>
              <a:ln w="30163">
                <a:solidFill>
                  <a:srgbClr val="FF0000"/>
                </a:solidFill>
                <a:round/>
                <a:headEnd/>
                <a:tailEnd/>
              </a:ln>
            </p:spPr>
            <p:txBody>
              <a:bodyPr/>
              <a:lstStyle/>
              <a:p>
                <a:endParaRPr lang="en-GB"/>
              </a:p>
            </p:txBody>
          </p:sp>
          <p:sp>
            <p:nvSpPr>
              <p:cNvPr id="36914" name="Line 714"/>
              <p:cNvSpPr>
                <a:spLocks noChangeShapeType="1"/>
              </p:cNvSpPr>
              <p:nvPr/>
            </p:nvSpPr>
            <p:spPr bwMode="auto">
              <a:xfrm flipH="1">
                <a:off x="962" y="1708"/>
                <a:ext cx="10" cy="1"/>
              </a:xfrm>
              <a:prstGeom prst="line">
                <a:avLst/>
              </a:prstGeom>
              <a:noFill/>
              <a:ln w="30163">
                <a:solidFill>
                  <a:srgbClr val="FF0000"/>
                </a:solidFill>
                <a:round/>
                <a:headEnd/>
                <a:tailEnd/>
              </a:ln>
            </p:spPr>
            <p:txBody>
              <a:bodyPr/>
              <a:lstStyle/>
              <a:p>
                <a:endParaRPr lang="en-GB"/>
              </a:p>
            </p:txBody>
          </p:sp>
          <p:sp>
            <p:nvSpPr>
              <p:cNvPr id="36915" name="Line 715"/>
              <p:cNvSpPr>
                <a:spLocks noChangeShapeType="1"/>
              </p:cNvSpPr>
              <p:nvPr/>
            </p:nvSpPr>
            <p:spPr bwMode="auto">
              <a:xfrm flipH="1">
                <a:off x="972" y="1708"/>
                <a:ext cx="9" cy="1"/>
              </a:xfrm>
              <a:prstGeom prst="line">
                <a:avLst/>
              </a:prstGeom>
              <a:noFill/>
              <a:ln w="30163">
                <a:solidFill>
                  <a:srgbClr val="FF0000"/>
                </a:solidFill>
                <a:round/>
                <a:headEnd/>
                <a:tailEnd/>
              </a:ln>
            </p:spPr>
            <p:txBody>
              <a:bodyPr/>
              <a:lstStyle/>
              <a:p>
                <a:endParaRPr lang="en-GB"/>
              </a:p>
            </p:txBody>
          </p:sp>
          <p:sp>
            <p:nvSpPr>
              <p:cNvPr id="36916" name="Line 716"/>
              <p:cNvSpPr>
                <a:spLocks noChangeShapeType="1"/>
              </p:cNvSpPr>
              <p:nvPr/>
            </p:nvSpPr>
            <p:spPr bwMode="auto">
              <a:xfrm flipH="1">
                <a:off x="981" y="1708"/>
                <a:ext cx="10" cy="1"/>
              </a:xfrm>
              <a:prstGeom prst="line">
                <a:avLst/>
              </a:prstGeom>
              <a:noFill/>
              <a:ln w="30163">
                <a:solidFill>
                  <a:srgbClr val="FF0000"/>
                </a:solidFill>
                <a:round/>
                <a:headEnd/>
                <a:tailEnd/>
              </a:ln>
            </p:spPr>
            <p:txBody>
              <a:bodyPr/>
              <a:lstStyle/>
              <a:p>
                <a:endParaRPr lang="en-GB"/>
              </a:p>
            </p:txBody>
          </p:sp>
          <p:sp>
            <p:nvSpPr>
              <p:cNvPr id="36917" name="Line 717"/>
              <p:cNvSpPr>
                <a:spLocks noChangeShapeType="1"/>
              </p:cNvSpPr>
              <p:nvPr/>
            </p:nvSpPr>
            <p:spPr bwMode="auto">
              <a:xfrm flipH="1">
                <a:off x="991" y="1708"/>
                <a:ext cx="9" cy="1"/>
              </a:xfrm>
              <a:prstGeom prst="line">
                <a:avLst/>
              </a:prstGeom>
              <a:noFill/>
              <a:ln w="30163">
                <a:solidFill>
                  <a:srgbClr val="FF0000"/>
                </a:solidFill>
                <a:round/>
                <a:headEnd/>
                <a:tailEnd/>
              </a:ln>
            </p:spPr>
            <p:txBody>
              <a:bodyPr/>
              <a:lstStyle/>
              <a:p>
                <a:endParaRPr lang="en-GB"/>
              </a:p>
            </p:txBody>
          </p:sp>
          <p:sp>
            <p:nvSpPr>
              <p:cNvPr id="36918" name="Line 718"/>
              <p:cNvSpPr>
                <a:spLocks noChangeShapeType="1"/>
              </p:cNvSpPr>
              <p:nvPr/>
            </p:nvSpPr>
            <p:spPr bwMode="auto">
              <a:xfrm flipH="1">
                <a:off x="1000" y="1708"/>
                <a:ext cx="10" cy="1"/>
              </a:xfrm>
              <a:prstGeom prst="line">
                <a:avLst/>
              </a:prstGeom>
              <a:noFill/>
              <a:ln w="30163">
                <a:solidFill>
                  <a:srgbClr val="FF0000"/>
                </a:solidFill>
                <a:round/>
                <a:headEnd/>
                <a:tailEnd/>
              </a:ln>
            </p:spPr>
            <p:txBody>
              <a:bodyPr/>
              <a:lstStyle/>
              <a:p>
                <a:endParaRPr lang="en-GB"/>
              </a:p>
            </p:txBody>
          </p:sp>
          <p:sp>
            <p:nvSpPr>
              <p:cNvPr id="36919" name="Line 719"/>
              <p:cNvSpPr>
                <a:spLocks noChangeShapeType="1"/>
              </p:cNvSpPr>
              <p:nvPr/>
            </p:nvSpPr>
            <p:spPr bwMode="auto">
              <a:xfrm flipH="1">
                <a:off x="1010" y="1708"/>
                <a:ext cx="10" cy="1"/>
              </a:xfrm>
              <a:prstGeom prst="line">
                <a:avLst/>
              </a:prstGeom>
              <a:noFill/>
              <a:ln w="30163">
                <a:solidFill>
                  <a:srgbClr val="FF0000"/>
                </a:solidFill>
                <a:round/>
                <a:headEnd/>
                <a:tailEnd/>
              </a:ln>
            </p:spPr>
            <p:txBody>
              <a:bodyPr/>
              <a:lstStyle/>
              <a:p>
                <a:endParaRPr lang="en-GB"/>
              </a:p>
            </p:txBody>
          </p:sp>
          <p:sp>
            <p:nvSpPr>
              <p:cNvPr id="36920" name="Line 720"/>
              <p:cNvSpPr>
                <a:spLocks noChangeShapeType="1"/>
              </p:cNvSpPr>
              <p:nvPr/>
            </p:nvSpPr>
            <p:spPr bwMode="auto">
              <a:xfrm flipH="1">
                <a:off x="1020" y="1708"/>
                <a:ext cx="9" cy="1"/>
              </a:xfrm>
              <a:prstGeom prst="line">
                <a:avLst/>
              </a:prstGeom>
              <a:noFill/>
              <a:ln w="30163">
                <a:solidFill>
                  <a:srgbClr val="FF0000"/>
                </a:solidFill>
                <a:round/>
                <a:headEnd/>
                <a:tailEnd/>
              </a:ln>
            </p:spPr>
            <p:txBody>
              <a:bodyPr/>
              <a:lstStyle/>
              <a:p>
                <a:endParaRPr lang="en-GB"/>
              </a:p>
            </p:txBody>
          </p:sp>
          <p:sp>
            <p:nvSpPr>
              <p:cNvPr id="36921" name="Line 721"/>
              <p:cNvSpPr>
                <a:spLocks noChangeShapeType="1"/>
              </p:cNvSpPr>
              <p:nvPr/>
            </p:nvSpPr>
            <p:spPr bwMode="auto">
              <a:xfrm flipH="1">
                <a:off x="1029" y="1708"/>
                <a:ext cx="19" cy="1"/>
              </a:xfrm>
              <a:prstGeom prst="line">
                <a:avLst/>
              </a:prstGeom>
              <a:noFill/>
              <a:ln w="30163">
                <a:solidFill>
                  <a:srgbClr val="FF0000"/>
                </a:solidFill>
                <a:round/>
                <a:headEnd/>
                <a:tailEnd/>
              </a:ln>
            </p:spPr>
            <p:txBody>
              <a:bodyPr/>
              <a:lstStyle/>
              <a:p>
                <a:endParaRPr lang="en-GB"/>
              </a:p>
            </p:txBody>
          </p:sp>
          <p:sp>
            <p:nvSpPr>
              <p:cNvPr id="36922" name="Line 722"/>
              <p:cNvSpPr>
                <a:spLocks noChangeShapeType="1"/>
              </p:cNvSpPr>
              <p:nvPr/>
            </p:nvSpPr>
            <p:spPr bwMode="auto">
              <a:xfrm>
                <a:off x="1048" y="1708"/>
                <a:ext cx="1" cy="1"/>
              </a:xfrm>
              <a:prstGeom prst="line">
                <a:avLst/>
              </a:prstGeom>
              <a:noFill/>
              <a:ln w="30163">
                <a:solidFill>
                  <a:srgbClr val="FF0000"/>
                </a:solidFill>
                <a:round/>
                <a:headEnd/>
                <a:tailEnd/>
              </a:ln>
            </p:spPr>
            <p:txBody>
              <a:bodyPr/>
              <a:lstStyle/>
              <a:p>
                <a:endParaRPr lang="en-GB"/>
              </a:p>
            </p:txBody>
          </p:sp>
          <p:sp>
            <p:nvSpPr>
              <p:cNvPr id="36923" name="Line 723"/>
              <p:cNvSpPr>
                <a:spLocks noChangeShapeType="1"/>
              </p:cNvSpPr>
              <p:nvPr/>
            </p:nvSpPr>
            <p:spPr bwMode="auto">
              <a:xfrm flipH="1">
                <a:off x="1048" y="1708"/>
                <a:ext cx="20" cy="1"/>
              </a:xfrm>
              <a:prstGeom prst="line">
                <a:avLst/>
              </a:prstGeom>
              <a:noFill/>
              <a:ln w="30163">
                <a:solidFill>
                  <a:srgbClr val="FF0000"/>
                </a:solidFill>
                <a:round/>
                <a:headEnd/>
                <a:tailEnd/>
              </a:ln>
            </p:spPr>
            <p:txBody>
              <a:bodyPr/>
              <a:lstStyle/>
              <a:p>
                <a:endParaRPr lang="en-GB"/>
              </a:p>
            </p:txBody>
          </p:sp>
          <p:sp>
            <p:nvSpPr>
              <p:cNvPr id="36924" name="Line 724"/>
              <p:cNvSpPr>
                <a:spLocks noChangeShapeType="1"/>
              </p:cNvSpPr>
              <p:nvPr/>
            </p:nvSpPr>
            <p:spPr bwMode="auto">
              <a:xfrm flipH="1">
                <a:off x="1068" y="1708"/>
                <a:ext cx="9" cy="1"/>
              </a:xfrm>
              <a:prstGeom prst="line">
                <a:avLst/>
              </a:prstGeom>
              <a:noFill/>
              <a:ln w="30163">
                <a:solidFill>
                  <a:srgbClr val="FF0000"/>
                </a:solidFill>
                <a:round/>
                <a:headEnd/>
                <a:tailEnd/>
              </a:ln>
            </p:spPr>
            <p:txBody>
              <a:bodyPr/>
              <a:lstStyle/>
              <a:p>
                <a:endParaRPr lang="en-GB"/>
              </a:p>
            </p:txBody>
          </p:sp>
          <p:sp>
            <p:nvSpPr>
              <p:cNvPr id="36925" name="Line 725"/>
              <p:cNvSpPr>
                <a:spLocks noChangeShapeType="1"/>
              </p:cNvSpPr>
              <p:nvPr/>
            </p:nvSpPr>
            <p:spPr bwMode="auto">
              <a:xfrm flipH="1">
                <a:off x="1077" y="1708"/>
                <a:ext cx="10" cy="1"/>
              </a:xfrm>
              <a:prstGeom prst="line">
                <a:avLst/>
              </a:prstGeom>
              <a:noFill/>
              <a:ln w="30163">
                <a:solidFill>
                  <a:srgbClr val="FF0000"/>
                </a:solidFill>
                <a:round/>
                <a:headEnd/>
                <a:tailEnd/>
              </a:ln>
            </p:spPr>
            <p:txBody>
              <a:bodyPr/>
              <a:lstStyle/>
              <a:p>
                <a:endParaRPr lang="en-GB"/>
              </a:p>
            </p:txBody>
          </p:sp>
          <p:sp>
            <p:nvSpPr>
              <p:cNvPr id="36926" name="Line 726"/>
              <p:cNvSpPr>
                <a:spLocks noChangeShapeType="1"/>
              </p:cNvSpPr>
              <p:nvPr/>
            </p:nvSpPr>
            <p:spPr bwMode="auto">
              <a:xfrm flipH="1">
                <a:off x="1087" y="1708"/>
                <a:ext cx="9" cy="1"/>
              </a:xfrm>
              <a:prstGeom prst="line">
                <a:avLst/>
              </a:prstGeom>
              <a:noFill/>
              <a:ln w="30163">
                <a:solidFill>
                  <a:srgbClr val="FF0000"/>
                </a:solidFill>
                <a:round/>
                <a:headEnd/>
                <a:tailEnd/>
              </a:ln>
            </p:spPr>
            <p:txBody>
              <a:bodyPr/>
              <a:lstStyle/>
              <a:p>
                <a:endParaRPr lang="en-GB"/>
              </a:p>
            </p:txBody>
          </p:sp>
          <p:sp>
            <p:nvSpPr>
              <p:cNvPr id="36927" name="Line 727"/>
              <p:cNvSpPr>
                <a:spLocks noChangeShapeType="1"/>
              </p:cNvSpPr>
              <p:nvPr/>
            </p:nvSpPr>
            <p:spPr bwMode="auto">
              <a:xfrm flipH="1">
                <a:off x="1096" y="1708"/>
                <a:ext cx="10" cy="1"/>
              </a:xfrm>
              <a:prstGeom prst="line">
                <a:avLst/>
              </a:prstGeom>
              <a:noFill/>
              <a:ln w="30163">
                <a:solidFill>
                  <a:srgbClr val="FF0000"/>
                </a:solidFill>
                <a:round/>
                <a:headEnd/>
                <a:tailEnd/>
              </a:ln>
            </p:spPr>
            <p:txBody>
              <a:bodyPr/>
              <a:lstStyle/>
              <a:p>
                <a:endParaRPr lang="en-GB"/>
              </a:p>
            </p:txBody>
          </p:sp>
          <p:sp>
            <p:nvSpPr>
              <p:cNvPr id="36928" name="Line 728"/>
              <p:cNvSpPr>
                <a:spLocks noChangeShapeType="1"/>
              </p:cNvSpPr>
              <p:nvPr/>
            </p:nvSpPr>
            <p:spPr bwMode="auto">
              <a:xfrm flipH="1">
                <a:off x="1106" y="1708"/>
                <a:ext cx="9" cy="1"/>
              </a:xfrm>
              <a:prstGeom prst="line">
                <a:avLst/>
              </a:prstGeom>
              <a:noFill/>
              <a:ln w="30163">
                <a:solidFill>
                  <a:srgbClr val="FF0000"/>
                </a:solidFill>
                <a:round/>
                <a:headEnd/>
                <a:tailEnd/>
              </a:ln>
            </p:spPr>
            <p:txBody>
              <a:bodyPr/>
              <a:lstStyle/>
              <a:p>
                <a:endParaRPr lang="en-GB"/>
              </a:p>
            </p:txBody>
          </p:sp>
          <p:sp>
            <p:nvSpPr>
              <p:cNvPr id="36929" name="Line 729"/>
              <p:cNvSpPr>
                <a:spLocks noChangeShapeType="1"/>
              </p:cNvSpPr>
              <p:nvPr/>
            </p:nvSpPr>
            <p:spPr bwMode="auto">
              <a:xfrm flipH="1">
                <a:off x="1115" y="1708"/>
                <a:ext cx="10" cy="1"/>
              </a:xfrm>
              <a:prstGeom prst="line">
                <a:avLst/>
              </a:prstGeom>
              <a:noFill/>
              <a:ln w="30163">
                <a:solidFill>
                  <a:srgbClr val="FF0000"/>
                </a:solidFill>
                <a:round/>
                <a:headEnd/>
                <a:tailEnd/>
              </a:ln>
            </p:spPr>
            <p:txBody>
              <a:bodyPr/>
              <a:lstStyle/>
              <a:p>
                <a:endParaRPr lang="en-GB"/>
              </a:p>
            </p:txBody>
          </p:sp>
          <p:sp>
            <p:nvSpPr>
              <p:cNvPr id="36930" name="Line 730"/>
              <p:cNvSpPr>
                <a:spLocks noChangeShapeType="1"/>
              </p:cNvSpPr>
              <p:nvPr/>
            </p:nvSpPr>
            <p:spPr bwMode="auto">
              <a:xfrm flipH="1">
                <a:off x="1125" y="1708"/>
                <a:ext cx="10" cy="1"/>
              </a:xfrm>
              <a:prstGeom prst="line">
                <a:avLst/>
              </a:prstGeom>
              <a:noFill/>
              <a:ln w="30163">
                <a:solidFill>
                  <a:srgbClr val="FF0000"/>
                </a:solidFill>
                <a:round/>
                <a:headEnd/>
                <a:tailEnd/>
              </a:ln>
            </p:spPr>
            <p:txBody>
              <a:bodyPr/>
              <a:lstStyle/>
              <a:p>
                <a:endParaRPr lang="en-GB"/>
              </a:p>
            </p:txBody>
          </p:sp>
          <p:sp>
            <p:nvSpPr>
              <p:cNvPr id="36931" name="Line 731"/>
              <p:cNvSpPr>
                <a:spLocks noChangeShapeType="1"/>
              </p:cNvSpPr>
              <p:nvPr/>
            </p:nvSpPr>
            <p:spPr bwMode="auto">
              <a:xfrm flipH="1">
                <a:off x="1135" y="1708"/>
                <a:ext cx="9" cy="1"/>
              </a:xfrm>
              <a:prstGeom prst="line">
                <a:avLst/>
              </a:prstGeom>
              <a:noFill/>
              <a:ln w="30163">
                <a:solidFill>
                  <a:srgbClr val="FF0000"/>
                </a:solidFill>
                <a:round/>
                <a:headEnd/>
                <a:tailEnd/>
              </a:ln>
            </p:spPr>
            <p:txBody>
              <a:bodyPr/>
              <a:lstStyle/>
              <a:p>
                <a:endParaRPr lang="en-GB"/>
              </a:p>
            </p:txBody>
          </p:sp>
          <p:sp>
            <p:nvSpPr>
              <p:cNvPr id="36932" name="Line 732"/>
              <p:cNvSpPr>
                <a:spLocks noChangeShapeType="1"/>
              </p:cNvSpPr>
              <p:nvPr/>
            </p:nvSpPr>
            <p:spPr bwMode="auto">
              <a:xfrm flipH="1">
                <a:off x="1144" y="1708"/>
                <a:ext cx="10" cy="1"/>
              </a:xfrm>
              <a:prstGeom prst="line">
                <a:avLst/>
              </a:prstGeom>
              <a:noFill/>
              <a:ln w="30163">
                <a:solidFill>
                  <a:srgbClr val="FF0000"/>
                </a:solidFill>
                <a:round/>
                <a:headEnd/>
                <a:tailEnd/>
              </a:ln>
            </p:spPr>
            <p:txBody>
              <a:bodyPr/>
              <a:lstStyle/>
              <a:p>
                <a:endParaRPr lang="en-GB"/>
              </a:p>
            </p:txBody>
          </p:sp>
          <p:sp>
            <p:nvSpPr>
              <p:cNvPr id="36933" name="Line 733"/>
              <p:cNvSpPr>
                <a:spLocks noChangeShapeType="1"/>
              </p:cNvSpPr>
              <p:nvPr/>
            </p:nvSpPr>
            <p:spPr bwMode="auto">
              <a:xfrm flipH="1">
                <a:off x="1154" y="1708"/>
                <a:ext cx="9" cy="1"/>
              </a:xfrm>
              <a:prstGeom prst="line">
                <a:avLst/>
              </a:prstGeom>
              <a:noFill/>
              <a:ln w="30163">
                <a:solidFill>
                  <a:srgbClr val="FF0000"/>
                </a:solidFill>
                <a:round/>
                <a:headEnd/>
                <a:tailEnd/>
              </a:ln>
            </p:spPr>
            <p:txBody>
              <a:bodyPr/>
              <a:lstStyle/>
              <a:p>
                <a:endParaRPr lang="en-GB"/>
              </a:p>
            </p:txBody>
          </p:sp>
          <p:sp>
            <p:nvSpPr>
              <p:cNvPr id="36934" name="Line 734"/>
              <p:cNvSpPr>
                <a:spLocks noChangeShapeType="1"/>
              </p:cNvSpPr>
              <p:nvPr/>
            </p:nvSpPr>
            <p:spPr bwMode="auto">
              <a:xfrm flipH="1">
                <a:off x="1163" y="1708"/>
                <a:ext cx="10" cy="1"/>
              </a:xfrm>
              <a:prstGeom prst="line">
                <a:avLst/>
              </a:prstGeom>
              <a:noFill/>
              <a:ln w="30163">
                <a:solidFill>
                  <a:srgbClr val="FF0000"/>
                </a:solidFill>
                <a:round/>
                <a:headEnd/>
                <a:tailEnd/>
              </a:ln>
            </p:spPr>
            <p:txBody>
              <a:bodyPr/>
              <a:lstStyle/>
              <a:p>
                <a:endParaRPr lang="en-GB"/>
              </a:p>
            </p:txBody>
          </p:sp>
          <p:sp>
            <p:nvSpPr>
              <p:cNvPr id="36935" name="Line 735"/>
              <p:cNvSpPr>
                <a:spLocks noChangeShapeType="1"/>
              </p:cNvSpPr>
              <p:nvPr/>
            </p:nvSpPr>
            <p:spPr bwMode="auto">
              <a:xfrm flipH="1">
                <a:off x="1173" y="1708"/>
                <a:ext cx="10" cy="1"/>
              </a:xfrm>
              <a:prstGeom prst="line">
                <a:avLst/>
              </a:prstGeom>
              <a:noFill/>
              <a:ln w="30163">
                <a:solidFill>
                  <a:srgbClr val="FF0000"/>
                </a:solidFill>
                <a:round/>
                <a:headEnd/>
                <a:tailEnd/>
              </a:ln>
            </p:spPr>
            <p:txBody>
              <a:bodyPr/>
              <a:lstStyle/>
              <a:p>
                <a:endParaRPr lang="en-GB"/>
              </a:p>
            </p:txBody>
          </p:sp>
          <p:sp>
            <p:nvSpPr>
              <p:cNvPr id="36936" name="Line 736"/>
              <p:cNvSpPr>
                <a:spLocks noChangeShapeType="1"/>
              </p:cNvSpPr>
              <p:nvPr/>
            </p:nvSpPr>
            <p:spPr bwMode="auto">
              <a:xfrm flipH="1">
                <a:off x="1183" y="1708"/>
                <a:ext cx="19" cy="1"/>
              </a:xfrm>
              <a:prstGeom prst="line">
                <a:avLst/>
              </a:prstGeom>
              <a:noFill/>
              <a:ln w="30163">
                <a:solidFill>
                  <a:srgbClr val="FF0000"/>
                </a:solidFill>
                <a:round/>
                <a:headEnd/>
                <a:tailEnd/>
              </a:ln>
            </p:spPr>
            <p:txBody>
              <a:bodyPr/>
              <a:lstStyle/>
              <a:p>
                <a:endParaRPr lang="en-GB"/>
              </a:p>
            </p:txBody>
          </p:sp>
          <p:sp>
            <p:nvSpPr>
              <p:cNvPr id="36937" name="Line 737"/>
              <p:cNvSpPr>
                <a:spLocks noChangeShapeType="1"/>
              </p:cNvSpPr>
              <p:nvPr/>
            </p:nvSpPr>
            <p:spPr bwMode="auto">
              <a:xfrm>
                <a:off x="1202" y="1708"/>
                <a:ext cx="1" cy="1"/>
              </a:xfrm>
              <a:prstGeom prst="line">
                <a:avLst/>
              </a:prstGeom>
              <a:noFill/>
              <a:ln w="30163">
                <a:solidFill>
                  <a:srgbClr val="FF0000"/>
                </a:solidFill>
                <a:round/>
                <a:headEnd/>
                <a:tailEnd/>
              </a:ln>
            </p:spPr>
            <p:txBody>
              <a:bodyPr/>
              <a:lstStyle/>
              <a:p>
                <a:endParaRPr lang="en-GB"/>
              </a:p>
            </p:txBody>
          </p:sp>
          <p:sp>
            <p:nvSpPr>
              <p:cNvPr id="36938" name="Line 738"/>
              <p:cNvSpPr>
                <a:spLocks noChangeShapeType="1"/>
              </p:cNvSpPr>
              <p:nvPr/>
            </p:nvSpPr>
            <p:spPr bwMode="auto">
              <a:xfrm flipH="1">
                <a:off x="1202" y="1708"/>
                <a:ext cx="19" cy="1"/>
              </a:xfrm>
              <a:prstGeom prst="line">
                <a:avLst/>
              </a:prstGeom>
              <a:noFill/>
              <a:ln w="30163">
                <a:solidFill>
                  <a:srgbClr val="FF0000"/>
                </a:solidFill>
                <a:round/>
                <a:headEnd/>
                <a:tailEnd/>
              </a:ln>
            </p:spPr>
            <p:txBody>
              <a:bodyPr/>
              <a:lstStyle/>
              <a:p>
                <a:endParaRPr lang="en-GB"/>
              </a:p>
            </p:txBody>
          </p:sp>
          <p:sp>
            <p:nvSpPr>
              <p:cNvPr id="36939" name="Line 739"/>
              <p:cNvSpPr>
                <a:spLocks noChangeShapeType="1"/>
              </p:cNvSpPr>
              <p:nvPr/>
            </p:nvSpPr>
            <p:spPr bwMode="auto">
              <a:xfrm flipH="1">
                <a:off x="1221" y="1708"/>
                <a:ext cx="10" cy="1"/>
              </a:xfrm>
              <a:prstGeom prst="line">
                <a:avLst/>
              </a:prstGeom>
              <a:noFill/>
              <a:ln w="30163">
                <a:solidFill>
                  <a:srgbClr val="FF0000"/>
                </a:solidFill>
                <a:round/>
                <a:headEnd/>
                <a:tailEnd/>
              </a:ln>
            </p:spPr>
            <p:txBody>
              <a:bodyPr/>
              <a:lstStyle/>
              <a:p>
                <a:endParaRPr lang="en-GB"/>
              </a:p>
            </p:txBody>
          </p:sp>
          <p:sp>
            <p:nvSpPr>
              <p:cNvPr id="36940" name="Freeform 740"/>
              <p:cNvSpPr>
                <a:spLocks/>
              </p:cNvSpPr>
              <p:nvPr/>
            </p:nvSpPr>
            <p:spPr bwMode="auto">
              <a:xfrm>
                <a:off x="1231" y="1708"/>
                <a:ext cx="9" cy="10"/>
              </a:xfrm>
              <a:custGeom>
                <a:avLst/>
                <a:gdLst>
                  <a:gd name="T0" fmla="*/ 0 w 9"/>
                  <a:gd name="T1" fmla="*/ 10 h 10"/>
                  <a:gd name="T2" fmla="*/ 9 w 9"/>
                  <a:gd name="T3" fmla="*/ 0 h 10"/>
                  <a:gd name="T4" fmla="*/ 9 w 9"/>
                  <a:gd name="T5" fmla="*/ 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0" y="10"/>
                    </a:moveTo>
                    <a:lnTo>
                      <a:pt x="9" y="0"/>
                    </a:lnTo>
                  </a:path>
                </a:pathLst>
              </a:custGeom>
              <a:noFill/>
              <a:ln w="30163">
                <a:solidFill>
                  <a:srgbClr val="FF0000"/>
                </a:solidFill>
                <a:prstDash val="solid"/>
                <a:round/>
                <a:headEnd/>
                <a:tailEnd/>
              </a:ln>
            </p:spPr>
            <p:txBody>
              <a:bodyPr/>
              <a:lstStyle/>
              <a:p>
                <a:endParaRPr lang="en-GB"/>
              </a:p>
            </p:txBody>
          </p:sp>
          <p:sp>
            <p:nvSpPr>
              <p:cNvPr id="36941" name="Line 741"/>
              <p:cNvSpPr>
                <a:spLocks noChangeShapeType="1"/>
              </p:cNvSpPr>
              <p:nvPr/>
            </p:nvSpPr>
            <p:spPr bwMode="auto">
              <a:xfrm flipH="1">
                <a:off x="1240" y="1708"/>
                <a:ext cx="10" cy="1"/>
              </a:xfrm>
              <a:prstGeom prst="line">
                <a:avLst/>
              </a:prstGeom>
              <a:noFill/>
              <a:ln w="30163">
                <a:solidFill>
                  <a:srgbClr val="FF0000"/>
                </a:solidFill>
                <a:round/>
                <a:headEnd/>
                <a:tailEnd/>
              </a:ln>
            </p:spPr>
            <p:txBody>
              <a:bodyPr/>
              <a:lstStyle/>
              <a:p>
                <a:endParaRPr lang="en-GB"/>
              </a:p>
            </p:txBody>
          </p:sp>
          <p:sp>
            <p:nvSpPr>
              <p:cNvPr id="36942" name="Line 742"/>
              <p:cNvSpPr>
                <a:spLocks noChangeShapeType="1"/>
              </p:cNvSpPr>
              <p:nvPr/>
            </p:nvSpPr>
            <p:spPr bwMode="auto">
              <a:xfrm flipH="1">
                <a:off x="1250" y="1708"/>
                <a:ext cx="9" cy="1"/>
              </a:xfrm>
              <a:prstGeom prst="line">
                <a:avLst/>
              </a:prstGeom>
              <a:noFill/>
              <a:ln w="30163">
                <a:solidFill>
                  <a:srgbClr val="FF0000"/>
                </a:solidFill>
                <a:round/>
                <a:headEnd/>
                <a:tailEnd/>
              </a:ln>
            </p:spPr>
            <p:txBody>
              <a:bodyPr/>
              <a:lstStyle/>
              <a:p>
                <a:endParaRPr lang="en-GB"/>
              </a:p>
            </p:txBody>
          </p:sp>
          <p:sp>
            <p:nvSpPr>
              <p:cNvPr id="36943" name="Line 743"/>
              <p:cNvSpPr>
                <a:spLocks noChangeShapeType="1"/>
              </p:cNvSpPr>
              <p:nvPr/>
            </p:nvSpPr>
            <p:spPr bwMode="auto">
              <a:xfrm flipH="1">
                <a:off x="1259" y="1708"/>
                <a:ext cx="10" cy="1"/>
              </a:xfrm>
              <a:prstGeom prst="line">
                <a:avLst/>
              </a:prstGeom>
              <a:noFill/>
              <a:ln w="30163">
                <a:solidFill>
                  <a:srgbClr val="FF0000"/>
                </a:solidFill>
                <a:round/>
                <a:headEnd/>
                <a:tailEnd/>
              </a:ln>
            </p:spPr>
            <p:txBody>
              <a:bodyPr/>
              <a:lstStyle/>
              <a:p>
                <a:endParaRPr lang="en-GB"/>
              </a:p>
            </p:txBody>
          </p:sp>
          <p:sp>
            <p:nvSpPr>
              <p:cNvPr id="36944" name="Line 744"/>
              <p:cNvSpPr>
                <a:spLocks noChangeShapeType="1"/>
              </p:cNvSpPr>
              <p:nvPr/>
            </p:nvSpPr>
            <p:spPr bwMode="auto">
              <a:xfrm flipH="1">
                <a:off x="1269" y="1708"/>
                <a:ext cx="9" cy="1"/>
              </a:xfrm>
              <a:prstGeom prst="line">
                <a:avLst/>
              </a:prstGeom>
              <a:noFill/>
              <a:ln w="30163">
                <a:solidFill>
                  <a:srgbClr val="FF0000"/>
                </a:solidFill>
                <a:round/>
                <a:headEnd/>
                <a:tailEnd/>
              </a:ln>
            </p:spPr>
            <p:txBody>
              <a:bodyPr/>
              <a:lstStyle/>
              <a:p>
                <a:endParaRPr lang="en-GB"/>
              </a:p>
            </p:txBody>
          </p:sp>
          <p:sp>
            <p:nvSpPr>
              <p:cNvPr id="36945" name="Line 745"/>
              <p:cNvSpPr>
                <a:spLocks noChangeShapeType="1"/>
              </p:cNvSpPr>
              <p:nvPr/>
            </p:nvSpPr>
            <p:spPr bwMode="auto">
              <a:xfrm flipH="1">
                <a:off x="1278" y="1708"/>
                <a:ext cx="10" cy="1"/>
              </a:xfrm>
              <a:prstGeom prst="line">
                <a:avLst/>
              </a:prstGeom>
              <a:noFill/>
              <a:ln w="30163">
                <a:solidFill>
                  <a:srgbClr val="FF0000"/>
                </a:solidFill>
                <a:round/>
                <a:headEnd/>
                <a:tailEnd/>
              </a:ln>
            </p:spPr>
            <p:txBody>
              <a:bodyPr/>
              <a:lstStyle/>
              <a:p>
                <a:endParaRPr lang="en-GB"/>
              </a:p>
            </p:txBody>
          </p:sp>
          <p:sp>
            <p:nvSpPr>
              <p:cNvPr id="36946" name="Line 746"/>
              <p:cNvSpPr>
                <a:spLocks noChangeShapeType="1"/>
              </p:cNvSpPr>
              <p:nvPr/>
            </p:nvSpPr>
            <p:spPr bwMode="auto">
              <a:xfrm flipH="1">
                <a:off x="1288" y="1708"/>
                <a:ext cx="19" cy="1"/>
              </a:xfrm>
              <a:prstGeom prst="line">
                <a:avLst/>
              </a:prstGeom>
              <a:noFill/>
              <a:ln w="30163">
                <a:solidFill>
                  <a:srgbClr val="FF0000"/>
                </a:solidFill>
                <a:round/>
                <a:headEnd/>
                <a:tailEnd/>
              </a:ln>
            </p:spPr>
            <p:txBody>
              <a:bodyPr/>
              <a:lstStyle/>
              <a:p>
                <a:endParaRPr lang="en-GB"/>
              </a:p>
            </p:txBody>
          </p:sp>
          <p:sp>
            <p:nvSpPr>
              <p:cNvPr id="36947" name="Line 747"/>
              <p:cNvSpPr>
                <a:spLocks noChangeShapeType="1"/>
              </p:cNvSpPr>
              <p:nvPr/>
            </p:nvSpPr>
            <p:spPr bwMode="auto">
              <a:xfrm>
                <a:off x="1307" y="1708"/>
                <a:ext cx="1" cy="1"/>
              </a:xfrm>
              <a:prstGeom prst="line">
                <a:avLst/>
              </a:prstGeom>
              <a:noFill/>
              <a:ln w="30163">
                <a:solidFill>
                  <a:srgbClr val="FF0000"/>
                </a:solidFill>
                <a:round/>
                <a:headEnd/>
                <a:tailEnd/>
              </a:ln>
            </p:spPr>
            <p:txBody>
              <a:bodyPr/>
              <a:lstStyle/>
              <a:p>
                <a:endParaRPr lang="en-GB"/>
              </a:p>
            </p:txBody>
          </p:sp>
          <p:sp>
            <p:nvSpPr>
              <p:cNvPr id="36948" name="Line 748"/>
              <p:cNvSpPr>
                <a:spLocks noChangeShapeType="1"/>
              </p:cNvSpPr>
              <p:nvPr/>
            </p:nvSpPr>
            <p:spPr bwMode="auto">
              <a:xfrm flipH="1">
                <a:off x="1307" y="1708"/>
                <a:ext cx="19" cy="1"/>
              </a:xfrm>
              <a:prstGeom prst="line">
                <a:avLst/>
              </a:prstGeom>
              <a:noFill/>
              <a:ln w="30163">
                <a:solidFill>
                  <a:srgbClr val="FF0000"/>
                </a:solidFill>
                <a:round/>
                <a:headEnd/>
                <a:tailEnd/>
              </a:ln>
            </p:spPr>
            <p:txBody>
              <a:bodyPr/>
              <a:lstStyle/>
              <a:p>
                <a:endParaRPr lang="en-GB"/>
              </a:p>
            </p:txBody>
          </p:sp>
          <p:sp>
            <p:nvSpPr>
              <p:cNvPr id="36949" name="Line 749"/>
              <p:cNvSpPr>
                <a:spLocks noChangeShapeType="1"/>
              </p:cNvSpPr>
              <p:nvPr/>
            </p:nvSpPr>
            <p:spPr bwMode="auto">
              <a:xfrm>
                <a:off x="1326" y="1708"/>
                <a:ext cx="1" cy="1"/>
              </a:xfrm>
              <a:prstGeom prst="line">
                <a:avLst/>
              </a:prstGeom>
              <a:noFill/>
              <a:ln w="30163">
                <a:solidFill>
                  <a:srgbClr val="FF0000"/>
                </a:solidFill>
                <a:round/>
                <a:headEnd/>
                <a:tailEnd/>
              </a:ln>
            </p:spPr>
            <p:txBody>
              <a:bodyPr/>
              <a:lstStyle/>
              <a:p>
                <a:endParaRPr lang="en-GB"/>
              </a:p>
            </p:txBody>
          </p:sp>
          <p:sp>
            <p:nvSpPr>
              <p:cNvPr id="36950" name="Line 750"/>
              <p:cNvSpPr>
                <a:spLocks noChangeShapeType="1"/>
              </p:cNvSpPr>
              <p:nvPr/>
            </p:nvSpPr>
            <p:spPr bwMode="auto">
              <a:xfrm flipH="1">
                <a:off x="1326" y="1708"/>
                <a:ext cx="20" cy="1"/>
              </a:xfrm>
              <a:prstGeom prst="line">
                <a:avLst/>
              </a:prstGeom>
              <a:noFill/>
              <a:ln w="30163">
                <a:solidFill>
                  <a:srgbClr val="FF0000"/>
                </a:solidFill>
                <a:round/>
                <a:headEnd/>
                <a:tailEnd/>
              </a:ln>
            </p:spPr>
            <p:txBody>
              <a:bodyPr/>
              <a:lstStyle/>
              <a:p>
                <a:endParaRPr lang="en-GB"/>
              </a:p>
            </p:txBody>
          </p:sp>
          <p:sp>
            <p:nvSpPr>
              <p:cNvPr id="36951" name="Line 751"/>
              <p:cNvSpPr>
                <a:spLocks noChangeShapeType="1"/>
              </p:cNvSpPr>
              <p:nvPr/>
            </p:nvSpPr>
            <p:spPr bwMode="auto">
              <a:xfrm>
                <a:off x="1346" y="1708"/>
                <a:ext cx="1" cy="1"/>
              </a:xfrm>
              <a:prstGeom prst="line">
                <a:avLst/>
              </a:prstGeom>
              <a:noFill/>
              <a:ln w="30163">
                <a:solidFill>
                  <a:srgbClr val="FF0000"/>
                </a:solidFill>
                <a:round/>
                <a:headEnd/>
                <a:tailEnd/>
              </a:ln>
            </p:spPr>
            <p:txBody>
              <a:bodyPr/>
              <a:lstStyle/>
              <a:p>
                <a:endParaRPr lang="en-GB"/>
              </a:p>
            </p:txBody>
          </p:sp>
          <p:sp>
            <p:nvSpPr>
              <p:cNvPr id="36952" name="Line 752"/>
              <p:cNvSpPr>
                <a:spLocks noChangeShapeType="1"/>
              </p:cNvSpPr>
              <p:nvPr/>
            </p:nvSpPr>
            <p:spPr bwMode="auto">
              <a:xfrm flipH="1">
                <a:off x="1346" y="1708"/>
                <a:ext cx="19" cy="1"/>
              </a:xfrm>
              <a:prstGeom prst="line">
                <a:avLst/>
              </a:prstGeom>
              <a:noFill/>
              <a:ln w="30163">
                <a:solidFill>
                  <a:srgbClr val="FF0000"/>
                </a:solidFill>
                <a:round/>
                <a:headEnd/>
                <a:tailEnd/>
              </a:ln>
            </p:spPr>
            <p:txBody>
              <a:bodyPr/>
              <a:lstStyle/>
              <a:p>
                <a:endParaRPr lang="en-GB"/>
              </a:p>
            </p:txBody>
          </p:sp>
          <p:sp>
            <p:nvSpPr>
              <p:cNvPr id="36953" name="Line 753"/>
              <p:cNvSpPr>
                <a:spLocks noChangeShapeType="1"/>
              </p:cNvSpPr>
              <p:nvPr/>
            </p:nvSpPr>
            <p:spPr bwMode="auto">
              <a:xfrm flipH="1">
                <a:off x="1365" y="1708"/>
                <a:ext cx="9" cy="1"/>
              </a:xfrm>
              <a:prstGeom prst="line">
                <a:avLst/>
              </a:prstGeom>
              <a:noFill/>
              <a:ln w="30163">
                <a:solidFill>
                  <a:srgbClr val="FF0000"/>
                </a:solidFill>
                <a:round/>
                <a:headEnd/>
                <a:tailEnd/>
              </a:ln>
            </p:spPr>
            <p:txBody>
              <a:bodyPr/>
              <a:lstStyle/>
              <a:p>
                <a:endParaRPr lang="en-GB"/>
              </a:p>
            </p:txBody>
          </p:sp>
          <p:sp>
            <p:nvSpPr>
              <p:cNvPr id="36954" name="Line 754"/>
              <p:cNvSpPr>
                <a:spLocks noChangeShapeType="1"/>
              </p:cNvSpPr>
              <p:nvPr/>
            </p:nvSpPr>
            <p:spPr bwMode="auto">
              <a:xfrm flipH="1">
                <a:off x="1374" y="1708"/>
                <a:ext cx="10" cy="1"/>
              </a:xfrm>
              <a:prstGeom prst="line">
                <a:avLst/>
              </a:prstGeom>
              <a:noFill/>
              <a:ln w="30163">
                <a:solidFill>
                  <a:srgbClr val="FF0000"/>
                </a:solidFill>
                <a:round/>
                <a:headEnd/>
                <a:tailEnd/>
              </a:ln>
            </p:spPr>
            <p:txBody>
              <a:bodyPr/>
              <a:lstStyle/>
              <a:p>
                <a:endParaRPr lang="en-GB"/>
              </a:p>
            </p:txBody>
          </p:sp>
          <p:sp>
            <p:nvSpPr>
              <p:cNvPr id="36955" name="Line 755"/>
              <p:cNvSpPr>
                <a:spLocks noChangeShapeType="1"/>
              </p:cNvSpPr>
              <p:nvPr/>
            </p:nvSpPr>
            <p:spPr bwMode="auto">
              <a:xfrm flipH="1">
                <a:off x="1384" y="1708"/>
                <a:ext cx="10" cy="1"/>
              </a:xfrm>
              <a:prstGeom prst="line">
                <a:avLst/>
              </a:prstGeom>
              <a:noFill/>
              <a:ln w="30163">
                <a:solidFill>
                  <a:srgbClr val="FF0000"/>
                </a:solidFill>
                <a:round/>
                <a:headEnd/>
                <a:tailEnd/>
              </a:ln>
            </p:spPr>
            <p:txBody>
              <a:bodyPr/>
              <a:lstStyle/>
              <a:p>
                <a:endParaRPr lang="en-GB"/>
              </a:p>
            </p:txBody>
          </p:sp>
          <p:sp>
            <p:nvSpPr>
              <p:cNvPr id="36956" name="Line 756"/>
              <p:cNvSpPr>
                <a:spLocks noChangeShapeType="1"/>
              </p:cNvSpPr>
              <p:nvPr/>
            </p:nvSpPr>
            <p:spPr bwMode="auto">
              <a:xfrm flipH="1">
                <a:off x="1394" y="1708"/>
                <a:ext cx="9" cy="1"/>
              </a:xfrm>
              <a:prstGeom prst="line">
                <a:avLst/>
              </a:prstGeom>
              <a:noFill/>
              <a:ln w="30163">
                <a:solidFill>
                  <a:srgbClr val="FF0000"/>
                </a:solidFill>
                <a:round/>
                <a:headEnd/>
                <a:tailEnd/>
              </a:ln>
            </p:spPr>
            <p:txBody>
              <a:bodyPr/>
              <a:lstStyle/>
              <a:p>
                <a:endParaRPr lang="en-GB"/>
              </a:p>
            </p:txBody>
          </p:sp>
          <p:sp>
            <p:nvSpPr>
              <p:cNvPr id="36957" name="Line 757"/>
              <p:cNvSpPr>
                <a:spLocks noChangeShapeType="1"/>
              </p:cNvSpPr>
              <p:nvPr/>
            </p:nvSpPr>
            <p:spPr bwMode="auto">
              <a:xfrm flipH="1">
                <a:off x="1403" y="1708"/>
                <a:ext cx="10" cy="1"/>
              </a:xfrm>
              <a:prstGeom prst="line">
                <a:avLst/>
              </a:prstGeom>
              <a:noFill/>
              <a:ln w="30163">
                <a:solidFill>
                  <a:srgbClr val="FF0000"/>
                </a:solidFill>
                <a:round/>
                <a:headEnd/>
                <a:tailEnd/>
              </a:ln>
            </p:spPr>
            <p:txBody>
              <a:bodyPr/>
              <a:lstStyle/>
              <a:p>
                <a:endParaRPr lang="en-GB"/>
              </a:p>
            </p:txBody>
          </p:sp>
          <p:sp>
            <p:nvSpPr>
              <p:cNvPr id="36958" name="Line 758"/>
              <p:cNvSpPr>
                <a:spLocks noChangeShapeType="1"/>
              </p:cNvSpPr>
              <p:nvPr/>
            </p:nvSpPr>
            <p:spPr bwMode="auto">
              <a:xfrm flipH="1">
                <a:off x="1413" y="1708"/>
                <a:ext cx="9" cy="1"/>
              </a:xfrm>
              <a:prstGeom prst="line">
                <a:avLst/>
              </a:prstGeom>
              <a:noFill/>
              <a:ln w="30163">
                <a:solidFill>
                  <a:srgbClr val="FF0000"/>
                </a:solidFill>
                <a:round/>
                <a:headEnd/>
                <a:tailEnd/>
              </a:ln>
            </p:spPr>
            <p:txBody>
              <a:bodyPr/>
              <a:lstStyle/>
              <a:p>
                <a:endParaRPr lang="en-GB"/>
              </a:p>
            </p:txBody>
          </p:sp>
          <p:sp>
            <p:nvSpPr>
              <p:cNvPr id="36959" name="Line 759"/>
              <p:cNvSpPr>
                <a:spLocks noChangeShapeType="1"/>
              </p:cNvSpPr>
              <p:nvPr/>
            </p:nvSpPr>
            <p:spPr bwMode="auto">
              <a:xfrm flipH="1">
                <a:off x="1422" y="1708"/>
                <a:ext cx="10" cy="1"/>
              </a:xfrm>
              <a:prstGeom prst="line">
                <a:avLst/>
              </a:prstGeom>
              <a:noFill/>
              <a:ln w="30163">
                <a:solidFill>
                  <a:srgbClr val="FF0000"/>
                </a:solidFill>
                <a:round/>
                <a:headEnd/>
                <a:tailEnd/>
              </a:ln>
            </p:spPr>
            <p:txBody>
              <a:bodyPr/>
              <a:lstStyle/>
              <a:p>
                <a:endParaRPr lang="en-GB"/>
              </a:p>
            </p:txBody>
          </p:sp>
          <p:sp>
            <p:nvSpPr>
              <p:cNvPr id="36960" name="Line 760"/>
              <p:cNvSpPr>
                <a:spLocks noChangeShapeType="1"/>
              </p:cNvSpPr>
              <p:nvPr/>
            </p:nvSpPr>
            <p:spPr bwMode="auto">
              <a:xfrm flipH="1">
                <a:off x="1432" y="1708"/>
                <a:ext cx="10" cy="1"/>
              </a:xfrm>
              <a:prstGeom prst="line">
                <a:avLst/>
              </a:prstGeom>
              <a:noFill/>
              <a:ln w="30163">
                <a:solidFill>
                  <a:srgbClr val="FF0000"/>
                </a:solidFill>
                <a:round/>
                <a:headEnd/>
                <a:tailEnd/>
              </a:ln>
            </p:spPr>
            <p:txBody>
              <a:bodyPr/>
              <a:lstStyle/>
              <a:p>
                <a:endParaRPr lang="en-GB"/>
              </a:p>
            </p:txBody>
          </p:sp>
          <p:sp>
            <p:nvSpPr>
              <p:cNvPr id="36961" name="Line 761"/>
              <p:cNvSpPr>
                <a:spLocks noChangeShapeType="1"/>
              </p:cNvSpPr>
              <p:nvPr/>
            </p:nvSpPr>
            <p:spPr bwMode="auto">
              <a:xfrm flipH="1">
                <a:off x="1442" y="1708"/>
                <a:ext cx="9" cy="1"/>
              </a:xfrm>
              <a:prstGeom prst="line">
                <a:avLst/>
              </a:prstGeom>
              <a:noFill/>
              <a:ln w="30163">
                <a:solidFill>
                  <a:srgbClr val="FF0000"/>
                </a:solidFill>
                <a:round/>
                <a:headEnd/>
                <a:tailEnd/>
              </a:ln>
            </p:spPr>
            <p:txBody>
              <a:bodyPr/>
              <a:lstStyle/>
              <a:p>
                <a:endParaRPr lang="en-GB"/>
              </a:p>
            </p:txBody>
          </p:sp>
          <p:sp>
            <p:nvSpPr>
              <p:cNvPr id="36962" name="Line 762"/>
              <p:cNvSpPr>
                <a:spLocks noChangeShapeType="1"/>
              </p:cNvSpPr>
              <p:nvPr/>
            </p:nvSpPr>
            <p:spPr bwMode="auto">
              <a:xfrm flipH="1">
                <a:off x="1451" y="1708"/>
                <a:ext cx="19" cy="1"/>
              </a:xfrm>
              <a:prstGeom prst="line">
                <a:avLst/>
              </a:prstGeom>
              <a:noFill/>
              <a:ln w="30163">
                <a:solidFill>
                  <a:srgbClr val="FF0000"/>
                </a:solidFill>
                <a:round/>
                <a:headEnd/>
                <a:tailEnd/>
              </a:ln>
            </p:spPr>
            <p:txBody>
              <a:bodyPr/>
              <a:lstStyle/>
              <a:p>
                <a:endParaRPr lang="en-GB"/>
              </a:p>
            </p:txBody>
          </p:sp>
          <p:sp>
            <p:nvSpPr>
              <p:cNvPr id="36963" name="Line 763"/>
              <p:cNvSpPr>
                <a:spLocks noChangeShapeType="1"/>
              </p:cNvSpPr>
              <p:nvPr/>
            </p:nvSpPr>
            <p:spPr bwMode="auto">
              <a:xfrm>
                <a:off x="1470" y="1708"/>
                <a:ext cx="1" cy="1"/>
              </a:xfrm>
              <a:prstGeom prst="line">
                <a:avLst/>
              </a:prstGeom>
              <a:noFill/>
              <a:ln w="30163">
                <a:solidFill>
                  <a:srgbClr val="FF0000"/>
                </a:solidFill>
                <a:round/>
                <a:headEnd/>
                <a:tailEnd/>
              </a:ln>
            </p:spPr>
            <p:txBody>
              <a:bodyPr/>
              <a:lstStyle/>
              <a:p>
                <a:endParaRPr lang="en-GB"/>
              </a:p>
            </p:txBody>
          </p:sp>
          <p:sp>
            <p:nvSpPr>
              <p:cNvPr id="36964" name="Line 764"/>
              <p:cNvSpPr>
                <a:spLocks noChangeShapeType="1"/>
              </p:cNvSpPr>
              <p:nvPr/>
            </p:nvSpPr>
            <p:spPr bwMode="auto">
              <a:xfrm flipH="1">
                <a:off x="1470" y="1708"/>
                <a:ext cx="10" cy="1"/>
              </a:xfrm>
              <a:prstGeom prst="line">
                <a:avLst/>
              </a:prstGeom>
              <a:noFill/>
              <a:ln w="30163">
                <a:solidFill>
                  <a:srgbClr val="FF0000"/>
                </a:solidFill>
                <a:round/>
                <a:headEnd/>
                <a:tailEnd/>
              </a:ln>
            </p:spPr>
            <p:txBody>
              <a:bodyPr/>
              <a:lstStyle/>
              <a:p>
                <a:endParaRPr lang="en-GB"/>
              </a:p>
            </p:txBody>
          </p:sp>
          <p:sp>
            <p:nvSpPr>
              <p:cNvPr id="36965" name="Line 765"/>
              <p:cNvSpPr>
                <a:spLocks noChangeShapeType="1"/>
              </p:cNvSpPr>
              <p:nvPr/>
            </p:nvSpPr>
            <p:spPr bwMode="auto">
              <a:xfrm flipH="1">
                <a:off x="1480" y="1708"/>
                <a:ext cx="19" cy="1"/>
              </a:xfrm>
              <a:prstGeom prst="line">
                <a:avLst/>
              </a:prstGeom>
              <a:noFill/>
              <a:ln w="30163">
                <a:solidFill>
                  <a:srgbClr val="FF0000"/>
                </a:solidFill>
                <a:round/>
                <a:headEnd/>
                <a:tailEnd/>
              </a:ln>
            </p:spPr>
            <p:txBody>
              <a:bodyPr/>
              <a:lstStyle/>
              <a:p>
                <a:endParaRPr lang="en-GB"/>
              </a:p>
            </p:txBody>
          </p:sp>
          <p:sp>
            <p:nvSpPr>
              <p:cNvPr id="36966" name="Line 766"/>
              <p:cNvSpPr>
                <a:spLocks noChangeShapeType="1"/>
              </p:cNvSpPr>
              <p:nvPr/>
            </p:nvSpPr>
            <p:spPr bwMode="auto">
              <a:xfrm flipH="1">
                <a:off x="1499" y="1708"/>
                <a:ext cx="10" cy="1"/>
              </a:xfrm>
              <a:prstGeom prst="line">
                <a:avLst/>
              </a:prstGeom>
              <a:noFill/>
              <a:ln w="30163">
                <a:solidFill>
                  <a:srgbClr val="FF0000"/>
                </a:solidFill>
                <a:round/>
                <a:headEnd/>
                <a:tailEnd/>
              </a:ln>
            </p:spPr>
            <p:txBody>
              <a:bodyPr/>
              <a:lstStyle/>
              <a:p>
                <a:endParaRPr lang="en-GB"/>
              </a:p>
            </p:txBody>
          </p:sp>
          <p:sp>
            <p:nvSpPr>
              <p:cNvPr id="36967" name="Line 767"/>
              <p:cNvSpPr>
                <a:spLocks noChangeShapeType="1"/>
              </p:cNvSpPr>
              <p:nvPr/>
            </p:nvSpPr>
            <p:spPr bwMode="auto">
              <a:xfrm flipH="1">
                <a:off x="1509" y="1708"/>
                <a:ext cx="9" cy="1"/>
              </a:xfrm>
              <a:prstGeom prst="line">
                <a:avLst/>
              </a:prstGeom>
              <a:noFill/>
              <a:ln w="30163">
                <a:solidFill>
                  <a:srgbClr val="FF0000"/>
                </a:solidFill>
                <a:round/>
                <a:headEnd/>
                <a:tailEnd/>
              </a:ln>
            </p:spPr>
            <p:txBody>
              <a:bodyPr/>
              <a:lstStyle/>
              <a:p>
                <a:endParaRPr lang="en-GB"/>
              </a:p>
            </p:txBody>
          </p:sp>
          <p:sp>
            <p:nvSpPr>
              <p:cNvPr id="36968" name="Line 768"/>
              <p:cNvSpPr>
                <a:spLocks noChangeShapeType="1"/>
              </p:cNvSpPr>
              <p:nvPr/>
            </p:nvSpPr>
            <p:spPr bwMode="auto">
              <a:xfrm flipH="1">
                <a:off x="1518" y="1708"/>
                <a:ext cx="10" cy="1"/>
              </a:xfrm>
              <a:prstGeom prst="line">
                <a:avLst/>
              </a:prstGeom>
              <a:noFill/>
              <a:ln w="30163">
                <a:solidFill>
                  <a:srgbClr val="FF0000"/>
                </a:solidFill>
                <a:round/>
                <a:headEnd/>
                <a:tailEnd/>
              </a:ln>
            </p:spPr>
            <p:txBody>
              <a:bodyPr/>
              <a:lstStyle/>
              <a:p>
                <a:endParaRPr lang="en-GB"/>
              </a:p>
            </p:txBody>
          </p:sp>
          <p:sp>
            <p:nvSpPr>
              <p:cNvPr id="36969" name="Line 769"/>
              <p:cNvSpPr>
                <a:spLocks noChangeShapeType="1"/>
              </p:cNvSpPr>
              <p:nvPr/>
            </p:nvSpPr>
            <p:spPr bwMode="auto">
              <a:xfrm flipH="1">
                <a:off x="1528" y="1708"/>
                <a:ext cx="9" cy="1"/>
              </a:xfrm>
              <a:prstGeom prst="line">
                <a:avLst/>
              </a:prstGeom>
              <a:noFill/>
              <a:ln w="30163">
                <a:solidFill>
                  <a:srgbClr val="FF0000"/>
                </a:solidFill>
                <a:round/>
                <a:headEnd/>
                <a:tailEnd/>
              </a:ln>
            </p:spPr>
            <p:txBody>
              <a:bodyPr/>
              <a:lstStyle/>
              <a:p>
                <a:endParaRPr lang="en-GB"/>
              </a:p>
            </p:txBody>
          </p:sp>
          <p:sp>
            <p:nvSpPr>
              <p:cNvPr id="36970" name="Line 770"/>
              <p:cNvSpPr>
                <a:spLocks noChangeShapeType="1"/>
              </p:cNvSpPr>
              <p:nvPr/>
            </p:nvSpPr>
            <p:spPr bwMode="auto">
              <a:xfrm flipH="1">
                <a:off x="1537" y="1708"/>
                <a:ext cx="10" cy="1"/>
              </a:xfrm>
              <a:prstGeom prst="line">
                <a:avLst/>
              </a:prstGeom>
              <a:noFill/>
              <a:ln w="30163">
                <a:solidFill>
                  <a:srgbClr val="FF0000"/>
                </a:solidFill>
                <a:round/>
                <a:headEnd/>
                <a:tailEnd/>
              </a:ln>
            </p:spPr>
            <p:txBody>
              <a:bodyPr/>
              <a:lstStyle/>
              <a:p>
                <a:endParaRPr lang="en-GB"/>
              </a:p>
            </p:txBody>
          </p:sp>
          <p:sp>
            <p:nvSpPr>
              <p:cNvPr id="36971" name="Line 771"/>
              <p:cNvSpPr>
                <a:spLocks noChangeShapeType="1"/>
              </p:cNvSpPr>
              <p:nvPr/>
            </p:nvSpPr>
            <p:spPr bwMode="auto">
              <a:xfrm flipH="1">
                <a:off x="1547" y="1708"/>
                <a:ext cx="10" cy="1"/>
              </a:xfrm>
              <a:prstGeom prst="line">
                <a:avLst/>
              </a:prstGeom>
              <a:noFill/>
              <a:ln w="30163">
                <a:solidFill>
                  <a:srgbClr val="FF0000"/>
                </a:solidFill>
                <a:round/>
                <a:headEnd/>
                <a:tailEnd/>
              </a:ln>
            </p:spPr>
            <p:txBody>
              <a:bodyPr/>
              <a:lstStyle/>
              <a:p>
                <a:endParaRPr lang="en-GB"/>
              </a:p>
            </p:txBody>
          </p:sp>
          <p:sp>
            <p:nvSpPr>
              <p:cNvPr id="36972" name="Line 772"/>
              <p:cNvSpPr>
                <a:spLocks noChangeShapeType="1"/>
              </p:cNvSpPr>
              <p:nvPr/>
            </p:nvSpPr>
            <p:spPr bwMode="auto">
              <a:xfrm flipH="1">
                <a:off x="1557" y="1708"/>
                <a:ext cx="9" cy="1"/>
              </a:xfrm>
              <a:prstGeom prst="line">
                <a:avLst/>
              </a:prstGeom>
              <a:noFill/>
              <a:ln w="30163">
                <a:solidFill>
                  <a:srgbClr val="FF0000"/>
                </a:solidFill>
                <a:round/>
                <a:headEnd/>
                <a:tailEnd/>
              </a:ln>
            </p:spPr>
            <p:txBody>
              <a:bodyPr/>
              <a:lstStyle/>
              <a:p>
                <a:endParaRPr lang="en-GB"/>
              </a:p>
            </p:txBody>
          </p:sp>
          <p:sp>
            <p:nvSpPr>
              <p:cNvPr id="36973" name="Line 773"/>
              <p:cNvSpPr>
                <a:spLocks noChangeShapeType="1"/>
              </p:cNvSpPr>
              <p:nvPr/>
            </p:nvSpPr>
            <p:spPr bwMode="auto">
              <a:xfrm flipH="1">
                <a:off x="1566" y="1708"/>
                <a:ext cx="10" cy="1"/>
              </a:xfrm>
              <a:prstGeom prst="line">
                <a:avLst/>
              </a:prstGeom>
              <a:noFill/>
              <a:ln w="30163">
                <a:solidFill>
                  <a:srgbClr val="FF0000"/>
                </a:solidFill>
                <a:round/>
                <a:headEnd/>
                <a:tailEnd/>
              </a:ln>
            </p:spPr>
            <p:txBody>
              <a:bodyPr/>
              <a:lstStyle/>
              <a:p>
                <a:endParaRPr lang="en-GB"/>
              </a:p>
            </p:txBody>
          </p:sp>
          <p:sp>
            <p:nvSpPr>
              <p:cNvPr id="36974" name="Line 774"/>
              <p:cNvSpPr>
                <a:spLocks noChangeShapeType="1"/>
              </p:cNvSpPr>
              <p:nvPr/>
            </p:nvSpPr>
            <p:spPr bwMode="auto">
              <a:xfrm flipH="1">
                <a:off x="1576" y="1708"/>
                <a:ext cx="9" cy="1"/>
              </a:xfrm>
              <a:prstGeom prst="line">
                <a:avLst/>
              </a:prstGeom>
              <a:noFill/>
              <a:ln w="30163">
                <a:solidFill>
                  <a:srgbClr val="FF0000"/>
                </a:solidFill>
                <a:round/>
                <a:headEnd/>
                <a:tailEnd/>
              </a:ln>
            </p:spPr>
            <p:txBody>
              <a:bodyPr/>
              <a:lstStyle/>
              <a:p>
                <a:endParaRPr lang="en-GB"/>
              </a:p>
            </p:txBody>
          </p:sp>
          <p:sp>
            <p:nvSpPr>
              <p:cNvPr id="36975" name="Line 775"/>
              <p:cNvSpPr>
                <a:spLocks noChangeShapeType="1"/>
              </p:cNvSpPr>
              <p:nvPr/>
            </p:nvSpPr>
            <p:spPr bwMode="auto">
              <a:xfrm flipH="1">
                <a:off x="1585" y="1708"/>
                <a:ext cx="20" cy="1"/>
              </a:xfrm>
              <a:prstGeom prst="line">
                <a:avLst/>
              </a:prstGeom>
              <a:noFill/>
              <a:ln w="30163">
                <a:solidFill>
                  <a:srgbClr val="FF0000"/>
                </a:solidFill>
                <a:round/>
                <a:headEnd/>
                <a:tailEnd/>
              </a:ln>
            </p:spPr>
            <p:txBody>
              <a:bodyPr/>
              <a:lstStyle/>
              <a:p>
                <a:endParaRPr lang="en-GB"/>
              </a:p>
            </p:txBody>
          </p:sp>
          <p:sp>
            <p:nvSpPr>
              <p:cNvPr id="36976" name="Line 776"/>
              <p:cNvSpPr>
                <a:spLocks noChangeShapeType="1"/>
              </p:cNvSpPr>
              <p:nvPr/>
            </p:nvSpPr>
            <p:spPr bwMode="auto">
              <a:xfrm>
                <a:off x="1605" y="1708"/>
                <a:ext cx="1" cy="1"/>
              </a:xfrm>
              <a:prstGeom prst="line">
                <a:avLst/>
              </a:prstGeom>
              <a:noFill/>
              <a:ln w="30163">
                <a:solidFill>
                  <a:srgbClr val="FF0000"/>
                </a:solidFill>
                <a:round/>
                <a:headEnd/>
                <a:tailEnd/>
              </a:ln>
            </p:spPr>
            <p:txBody>
              <a:bodyPr/>
              <a:lstStyle/>
              <a:p>
                <a:endParaRPr lang="en-GB"/>
              </a:p>
            </p:txBody>
          </p:sp>
          <p:sp>
            <p:nvSpPr>
              <p:cNvPr id="36977" name="Line 777"/>
              <p:cNvSpPr>
                <a:spLocks noChangeShapeType="1"/>
              </p:cNvSpPr>
              <p:nvPr/>
            </p:nvSpPr>
            <p:spPr bwMode="auto">
              <a:xfrm flipH="1">
                <a:off x="1605" y="1708"/>
                <a:ext cx="19" cy="1"/>
              </a:xfrm>
              <a:prstGeom prst="line">
                <a:avLst/>
              </a:prstGeom>
              <a:noFill/>
              <a:ln w="30163">
                <a:solidFill>
                  <a:srgbClr val="FF0000"/>
                </a:solidFill>
                <a:round/>
                <a:headEnd/>
                <a:tailEnd/>
              </a:ln>
            </p:spPr>
            <p:txBody>
              <a:bodyPr/>
              <a:lstStyle/>
              <a:p>
                <a:endParaRPr lang="en-GB"/>
              </a:p>
            </p:txBody>
          </p:sp>
          <p:sp>
            <p:nvSpPr>
              <p:cNvPr id="36978" name="Line 778"/>
              <p:cNvSpPr>
                <a:spLocks noChangeShapeType="1"/>
              </p:cNvSpPr>
              <p:nvPr/>
            </p:nvSpPr>
            <p:spPr bwMode="auto">
              <a:xfrm>
                <a:off x="1624" y="1708"/>
                <a:ext cx="1" cy="1"/>
              </a:xfrm>
              <a:prstGeom prst="line">
                <a:avLst/>
              </a:prstGeom>
              <a:noFill/>
              <a:ln w="30163">
                <a:solidFill>
                  <a:srgbClr val="FF0000"/>
                </a:solidFill>
                <a:round/>
                <a:headEnd/>
                <a:tailEnd/>
              </a:ln>
            </p:spPr>
            <p:txBody>
              <a:bodyPr/>
              <a:lstStyle/>
              <a:p>
                <a:endParaRPr lang="en-GB"/>
              </a:p>
            </p:txBody>
          </p:sp>
          <p:sp>
            <p:nvSpPr>
              <p:cNvPr id="36979" name="Line 779"/>
              <p:cNvSpPr>
                <a:spLocks noChangeShapeType="1"/>
              </p:cNvSpPr>
              <p:nvPr/>
            </p:nvSpPr>
            <p:spPr bwMode="auto">
              <a:xfrm flipH="1">
                <a:off x="1624" y="1708"/>
                <a:ext cx="19" cy="1"/>
              </a:xfrm>
              <a:prstGeom prst="line">
                <a:avLst/>
              </a:prstGeom>
              <a:noFill/>
              <a:ln w="30163">
                <a:solidFill>
                  <a:srgbClr val="FF0000"/>
                </a:solidFill>
                <a:round/>
                <a:headEnd/>
                <a:tailEnd/>
              </a:ln>
            </p:spPr>
            <p:txBody>
              <a:bodyPr/>
              <a:lstStyle/>
              <a:p>
                <a:endParaRPr lang="en-GB"/>
              </a:p>
            </p:txBody>
          </p:sp>
          <p:sp>
            <p:nvSpPr>
              <p:cNvPr id="36980" name="Line 780"/>
              <p:cNvSpPr>
                <a:spLocks noChangeShapeType="1"/>
              </p:cNvSpPr>
              <p:nvPr/>
            </p:nvSpPr>
            <p:spPr bwMode="auto">
              <a:xfrm>
                <a:off x="1643" y="1708"/>
                <a:ext cx="1" cy="1"/>
              </a:xfrm>
              <a:prstGeom prst="line">
                <a:avLst/>
              </a:prstGeom>
              <a:noFill/>
              <a:ln w="30163">
                <a:solidFill>
                  <a:srgbClr val="FF0000"/>
                </a:solidFill>
                <a:round/>
                <a:headEnd/>
                <a:tailEnd/>
              </a:ln>
            </p:spPr>
            <p:txBody>
              <a:bodyPr/>
              <a:lstStyle/>
              <a:p>
                <a:endParaRPr lang="en-GB"/>
              </a:p>
            </p:txBody>
          </p:sp>
          <p:sp>
            <p:nvSpPr>
              <p:cNvPr id="36981" name="Line 781"/>
              <p:cNvSpPr>
                <a:spLocks noChangeShapeType="1"/>
              </p:cNvSpPr>
              <p:nvPr/>
            </p:nvSpPr>
            <p:spPr bwMode="auto">
              <a:xfrm flipH="1">
                <a:off x="1643" y="1708"/>
                <a:ext cx="19" cy="1"/>
              </a:xfrm>
              <a:prstGeom prst="line">
                <a:avLst/>
              </a:prstGeom>
              <a:noFill/>
              <a:ln w="30163">
                <a:solidFill>
                  <a:srgbClr val="FF0000"/>
                </a:solidFill>
                <a:round/>
                <a:headEnd/>
                <a:tailEnd/>
              </a:ln>
            </p:spPr>
            <p:txBody>
              <a:bodyPr/>
              <a:lstStyle/>
              <a:p>
                <a:endParaRPr lang="en-GB"/>
              </a:p>
            </p:txBody>
          </p:sp>
          <p:sp>
            <p:nvSpPr>
              <p:cNvPr id="36982" name="Line 782"/>
              <p:cNvSpPr>
                <a:spLocks noChangeShapeType="1"/>
              </p:cNvSpPr>
              <p:nvPr/>
            </p:nvSpPr>
            <p:spPr bwMode="auto">
              <a:xfrm flipH="1">
                <a:off x="1662" y="1708"/>
                <a:ext cx="10" cy="1"/>
              </a:xfrm>
              <a:prstGeom prst="line">
                <a:avLst/>
              </a:prstGeom>
              <a:noFill/>
              <a:ln w="30163">
                <a:solidFill>
                  <a:srgbClr val="FF0000"/>
                </a:solidFill>
                <a:round/>
                <a:headEnd/>
                <a:tailEnd/>
              </a:ln>
            </p:spPr>
            <p:txBody>
              <a:bodyPr/>
              <a:lstStyle/>
              <a:p>
                <a:endParaRPr lang="en-GB"/>
              </a:p>
            </p:txBody>
          </p:sp>
          <p:sp>
            <p:nvSpPr>
              <p:cNvPr id="36983" name="Line 783"/>
              <p:cNvSpPr>
                <a:spLocks noChangeShapeType="1"/>
              </p:cNvSpPr>
              <p:nvPr/>
            </p:nvSpPr>
            <p:spPr bwMode="auto">
              <a:xfrm flipH="1">
                <a:off x="1672" y="1708"/>
                <a:ext cx="9" cy="1"/>
              </a:xfrm>
              <a:prstGeom prst="line">
                <a:avLst/>
              </a:prstGeom>
              <a:noFill/>
              <a:ln w="30163">
                <a:solidFill>
                  <a:srgbClr val="FF0000"/>
                </a:solidFill>
                <a:round/>
                <a:headEnd/>
                <a:tailEnd/>
              </a:ln>
            </p:spPr>
            <p:txBody>
              <a:bodyPr/>
              <a:lstStyle/>
              <a:p>
                <a:endParaRPr lang="en-GB"/>
              </a:p>
            </p:txBody>
          </p:sp>
          <p:sp>
            <p:nvSpPr>
              <p:cNvPr id="36984" name="Freeform 784"/>
              <p:cNvSpPr>
                <a:spLocks/>
              </p:cNvSpPr>
              <p:nvPr/>
            </p:nvSpPr>
            <p:spPr bwMode="auto">
              <a:xfrm>
                <a:off x="1681" y="1699"/>
                <a:ext cx="19" cy="9"/>
              </a:xfrm>
              <a:custGeom>
                <a:avLst/>
                <a:gdLst>
                  <a:gd name="T0" fmla="*/ 0 w 19"/>
                  <a:gd name="T1" fmla="*/ 9 h 9"/>
                  <a:gd name="T2" fmla="*/ 10 w 19"/>
                  <a:gd name="T3" fmla="*/ 0 h 9"/>
                  <a:gd name="T4" fmla="*/ 19 w 19"/>
                  <a:gd name="T5" fmla="*/ 0 h 9"/>
                  <a:gd name="T6" fmla="*/ 10 w 19"/>
                  <a:gd name="T7" fmla="*/ 0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0" y="9"/>
                    </a:moveTo>
                    <a:lnTo>
                      <a:pt x="10" y="0"/>
                    </a:lnTo>
                    <a:lnTo>
                      <a:pt x="19" y="0"/>
                    </a:lnTo>
                    <a:lnTo>
                      <a:pt x="10" y="0"/>
                    </a:lnTo>
                  </a:path>
                </a:pathLst>
              </a:custGeom>
              <a:noFill/>
              <a:ln w="30163">
                <a:solidFill>
                  <a:srgbClr val="FF0000"/>
                </a:solidFill>
                <a:prstDash val="solid"/>
                <a:round/>
                <a:headEnd/>
                <a:tailEnd/>
              </a:ln>
            </p:spPr>
            <p:txBody>
              <a:bodyPr/>
              <a:lstStyle/>
              <a:p>
                <a:endParaRPr lang="en-GB"/>
              </a:p>
            </p:txBody>
          </p:sp>
          <p:sp>
            <p:nvSpPr>
              <p:cNvPr id="36985" name="Line 785"/>
              <p:cNvSpPr>
                <a:spLocks noChangeShapeType="1"/>
              </p:cNvSpPr>
              <p:nvPr/>
            </p:nvSpPr>
            <p:spPr bwMode="auto">
              <a:xfrm flipH="1">
                <a:off x="1700" y="1699"/>
                <a:ext cx="10" cy="1"/>
              </a:xfrm>
              <a:prstGeom prst="line">
                <a:avLst/>
              </a:prstGeom>
              <a:noFill/>
              <a:ln w="30163">
                <a:solidFill>
                  <a:srgbClr val="FF0000"/>
                </a:solidFill>
                <a:round/>
                <a:headEnd/>
                <a:tailEnd/>
              </a:ln>
            </p:spPr>
            <p:txBody>
              <a:bodyPr/>
              <a:lstStyle/>
              <a:p>
                <a:endParaRPr lang="en-GB"/>
              </a:p>
            </p:txBody>
          </p:sp>
          <p:sp>
            <p:nvSpPr>
              <p:cNvPr id="36986" name="Line 786"/>
              <p:cNvSpPr>
                <a:spLocks noChangeShapeType="1"/>
              </p:cNvSpPr>
              <p:nvPr/>
            </p:nvSpPr>
            <p:spPr bwMode="auto">
              <a:xfrm flipH="1">
                <a:off x="1710" y="1699"/>
                <a:ext cx="19" cy="1"/>
              </a:xfrm>
              <a:prstGeom prst="line">
                <a:avLst/>
              </a:prstGeom>
              <a:noFill/>
              <a:ln w="30163">
                <a:solidFill>
                  <a:srgbClr val="FF0000"/>
                </a:solidFill>
                <a:round/>
                <a:headEnd/>
                <a:tailEnd/>
              </a:ln>
            </p:spPr>
            <p:txBody>
              <a:bodyPr/>
              <a:lstStyle/>
              <a:p>
                <a:endParaRPr lang="en-GB"/>
              </a:p>
            </p:txBody>
          </p:sp>
          <p:sp>
            <p:nvSpPr>
              <p:cNvPr id="36987" name="Line 787"/>
              <p:cNvSpPr>
                <a:spLocks noChangeShapeType="1"/>
              </p:cNvSpPr>
              <p:nvPr/>
            </p:nvSpPr>
            <p:spPr bwMode="auto">
              <a:xfrm>
                <a:off x="1729" y="1699"/>
                <a:ext cx="1" cy="1"/>
              </a:xfrm>
              <a:prstGeom prst="line">
                <a:avLst/>
              </a:prstGeom>
              <a:noFill/>
              <a:ln w="30163">
                <a:solidFill>
                  <a:srgbClr val="FF0000"/>
                </a:solidFill>
                <a:round/>
                <a:headEnd/>
                <a:tailEnd/>
              </a:ln>
            </p:spPr>
            <p:txBody>
              <a:bodyPr/>
              <a:lstStyle/>
              <a:p>
                <a:endParaRPr lang="en-GB"/>
              </a:p>
            </p:txBody>
          </p:sp>
          <p:sp>
            <p:nvSpPr>
              <p:cNvPr id="36988" name="Line 788"/>
              <p:cNvSpPr>
                <a:spLocks noChangeShapeType="1"/>
              </p:cNvSpPr>
              <p:nvPr/>
            </p:nvSpPr>
            <p:spPr bwMode="auto">
              <a:xfrm flipH="1">
                <a:off x="1729" y="1699"/>
                <a:ext cx="19" cy="1"/>
              </a:xfrm>
              <a:prstGeom prst="line">
                <a:avLst/>
              </a:prstGeom>
              <a:noFill/>
              <a:ln w="30163">
                <a:solidFill>
                  <a:srgbClr val="FF0000"/>
                </a:solidFill>
                <a:round/>
                <a:headEnd/>
                <a:tailEnd/>
              </a:ln>
            </p:spPr>
            <p:txBody>
              <a:bodyPr/>
              <a:lstStyle/>
              <a:p>
                <a:endParaRPr lang="en-GB"/>
              </a:p>
            </p:txBody>
          </p:sp>
          <p:sp>
            <p:nvSpPr>
              <p:cNvPr id="36989" name="Line 789"/>
              <p:cNvSpPr>
                <a:spLocks noChangeShapeType="1"/>
              </p:cNvSpPr>
              <p:nvPr/>
            </p:nvSpPr>
            <p:spPr bwMode="auto">
              <a:xfrm>
                <a:off x="1748" y="1699"/>
                <a:ext cx="1" cy="1"/>
              </a:xfrm>
              <a:prstGeom prst="line">
                <a:avLst/>
              </a:prstGeom>
              <a:noFill/>
              <a:ln w="30163">
                <a:solidFill>
                  <a:srgbClr val="FF0000"/>
                </a:solidFill>
                <a:round/>
                <a:headEnd/>
                <a:tailEnd/>
              </a:ln>
            </p:spPr>
            <p:txBody>
              <a:bodyPr/>
              <a:lstStyle/>
              <a:p>
                <a:endParaRPr lang="en-GB"/>
              </a:p>
            </p:txBody>
          </p:sp>
          <p:sp>
            <p:nvSpPr>
              <p:cNvPr id="36990" name="Line 790"/>
              <p:cNvSpPr>
                <a:spLocks noChangeShapeType="1"/>
              </p:cNvSpPr>
              <p:nvPr/>
            </p:nvSpPr>
            <p:spPr bwMode="auto">
              <a:xfrm flipH="1">
                <a:off x="1748" y="1699"/>
                <a:ext cx="20" cy="1"/>
              </a:xfrm>
              <a:prstGeom prst="line">
                <a:avLst/>
              </a:prstGeom>
              <a:noFill/>
              <a:ln w="30163">
                <a:solidFill>
                  <a:srgbClr val="FF0000"/>
                </a:solidFill>
                <a:round/>
                <a:headEnd/>
                <a:tailEnd/>
              </a:ln>
            </p:spPr>
            <p:txBody>
              <a:bodyPr/>
              <a:lstStyle/>
              <a:p>
                <a:endParaRPr lang="en-GB"/>
              </a:p>
            </p:txBody>
          </p:sp>
          <p:sp>
            <p:nvSpPr>
              <p:cNvPr id="36991" name="Line 791"/>
              <p:cNvSpPr>
                <a:spLocks noChangeShapeType="1"/>
              </p:cNvSpPr>
              <p:nvPr/>
            </p:nvSpPr>
            <p:spPr bwMode="auto">
              <a:xfrm>
                <a:off x="1768" y="1699"/>
                <a:ext cx="1" cy="1"/>
              </a:xfrm>
              <a:prstGeom prst="line">
                <a:avLst/>
              </a:prstGeom>
              <a:noFill/>
              <a:ln w="30163">
                <a:solidFill>
                  <a:srgbClr val="FF0000"/>
                </a:solidFill>
                <a:round/>
                <a:headEnd/>
                <a:tailEnd/>
              </a:ln>
            </p:spPr>
            <p:txBody>
              <a:bodyPr/>
              <a:lstStyle/>
              <a:p>
                <a:endParaRPr lang="en-GB"/>
              </a:p>
            </p:txBody>
          </p:sp>
          <p:sp>
            <p:nvSpPr>
              <p:cNvPr id="36992" name="Line 792"/>
              <p:cNvSpPr>
                <a:spLocks noChangeShapeType="1"/>
              </p:cNvSpPr>
              <p:nvPr/>
            </p:nvSpPr>
            <p:spPr bwMode="auto">
              <a:xfrm flipH="1">
                <a:off x="1768" y="1699"/>
                <a:ext cx="19" cy="1"/>
              </a:xfrm>
              <a:prstGeom prst="line">
                <a:avLst/>
              </a:prstGeom>
              <a:noFill/>
              <a:ln w="30163">
                <a:solidFill>
                  <a:srgbClr val="FF0000"/>
                </a:solidFill>
                <a:round/>
                <a:headEnd/>
                <a:tailEnd/>
              </a:ln>
            </p:spPr>
            <p:txBody>
              <a:bodyPr/>
              <a:lstStyle/>
              <a:p>
                <a:endParaRPr lang="en-GB"/>
              </a:p>
            </p:txBody>
          </p:sp>
          <p:sp>
            <p:nvSpPr>
              <p:cNvPr id="36993" name="Line 793"/>
              <p:cNvSpPr>
                <a:spLocks noChangeShapeType="1"/>
              </p:cNvSpPr>
              <p:nvPr/>
            </p:nvSpPr>
            <p:spPr bwMode="auto">
              <a:xfrm flipH="1">
                <a:off x="1787" y="1699"/>
                <a:ext cx="9" cy="1"/>
              </a:xfrm>
              <a:prstGeom prst="line">
                <a:avLst/>
              </a:prstGeom>
              <a:noFill/>
              <a:ln w="30163">
                <a:solidFill>
                  <a:srgbClr val="FF0000"/>
                </a:solidFill>
                <a:round/>
                <a:headEnd/>
                <a:tailEnd/>
              </a:ln>
            </p:spPr>
            <p:txBody>
              <a:bodyPr/>
              <a:lstStyle/>
              <a:p>
                <a:endParaRPr lang="en-GB"/>
              </a:p>
            </p:txBody>
          </p:sp>
          <p:sp>
            <p:nvSpPr>
              <p:cNvPr id="36994" name="Line 794"/>
              <p:cNvSpPr>
                <a:spLocks noChangeShapeType="1"/>
              </p:cNvSpPr>
              <p:nvPr/>
            </p:nvSpPr>
            <p:spPr bwMode="auto">
              <a:xfrm flipH="1">
                <a:off x="1796" y="1699"/>
                <a:ext cx="10" cy="1"/>
              </a:xfrm>
              <a:prstGeom prst="line">
                <a:avLst/>
              </a:prstGeom>
              <a:noFill/>
              <a:ln w="30163">
                <a:solidFill>
                  <a:srgbClr val="FF0000"/>
                </a:solidFill>
                <a:round/>
                <a:headEnd/>
                <a:tailEnd/>
              </a:ln>
            </p:spPr>
            <p:txBody>
              <a:bodyPr/>
              <a:lstStyle/>
              <a:p>
                <a:endParaRPr lang="en-GB"/>
              </a:p>
            </p:txBody>
          </p:sp>
          <p:sp>
            <p:nvSpPr>
              <p:cNvPr id="36995" name="Freeform 795"/>
              <p:cNvSpPr>
                <a:spLocks/>
              </p:cNvSpPr>
              <p:nvPr/>
            </p:nvSpPr>
            <p:spPr bwMode="auto">
              <a:xfrm>
                <a:off x="1806" y="1699"/>
                <a:ext cx="10" cy="1"/>
              </a:xfrm>
              <a:custGeom>
                <a:avLst/>
                <a:gdLst>
                  <a:gd name="T0" fmla="*/ 0 w 10"/>
                  <a:gd name="T1" fmla="*/ 0 h 1"/>
                  <a:gd name="T2" fmla="*/ 10 w 10"/>
                  <a:gd name="T3" fmla="*/ 0 h 1"/>
                  <a:gd name="T4" fmla="*/ 1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30163">
                <a:solidFill>
                  <a:srgbClr val="FF0000"/>
                </a:solidFill>
                <a:prstDash val="solid"/>
                <a:round/>
                <a:headEnd/>
                <a:tailEnd/>
              </a:ln>
            </p:spPr>
            <p:txBody>
              <a:bodyPr/>
              <a:lstStyle/>
              <a:p>
                <a:endParaRPr lang="en-GB"/>
              </a:p>
            </p:txBody>
          </p:sp>
          <p:sp>
            <p:nvSpPr>
              <p:cNvPr id="36996" name="Line 796"/>
              <p:cNvSpPr>
                <a:spLocks noChangeShapeType="1"/>
              </p:cNvSpPr>
              <p:nvPr/>
            </p:nvSpPr>
            <p:spPr bwMode="auto">
              <a:xfrm flipH="1">
                <a:off x="1816" y="1689"/>
                <a:ext cx="9" cy="1"/>
              </a:xfrm>
              <a:prstGeom prst="line">
                <a:avLst/>
              </a:prstGeom>
              <a:noFill/>
              <a:ln w="30163">
                <a:solidFill>
                  <a:srgbClr val="FF0000"/>
                </a:solidFill>
                <a:round/>
                <a:headEnd/>
                <a:tailEnd/>
              </a:ln>
            </p:spPr>
            <p:txBody>
              <a:bodyPr/>
              <a:lstStyle/>
              <a:p>
                <a:endParaRPr lang="en-GB"/>
              </a:p>
            </p:txBody>
          </p:sp>
          <p:sp>
            <p:nvSpPr>
              <p:cNvPr id="36997" name="Line 797"/>
              <p:cNvSpPr>
                <a:spLocks noChangeShapeType="1"/>
              </p:cNvSpPr>
              <p:nvPr/>
            </p:nvSpPr>
            <p:spPr bwMode="auto">
              <a:xfrm flipH="1">
                <a:off x="1825" y="1689"/>
                <a:ext cx="10" cy="1"/>
              </a:xfrm>
              <a:prstGeom prst="line">
                <a:avLst/>
              </a:prstGeom>
              <a:noFill/>
              <a:ln w="30163">
                <a:solidFill>
                  <a:srgbClr val="FF0000"/>
                </a:solidFill>
                <a:round/>
                <a:headEnd/>
                <a:tailEnd/>
              </a:ln>
            </p:spPr>
            <p:txBody>
              <a:bodyPr/>
              <a:lstStyle/>
              <a:p>
                <a:endParaRPr lang="en-GB"/>
              </a:p>
            </p:txBody>
          </p:sp>
          <p:sp>
            <p:nvSpPr>
              <p:cNvPr id="36998" name="Line 798"/>
              <p:cNvSpPr>
                <a:spLocks noChangeShapeType="1"/>
              </p:cNvSpPr>
              <p:nvPr/>
            </p:nvSpPr>
            <p:spPr bwMode="auto">
              <a:xfrm flipH="1">
                <a:off x="1835" y="1689"/>
                <a:ext cx="9" cy="1"/>
              </a:xfrm>
              <a:prstGeom prst="line">
                <a:avLst/>
              </a:prstGeom>
              <a:noFill/>
              <a:ln w="30163">
                <a:solidFill>
                  <a:srgbClr val="FF0000"/>
                </a:solidFill>
                <a:round/>
                <a:headEnd/>
                <a:tailEnd/>
              </a:ln>
            </p:spPr>
            <p:txBody>
              <a:bodyPr/>
              <a:lstStyle/>
              <a:p>
                <a:endParaRPr lang="en-GB"/>
              </a:p>
            </p:txBody>
          </p:sp>
          <p:sp>
            <p:nvSpPr>
              <p:cNvPr id="36999" name="Freeform 799"/>
              <p:cNvSpPr>
                <a:spLocks/>
              </p:cNvSpPr>
              <p:nvPr/>
            </p:nvSpPr>
            <p:spPr bwMode="auto">
              <a:xfrm>
                <a:off x="1854" y="1699"/>
                <a:ext cx="9" cy="1"/>
              </a:xfrm>
              <a:custGeom>
                <a:avLst/>
                <a:gdLst>
                  <a:gd name="T0" fmla="*/ 0 w 9"/>
                  <a:gd name="T1" fmla="*/ 0 h 1"/>
                  <a:gd name="T2" fmla="*/ 0 w 9"/>
                  <a:gd name="T3" fmla="*/ 0 h 1"/>
                  <a:gd name="T4" fmla="*/ 9 w 9"/>
                  <a:gd name="T5" fmla="*/ 0 h 1"/>
                  <a:gd name="T6" fmla="*/ 0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0" y="0"/>
                    </a:moveTo>
                    <a:lnTo>
                      <a:pt x="0" y="0"/>
                    </a:lnTo>
                    <a:lnTo>
                      <a:pt x="9" y="0"/>
                    </a:lnTo>
                    <a:lnTo>
                      <a:pt x="0" y="0"/>
                    </a:lnTo>
                    <a:close/>
                  </a:path>
                </a:pathLst>
              </a:custGeom>
              <a:noFill/>
              <a:ln w="30163">
                <a:solidFill>
                  <a:srgbClr val="FF0000"/>
                </a:solidFill>
                <a:prstDash val="solid"/>
                <a:round/>
                <a:headEnd/>
                <a:tailEnd/>
              </a:ln>
            </p:spPr>
            <p:txBody>
              <a:bodyPr/>
              <a:lstStyle/>
              <a:p>
                <a:endParaRPr lang="en-GB"/>
              </a:p>
            </p:txBody>
          </p:sp>
          <p:sp>
            <p:nvSpPr>
              <p:cNvPr id="37000" name="Freeform 800"/>
              <p:cNvSpPr>
                <a:spLocks/>
              </p:cNvSpPr>
              <p:nvPr/>
            </p:nvSpPr>
            <p:spPr bwMode="auto">
              <a:xfrm>
                <a:off x="1873" y="1699"/>
                <a:ext cx="10" cy="1"/>
              </a:xfrm>
              <a:custGeom>
                <a:avLst/>
                <a:gdLst>
                  <a:gd name="T0" fmla="*/ 0 w 10"/>
                  <a:gd name="T1" fmla="*/ 0 h 1"/>
                  <a:gd name="T2" fmla="*/ 0 w 10"/>
                  <a:gd name="T3" fmla="*/ 0 h 1"/>
                  <a:gd name="T4" fmla="*/ 1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0" y="0"/>
                    </a:lnTo>
                    <a:lnTo>
                      <a:pt x="10" y="0"/>
                    </a:lnTo>
                  </a:path>
                </a:pathLst>
              </a:custGeom>
              <a:noFill/>
              <a:ln w="30163">
                <a:solidFill>
                  <a:srgbClr val="FF0000"/>
                </a:solidFill>
                <a:prstDash val="solid"/>
                <a:round/>
                <a:headEnd/>
                <a:tailEnd/>
              </a:ln>
            </p:spPr>
            <p:txBody>
              <a:bodyPr/>
              <a:lstStyle/>
              <a:p>
                <a:endParaRPr lang="en-GB"/>
              </a:p>
            </p:txBody>
          </p:sp>
          <p:sp>
            <p:nvSpPr>
              <p:cNvPr id="37001" name="Line 801"/>
              <p:cNvSpPr>
                <a:spLocks noChangeShapeType="1"/>
              </p:cNvSpPr>
              <p:nvPr/>
            </p:nvSpPr>
            <p:spPr bwMode="auto">
              <a:xfrm flipH="1">
                <a:off x="1873" y="1689"/>
                <a:ext cx="10" cy="1"/>
              </a:xfrm>
              <a:prstGeom prst="line">
                <a:avLst/>
              </a:prstGeom>
              <a:noFill/>
              <a:ln w="30163">
                <a:solidFill>
                  <a:srgbClr val="FF0000"/>
                </a:solidFill>
                <a:round/>
                <a:headEnd/>
                <a:tailEnd/>
              </a:ln>
            </p:spPr>
            <p:txBody>
              <a:bodyPr/>
              <a:lstStyle/>
              <a:p>
                <a:endParaRPr lang="en-GB"/>
              </a:p>
            </p:txBody>
          </p:sp>
          <p:sp>
            <p:nvSpPr>
              <p:cNvPr id="37002" name="Line 802"/>
              <p:cNvSpPr>
                <a:spLocks noChangeShapeType="1"/>
              </p:cNvSpPr>
              <p:nvPr/>
            </p:nvSpPr>
            <p:spPr bwMode="auto">
              <a:xfrm flipH="1">
                <a:off x="1883" y="1689"/>
                <a:ext cx="9" cy="1"/>
              </a:xfrm>
              <a:prstGeom prst="line">
                <a:avLst/>
              </a:prstGeom>
              <a:noFill/>
              <a:ln w="30163">
                <a:solidFill>
                  <a:srgbClr val="FF0000"/>
                </a:solidFill>
                <a:round/>
                <a:headEnd/>
                <a:tailEnd/>
              </a:ln>
            </p:spPr>
            <p:txBody>
              <a:bodyPr/>
              <a:lstStyle/>
              <a:p>
                <a:endParaRPr lang="en-GB"/>
              </a:p>
            </p:txBody>
          </p:sp>
          <p:sp>
            <p:nvSpPr>
              <p:cNvPr id="37003" name="Line 803"/>
              <p:cNvSpPr>
                <a:spLocks noChangeShapeType="1"/>
              </p:cNvSpPr>
              <p:nvPr/>
            </p:nvSpPr>
            <p:spPr bwMode="auto">
              <a:xfrm flipH="1">
                <a:off x="1892" y="1689"/>
                <a:ext cx="10" cy="1"/>
              </a:xfrm>
              <a:prstGeom prst="line">
                <a:avLst/>
              </a:prstGeom>
              <a:noFill/>
              <a:ln w="30163">
                <a:solidFill>
                  <a:srgbClr val="FF0000"/>
                </a:solidFill>
                <a:round/>
                <a:headEnd/>
                <a:tailEnd/>
              </a:ln>
            </p:spPr>
            <p:txBody>
              <a:bodyPr/>
              <a:lstStyle/>
              <a:p>
                <a:endParaRPr lang="en-GB"/>
              </a:p>
            </p:txBody>
          </p:sp>
          <p:sp>
            <p:nvSpPr>
              <p:cNvPr id="37004" name="Line 804"/>
              <p:cNvSpPr>
                <a:spLocks noChangeShapeType="1"/>
              </p:cNvSpPr>
              <p:nvPr/>
            </p:nvSpPr>
            <p:spPr bwMode="auto">
              <a:xfrm flipH="1">
                <a:off x="1902" y="1689"/>
                <a:ext cx="19" cy="1"/>
              </a:xfrm>
              <a:prstGeom prst="line">
                <a:avLst/>
              </a:prstGeom>
              <a:noFill/>
              <a:ln w="30163">
                <a:solidFill>
                  <a:srgbClr val="FF0000"/>
                </a:solidFill>
                <a:round/>
                <a:headEnd/>
                <a:tailEnd/>
              </a:ln>
            </p:spPr>
            <p:txBody>
              <a:bodyPr/>
              <a:lstStyle/>
              <a:p>
                <a:endParaRPr lang="en-GB"/>
              </a:p>
            </p:txBody>
          </p:sp>
          <p:sp>
            <p:nvSpPr>
              <p:cNvPr id="37005" name="Line 805"/>
              <p:cNvSpPr>
                <a:spLocks noChangeShapeType="1"/>
              </p:cNvSpPr>
              <p:nvPr/>
            </p:nvSpPr>
            <p:spPr bwMode="auto">
              <a:xfrm flipH="1">
                <a:off x="1921" y="1689"/>
                <a:ext cx="10" cy="1"/>
              </a:xfrm>
              <a:prstGeom prst="line">
                <a:avLst/>
              </a:prstGeom>
              <a:noFill/>
              <a:ln w="30163">
                <a:solidFill>
                  <a:srgbClr val="FF0000"/>
                </a:solidFill>
                <a:round/>
                <a:headEnd/>
                <a:tailEnd/>
              </a:ln>
            </p:spPr>
            <p:txBody>
              <a:bodyPr/>
              <a:lstStyle/>
              <a:p>
                <a:endParaRPr lang="en-GB"/>
              </a:p>
            </p:txBody>
          </p:sp>
          <p:sp>
            <p:nvSpPr>
              <p:cNvPr id="37006" name="Line 806"/>
              <p:cNvSpPr>
                <a:spLocks noChangeShapeType="1"/>
              </p:cNvSpPr>
              <p:nvPr/>
            </p:nvSpPr>
            <p:spPr bwMode="auto">
              <a:xfrm flipH="1">
                <a:off x="1931" y="1689"/>
                <a:ext cx="9" cy="1"/>
              </a:xfrm>
              <a:prstGeom prst="line">
                <a:avLst/>
              </a:prstGeom>
              <a:noFill/>
              <a:ln w="30163">
                <a:solidFill>
                  <a:srgbClr val="FF0000"/>
                </a:solidFill>
                <a:round/>
                <a:headEnd/>
                <a:tailEnd/>
              </a:ln>
            </p:spPr>
            <p:txBody>
              <a:bodyPr/>
              <a:lstStyle/>
              <a:p>
                <a:endParaRPr lang="en-GB"/>
              </a:p>
            </p:txBody>
          </p:sp>
          <p:sp>
            <p:nvSpPr>
              <p:cNvPr id="37007" name="Line 807"/>
              <p:cNvSpPr>
                <a:spLocks noChangeShapeType="1"/>
              </p:cNvSpPr>
              <p:nvPr/>
            </p:nvSpPr>
            <p:spPr bwMode="auto">
              <a:xfrm flipH="1">
                <a:off x="1940" y="1689"/>
                <a:ext cx="10" cy="1"/>
              </a:xfrm>
              <a:prstGeom prst="line">
                <a:avLst/>
              </a:prstGeom>
              <a:noFill/>
              <a:ln w="30163">
                <a:solidFill>
                  <a:srgbClr val="FF0000"/>
                </a:solidFill>
                <a:round/>
                <a:headEnd/>
                <a:tailEnd/>
              </a:ln>
            </p:spPr>
            <p:txBody>
              <a:bodyPr/>
              <a:lstStyle/>
              <a:p>
                <a:endParaRPr lang="en-GB"/>
              </a:p>
            </p:txBody>
          </p:sp>
          <p:sp>
            <p:nvSpPr>
              <p:cNvPr id="37008" name="Line 808"/>
              <p:cNvSpPr>
                <a:spLocks noChangeShapeType="1"/>
              </p:cNvSpPr>
              <p:nvPr/>
            </p:nvSpPr>
            <p:spPr bwMode="auto">
              <a:xfrm flipH="1">
                <a:off x="1950" y="1689"/>
                <a:ext cx="9" cy="1"/>
              </a:xfrm>
              <a:prstGeom prst="line">
                <a:avLst/>
              </a:prstGeom>
              <a:noFill/>
              <a:ln w="30163">
                <a:solidFill>
                  <a:srgbClr val="FF0000"/>
                </a:solidFill>
                <a:round/>
                <a:headEnd/>
                <a:tailEnd/>
              </a:ln>
            </p:spPr>
            <p:txBody>
              <a:bodyPr/>
              <a:lstStyle/>
              <a:p>
                <a:endParaRPr lang="en-GB"/>
              </a:p>
            </p:txBody>
          </p:sp>
          <p:sp>
            <p:nvSpPr>
              <p:cNvPr id="37009" name="Line 809"/>
              <p:cNvSpPr>
                <a:spLocks noChangeShapeType="1"/>
              </p:cNvSpPr>
              <p:nvPr/>
            </p:nvSpPr>
            <p:spPr bwMode="auto">
              <a:xfrm flipH="1">
                <a:off x="1959" y="1689"/>
                <a:ext cx="10" cy="1"/>
              </a:xfrm>
              <a:prstGeom prst="line">
                <a:avLst/>
              </a:prstGeom>
              <a:noFill/>
              <a:ln w="30163">
                <a:solidFill>
                  <a:srgbClr val="FF0000"/>
                </a:solidFill>
                <a:round/>
                <a:headEnd/>
                <a:tailEnd/>
              </a:ln>
            </p:spPr>
            <p:txBody>
              <a:bodyPr/>
              <a:lstStyle/>
              <a:p>
                <a:endParaRPr lang="en-GB"/>
              </a:p>
            </p:txBody>
          </p:sp>
          <p:sp>
            <p:nvSpPr>
              <p:cNvPr id="37010" name="Line 810"/>
              <p:cNvSpPr>
                <a:spLocks noChangeShapeType="1"/>
              </p:cNvSpPr>
              <p:nvPr/>
            </p:nvSpPr>
            <p:spPr bwMode="auto">
              <a:xfrm flipH="1">
                <a:off x="1969" y="1689"/>
                <a:ext cx="10" cy="1"/>
              </a:xfrm>
              <a:prstGeom prst="line">
                <a:avLst/>
              </a:prstGeom>
              <a:noFill/>
              <a:ln w="30163">
                <a:solidFill>
                  <a:srgbClr val="FF0000"/>
                </a:solidFill>
                <a:round/>
                <a:headEnd/>
                <a:tailEnd/>
              </a:ln>
            </p:spPr>
            <p:txBody>
              <a:bodyPr/>
              <a:lstStyle/>
              <a:p>
                <a:endParaRPr lang="en-GB"/>
              </a:p>
            </p:txBody>
          </p:sp>
          <p:sp>
            <p:nvSpPr>
              <p:cNvPr id="37011" name="Freeform 811"/>
              <p:cNvSpPr>
                <a:spLocks/>
              </p:cNvSpPr>
              <p:nvPr/>
            </p:nvSpPr>
            <p:spPr bwMode="auto">
              <a:xfrm>
                <a:off x="1979" y="1689"/>
                <a:ext cx="19" cy="10"/>
              </a:xfrm>
              <a:custGeom>
                <a:avLst/>
                <a:gdLst>
                  <a:gd name="T0" fmla="*/ 0 w 19"/>
                  <a:gd name="T1" fmla="*/ 10 h 10"/>
                  <a:gd name="T2" fmla="*/ 9 w 19"/>
                  <a:gd name="T3" fmla="*/ 0 h 10"/>
                  <a:gd name="T4" fmla="*/ 19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0"/>
                    </a:moveTo>
                    <a:lnTo>
                      <a:pt x="9" y="0"/>
                    </a:lnTo>
                    <a:lnTo>
                      <a:pt x="19" y="0"/>
                    </a:lnTo>
                  </a:path>
                </a:pathLst>
              </a:custGeom>
              <a:noFill/>
              <a:ln w="30163">
                <a:solidFill>
                  <a:srgbClr val="FF0000"/>
                </a:solidFill>
                <a:prstDash val="solid"/>
                <a:round/>
                <a:headEnd/>
                <a:tailEnd/>
              </a:ln>
            </p:spPr>
            <p:txBody>
              <a:bodyPr/>
              <a:lstStyle/>
              <a:p>
                <a:endParaRPr lang="en-GB"/>
              </a:p>
            </p:txBody>
          </p:sp>
          <p:sp>
            <p:nvSpPr>
              <p:cNvPr id="37012" name="Line 812"/>
              <p:cNvSpPr>
                <a:spLocks noChangeShapeType="1"/>
              </p:cNvSpPr>
              <p:nvPr/>
            </p:nvSpPr>
            <p:spPr bwMode="auto">
              <a:xfrm flipH="1">
                <a:off x="1988" y="1680"/>
                <a:ext cx="10" cy="1"/>
              </a:xfrm>
              <a:prstGeom prst="line">
                <a:avLst/>
              </a:prstGeom>
              <a:noFill/>
              <a:ln w="30163">
                <a:solidFill>
                  <a:srgbClr val="FF0000"/>
                </a:solidFill>
                <a:round/>
                <a:headEnd/>
                <a:tailEnd/>
              </a:ln>
            </p:spPr>
            <p:txBody>
              <a:bodyPr/>
              <a:lstStyle/>
              <a:p>
                <a:endParaRPr lang="en-GB"/>
              </a:p>
            </p:txBody>
          </p:sp>
          <p:sp>
            <p:nvSpPr>
              <p:cNvPr id="37013" name="Line 813"/>
              <p:cNvSpPr>
                <a:spLocks noChangeShapeType="1"/>
              </p:cNvSpPr>
              <p:nvPr/>
            </p:nvSpPr>
            <p:spPr bwMode="auto">
              <a:xfrm flipH="1">
                <a:off x="1998" y="1680"/>
                <a:ext cx="9" cy="1"/>
              </a:xfrm>
              <a:prstGeom prst="line">
                <a:avLst/>
              </a:prstGeom>
              <a:noFill/>
              <a:ln w="30163">
                <a:solidFill>
                  <a:srgbClr val="FF0000"/>
                </a:solidFill>
                <a:round/>
                <a:headEnd/>
                <a:tailEnd/>
              </a:ln>
            </p:spPr>
            <p:txBody>
              <a:bodyPr/>
              <a:lstStyle/>
              <a:p>
                <a:endParaRPr lang="en-GB"/>
              </a:p>
            </p:txBody>
          </p:sp>
          <p:sp>
            <p:nvSpPr>
              <p:cNvPr id="37014" name="Line 814"/>
              <p:cNvSpPr>
                <a:spLocks noChangeShapeType="1"/>
              </p:cNvSpPr>
              <p:nvPr/>
            </p:nvSpPr>
            <p:spPr bwMode="auto">
              <a:xfrm flipH="1">
                <a:off x="2007" y="1680"/>
                <a:ext cx="20" cy="1"/>
              </a:xfrm>
              <a:prstGeom prst="line">
                <a:avLst/>
              </a:prstGeom>
              <a:noFill/>
              <a:ln w="30163">
                <a:solidFill>
                  <a:srgbClr val="FF0000"/>
                </a:solidFill>
                <a:round/>
                <a:headEnd/>
                <a:tailEnd/>
              </a:ln>
            </p:spPr>
            <p:txBody>
              <a:bodyPr/>
              <a:lstStyle/>
              <a:p>
                <a:endParaRPr lang="en-GB"/>
              </a:p>
            </p:txBody>
          </p:sp>
          <p:sp>
            <p:nvSpPr>
              <p:cNvPr id="37015" name="Line 815"/>
              <p:cNvSpPr>
                <a:spLocks noChangeShapeType="1"/>
              </p:cNvSpPr>
              <p:nvPr/>
            </p:nvSpPr>
            <p:spPr bwMode="auto">
              <a:xfrm>
                <a:off x="2027" y="1680"/>
                <a:ext cx="1" cy="1"/>
              </a:xfrm>
              <a:prstGeom prst="line">
                <a:avLst/>
              </a:prstGeom>
              <a:noFill/>
              <a:ln w="30163">
                <a:solidFill>
                  <a:srgbClr val="FF0000"/>
                </a:solidFill>
                <a:round/>
                <a:headEnd/>
                <a:tailEnd/>
              </a:ln>
            </p:spPr>
            <p:txBody>
              <a:bodyPr/>
              <a:lstStyle/>
              <a:p>
                <a:endParaRPr lang="en-GB"/>
              </a:p>
            </p:txBody>
          </p:sp>
          <p:sp>
            <p:nvSpPr>
              <p:cNvPr id="37016" name="Line 816"/>
              <p:cNvSpPr>
                <a:spLocks noChangeShapeType="1"/>
              </p:cNvSpPr>
              <p:nvPr/>
            </p:nvSpPr>
            <p:spPr bwMode="auto">
              <a:xfrm flipH="1">
                <a:off x="2027" y="1680"/>
                <a:ext cx="19" cy="1"/>
              </a:xfrm>
              <a:prstGeom prst="line">
                <a:avLst/>
              </a:prstGeom>
              <a:noFill/>
              <a:ln w="30163">
                <a:solidFill>
                  <a:srgbClr val="FF0000"/>
                </a:solidFill>
                <a:round/>
                <a:headEnd/>
                <a:tailEnd/>
              </a:ln>
            </p:spPr>
            <p:txBody>
              <a:bodyPr/>
              <a:lstStyle/>
              <a:p>
                <a:endParaRPr lang="en-GB"/>
              </a:p>
            </p:txBody>
          </p:sp>
          <p:sp>
            <p:nvSpPr>
              <p:cNvPr id="37017" name="Line 817"/>
              <p:cNvSpPr>
                <a:spLocks noChangeShapeType="1"/>
              </p:cNvSpPr>
              <p:nvPr/>
            </p:nvSpPr>
            <p:spPr bwMode="auto">
              <a:xfrm>
                <a:off x="2046" y="1680"/>
                <a:ext cx="1" cy="1"/>
              </a:xfrm>
              <a:prstGeom prst="line">
                <a:avLst/>
              </a:prstGeom>
              <a:noFill/>
              <a:ln w="30163">
                <a:solidFill>
                  <a:srgbClr val="FF0000"/>
                </a:solidFill>
                <a:round/>
                <a:headEnd/>
                <a:tailEnd/>
              </a:ln>
            </p:spPr>
            <p:txBody>
              <a:bodyPr/>
              <a:lstStyle/>
              <a:p>
                <a:endParaRPr lang="en-GB"/>
              </a:p>
            </p:txBody>
          </p:sp>
          <p:sp>
            <p:nvSpPr>
              <p:cNvPr id="37018" name="Line 818"/>
              <p:cNvSpPr>
                <a:spLocks noChangeShapeType="1"/>
              </p:cNvSpPr>
              <p:nvPr/>
            </p:nvSpPr>
            <p:spPr bwMode="auto">
              <a:xfrm flipH="1">
                <a:off x="2046" y="1680"/>
                <a:ext cx="19" cy="1"/>
              </a:xfrm>
              <a:prstGeom prst="line">
                <a:avLst/>
              </a:prstGeom>
              <a:noFill/>
              <a:ln w="30163">
                <a:solidFill>
                  <a:srgbClr val="FF0000"/>
                </a:solidFill>
                <a:round/>
                <a:headEnd/>
                <a:tailEnd/>
              </a:ln>
            </p:spPr>
            <p:txBody>
              <a:bodyPr/>
              <a:lstStyle/>
              <a:p>
                <a:endParaRPr lang="en-GB"/>
              </a:p>
            </p:txBody>
          </p:sp>
          <p:sp>
            <p:nvSpPr>
              <p:cNvPr id="37019" name="Line 819"/>
              <p:cNvSpPr>
                <a:spLocks noChangeShapeType="1"/>
              </p:cNvSpPr>
              <p:nvPr/>
            </p:nvSpPr>
            <p:spPr bwMode="auto">
              <a:xfrm>
                <a:off x="2065" y="1680"/>
                <a:ext cx="1" cy="1"/>
              </a:xfrm>
              <a:prstGeom prst="line">
                <a:avLst/>
              </a:prstGeom>
              <a:noFill/>
              <a:ln w="30163">
                <a:solidFill>
                  <a:srgbClr val="FF0000"/>
                </a:solidFill>
                <a:round/>
                <a:headEnd/>
                <a:tailEnd/>
              </a:ln>
            </p:spPr>
            <p:txBody>
              <a:bodyPr/>
              <a:lstStyle/>
              <a:p>
                <a:endParaRPr lang="en-GB"/>
              </a:p>
            </p:txBody>
          </p:sp>
          <p:sp>
            <p:nvSpPr>
              <p:cNvPr id="37020" name="Line 820"/>
              <p:cNvSpPr>
                <a:spLocks noChangeShapeType="1"/>
              </p:cNvSpPr>
              <p:nvPr/>
            </p:nvSpPr>
            <p:spPr bwMode="auto">
              <a:xfrm flipH="1">
                <a:off x="2065" y="1680"/>
                <a:ext cx="19" cy="1"/>
              </a:xfrm>
              <a:prstGeom prst="line">
                <a:avLst/>
              </a:prstGeom>
              <a:noFill/>
              <a:ln w="30163">
                <a:solidFill>
                  <a:srgbClr val="FF0000"/>
                </a:solidFill>
                <a:round/>
                <a:headEnd/>
                <a:tailEnd/>
              </a:ln>
            </p:spPr>
            <p:txBody>
              <a:bodyPr/>
              <a:lstStyle/>
              <a:p>
                <a:endParaRPr lang="en-GB"/>
              </a:p>
            </p:txBody>
          </p:sp>
          <p:sp>
            <p:nvSpPr>
              <p:cNvPr id="37021" name="Line 821"/>
              <p:cNvSpPr>
                <a:spLocks noChangeShapeType="1"/>
              </p:cNvSpPr>
              <p:nvPr/>
            </p:nvSpPr>
            <p:spPr bwMode="auto">
              <a:xfrm flipH="1">
                <a:off x="2084" y="1680"/>
                <a:ext cx="10" cy="1"/>
              </a:xfrm>
              <a:prstGeom prst="line">
                <a:avLst/>
              </a:prstGeom>
              <a:noFill/>
              <a:ln w="30163">
                <a:solidFill>
                  <a:srgbClr val="FF0000"/>
                </a:solidFill>
                <a:round/>
                <a:headEnd/>
                <a:tailEnd/>
              </a:ln>
            </p:spPr>
            <p:txBody>
              <a:bodyPr/>
              <a:lstStyle/>
              <a:p>
                <a:endParaRPr lang="en-GB"/>
              </a:p>
            </p:txBody>
          </p:sp>
          <p:sp>
            <p:nvSpPr>
              <p:cNvPr id="37022" name="Freeform 822"/>
              <p:cNvSpPr>
                <a:spLocks/>
              </p:cNvSpPr>
              <p:nvPr/>
            </p:nvSpPr>
            <p:spPr bwMode="auto">
              <a:xfrm>
                <a:off x="2103" y="1680"/>
                <a:ext cx="1" cy="9"/>
              </a:xfrm>
              <a:custGeom>
                <a:avLst/>
                <a:gdLst>
                  <a:gd name="T0" fmla="*/ 0 w 1"/>
                  <a:gd name="T1" fmla="*/ 9 h 9"/>
                  <a:gd name="T2" fmla="*/ 0 w 1"/>
                  <a:gd name="T3" fmla="*/ 0 h 9"/>
                  <a:gd name="T4" fmla="*/ 0 w 1"/>
                  <a:gd name="T5" fmla="*/ 0 h 9"/>
                  <a:gd name="T6" fmla="*/ 0 60000 65536"/>
                  <a:gd name="T7" fmla="*/ 0 60000 65536"/>
                  <a:gd name="T8" fmla="*/ 0 60000 65536"/>
                  <a:gd name="T9" fmla="*/ 0 w 1"/>
                  <a:gd name="T10" fmla="*/ 0 h 9"/>
                  <a:gd name="T11" fmla="*/ 1 w 1"/>
                  <a:gd name="T12" fmla="*/ 9 h 9"/>
                </a:gdLst>
                <a:ahLst/>
                <a:cxnLst>
                  <a:cxn ang="T6">
                    <a:pos x="T0" y="T1"/>
                  </a:cxn>
                  <a:cxn ang="T7">
                    <a:pos x="T2" y="T3"/>
                  </a:cxn>
                  <a:cxn ang="T8">
                    <a:pos x="T4" y="T5"/>
                  </a:cxn>
                </a:cxnLst>
                <a:rect l="T9" t="T10" r="T11" b="T12"/>
                <a:pathLst>
                  <a:path w="1" h="9">
                    <a:moveTo>
                      <a:pt x="0" y="9"/>
                    </a:moveTo>
                    <a:lnTo>
                      <a:pt x="0" y="0"/>
                    </a:lnTo>
                  </a:path>
                </a:pathLst>
              </a:custGeom>
              <a:noFill/>
              <a:ln w="30163">
                <a:solidFill>
                  <a:srgbClr val="FF0000"/>
                </a:solidFill>
                <a:prstDash val="solid"/>
                <a:round/>
                <a:headEnd/>
                <a:tailEnd/>
              </a:ln>
            </p:spPr>
            <p:txBody>
              <a:bodyPr/>
              <a:lstStyle/>
              <a:p>
                <a:endParaRPr lang="en-GB"/>
              </a:p>
            </p:txBody>
          </p:sp>
          <p:sp>
            <p:nvSpPr>
              <p:cNvPr id="37023" name="Line 823"/>
              <p:cNvSpPr>
                <a:spLocks noChangeShapeType="1"/>
              </p:cNvSpPr>
              <p:nvPr/>
            </p:nvSpPr>
            <p:spPr bwMode="auto">
              <a:xfrm flipH="1">
                <a:off x="2103" y="1680"/>
                <a:ext cx="10" cy="1"/>
              </a:xfrm>
              <a:prstGeom prst="line">
                <a:avLst/>
              </a:prstGeom>
              <a:noFill/>
              <a:ln w="30163">
                <a:solidFill>
                  <a:srgbClr val="FF0000"/>
                </a:solidFill>
                <a:round/>
                <a:headEnd/>
                <a:tailEnd/>
              </a:ln>
            </p:spPr>
            <p:txBody>
              <a:bodyPr/>
              <a:lstStyle/>
              <a:p>
                <a:endParaRPr lang="en-GB"/>
              </a:p>
            </p:txBody>
          </p:sp>
          <p:sp>
            <p:nvSpPr>
              <p:cNvPr id="37024" name="Line 824"/>
              <p:cNvSpPr>
                <a:spLocks noChangeShapeType="1"/>
              </p:cNvSpPr>
              <p:nvPr/>
            </p:nvSpPr>
            <p:spPr bwMode="auto">
              <a:xfrm flipH="1">
                <a:off x="2113" y="1680"/>
                <a:ext cx="9" cy="1"/>
              </a:xfrm>
              <a:prstGeom prst="line">
                <a:avLst/>
              </a:prstGeom>
              <a:noFill/>
              <a:ln w="30163">
                <a:solidFill>
                  <a:srgbClr val="FF0000"/>
                </a:solidFill>
                <a:round/>
                <a:headEnd/>
                <a:tailEnd/>
              </a:ln>
            </p:spPr>
            <p:txBody>
              <a:bodyPr/>
              <a:lstStyle/>
              <a:p>
                <a:endParaRPr lang="en-GB"/>
              </a:p>
            </p:txBody>
          </p:sp>
          <p:sp>
            <p:nvSpPr>
              <p:cNvPr id="37025" name="Line 825"/>
              <p:cNvSpPr>
                <a:spLocks noChangeShapeType="1"/>
              </p:cNvSpPr>
              <p:nvPr/>
            </p:nvSpPr>
            <p:spPr bwMode="auto">
              <a:xfrm flipH="1">
                <a:off x="2122" y="1680"/>
                <a:ext cx="10" cy="1"/>
              </a:xfrm>
              <a:prstGeom prst="line">
                <a:avLst/>
              </a:prstGeom>
              <a:noFill/>
              <a:ln w="30163">
                <a:solidFill>
                  <a:srgbClr val="FF0000"/>
                </a:solidFill>
                <a:round/>
                <a:headEnd/>
                <a:tailEnd/>
              </a:ln>
            </p:spPr>
            <p:txBody>
              <a:bodyPr/>
              <a:lstStyle/>
              <a:p>
                <a:endParaRPr lang="en-GB"/>
              </a:p>
            </p:txBody>
          </p:sp>
          <p:sp>
            <p:nvSpPr>
              <p:cNvPr id="37026" name="Line 826"/>
              <p:cNvSpPr>
                <a:spLocks noChangeShapeType="1"/>
              </p:cNvSpPr>
              <p:nvPr/>
            </p:nvSpPr>
            <p:spPr bwMode="auto">
              <a:xfrm flipH="1">
                <a:off x="2132" y="1680"/>
                <a:ext cx="19" cy="1"/>
              </a:xfrm>
              <a:prstGeom prst="line">
                <a:avLst/>
              </a:prstGeom>
              <a:noFill/>
              <a:ln w="30163">
                <a:solidFill>
                  <a:srgbClr val="FF0000"/>
                </a:solidFill>
                <a:round/>
                <a:headEnd/>
                <a:tailEnd/>
              </a:ln>
            </p:spPr>
            <p:txBody>
              <a:bodyPr/>
              <a:lstStyle/>
              <a:p>
                <a:endParaRPr lang="en-GB"/>
              </a:p>
            </p:txBody>
          </p:sp>
          <p:sp>
            <p:nvSpPr>
              <p:cNvPr id="37027" name="Line 827"/>
              <p:cNvSpPr>
                <a:spLocks noChangeShapeType="1"/>
              </p:cNvSpPr>
              <p:nvPr/>
            </p:nvSpPr>
            <p:spPr bwMode="auto">
              <a:xfrm>
                <a:off x="2151" y="1680"/>
                <a:ext cx="1" cy="1"/>
              </a:xfrm>
              <a:prstGeom prst="line">
                <a:avLst/>
              </a:prstGeom>
              <a:noFill/>
              <a:ln w="30163">
                <a:solidFill>
                  <a:srgbClr val="FF0000"/>
                </a:solidFill>
                <a:round/>
                <a:headEnd/>
                <a:tailEnd/>
              </a:ln>
            </p:spPr>
            <p:txBody>
              <a:bodyPr/>
              <a:lstStyle/>
              <a:p>
                <a:endParaRPr lang="en-GB"/>
              </a:p>
            </p:txBody>
          </p:sp>
          <p:sp>
            <p:nvSpPr>
              <p:cNvPr id="37028" name="Line 828"/>
              <p:cNvSpPr>
                <a:spLocks noChangeShapeType="1"/>
              </p:cNvSpPr>
              <p:nvPr/>
            </p:nvSpPr>
            <p:spPr bwMode="auto">
              <a:xfrm flipH="1">
                <a:off x="2151" y="1680"/>
                <a:ext cx="19" cy="1"/>
              </a:xfrm>
              <a:prstGeom prst="line">
                <a:avLst/>
              </a:prstGeom>
              <a:noFill/>
              <a:ln w="30163">
                <a:solidFill>
                  <a:srgbClr val="FF0000"/>
                </a:solidFill>
                <a:round/>
                <a:headEnd/>
                <a:tailEnd/>
              </a:ln>
            </p:spPr>
            <p:txBody>
              <a:bodyPr/>
              <a:lstStyle/>
              <a:p>
                <a:endParaRPr lang="en-GB"/>
              </a:p>
            </p:txBody>
          </p:sp>
          <p:sp>
            <p:nvSpPr>
              <p:cNvPr id="37029" name="Line 829"/>
              <p:cNvSpPr>
                <a:spLocks noChangeShapeType="1"/>
              </p:cNvSpPr>
              <p:nvPr/>
            </p:nvSpPr>
            <p:spPr bwMode="auto">
              <a:xfrm>
                <a:off x="2170" y="1680"/>
                <a:ext cx="1" cy="1"/>
              </a:xfrm>
              <a:prstGeom prst="line">
                <a:avLst/>
              </a:prstGeom>
              <a:noFill/>
              <a:ln w="30163">
                <a:solidFill>
                  <a:srgbClr val="FF0000"/>
                </a:solidFill>
                <a:round/>
                <a:headEnd/>
                <a:tailEnd/>
              </a:ln>
            </p:spPr>
            <p:txBody>
              <a:bodyPr/>
              <a:lstStyle/>
              <a:p>
                <a:endParaRPr lang="en-GB"/>
              </a:p>
            </p:txBody>
          </p:sp>
          <p:sp>
            <p:nvSpPr>
              <p:cNvPr id="37030" name="Line 830"/>
              <p:cNvSpPr>
                <a:spLocks noChangeShapeType="1"/>
              </p:cNvSpPr>
              <p:nvPr/>
            </p:nvSpPr>
            <p:spPr bwMode="auto">
              <a:xfrm flipH="1">
                <a:off x="2170" y="1680"/>
                <a:ext cx="20" cy="1"/>
              </a:xfrm>
              <a:prstGeom prst="line">
                <a:avLst/>
              </a:prstGeom>
              <a:noFill/>
              <a:ln w="30163">
                <a:solidFill>
                  <a:srgbClr val="FF0000"/>
                </a:solidFill>
                <a:round/>
                <a:headEnd/>
                <a:tailEnd/>
              </a:ln>
            </p:spPr>
            <p:txBody>
              <a:bodyPr/>
              <a:lstStyle/>
              <a:p>
                <a:endParaRPr lang="en-GB"/>
              </a:p>
            </p:txBody>
          </p:sp>
          <p:sp>
            <p:nvSpPr>
              <p:cNvPr id="37031" name="Line 831"/>
              <p:cNvSpPr>
                <a:spLocks noChangeShapeType="1"/>
              </p:cNvSpPr>
              <p:nvPr/>
            </p:nvSpPr>
            <p:spPr bwMode="auto">
              <a:xfrm>
                <a:off x="2190" y="1680"/>
                <a:ext cx="1" cy="1"/>
              </a:xfrm>
              <a:prstGeom prst="line">
                <a:avLst/>
              </a:prstGeom>
              <a:noFill/>
              <a:ln w="30163">
                <a:solidFill>
                  <a:srgbClr val="FF0000"/>
                </a:solidFill>
                <a:round/>
                <a:headEnd/>
                <a:tailEnd/>
              </a:ln>
            </p:spPr>
            <p:txBody>
              <a:bodyPr/>
              <a:lstStyle/>
              <a:p>
                <a:endParaRPr lang="en-GB"/>
              </a:p>
            </p:txBody>
          </p:sp>
          <p:sp>
            <p:nvSpPr>
              <p:cNvPr id="37032" name="Line 832"/>
              <p:cNvSpPr>
                <a:spLocks noChangeShapeType="1"/>
              </p:cNvSpPr>
              <p:nvPr/>
            </p:nvSpPr>
            <p:spPr bwMode="auto">
              <a:xfrm flipH="1">
                <a:off x="2190" y="1680"/>
                <a:ext cx="19" cy="1"/>
              </a:xfrm>
              <a:prstGeom prst="line">
                <a:avLst/>
              </a:prstGeom>
              <a:noFill/>
              <a:ln w="30163">
                <a:solidFill>
                  <a:srgbClr val="FF0000"/>
                </a:solidFill>
                <a:round/>
                <a:headEnd/>
                <a:tailEnd/>
              </a:ln>
            </p:spPr>
            <p:txBody>
              <a:bodyPr/>
              <a:lstStyle/>
              <a:p>
                <a:endParaRPr lang="en-GB"/>
              </a:p>
            </p:txBody>
          </p:sp>
          <p:sp>
            <p:nvSpPr>
              <p:cNvPr id="37033" name="Line 833"/>
              <p:cNvSpPr>
                <a:spLocks noChangeShapeType="1"/>
              </p:cNvSpPr>
              <p:nvPr/>
            </p:nvSpPr>
            <p:spPr bwMode="auto">
              <a:xfrm flipH="1">
                <a:off x="2209" y="1680"/>
                <a:ext cx="9" cy="1"/>
              </a:xfrm>
              <a:prstGeom prst="line">
                <a:avLst/>
              </a:prstGeom>
              <a:noFill/>
              <a:ln w="30163">
                <a:solidFill>
                  <a:srgbClr val="FF0000"/>
                </a:solidFill>
                <a:round/>
                <a:headEnd/>
                <a:tailEnd/>
              </a:ln>
            </p:spPr>
            <p:txBody>
              <a:bodyPr/>
              <a:lstStyle/>
              <a:p>
                <a:endParaRPr lang="en-GB"/>
              </a:p>
            </p:txBody>
          </p:sp>
          <p:sp>
            <p:nvSpPr>
              <p:cNvPr id="37034" name="Line 834"/>
              <p:cNvSpPr>
                <a:spLocks noChangeShapeType="1"/>
              </p:cNvSpPr>
              <p:nvPr/>
            </p:nvSpPr>
            <p:spPr bwMode="auto">
              <a:xfrm flipH="1">
                <a:off x="2218" y="1680"/>
                <a:ext cx="10" cy="1"/>
              </a:xfrm>
              <a:prstGeom prst="line">
                <a:avLst/>
              </a:prstGeom>
              <a:noFill/>
              <a:ln w="30163">
                <a:solidFill>
                  <a:srgbClr val="FF0000"/>
                </a:solidFill>
                <a:round/>
                <a:headEnd/>
                <a:tailEnd/>
              </a:ln>
            </p:spPr>
            <p:txBody>
              <a:bodyPr/>
              <a:lstStyle/>
              <a:p>
                <a:endParaRPr lang="en-GB"/>
              </a:p>
            </p:txBody>
          </p:sp>
          <p:sp>
            <p:nvSpPr>
              <p:cNvPr id="37035" name="Line 835"/>
              <p:cNvSpPr>
                <a:spLocks noChangeShapeType="1"/>
              </p:cNvSpPr>
              <p:nvPr/>
            </p:nvSpPr>
            <p:spPr bwMode="auto">
              <a:xfrm flipH="1">
                <a:off x="2228" y="1680"/>
                <a:ext cx="9" cy="1"/>
              </a:xfrm>
              <a:prstGeom prst="line">
                <a:avLst/>
              </a:prstGeom>
              <a:noFill/>
              <a:ln w="30163">
                <a:solidFill>
                  <a:srgbClr val="FF0000"/>
                </a:solidFill>
                <a:round/>
                <a:headEnd/>
                <a:tailEnd/>
              </a:ln>
            </p:spPr>
            <p:txBody>
              <a:bodyPr/>
              <a:lstStyle/>
              <a:p>
                <a:endParaRPr lang="en-GB"/>
              </a:p>
            </p:txBody>
          </p:sp>
          <p:sp>
            <p:nvSpPr>
              <p:cNvPr id="37036" name="Line 836"/>
              <p:cNvSpPr>
                <a:spLocks noChangeShapeType="1"/>
              </p:cNvSpPr>
              <p:nvPr/>
            </p:nvSpPr>
            <p:spPr bwMode="auto">
              <a:xfrm flipH="1">
                <a:off x="2237" y="1680"/>
                <a:ext cx="10" cy="1"/>
              </a:xfrm>
              <a:prstGeom prst="line">
                <a:avLst/>
              </a:prstGeom>
              <a:noFill/>
              <a:ln w="30163">
                <a:solidFill>
                  <a:srgbClr val="FF0000"/>
                </a:solidFill>
                <a:round/>
                <a:headEnd/>
                <a:tailEnd/>
              </a:ln>
            </p:spPr>
            <p:txBody>
              <a:bodyPr/>
              <a:lstStyle/>
              <a:p>
                <a:endParaRPr lang="en-GB"/>
              </a:p>
            </p:txBody>
          </p:sp>
          <p:sp>
            <p:nvSpPr>
              <p:cNvPr id="37037" name="Line 837"/>
              <p:cNvSpPr>
                <a:spLocks noChangeShapeType="1"/>
              </p:cNvSpPr>
              <p:nvPr/>
            </p:nvSpPr>
            <p:spPr bwMode="auto">
              <a:xfrm flipH="1">
                <a:off x="2247" y="1680"/>
                <a:ext cx="10" cy="1"/>
              </a:xfrm>
              <a:prstGeom prst="line">
                <a:avLst/>
              </a:prstGeom>
              <a:noFill/>
              <a:ln w="30163">
                <a:solidFill>
                  <a:srgbClr val="FF0000"/>
                </a:solidFill>
                <a:round/>
                <a:headEnd/>
                <a:tailEnd/>
              </a:ln>
            </p:spPr>
            <p:txBody>
              <a:bodyPr/>
              <a:lstStyle/>
              <a:p>
                <a:endParaRPr lang="en-GB"/>
              </a:p>
            </p:txBody>
          </p:sp>
          <p:sp>
            <p:nvSpPr>
              <p:cNvPr id="37038" name="Line 838"/>
              <p:cNvSpPr>
                <a:spLocks noChangeShapeType="1"/>
              </p:cNvSpPr>
              <p:nvPr/>
            </p:nvSpPr>
            <p:spPr bwMode="auto">
              <a:xfrm flipH="1">
                <a:off x="2257" y="1680"/>
                <a:ext cx="9" cy="1"/>
              </a:xfrm>
              <a:prstGeom prst="line">
                <a:avLst/>
              </a:prstGeom>
              <a:noFill/>
              <a:ln w="30163">
                <a:solidFill>
                  <a:srgbClr val="FF0000"/>
                </a:solidFill>
                <a:round/>
                <a:headEnd/>
                <a:tailEnd/>
              </a:ln>
            </p:spPr>
            <p:txBody>
              <a:bodyPr/>
              <a:lstStyle/>
              <a:p>
                <a:endParaRPr lang="en-GB"/>
              </a:p>
            </p:txBody>
          </p:sp>
          <p:sp>
            <p:nvSpPr>
              <p:cNvPr id="37039" name="Line 839"/>
              <p:cNvSpPr>
                <a:spLocks noChangeShapeType="1"/>
              </p:cNvSpPr>
              <p:nvPr/>
            </p:nvSpPr>
            <p:spPr bwMode="auto">
              <a:xfrm flipH="1">
                <a:off x="2266" y="1680"/>
                <a:ext cx="10" cy="1"/>
              </a:xfrm>
              <a:prstGeom prst="line">
                <a:avLst/>
              </a:prstGeom>
              <a:noFill/>
              <a:ln w="30163">
                <a:solidFill>
                  <a:srgbClr val="FF0000"/>
                </a:solidFill>
                <a:round/>
                <a:headEnd/>
                <a:tailEnd/>
              </a:ln>
            </p:spPr>
            <p:txBody>
              <a:bodyPr/>
              <a:lstStyle/>
              <a:p>
                <a:endParaRPr lang="en-GB"/>
              </a:p>
            </p:txBody>
          </p:sp>
          <p:sp>
            <p:nvSpPr>
              <p:cNvPr id="37040" name="Line 840"/>
              <p:cNvSpPr>
                <a:spLocks noChangeShapeType="1"/>
              </p:cNvSpPr>
              <p:nvPr/>
            </p:nvSpPr>
            <p:spPr bwMode="auto">
              <a:xfrm flipH="1">
                <a:off x="2276" y="1680"/>
                <a:ext cx="9" cy="1"/>
              </a:xfrm>
              <a:prstGeom prst="line">
                <a:avLst/>
              </a:prstGeom>
              <a:noFill/>
              <a:ln w="30163">
                <a:solidFill>
                  <a:srgbClr val="FF0000"/>
                </a:solidFill>
                <a:round/>
                <a:headEnd/>
                <a:tailEnd/>
              </a:ln>
            </p:spPr>
            <p:txBody>
              <a:bodyPr/>
              <a:lstStyle/>
              <a:p>
                <a:endParaRPr lang="en-GB"/>
              </a:p>
            </p:txBody>
          </p:sp>
          <p:sp>
            <p:nvSpPr>
              <p:cNvPr id="37041" name="Line 841"/>
              <p:cNvSpPr>
                <a:spLocks noChangeShapeType="1"/>
              </p:cNvSpPr>
              <p:nvPr/>
            </p:nvSpPr>
            <p:spPr bwMode="auto">
              <a:xfrm flipH="1">
                <a:off x="2285" y="1680"/>
                <a:ext cx="10" cy="1"/>
              </a:xfrm>
              <a:prstGeom prst="line">
                <a:avLst/>
              </a:prstGeom>
              <a:noFill/>
              <a:ln w="30163">
                <a:solidFill>
                  <a:srgbClr val="FF0000"/>
                </a:solidFill>
                <a:round/>
                <a:headEnd/>
                <a:tailEnd/>
              </a:ln>
            </p:spPr>
            <p:txBody>
              <a:bodyPr/>
              <a:lstStyle/>
              <a:p>
                <a:endParaRPr lang="en-GB"/>
              </a:p>
            </p:txBody>
          </p:sp>
          <p:sp>
            <p:nvSpPr>
              <p:cNvPr id="37042" name="Line 842"/>
              <p:cNvSpPr>
                <a:spLocks noChangeShapeType="1"/>
              </p:cNvSpPr>
              <p:nvPr/>
            </p:nvSpPr>
            <p:spPr bwMode="auto">
              <a:xfrm flipH="1">
                <a:off x="2295" y="1680"/>
                <a:ext cx="10" cy="1"/>
              </a:xfrm>
              <a:prstGeom prst="line">
                <a:avLst/>
              </a:prstGeom>
              <a:noFill/>
              <a:ln w="30163">
                <a:solidFill>
                  <a:srgbClr val="FF0000"/>
                </a:solidFill>
                <a:round/>
                <a:headEnd/>
                <a:tailEnd/>
              </a:ln>
            </p:spPr>
            <p:txBody>
              <a:bodyPr/>
              <a:lstStyle/>
              <a:p>
                <a:endParaRPr lang="en-GB"/>
              </a:p>
            </p:txBody>
          </p:sp>
          <p:sp>
            <p:nvSpPr>
              <p:cNvPr id="37043" name="Line 843"/>
              <p:cNvSpPr>
                <a:spLocks noChangeShapeType="1"/>
              </p:cNvSpPr>
              <p:nvPr/>
            </p:nvSpPr>
            <p:spPr bwMode="auto">
              <a:xfrm flipH="1">
                <a:off x="2305" y="1680"/>
                <a:ext cx="19" cy="1"/>
              </a:xfrm>
              <a:prstGeom prst="line">
                <a:avLst/>
              </a:prstGeom>
              <a:noFill/>
              <a:ln w="30163">
                <a:solidFill>
                  <a:srgbClr val="FF0000"/>
                </a:solidFill>
                <a:round/>
                <a:headEnd/>
                <a:tailEnd/>
              </a:ln>
            </p:spPr>
            <p:txBody>
              <a:bodyPr/>
              <a:lstStyle/>
              <a:p>
                <a:endParaRPr lang="en-GB"/>
              </a:p>
            </p:txBody>
          </p:sp>
          <p:sp>
            <p:nvSpPr>
              <p:cNvPr id="37044" name="Freeform 844"/>
              <p:cNvSpPr>
                <a:spLocks/>
              </p:cNvSpPr>
              <p:nvPr/>
            </p:nvSpPr>
            <p:spPr bwMode="auto">
              <a:xfrm>
                <a:off x="2324" y="1680"/>
                <a:ext cx="9" cy="1"/>
              </a:xfrm>
              <a:custGeom>
                <a:avLst/>
                <a:gdLst>
                  <a:gd name="T0" fmla="*/ 0 w 9"/>
                  <a:gd name="T1" fmla="*/ 0 h 1"/>
                  <a:gd name="T2" fmla="*/ 0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0" y="0"/>
                    </a:lnTo>
                    <a:lnTo>
                      <a:pt x="9" y="0"/>
                    </a:lnTo>
                  </a:path>
                </a:pathLst>
              </a:custGeom>
              <a:noFill/>
              <a:ln w="30163">
                <a:solidFill>
                  <a:srgbClr val="FF0000"/>
                </a:solidFill>
                <a:prstDash val="solid"/>
                <a:round/>
                <a:headEnd/>
                <a:tailEnd/>
              </a:ln>
            </p:spPr>
            <p:txBody>
              <a:bodyPr/>
              <a:lstStyle/>
              <a:p>
                <a:endParaRPr lang="en-GB"/>
              </a:p>
            </p:txBody>
          </p:sp>
          <p:sp>
            <p:nvSpPr>
              <p:cNvPr id="37045" name="Line 845"/>
              <p:cNvSpPr>
                <a:spLocks noChangeShapeType="1"/>
              </p:cNvSpPr>
              <p:nvPr/>
            </p:nvSpPr>
            <p:spPr bwMode="auto">
              <a:xfrm flipH="1">
                <a:off x="2324" y="1670"/>
                <a:ext cx="19" cy="1"/>
              </a:xfrm>
              <a:prstGeom prst="line">
                <a:avLst/>
              </a:prstGeom>
              <a:noFill/>
              <a:ln w="30163">
                <a:solidFill>
                  <a:srgbClr val="FF0000"/>
                </a:solidFill>
                <a:round/>
                <a:headEnd/>
                <a:tailEnd/>
              </a:ln>
            </p:spPr>
            <p:txBody>
              <a:bodyPr/>
              <a:lstStyle/>
              <a:p>
                <a:endParaRPr lang="en-GB"/>
              </a:p>
            </p:txBody>
          </p:sp>
          <p:sp>
            <p:nvSpPr>
              <p:cNvPr id="37046" name="Line 846"/>
              <p:cNvSpPr>
                <a:spLocks noChangeShapeType="1"/>
              </p:cNvSpPr>
              <p:nvPr/>
            </p:nvSpPr>
            <p:spPr bwMode="auto">
              <a:xfrm>
                <a:off x="2343" y="1670"/>
                <a:ext cx="1" cy="1"/>
              </a:xfrm>
              <a:prstGeom prst="line">
                <a:avLst/>
              </a:prstGeom>
              <a:noFill/>
              <a:ln w="30163">
                <a:solidFill>
                  <a:srgbClr val="FF0000"/>
                </a:solidFill>
                <a:round/>
                <a:headEnd/>
                <a:tailEnd/>
              </a:ln>
            </p:spPr>
            <p:txBody>
              <a:bodyPr/>
              <a:lstStyle/>
              <a:p>
                <a:endParaRPr lang="en-GB"/>
              </a:p>
            </p:txBody>
          </p:sp>
          <p:sp>
            <p:nvSpPr>
              <p:cNvPr id="37047" name="Line 847"/>
              <p:cNvSpPr>
                <a:spLocks noChangeShapeType="1"/>
              </p:cNvSpPr>
              <p:nvPr/>
            </p:nvSpPr>
            <p:spPr bwMode="auto">
              <a:xfrm flipH="1">
                <a:off x="2343" y="1670"/>
                <a:ext cx="19" cy="1"/>
              </a:xfrm>
              <a:prstGeom prst="line">
                <a:avLst/>
              </a:prstGeom>
              <a:noFill/>
              <a:ln w="30163">
                <a:solidFill>
                  <a:srgbClr val="FF0000"/>
                </a:solidFill>
                <a:round/>
                <a:headEnd/>
                <a:tailEnd/>
              </a:ln>
            </p:spPr>
            <p:txBody>
              <a:bodyPr/>
              <a:lstStyle/>
              <a:p>
                <a:endParaRPr lang="en-GB"/>
              </a:p>
            </p:txBody>
          </p:sp>
          <p:sp>
            <p:nvSpPr>
              <p:cNvPr id="37048" name="Line 848"/>
              <p:cNvSpPr>
                <a:spLocks noChangeShapeType="1"/>
              </p:cNvSpPr>
              <p:nvPr/>
            </p:nvSpPr>
            <p:spPr bwMode="auto">
              <a:xfrm>
                <a:off x="2362" y="1670"/>
                <a:ext cx="1" cy="1"/>
              </a:xfrm>
              <a:prstGeom prst="line">
                <a:avLst/>
              </a:prstGeom>
              <a:noFill/>
              <a:ln w="30163">
                <a:solidFill>
                  <a:srgbClr val="FF0000"/>
                </a:solidFill>
                <a:round/>
                <a:headEnd/>
                <a:tailEnd/>
              </a:ln>
            </p:spPr>
            <p:txBody>
              <a:bodyPr/>
              <a:lstStyle/>
              <a:p>
                <a:endParaRPr lang="en-GB"/>
              </a:p>
            </p:txBody>
          </p:sp>
          <p:sp>
            <p:nvSpPr>
              <p:cNvPr id="37049" name="Line 849"/>
              <p:cNvSpPr>
                <a:spLocks noChangeShapeType="1"/>
              </p:cNvSpPr>
              <p:nvPr/>
            </p:nvSpPr>
            <p:spPr bwMode="auto">
              <a:xfrm flipH="1">
                <a:off x="2362" y="1670"/>
                <a:ext cx="19" cy="1"/>
              </a:xfrm>
              <a:prstGeom prst="line">
                <a:avLst/>
              </a:prstGeom>
              <a:noFill/>
              <a:ln w="30163">
                <a:solidFill>
                  <a:srgbClr val="FF0000"/>
                </a:solidFill>
                <a:round/>
                <a:headEnd/>
                <a:tailEnd/>
              </a:ln>
            </p:spPr>
            <p:txBody>
              <a:bodyPr/>
              <a:lstStyle/>
              <a:p>
                <a:endParaRPr lang="en-GB"/>
              </a:p>
            </p:txBody>
          </p:sp>
          <p:sp>
            <p:nvSpPr>
              <p:cNvPr id="37050" name="Line 850"/>
              <p:cNvSpPr>
                <a:spLocks noChangeShapeType="1"/>
              </p:cNvSpPr>
              <p:nvPr/>
            </p:nvSpPr>
            <p:spPr bwMode="auto">
              <a:xfrm flipH="1">
                <a:off x="2381" y="1670"/>
                <a:ext cx="10" cy="1"/>
              </a:xfrm>
              <a:prstGeom prst="line">
                <a:avLst/>
              </a:prstGeom>
              <a:noFill/>
              <a:ln w="30163">
                <a:solidFill>
                  <a:srgbClr val="FF0000"/>
                </a:solidFill>
                <a:round/>
                <a:headEnd/>
                <a:tailEnd/>
              </a:ln>
            </p:spPr>
            <p:txBody>
              <a:bodyPr/>
              <a:lstStyle/>
              <a:p>
                <a:endParaRPr lang="en-GB"/>
              </a:p>
            </p:txBody>
          </p:sp>
          <p:sp>
            <p:nvSpPr>
              <p:cNvPr id="37051" name="Line 851"/>
              <p:cNvSpPr>
                <a:spLocks noChangeShapeType="1"/>
              </p:cNvSpPr>
              <p:nvPr/>
            </p:nvSpPr>
            <p:spPr bwMode="auto">
              <a:xfrm flipH="1">
                <a:off x="2391" y="1670"/>
                <a:ext cx="10" cy="1"/>
              </a:xfrm>
              <a:prstGeom prst="line">
                <a:avLst/>
              </a:prstGeom>
              <a:noFill/>
              <a:ln w="30163">
                <a:solidFill>
                  <a:srgbClr val="FF0000"/>
                </a:solidFill>
                <a:round/>
                <a:headEnd/>
                <a:tailEnd/>
              </a:ln>
            </p:spPr>
            <p:txBody>
              <a:bodyPr/>
              <a:lstStyle/>
              <a:p>
                <a:endParaRPr lang="en-GB"/>
              </a:p>
            </p:txBody>
          </p:sp>
          <p:sp>
            <p:nvSpPr>
              <p:cNvPr id="37052" name="Line 852"/>
              <p:cNvSpPr>
                <a:spLocks noChangeShapeType="1"/>
              </p:cNvSpPr>
              <p:nvPr/>
            </p:nvSpPr>
            <p:spPr bwMode="auto">
              <a:xfrm flipH="1">
                <a:off x="2401" y="1670"/>
                <a:ext cx="9" cy="1"/>
              </a:xfrm>
              <a:prstGeom prst="line">
                <a:avLst/>
              </a:prstGeom>
              <a:noFill/>
              <a:ln w="30163">
                <a:solidFill>
                  <a:srgbClr val="FF0000"/>
                </a:solidFill>
                <a:round/>
                <a:headEnd/>
                <a:tailEnd/>
              </a:ln>
            </p:spPr>
            <p:txBody>
              <a:bodyPr/>
              <a:lstStyle/>
              <a:p>
                <a:endParaRPr lang="en-GB"/>
              </a:p>
            </p:txBody>
          </p:sp>
          <p:sp>
            <p:nvSpPr>
              <p:cNvPr id="37053" name="Freeform 853"/>
              <p:cNvSpPr>
                <a:spLocks/>
              </p:cNvSpPr>
              <p:nvPr/>
            </p:nvSpPr>
            <p:spPr bwMode="auto">
              <a:xfrm>
                <a:off x="2420" y="1670"/>
                <a:ext cx="1" cy="10"/>
              </a:xfrm>
              <a:custGeom>
                <a:avLst/>
                <a:gdLst>
                  <a:gd name="T0" fmla="*/ 0 w 1"/>
                  <a:gd name="T1" fmla="*/ 10 h 10"/>
                  <a:gd name="T2" fmla="*/ 0 w 1"/>
                  <a:gd name="T3" fmla="*/ 0 h 10"/>
                  <a:gd name="T4" fmla="*/ 0 w 1"/>
                  <a:gd name="T5" fmla="*/ 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10"/>
                    </a:moveTo>
                    <a:lnTo>
                      <a:pt x="0" y="0"/>
                    </a:lnTo>
                  </a:path>
                </a:pathLst>
              </a:custGeom>
              <a:noFill/>
              <a:ln w="30163">
                <a:solidFill>
                  <a:srgbClr val="FF0000"/>
                </a:solidFill>
                <a:prstDash val="solid"/>
                <a:round/>
                <a:headEnd/>
                <a:tailEnd/>
              </a:ln>
            </p:spPr>
            <p:txBody>
              <a:bodyPr/>
              <a:lstStyle/>
              <a:p>
                <a:endParaRPr lang="en-GB"/>
              </a:p>
            </p:txBody>
          </p:sp>
          <p:sp>
            <p:nvSpPr>
              <p:cNvPr id="37054" name="Line 854"/>
              <p:cNvSpPr>
                <a:spLocks noChangeShapeType="1"/>
              </p:cNvSpPr>
              <p:nvPr/>
            </p:nvSpPr>
            <p:spPr bwMode="auto">
              <a:xfrm flipH="1">
                <a:off x="2420" y="1661"/>
                <a:ext cx="9" cy="1"/>
              </a:xfrm>
              <a:prstGeom prst="line">
                <a:avLst/>
              </a:prstGeom>
              <a:noFill/>
              <a:ln w="30163">
                <a:solidFill>
                  <a:srgbClr val="FF0000"/>
                </a:solidFill>
                <a:round/>
                <a:headEnd/>
                <a:tailEnd/>
              </a:ln>
            </p:spPr>
            <p:txBody>
              <a:bodyPr/>
              <a:lstStyle/>
              <a:p>
                <a:endParaRPr lang="en-GB"/>
              </a:p>
            </p:txBody>
          </p:sp>
          <p:sp>
            <p:nvSpPr>
              <p:cNvPr id="37055" name="Line 855"/>
              <p:cNvSpPr>
                <a:spLocks noChangeShapeType="1"/>
              </p:cNvSpPr>
              <p:nvPr/>
            </p:nvSpPr>
            <p:spPr bwMode="auto">
              <a:xfrm flipH="1">
                <a:off x="2429" y="1661"/>
                <a:ext cx="19" cy="1"/>
              </a:xfrm>
              <a:prstGeom prst="line">
                <a:avLst/>
              </a:prstGeom>
              <a:noFill/>
              <a:ln w="30163">
                <a:solidFill>
                  <a:srgbClr val="FF0000"/>
                </a:solidFill>
                <a:round/>
                <a:headEnd/>
                <a:tailEnd/>
              </a:ln>
            </p:spPr>
            <p:txBody>
              <a:bodyPr/>
              <a:lstStyle/>
              <a:p>
                <a:endParaRPr lang="en-GB"/>
              </a:p>
            </p:txBody>
          </p:sp>
          <p:sp>
            <p:nvSpPr>
              <p:cNvPr id="37056" name="Line 856"/>
              <p:cNvSpPr>
                <a:spLocks noChangeShapeType="1"/>
              </p:cNvSpPr>
              <p:nvPr/>
            </p:nvSpPr>
            <p:spPr bwMode="auto">
              <a:xfrm>
                <a:off x="2448" y="1661"/>
                <a:ext cx="1" cy="1"/>
              </a:xfrm>
              <a:prstGeom prst="line">
                <a:avLst/>
              </a:prstGeom>
              <a:noFill/>
              <a:ln w="30163">
                <a:solidFill>
                  <a:srgbClr val="FF0000"/>
                </a:solidFill>
                <a:round/>
                <a:headEnd/>
                <a:tailEnd/>
              </a:ln>
            </p:spPr>
            <p:txBody>
              <a:bodyPr/>
              <a:lstStyle/>
              <a:p>
                <a:endParaRPr lang="en-GB"/>
              </a:p>
            </p:txBody>
          </p:sp>
          <p:sp>
            <p:nvSpPr>
              <p:cNvPr id="37057" name="Line 857"/>
              <p:cNvSpPr>
                <a:spLocks noChangeShapeType="1"/>
              </p:cNvSpPr>
              <p:nvPr/>
            </p:nvSpPr>
            <p:spPr bwMode="auto">
              <a:xfrm flipH="1">
                <a:off x="2448" y="1661"/>
                <a:ext cx="20" cy="1"/>
              </a:xfrm>
              <a:prstGeom prst="line">
                <a:avLst/>
              </a:prstGeom>
              <a:noFill/>
              <a:ln w="30163">
                <a:solidFill>
                  <a:srgbClr val="FF0000"/>
                </a:solidFill>
                <a:round/>
                <a:headEnd/>
                <a:tailEnd/>
              </a:ln>
            </p:spPr>
            <p:txBody>
              <a:bodyPr/>
              <a:lstStyle/>
              <a:p>
                <a:endParaRPr lang="en-GB"/>
              </a:p>
            </p:txBody>
          </p:sp>
          <p:sp>
            <p:nvSpPr>
              <p:cNvPr id="37058" name="Line 858"/>
              <p:cNvSpPr>
                <a:spLocks noChangeShapeType="1"/>
              </p:cNvSpPr>
              <p:nvPr/>
            </p:nvSpPr>
            <p:spPr bwMode="auto">
              <a:xfrm>
                <a:off x="2468" y="1661"/>
                <a:ext cx="1" cy="1"/>
              </a:xfrm>
              <a:prstGeom prst="line">
                <a:avLst/>
              </a:prstGeom>
              <a:noFill/>
              <a:ln w="30163">
                <a:solidFill>
                  <a:srgbClr val="FF0000"/>
                </a:solidFill>
                <a:round/>
                <a:headEnd/>
                <a:tailEnd/>
              </a:ln>
            </p:spPr>
            <p:txBody>
              <a:bodyPr/>
              <a:lstStyle/>
              <a:p>
                <a:endParaRPr lang="en-GB"/>
              </a:p>
            </p:txBody>
          </p:sp>
          <p:sp>
            <p:nvSpPr>
              <p:cNvPr id="37059" name="Line 859"/>
              <p:cNvSpPr>
                <a:spLocks noChangeShapeType="1"/>
              </p:cNvSpPr>
              <p:nvPr/>
            </p:nvSpPr>
            <p:spPr bwMode="auto">
              <a:xfrm flipH="1">
                <a:off x="2468" y="1661"/>
                <a:ext cx="19" cy="1"/>
              </a:xfrm>
              <a:prstGeom prst="line">
                <a:avLst/>
              </a:prstGeom>
              <a:noFill/>
              <a:ln w="30163">
                <a:solidFill>
                  <a:srgbClr val="FF0000"/>
                </a:solidFill>
                <a:round/>
                <a:headEnd/>
                <a:tailEnd/>
              </a:ln>
            </p:spPr>
            <p:txBody>
              <a:bodyPr/>
              <a:lstStyle/>
              <a:p>
                <a:endParaRPr lang="en-GB"/>
              </a:p>
            </p:txBody>
          </p:sp>
          <p:sp>
            <p:nvSpPr>
              <p:cNvPr id="37060" name="Line 860"/>
              <p:cNvSpPr>
                <a:spLocks noChangeShapeType="1"/>
              </p:cNvSpPr>
              <p:nvPr/>
            </p:nvSpPr>
            <p:spPr bwMode="auto">
              <a:xfrm>
                <a:off x="2487" y="1661"/>
                <a:ext cx="1" cy="1"/>
              </a:xfrm>
              <a:prstGeom prst="line">
                <a:avLst/>
              </a:prstGeom>
              <a:noFill/>
              <a:ln w="30163">
                <a:solidFill>
                  <a:srgbClr val="FF0000"/>
                </a:solidFill>
                <a:round/>
                <a:headEnd/>
                <a:tailEnd/>
              </a:ln>
            </p:spPr>
            <p:txBody>
              <a:bodyPr/>
              <a:lstStyle/>
              <a:p>
                <a:endParaRPr lang="en-GB"/>
              </a:p>
            </p:txBody>
          </p:sp>
          <p:sp>
            <p:nvSpPr>
              <p:cNvPr id="37061" name="Freeform 861"/>
              <p:cNvSpPr>
                <a:spLocks/>
              </p:cNvSpPr>
              <p:nvPr/>
            </p:nvSpPr>
            <p:spPr bwMode="auto">
              <a:xfrm>
                <a:off x="2496" y="1661"/>
                <a:ext cx="10" cy="9"/>
              </a:xfrm>
              <a:custGeom>
                <a:avLst/>
                <a:gdLst>
                  <a:gd name="T0" fmla="*/ 0 w 10"/>
                  <a:gd name="T1" fmla="*/ 9 h 9"/>
                  <a:gd name="T2" fmla="*/ 10 w 10"/>
                  <a:gd name="T3" fmla="*/ 0 h 9"/>
                  <a:gd name="T4" fmla="*/ 10 w 10"/>
                  <a:gd name="T5" fmla="*/ 0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0" y="9"/>
                    </a:moveTo>
                    <a:lnTo>
                      <a:pt x="10" y="0"/>
                    </a:lnTo>
                  </a:path>
                </a:pathLst>
              </a:custGeom>
              <a:noFill/>
              <a:ln w="30163">
                <a:solidFill>
                  <a:srgbClr val="FF0000"/>
                </a:solidFill>
                <a:prstDash val="solid"/>
                <a:round/>
                <a:headEnd/>
                <a:tailEnd/>
              </a:ln>
            </p:spPr>
            <p:txBody>
              <a:bodyPr/>
              <a:lstStyle/>
              <a:p>
                <a:endParaRPr lang="en-GB"/>
              </a:p>
            </p:txBody>
          </p:sp>
          <p:sp>
            <p:nvSpPr>
              <p:cNvPr id="37062" name="Line 862"/>
              <p:cNvSpPr>
                <a:spLocks noChangeShapeType="1"/>
              </p:cNvSpPr>
              <p:nvPr/>
            </p:nvSpPr>
            <p:spPr bwMode="auto">
              <a:xfrm flipH="1">
                <a:off x="2506" y="1661"/>
                <a:ext cx="10" cy="1"/>
              </a:xfrm>
              <a:prstGeom prst="line">
                <a:avLst/>
              </a:prstGeom>
              <a:noFill/>
              <a:ln w="30163">
                <a:solidFill>
                  <a:srgbClr val="FF0000"/>
                </a:solidFill>
                <a:round/>
                <a:headEnd/>
                <a:tailEnd/>
              </a:ln>
            </p:spPr>
            <p:txBody>
              <a:bodyPr/>
              <a:lstStyle/>
              <a:p>
                <a:endParaRPr lang="en-GB"/>
              </a:p>
            </p:txBody>
          </p:sp>
          <p:sp>
            <p:nvSpPr>
              <p:cNvPr id="37063" name="Line 863"/>
              <p:cNvSpPr>
                <a:spLocks noChangeShapeType="1"/>
              </p:cNvSpPr>
              <p:nvPr/>
            </p:nvSpPr>
            <p:spPr bwMode="auto">
              <a:xfrm flipH="1">
                <a:off x="2516" y="1661"/>
                <a:ext cx="9" cy="1"/>
              </a:xfrm>
              <a:prstGeom prst="line">
                <a:avLst/>
              </a:prstGeom>
              <a:noFill/>
              <a:ln w="30163">
                <a:solidFill>
                  <a:srgbClr val="FF0000"/>
                </a:solidFill>
                <a:round/>
                <a:headEnd/>
                <a:tailEnd/>
              </a:ln>
            </p:spPr>
            <p:txBody>
              <a:bodyPr/>
              <a:lstStyle/>
              <a:p>
                <a:endParaRPr lang="en-GB"/>
              </a:p>
            </p:txBody>
          </p:sp>
          <p:sp>
            <p:nvSpPr>
              <p:cNvPr id="37064" name="Line 864"/>
              <p:cNvSpPr>
                <a:spLocks noChangeShapeType="1"/>
              </p:cNvSpPr>
              <p:nvPr/>
            </p:nvSpPr>
            <p:spPr bwMode="auto">
              <a:xfrm flipH="1">
                <a:off x="2525" y="1661"/>
                <a:ext cx="10" cy="1"/>
              </a:xfrm>
              <a:prstGeom prst="line">
                <a:avLst/>
              </a:prstGeom>
              <a:noFill/>
              <a:ln w="30163">
                <a:solidFill>
                  <a:srgbClr val="FF0000"/>
                </a:solidFill>
                <a:round/>
                <a:headEnd/>
                <a:tailEnd/>
              </a:ln>
            </p:spPr>
            <p:txBody>
              <a:bodyPr/>
              <a:lstStyle/>
              <a:p>
                <a:endParaRPr lang="en-GB"/>
              </a:p>
            </p:txBody>
          </p:sp>
          <p:sp>
            <p:nvSpPr>
              <p:cNvPr id="37065" name="Freeform 865"/>
              <p:cNvSpPr>
                <a:spLocks/>
              </p:cNvSpPr>
              <p:nvPr/>
            </p:nvSpPr>
            <p:spPr bwMode="auto">
              <a:xfrm>
                <a:off x="2544" y="1651"/>
                <a:ext cx="1" cy="10"/>
              </a:xfrm>
              <a:custGeom>
                <a:avLst/>
                <a:gdLst>
                  <a:gd name="T0" fmla="*/ 0 w 1"/>
                  <a:gd name="T1" fmla="*/ 10 h 10"/>
                  <a:gd name="T2" fmla="*/ 0 w 1"/>
                  <a:gd name="T3" fmla="*/ 0 h 10"/>
                  <a:gd name="T4" fmla="*/ 0 w 1"/>
                  <a:gd name="T5" fmla="*/ 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10"/>
                    </a:moveTo>
                    <a:lnTo>
                      <a:pt x="0" y="0"/>
                    </a:lnTo>
                  </a:path>
                </a:pathLst>
              </a:custGeom>
              <a:noFill/>
              <a:ln w="30163">
                <a:solidFill>
                  <a:srgbClr val="FF0000"/>
                </a:solidFill>
                <a:prstDash val="solid"/>
                <a:round/>
                <a:headEnd/>
                <a:tailEnd/>
              </a:ln>
            </p:spPr>
            <p:txBody>
              <a:bodyPr/>
              <a:lstStyle/>
              <a:p>
                <a:endParaRPr lang="en-GB"/>
              </a:p>
            </p:txBody>
          </p:sp>
          <p:sp>
            <p:nvSpPr>
              <p:cNvPr id="37066" name="Line 866"/>
              <p:cNvSpPr>
                <a:spLocks noChangeShapeType="1"/>
              </p:cNvSpPr>
              <p:nvPr/>
            </p:nvSpPr>
            <p:spPr bwMode="auto">
              <a:xfrm flipH="1">
                <a:off x="2544" y="1651"/>
                <a:ext cx="10" cy="1"/>
              </a:xfrm>
              <a:prstGeom prst="line">
                <a:avLst/>
              </a:prstGeom>
              <a:noFill/>
              <a:ln w="30163">
                <a:solidFill>
                  <a:srgbClr val="FF0000"/>
                </a:solidFill>
                <a:round/>
                <a:headEnd/>
                <a:tailEnd/>
              </a:ln>
            </p:spPr>
            <p:txBody>
              <a:bodyPr/>
              <a:lstStyle/>
              <a:p>
                <a:endParaRPr lang="en-GB"/>
              </a:p>
            </p:txBody>
          </p:sp>
          <p:sp>
            <p:nvSpPr>
              <p:cNvPr id="37067" name="Line 867"/>
              <p:cNvSpPr>
                <a:spLocks noChangeShapeType="1"/>
              </p:cNvSpPr>
              <p:nvPr/>
            </p:nvSpPr>
            <p:spPr bwMode="auto">
              <a:xfrm flipH="1">
                <a:off x="2554" y="1651"/>
                <a:ext cx="19" cy="1"/>
              </a:xfrm>
              <a:prstGeom prst="line">
                <a:avLst/>
              </a:prstGeom>
              <a:noFill/>
              <a:ln w="30163">
                <a:solidFill>
                  <a:srgbClr val="FF0000"/>
                </a:solidFill>
                <a:round/>
                <a:headEnd/>
                <a:tailEnd/>
              </a:ln>
            </p:spPr>
            <p:txBody>
              <a:bodyPr/>
              <a:lstStyle/>
              <a:p>
                <a:endParaRPr lang="en-GB"/>
              </a:p>
            </p:txBody>
          </p:sp>
          <p:sp>
            <p:nvSpPr>
              <p:cNvPr id="37068" name="Line 868"/>
              <p:cNvSpPr>
                <a:spLocks noChangeShapeType="1"/>
              </p:cNvSpPr>
              <p:nvPr/>
            </p:nvSpPr>
            <p:spPr bwMode="auto">
              <a:xfrm>
                <a:off x="2573" y="1651"/>
                <a:ext cx="1" cy="1"/>
              </a:xfrm>
              <a:prstGeom prst="line">
                <a:avLst/>
              </a:prstGeom>
              <a:noFill/>
              <a:ln w="30163">
                <a:solidFill>
                  <a:srgbClr val="FF0000"/>
                </a:solidFill>
                <a:round/>
                <a:headEnd/>
                <a:tailEnd/>
              </a:ln>
            </p:spPr>
            <p:txBody>
              <a:bodyPr/>
              <a:lstStyle/>
              <a:p>
                <a:endParaRPr lang="en-GB"/>
              </a:p>
            </p:txBody>
          </p:sp>
          <p:sp>
            <p:nvSpPr>
              <p:cNvPr id="37069" name="Freeform 869"/>
              <p:cNvSpPr>
                <a:spLocks/>
              </p:cNvSpPr>
              <p:nvPr/>
            </p:nvSpPr>
            <p:spPr bwMode="auto">
              <a:xfrm>
                <a:off x="2583" y="1651"/>
                <a:ext cx="9" cy="1"/>
              </a:xfrm>
              <a:custGeom>
                <a:avLst/>
                <a:gdLst>
                  <a:gd name="T0" fmla="*/ 0 w 9"/>
                  <a:gd name="T1" fmla="*/ 0 h 1"/>
                  <a:gd name="T2" fmla="*/ 0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0" y="0"/>
                    </a:lnTo>
                    <a:lnTo>
                      <a:pt x="9" y="0"/>
                    </a:lnTo>
                  </a:path>
                </a:pathLst>
              </a:custGeom>
              <a:noFill/>
              <a:ln w="30163">
                <a:solidFill>
                  <a:srgbClr val="FF0000"/>
                </a:solidFill>
                <a:prstDash val="solid"/>
                <a:round/>
                <a:headEnd/>
                <a:tailEnd/>
              </a:ln>
            </p:spPr>
            <p:txBody>
              <a:bodyPr/>
              <a:lstStyle/>
              <a:p>
                <a:endParaRPr lang="en-GB"/>
              </a:p>
            </p:txBody>
          </p:sp>
          <p:sp>
            <p:nvSpPr>
              <p:cNvPr id="37070" name="Line 870"/>
              <p:cNvSpPr>
                <a:spLocks noChangeShapeType="1"/>
              </p:cNvSpPr>
              <p:nvPr/>
            </p:nvSpPr>
            <p:spPr bwMode="auto">
              <a:xfrm flipH="1">
                <a:off x="2583" y="1641"/>
                <a:ext cx="9" cy="1"/>
              </a:xfrm>
              <a:prstGeom prst="line">
                <a:avLst/>
              </a:prstGeom>
              <a:noFill/>
              <a:ln w="30163">
                <a:solidFill>
                  <a:srgbClr val="FF0000"/>
                </a:solidFill>
                <a:round/>
                <a:headEnd/>
                <a:tailEnd/>
              </a:ln>
            </p:spPr>
            <p:txBody>
              <a:bodyPr/>
              <a:lstStyle/>
              <a:p>
                <a:endParaRPr lang="en-GB"/>
              </a:p>
            </p:txBody>
          </p:sp>
          <p:sp>
            <p:nvSpPr>
              <p:cNvPr id="37071" name="Line 871"/>
              <p:cNvSpPr>
                <a:spLocks noChangeShapeType="1"/>
              </p:cNvSpPr>
              <p:nvPr/>
            </p:nvSpPr>
            <p:spPr bwMode="auto">
              <a:xfrm flipH="1">
                <a:off x="2592" y="1641"/>
                <a:ext cx="19" cy="1"/>
              </a:xfrm>
              <a:prstGeom prst="line">
                <a:avLst/>
              </a:prstGeom>
              <a:noFill/>
              <a:ln w="30163">
                <a:solidFill>
                  <a:srgbClr val="FF0000"/>
                </a:solidFill>
                <a:round/>
                <a:headEnd/>
                <a:tailEnd/>
              </a:ln>
            </p:spPr>
            <p:txBody>
              <a:bodyPr/>
              <a:lstStyle/>
              <a:p>
                <a:endParaRPr lang="en-GB"/>
              </a:p>
            </p:txBody>
          </p:sp>
          <p:sp>
            <p:nvSpPr>
              <p:cNvPr id="37072" name="Line 872"/>
              <p:cNvSpPr>
                <a:spLocks noChangeShapeType="1"/>
              </p:cNvSpPr>
              <p:nvPr/>
            </p:nvSpPr>
            <p:spPr bwMode="auto">
              <a:xfrm flipH="1">
                <a:off x="2611" y="1641"/>
                <a:ext cx="10" cy="1"/>
              </a:xfrm>
              <a:prstGeom prst="line">
                <a:avLst/>
              </a:prstGeom>
              <a:noFill/>
              <a:ln w="30163">
                <a:solidFill>
                  <a:srgbClr val="FF0000"/>
                </a:solidFill>
                <a:round/>
                <a:headEnd/>
                <a:tailEnd/>
              </a:ln>
            </p:spPr>
            <p:txBody>
              <a:bodyPr/>
              <a:lstStyle/>
              <a:p>
                <a:endParaRPr lang="en-GB"/>
              </a:p>
            </p:txBody>
          </p:sp>
          <p:sp>
            <p:nvSpPr>
              <p:cNvPr id="37073" name="Freeform 873"/>
              <p:cNvSpPr>
                <a:spLocks/>
              </p:cNvSpPr>
              <p:nvPr/>
            </p:nvSpPr>
            <p:spPr bwMode="auto">
              <a:xfrm>
                <a:off x="2621" y="1641"/>
                <a:ext cx="10" cy="10"/>
              </a:xfrm>
              <a:custGeom>
                <a:avLst/>
                <a:gdLst>
                  <a:gd name="T0" fmla="*/ 0 w 10"/>
                  <a:gd name="T1" fmla="*/ 10 h 10"/>
                  <a:gd name="T2" fmla="*/ 0 w 10"/>
                  <a:gd name="T3" fmla="*/ 0 h 10"/>
                  <a:gd name="T4" fmla="*/ 10 w 10"/>
                  <a:gd name="T5" fmla="*/ 0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10"/>
                    </a:moveTo>
                    <a:lnTo>
                      <a:pt x="0" y="0"/>
                    </a:lnTo>
                    <a:lnTo>
                      <a:pt x="10" y="0"/>
                    </a:lnTo>
                  </a:path>
                </a:pathLst>
              </a:custGeom>
              <a:noFill/>
              <a:ln w="30163">
                <a:solidFill>
                  <a:srgbClr val="FF0000"/>
                </a:solidFill>
                <a:prstDash val="solid"/>
                <a:round/>
                <a:headEnd/>
                <a:tailEnd/>
              </a:ln>
            </p:spPr>
            <p:txBody>
              <a:bodyPr/>
              <a:lstStyle/>
              <a:p>
                <a:endParaRPr lang="en-GB"/>
              </a:p>
            </p:txBody>
          </p:sp>
          <p:sp>
            <p:nvSpPr>
              <p:cNvPr id="37074" name="Line 874"/>
              <p:cNvSpPr>
                <a:spLocks noChangeShapeType="1"/>
              </p:cNvSpPr>
              <p:nvPr/>
            </p:nvSpPr>
            <p:spPr bwMode="auto">
              <a:xfrm flipH="1" flipV="1">
                <a:off x="2631" y="1632"/>
                <a:ext cx="9" cy="9"/>
              </a:xfrm>
              <a:prstGeom prst="line">
                <a:avLst/>
              </a:prstGeom>
              <a:noFill/>
              <a:ln w="30163">
                <a:solidFill>
                  <a:srgbClr val="FF0000"/>
                </a:solidFill>
                <a:round/>
                <a:headEnd/>
                <a:tailEnd/>
              </a:ln>
            </p:spPr>
            <p:txBody>
              <a:bodyPr/>
              <a:lstStyle/>
              <a:p>
                <a:endParaRPr lang="en-GB"/>
              </a:p>
            </p:txBody>
          </p:sp>
          <p:sp>
            <p:nvSpPr>
              <p:cNvPr id="37075" name="Line 875"/>
              <p:cNvSpPr>
                <a:spLocks noChangeShapeType="1"/>
              </p:cNvSpPr>
              <p:nvPr/>
            </p:nvSpPr>
            <p:spPr bwMode="auto">
              <a:xfrm flipH="1" flipV="1">
                <a:off x="2640" y="1632"/>
                <a:ext cx="10" cy="9"/>
              </a:xfrm>
              <a:prstGeom prst="line">
                <a:avLst/>
              </a:prstGeom>
              <a:noFill/>
              <a:ln w="30163">
                <a:solidFill>
                  <a:srgbClr val="FF0000"/>
                </a:solidFill>
                <a:round/>
                <a:headEnd/>
                <a:tailEnd/>
              </a:ln>
            </p:spPr>
            <p:txBody>
              <a:bodyPr/>
              <a:lstStyle/>
              <a:p>
                <a:endParaRPr lang="en-GB"/>
              </a:p>
            </p:txBody>
          </p:sp>
          <p:sp>
            <p:nvSpPr>
              <p:cNvPr id="37076" name="Freeform 876"/>
              <p:cNvSpPr>
                <a:spLocks/>
              </p:cNvSpPr>
              <p:nvPr/>
            </p:nvSpPr>
            <p:spPr bwMode="auto">
              <a:xfrm>
                <a:off x="2650" y="1632"/>
                <a:ext cx="9" cy="9"/>
              </a:xfrm>
              <a:custGeom>
                <a:avLst/>
                <a:gdLst>
                  <a:gd name="T0" fmla="*/ 0 w 9"/>
                  <a:gd name="T1" fmla="*/ 9 h 9"/>
                  <a:gd name="T2" fmla="*/ 9 w 9"/>
                  <a:gd name="T3" fmla="*/ 0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9" y="0"/>
                    </a:lnTo>
                  </a:path>
                </a:pathLst>
              </a:custGeom>
              <a:noFill/>
              <a:ln w="30163">
                <a:solidFill>
                  <a:srgbClr val="FF0000"/>
                </a:solidFill>
                <a:prstDash val="solid"/>
                <a:round/>
                <a:headEnd/>
                <a:tailEnd/>
              </a:ln>
            </p:spPr>
            <p:txBody>
              <a:bodyPr/>
              <a:lstStyle/>
              <a:p>
                <a:endParaRPr lang="en-GB"/>
              </a:p>
            </p:txBody>
          </p:sp>
          <p:sp>
            <p:nvSpPr>
              <p:cNvPr id="37077" name="Line 877"/>
              <p:cNvSpPr>
                <a:spLocks noChangeShapeType="1"/>
              </p:cNvSpPr>
              <p:nvPr/>
            </p:nvSpPr>
            <p:spPr bwMode="auto">
              <a:xfrm flipH="1">
                <a:off x="2659" y="1632"/>
                <a:ext cx="10" cy="1"/>
              </a:xfrm>
              <a:prstGeom prst="line">
                <a:avLst/>
              </a:prstGeom>
              <a:noFill/>
              <a:ln w="30163">
                <a:solidFill>
                  <a:srgbClr val="FF0000"/>
                </a:solidFill>
                <a:round/>
                <a:headEnd/>
                <a:tailEnd/>
              </a:ln>
            </p:spPr>
            <p:txBody>
              <a:bodyPr/>
              <a:lstStyle/>
              <a:p>
                <a:endParaRPr lang="en-GB"/>
              </a:p>
            </p:txBody>
          </p:sp>
          <p:sp>
            <p:nvSpPr>
              <p:cNvPr id="37078" name="Line 878"/>
              <p:cNvSpPr>
                <a:spLocks noChangeShapeType="1"/>
              </p:cNvSpPr>
              <p:nvPr/>
            </p:nvSpPr>
            <p:spPr bwMode="auto">
              <a:xfrm flipH="1">
                <a:off x="2669" y="1632"/>
                <a:ext cx="10" cy="1"/>
              </a:xfrm>
              <a:prstGeom prst="line">
                <a:avLst/>
              </a:prstGeom>
              <a:noFill/>
              <a:ln w="30163">
                <a:solidFill>
                  <a:srgbClr val="FF0000"/>
                </a:solidFill>
                <a:round/>
                <a:headEnd/>
                <a:tailEnd/>
              </a:ln>
            </p:spPr>
            <p:txBody>
              <a:bodyPr/>
              <a:lstStyle/>
              <a:p>
                <a:endParaRPr lang="en-GB"/>
              </a:p>
            </p:txBody>
          </p:sp>
          <p:sp>
            <p:nvSpPr>
              <p:cNvPr id="37079" name="Freeform 879"/>
              <p:cNvSpPr>
                <a:spLocks/>
              </p:cNvSpPr>
              <p:nvPr/>
            </p:nvSpPr>
            <p:spPr bwMode="auto">
              <a:xfrm>
                <a:off x="2679" y="1632"/>
                <a:ext cx="19" cy="1"/>
              </a:xfrm>
              <a:custGeom>
                <a:avLst/>
                <a:gdLst>
                  <a:gd name="T0" fmla="*/ 0 w 19"/>
                  <a:gd name="T1" fmla="*/ 0 h 1"/>
                  <a:gd name="T2" fmla="*/ 9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9" y="0"/>
                    </a:lnTo>
                    <a:lnTo>
                      <a:pt x="19" y="0"/>
                    </a:lnTo>
                  </a:path>
                </a:pathLst>
              </a:custGeom>
              <a:noFill/>
              <a:ln w="30163">
                <a:solidFill>
                  <a:srgbClr val="FF0000"/>
                </a:solidFill>
                <a:prstDash val="solid"/>
                <a:round/>
                <a:headEnd/>
                <a:tailEnd/>
              </a:ln>
            </p:spPr>
            <p:txBody>
              <a:bodyPr/>
              <a:lstStyle/>
              <a:p>
                <a:endParaRPr lang="en-GB"/>
              </a:p>
            </p:txBody>
          </p:sp>
          <p:sp>
            <p:nvSpPr>
              <p:cNvPr id="37080" name="Line 880"/>
              <p:cNvSpPr>
                <a:spLocks noChangeShapeType="1"/>
              </p:cNvSpPr>
              <p:nvPr/>
            </p:nvSpPr>
            <p:spPr bwMode="auto">
              <a:xfrm flipH="1">
                <a:off x="2688" y="1622"/>
                <a:ext cx="10" cy="1"/>
              </a:xfrm>
              <a:prstGeom prst="line">
                <a:avLst/>
              </a:prstGeom>
              <a:noFill/>
              <a:ln w="30163">
                <a:solidFill>
                  <a:srgbClr val="FF0000"/>
                </a:solidFill>
                <a:round/>
                <a:headEnd/>
                <a:tailEnd/>
              </a:ln>
            </p:spPr>
            <p:txBody>
              <a:bodyPr/>
              <a:lstStyle/>
              <a:p>
                <a:endParaRPr lang="en-GB"/>
              </a:p>
            </p:txBody>
          </p:sp>
          <p:sp>
            <p:nvSpPr>
              <p:cNvPr id="37081" name="Line 881"/>
              <p:cNvSpPr>
                <a:spLocks noChangeShapeType="1"/>
              </p:cNvSpPr>
              <p:nvPr/>
            </p:nvSpPr>
            <p:spPr bwMode="auto">
              <a:xfrm flipH="1">
                <a:off x="2698" y="1622"/>
                <a:ext cx="9" cy="1"/>
              </a:xfrm>
              <a:prstGeom prst="line">
                <a:avLst/>
              </a:prstGeom>
              <a:noFill/>
              <a:ln w="30163">
                <a:solidFill>
                  <a:srgbClr val="FF0000"/>
                </a:solidFill>
                <a:round/>
                <a:headEnd/>
                <a:tailEnd/>
              </a:ln>
            </p:spPr>
            <p:txBody>
              <a:bodyPr/>
              <a:lstStyle/>
              <a:p>
                <a:endParaRPr lang="en-GB"/>
              </a:p>
            </p:txBody>
          </p:sp>
          <p:sp>
            <p:nvSpPr>
              <p:cNvPr id="37082" name="Line 882"/>
              <p:cNvSpPr>
                <a:spLocks noChangeShapeType="1"/>
              </p:cNvSpPr>
              <p:nvPr/>
            </p:nvSpPr>
            <p:spPr bwMode="auto">
              <a:xfrm flipH="1">
                <a:off x="2707" y="1622"/>
                <a:ext cx="10" cy="1"/>
              </a:xfrm>
              <a:prstGeom prst="line">
                <a:avLst/>
              </a:prstGeom>
              <a:noFill/>
              <a:ln w="30163">
                <a:solidFill>
                  <a:srgbClr val="FF0000"/>
                </a:solidFill>
                <a:round/>
                <a:headEnd/>
                <a:tailEnd/>
              </a:ln>
            </p:spPr>
            <p:txBody>
              <a:bodyPr/>
              <a:lstStyle/>
              <a:p>
                <a:endParaRPr lang="en-GB"/>
              </a:p>
            </p:txBody>
          </p:sp>
          <p:sp>
            <p:nvSpPr>
              <p:cNvPr id="37083" name="Freeform 883"/>
              <p:cNvSpPr>
                <a:spLocks/>
              </p:cNvSpPr>
              <p:nvPr/>
            </p:nvSpPr>
            <p:spPr bwMode="auto">
              <a:xfrm>
                <a:off x="2727" y="1622"/>
                <a:ext cx="9" cy="10"/>
              </a:xfrm>
              <a:custGeom>
                <a:avLst/>
                <a:gdLst>
                  <a:gd name="T0" fmla="*/ 0 w 9"/>
                  <a:gd name="T1" fmla="*/ 10 h 10"/>
                  <a:gd name="T2" fmla="*/ 0 w 9"/>
                  <a:gd name="T3" fmla="*/ 0 h 10"/>
                  <a:gd name="T4" fmla="*/ 9 w 9"/>
                  <a:gd name="T5" fmla="*/ 0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0" y="10"/>
                    </a:moveTo>
                    <a:lnTo>
                      <a:pt x="0" y="0"/>
                    </a:lnTo>
                    <a:lnTo>
                      <a:pt x="9" y="0"/>
                    </a:lnTo>
                  </a:path>
                </a:pathLst>
              </a:custGeom>
              <a:noFill/>
              <a:ln w="30163">
                <a:solidFill>
                  <a:srgbClr val="FF0000"/>
                </a:solidFill>
                <a:prstDash val="solid"/>
                <a:round/>
                <a:headEnd/>
                <a:tailEnd/>
              </a:ln>
            </p:spPr>
            <p:txBody>
              <a:bodyPr/>
              <a:lstStyle/>
              <a:p>
                <a:endParaRPr lang="en-GB"/>
              </a:p>
            </p:txBody>
          </p:sp>
          <p:sp>
            <p:nvSpPr>
              <p:cNvPr id="37084" name="Line 884"/>
              <p:cNvSpPr>
                <a:spLocks noChangeShapeType="1"/>
              </p:cNvSpPr>
              <p:nvPr/>
            </p:nvSpPr>
            <p:spPr bwMode="auto">
              <a:xfrm flipH="1">
                <a:off x="2727" y="1613"/>
                <a:ext cx="19" cy="1"/>
              </a:xfrm>
              <a:prstGeom prst="line">
                <a:avLst/>
              </a:prstGeom>
              <a:noFill/>
              <a:ln w="30163">
                <a:solidFill>
                  <a:srgbClr val="FF0000"/>
                </a:solidFill>
                <a:round/>
                <a:headEnd/>
                <a:tailEnd/>
              </a:ln>
            </p:spPr>
            <p:txBody>
              <a:bodyPr/>
              <a:lstStyle/>
              <a:p>
                <a:endParaRPr lang="en-GB"/>
              </a:p>
            </p:txBody>
          </p:sp>
          <p:sp>
            <p:nvSpPr>
              <p:cNvPr id="37085" name="Freeform 885"/>
              <p:cNvSpPr>
                <a:spLocks/>
              </p:cNvSpPr>
              <p:nvPr/>
            </p:nvSpPr>
            <p:spPr bwMode="auto">
              <a:xfrm>
                <a:off x="2746" y="1613"/>
                <a:ext cx="9" cy="9"/>
              </a:xfrm>
              <a:custGeom>
                <a:avLst/>
                <a:gdLst>
                  <a:gd name="T0" fmla="*/ 0 w 9"/>
                  <a:gd name="T1" fmla="*/ 9 h 9"/>
                  <a:gd name="T2" fmla="*/ 0 w 9"/>
                  <a:gd name="T3" fmla="*/ 0 h 9"/>
                  <a:gd name="T4" fmla="*/ 9 w 9"/>
                  <a:gd name="T5" fmla="*/ 0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0" y="0"/>
                    </a:lnTo>
                    <a:lnTo>
                      <a:pt x="9" y="0"/>
                    </a:lnTo>
                  </a:path>
                </a:pathLst>
              </a:custGeom>
              <a:noFill/>
              <a:ln w="30163">
                <a:solidFill>
                  <a:srgbClr val="FF0000"/>
                </a:solidFill>
                <a:prstDash val="solid"/>
                <a:round/>
                <a:headEnd/>
                <a:tailEnd/>
              </a:ln>
            </p:spPr>
            <p:txBody>
              <a:bodyPr/>
              <a:lstStyle/>
              <a:p>
                <a:endParaRPr lang="en-GB"/>
              </a:p>
            </p:txBody>
          </p:sp>
          <p:sp>
            <p:nvSpPr>
              <p:cNvPr id="37086" name="Line 886"/>
              <p:cNvSpPr>
                <a:spLocks noChangeShapeType="1"/>
              </p:cNvSpPr>
              <p:nvPr/>
            </p:nvSpPr>
            <p:spPr bwMode="auto">
              <a:xfrm flipH="1">
                <a:off x="2746" y="1613"/>
                <a:ext cx="19" cy="1"/>
              </a:xfrm>
              <a:prstGeom prst="line">
                <a:avLst/>
              </a:prstGeom>
              <a:noFill/>
              <a:ln w="30163">
                <a:solidFill>
                  <a:srgbClr val="FF0000"/>
                </a:solidFill>
                <a:round/>
                <a:headEnd/>
                <a:tailEnd/>
              </a:ln>
            </p:spPr>
            <p:txBody>
              <a:bodyPr/>
              <a:lstStyle/>
              <a:p>
                <a:endParaRPr lang="en-GB"/>
              </a:p>
            </p:txBody>
          </p:sp>
          <p:sp>
            <p:nvSpPr>
              <p:cNvPr id="37087" name="Line 887"/>
              <p:cNvSpPr>
                <a:spLocks noChangeShapeType="1"/>
              </p:cNvSpPr>
              <p:nvPr/>
            </p:nvSpPr>
            <p:spPr bwMode="auto">
              <a:xfrm>
                <a:off x="2765" y="1613"/>
                <a:ext cx="1" cy="1"/>
              </a:xfrm>
              <a:prstGeom prst="line">
                <a:avLst/>
              </a:prstGeom>
              <a:noFill/>
              <a:ln w="30163">
                <a:solidFill>
                  <a:srgbClr val="FF0000"/>
                </a:solidFill>
                <a:round/>
                <a:headEnd/>
                <a:tailEnd/>
              </a:ln>
            </p:spPr>
            <p:txBody>
              <a:bodyPr/>
              <a:lstStyle/>
              <a:p>
                <a:endParaRPr lang="en-GB"/>
              </a:p>
            </p:txBody>
          </p:sp>
          <p:sp>
            <p:nvSpPr>
              <p:cNvPr id="37088" name="Line 888"/>
              <p:cNvSpPr>
                <a:spLocks noChangeShapeType="1"/>
              </p:cNvSpPr>
              <p:nvPr/>
            </p:nvSpPr>
            <p:spPr bwMode="auto">
              <a:xfrm flipH="1">
                <a:off x="2765" y="1613"/>
                <a:ext cx="19" cy="1"/>
              </a:xfrm>
              <a:prstGeom prst="line">
                <a:avLst/>
              </a:prstGeom>
              <a:noFill/>
              <a:ln w="30163">
                <a:solidFill>
                  <a:srgbClr val="FF0000"/>
                </a:solidFill>
                <a:round/>
                <a:headEnd/>
                <a:tailEnd/>
              </a:ln>
            </p:spPr>
            <p:txBody>
              <a:bodyPr/>
              <a:lstStyle/>
              <a:p>
                <a:endParaRPr lang="en-GB"/>
              </a:p>
            </p:txBody>
          </p:sp>
          <p:sp>
            <p:nvSpPr>
              <p:cNvPr id="37089" name="Freeform 889"/>
              <p:cNvSpPr>
                <a:spLocks/>
              </p:cNvSpPr>
              <p:nvPr/>
            </p:nvSpPr>
            <p:spPr bwMode="auto">
              <a:xfrm>
                <a:off x="2784" y="1603"/>
                <a:ext cx="10" cy="10"/>
              </a:xfrm>
              <a:custGeom>
                <a:avLst/>
                <a:gdLst>
                  <a:gd name="T0" fmla="*/ 0 w 10"/>
                  <a:gd name="T1" fmla="*/ 10 h 10"/>
                  <a:gd name="T2" fmla="*/ 0 w 10"/>
                  <a:gd name="T3" fmla="*/ 0 h 10"/>
                  <a:gd name="T4" fmla="*/ 10 w 10"/>
                  <a:gd name="T5" fmla="*/ 0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10"/>
                    </a:moveTo>
                    <a:lnTo>
                      <a:pt x="0" y="0"/>
                    </a:lnTo>
                    <a:lnTo>
                      <a:pt x="10" y="0"/>
                    </a:lnTo>
                  </a:path>
                </a:pathLst>
              </a:custGeom>
              <a:noFill/>
              <a:ln w="30163">
                <a:solidFill>
                  <a:srgbClr val="FF0000"/>
                </a:solidFill>
                <a:prstDash val="solid"/>
                <a:round/>
                <a:headEnd/>
                <a:tailEnd/>
              </a:ln>
            </p:spPr>
            <p:txBody>
              <a:bodyPr/>
              <a:lstStyle/>
              <a:p>
                <a:endParaRPr lang="en-GB"/>
              </a:p>
            </p:txBody>
          </p:sp>
          <p:sp>
            <p:nvSpPr>
              <p:cNvPr id="37090" name="Line 890"/>
              <p:cNvSpPr>
                <a:spLocks noChangeShapeType="1"/>
              </p:cNvSpPr>
              <p:nvPr/>
            </p:nvSpPr>
            <p:spPr bwMode="auto">
              <a:xfrm flipH="1">
                <a:off x="2794" y="1603"/>
                <a:ext cx="9" cy="1"/>
              </a:xfrm>
              <a:prstGeom prst="line">
                <a:avLst/>
              </a:prstGeom>
              <a:noFill/>
              <a:ln w="30163">
                <a:solidFill>
                  <a:srgbClr val="FF0000"/>
                </a:solidFill>
                <a:round/>
                <a:headEnd/>
                <a:tailEnd/>
              </a:ln>
            </p:spPr>
            <p:txBody>
              <a:bodyPr/>
              <a:lstStyle/>
              <a:p>
                <a:endParaRPr lang="en-GB"/>
              </a:p>
            </p:txBody>
          </p:sp>
          <p:sp>
            <p:nvSpPr>
              <p:cNvPr id="37091" name="Line 891"/>
              <p:cNvSpPr>
                <a:spLocks noChangeShapeType="1"/>
              </p:cNvSpPr>
              <p:nvPr/>
            </p:nvSpPr>
            <p:spPr bwMode="auto">
              <a:xfrm flipH="1">
                <a:off x="2803" y="1603"/>
                <a:ext cx="10" cy="1"/>
              </a:xfrm>
              <a:prstGeom prst="line">
                <a:avLst/>
              </a:prstGeom>
              <a:noFill/>
              <a:ln w="30163">
                <a:solidFill>
                  <a:srgbClr val="FF0000"/>
                </a:solidFill>
                <a:round/>
                <a:headEnd/>
                <a:tailEnd/>
              </a:ln>
            </p:spPr>
            <p:txBody>
              <a:bodyPr/>
              <a:lstStyle/>
              <a:p>
                <a:endParaRPr lang="en-GB"/>
              </a:p>
            </p:txBody>
          </p:sp>
          <p:sp>
            <p:nvSpPr>
              <p:cNvPr id="37092" name="Freeform 892"/>
              <p:cNvSpPr>
                <a:spLocks/>
              </p:cNvSpPr>
              <p:nvPr/>
            </p:nvSpPr>
            <p:spPr bwMode="auto">
              <a:xfrm>
                <a:off x="2822" y="160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noFill/>
              <a:ln w="30163">
                <a:solidFill>
                  <a:srgbClr val="FF0000"/>
                </a:solidFill>
                <a:prstDash val="solid"/>
                <a:round/>
                <a:headEnd/>
                <a:tailEnd/>
              </a:ln>
            </p:spPr>
            <p:txBody>
              <a:bodyPr/>
              <a:lstStyle/>
              <a:p>
                <a:endParaRPr lang="en-GB"/>
              </a:p>
            </p:txBody>
          </p:sp>
          <p:sp>
            <p:nvSpPr>
              <p:cNvPr id="37093" name="Line 893"/>
              <p:cNvSpPr>
                <a:spLocks noChangeShapeType="1"/>
              </p:cNvSpPr>
              <p:nvPr/>
            </p:nvSpPr>
            <p:spPr bwMode="auto">
              <a:xfrm flipH="1">
                <a:off x="2822" y="1594"/>
                <a:ext cx="10" cy="1"/>
              </a:xfrm>
              <a:prstGeom prst="line">
                <a:avLst/>
              </a:prstGeom>
              <a:noFill/>
              <a:ln w="30163">
                <a:solidFill>
                  <a:srgbClr val="FF0000"/>
                </a:solidFill>
                <a:round/>
                <a:headEnd/>
                <a:tailEnd/>
              </a:ln>
            </p:spPr>
            <p:txBody>
              <a:bodyPr/>
              <a:lstStyle/>
              <a:p>
                <a:endParaRPr lang="en-GB"/>
              </a:p>
            </p:txBody>
          </p:sp>
          <p:sp>
            <p:nvSpPr>
              <p:cNvPr id="37094" name="Line 894"/>
              <p:cNvSpPr>
                <a:spLocks noChangeShapeType="1"/>
              </p:cNvSpPr>
              <p:nvPr/>
            </p:nvSpPr>
            <p:spPr bwMode="auto">
              <a:xfrm flipH="1">
                <a:off x="2832" y="1594"/>
                <a:ext cx="10" cy="1"/>
              </a:xfrm>
              <a:prstGeom prst="line">
                <a:avLst/>
              </a:prstGeom>
              <a:noFill/>
              <a:ln w="30163">
                <a:solidFill>
                  <a:srgbClr val="FF0000"/>
                </a:solidFill>
                <a:round/>
                <a:headEnd/>
                <a:tailEnd/>
              </a:ln>
            </p:spPr>
            <p:txBody>
              <a:bodyPr/>
              <a:lstStyle/>
              <a:p>
                <a:endParaRPr lang="en-GB"/>
              </a:p>
            </p:txBody>
          </p:sp>
          <p:sp>
            <p:nvSpPr>
              <p:cNvPr id="37095" name="Freeform 895"/>
              <p:cNvSpPr>
                <a:spLocks/>
              </p:cNvSpPr>
              <p:nvPr/>
            </p:nvSpPr>
            <p:spPr bwMode="auto">
              <a:xfrm>
                <a:off x="2842" y="1594"/>
                <a:ext cx="19" cy="9"/>
              </a:xfrm>
              <a:custGeom>
                <a:avLst/>
                <a:gdLst>
                  <a:gd name="T0" fmla="*/ 0 w 19"/>
                  <a:gd name="T1" fmla="*/ 9 h 9"/>
                  <a:gd name="T2" fmla="*/ 9 w 19"/>
                  <a:gd name="T3" fmla="*/ 0 h 9"/>
                  <a:gd name="T4" fmla="*/ 19 w 19"/>
                  <a:gd name="T5" fmla="*/ 0 h 9"/>
                  <a:gd name="T6" fmla="*/ 0 60000 65536"/>
                  <a:gd name="T7" fmla="*/ 0 60000 65536"/>
                  <a:gd name="T8" fmla="*/ 0 60000 65536"/>
                  <a:gd name="T9" fmla="*/ 0 w 19"/>
                  <a:gd name="T10" fmla="*/ 0 h 9"/>
                  <a:gd name="T11" fmla="*/ 19 w 19"/>
                  <a:gd name="T12" fmla="*/ 9 h 9"/>
                </a:gdLst>
                <a:ahLst/>
                <a:cxnLst>
                  <a:cxn ang="T6">
                    <a:pos x="T0" y="T1"/>
                  </a:cxn>
                  <a:cxn ang="T7">
                    <a:pos x="T2" y="T3"/>
                  </a:cxn>
                  <a:cxn ang="T8">
                    <a:pos x="T4" y="T5"/>
                  </a:cxn>
                </a:cxnLst>
                <a:rect l="T9" t="T10" r="T11" b="T12"/>
                <a:pathLst>
                  <a:path w="19" h="9">
                    <a:moveTo>
                      <a:pt x="0" y="9"/>
                    </a:moveTo>
                    <a:lnTo>
                      <a:pt x="9" y="0"/>
                    </a:lnTo>
                    <a:lnTo>
                      <a:pt x="19" y="0"/>
                    </a:lnTo>
                  </a:path>
                </a:pathLst>
              </a:custGeom>
              <a:noFill/>
              <a:ln w="30163">
                <a:solidFill>
                  <a:srgbClr val="FF0000"/>
                </a:solidFill>
                <a:prstDash val="solid"/>
                <a:round/>
                <a:headEnd/>
                <a:tailEnd/>
              </a:ln>
            </p:spPr>
            <p:txBody>
              <a:bodyPr/>
              <a:lstStyle/>
              <a:p>
                <a:endParaRPr lang="en-GB"/>
              </a:p>
            </p:txBody>
          </p:sp>
          <p:sp>
            <p:nvSpPr>
              <p:cNvPr id="37096" name="Line 896"/>
              <p:cNvSpPr>
                <a:spLocks noChangeShapeType="1"/>
              </p:cNvSpPr>
              <p:nvPr/>
            </p:nvSpPr>
            <p:spPr bwMode="auto">
              <a:xfrm>
                <a:off x="799" y="1718"/>
                <a:ext cx="1" cy="1"/>
              </a:xfrm>
              <a:prstGeom prst="line">
                <a:avLst/>
              </a:prstGeom>
              <a:noFill/>
              <a:ln w="30163">
                <a:solidFill>
                  <a:srgbClr val="FF0000"/>
                </a:solidFill>
                <a:round/>
                <a:headEnd/>
                <a:tailEnd/>
              </a:ln>
            </p:spPr>
            <p:txBody>
              <a:bodyPr/>
              <a:lstStyle/>
              <a:p>
                <a:endParaRPr lang="en-GB"/>
              </a:p>
            </p:txBody>
          </p:sp>
          <p:sp>
            <p:nvSpPr>
              <p:cNvPr id="37097" name="Line 897"/>
              <p:cNvSpPr>
                <a:spLocks noChangeShapeType="1"/>
              </p:cNvSpPr>
              <p:nvPr/>
            </p:nvSpPr>
            <p:spPr bwMode="auto">
              <a:xfrm flipH="1">
                <a:off x="799" y="1718"/>
                <a:ext cx="19" cy="1"/>
              </a:xfrm>
              <a:prstGeom prst="line">
                <a:avLst/>
              </a:prstGeom>
              <a:noFill/>
              <a:ln w="30163">
                <a:solidFill>
                  <a:srgbClr val="FF0000"/>
                </a:solidFill>
                <a:round/>
                <a:headEnd/>
                <a:tailEnd/>
              </a:ln>
            </p:spPr>
            <p:txBody>
              <a:bodyPr/>
              <a:lstStyle/>
              <a:p>
                <a:endParaRPr lang="en-GB"/>
              </a:p>
            </p:txBody>
          </p:sp>
        </p:grpSp>
        <p:pic>
          <p:nvPicPr>
            <p:cNvPr id="36897" name="Picture 898"/>
            <p:cNvPicPr>
              <a:picLocks noChangeAspect="1" noChangeArrowheads="1"/>
            </p:cNvPicPr>
            <p:nvPr/>
          </p:nvPicPr>
          <p:blipFill>
            <a:blip r:embed="rId4" cstate="print"/>
            <a:srcRect r="19531"/>
            <a:stretch>
              <a:fillRect/>
            </a:stretch>
          </p:blipFill>
          <p:spPr bwMode="auto">
            <a:xfrm>
              <a:off x="816" y="2208"/>
              <a:ext cx="2064" cy="1281"/>
            </a:xfrm>
            <a:prstGeom prst="rect">
              <a:avLst/>
            </a:prstGeom>
            <a:noFill/>
            <a:ln w="9525">
              <a:noFill/>
              <a:miter lim="800000"/>
              <a:headEnd/>
              <a:tailEnd/>
            </a:ln>
          </p:spPr>
        </p:pic>
      </p:grpSp>
      <p:sp>
        <p:nvSpPr>
          <p:cNvPr id="36871" name="Line 899"/>
          <p:cNvSpPr>
            <a:spLocks noChangeShapeType="1"/>
          </p:cNvSpPr>
          <p:nvPr/>
        </p:nvSpPr>
        <p:spPr bwMode="auto">
          <a:xfrm>
            <a:off x="1290638" y="2127250"/>
            <a:ext cx="257175" cy="1588"/>
          </a:xfrm>
          <a:prstGeom prst="line">
            <a:avLst/>
          </a:prstGeom>
          <a:noFill/>
          <a:ln w="31750">
            <a:solidFill>
              <a:srgbClr val="FF0000"/>
            </a:solidFill>
            <a:round/>
            <a:headEnd/>
            <a:tailEnd/>
          </a:ln>
        </p:spPr>
        <p:txBody>
          <a:bodyPr/>
          <a:lstStyle/>
          <a:p>
            <a:endParaRPr lang="en-GB"/>
          </a:p>
        </p:txBody>
      </p:sp>
      <p:sp>
        <p:nvSpPr>
          <p:cNvPr id="36872" name="Rectangle 900"/>
          <p:cNvSpPr>
            <a:spLocks noChangeArrowheads="1"/>
          </p:cNvSpPr>
          <p:nvPr/>
        </p:nvSpPr>
        <p:spPr bwMode="auto">
          <a:xfrm>
            <a:off x="1581150" y="2035175"/>
            <a:ext cx="2439988" cy="425450"/>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Atmospheric Concentrations</a:t>
            </a:r>
          </a:p>
          <a:p>
            <a:r>
              <a:rPr lang="en-GB" sz="1400" b="1">
                <a:solidFill>
                  <a:srgbClr val="000080"/>
                </a:solidFill>
                <a:ea typeface="MS PGothic" pitchFamily="34" charset="-128"/>
              </a:rPr>
              <a:t>Business as Usual (BAU)</a:t>
            </a:r>
            <a:endParaRPr lang="en-GB" sz="1400">
              <a:solidFill>
                <a:srgbClr val="000080"/>
              </a:solidFill>
              <a:ea typeface="MS PGothic" pitchFamily="34" charset="-128"/>
            </a:endParaRPr>
          </a:p>
        </p:txBody>
      </p:sp>
      <p:sp>
        <p:nvSpPr>
          <p:cNvPr id="36873" name="Line 901"/>
          <p:cNvSpPr>
            <a:spLocks noChangeShapeType="1"/>
          </p:cNvSpPr>
          <p:nvPr/>
        </p:nvSpPr>
        <p:spPr bwMode="auto">
          <a:xfrm>
            <a:off x="1290638" y="4021138"/>
            <a:ext cx="257175" cy="1587"/>
          </a:xfrm>
          <a:prstGeom prst="line">
            <a:avLst/>
          </a:prstGeom>
          <a:noFill/>
          <a:ln w="31750">
            <a:solidFill>
              <a:srgbClr val="FF8D00"/>
            </a:solidFill>
            <a:round/>
            <a:headEnd/>
            <a:tailEnd/>
          </a:ln>
        </p:spPr>
        <p:txBody>
          <a:bodyPr/>
          <a:lstStyle/>
          <a:p>
            <a:endParaRPr lang="en-GB"/>
          </a:p>
        </p:txBody>
      </p:sp>
      <p:sp>
        <p:nvSpPr>
          <p:cNvPr id="36874" name="Rectangle 902"/>
          <p:cNvSpPr>
            <a:spLocks noChangeArrowheads="1"/>
          </p:cNvSpPr>
          <p:nvPr/>
        </p:nvSpPr>
        <p:spPr bwMode="auto">
          <a:xfrm>
            <a:off x="1581150" y="3930650"/>
            <a:ext cx="2093913"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Annual Emissions (BAU)</a:t>
            </a:r>
            <a:endParaRPr lang="en-GB" sz="1400">
              <a:solidFill>
                <a:srgbClr val="000080"/>
              </a:solidFill>
              <a:ea typeface="MS PGothic" pitchFamily="34" charset="-128"/>
            </a:endParaRPr>
          </a:p>
        </p:txBody>
      </p:sp>
      <p:sp>
        <p:nvSpPr>
          <p:cNvPr id="36875" name="Rectangle 903"/>
          <p:cNvSpPr>
            <a:spLocks noChangeArrowheads="1"/>
          </p:cNvSpPr>
          <p:nvPr/>
        </p:nvSpPr>
        <p:spPr bwMode="auto">
          <a:xfrm>
            <a:off x="1581150" y="2606675"/>
            <a:ext cx="2114550" cy="425450"/>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Stabilising atmospheric</a:t>
            </a:r>
          </a:p>
          <a:p>
            <a:r>
              <a:rPr lang="en-GB" sz="1400" b="1">
                <a:solidFill>
                  <a:srgbClr val="000080"/>
                </a:solidFill>
                <a:ea typeface="MS PGothic" pitchFamily="34" charset="-128"/>
              </a:rPr>
              <a:t>concentrations with C&amp;C</a:t>
            </a:r>
            <a:endParaRPr lang="en-GB" sz="1400">
              <a:solidFill>
                <a:srgbClr val="000080"/>
              </a:solidFill>
              <a:ea typeface="MS PGothic" pitchFamily="34" charset="-128"/>
            </a:endParaRPr>
          </a:p>
        </p:txBody>
      </p:sp>
      <p:sp>
        <p:nvSpPr>
          <p:cNvPr id="36876" name="Line 904"/>
          <p:cNvSpPr>
            <a:spLocks noChangeShapeType="1"/>
          </p:cNvSpPr>
          <p:nvPr/>
        </p:nvSpPr>
        <p:spPr bwMode="auto">
          <a:xfrm flipV="1">
            <a:off x="7083425" y="1901825"/>
            <a:ext cx="1588" cy="1527175"/>
          </a:xfrm>
          <a:prstGeom prst="line">
            <a:avLst/>
          </a:prstGeom>
          <a:noFill/>
          <a:ln w="20638">
            <a:solidFill>
              <a:srgbClr val="000080"/>
            </a:solidFill>
            <a:round/>
            <a:headEnd/>
            <a:tailEnd/>
          </a:ln>
        </p:spPr>
        <p:txBody>
          <a:bodyPr/>
          <a:lstStyle/>
          <a:p>
            <a:endParaRPr lang="en-GB"/>
          </a:p>
        </p:txBody>
      </p:sp>
      <p:sp>
        <p:nvSpPr>
          <p:cNvPr id="36877" name="Line 905"/>
          <p:cNvSpPr>
            <a:spLocks noChangeShapeType="1"/>
          </p:cNvSpPr>
          <p:nvPr/>
        </p:nvSpPr>
        <p:spPr bwMode="auto">
          <a:xfrm flipH="1">
            <a:off x="7083425" y="3429000"/>
            <a:ext cx="55563" cy="1588"/>
          </a:xfrm>
          <a:prstGeom prst="line">
            <a:avLst/>
          </a:prstGeom>
          <a:noFill/>
          <a:ln w="20638">
            <a:solidFill>
              <a:srgbClr val="000080"/>
            </a:solidFill>
            <a:round/>
            <a:headEnd/>
            <a:tailEnd/>
          </a:ln>
        </p:spPr>
        <p:txBody>
          <a:bodyPr/>
          <a:lstStyle/>
          <a:p>
            <a:endParaRPr lang="en-GB"/>
          </a:p>
        </p:txBody>
      </p:sp>
      <p:sp>
        <p:nvSpPr>
          <p:cNvPr id="36878" name="Line 906"/>
          <p:cNvSpPr>
            <a:spLocks noChangeShapeType="1"/>
          </p:cNvSpPr>
          <p:nvPr/>
        </p:nvSpPr>
        <p:spPr bwMode="auto">
          <a:xfrm flipH="1">
            <a:off x="7083425" y="3048000"/>
            <a:ext cx="55563" cy="1588"/>
          </a:xfrm>
          <a:prstGeom prst="line">
            <a:avLst/>
          </a:prstGeom>
          <a:noFill/>
          <a:ln w="20638">
            <a:solidFill>
              <a:srgbClr val="000080"/>
            </a:solidFill>
            <a:round/>
            <a:headEnd/>
            <a:tailEnd/>
          </a:ln>
        </p:spPr>
        <p:txBody>
          <a:bodyPr/>
          <a:lstStyle/>
          <a:p>
            <a:endParaRPr lang="en-GB"/>
          </a:p>
        </p:txBody>
      </p:sp>
      <p:sp>
        <p:nvSpPr>
          <p:cNvPr id="36879" name="Line 907"/>
          <p:cNvSpPr>
            <a:spLocks noChangeShapeType="1"/>
          </p:cNvSpPr>
          <p:nvPr/>
        </p:nvSpPr>
        <p:spPr bwMode="auto">
          <a:xfrm flipH="1">
            <a:off x="7083425" y="2667000"/>
            <a:ext cx="55563" cy="1588"/>
          </a:xfrm>
          <a:prstGeom prst="line">
            <a:avLst/>
          </a:prstGeom>
          <a:noFill/>
          <a:ln w="20638">
            <a:solidFill>
              <a:srgbClr val="000080"/>
            </a:solidFill>
            <a:round/>
            <a:headEnd/>
            <a:tailEnd/>
          </a:ln>
        </p:spPr>
        <p:txBody>
          <a:bodyPr/>
          <a:lstStyle/>
          <a:p>
            <a:endParaRPr lang="en-GB"/>
          </a:p>
        </p:txBody>
      </p:sp>
      <p:sp>
        <p:nvSpPr>
          <p:cNvPr id="36880" name="Line 908"/>
          <p:cNvSpPr>
            <a:spLocks noChangeShapeType="1"/>
          </p:cNvSpPr>
          <p:nvPr/>
        </p:nvSpPr>
        <p:spPr bwMode="auto">
          <a:xfrm flipH="1">
            <a:off x="7083425" y="2284413"/>
            <a:ext cx="55563" cy="0"/>
          </a:xfrm>
          <a:prstGeom prst="line">
            <a:avLst/>
          </a:prstGeom>
          <a:noFill/>
          <a:ln w="20638">
            <a:solidFill>
              <a:srgbClr val="000080"/>
            </a:solidFill>
            <a:round/>
            <a:headEnd/>
            <a:tailEnd/>
          </a:ln>
        </p:spPr>
        <p:txBody>
          <a:bodyPr/>
          <a:lstStyle/>
          <a:p>
            <a:endParaRPr lang="en-GB"/>
          </a:p>
        </p:txBody>
      </p:sp>
      <p:sp>
        <p:nvSpPr>
          <p:cNvPr id="36881" name="Line 909"/>
          <p:cNvSpPr>
            <a:spLocks noChangeShapeType="1"/>
          </p:cNvSpPr>
          <p:nvPr/>
        </p:nvSpPr>
        <p:spPr bwMode="auto">
          <a:xfrm flipH="1">
            <a:off x="7083425" y="1901825"/>
            <a:ext cx="55563" cy="1588"/>
          </a:xfrm>
          <a:prstGeom prst="line">
            <a:avLst/>
          </a:prstGeom>
          <a:noFill/>
          <a:ln w="20638">
            <a:solidFill>
              <a:srgbClr val="000080"/>
            </a:solidFill>
            <a:round/>
            <a:headEnd/>
            <a:tailEnd/>
          </a:ln>
        </p:spPr>
        <p:txBody>
          <a:bodyPr/>
          <a:lstStyle/>
          <a:p>
            <a:endParaRPr lang="en-GB"/>
          </a:p>
        </p:txBody>
      </p:sp>
      <p:sp>
        <p:nvSpPr>
          <p:cNvPr id="36882" name="Rectangle 910"/>
          <p:cNvSpPr>
            <a:spLocks noChangeArrowheads="1"/>
          </p:cNvSpPr>
          <p:nvPr/>
        </p:nvSpPr>
        <p:spPr bwMode="auto">
          <a:xfrm>
            <a:off x="7242175" y="2598738"/>
            <a:ext cx="276225" cy="198437"/>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650</a:t>
            </a:r>
            <a:endParaRPr lang="en-GB" sz="2400">
              <a:ea typeface="MS PGothic" pitchFamily="34" charset="-128"/>
            </a:endParaRPr>
          </a:p>
        </p:txBody>
      </p:sp>
      <p:sp>
        <p:nvSpPr>
          <p:cNvPr id="36883" name="Rectangle 911"/>
          <p:cNvSpPr>
            <a:spLocks noChangeArrowheads="1"/>
          </p:cNvSpPr>
          <p:nvPr/>
        </p:nvSpPr>
        <p:spPr bwMode="auto">
          <a:xfrm>
            <a:off x="7221538" y="2216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8</a:t>
            </a:r>
            <a:endParaRPr lang="en-GB" sz="2400">
              <a:ea typeface="MS PGothic" pitchFamily="34" charset="-128"/>
            </a:endParaRPr>
          </a:p>
        </p:txBody>
      </p:sp>
      <p:sp>
        <p:nvSpPr>
          <p:cNvPr id="36884" name="Rectangle 912"/>
          <p:cNvSpPr>
            <a:spLocks noChangeArrowheads="1"/>
          </p:cNvSpPr>
          <p:nvPr/>
        </p:nvSpPr>
        <p:spPr bwMode="auto">
          <a:xfrm>
            <a:off x="7292975" y="2216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5</a:t>
            </a:r>
            <a:endParaRPr lang="en-GB" sz="2400">
              <a:ea typeface="MS PGothic" pitchFamily="34" charset="-128"/>
            </a:endParaRPr>
          </a:p>
        </p:txBody>
      </p:sp>
      <p:sp>
        <p:nvSpPr>
          <p:cNvPr id="36885" name="Rectangle 913"/>
          <p:cNvSpPr>
            <a:spLocks noChangeArrowheads="1"/>
          </p:cNvSpPr>
          <p:nvPr/>
        </p:nvSpPr>
        <p:spPr bwMode="auto">
          <a:xfrm>
            <a:off x="7367588" y="2216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0</a:t>
            </a:r>
            <a:endParaRPr lang="en-GB" sz="2400">
              <a:ea typeface="MS PGothic" pitchFamily="34" charset="-128"/>
            </a:endParaRPr>
          </a:p>
        </p:txBody>
      </p:sp>
      <p:sp>
        <p:nvSpPr>
          <p:cNvPr id="36886" name="Rectangle 914"/>
          <p:cNvSpPr>
            <a:spLocks noChangeArrowheads="1"/>
          </p:cNvSpPr>
          <p:nvPr/>
        </p:nvSpPr>
        <p:spPr bwMode="auto">
          <a:xfrm>
            <a:off x="7221538" y="1835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1</a:t>
            </a:r>
            <a:endParaRPr lang="en-GB" sz="2400">
              <a:ea typeface="MS PGothic" pitchFamily="34" charset="-128"/>
            </a:endParaRPr>
          </a:p>
        </p:txBody>
      </p:sp>
      <p:sp>
        <p:nvSpPr>
          <p:cNvPr id="36887" name="Rectangle 915"/>
          <p:cNvSpPr>
            <a:spLocks noChangeArrowheads="1"/>
          </p:cNvSpPr>
          <p:nvPr/>
        </p:nvSpPr>
        <p:spPr bwMode="auto">
          <a:xfrm>
            <a:off x="7292975" y="1835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0</a:t>
            </a:r>
            <a:endParaRPr lang="en-GB" sz="2400">
              <a:ea typeface="MS PGothic" pitchFamily="34" charset="-128"/>
            </a:endParaRPr>
          </a:p>
        </p:txBody>
      </p:sp>
      <p:sp>
        <p:nvSpPr>
          <p:cNvPr id="36888" name="Rectangle 916"/>
          <p:cNvSpPr>
            <a:spLocks noChangeArrowheads="1"/>
          </p:cNvSpPr>
          <p:nvPr/>
        </p:nvSpPr>
        <p:spPr bwMode="auto">
          <a:xfrm>
            <a:off x="7367588" y="1835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5</a:t>
            </a:r>
            <a:endParaRPr lang="en-GB" sz="2400">
              <a:ea typeface="MS PGothic" pitchFamily="34" charset="-128"/>
            </a:endParaRPr>
          </a:p>
        </p:txBody>
      </p:sp>
      <p:sp>
        <p:nvSpPr>
          <p:cNvPr id="36889" name="Rectangle 917"/>
          <p:cNvSpPr>
            <a:spLocks noChangeArrowheads="1"/>
          </p:cNvSpPr>
          <p:nvPr/>
        </p:nvSpPr>
        <p:spPr bwMode="auto">
          <a:xfrm>
            <a:off x="7440613" y="1835150"/>
            <a:ext cx="92075" cy="198438"/>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0</a:t>
            </a:r>
            <a:endParaRPr lang="en-GB" sz="2400">
              <a:ea typeface="MS PGothic" pitchFamily="34" charset="-128"/>
            </a:endParaRPr>
          </a:p>
        </p:txBody>
      </p:sp>
      <p:sp>
        <p:nvSpPr>
          <p:cNvPr id="36890" name="Rectangle 918"/>
          <p:cNvSpPr>
            <a:spLocks noChangeArrowheads="1"/>
          </p:cNvSpPr>
          <p:nvPr/>
        </p:nvSpPr>
        <p:spPr bwMode="auto">
          <a:xfrm rot="-5400000">
            <a:off x="7459663" y="2557463"/>
            <a:ext cx="439737" cy="198437"/>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ppmv</a:t>
            </a:r>
            <a:endParaRPr lang="en-GB" sz="2400">
              <a:ea typeface="MS PGothic" pitchFamily="34" charset="-128"/>
            </a:endParaRPr>
          </a:p>
        </p:txBody>
      </p:sp>
      <p:sp>
        <p:nvSpPr>
          <p:cNvPr id="36891" name="Rectangle 919"/>
          <p:cNvSpPr>
            <a:spLocks noChangeArrowheads="1"/>
          </p:cNvSpPr>
          <p:nvPr/>
        </p:nvSpPr>
        <p:spPr bwMode="auto">
          <a:xfrm>
            <a:off x="7242175" y="2954338"/>
            <a:ext cx="276225" cy="198437"/>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450</a:t>
            </a:r>
            <a:endParaRPr lang="en-GB" sz="2400">
              <a:ea typeface="MS PGothic" pitchFamily="34" charset="-128"/>
            </a:endParaRPr>
          </a:p>
        </p:txBody>
      </p:sp>
      <p:sp>
        <p:nvSpPr>
          <p:cNvPr id="36892" name="Rectangle 920"/>
          <p:cNvSpPr>
            <a:spLocks noChangeArrowheads="1"/>
          </p:cNvSpPr>
          <p:nvPr/>
        </p:nvSpPr>
        <p:spPr bwMode="auto">
          <a:xfrm>
            <a:off x="7242175" y="3338513"/>
            <a:ext cx="276225" cy="198437"/>
          </a:xfrm>
          <a:prstGeom prst="rect">
            <a:avLst/>
          </a:prstGeom>
          <a:noFill/>
          <a:ln w="9525">
            <a:noFill/>
            <a:miter lim="800000"/>
            <a:headEnd/>
            <a:tailEnd/>
          </a:ln>
        </p:spPr>
        <p:txBody>
          <a:bodyPr wrap="none" lIns="0" tIns="0" rIns="0" bIns="0">
            <a:spAutoFit/>
          </a:bodyPr>
          <a:lstStyle/>
          <a:p>
            <a:r>
              <a:rPr lang="en-US" sz="1300" b="1">
                <a:solidFill>
                  <a:srgbClr val="000080"/>
                </a:solidFill>
                <a:ea typeface="MS PGothic" pitchFamily="34" charset="-128"/>
              </a:rPr>
              <a:t>250</a:t>
            </a:r>
            <a:endParaRPr lang="en-GB" sz="2400">
              <a:ea typeface="MS PGothic" pitchFamily="34" charset="-128"/>
            </a:endParaRPr>
          </a:p>
        </p:txBody>
      </p:sp>
      <p:sp>
        <p:nvSpPr>
          <p:cNvPr id="36893" name="Line 921"/>
          <p:cNvSpPr>
            <a:spLocks noChangeShapeType="1"/>
          </p:cNvSpPr>
          <p:nvPr/>
        </p:nvSpPr>
        <p:spPr bwMode="auto">
          <a:xfrm flipH="1">
            <a:off x="1290638" y="4291013"/>
            <a:ext cx="257175" cy="1587"/>
          </a:xfrm>
          <a:prstGeom prst="line">
            <a:avLst/>
          </a:prstGeom>
          <a:noFill/>
          <a:ln w="20638">
            <a:solidFill>
              <a:srgbClr val="2353FF"/>
            </a:solidFill>
            <a:round/>
            <a:headEnd/>
            <a:tailEnd/>
          </a:ln>
        </p:spPr>
        <p:txBody>
          <a:bodyPr/>
          <a:lstStyle/>
          <a:p>
            <a:endParaRPr lang="en-GB"/>
          </a:p>
        </p:txBody>
      </p:sp>
      <p:sp>
        <p:nvSpPr>
          <p:cNvPr id="36894" name="Rectangle 922"/>
          <p:cNvSpPr>
            <a:spLocks noChangeArrowheads="1"/>
          </p:cNvSpPr>
          <p:nvPr/>
        </p:nvSpPr>
        <p:spPr bwMode="auto">
          <a:xfrm>
            <a:off x="1581150" y="4200525"/>
            <a:ext cx="2755900"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Contracting emissions with C&amp;C</a:t>
            </a:r>
            <a:endParaRPr lang="en-GB" sz="1400">
              <a:solidFill>
                <a:srgbClr val="000080"/>
              </a:solidFill>
              <a:ea typeface="MS PGothic" pitchFamily="34" charset="-128"/>
            </a:endParaRPr>
          </a:p>
        </p:txBody>
      </p:sp>
      <p:sp>
        <p:nvSpPr>
          <p:cNvPr id="36895" name="Rectangle 923"/>
          <p:cNvSpPr>
            <a:spLocks noGrp="1" noChangeArrowheads="1"/>
          </p:cNvSpPr>
          <p:nvPr>
            <p:ph type="title"/>
          </p:nvPr>
        </p:nvSpPr>
        <p:spPr>
          <a:xfrm>
            <a:off x="685800" y="228600"/>
            <a:ext cx="7772400" cy="1447800"/>
          </a:xfrm>
        </p:spPr>
        <p:txBody>
          <a:bodyPr/>
          <a:lstStyle/>
          <a:p>
            <a:pPr eaLnBrk="1" hangingPunct="1"/>
            <a:r>
              <a:rPr lang="en-GB" smtClean="0"/>
              <a:t>Contraction and stabilisation at 450 ppmv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co2percap1998 02"/>
          <p:cNvPicPr>
            <a:picLocks noGrp="1" noChangeAspect="1" noChangeArrowheads="1"/>
          </p:cNvPicPr>
          <p:nvPr>
            <p:ph idx="1"/>
          </p:nvPr>
        </p:nvPicPr>
        <p:blipFill>
          <a:blip r:embed="rId4" cstate="print"/>
          <a:srcRect t="9259" r="417" b="5136"/>
          <a:stretch>
            <a:fillRect/>
          </a:stretch>
        </p:blipFill>
        <p:spPr>
          <a:xfrm>
            <a:off x="382588" y="1905000"/>
            <a:ext cx="8343900" cy="3962400"/>
          </a:xfrm>
        </p:spPr>
      </p:pic>
      <p:sp>
        <p:nvSpPr>
          <p:cNvPr id="1028" name="Rectangle 3"/>
          <p:cNvSpPr>
            <a:spLocks noGrp="1" noChangeArrowheads="1"/>
          </p:cNvSpPr>
          <p:nvPr>
            <p:ph type="title"/>
          </p:nvPr>
        </p:nvSpPr>
        <p:spPr/>
        <p:txBody>
          <a:bodyPr/>
          <a:lstStyle/>
          <a:p>
            <a:pPr eaLnBrk="1" hangingPunct="1"/>
            <a:r>
              <a:rPr lang="en-GB" smtClean="0"/>
              <a:t>CO</a:t>
            </a:r>
            <a:r>
              <a:rPr lang="en-GB" baseline="-25000" smtClean="0"/>
              <a:t>2</a:t>
            </a:r>
            <a:r>
              <a:rPr lang="en-GB" smtClean="0"/>
              <a:t> Emissions Per Capita</a:t>
            </a:r>
          </a:p>
        </p:txBody>
      </p:sp>
      <p:pic>
        <p:nvPicPr>
          <p:cNvPr id="49156" name="Picture 4" descr="co2percap1998 02"/>
          <p:cNvPicPr>
            <a:picLocks noChangeAspect="1" noChangeArrowheads="1"/>
          </p:cNvPicPr>
          <p:nvPr/>
        </p:nvPicPr>
        <p:blipFill>
          <a:blip r:embed="rId4" cstate="print"/>
          <a:srcRect t="68678" r="75446" b="8121"/>
          <a:stretch>
            <a:fillRect/>
          </a:stretch>
        </p:blipFill>
        <p:spPr bwMode="auto">
          <a:xfrm>
            <a:off x="381000" y="4230688"/>
            <a:ext cx="2209800" cy="1636712"/>
          </a:xfrm>
          <a:prstGeom prst="rect">
            <a:avLst/>
          </a:prstGeom>
          <a:noFill/>
          <a:ln w="9525">
            <a:noFill/>
            <a:miter lim="800000"/>
            <a:headEnd/>
            <a:tailEnd/>
          </a:ln>
          <a:effectLst>
            <a:outerShdw dist="25399" dir="16200000" algn="ctr" rotWithShape="0">
              <a:srgbClr val="FFFFFF">
                <a:alpha val="75000"/>
              </a:srgbClr>
            </a:outerShdw>
          </a:effectLst>
        </p:spPr>
      </p:pic>
      <p:graphicFrame>
        <p:nvGraphicFramePr>
          <p:cNvPr id="1026" name="Object 2"/>
          <p:cNvGraphicFramePr>
            <a:graphicFrameLocks noChangeAspect="1"/>
          </p:cNvGraphicFramePr>
          <p:nvPr/>
        </p:nvGraphicFramePr>
        <p:xfrm>
          <a:off x="6934200" y="5638800"/>
          <a:ext cx="2057400" cy="1066800"/>
        </p:xfrm>
        <a:graphic>
          <a:graphicData uri="http://schemas.openxmlformats.org/presentationml/2006/ole">
            <p:oleObj spid="_x0000_s1026" name="CorelDRAW" r:id="rId5" imgW="3427200" imgH="1824120" progId="CorelDraw.Graphic.8">
              <p:embed/>
            </p:oleObj>
          </a:graphicData>
        </a:graphic>
      </p:graphicFrame>
      <p:sp>
        <p:nvSpPr>
          <p:cNvPr id="1030" name="Text Box 6"/>
          <p:cNvSpPr txBox="1">
            <a:spLocks noChangeArrowheads="1"/>
          </p:cNvSpPr>
          <p:nvPr/>
        </p:nvSpPr>
        <p:spPr bwMode="auto">
          <a:xfrm>
            <a:off x="3741738" y="5516563"/>
            <a:ext cx="1660525" cy="274637"/>
          </a:xfrm>
          <a:prstGeom prst="rect">
            <a:avLst/>
          </a:prstGeom>
          <a:noFill/>
          <a:ln w="9525">
            <a:noFill/>
            <a:miter lim="800000"/>
            <a:headEnd/>
            <a:tailEnd/>
          </a:ln>
        </p:spPr>
        <p:txBody>
          <a:bodyPr>
            <a:spAutoFit/>
          </a:bodyPr>
          <a:lstStyle/>
          <a:p>
            <a:pPr algn="ctr"/>
            <a:r>
              <a:rPr lang="en-GB" sz="1200">
                <a:solidFill>
                  <a:srgbClr val="333333"/>
                </a:solidFill>
                <a:latin typeface="Futura Lt BT" pitchFamily="34" charset="0"/>
                <a:ea typeface="MS PGothic" pitchFamily="34" charset="-128"/>
              </a:rPr>
              <a:t>Based on 1998 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mtClean="0"/>
              <a:t>Convergence by 2050</a:t>
            </a:r>
          </a:p>
        </p:txBody>
      </p:sp>
      <p:grpSp>
        <p:nvGrpSpPr>
          <p:cNvPr id="2" name="Group 3"/>
          <p:cNvGrpSpPr>
            <a:grpSpLocks/>
          </p:cNvGrpSpPr>
          <p:nvPr/>
        </p:nvGrpSpPr>
        <p:grpSpPr bwMode="auto">
          <a:xfrm>
            <a:off x="4064000" y="3108325"/>
            <a:ext cx="3213100" cy="563563"/>
            <a:chOff x="2880" y="1686"/>
            <a:chExt cx="2024" cy="355"/>
          </a:xfrm>
        </p:grpSpPr>
        <p:sp>
          <p:nvSpPr>
            <p:cNvPr id="38957" name="Line 4"/>
            <p:cNvSpPr>
              <a:spLocks noChangeShapeType="1"/>
            </p:cNvSpPr>
            <p:nvPr/>
          </p:nvSpPr>
          <p:spPr bwMode="auto">
            <a:xfrm>
              <a:off x="4855" y="2040"/>
              <a:ext cx="6" cy="1"/>
            </a:xfrm>
            <a:prstGeom prst="line">
              <a:avLst/>
            </a:prstGeom>
            <a:noFill/>
            <a:ln w="28575">
              <a:solidFill>
                <a:srgbClr val="FF0000"/>
              </a:solidFill>
              <a:round/>
              <a:headEnd/>
              <a:tailEnd/>
            </a:ln>
          </p:spPr>
          <p:txBody>
            <a:bodyPr/>
            <a:lstStyle/>
            <a:p>
              <a:endParaRPr lang="en-GB"/>
            </a:p>
          </p:txBody>
        </p:sp>
        <p:sp>
          <p:nvSpPr>
            <p:cNvPr id="38958" name="Line 5"/>
            <p:cNvSpPr>
              <a:spLocks noChangeShapeType="1"/>
            </p:cNvSpPr>
            <p:nvPr/>
          </p:nvSpPr>
          <p:spPr bwMode="auto">
            <a:xfrm>
              <a:off x="4861" y="2040"/>
              <a:ext cx="13" cy="1"/>
            </a:xfrm>
            <a:prstGeom prst="line">
              <a:avLst/>
            </a:prstGeom>
            <a:noFill/>
            <a:ln w="28575">
              <a:solidFill>
                <a:srgbClr val="FF0000"/>
              </a:solidFill>
              <a:round/>
              <a:headEnd/>
              <a:tailEnd/>
            </a:ln>
          </p:spPr>
          <p:txBody>
            <a:bodyPr/>
            <a:lstStyle/>
            <a:p>
              <a:endParaRPr lang="en-GB"/>
            </a:p>
          </p:txBody>
        </p:sp>
        <p:sp>
          <p:nvSpPr>
            <p:cNvPr id="38959" name="Line 6"/>
            <p:cNvSpPr>
              <a:spLocks noChangeShapeType="1"/>
            </p:cNvSpPr>
            <p:nvPr/>
          </p:nvSpPr>
          <p:spPr bwMode="auto">
            <a:xfrm>
              <a:off x="4874" y="2040"/>
              <a:ext cx="12" cy="1"/>
            </a:xfrm>
            <a:prstGeom prst="line">
              <a:avLst/>
            </a:prstGeom>
            <a:noFill/>
            <a:ln w="28575">
              <a:solidFill>
                <a:srgbClr val="FF0000"/>
              </a:solidFill>
              <a:round/>
              <a:headEnd/>
              <a:tailEnd/>
            </a:ln>
          </p:spPr>
          <p:txBody>
            <a:bodyPr/>
            <a:lstStyle/>
            <a:p>
              <a:endParaRPr lang="en-GB"/>
            </a:p>
          </p:txBody>
        </p:sp>
        <p:sp>
          <p:nvSpPr>
            <p:cNvPr id="38960" name="Line 7"/>
            <p:cNvSpPr>
              <a:spLocks noChangeShapeType="1"/>
            </p:cNvSpPr>
            <p:nvPr/>
          </p:nvSpPr>
          <p:spPr bwMode="auto">
            <a:xfrm>
              <a:off x="4886" y="2040"/>
              <a:ext cx="6" cy="1"/>
            </a:xfrm>
            <a:prstGeom prst="line">
              <a:avLst/>
            </a:prstGeom>
            <a:noFill/>
            <a:ln w="28575">
              <a:solidFill>
                <a:srgbClr val="FF0000"/>
              </a:solidFill>
              <a:round/>
              <a:headEnd/>
              <a:tailEnd/>
            </a:ln>
          </p:spPr>
          <p:txBody>
            <a:bodyPr/>
            <a:lstStyle/>
            <a:p>
              <a:endParaRPr lang="en-GB"/>
            </a:p>
          </p:txBody>
        </p:sp>
        <p:sp>
          <p:nvSpPr>
            <p:cNvPr id="38961" name="Line 8"/>
            <p:cNvSpPr>
              <a:spLocks noChangeShapeType="1"/>
            </p:cNvSpPr>
            <p:nvPr/>
          </p:nvSpPr>
          <p:spPr bwMode="auto">
            <a:xfrm>
              <a:off x="4892" y="2040"/>
              <a:ext cx="12" cy="1"/>
            </a:xfrm>
            <a:prstGeom prst="line">
              <a:avLst/>
            </a:prstGeom>
            <a:noFill/>
            <a:ln w="28575">
              <a:solidFill>
                <a:srgbClr val="FF0000"/>
              </a:solidFill>
              <a:round/>
              <a:headEnd/>
              <a:tailEnd/>
            </a:ln>
          </p:spPr>
          <p:txBody>
            <a:bodyPr/>
            <a:lstStyle/>
            <a:p>
              <a:endParaRPr lang="en-GB"/>
            </a:p>
          </p:txBody>
        </p:sp>
        <p:sp>
          <p:nvSpPr>
            <p:cNvPr id="38962" name="Line 9"/>
            <p:cNvSpPr>
              <a:spLocks noChangeShapeType="1"/>
            </p:cNvSpPr>
            <p:nvPr/>
          </p:nvSpPr>
          <p:spPr bwMode="auto">
            <a:xfrm>
              <a:off x="2880" y="1686"/>
              <a:ext cx="6" cy="1"/>
            </a:xfrm>
            <a:prstGeom prst="line">
              <a:avLst/>
            </a:prstGeom>
            <a:noFill/>
            <a:ln w="28575">
              <a:solidFill>
                <a:srgbClr val="0000FF"/>
              </a:solidFill>
              <a:round/>
              <a:headEnd/>
              <a:tailEnd/>
            </a:ln>
          </p:spPr>
          <p:txBody>
            <a:bodyPr/>
            <a:lstStyle/>
            <a:p>
              <a:endParaRPr lang="en-GB"/>
            </a:p>
          </p:txBody>
        </p:sp>
        <p:sp>
          <p:nvSpPr>
            <p:cNvPr id="38963" name="Line 10"/>
            <p:cNvSpPr>
              <a:spLocks noChangeShapeType="1"/>
            </p:cNvSpPr>
            <p:nvPr/>
          </p:nvSpPr>
          <p:spPr bwMode="auto">
            <a:xfrm>
              <a:off x="2886" y="1686"/>
              <a:ext cx="12" cy="1"/>
            </a:xfrm>
            <a:prstGeom prst="line">
              <a:avLst/>
            </a:prstGeom>
            <a:noFill/>
            <a:ln w="28575">
              <a:solidFill>
                <a:srgbClr val="0000FF"/>
              </a:solidFill>
              <a:round/>
              <a:headEnd/>
              <a:tailEnd/>
            </a:ln>
          </p:spPr>
          <p:txBody>
            <a:bodyPr/>
            <a:lstStyle/>
            <a:p>
              <a:endParaRPr lang="en-GB"/>
            </a:p>
          </p:txBody>
        </p:sp>
        <p:sp>
          <p:nvSpPr>
            <p:cNvPr id="38964" name="Line 11"/>
            <p:cNvSpPr>
              <a:spLocks noChangeShapeType="1"/>
            </p:cNvSpPr>
            <p:nvPr/>
          </p:nvSpPr>
          <p:spPr bwMode="auto">
            <a:xfrm>
              <a:off x="2898" y="1686"/>
              <a:ext cx="6" cy="1"/>
            </a:xfrm>
            <a:prstGeom prst="line">
              <a:avLst/>
            </a:prstGeom>
            <a:noFill/>
            <a:ln w="28575">
              <a:solidFill>
                <a:srgbClr val="0000FF"/>
              </a:solidFill>
              <a:round/>
              <a:headEnd/>
              <a:tailEnd/>
            </a:ln>
          </p:spPr>
          <p:txBody>
            <a:bodyPr/>
            <a:lstStyle/>
            <a:p>
              <a:endParaRPr lang="en-GB"/>
            </a:p>
          </p:txBody>
        </p:sp>
        <p:sp>
          <p:nvSpPr>
            <p:cNvPr id="38965" name="Line 12"/>
            <p:cNvSpPr>
              <a:spLocks noChangeShapeType="1"/>
            </p:cNvSpPr>
            <p:nvPr/>
          </p:nvSpPr>
          <p:spPr bwMode="auto">
            <a:xfrm>
              <a:off x="2904" y="1686"/>
              <a:ext cx="12" cy="1"/>
            </a:xfrm>
            <a:prstGeom prst="line">
              <a:avLst/>
            </a:prstGeom>
            <a:noFill/>
            <a:ln w="28575">
              <a:solidFill>
                <a:srgbClr val="0000FF"/>
              </a:solidFill>
              <a:round/>
              <a:headEnd/>
              <a:tailEnd/>
            </a:ln>
          </p:spPr>
          <p:txBody>
            <a:bodyPr/>
            <a:lstStyle/>
            <a:p>
              <a:endParaRPr lang="en-GB"/>
            </a:p>
          </p:txBody>
        </p:sp>
        <p:sp>
          <p:nvSpPr>
            <p:cNvPr id="38966" name="Line 13"/>
            <p:cNvSpPr>
              <a:spLocks noChangeShapeType="1"/>
            </p:cNvSpPr>
            <p:nvPr/>
          </p:nvSpPr>
          <p:spPr bwMode="auto">
            <a:xfrm>
              <a:off x="2916" y="1686"/>
              <a:ext cx="12" cy="6"/>
            </a:xfrm>
            <a:prstGeom prst="line">
              <a:avLst/>
            </a:prstGeom>
            <a:noFill/>
            <a:ln w="28575">
              <a:solidFill>
                <a:srgbClr val="0000FF"/>
              </a:solidFill>
              <a:round/>
              <a:headEnd/>
              <a:tailEnd/>
            </a:ln>
          </p:spPr>
          <p:txBody>
            <a:bodyPr/>
            <a:lstStyle/>
            <a:p>
              <a:endParaRPr lang="en-GB"/>
            </a:p>
          </p:txBody>
        </p:sp>
        <p:sp>
          <p:nvSpPr>
            <p:cNvPr id="38967" name="Line 14"/>
            <p:cNvSpPr>
              <a:spLocks noChangeShapeType="1"/>
            </p:cNvSpPr>
            <p:nvPr/>
          </p:nvSpPr>
          <p:spPr bwMode="auto">
            <a:xfrm>
              <a:off x="2928" y="1692"/>
              <a:ext cx="7" cy="1"/>
            </a:xfrm>
            <a:prstGeom prst="line">
              <a:avLst/>
            </a:prstGeom>
            <a:noFill/>
            <a:ln w="28575">
              <a:solidFill>
                <a:srgbClr val="0000FF"/>
              </a:solidFill>
              <a:round/>
              <a:headEnd/>
              <a:tailEnd/>
            </a:ln>
          </p:spPr>
          <p:txBody>
            <a:bodyPr/>
            <a:lstStyle/>
            <a:p>
              <a:endParaRPr lang="en-GB"/>
            </a:p>
          </p:txBody>
        </p:sp>
        <p:sp>
          <p:nvSpPr>
            <p:cNvPr id="38968" name="Line 15"/>
            <p:cNvSpPr>
              <a:spLocks noChangeShapeType="1"/>
            </p:cNvSpPr>
            <p:nvPr/>
          </p:nvSpPr>
          <p:spPr bwMode="auto">
            <a:xfrm>
              <a:off x="2935" y="1692"/>
              <a:ext cx="12" cy="6"/>
            </a:xfrm>
            <a:prstGeom prst="line">
              <a:avLst/>
            </a:prstGeom>
            <a:noFill/>
            <a:ln w="28575">
              <a:solidFill>
                <a:srgbClr val="0000FF"/>
              </a:solidFill>
              <a:round/>
              <a:headEnd/>
              <a:tailEnd/>
            </a:ln>
          </p:spPr>
          <p:txBody>
            <a:bodyPr/>
            <a:lstStyle/>
            <a:p>
              <a:endParaRPr lang="en-GB"/>
            </a:p>
          </p:txBody>
        </p:sp>
        <p:sp>
          <p:nvSpPr>
            <p:cNvPr id="38969" name="Line 16"/>
            <p:cNvSpPr>
              <a:spLocks noChangeShapeType="1"/>
            </p:cNvSpPr>
            <p:nvPr/>
          </p:nvSpPr>
          <p:spPr bwMode="auto">
            <a:xfrm>
              <a:off x="2947" y="1698"/>
              <a:ext cx="12" cy="1"/>
            </a:xfrm>
            <a:prstGeom prst="line">
              <a:avLst/>
            </a:prstGeom>
            <a:noFill/>
            <a:ln w="28575">
              <a:solidFill>
                <a:srgbClr val="0000FF"/>
              </a:solidFill>
              <a:round/>
              <a:headEnd/>
              <a:tailEnd/>
            </a:ln>
          </p:spPr>
          <p:txBody>
            <a:bodyPr/>
            <a:lstStyle/>
            <a:p>
              <a:endParaRPr lang="en-GB"/>
            </a:p>
          </p:txBody>
        </p:sp>
        <p:sp>
          <p:nvSpPr>
            <p:cNvPr id="38970" name="Line 17"/>
            <p:cNvSpPr>
              <a:spLocks noChangeShapeType="1"/>
            </p:cNvSpPr>
            <p:nvPr/>
          </p:nvSpPr>
          <p:spPr bwMode="auto">
            <a:xfrm>
              <a:off x="2959" y="1698"/>
              <a:ext cx="6" cy="6"/>
            </a:xfrm>
            <a:prstGeom prst="line">
              <a:avLst/>
            </a:prstGeom>
            <a:noFill/>
            <a:ln w="28575">
              <a:solidFill>
                <a:srgbClr val="0000FF"/>
              </a:solidFill>
              <a:round/>
              <a:headEnd/>
              <a:tailEnd/>
            </a:ln>
          </p:spPr>
          <p:txBody>
            <a:bodyPr/>
            <a:lstStyle/>
            <a:p>
              <a:endParaRPr lang="en-GB"/>
            </a:p>
          </p:txBody>
        </p:sp>
        <p:sp>
          <p:nvSpPr>
            <p:cNvPr id="38971" name="Line 18"/>
            <p:cNvSpPr>
              <a:spLocks noChangeShapeType="1"/>
            </p:cNvSpPr>
            <p:nvPr/>
          </p:nvSpPr>
          <p:spPr bwMode="auto">
            <a:xfrm>
              <a:off x="2965" y="1704"/>
              <a:ext cx="12" cy="1"/>
            </a:xfrm>
            <a:prstGeom prst="line">
              <a:avLst/>
            </a:prstGeom>
            <a:noFill/>
            <a:ln w="28575">
              <a:solidFill>
                <a:srgbClr val="0000FF"/>
              </a:solidFill>
              <a:round/>
              <a:headEnd/>
              <a:tailEnd/>
            </a:ln>
          </p:spPr>
          <p:txBody>
            <a:bodyPr/>
            <a:lstStyle/>
            <a:p>
              <a:endParaRPr lang="en-GB"/>
            </a:p>
          </p:txBody>
        </p:sp>
        <p:sp>
          <p:nvSpPr>
            <p:cNvPr id="38972" name="Line 19"/>
            <p:cNvSpPr>
              <a:spLocks noChangeShapeType="1"/>
            </p:cNvSpPr>
            <p:nvPr/>
          </p:nvSpPr>
          <p:spPr bwMode="auto">
            <a:xfrm>
              <a:off x="2977" y="1704"/>
              <a:ext cx="13" cy="6"/>
            </a:xfrm>
            <a:prstGeom prst="line">
              <a:avLst/>
            </a:prstGeom>
            <a:noFill/>
            <a:ln w="28575">
              <a:solidFill>
                <a:srgbClr val="0000FF"/>
              </a:solidFill>
              <a:round/>
              <a:headEnd/>
              <a:tailEnd/>
            </a:ln>
          </p:spPr>
          <p:txBody>
            <a:bodyPr/>
            <a:lstStyle/>
            <a:p>
              <a:endParaRPr lang="en-GB"/>
            </a:p>
          </p:txBody>
        </p:sp>
        <p:sp>
          <p:nvSpPr>
            <p:cNvPr id="38973" name="Line 20"/>
            <p:cNvSpPr>
              <a:spLocks noChangeShapeType="1"/>
            </p:cNvSpPr>
            <p:nvPr/>
          </p:nvSpPr>
          <p:spPr bwMode="auto">
            <a:xfrm>
              <a:off x="2990" y="1710"/>
              <a:ext cx="6" cy="6"/>
            </a:xfrm>
            <a:prstGeom prst="line">
              <a:avLst/>
            </a:prstGeom>
            <a:noFill/>
            <a:ln w="28575">
              <a:solidFill>
                <a:srgbClr val="0000FF"/>
              </a:solidFill>
              <a:round/>
              <a:headEnd/>
              <a:tailEnd/>
            </a:ln>
          </p:spPr>
          <p:txBody>
            <a:bodyPr/>
            <a:lstStyle/>
            <a:p>
              <a:endParaRPr lang="en-GB"/>
            </a:p>
          </p:txBody>
        </p:sp>
        <p:sp>
          <p:nvSpPr>
            <p:cNvPr id="38974" name="Line 21"/>
            <p:cNvSpPr>
              <a:spLocks noChangeShapeType="1"/>
            </p:cNvSpPr>
            <p:nvPr/>
          </p:nvSpPr>
          <p:spPr bwMode="auto">
            <a:xfrm>
              <a:off x="2996" y="1716"/>
              <a:ext cx="12" cy="1"/>
            </a:xfrm>
            <a:prstGeom prst="line">
              <a:avLst/>
            </a:prstGeom>
            <a:noFill/>
            <a:ln w="28575">
              <a:solidFill>
                <a:srgbClr val="0000FF"/>
              </a:solidFill>
              <a:round/>
              <a:headEnd/>
              <a:tailEnd/>
            </a:ln>
          </p:spPr>
          <p:txBody>
            <a:bodyPr/>
            <a:lstStyle/>
            <a:p>
              <a:endParaRPr lang="en-GB"/>
            </a:p>
          </p:txBody>
        </p:sp>
        <p:sp>
          <p:nvSpPr>
            <p:cNvPr id="38975" name="Line 22"/>
            <p:cNvSpPr>
              <a:spLocks noChangeShapeType="1"/>
            </p:cNvSpPr>
            <p:nvPr/>
          </p:nvSpPr>
          <p:spPr bwMode="auto">
            <a:xfrm>
              <a:off x="3008" y="1716"/>
              <a:ext cx="12" cy="6"/>
            </a:xfrm>
            <a:prstGeom prst="line">
              <a:avLst/>
            </a:prstGeom>
            <a:noFill/>
            <a:ln w="28575">
              <a:solidFill>
                <a:srgbClr val="0000FF"/>
              </a:solidFill>
              <a:round/>
              <a:headEnd/>
              <a:tailEnd/>
            </a:ln>
          </p:spPr>
          <p:txBody>
            <a:bodyPr/>
            <a:lstStyle/>
            <a:p>
              <a:endParaRPr lang="en-GB"/>
            </a:p>
          </p:txBody>
        </p:sp>
        <p:sp>
          <p:nvSpPr>
            <p:cNvPr id="38976" name="Line 23"/>
            <p:cNvSpPr>
              <a:spLocks noChangeShapeType="1"/>
            </p:cNvSpPr>
            <p:nvPr/>
          </p:nvSpPr>
          <p:spPr bwMode="auto">
            <a:xfrm>
              <a:off x="3020" y="1722"/>
              <a:ext cx="6" cy="6"/>
            </a:xfrm>
            <a:prstGeom prst="line">
              <a:avLst/>
            </a:prstGeom>
            <a:noFill/>
            <a:ln w="28575">
              <a:solidFill>
                <a:srgbClr val="0000FF"/>
              </a:solidFill>
              <a:round/>
              <a:headEnd/>
              <a:tailEnd/>
            </a:ln>
          </p:spPr>
          <p:txBody>
            <a:bodyPr/>
            <a:lstStyle/>
            <a:p>
              <a:endParaRPr lang="en-GB"/>
            </a:p>
          </p:txBody>
        </p:sp>
        <p:sp>
          <p:nvSpPr>
            <p:cNvPr id="38977" name="Line 24"/>
            <p:cNvSpPr>
              <a:spLocks noChangeShapeType="1"/>
            </p:cNvSpPr>
            <p:nvPr/>
          </p:nvSpPr>
          <p:spPr bwMode="auto">
            <a:xfrm>
              <a:off x="3026" y="1728"/>
              <a:ext cx="13" cy="6"/>
            </a:xfrm>
            <a:prstGeom prst="line">
              <a:avLst/>
            </a:prstGeom>
            <a:noFill/>
            <a:ln w="28575">
              <a:solidFill>
                <a:srgbClr val="0000FF"/>
              </a:solidFill>
              <a:round/>
              <a:headEnd/>
              <a:tailEnd/>
            </a:ln>
          </p:spPr>
          <p:txBody>
            <a:bodyPr/>
            <a:lstStyle/>
            <a:p>
              <a:endParaRPr lang="en-GB"/>
            </a:p>
          </p:txBody>
        </p:sp>
        <p:sp>
          <p:nvSpPr>
            <p:cNvPr id="38978" name="Line 25"/>
            <p:cNvSpPr>
              <a:spLocks noChangeShapeType="1"/>
            </p:cNvSpPr>
            <p:nvPr/>
          </p:nvSpPr>
          <p:spPr bwMode="auto">
            <a:xfrm>
              <a:off x="3039" y="1734"/>
              <a:ext cx="12" cy="7"/>
            </a:xfrm>
            <a:prstGeom prst="line">
              <a:avLst/>
            </a:prstGeom>
            <a:noFill/>
            <a:ln w="28575">
              <a:solidFill>
                <a:srgbClr val="0000FF"/>
              </a:solidFill>
              <a:round/>
              <a:headEnd/>
              <a:tailEnd/>
            </a:ln>
          </p:spPr>
          <p:txBody>
            <a:bodyPr/>
            <a:lstStyle/>
            <a:p>
              <a:endParaRPr lang="en-GB"/>
            </a:p>
          </p:txBody>
        </p:sp>
        <p:sp>
          <p:nvSpPr>
            <p:cNvPr id="38979" name="Line 26"/>
            <p:cNvSpPr>
              <a:spLocks noChangeShapeType="1"/>
            </p:cNvSpPr>
            <p:nvPr/>
          </p:nvSpPr>
          <p:spPr bwMode="auto">
            <a:xfrm>
              <a:off x="3051" y="1741"/>
              <a:ext cx="6" cy="6"/>
            </a:xfrm>
            <a:prstGeom prst="line">
              <a:avLst/>
            </a:prstGeom>
            <a:noFill/>
            <a:ln w="28575">
              <a:solidFill>
                <a:srgbClr val="0000FF"/>
              </a:solidFill>
              <a:round/>
              <a:headEnd/>
              <a:tailEnd/>
            </a:ln>
          </p:spPr>
          <p:txBody>
            <a:bodyPr/>
            <a:lstStyle/>
            <a:p>
              <a:endParaRPr lang="en-GB"/>
            </a:p>
          </p:txBody>
        </p:sp>
        <p:sp>
          <p:nvSpPr>
            <p:cNvPr id="38980" name="Line 27"/>
            <p:cNvSpPr>
              <a:spLocks noChangeShapeType="1"/>
            </p:cNvSpPr>
            <p:nvPr/>
          </p:nvSpPr>
          <p:spPr bwMode="auto">
            <a:xfrm>
              <a:off x="3057" y="1747"/>
              <a:ext cx="12" cy="6"/>
            </a:xfrm>
            <a:prstGeom prst="line">
              <a:avLst/>
            </a:prstGeom>
            <a:noFill/>
            <a:ln w="28575">
              <a:solidFill>
                <a:srgbClr val="0000FF"/>
              </a:solidFill>
              <a:round/>
              <a:headEnd/>
              <a:tailEnd/>
            </a:ln>
          </p:spPr>
          <p:txBody>
            <a:bodyPr/>
            <a:lstStyle/>
            <a:p>
              <a:endParaRPr lang="en-GB"/>
            </a:p>
          </p:txBody>
        </p:sp>
        <p:sp>
          <p:nvSpPr>
            <p:cNvPr id="38981" name="Line 28"/>
            <p:cNvSpPr>
              <a:spLocks noChangeShapeType="1"/>
            </p:cNvSpPr>
            <p:nvPr/>
          </p:nvSpPr>
          <p:spPr bwMode="auto">
            <a:xfrm>
              <a:off x="3069" y="1753"/>
              <a:ext cx="12" cy="6"/>
            </a:xfrm>
            <a:prstGeom prst="line">
              <a:avLst/>
            </a:prstGeom>
            <a:noFill/>
            <a:ln w="28575">
              <a:solidFill>
                <a:srgbClr val="0000FF"/>
              </a:solidFill>
              <a:round/>
              <a:headEnd/>
              <a:tailEnd/>
            </a:ln>
          </p:spPr>
          <p:txBody>
            <a:bodyPr/>
            <a:lstStyle/>
            <a:p>
              <a:endParaRPr lang="en-GB"/>
            </a:p>
          </p:txBody>
        </p:sp>
        <p:sp>
          <p:nvSpPr>
            <p:cNvPr id="38982" name="Line 29"/>
            <p:cNvSpPr>
              <a:spLocks noChangeShapeType="1"/>
            </p:cNvSpPr>
            <p:nvPr/>
          </p:nvSpPr>
          <p:spPr bwMode="auto">
            <a:xfrm>
              <a:off x="3081" y="1759"/>
              <a:ext cx="7" cy="6"/>
            </a:xfrm>
            <a:prstGeom prst="line">
              <a:avLst/>
            </a:prstGeom>
            <a:noFill/>
            <a:ln w="28575">
              <a:solidFill>
                <a:srgbClr val="0000FF"/>
              </a:solidFill>
              <a:round/>
              <a:headEnd/>
              <a:tailEnd/>
            </a:ln>
          </p:spPr>
          <p:txBody>
            <a:bodyPr/>
            <a:lstStyle/>
            <a:p>
              <a:endParaRPr lang="en-GB"/>
            </a:p>
          </p:txBody>
        </p:sp>
        <p:sp>
          <p:nvSpPr>
            <p:cNvPr id="38983" name="Line 30"/>
            <p:cNvSpPr>
              <a:spLocks noChangeShapeType="1"/>
            </p:cNvSpPr>
            <p:nvPr/>
          </p:nvSpPr>
          <p:spPr bwMode="auto">
            <a:xfrm>
              <a:off x="3088" y="1765"/>
              <a:ext cx="12" cy="6"/>
            </a:xfrm>
            <a:prstGeom prst="line">
              <a:avLst/>
            </a:prstGeom>
            <a:noFill/>
            <a:ln w="28575">
              <a:solidFill>
                <a:srgbClr val="0000FF"/>
              </a:solidFill>
              <a:round/>
              <a:headEnd/>
              <a:tailEnd/>
            </a:ln>
          </p:spPr>
          <p:txBody>
            <a:bodyPr/>
            <a:lstStyle/>
            <a:p>
              <a:endParaRPr lang="en-GB"/>
            </a:p>
          </p:txBody>
        </p:sp>
        <p:sp>
          <p:nvSpPr>
            <p:cNvPr id="38984" name="Line 31"/>
            <p:cNvSpPr>
              <a:spLocks noChangeShapeType="1"/>
            </p:cNvSpPr>
            <p:nvPr/>
          </p:nvSpPr>
          <p:spPr bwMode="auto">
            <a:xfrm>
              <a:off x="3100" y="1771"/>
              <a:ext cx="12" cy="12"/>
            </a:xfrm>
            <a:prstGeom prst="line">
              <a:avLst/>
            </a:prstGeom>
            <a:noFill/>
            <a:ln w="28575">
              <a:solidFill>
                <a:srgbClr val="0000FF"/>
              </a:solidFill>
              <a:round/>
              <a:headEnd/>
              <a:tailEnd/>
            </a:ln>
          </p:spPr>
          <p:txBody>
            <a:bodyPr/>
            <a:lstStyle/>
            <a:p>
              <a:endParaRPr lang="en-GB"/>
            </a:p>
          </p:txBody>
        </p:sp>
        <p:sp>
          <p:nvSpPr>
            <p:cNvPr id="38985" name="Line 32"/>
            <p:cNvSpPr>
              <a:spLocks noChangeShapeType="1"/>
            </p:cNvSpPr>
            <p:nvPr/>
          </p:nvSpPr>
          <p:spPr bwMode="auto">
            <a:xfrm>
              <a:off x="3112" y="1783"/>
              <a:ext cx="6" cy="7"/>
            </a:xfrm>
            <a:prstGeom prst="line">
              <a:avLst/>
            </a:prstGeom>
            <a:noFill/>
            <a:ln w="28575">
              <a:solidFill>
                <a:srgbClr val="0000FF"/>
              </a:solidFill>
              <a:round/>
              <a:headEnd/>
              <a:tailEnd/>
            </a:ln>
          </p:spPr>
          <p:txBody>
            <a:bodyPr/>
            <a:lstStyle/>
            <a:p>
              <a:endParaRPr lang="en-GB"/>
            </a:p>
          </p:txBody>
        </p:sp>
        <p:sp>
          <p:nvSpPr>
            <p:cNvPr id="38986" name="Line 33"/>
            <p:cNvSpPr>
              <a:spLocks noChangeShapeType="1"/>
            </p:cNvSpPr>
            <p:nvPr/>
          </p:nvSpPr>
          <p:spPr bwMode="auto">
            <a:xfrm>
              <a:off x="3118" y="1790"/>
              <a:ext cx="12" cy="6"/>
            </a:xfrm>
            <a:prstGeom prst="line">
              <a:avLst/>
            </a:prstGeom>
            <a:noFill/>
            <a:ln w="28575">
              <a:solidFill>
                <a:srgbClr val="0000FF"/>
              </a:solidFill>
              <a:round/>
              <a:headEnd/>
              <a:tailEnd/>
            </a:ln>
          </p:spPr>
          <p:txBody>
            <a:bodyPr/>
            <a:lstStyle/>
            <a:p>
              <a:endParaRPr lang="en-GB"/>
            </a:p>
          </p:txBody>
        </p:sp>
        <p:sp>
          <p:nvSpPr>
            <p:cNvPr id="38987" name="Line 34"/>
            <p:cNvSpPr>
              <a:spLocks noChangeShapeType="1"/>
            </p:cNvSpPr>
            <p:nvPr/>
          </p:nvSpPr>
          <p:spPr bwMode="auto">
            <a:xfrm>
              <a:off x="3130" y="1796"/>
              <a:ext cx="13" cy="6"/>
            </a:xfrm>
            <a:prstGeom prst="line">
              <a:avLst/>
            </a:prstGeom>
            <a:noFill/>
            <a:ln w="28575">
              <a:solidFill>
                <a:srgbClr val="0000FF"/>
              </a:solidFill>
              <a:round/>
              <a:headEnd/>
              <a:tailEnd/>
            </a:ln>
          </p:spPr>
          <p:txBody>
            <a:bodyPr/>
            <a:lstStyle/>
            <a:p>
              <a:endParaRPr lang="en-GB"/>
            </a:p>
          </p:txBody>
        </p:sp>
        <p:sp>
          <p:nvSpPr>
            <p:cNvPr id="38988" name="Line 35"/>
            <p:cNvSpPr>
              <a:spLocks noChangeShapeType="1"/>
            </p:cNvSpPr>
            <p:nvPr/>
          </p:nvSpPr>
          <p:spPr bwMode="auto">
            <a:xfrm>
              <a:off x="3143" y="1802"/>
              <a:ext cx="6" cy="6"/>
            </a:xfrm>
            <a:prstGeom prst="line">
              <a:avLst/>
            </a:prstGeom>
            <a:noFill/>
            <a:ln w="28575">
              <a:solidFill>
                <a:srgbClr val="0000FF"/>
              </a:solidFill>
              <a:round/>
              <a:headEnd/>
              <a:tailEnd/>
            </a:ln>
          </p:spPr>
          <p:txBody>
            <a:bodyPr/>
            <a:lstStyle/>
            <a:p>
              <a:endParaRPr lang="en-GB"/>
            </a:p>
          </p:txBody>
        </p:sp>
        <p:sp>
          <p:nvSpPr>
            <p:cNvPr id="38989" name="Line 36"/>
            <p:cNvSpPr>
              <a:spLocks noChangeShapeType="1"/>
            </p:cNvSpPr>
            <p:nvPr/>
          </p:nvSpPr>
          <p:spPr bwMode="auto">
            <a:xfrm>
              <a:off x="3149" y="1808"/>
              <a:ext cx="12" cy="6"/>
            </a:xfrm>
            <a:prstGeom prst="line">
              <a:avLst/>
            </a:prstGeom>
            <a:noFill/>
            <a:ln w="28575">
              <a:solidFill>
                <a:srgbClr val="0000FF"/>
              </a:solidFill>
              <a:round/>
              <a:headEnd/>
              <a:tailEnd/>
            </a:ln>
          </p:spPr>
          <p:txBody>
            <a:bodyPr/>
            <a:lstStyle/>
            <a:p>
              <a:endParaRPr lang="en-GB"/>
            </a:p>
          </p:txBody>
        </p:sp>
        <p:sp>
          <p:nvSpPr>
            <p:cNvPr id="38990" name="Line 37"/>
            <p:cNvSpPr>
              <a:spLocks noChangeShapeType="1"/>
            </p:cNvSpPr>
            <p:nvPr/>
          </p:nvSpPr>
          <p:spPr bwMode="auto">
            <a:xfrm>
              <a:off x="3161" y="1814"/>
              <a:ext cx="12" cy="6"/>
            </a:xfrm>
            <a:prstGeom prst="line">
              <a:avLst/>
            </a:prstGeom>
            <a:noFill/>
            <a:ln w="28575">
              <a:solidFill>
                <a:srgbClr val="0000FF"/>
              </a:solidFill>
              <a:round/>
              <a:headEnd/>
              <a:tailEnd/>
            </a:ln>
          </p:spPr>
          <p:txBody>
            <a:bodyPr/>
            <a:lstStyle/>
            <a:p>
              <a:endParaRPr lang="en-GB"/>
            </a:p>
          </p:txBody>
        </p:sp>
        <p:sp>
          <p:nvSpPr>
            <p:cNvPr id="38991" name="Line 38"/>
            <p:cNvSpPr>
              <a:spLocks noChangeShapeType="1"/>
            </p:cNvSpPr>
            <p:nvPr/>
          </p:nvSpPr>
          <p:spPr bwMode="auto">
            <a:xfrm>
              <a:off x="3173" y="1820"/>
              <a:ext cx="6" cy="12"/>
            </a:xfrm>
            <a:prstGeom prst="line">
              <a:avLst/>
            </a:prstGeom>
            <a:noFill/>
            <a:ln w="28575">
              <a:solidFill>
                <a:srgbClr val="0000FF"/>
              </a:solidFill>
              <a:round/>
              <a:headEnd/>
              <a:tailEnd/>
            </a:ln>
          </p:spPr>
          <p:txBody>
            <a:bodyPr/>
            <a:lstStyle/>
            <a:p>
              <a:endParaRPr lang="en-GB"/>
            </a:p>
          </p:txBody>
        </p:sp>
        <p:sp>
          <p:nvSpPr>
            <p:cNvPr id="38992" name="Line 39"/>
            <p:cNvSpPr>
              <a:spLocks noChangeShapeType="1"/>
            </p:cNvSpPr>
            <p:nvPr/>
          </p:nvSpPr>
          <p:spPr bwMode="auto">
            <a:xfrm>
              <a:off x="3179" y="1832"/>
              <a:ext cx="13" cy="6"/>
            </a:xfrm>
            <a:prstGeom prst="line">
              <a:avLst/>
            </a:prstGeom>
            <a:noFill/>
            <a:ln w="28575">
              <a:solidFill>
                <a:srgbClr val="0000FF"/>
              </a:solidFill>
              <a:round/>
              <a:headEnd/>
              <a:tailEnd/>
            </a:ln>
          </p:spPr>
          <p:txBody>
            <a:bodyPr/>
            <a:lstStyle/>
            <a:p>
              <a:endParaRPr lang="en-GB"/>
            </a:p>
          </p:txBody>
        </p:sp>
        <p:sp>
          <p:nvSpPr>
            <p:cNvPr id="38993" name="Line 40"/>
            <p:cNvSpPr>
              <a:spLocks noChangeShapeType="1"/>
            </p:cNvSpPr>
            <p:nvPr/>
          </p:nvSpPr>
          <p:spPr bwMode="auto">
            <a:xfrm>
              <a:off x="3192" y="1838"/>
              <a:ext cx="12" cy="7"/>
            </a:xfrm>
            <a:prstGeom prst="line">
              <a:avLst/>
            </a:prstGeom>
            <a:noFill/>
            <a:ln w="28575">
              <a:solidFill>
                <a:srgbClr val="0000FF"/>
              </a:solidFill>
              <a:round/>
              <a:headEnd/>
              <a:tailEnd/>
            </a:ln>
          </p:spPr>
          <p:txBody>
            <a:bodyPr/>
            <a:lstStyle/>
            <a:p>
              <a:endParaRPr lang="en-GB"/>
            </a:p>
          </p:txBody>
        </p:sp>
        <p:sp>
          <p:nvSpPr>
            <p:cNvPr id="38994" name="Line 41"/>
            <p:cNvSpPr>
              <a:spLocks noChangeShapeType="1"/>
            </p:cNvSpPr>
            <p:nvPr/>
          </p:nvSpPr>
          <p:spPr bwMode="auto">
            <a:xfrm>
              <a:off x="3204" y="1845"/>
              <a:ext cx="6" cy="6"/>
            </a:xfrm>
            <a:prstGeom prst="line">
              <a:avLst/>
            </a:prstGeom>
            <a:noFill/>
            <a:ln w="28575">
              <a:solidFill>
                <a:srgbClr val="0000FF"/>
              </a:solidFill>
              <a:round/>
              <a:headEnd/>
              <a:tailEnd/>
            </a:ln>
          </p:spPr>
          <p:txBody>
            <a:bodyPr/>
            <a:lstStyle/>
            <a:p>
              <a:endParaRPr lang="en-GB"/>
            </a:p>
          </p:txBody>
        </p:sp>
        <p:sp>
          <p:nvSpPr>
            <p:cNvPr id="38995" name="Line 42"/>
            <p:cNvSpPr>
              <a:spLocks noChangeShapeType="1"/>
            </p:cNvSpPr>
            <p:nvPr/>
          </p:nvSpPr>
          <p:spPr bwMode="auto">
            <a:xfrm>
              <a:off x="3210" y="1851"/>
              <a:ext cx="12" cy="6"/>
            </a:xfrm>
            <a:prstGeom prst="line">
              <a:avLst/>
            </a:prstGeom>
            <a:noFill/>
            <a:ln w="28575">
              <a:solidFill>
                <a:srgbClr val="0000FF"/>
              </a:solidFill>
              <a:round/>
              <a:headEnd/>
              <a:tailEnd/>
            </a:ln>
          </p:spPr>
          <p:txBody>
            <a:bodyPr/>
            <a:lstStyle/>
            <a:p>
              <a:endParaRPr lang="en-GB"/>
            </a:p>
          </p:txBody>
        </p:sp>
        <p:sp>
          <p:nvSpPr>
            <p:cNvPr id="38996" name="Line 43"/>
            <p:cNvSpPr>
              <a:spLocks noChangeShapeType="1"/>
            </p:cNvSpPr>
            <p:nvPr/>
          </p:nvSpPr>
          <p:spPr bwMode="auto">
            <a:xfrm>
              <a:off x="3222" y="1857"/>
              <a:ext cx="12" cy="12"/>
            </a:xfrm>
            <a:prstGeom prst="line">
              <a:avLst/>
            </a:prstGeom>
            <a:noFill/>
            <a:ln w="28575">
              <a:solidFill>
                <a:srgbClr val="0000FF"/>
              </a:solidFill>
              <a:round/>
              <a:headEnd/>
              <a:tailEnd/>
            </a:ln>
          </p:spPr>
          <p:txBody>
            <a:bodyPr/>
            <a:lstStyle/>
            <a:p>
              <a:endParaRPr lang="en-GB"/>
            </a:p>
          </p:txBody>
        </p:sp>
        <p:sp>
          <p:nvSpPr>
            <p:cNvPr id="38997" name="Line 44"/>
            <p:cNvSpPr>
              <a:spLocks noChangeShapeType="1"/>
            </p:cNvSpPr>
            <p:nvPr/>
          </p:nvSpPr>
          <p:spPr bwMode="auto">
            <a:xfrm>
              <a:off x="3234" y="1869"/>
              <a:ext cx="6" cy="6"/>
            </a:xfrm>
            <a:prstGeom prst="line">
              <a:avLst/>
            </a:prstGeom>
            <a:noFill/>
            <a:ln w="28575">
              <a:solidFill>
                <a:srgbClr val="0000FF"/>
              </a:solidFill>
              <a:round/>
              <a:headEnd/>
              <a:tailEnd/>
            </a:ln>
          </p:spPr>
          <p:txBody>
            <a:bodyPr/>
            <a:lstStyle/>
            <a:p>
              <a:endParaRPr lang="en-GB"/>
            </a:p>
          </p:txBody>
        </p:sp>
        <p:sp>
          <p:nvSpPr>
            <p:cNvPr id="38998" name="Line 45"/>
            <p:cNvSpPr>
              <a:spLocks noChangeShapeType="1"/>
            </p:cNvSpPr>
            <p:nvPr/>
          </p:nvSpPr>
          <p:spPr bwMode="auto">
            <a:xfrm>
              <a:off x="3240" y="1875"/>
              <a:ext cx="13" cy="6"/>
            </a:xfrm>
            <a:prstGeom prst="line">
              <a:avLst/>
            </a:prstGeom>
            <a:noFill/>
            <a:ln w="28575">
              <a:solidFill>
                <a:srgbClr val="0000FF"/>
              </a:solidFill>
              <a:round/>
              <a:headEnd/>
              <a:tailEnd/>
            </a:ln>
          </p:spPr>
          <p:txBody>
            <a:bodyPr/>
            <a:lstStyle/>
            <a:p>
              <a:endParaRPr lang="en-GB"/>
            </a:p>
          </p:txBody>
        </p:sp>
        <p:sp>
          <p:nvSpPr>
            <p:cNvPr id="38999" name="Line 46"/>
            <p:cNvSpPr>
              <a:spLocks noChangeShapeType="1"/>
            </p:cNvSpPr>
            <p:nvPr/>
          </p:nvSpPr>
          <p:spPr bwMode="auto">
            <a:xfrm>
              <a:off x="3253" y="1881"/>
              <a:ext cx="6" cy="6"/>
            </a:xfrm>
            <a:prstGeom prst="line">
              <a:avLst/>
            </a:prstGeom>
            <a:noFill/>
            <a:ln w="28575">
              <a:solidFill>
                <a:srgbClr val="0000FF"/>
              </a:solidFill>
              <a:round/>
              <a:headEnd/>
              <a:tailEnd/>
            </a:ln>
          </p:spPr>
          <p:txBody>
            <a:bodyPr/>
            <a:lstStyle/>
            <a:p>
              <a:endParaRPr lang="en-GB"/>
            </a:p>
          </p:txBody>
        </p:sp>
        <p:sp>
          <p:nvSpPr>
            <p:cNvPr id="39000" name="Line 47"/>
            <p:cNvSpPr>
              <a:spLocks noChangeShapeType="1"/>
            </p:cNvSpPr>
            <p:nvPr/>
          </p:nvSpPr>
          <p:spPr bwMode="auto">
            <a:xfrm>
              <a:off x="3259" y="1887"/>
              <a:ext cx="12" cy="6"/>
            </a:xfrm>
            <a:prstGeom prst="line">
              <a:avLst/>
            </a:prstGeom>
            <a:noFill/>
            <a:ln w="28575">
              <a:solidFill>
                <a:srgbClr val="0000FF"/>
              </a:solidFill>
              <a:round/>
              <a:headEnd/>
              <a:tailEnd/>
            </a:ln>
          </p:spPr>
          <p:txBody>
            <a:bodyPr/>
            <a:lstStyle/>
            <a:p>
              <a:endParaRPr lang="en-GB"/>
            </a:p>
          </p:txBody>
        </p:sp>
        <p:sp>
          <p:nvSpPr>
            <p:cNvPr id="39001" name="Line 48"/>
            <p:cNvSpPr>
              <a:spLocks noChangeShapeType="1"/>
            </p:cNvSpPr>
            <p:nvPr/>
          </p:nvSpPr>
          <p:spPr bwMode="auto">
            <a:xfrm>
              <a:off x="3271" y="1893"/>
              <a:ext cx="12" cy="7"/>
            </a:xfrm>
            <a:prstGeom prst="line">
              <a:avLst/>
            </a:prstGeom>
            <a:noFill/>
            <a:ln w="28575">
              <a:solidFill>
                <a:srgbClr val="0000FF"/>
              </a:solidFill>
              <a:round/>
              <a:headEnd/>
              <a:tailEnd/>
            </a:ln>
          </p:spPr>
          <p:txBody>
            <a:bodyPr/>
            <a:lstStyle/>
            <a:p>
              <a:endParaRPr lang="en-GB"/>
            </a:p>
          </p:txBody>
        </p:sp>
        <p:sp>
          <p:nvSpPr>
            <p:cNvPr id="39002" name="Line 49"/>
            <p:cNvSpPr>
              <a:spLocks noChangeShapeType="1"/>
            </p:cNvSpPr>
            <p:nvPr/>
          </p:nvSpPr>
          <p:spPr bwMode="auto">
            <a:xfrm>
              <a:off x="3283" y="1900"/>
              <a:ext cx="6" cy="6"/>
            </a:xfrm>
            <a:prstGeom prst="line">
              <a:avLst/>
            </a:prstGeom>
            <a:noFill/>
            <a:ln w="28575">
              <a:solidFill>
                <a:srgbClr val="0000FF"/>
              </a:solidFill>
              <a:round/>
              <a:headEnd/>
              <a:tailEnd/>
            </a:ln>
          </p:spPr>
          <p:txBody>
            <a:bodyPr/>
            <a:lstStyle/>
            <a:p>
              <a:endParaRPr lang="en-GB"/>
            </a:p>
          </p:txBody>
        </p:sp>
        <p:sp>
          <p:nvSpPr>
            <p:cNvPr id="39003" name="Line 50"/>
            <p:cNvSpPr>
              <a:spLocks noChangeShapeType="1"/>
            </p:cNvSpPr>
            <p:nvPr/>
          </p:nvSpPr>
          <p:spPr bwMode="auto">
            <a:xfrm>
              <a:off x="3289" y="1906"/>
              <a:ext cx="13" cy="12"/>
            </a:xfrm>
            <a:prstGeom prst="line">
              <a:avLst/>
            </a:prstGeom>
            <a:noFill/>
            <a:ln w="28575">
              <a:solidFill>
                <a:srgbClr val="0000FF"/>
              </a:solidFill>
              <a:round/>
              <a:headEnd/>
              <a:tailEnd/>
            </a:ln>
          </p:spPr>
          <p:txBody>
            <a:bodyPr/>
            <a:lstStyle/>
            <a:p>
              <a:endParaRPr lang="en-GB"/>
            </a:p>
          </p:txBody>
        </p:sp>
        <p:sp>
          <p:nvSpPr>
            <p:cNvPr id="39004" name="Line 51"/>
            <p:cNvSpPr>
              <a:spLocks noChangeShapeType="1"/>
            </p:cNvSpPr>
            <p:nvPr/>
          </p:nvSpPr>
          <p:spPr bwMode="auto">
            <a:xfrm>
              <a:off x="3302" y="1918"/>
              <a:ext cx="12" cy="6"/>
            </a:xfrm>
            <a:prstGeom prst="line">
              <a:avLst/>
            </a:prstGeom>
            <a:noFill/>
            <a:ln w="28575">
              <a:solidFill>
                <a:srgbClr val="0000FF"/>
              </a:solidFill>
              <a:round/>
              <a:headEnd/>
              <a:tailEnd/>
            </a:ln>
          </p:spPr>
          <p:txBody>
            <a:bodyPr/>
            <a:lstStyle/>
            <a:p>
              <a:endParaRPr lang="en-GB"/>
            </a:p>
          </p:txBody>
        </p:sp>
        <p:sp>
          <p:nvSpPr>
            <p:cNvPr id="39005" name="Line 52"/>
            <p:cNvSpPr>
              <a:spLocks noChangeShapeType="1"/>
            </p:cNvSpPr>
            <p:nvPr/>
          </p:nvSpPr>
          <p:spPr bwMode="auto">
            <a:xfrm>
              <a:off x="3314" y="1924"/>
              <a:ext cx="6" cy="6"/>
            </a:xfrm>
            <a:prstGeom prst="line">
              <a:avLst/>
            </a:prstGeom>
            <a:noFill/>
            <a:ln w="28575">
              <a:solidFill>
                <a:srgbClr val="0000FF"/>
              </a:solidFill>
              <a:round/>
              <a:headEnd/>
              <a:tailEnd/>
            </a:ln>
          </p:spPr>
          <p:txBody>
            <a:bodyPr/>
            <a:lstStyle/>
            <a:p>
              <a:endParaRPr lang="en-GB"/>
            </a:p>
          </p:txBody>
        </p:sp>
        <p:sp>
          <p:nvSpPr>
            <p:cNvPr id="39006" name="Line 53"/>
            <p:cNvSpPr>
              <a:spLocks noChangeShapeType="1"/>
            </p:cNvSpPr>
            <p:nvPr/>
          </p:nvSpPr>
          <p:spPr bwMode="auto">
            <a:xfrm>
              <a:off x="3320" y="1930"/>
              <a:ext cx="12" cy="6"/>
            </a:xfrm>
            <a:prstGeom prst="line">
              <a:avLst/>
            </a:prstGeom>
            <a:noFill/>
            <a:ln w="28575">
              <a:solidFill>
                <a:srgbClr val="0000FF"/>
              </a:solidFill>
              <a:round/>
              <a:headEnd/>
              <a:tailEnd/>
            </a:ln>
          </p:spPr>
          <p:txBody>
            <a:bodyPr/>
            <a:lstStyle/>
            <a:p>
              <a:endParaRPr lang="en-GB"/>
            </a:p>
          </p:txBody>
        </p:sp>
        <p:sp>
          <p:nvSpPr>
            <p:cNvPr id="39007" name="Line 54"/>
            <p:cNvSpPr>
              <a:spLocks noChangeShapeType="1"/>
            </p:cNvSpPr>
            <p:nvPr/>
          </p:nvSpPr>
          <p:spPr bwMode="auto">
            <a:xfrm>
              <a:off x="3332" y="1936"/>
              <a:ext cx="12" cy="6"/>
            </a:xfrm>
            <a:prstGeom prst="line">
              <a:avLst/>
            </a:prstGeom>
            <a:noFill/>
            <a:ln w="28575">
              <a:solidFill>
                <a:srgbClr val="0000FF"/>
              </a:solidFill>
              <a:round/>
              <a:headEnd/>
              <a:tailEnd/>
            </a:ln>
          </p:spPr>
          <p:txBody>
            <a:bodyPr/>
            <a:lstStyle/>
            <a:p>
              <a:endParaRPr lang="en-GB"/>
            </a:p>
          </p:txBody>
        </p:sp>
        <p:sp>
          <p:nvSpPr>
            <p:cNvPr id="39008" name="Line 55"/>
            <p:cNvSpPr>
              <a:spLocks noChangeShapeType="1"/>
            </p:cNvSpPr>
            <p:nvPr/>
          </p:nvSpPr>
          <p:spPr bwMode="auto">
            <a:xfrm>
              <a:off x="3344" y="1942"/>
              <a:ext cx="7" cy="7"/>
            </a:xfrm>
            <a:prstGeom prst="line">
              <a:avLst/>
            </a:prstGeom>
            <a:noFill/>
            <a:ln w="28575">
              <a:solidFill>
                <a:srgbClr val="0000FF"/>
              </a:solidFill>
              <a:round/>
              <a:headEnd/>
              <a:tailEnd/>
            </a:ln>
          </p:spPr>
          <p:txBody>
            <a:bodyPr/>
            <a:lstStyle/>
            <a:p>
              <a:endParaRPr lang="en-GB"/>
            </a:p>
          </p:txBody>
        </p:sp>
        <p:sp>
          <p:nvSpPr>
            <p:cNvPr id="39009" name="Line 56"/>
            <p:cNvSpPr>
              <a:spLocks noChangeShapeType="1"/>
            </p:cNvSpPr>
            <p:nvPr/>
          </p:nvSpPr>
          <p:spPr bwMode="auto">
            <a:xfrm>
              <a:off x="3351" y="1949"/>
              <a:ext cx="12" cy="6"/>
            </a:xfrm>
            <a:prstGeom prst="line">
              <a:avLst/>
            </a:prstGeom>
            <a:noFill/>
            <a:ln w="28575">
              <a:solidFill>
                <a:srgbClr val="0000FF"/>
              </a:solidFill>
              <a:round/>
              <a:headEnd/>
              <a:tailEnd/>
            </a:ln>
          </p:spPr>
          <p:txBody>
            <a:bodyPr/>
            <a:lstStyle/>
            <a:p>
              <a:endParaRPr lang="en-GB"/>
            </a:p>
          </p:txBody>
        </p:sp>
        <p:sp>
          <p:nvSpPr>
            <p:cNvPr id="39010" name="Line 57"/>
            <p:cNvSpPr>
              <a:spLocks noChangeShapeType="1"/>
            </p:cNvSpPr>
            <p:nvPr/>
          </p:nvSpPr>
          <p:spPr bwMode="auto">
            <a:xfrm>
              <a:off x="3363" y="1955"/>
              <a:ext cx="12" cy="6"/>
            </a:xfrm>
            <a:prstGeom prst="line">
              <a:avLst/>
            </a:prstGeom>
            <a:noFill/>
            <a:ln w="28575">
              <a:solidFill>
                <a:srgbClr val="0000FF"/>
              </a:solidFill>
              <a:round/>
              <a:headEnd/>
              <a:tailEnd/>
            </a:ln>
          </p:spPr>
          <p:txBody>
            <a:bodyPr/>
            <a:lstStyle/>
            <a:p>
              <a:endParaRPr lang="en-GB"/>
            </a:p>
          </p:txBody>
        </p:sp>
        <p:sp>
          <p:nvSpPr>
            <p:cNvPr id="39011" name="Line 58"/>
            <p:cNvSpPr>
              <a:spLocks noChangeShapeType="1"/>
            </p:cNvSpPr>
            <p:nvPr/>
          </p:nvSpPr>
          <p:spPr bwMode="auto">
            <a:xfrm>
              <a:off x="3375" y="1961"/>
              <a:ext cx="6" cy="6"/>
            </a:xfrm>
            <a:prstGeom prst="line">
              <a:avLst/>
            </a:prstGeom>
            <a:noFill/>
            <a:ln w="28575">
              <a:solidFill>
                <a:srgbClr val="0000FF"/>
              </a:solidFill>
              <a:round/>
              <a:headEnd/>
              <a:tailEnd/>
            </a:ln>
          </p:spPr>
          <p:txBody>
            <a:bodyPr/>
            <a:lstStyle/>
            <a:p>
              <a:endParaRPr lang="en-GB"/>
            </a:p>
          </p:txBody>
        </p:sp>
        <p:sp>
          <p:nvSpPr>
            <p:cNvPr id="39012" name="Line 59"/>
            <p:cNvSpPr>
              <a:spLocks noChangeShapeType="1"/>
            </p:cNvSpPr>
            <p:nvPr/>
          </p:nvSpPr>
          <p:spPr bwMode="auto">
            <a:xfrm>
              <a:off x="3381" y="1967"/>
              <a:ext cx="12" cy="1"/>
            </a:xfrm>
            <a:prstGeom prst="line">
              <a:avLst/>
            </a:prstGeom>
            <a:noFill/>
            <a:ln w="28575">
              <a:solidFill>
                <a:srgbClr val="0000FF"/>
              </a:solidFill>
              <a:round/>
              <a:headEnd/>
              <a:tailEnd/>
            </a:ln>
          </p:spPr>
          <p:txBody>
            <a:bodyPr/>
            <a:lstStyle/>
            <a:p>
              <a:endParaRPr lang="en-GB"/>
            </a:p>
          </p:txBody>
        </p:sp>
        <p:sp>
          <p:nvSpPr>
            <p:cNvPr id="39013" name="Line 60"/>
            <p:cNvSpPr>
              <a:spLocks noChangeShapeType="1"/>
            </p:cNvSpPr>
            <p:nvPr/>
          </p:nvSpPr>
          <p:spPr bwMode="auto">
            <a:xfrm>
              <a:off x="3393" y="1967"/>
              <a:ext cx="13" cy="1"/>
            </a:xfrm>
            <a:prstGeom prst="line">
              <a:avLst/>
            </a:prstGeom>
            <a:noFill/>
            <a:ln w="28575">
              <a:solidFill>
                <a:srgbClr val="0000FF"/>
              </a:solidFill>
              <a:round/>
              <a:headEnd/>
              <a:tailEnd/>
            </a:ln>
          </p:spPr>
          <p:txBody>
            <a:bodyPr/>
            <a:lstStyle/>
            <a:p>
              <a:endParaRPr lang="en-GB"/>
            </a:p>
          </p:txBody>
        </p:sp>
        <p:sp>
          <p:nvSpPr>
            <p:cNvPr id="39014" name="Line 61"/>
            <p:cNvSpPr>
              <a:spLocks noChangeShapeType="1"/>
            </p:cNvSpPr>
            <p:nvPr/>
          </p:nvSpPr>
          <p:spPr bwMode="auto">
            <a:xfrm>
              <a:off x="3406" y="1967"/>
              <a:ext cx="6" cy="6"/>
            </a:xfrm>
            <a:prstGeom prst="line">
              <a:avLst/>
            </a:prstGeom>
            <a:noFill/>
            <a:ln w="28575">
              <a:solidFill>
                <a:srgbClr val="0000FF"/>
              </a:solidFill>
              <a:round/>
              <a:headEnd/>
              <a:tailEnd/>
            </a:ln>
          </p:spPr>
          <p:txBody>
            <a:bodyPr/>
            <a:lstStyle/>
            <a:p>
              <a:endParaRPr lang="en-GB"/>
            </a:p>
          </p:txBody>
        </p:sp>
        <p:sp>
          <p:nvSpPr>
            <p:cNvPr id="39015" name="Line 62"/>
            <p:cNvSpPr>
              <a:spLocks noChangeShapeType="1"/>
            </p:cNvSpPr>
            <p:nvPr/>
          </p:nvSpPr>
          <p:spPr bwMode="auto">
            <a:xfrm>
              <a:off x="3412" y="1973"/>
              <a:ext cx="12" cy="1"/>
            </a:xfrm>
            <a:prstGeom prst="line">
              <a:avLst/>
            </a:prstGeom>
            <a:noFill/>
            <a:ln w="28575">
              <a:solidFill>
                <a:srgbClr val="0000FF"/>
              </a:solidFill>
              <a:round/>
              <a:headEnd/>
              <a:tailEnd/>
            </a:ln>
          </p:spPr>
          <p:txBody>
            <a:bodyPr/>
            <a:lstStyle/>
            <a:p>
              <a:endParaRPr lang="en-GB"/>
            </a:p>
          </p:txBody>
        </p:sp>
        <p:sp>
          <p:nvSpPr>
            <p:cNvPr id="39016" name="Line 63"/>
            <p:cNvSpPr>
              <a:spLocks noChangeShapeType="1"/>
            </p:cNvSpPr>
            <p:nvPr/>
          </p:nvSpPr>
          <p:spPr bwMode="auto">
            <a:xfrm>
              <a:off x="3424" y="1973"/>
              <a:ext cx="12" cy="1"/>
            </a:xfrm>
            <a:prstGeom prst="line">
              <a:avLst/>
            </a:prstGeom>
            <a:noFill/>
            <a:ln w="28575">
              <a:solidFill>
                <a:srgbClr val="0000FF"/>
              </a:solidFill>
              <a:round/>
              <a:headEnd/>
              <a:tailEnd/>
            </a:ln>
          </p:spPr>
          <p:txBody>
            <a:bodyPr/>
            <a:lstStyle/>
            <a:p>
              <a:endParaRPr lang="en-GB"/>
            </a:p>
          </p:txBody>
        </p:sp>
        <p:sp>
          <p:nvSpPr>
            <p:cNvPr id="39017" name="Line 64"/>
            <p:cNvSpPr>
              <a:spLocks noChangeShapeType="1"/>
            </p:cNvSpPr>
            <p:nvPr/>
          </p:nvSpPr>
          <p:spPr bwMode="auto">
            <a:xfrm>
              <a:off x="3436" y="1973"/>
              <a:ext cx="6" cy="1"/>
            </a:xfrm>
            <a:prstGeom prst="line">
              <a:avLst/>
            </a:prstGeom>
            <a:noFill/>
            <a:ln w="28575">
              <a:solidFill>
                <a:srgbClr val="0000FF"/>
              </a:solidFill>
              <a:round/>
              <a:headEnd/>
              <a:tailEnd/>
            </a:ln>
          </p:spPr>
          <p:txBody>
            <a:bodyPr/>
            <a:lstStyle/>
            <a:p>
              <a:endParaRPr lang="en-GB"/>
            </a:p>
          </p:txBody>
        </p:sp>
        <p:sp>
          <p:nvSpPr>
            <p:cNvPr id="39018" name="Line 65"/>
            <p:cNvSpPr>
              <a:spLocks noChangeShapeType="1"/>
            </p:cNvSpPr>
            <p:nvPr/>
          </p:nvSpPr>
          <p:spPr bwMode="auto">
            <a:xfrm>
              <a:off x="3442" y="1973"/>
              <a:ext cx="13" cy="6"/>
            </a:xfrm>
            <a:prstGeom prst="line">
              <a:avLst/>
            </a:prstGeom>
            <a:noFill/>
            <a:ln w="28575">
              <a:solidFill>
                <a:srgbClr val="0000FF"/>
              </a:solidFill>
              <a:round/>
              <a:headEnd/>
              <a:tailEnd/>
            </a:ln>
          </p:spPr>
          <p:txBody>
            <a:bodyPr/>
            <a:lstStyle/>
            <a:p>
              <a:endParaRPr lang="en-GB"/>
            </a:p>
          </p:txBody>
        </p:sp>
        <p:sp>
          <p:nvSpPr>
            <p:cNvPr id="39019" name="Line 66"/>
            <p:cNvSpPr>
              <a:spLocks noChangeShapeType="1"/>
            </p:cNvSpPr>
            <p:nvPr/>
          </p:nvSpPr>
          <p:spPr bwMode="auto">
            <a:xfrm>
              <a:off x="3455" y="1979"/>
              <a:ext cx="12" cy="1"/>
            </a:xfrm>
            <a:prstGeom prst="line">
              <a:avLst/>
            </a:prstGeom>
            <a:noFill/>
            <a:ln w="28575">
              <a:solidFill>
                <a:srgbClr val="0000FF"/>
              </a:solidFill>
              <a:round/>
              <a:headEnd/>
              <a:tailEnd/>
            </a:ln>
          </p:spPr>
          <p:txBody>
            <a:bodyPr/>
            <a:lstStyle/>
            <a:p>
              <a:endParaRPr lang="en-GB"/>
            </a:p>
          </p:txBody>
        </p:sp>
        <p:sp>
          <p:nvSpPr>
            <p:cNvPr id="39020" name="Line 67"/>
            <p:cNvSpPr>
              <a:spLocks noChangeShapeType="1"/>
            </p:cNvSpPr>
            <p:nvPr/>
          </p:nvSpPr>
          <p:spPr bwMode="auto">
            <a:xfrm>
              <a:off x="3467" y="1979"/>
              <a:ext cx="6" cy="1"/>
            </a:xfrm>
            <a:prstGeom prst="line">
              <a:avLst/>
            </a:prstGeom>
            <a:noFill/>
            <a:ln w="28575">
              <a:solidFill>
                <a:srgbClr val="0000FF"/>
              </a:solidFill>
              <a:round/>
              <a:headEnd/>
              <a:tailEnd/>
            </a:ln>
          </p:spPr>
          <p:txBody>
            <a:bodyPr/>
            <a:lstStyle/>
            <a:p>
              <a:endParaRPr lang="en-GB"/>
            </a:p>
          </p:txBody>
        </p:sp>
        <p:sp>
          <p:nvSpPr>
            <p:cNvPr id="39021" name="Line 68"/>
            <p:cNvSpPr>
              <a:spLocks noChangeShapeType="1"/>
            </p:cNvSpPr>
            <p:nvPr/>
          </p:nvSpPr>
          <p:spPr bwMode="auto">
            <a:xfrm>
              <a:off x="3473" y="1979"/>
              <a:ext cx="12" cy="6"/>
            </a:xfrm>
            <a:prstGeom prst="line">
              <a:avLst/>
            </a:prstGeom>
            <a:noFill/>
            <a:ln w="28575">
              <a:solidFill>
                <a:srgbClr val="0000FF"/>
              </a:solidFill>
              <a:round/>
              <a:headEnd/>
              <a:tailEnd/>
            </a:ln>
          </p:spPr>
          <p:txBody>
            <a:bodyPr/>
            <a:lstStyle/>
            <a:p>
              <a:endParaRPr lang="en-GB"/>
            </a:p>
          </p:txBody>
        </p:sp>
        <p:sp>
          <p:nvSpPr>
            <p:cNvPr id="39022" name="Line 69"/>
            <p:cNvSpPr>
              <a:spLocks noChangeShapeType="1"/>
            </p:cNvSpPr>
            <p:nvPr/>
          </p:nvSpPr>
          <p:spPr bwMode="auto">
            <a:xfrm>
              <a:off x="3485" y="1985"/>
              <a:ext cx="12" cy="1"/>
            </a:xfrm>
            <a:prstGeom prst="line">
              <a:avLst/>
            </a:prstGeom>
            <a:noFill/>
            <a:ln w="28575">
              <a:solidFill>
                <a:srgbClr val="0000FF"/>
              </a:solidFill>
              <a:round/>
              <a:headEnd/>
              <a:tailEnd/>
            </a:ln>
          </p:spPr>
          <p:txBody>
            <a:bodyPr/>
            <a:lstStyle/>
            <a:p>
              <a:endParaRPr lang="en-GB"/>
            </a:p>
          </p:txBody>
        </p:sp>
        <p:sp>
          <p:nvSpPr>
            <p:cNvPr id="39023" name="Line 70"/>
            <p:cNvSpPr>
              <a:spLocks noChangeShapeType="1"/>
            </p:cNvSpPr>
            <p:nvPr/>
          </p:nvSpPr>
          <p:spPr bwMode="auto">
            <a:xfrm>
              <a:off x="3497" y="1985"/>
              <a:ext cx="6" cy="1"/>
            </a:xfrm>
            <a:prstGeom prst="line">
              <a:avLst/>
            </a:prstGeom>
            <a:noFill/>
            <a:ln w="28575">
              <a:solidFill>
                <a:srgbClr val="0000FF"/>
              </a:solidFill>
              <a:round/>
              <a:headEnd/>
              <a:tailEnd/>
            </a:ln>
          </p:spPr>
          <p:txBody>
            <a:bodyPr/>
            <a:lstStyle/>
            <a:p>
              <a:endParaRPr lang="en-GB"/>
            </a:p>
          </p:txBody>
        </p:sp>
        <p:sp>
          <p:nvSpPr>
            <p:cNvPr id="39024" name="Line 71"/>
            <p:cNvSpPr>
              <a:spLocks noChangeShapeType="1"/>
            </p:cNvSpPr>
            <p:nvPr/>
          </p:nvSpPr>
          <p:spPr bwMode="auto">
            <a:xfrm>
              <a:off x="3503" y="1985"/>
              <a:ext cx="13" cy="6"/>
            </a:xfrm>
            <a:prstGeom prst="line">
              <a:avLst/>
            </a:prstGeom>
            <a:noFill/>
            <a:ln w="28575">
              <a:solidFill>
                <a:srgbClr val="0000FF"/>
              </a:solidFill>
              <a:round/>
              <a:headEnd/>
              <a:tailEnd/>
            </a:ln>
          </p:spPr>
          <p:txBody>
            <a:bodyPr/>
            <a:lstStyle/>
            <a:p>
              <a:endParaRPr lang="en-GB"/>
            </a:p>
          </p:txBody>
        </p:sp>
        <p:sp>
          <p:nvSpPr>
            <p:cNvPr id="39025" name="Line 72"/>
            <p:cNvSpPr>
              <a:spLocks noChangeShapeType="1"/>
            </p:cNvSpPr>
            <p:nvPr/>
          </p:nvSpPr>
          <p:spPr bwMode="auto">
            <a:xfrm>
              <a:off x="3516" y="1991"/>
              <a:ext cx="12" cy="1"/>
            </a:xfrm>
            <a:prstGeom prst="line">
              <a:avLst/>
            </a:prstGeom>
            <a:noFill/>
            <a:ln w="28575">
              <a:solidFill>
                <a:srgbClr val="0000FF"/>
              </a:solidFill>
              <a:round/>
              <a:headEnd/>
              <a:tailEnd/>
            </a:ln>
          </p:spPr>
          <p:txBody>
            <a:bodyPr/>
            <a:lstStyle/>
            <a:p>
              <a:endParaRPr lang="en-GB"/>
            </a:p>
          </p:txBody>
        </p:sp>
        <p:sp>
          <p:nvSpPr>
            <p:cNvPr id="39026" name="Line 73"/>
            <p:cNvSpPr>
              <a:spLocks noChangeShapeType="1"/>
            </p:cNvSpPr>
            <p:nvPr/>
          </p:nvSpPr>
          <p:spPr bwMode="auto">
            <a:xfrm>
              <a:off x="3528" y="1991"/>
              <a:ext cx="6" cy="1"/>
            </a:xfrm>
            <a:prstGeom prst="line">
              <a:avLst/>
            </a:prstGeom>
            <a:noFill/>
            <a:ln w="28575">
              <a:solidFill>
                <a:srgbClr val="0000FF"/>
              </a:solidFill>
              <a:round/>
              <a:headEnd/>
              <a:tailEnd/>
            </a:ln>
          </p:spPr>
          <p:txBody>
            <a:bodyPr/>
            <a:lstStyle/>
            <a:p>
              <a:endParaRPr lang="en-GB"/>
            </a:p>
          </p:txBody>
        </p:sp>
        <p:sp>
          <p:nvSpPr>
            <p:cNvPr id="39027" name="Line 74"/>
            <p:cNvSpPr>
              <a:spLocks noChangeShapeType="1"/>
            </p:cNvSpPr>
            <p:nvPr/>
          </p:nvSpPr>
          <p:spPr bwMode="auto">
            <a:xfrm>
              <a:off x="3534" y="1991"/>
              <a:ext cx="12" cy="1"/>
            </a:xfrm>
            <a:prstGeom prst="line">
              <a:avLst/>
            </a:prstGeom>
            <a:noFill/>
            <a:ln w="28575">
              <a:solidFill>
                <a:srgbClr val="0000FF"/>
              </a:solidFill>
              <a:round/>
              <a:headEnd/>
              <a:tailEnd/>
            </a:ln>
          </p:spPr>
          <p:txBody>
            <a:bodyPr/>
            <a:lstStyle/>
            <a:p>
              <a:endParaRPr lang="en-GB"/>
            </a:p>
          </p:txBody>
        </p:sp>
        <p:sp>
          <p:nvSpPr>
            <p:cNvPr id="39028" name="Line 75"/>
            <p:cNvSpPr>
              <a:spLocks noChangeShapeType="1"/>
            </p:cNvSpPr>
            <p:nvPr/>
          </p:nvSpPr>
          <p:spPr bwMode="auto">
            <a:xfrm>
              <a:off x="3546" y="1991"/>
              <a:ext cx="13" cy="6"/>
            </a:xfrm>
            <a:prstGeom prst="line">
              <a:avLst/>
            </a:prstGeom>
            <a:noFill/>
            <a:ln w="28575">
              <a:solidFill>
                <a:srgbClr val="0000FF"/>
              </a:solidFill>
              <a:round/>
              <a:headEnd/>
              <a:tailEnd/>
            </a:ln>
          </p:spPr>
          <p:txBody>
            <a:bodyPr/>
            <a:lstStyle/>
            <a:p>
              <a:endParaRPr lang="en-GB"/>
            </a:p>
          </p:txBody>
        </p:sp>
        <p:sp>
          <p:nvSpPr>
            <p:cNvPr id="39029" name="Line 76"/>
            <p:cNvSpPr>
              <a:spLocks noChangeShapeType="1"/>
            </p:cNvSpPr>
            <p:nvPr/>
          </p:nvSpPr>
          <p:spPr bwMode="auto">
            <a:xfrm>
              <a:off x="3559" y="1997"/>
              <a:ext cx="6" cy="1"/>
            </a:xfrm>
            <a:prstGeom prst="line">
              <a:avLst/>
            </a:prstGeom>
            <a:noFill/>
            <a:ln w="28575">
              <a:solidFill>
                <a:srgbClr val="0000FF"/>
              </a:solidFill>
              <a:round/>
              <a:headEnd/>
              <a:tailEnd/>
            </a:ln>
          </p:spPr>
          <p:txBody>
            <a:bodyPr/>
            <a:lstStyle/>
            <a:p>
              <a:endParaRPr lang="en-GB"/>
            </a:p>
          </p:txBody>
        </p:sp>
        <p:sp>
          <p:nvSpPr>
            <p:cNvPr id="39030" name="Line 77"/>
            <p:cNvSpPr>
              <a:spLocks noChangeShapeType="1"/>
            </p:cNvSpPr>
            <p:nvPr/>
          </p:nvSpPr>
          <p:spPr bwMode="auto">
            <a:xfrm>
              <a:off x="3565" y="1997"/>
              <a:ext cx="12" cy="1"/>
            </a:xfrm>
            <a:prstGeom prst="line">
              <a:avLst/>
            </a:prstGeom>
            <a:noFill/>
            <a:ln w="28575">
              <a:solidFill>
                <a:srgbClr val="0000FF"/>
              </a:solidFill>
              <a:round/>
              <a:headEnd/>
              <a:tailEnd/>
            </a:ln>
          </p:spPr>
          <p:txBody>
            <a:bodyPr/>
            <a:lstStyle/>
            <a:p>
              <a:endParaRPr lang="en-GB"/>
            </a:p>
          </p:txBody>
        </p:sp>
        <p:sp>
          <p:nvSpPr>
            <p:cNvPr id="39031" name="Line 78"/>
            <p:cNvSpPr>
              <a:spLocks noChangeShapeType="1"/>
            </p:cNvSpPr>
            <p:nvPr/>
          </p:nvSpPr>
          <p:spPr bwMode="auto">
            <a:xfrm>
              <a:off x="3577" y="1997"/>
              <a:ext cx="12" cy="1"/>
            </a:xfrm>
            <a:prstGeom prst="line">
              <a:avLst/>
            </a:prstGeom>
            <a:noFill/>
            <a:ln w="28575">
              <a:solidFill>
                <a:srgbClr val="0000FF"/>
              </a:solidFill>
              <a:round/>
              <a:headEnd/>
              <a:tailEnd/>
            </a:ln>
          </p:spPr>
          <p:txBody>
            <a:bodyPr/>
            <a:lstStyle/>
            <a:p>
              <a:endParaRPr lang="en-GB"/>
            </a:p>
          </p:txBody>
        </p:sp>
        <p:sp>
          <p:nvSpPr>
            <p:cNvPr id="39032" name="Line 79"/>
            <p:cNvSpPr>
              <a:spLocks noChangeShapeType="1"/>
            </p:cNvSpPr>
            <p:nvPr/>
          </p:nvSpPr>
          <p:spPr bwMode="auto">
            <a:xfrm>
              <a:off x="3589" y="1997"/>
              <a:ext cx="6" cy="7"/>
            </a:xfrm>
            <a:prstGeom prst="line">
              <a:avLst/>
            </a:prstGeom>
            <a:noFill/>
            <a:ln w="28575">
              <a:solidFill>
                <a:srgbClr val="0000FF"/>
              </a:solidFill>
              <a:round/>
              <a:headEnd/>
              <a:tailEnd/>
            </a:ln>
          </p:spPr>
          <p:txBody>
            <a:bodyPr/>
            <a:lstStyle/>
            <a:p>
              <a:endParaRPr lang="en-GB"/>
            </a:p>
          </p:txBody>
        </p:sp>
        <p:sp>
          <p:nvSpPr>
            <p:cNvPr id="39033" name="Line 80"/>
            <p:cNvSpPr>
              <a:spLocks noChangeShapeType="1"/>
            </p:cNvSpPr>
            <p:nvPr/>
          </p:nvSpPr>
          <p:spPr bwMode="auto">
            <a:xfrm>
              <a:off x="3595" y="2004"/>
              <a:ext cx="12" cy="1"/>
            </a:xfrm>
            <a:prstGeom prst="line">
              <a:avLst/>
            </a:prstGeom>
            <a:noFill/>
            <a:ln w="28575">
              <a:solidFill>
                <a:srgbClr val="0000FF"/>
              </a:solidFill>
              <a:round/>
              <a:headEnd/>
              <a:tailEnd/>
            </a:ln>
          </p:spPr>
          <p:txBody>
            <a:bodyPr/>
            <a:lstStyle/>
            <a:p>
              <a:endParaRPr lang="en-GB"/>
            </a:p>
          </p:txBody>
        </p:sp>
        <p:sp>
          <p:nvSpPr>
            <p:cNvPr id="39034" name="Line 81"/>
            <p:cNvSpPr>
              <a:spLocks noChangeShapeType="1"/>
            </p:cNvSpPr>
            <p:nvPr/>
          </p:nvSpPr>
          <p:spPr bwMode="auto">
            <a:xfrm>
              <a:off x="3607" y="2004"/>
              <a:ext cx="7" cy="1"/>
            </a:xfrm>
            <a:prstGeom prst="line">
              <a:avLst/>
            </a:prstGeom>
            <a:noFill/>
            <a:ln w="28575">
              <a:solidFill>
                <a:srgbClr val="0000FF"/>
              </a:solidFill>
              <a:round/>
              <a:headEnd/>
              <a:tailEnd/>
            </a:ln>
          </p:spPr>
          <p:txBody>
            <a:bodyPr/>
            <a:lstStyle/>
            <a:p>
              <a:endParaRPr lang="en-GB"/>
            </a:p>
          </p:txBody>
        </p:sp>
        <p:sp>
          <p:nvSpPr>
            <p:cNvPr id="39035" name="Line 82"/>
            <p:cNvSpPr>
              <a:spLocks noChangeShapeType="1"/>
            </p:cNvSpPr>
            <p:nvPr/>
          </p:nvSpPr>
          <p:spPr bwMode="auto">
            <a:xfrm>
              <a:off x="3614" y="2004"/>
              <a:ext cx="12" cy="1"/>
            </a:xfrm>
            <a:prstGeom prst="line">
              <a:avLst/>
            </a:prstGeom>
            <a:noFill/>
            <a:ln w="28575">
              <a:solidFill>
                <a:srgbClr val="0000FF"/>
              </a:solidFill>
              <a:round/>
              <a:headEnd/>
              <a:tailEnd/>
            </a:ln>
          </p:spPr>
          <p:txBody>
            <a:bodyPr/>
            <a:lstStyle/>
            <a:p>
              <a:endParaRPr lang="en-GB"/>
            </a:p>
          </p:txBody>
        </p:sp>
        <p:sp>
          <p:nvSpPr>
            <p:cNvPr id="39036" name="Line 83"/>
            <p:cNvSpPr>
              <a:spLocks noChangeShapeType="1"/>
            </p:cNvSpPr>
            <p:nvPr/>
          </p:nvSpPr>
          <p:spPr bwMode="auto">
            <a:xfrm>
              <a:off x="3626" y="2004"/>
              <a:ext cx="12" cy="1"/>
            </a:xfrm>
            <a:prstGeom prst="line">
              <a:avLst/>
            </a:prstGeom>
            <a:noFill/>
            <a:ln w="28575">
              <a:solidFill>
                <a:srgbClr val="0000FF"/>
              </a:solidFill>
              <a:round/>
              <a:headEnd/>
              <a:tailEnd/>
            </a:ln>
          </p:spPr>
          <p:txBody>
            <a:bodyPr/>
            <a:lstStyle/>
            <a:p>
              <a:endParaRPr lang="en-GB"/>
            </a:p>
          </p:txBody>
        </p:sp>
        <p:sp>
          <p:nvSpPr>
            <p:cNvPr id="39037" name="Line 84"/>
            <p:cNvSpPr>
              <a:spLocks noChangeShapeType="1"/>
            </p:cNvSpPr>
            <p:nvPr/>
          </p:nvSpPr>
          <p:spPr bwMode="auto">
            <a:xfrm>
              <a:off x="3638" y="2004"/>
              <a:ext cx="6" cy="6"/>
            </a:xfrm>
            <a:prstGeom prst="line">
              <a:avLst/>
            </a:prstGeom>
            <a:noFill/>
            <a:ln w="28575">
              <a:solidFill>
                <a:srgbClr val="0000FF"/>
              </a:solidFill>
              <a:round/>
              <a:headEnd/>
              <a:tailEnd/>
            </a:ln>
          </p:spPr>
          <p:txBody>
            <a:bodyPr/>
            <a:lstStyle/>
            <a:p>
              <a:endParaRPr lang="en-GB"/>
            </a:p>
          </p:txBody>
        </p:sp>
        <p:sp>
          <p:nvSpPr>
            <p:cNvPr id="39038" name="Line 85"/>
            <p:cNvSpPr>
              <a:spLocks noChangeShapeType="1"/>
            </p:cNvSpPr>
            <p:nvPr/>
          </p:nvSpPr>
          <p:spPr bwMode="auto">
            <a:xfrm>
              <a:off x="3644" y="2010"/>
              <a:ext cx="12" cy="1"/>
            </a:xfrm>
            <a:prstGeom prst="line">
              <a:avLst/>
            </a:prstGeom>
            <a:noFill/>
            <a:ln w="28575">
              <a:solidFill>
                <a:srgbClr val="0000FF"/>
              </a:solidFill>
              <a:round/>
              <a:headEnd/>
              <a:tailEnd/>
            </a:ln>
          </p:spPr>
          <p:txBody>
            <a:bodyPr/>
            <a:lstStyle/>
            <a:p>
              <a:endParaRPr lang="en-GB"/>
            </a:p>
          </p:txBody>
        </p:sp>
        <p:sp>
          <p:nvSpPr>
            <p:cNvPr id="39039" name="Line 86"/>
            <p:cNvSpPr>
              <a:spLocks noChangeShapeType="1"/>
            </p:cNvSpPr>
            <p:nvPr/>
          </p:nvSpPr>
          <p:spPr bwMode="auto">
            <a:xfrm>
              <a:off x="3656" y="2010"/>
              <a:ext cx="13" cy="1"/>
            </a:xfrm>
            <a:prstGeom prst="line">
              <a:avLst/>
            </a:prstGeom>
            <a:noFill/>
            <a:ln w="28575">
              <a:solidFill>
                <a:srgbClr val="0000FF"/>
              </a:solidFill>
              <a:round/>
              <a:headEnd/>
              <a:tailEnd/>
            </a:ln>
          </p:spPr>
          <p:txBody>
            <a:bodyPr/>
            <a:lstStyle/>
            <a:p>
              <a:endParaRPr lang="en-GB"/>
            </a:p>
          </p:txBody>
        </p:sp>
        <p:sp>
          <p:nvSpPr>
            <p:cNvPr id="39040" name="Line 87"/>
            <p:cNvSpPr>
              <a:spLocks noChangeShapeType="1"/>
            </p:cNvSpPr>
            <p:nvPr/>
          </p:nvSpPr>
          <p:spPr bwMode="auto">
            <a:xfrm>
              <a:off x="3669" y="2010"/>
              <a:ext cx="6" cy="1"/>
            </a:xfrm>
            <a:prstGeom prst="line">
              <a:avLst/>
            </a:prstGeom>
            <a:noFill/>
            <a:ln w="28575">
              <a:solidFill>
                <a:srgbClr val="0000FF"/>
              </a:solidFill>
              <a:round/>
              <a:headEnd/>
              <a:tailEnd/>
            </a:ln>
          </p:spPr>
          <p:txBody>
            <a:bodyPr/>
            <a:lstStyle/>
            <a:p>
              <a:endParaRPr lang="en-GB"/>
            </a:p>
          </p:txBody>
        </p:sp>
        <p:sp>
          <p:nvSpPr>
            <p:cNvPr id="39041" name="Line 88"/>
            <p:cNvSpPr>
              <a:spLocks noChangeShapeType="1"/>
            </p:cNvSpPr>
            <p:nvPr/>
          </p:nvSpPr>
          <p:spPr bwMode="auto">
            <a:xfrm>
              <a:off x="3675" y="2010"/>
              <a:ext cx="12" cy="1"/>
            </a:xfrm>
            <a:prstGeom prst="line">
              <a:avLst/>
            </a:prstGeom>
            <a:noFill/>
            <a:ln w="28575">
              <a:solidFill>
                <a:srgbClr val="0000FF"/>
              </a:solidFill>
              <a:round/>
              <a:headEnd/>
              <a:tailEnd/>
            </a:ln>
          </p:spPr>
          <p:txBody>
            <a:bodyPr/>
            <a:lstStyle/>
            <a:p>
              <a:endParaRPr lang="en-GB"/>
            </a:p>
          </p:txBody>
        </p:sp>
        <p:sp>
          <p:nvSpPr>
            <p:cNvPr id="39042" name="Line 89"/>
            <p:cNvSpPr>
              <a:spLocks noChangeShapeType="1"/>
            </p:cNvSpPr>
            <p:nvPr/>
          </p:nvSpPr>
          <p:spPr bwMode="auto">
            <a:xfrm>
              <a:off x="3687" y="2010"/>
              <a:ext cx="12" cy="6"/>
            </a:xfrm>
            <a:prstGeom prst="line">
              <a:avLst/>
            </a:prstGeom>
            <a:noFill/>
            <a:ln w="28575">
              <a:solidFill>
                <a:srgbClr val="0000FF"/>
              </a:solidFill>
              <a:round/>
              <a:headEnd/>
              <a:tailEnd/>
            </a:ln>
          </p:spPr>
          <p:txBody>
            <a:bodyPr/>
            <a:lstStyle/>
            <a:p>
              <a:endParaRPr lang="en-GB"/>
            </a:p>
          </p:txBody>
        </p:sp>
        <p:sp>
          <p:nvSpPr>
            <p:cNvPr id="39043" name="Line 90"/>
            <p:cNvSpPr>
              <a:spLocks noChangeShapeType="1"/>
            </p:cNvSpPr>
            <p:nvPr/>
          </p:nvSpPr>
          <p:spPr bwMode="auto">
            <a:xfrm>
              <a:off x="3699" y="2016"/>
              <a:ext cx="6" cy="1"/>
            </a:xfrm>
            <a:prstGeom prst="line">
              <a:avLst/>
            </a:prstGeom>
            <a:noFill/>
            <a:ln w="28575">
              <a:solidFill>
                <a:srgbClr val="0000FF"/>
              </a:solidFill>
              <a:round/>
              <a:headEnd/>
              <a:tailEnd/>
            </a:ln>
          </p:spPr>
          <p:txBody>
            <a:bodyPr/>
            <a:lstStyle/>
            <a:p>
              <a:endParaRPr lang="en-GB"/>
            </a:p>
          </p:txBody>
        </p:sp>
        <p:sp>
          <p:nvSpPr>
            <p:cNvPr id="39044" name="Line 91"/>
            <p:cNvSpPr>
              <a:spLocks noChangeShapeType="1"/>
            </p:cNvSpPr>
            <p:nvPr/>
          </p:nvSpPr>
          <p:spPr bwMode="auto">
            <a:xfrm>
              <a:off x="3705" y="2016"/>
              <a:ext cx="13" cy="1"/>
            </a:xfrm>
            <a:prstGeom prst="line">
              <a:avLst/>
            </a:prstGeom>
            <a:noFill/>
            <a:ln w="28575">
              <a:solidFill>
                <a:srgbClr val="0000FF"/>
              </a:solidFill>
              <a:round/>
              <a:headEnd/>
              <a:tailEnd/>
            </a:ln>
          </p:spPr>
          <p:txBody>
            <a:bodyPr/>
            <a:lstStyle/>
            <a:p>
              <a:endParaRPr lang="en-GB"/>
            </a:p>
          </p:txBody>
        </p:sp>
        <p:sp>
          <p:nvSpPr>
            <p:cNvPr id="39045" name="Line 92"/>
            <p:cNvSpPr>
              <a:spLocks noChangeShapeType="1"/>
            </p:cNvSpPr>
            <p:nvPr/>
          </p:nvSpPr>
          <p:spPr bwMode="auto">
            <a:xfrm>
              <a:off x="3718" y="2016"/>
              <a:ext cx="12" cy="1"/>
            </a:xfrm>
            <a:prstGeom prst="line">
              <a:avLst/>
            </a:prstGeom>
            <a:noFill/>
            <a:ln w="28575">
              <a:solidFill>
                <a:srgbClr val="0000FF"/>
              </a:solidFill>
              <a:round/>
              <a:headEnd/>
              <a:tailEnd/>
            </a:ln>
          </p:spPr>
          <p:txBody>
            <a:bodyPr/>
            <a:lstStyle/>
            <a:p>
              <a:endParaRPr lang="en-GB"/>
            </a:p>
          </p:txBody>
        </p:sp>
        <p:sp>
          <p:nvSpPr>
            <p:cNvPr id="39046" name="Line 93"/>
            <p:cNvSpPr>
              <a:spLocks noChangeShapeType="1"/>
            </p:cNvSpPr>
            <p:nvPr/>
          </p:nvSpPr>
          <p:spPr bwMode="auto">
            <a:xfrm>
              <a:off x="3730" y="2016"/>
              <a:ext cx="6" cy="1"/>
            </a:xfrm>
            <a:prstGeom prst="line">
              <a:avLst/>
            </a:prstGeom>
            <a:noFill/>
            <a:ln w="28575">
              <a:solidFill>
                <a:srgbClr val="0000FF"/>
              </a:solidFill>
              <a:round/>
              <a:headEnd/>
              <a:tailEnd/>
            </a:ln>
          </p:spPr>
          <p:txBody>
            <a:bodyPr/>
            <a:lstStyle/>
            <a:p>
              <a:endParaRPr lang="en-GB"/>
            </a:p>
          </p:txBody>
        </p:sp>
        <p:sp>
          <p:nvSpPr>
            <p:cNvPr id="39047" name="Line 94"/>
            <p:cNvSpPr>
              <a:spLocks noChangeShapeType="1"/>
            </p:cNvSpPr>
            <p:nvPr/>
          </p:nvSpPr>
          <p:spPr bwMode="auto">
            <a:xfrm>
              <a:off x="3736" y="2016"/>
              <a:ext cx="12" cy="1"/>
            </a:xfrm>
            <a:prstGeom prst="line">
              <a:avLst/>
            </a:prstGeom>
            <a:noFill/>
            <a:ln w="28575">
              <a:solidFill>
                <a:srgbClr val="0000FF"/>
              </a:solidFill>
              <a:round/>
              <a:headEnd/>
              <a:tailEnd/>
            </a:ln>
          </p:spPr>
          <p:txBody>
            <a:bodyPr/>
            <a:lstStyle/>
            <a:p>
              <a:endParaRPr lang="en-GB"/>
            </a:p>
          </p:txBody>
        </p:sp>
        <p:sp>
          <p:nvSpPr>
            <p:cNvPr id="39048" name="Line 95"/>
            <p:cNvSpPr>
              <a:spLocks noChangeShapeType="1"/>
            </p:cNvSpPr>
            <p:nvPr/>
          </p:nvSpPr>
          <p:spPr bwMode="auto">
            <a:xfrm>
              <a:off x="3748" y="2016"/>
              <a:ext cx="12" cy="6"/>
            </a:xfrm>
            <a:prstGeom prst="line">
              <a:avLst/>
            </a:prstGeom>
            <a:noFill/>
            <a:ln w="28575">
              <a:solidFill>
                <a:srgbClr val="0000FF"/>
              </a:solidFill>
              <a:round/>
              <a:headEnd/>
              <a:tailEnd/>
            </a:ln>
          </p:spPr>
          <p:txBody>
            <a:bodyPr/>
            <a:lstStyle/>
            <a:p>
              <a:endParaRPr lang="en-GB"/>
            </a:p>
          </p:txBody>
        </p:sp>
        <p:sp>
          <p:nvSpPr>
            <p:cNvPr id="39049" name="Line 96"/>
            <p:cNvSpPr>
              <a:spLocks noChangeShapeType="1"/>
            </p:cNvSpPr>
            <p:nvPr/>
          </p:nvSpPr>
          <p:spPr bwMode="auto">
            <a:xfrm>
              <a:off x="3760" y="2022"/>
              <a:ext cx="6" cy="1"/>
            </a:xfrm>
            <a:prstGeom prst="line">
              <a:avLst/>
            </a:prstGeom>
            <a:noFill/>
            <a:ln w="28575">
              <a:solidFill>
                <a:srgbClr val="0000FF"/>
              </a:solidFill>
              <a:round/>
              <a:headEnd/>
              <a:tailEnd/>
            </a:ln>
          </p:spPr>
          <p:txBody>
            <a:bodyPr/>
            <a:lstStyle/>
            <a:p>
              <a:endParaRPr lang="en-GB"/>
            </a:p>
          </p:txBody>
        </p:sp>
        <p:sp>
          <p:nvSpPr>
            <p:cNvPr id="39050" name="Line 97"/>
            <p:cNvSpPr>
              <a:spLocks noChangeShapeType="1"/>
            </p:cNvSpPr>
            <p:nvPr/>
          </p:nvSpPr>
          <p:spPr bwMode="auto">
            <a:xfrm>
              <a:off x="3766" y="2022"/>
              <a:ext cx="13" cy="1"/>
            </a:xfrm>
            <a:prstGeom prst="line">
              <a:avLst/>
            </a:prstGeom>
            <a:noFill/>
            <a:ln w="28575">
              <a:solidFill>
                <a:srgbClr val="0000FF"/>
              </a:solidFill>
              <a:round/>
              <a:headEnd/>
              <a:tailEnd/>
            </a:ln>
          </p:spPr>
          <p:txBody>
            <a:bodyPr/>
            <a:lstStyle/>
            <a:p>
              <a:endParaRPr lang="en-GB"/>
            </a:p>
          </p:txBody>
        </p:sp>
        <p:sp>
          <p:nvSpPr>
            <p:cNvPr id="39051" name="Line 98"/>
            <p:cNvSpPr>
              <a:spLocks noChangeShapeType="1"/>
            </p:cNvSpPr>
            <p:nvPr/>
          </p:nvSpPr>
          <p:spPr bwMode="auto">
            <a:xfrm>
              <a:off x="3779" y="2022"/>
              <a:ext cx="12" cy="1"/>
            </a:xfrm>
            <a:prstGeom prst="line">
              <a:avLst/>
            </a:prstGeom>
            <a:noFill/>
            <a:ln w="28575">
              <a:solidFill>
                <a:srgbClr val="0000FF"/>
              </a:solidFill>
              <a:round/>
              <a:headEnd/>
              <a:tailEnd/>
            </a:ln>
          </p:spPr>
          <p:txBody>
            <a:bodyPr/>
            <a:lstStyle/>
            <a:p>
              <a:endParaRPr lang="en-GB"/>
            </a:p>
          </p:txBody>
        </p:sp>
        <p:sp>
          <p:nvSpPr>
            <p:cNvPr id="39052" name="Line 99"/>
            <p:cNvSpPr>
              <a:spLocks noChangeShapeType="1"/>
            </p:cNvSpPr>
            <p:nvPr/>
          </p:nvSpPr>
          <p:spPr bwMode="auto">
            <a:xfrm>
              <a:off x="3791" y="2022"/>
              <a:ext cx="6" cy="1"/>
            </a:xfrm>
            <a:prstGeom prst="line">
              <a:avLst/>
            </a:prstGeom>
            <a:noFill/>
            <a:ln w="28575">
              <a:solidFill>
                <a:srgbClr val="0000FF"/>
              </a:solidFill>
              <a:round/>
              <a:headEnd/>
              <a:tailEnd/>
            </a:ln>
          </p:spPr>
          <p:txBody>
            <a:bodyPr/>
            <a:lstStyle/>
            <a:p>
              <a:endParaRPr lang="en-GB"/>
            </a:p>
          </p:txBody>
        </p:sp>
        <p:sp>
          <p:nvSpPr>
            <p:cNvPr id="39053" name="Line 100"/>
            <p:cNvSpPr>
              <a:spLocks noChangeShapeType="1"/>
            </p:cNvSpPr>
            <p:nvPr/>
          </p:nvSpPr>
          <p:spPr bwMode="auto">
            <a:xfrm>
              <a:off x="3797" y="2022"/>
              <a:ext cx="12" cy="1"/>
            </a:xfrm>
            <a:prstGeom prst="line">
              <a:avLst/>
            </a:prstGeom>
            <a:noFill/>
            <a:ln w="28575">
              <a:solidFill>
                <a:srgbClr val="0000FF"/>
              </a:solidFill>
              <a:round/>
              <a:headEnd/>
              <a:tailEnd/>
            </a:ln>
          </p:spPr>
          <p:txBody>
            <a:bodyPr/>
            <a:lstStyle/>
            <a:p>
              <a:endParaRPr lang="en-GB"/>
            </a:p>
          </p:txBody>
        </p:sp>
        <p:sp>
          <p:nvSpPr>
            <p:cNvPr id="39054" name="Line 101"/>
            <p:cNvSpPr>
              <a:spLocks noChangeShapeType="1"/>
            </p:cNvSpPr>
            <p:nvPr/>
          </p:nvSpPr>
          <p:spPr bwMode="auto">
            <a:xfrm>
              <a:off x="3809" y="2022"/>
              <a:ext cx="13" cy="1"/>
            </a:xfrm>
            <a:prstGeom prst="line">
              <a:avLst/>
            </a:prstGeom>
            <a:noFill/>
            <a:ln w="28575">
              <a:solidFill>
                <a:srgbClr val="0000FF"/>
              </a:solidFill>
              <a:round/>
              <a:headEnd/>
              <a:tailEnd/>
            </a:ln>
          </p:spPr>
          <p:txBody>
            <a:bodyPr/>
            <a:lstStyle/>
            <a:p>
              <a:endParaRPr lang="en-GB"/>
            </a:p>
          </p:txBody>
        </p:sp>
        <p:sp>
          <p:nvSpPr>
            <p:cNvPr id="39055" name="Line 102"/>
            <p:cNvSpPr>
              <a:spLocks noChangeShapeType="1"/>
            </p:cNvSpPr>
            <p:nvPr/>
          </p:nvSpPr>
          <p:spPr bwMode="auto">
            <a:xfrm>
              <a:off x="3822" y="2022"/>
              <a:ext cx="6" cy="1"/>
            </a:xfrm>
            <a:prstGeom prst="line">
              <a:avLst/>
            </a:prstGeom>
            <a:noFill/>
            <a:ln w="28575">
              <a:solidFill>
                <a:srgbClr val="0000FF"/>
              </a:solidFill>
              <a:round/>
              <a:headEnd/>
              <a:tailEnd/>
            </a:ln>
          </p:spPr>
          <p:txBody>
            <a:bodyPr/>
            <a:lstStyle/>
            <a:p>
              <a:endParaRPr lang="en-GB"/>
            </a:p>
          </p:txBody>
        </p:sp>
        <p:sp>
          <p:nvSpPr>
            <p:cNvPr id="39056" name="Line 103"/>
            <p:cNvSpPr>
              <a:spLocks noChangeShapeType="1"/>
            </p:cNvSpPr>
            <p:nvPr/>
          </p:nvSpPr>
          <p:spPr bwMode="auto">
            <a:xfrm>
              <a:off x="3828" y="2022"/>
              <a:ext cx="12" cy="6"/>
            </a:xfrm>
            <a:prstGeom prst="line">
              <a:avLst/>
            </a:prstGeom>
            <a:noFill/>
            <a:ln w="28575">
              <a:solidFill>
                <a:srgbClr val="0000FF"/>
              </a:solidFill>
              <a:round/>
              <a:headEnd/>
              <a:tailEnd/>
            </a:ln>
          </p:spPr>
          <p:txBody>
            <a:bodyPr/>
            <a:lstStyle/>
            <a:p>
              <a:endParaRPr lang="en-GB"/>
            </a:p>
          </p:txBody>
        </p:sp>
        <p:sp>
          <p:nvSpPr>
            <p:cNvPr id="39057" name="Line 104"/>
            <p:cNvSpPr>
              <a:spLocks noChangeShapeType="1"/>
            </p:cNvSpPr>
            <p:nvPr/>
          </p:nvSpPr>
          <p:spPr bwMode="auto">
            <a:xfrm>
              <a:off x="3840" y="2028"/>
              <a:ext cx="12" cy="1"/>
            </a:xfrm>
            <a:prstGeom prst="line">
              <a:avLst/>
            </a:prstGeom>
            <a:noFill/>
            <a:ln w="28575">
              <a:solidFill>
                <a:srgbClr val="0000FF"/>
              </a:solidFill>
              <a:round/>
              <a:headEnd/>
              <a:tailEnd/>
            </a:ln>
          </p:spPr>
          <p:txBody>
            <a:bodyPr/>
            <a:lstStyle/>
            <a:p>
              <a:endParaRPr lang="en-GB"/>
            </a:p>
          </p:txBody>
        </p:sp>
        <p:sp>
          <p:nvSpPr>
            <p:cNvPr id="39058" name="Line 105"/>
            <p:cNvSpPr>
              <a:spLocks noChangeShapeType="1"/>
            </p:cNvSpPr>
            <p:nvPr/>
          </p:nvSpPr>
          <p:spPr bwMode="auto">
            <a:xfrm>
              <a:off x="3852" y="2028"/>
              <a:ext cx="6" cy="1"/>
            </a:xfrm>
            <a:prstGeom prst="line">
              <a:avLst/>
            </a:prstGeom>
            <a:noFill/>
            <a:ln w="28575">
              <a:solidFill>
                <a:srgbClr val="0000FF"/>
              </a:solidFill>
              <a:round/>
              <a:headEnd/>
              <a:tailEnd/>
            </a:ln>
          </p:spPr>
          <p:txBody>
            <a:bodyPr/>
            <a:lstStyle/>
            <a:p>
              <a:endParaRPr lang="en-GB"/>
            </a:p>
          </p:txBody>
        </p:sp>
        <p:sp>
          <p:nvSpPr>
            <p:cNvPr id="39059" name="Line 106"/>
            <p:cNvSpPr>
              <a:spLocks noChangeShapeType="1"/>
            </p:cNvSpPr>
            <p:nvPr/>
          </p:nvSpPr>
          <p:spPr bwMode="auto">
            <a:xfrm>
              <a:off x="3858" y="2028"/>
              <a:ext cx="12" cy="1"/>
            </a:xfrm>
            <a:prstGeom prst="line">
              <a:avLst/>
            </a:prstGeom>
            <a:noFill/>
            <a:ln w="28575">
              <a:solidFill>
                <a:srgbClr val="0000FF"/>
              </a:solidFill>
              <a:round/>
              <a:headEnd/>
              <a:tailEnd/>
            </a:ln>
          </p:spPr>
          <p:txBody>
            <a:bodyPr/>
            <a:lstStyle/>
            <a:p>
              <a:endParaRPr lang="en-GB"/>
            </a:p>
          </p:txBody>
        </p:sp>
        <p:sp>
          <p:nvSpPr>
            <p:cNvPr id="39060" name="Line 107"/>
            <p:cNvSpPr>
              <a:spLocks noChangeShapeType="1"/>
            </p:cNvSpPr>
            <p:nvPr/>
          </p:nvSpPr>
          <p:spPr bwMode="auto">
            <a:xfrm>
              <a:off x="3870" y="2028"/>
              <a:ext cx="13" cy="1"/>
            </a:xfrm>
            <a:prstGeom prst="line">
              <a:avLst/>
            </a:prstGeom>
            <a:noFill/>
            <a:ln w="28575">
              <a:solidFill>
                <a:srgbClr val="0000FF"/>
              </a:solidFill>
              <a:round/>
              <a:headEnd/>
              <a:tailEnd/>
            </a:ln>
          </p:spPr>
          <p:txBody>
            <a:bodyPr/>
            <a:lstStyle/>
            <a:p>
              <a:endParaRPr lang="en-GB"/>
            </a:p>
          </p:txBody>
        </p:sp>
        <p:sp>
          <p:nvSpPr>
            <p:cNvPr id="39061" name="Line 108"/>
            <p:cNvSpPr>
              <a:spLocks noChangeShapeType="1"/>
            </p:cNvSpPr>
            <p:nvPr/>
          </p:nvSpPr>
          <p:spPr bwMode="auto">
            <a:xfrm>
              <a:off x="3883" y="2028"/>
              <a:ext cx="6" cy="1"/>
            </a:xfrm>
            <a:prstGeom prst="line">
              <a:avLst/>
            </a:prstGeom>
            <a:noFill/>
            <a:ln w="28575">
              <a:solidFill>
                <a:srgbClr val="0000FF"/>
              </a:solidFill>
              <a:round/>
              <a:headEnd/>
              <a:tailEnd/>
            </a:ln>
          </p:spPr>
          <p:txBody>
            <a:bodyPr/>
            <a:lstStyle/>
            <a:p>
              <a:endParaRPr lang="en-GB"/>
            </a:p>
          </p:txBody>
        </p:sp>
        <p:sp>
          <p:nvSpPr>
            <p:cNvPr id="39062" name="Line 109"/>
            <p:cNvSpPr>
              <a:spLocks noChangeShapeType="1"/>
            </p:cNvSpPr>
            <p:nvPr/>
          </p:nvSpPr>
          <p:spPr bwMode="auto">
            <a:xfrm>
              <a:off x="3889" y="2028"/>
              <a:ext cx="12" cy="1"/>
            </a:xfrm>
            <a:prstGeom prst="line">
              <a:avLst/>
            </a:prstGeom>
            <a:noFill/>
            <a:ln w="28575">
              <a:solidFill>
                <a:srgbClr val="0000FF"/>
              </a:solidFill>
              <a:round/>
              <a:headEnd/>
              <a:tailEnd/>
            </a:ln>
          </p:spPr>
          <p:txBody>
            <a:bodyPr/>
            <a:lstStyle/>
            <a:p>
              <a:endParaRPr lang="en-GB"/>
            </a:p>
          </p:txBody>
        </p:sp>
        <p:sp>
          <p:nvSpPr>
            <p:cNvPr id="39063" name="Line 110"/>
            <p:cNvSpPr>
              <a:spLocks noChangeShapeType="1"/>
            </p:cNvSpPr>
            <p:nvPr/>
          </p:nvSpPr>
          <p:spPr bwMode="auto">
            <a:xfrm>
              <a:off x="3901" y="2028"/>
              <a:ext cx="12" cy="1"/>
            </a:xfrm>
            <a:prstGeom prst="line">
              <a:avLst/>
            </a:prstGeom>
            <a:noFill/>
            <a:ln w="28575">
              <a:solidFill>
                <a:srgbClr val="0000FF"/>
              </a:solidFill>
              <a:round/>
              <a:headEnd/>
              <a:tailEnd/>
            </a:ln>
          </p:spPr>
          <p:txBody>
            <a:bodyPr/>
            <a:lstStyle/>
            <a:p>
              <a:endParaRPr lang="en-GB"/>
            </a:p>
          </p:txBody>
        </p:sp>
        <p:sp>
          <p:nvSpPr>
            <p:cNvPr id="39064" name="Line 111"/>
            <p:cNvSpPr>
              <a:spLocks noChangeShapeType="1"/>
            </p:cNvSpPr>
            <p:nvPr/>
          </p:nvSpPr>
          <p:spPr bwMode="auto">
            <a:xfrm>
              <a:off x="3913" y="2028"/>
              <a:ext cx="6" cy="1"/>
            </a:xfrm>
            <a:prstGeom prst="line">
              <a:avLst/>
            </a:prstGeom>
            <a:noFill/>
            <a:ln w="28575">
              <a:solidFill>
                <a:srgbClr val="0000FF"/>
              </a:solidFill>
              <a:round/>
              <a:headEnd/>
              <a:tailEnd/>
            </a:ln>
          </p:spPr>
          <p:txBody>
            <a:bodyPr/>
            <a:lstStyle/>
            <a:p>
              <a:endParaRPr lang="en-GB"/>
            </a:p>
          </p:txBody>
        </p:sp>
        <p:sp>
          <p:nvSpPr>
            <p:cNvPr id="39065" name="Line 112"/>
            <p:cNvSpPr>
              <a:spLocks noChangeShapeType="1"/>
            </p:cNvSpPr>
            <p:nvPr/>
          </p:nvSpPr>
          <p:spPr bwMode="auto">
            <a:xfrm>
              <a:off x="3919" y="2028"/>
              <a:ext cx="13" cy="1"/>
            </a:xfrm>
            <a:prstGeom prst="line">
              <a:avLst/>
            </a:prstGeom>
            <a:noFill/>
            <a:ln w="28575">
              <a:solidFill>
                <a:srgbClr val="0000FF"/>
              </a:solidFill>
              <a:round/>
              <a:headEnd/>
              <a:tailEnd/>
            </a:ln>
          </p:spPr>
          <p:txBody>
            <a:bodyPr/>
            <a:lstStyle/>
            <a:p>
              <a:endParaRPr lang="en-GB"/>
            </a:p>
          </p:txBody>
        </p:sp>
        <p:sp>
          <p:nvSpPr>
            <p:cNvPr id="39066" name="Line 113"/>
            <p:cNvSpPr>
              <a:spLocks noChangeShapeType="1"/>
            </p:cNvSpPr>
            <p:nvPr/>
          </p:nvSpPr>
          <p:spPr bwMode="auto">
            <a:xfrm>
              <a:off x="3932" y="2028"/>
              <a:ext cx="12" cy="1"/>
            </a:xfrm>
            <a:prstGeom prst="line">
              <a:avLst/>
            </a:prstGeom>
            <a:noFill/>
            <a:ln w="28575">
              <a:solidFill>
                <a:srgbClr val="0000FF"/>
              </a:solidFill>
              <a:round/>
              <a:headEnd/>
              <a:tailEnd/>
            </a:ln>
          </p:spPr>
          <p:txBody>
            <a:bodyPr/>
            <a:lstStyle/>
            <a:p>
              <a:endParaRPr lang="en-GB"/>
            </a:p>
          </p:txBody>
        </p:sp>
        <p:sp>
          <p:nvSpPr>
            <p:cNvPr id="39067" name="Line 114"/>
            <p:cNvSpPr>
              <a:spLocks noChangeShapeType="1"/>
            </p:cNvSpPr>
            <p:nvPr/>
          </p:nvSpPr>
          <p:spPr bwMode="auto">
            <a:xfrm>
              <a:off x="3944" y="2028"/>
              <a:ext cx="6" cy="1"/>
            </a:xfrm>
            <a:prstGeom prst="line">
              <a:avLst/>
            </a:prstGeom>
            <a:noFill/>
            <a:ln w="28575">
              <a:solidFill>
                <a:srgbClr val="0000FF"/>
              </a:solidFill>
              <a:round/>
              <a:headEnd/>
              <a:tailEnd/>
            </a:ln>
          </p:spPr>
          <p:txBody>
            <a:bodyPr/>
            <a:lstStyle/>
            <a:p>
              <a:endParaRPr lang="en-GB"/>
            </a:p>
          </p:txBody>
        </p:sp>
        <p:sp>
          <p:nvSpPr>
            <p:cNvPr id="39068" name="Line 115"/>
            <p:cNvSpPr>
              <a:spLocks noChangeShapeType="1"/>
            </p:cNvSpPr>
            <p:nvPr/>
          </p:nvSpPr>
          <p:spPr bwMode="auto">
            <a:xfrm>
              <a:off x="3950" y="2028"/>
              <a:ext cx="12" cy="1"/>
            </a:xfrm>
            <a:prstGeom prst="line">
              <a:avLst/>
            </a:prstGeom>
            <a:noFill/>
            <a:ln w="28575">
              <a:solidFill>
                <a:srgbClr val="0000FF"/>
              </a:solidFill>
              <a:round/>
              <a:headEnd/>
              <a:tailEnd/>
            </a:ln>
          </p:spPr>
          <p:txBody>
            <a:bodyPr/>
            <a:lstStyle/>
            <a:p>
              <a:endParaRPr lang="en-GB"/>
            </a:p>
          </p:txBody>
        </p:sp>
        <p:sp>
          <p:nvSpPr>
            <p:cNvPr id="39069" name="Line 116"/>
            <p:cNvSpPr>
              <a:spLocks noChangeShapeType="1"/>
            </p:cNvSpPr>
            <p:nvPr/>
          </p:nvSpPr>
          <p:spPr bwMode="auto">
            <a:xfrm>
              <a:off x="3962" y="2028"/>
              <a:ext cx="12" cy="1"/>
            </a:xfrm>
            <a:prstGeom prst="line">
              <a:avLst/>
            </a:prstGeom>
            <a:noFill/>
            <a:ln w="28575">
              <a:solidFill>
                <a:srgbClr val="0000FF"/>
              </a:solidFill>
              <a:round/>
              <a:headEnd/>
              <a:tailEnd/>
            </a:ln>
          </p:spPr>
          <p:txBody>
            <a:bodyPr/>
            <a:lstStyle/>
            <a:p>
              <a:endParaRPr lang="en-GB"/>
            </a:p>
          </p:txBody>
        </p:sp>
        <p:sp>
          <p:nvSpPr>
            <p:cNvPr id="39070" name="Line 117"/>
            <p:cNvSpPr>
              <a:spLocks noChangeShapeType="1"/>
            </p:cNvSpPr>
            <p:nvPr/>
          </p:nvSpPr>
          <p:spPr bwMode="auto">
            <a:xfrm>
              <a:off x="3974" y="2028"/>
              <a:ext cx="7" cy="1"/>
            </a:xfrm>
            <a:prstGeom prst="line">
              <a:avLst/>
            </a:prstGeom>
            <a:noFill/>
            <a:ln w="28575">
              <a:solidFill>
                <a:srgbClr val="0000FF"/>
              </a:solidFill>
              <a:round/>
              <a:headEnd/>
              <a:tailEnd/>
            </a:ln>
          </p:spPr>
          <p:txBody>
            <a:bodyPr/>
            <a:lstStyle/>
            <a:p>
              <a:endParaRPr lang="en-GB"/>
            </a:p>
          </p:txBody>
        </p:sp>
        <p:sp>
          <p:nvSpPr>
            <p:cNvPr id="39071" name="Line 118"/>
            <p:cNvSpPr>
              <a:spLocks noChangeShapeType="1"/>
            </p:cNvSpPr>
            <p:nvPr/>
          </p:nvSpPr>
          <p:spPr bwMode="auto">
            <a:xfrm>
              <a:off x="3981" y="2028"/>
              <a:ext cx="12" cy="6"/>
            </a:xfrm>
            <a:prstGeom prst="line">
              <a:avLst/>
            </a:prstGeom>
            <a:noFill/>
            <a:ln w="28575">
              <a:solidFill>
                <a:srgbClr val="0000FF"/>
              </a:solidFill>
              <a:round/>
              <a:headEnd/>
              <a:tailEnd/>
            </a:ln>
          </p:spPr>
          <p:txBody>
            <a:bodyPr/>
            <a:lstStyle/>
            <a:p>
              <a:endParaRPr lang="en-GB"/>
            </a:p>
          </p:txBody>
        </p:sp>
        <p:sp>
          <p:nvSpPr>
            <p:cNvPr id="39072" name="Line 119"/>
            <p:cNvSpPr>
              <a:spLocks noChangeShapeType="1"/>
            </p:cNvSpPr>
            <p:nvPr/>
          </p:nvSpPr>
          <p:spPr bwMode="auto">
            <a:xfrm>
              <a:off x="3993" y="2034"/>
              <a:ext cx="6" cy="1"/>
            </a:xfrm>
            <a:prstGeom prst="line">
              <a:avLst/>
            </a:prstGeom>
            <a:noFill/>
            <a:ln w="28575">
              <a:solidFill>
                <a:srgbClr val="0000FF"/>
              </a:solidFill>
              <a:round/>
              <a:headEnd/>
              <a:tailEnd/>
            </a:ln>
          </p:spPr>
          <p:txBody>
            <a:bodyPr/>
            <a:lstStyle/>
            <a:p>
              <a:endParaRPr lang="en-GB"/>
            </a:p>
          </p:txBody>
        </p:sp>
        <p:sp>
          <p:nvSpPr>
            <p:cNvPr id="39073" name="Line 120"/>
            <p:cNvSpPr>
              <a:spLocks noChangeShapeType="1"/>
            </p:cNvSpPr>
            <p:nvPr/>
          </p:nvSpPr>
          <p:spPr bwMode="auto">
            <a:xfrm>
              <a:off x="3999" y="2034"/>
              <a:ext cx="12" cy="1"/>
            </a:xfrm>
            <a:prstGeom prst="line">
              <a:avLst/>
            </a:prstGeom>
            <a:noFill/>
            <a:ln w="28575">
              <a:solidFill>
                <a:srgbClr val="0000FF"/>
              </a:solidFill>
              <a:round/>
              <a:headEnd/>
              <a:tailEnd/>
            </a:ln>
          </p:spPr>
          <p:txBody>
            <a:bodyPr/>
            <a:lstStyle/>
            <a:p>
              <a:endParaRPr lang="en-GB"/>
            </a:p>
          </p:txBody>
        </p:sp>
        <p:sp>
          <p:nvSpPr>
            <p:cNvPr id="39074" name="Line 121"/>
            <p:cNvSpPr>
              <a:spLocks noChangeShapeType="1"/>
            </p:cNvSpPr>
            <p:nvPr/>
          </p:nvSpPr>
          <p:spPr bwMode="auto">
            <a:xfrm>
              <a:off x="4011" y="2034"/>
              <a:ext cx="12" cy="1"/>
            </a:xfrm>
            <a:prstGeom prst="line">
              <a:avLst/>
            </a:prstGeom>
            <a:noFill/>
            <a:ln w="28575">
              <a:solidFill>
                <a:srgbClr val="0000FF"/>
              </a:solidFill>
              <a:round/>
              <a:headEnd/>
              <a:tailEnd/>
            </a:ln>
          </p:spPr>
          <p:txBody>
            <a:bodyPr/>
            <a:lstStyle/>
            <a:p>
              <a:endParaRPr lang="en-GB"/>
            </a:p>
          </p:txBody>
        </p:sp>
        <p:sp>
          <p:nvSpPr>
            <p:cNvPr id="39075" name="Line 122"/>
            <p:cNvSpPr>
              <a:spLocks noChangeShapeType="1"/>
            </p:cNvSpPr>
            <p:nvPr/>
          </p:nvSpPr>
          <p:spPr bwMode="auto">
            <a:xfrm>
              <a:off x="4023" y="2034"/>
              <a:ext cx="7" cy="1"/>
            </a:xfrm>
            <a:prstGeom prst="line">
              <a:avLst/>
            </a:prstGeom>
            <a:noFill/>
            <a:ln w="28575">
              <a:solidFill>
                <a:srgbClr val="0000FF"/>
              </a:solidFill>
              <a:round/>
              <a:headEnd/>
              <a:tailEnd/>
            </a:ln>
          </p:spPr>
          <p:txBody>
            <a:bodyPr/>
            <a:lstStyle/>
            <a:p>
              <a:endParaRPr lang="en-GB"/>
            </a:p>
          </p:txBody>
        </p:sp>
        <p:sp>
          <p:nvSpPr>
            <p:cNvPr id="39076" name="Line 123"/>
            <p:cNvSpPr>
              <a:spLocks noChangeShapeType="1"/>
            </p:cNvSpPr>
            <p:nvPr/>
          </p:nvSpPr>
          <p:spPr bwMode="auto">
            <a:xfrm>
              <a:off x="4030" y="2034"/>
              <a:ext cx="12" cy="1"/>
            </a:xfrm>
            <a:prstGeom prst="line">
              <a:avLst/>
            </a:prstGeom>
            <a:noFill/>
            <a:ln w="28575">
              <a:solidFill>
                <a:srgbClr val="0000FF"/>
              </a:solidFill>
              <a:round/>
              <a:headEnd/>
              <a:tailEnd/>
            </a:ln>
          </p:spPr>
          <p:txBody>
            <a:bodyPr/>
            <a:lstStyle/>
            <a:p>
              <a:endParaRPr lang="en-GB"/>
            </a:p>
          </p:txBody>
        </p:sp>
        <p:sp>
          <p:nvSpPr>
            <p:cNvPr id="39077" name="Line 124"/>
            <p:cNvSpPr>
              <a:spLocks noChangeShapeType="1"/>
            </p:cNvSpPr>
            <p:nvPr/>
          </p:nvSpPr>
          <p:spPr bwMode="auto">
            <a:xfrm>
              <a:off x="4042" y="2034"/>
              <a:ext cx="12" cy="1"/>
            </a:xfrm>
            <a:prstGeom prst="line">
              <a:avLst/>
            </a:prstGeom>
            <a:noFill/>
            <a:ln w="28575">
              <a:solidFill>
                <a:srgbClr val="0000FF"/>
              </a:solidFill>
              <a:round/>
              <a:headEnd/>
              <a:tailEnd/>
            </a:ln>
          </p:spPr>
          <p:txBody>
            <a:bodyPr/>
            <a:lstStyle/>
            <a:p>
              <a:endParaRPr lang="en-GB"/>
            </a:p>
          </p:txBody>
        </p:sp>
        <p:sp>
          <p:nvSpPr>
            <p:cNvPr id="39078" name="Line 125"/>
            <p:cNvSpPr>
              <a:spLocks noChangeShapeType="1"/>
            </p:cNvSpPr>
            <p:nvPr/>
          </p:nvSpPr>
          <p:spPr bwMode="auto">
            <a:xfrm>
              <a:off x="4054" y="2034"/>
              <a:ext cx="6" cy="1"/>
            </a:xfrm>
            <a:prstGeom prst="line">
              <a:avLst/>
            </a:prstGeom>
            <a:noFill/>
            <a:ln w="28575">
              <a:solidFill>
                <a:srgbClr val="0000FF"/>
              </a:solidFill>
              <a:round/>
              <a:headEnd/>
              <a:tailEnd/>
            </a:ln>
          </p:spPr>
          <p:txBody>
            <a:bodyPr/>
            <a:lstStyle/>
            <a:p>
              <a:endParaRPr lang="en-GB"/>
            </a:p>
          </p:txBody>
        </p:sp>
        <p:sp>
          <p:nvSpPr>
            <p:cNvPr id="39079" name="Line 126"/>
            <p:cNvSpPr>
              <a:spLocks noChangeShapeType="1"/>
            </p:cNvSpPr>
            <p:nvPr/>
          </p:nvSpPr>
          <p:spPr bwMode="auto">
            <a:xfrm>
              <a:off x="4060" y="2034"/>
              <a:ext cx="12" cy="1"/>
            </a:xfrm>
            <a:prstGeom prst="line">
              <a:avLst/>
            </a:prstGeom>
            <a:noFill/>
            <a:ln w="28575">
              <a:solidFill>
                <a:srgbClr val="0000FF"/>
              </a:solidFill>
              <a:round/>
              <a:headEnd/>
              <a:tailEnd/>
            </a:ln>
          </p:spPr>
          <p:txBody>
            <a:bodyPr/>
            <a:lstStyle/>
            <a:p>
              <a:endParaRPr lang="en-GB"/>
            </a:p>
          </p:txBody>
        </p:sp>
        <p:sp>
          <p:nvSpPr>
            <p:cNvPr id="39080" name="Line 127"/>
            <p:cNvSpPr>
              <a:spLocks noChangeShapeType="1"/>
            </p:cNvSpPr>
            <p:nvPr/>
          </p:nvSpPr>
          <p:spPr bwMode="auto">
            <a:xfrm>
              <a:off x="4072" y="2034"/>
              <a:ext cx="13" cy="1"/>
            </a:xfrm>
            <a:prstGeom prst="line">
              <a:avLst/>
            </a:prstGeom>
            <a:noFill/>
            <a:ln w="28575">
              <a:solidFill>
                <a:srgbClr val="0000FF"/>
              </a:solidFill>
              <a:round/>
              <a:headEnd/>
              <a:tailEnd/>
            </a:ln>
          </p:spPr>
          <p:txBody>
            <a:bodyPr/>
            <a:lstStyle/>
            <a:p>
              <a:endParaRPr lang="en-GB"/>
            </a:p>
          </p:txBody>
        </p:sp>
        <p:sp>
          <p:nvSpPr>
            <p:cNvPr id="39081" name="Line 128"/>
            <p:cNvSpPr>
              <a:spLocks noChangeShapeType="1"/>
            </p:cNvSpPr>
            <p:nvPr/>
          </p:nvSpPr>
          <p:spPr bwMode="auto">
            <a:xfrm>
              <a:off x="4085" y="2034"/>
              <a:ext cx="6" cy="1"/>
            </a:xfrm>
            <a:prstGeom prst="line">
              <a:avLst/>
            </a:prstGeom>
            <a:noFill/>
            <a:ln w="28575">
              <a:solidFill>
                <a:srgbClr val="0000FF"/>
              </a:solidFill>
              <a:round/>
              <a:headEnd/>
              <a:tailEnd/>
            </a:ln>
          </p:spPr>
          <p:txBody>
            <a:bodyPr/>
            <a:lstStyle/>
            <a:p>
              <a:endParaRPr lang="en-GB"/>
            </a:p>
          </p:txBody>
        </p:sp>
        <p:sp>
          <p:nvSpPr>
            <p:cNvPr id="39082" name="Line 129"/>
            <p:cNvSpPr>
              <a:spLocks noChangeShapeType="1"/>
            </p:cNvSpPr>
            <p:nvPr/>
          </p:nvSpPr>
          <p:spPr bwMode="auto">
            <a:xfrm>
              <a:off x="4091" y="2034"/>
              <a:ext cx="12" cy="1"/>
            </a:xfrm>
            <a:prstGeom prst="line">
              <a:avLst/>
            </a:prstGeom>
            <a:noFill/>
            <a:ln w="28575">
              <a:solidFill>
                <a:srgbClr val="0000FF"/>
              </a:solidFill>
              <a:round/>
              <a:headEnd/>
              <a:tailEnd/>
            </a:ln>
          </p:spPr>
          <p:txBody>
            <a:bodyPr/>
            <a:lstStyle/>
            <a:p>
              <a:endParaRPr lang="en-GB"/>
            </a:p>
          </p:txBody>
        </p:sp>
        <p:sp>
          <p:nvSpPr>
            <p:cNvPr id="39083" name="Line 130"/>
            <p:cNvSpPr>
              <a:spLocks noChangeShapeType="1"/>
            </p:cNvSpPr>
            <p:nvPr/>
          </p:nvSpPr>
          <p:spPr bwMode="auto">
            <a:xfrm>
              <a:off x="4103" y="2034"/>
              <a:ext cx="12" cy="1"/>
            </a:xfrm>
            <a:prstGeom prst="line">
              <a:avLst/>
            </a:prstGeom>
            <a:noFill/>
            <a:ln w="28575">
              <a:solidFill>
                <a:srgbClr val="0000FF"/>
              </a:solidFill>
              <a:round/>
              <a:headEnd/>
              <a:tailEnd/>
            </a:ln>
          </p:spPr>
          <p:txBody>
            <a:bodyPr/>
            <a:lstStyle/>
            <a:p>
              <a:endParaRPr lang="en-GB"/>
            </a:p>
          </p:txBody>
        </p:sp>
        <p:sp>
          <p:nvSpPr>
            <p:cNvPr id="39084" name="Line 131"/>
            <p:cNvSpPr>
              <a:spLocks noChangeShapeType="1"/>
            </p:cNvSpPr>
            <p:nvPr/>
          </p:nvSpPr>
          <p:spPr bwMode="auto">
            <a:xfrm>
              <a:off x="4115" y="2034"/>
              <a:ext cx="6" cy="1"/>
            </a:xfrm>
            <a:prstGeom prst="line">
              <a:avLst/>
            </a:prstGeom>
            <a:noFill/>
            <a:ln w="28575">
              <a:solidFill>
                <a:srgbClr val="0000FF"/>
              </a:solidFill>
              <a:round/>
              <a:headEnd/>
              <a:tailEnd/>
            </a:ln>
          </p:spPr>
          <p:txBody>
            <a:bodyPr/>
            <a:lstStyle/>
            <a:p>
              <a:endParaRPr lang="en-GB"/>
            </a:p>
          </p:txBody>
        </p:sp>
        <p:sp>
          <p:nvSpPr>
            <p:cNvPr id="39085" name="Line 132"/>
            <p:cNvSpPr>
              <a:spLocks noChangeShapeType="1"/>
            </p:cNvSpPr>
            <p:nvPr/>
          </p:nvSpPr>
          <p:spPr bwMode="auto">
            <a:xfrm>
              <a:off x="4121" y="2034"/>
              <a:ext cx="12" cy="1"/>
            </a:xfrm>
            <a:prstGeom prst="line">
              <a:avLst/>
            </a:prstGeom>
            <a:noFill/>
            <a:ln w="28575">
              <a:solidFill>
                <a:srgbClr val="0000FF"/>
              </a:solidFill>
              <a:round/>
              <a:headEnd/>
              <a:tailEnd/>
            </a:ln>
          </p:spPr>
          <p:txBody>
            <a:bodyPr/>
            <a:lstStyle/>
            <a:p>
              <a:endParaRPr lang="en-GB"/>
            </a:p>
          </p:txBody>
        </p:sp>
        <p:sp>
          <p:nvSpPr>
            <p:cNvPr id="39086" name="Line 133"/>
            <p:cNvSpPr>
              <a:spLocks noChangeShapeType="1"/>
            </p:cNvSpPr>
            <p:nvPr/>
          </p:nvSpPr>
          <p:spPr bwMode="auto">
            <a:xfrm>
              <a:off x="4133" y="2034"/>
              <a:ext cx="13" cy="1"/>
            </a:xfrm>
            <a:prstGeom prst="line">
              <a:avLst/>
            </a:prstGeom>
            <a:noFill/>
            <a:ln w="28575">
              <a:solidFill>
                <a:srgbClr val="0000FF"/>
              </a:solidFill>
              <a:round/>
              <a:headEnd/>
              <a:tailEnd/>
            </a:ln>
          </p:spPr>
          <p:txBody>
            <a:bodyPr/>
            <a:lstStyle/>
            <a:p>
              <a:endParaRPr lang="en-GB"/>
            </a:p>
          </p:txBody>
        </p:sp>
        <p:sp>
          <p:nvSpPr>
            <p:cNvPr id="39087" name="Line 134"/>
            <p:cNvSpPr>
              <a:spLocks noChangeShapeType="1"/>
            </p:cNvSpPr>
            <p:nvPr/>
          </p:nvSpPr>
          <p:spPr bwMode="auto">
            <a:xfrm>
              <a:off x="4146" y="2034"/>
              <a:ext cx="6" cy="1"/>
            </a:xfrm>
            <a:prstGeom prst="line">
              <a:avLst/>
            </a:prstGeom>
            <a:noFill/>
            <a:ln w="28575">
              <a:solidFill>
                <a:srgbClr val="0000FF"/>
              </a:solidFill>
              <a:round/>
              <a:headEnd/>
              <a:tailEnd/>
            </a:ln>
          </p:spPr>
          <p:txBody>
            <a:bodyPr/>
            <a:lstStyle/>
            <a:p>
              <a:endParaRPr lang="en-GB"/>
            </a:p>
          </p:txBody>
        </p:sp>
        <p:sp>
          <p:nvSpPr>
            <p:cNvPr id="39088" name="Line 135"/>
            <p:cNvSpPr>
              <a:spLocks noChangeShapeType="1"/>
            </p:cNvSpPr>
            <p:nvPr/>
          </p:nvSpPr>
          <p:spPr bwMode="auto">
            <a:xfrm>
              <a:off x="4152" y="2034"/>
              <a:ext cx="12" cy="1"/>
            </a:xfrm>
            <a:prstGeom prst="line">
              <a:avLst/>
            </a:prstGeom>
            <a:noFill/>
            <a:ln w="28575">
              <a:solidFill>
                <a:srgbClr val="0000FF"/>
              </a:solidFill>
              <a:round/>
              <a:headEnd/>
              <a:tailEnd/>
            </a:ln>
          </p:spPr>
          <p:txBody>
            <a:bodyPr/>
            <a:lstStyle/>
            <a:p>
              <a:endParaRPr lang="en-GB"/>
            </a:p>
          </p:txBody>
        </p:sp>
        <p:sp>
          <p:nvSpPr>
            <p:cNvPr id="39089" name="Line 136"/>
            <p:cNvSpPr>
              <a:spLocks noChangeShapeType="1"/>
            </p:cNvSpPr>
            <p:nvPr/>
          </p:nvSpPr>
          <p:spPr bwMode="auto">
            <a:xfrm>
              <a:off x="4164" y="2034"/>
              <a:ext cx="12" cy="1"/>
            </a:xfrm>
            <a:prstGeom prst="line">
              <a:avLst/>
            </a:prstGeom>
            <a:noFill/>
            <a:ln w="28575">
              <a:solidFill>
                <a:srgbClr val="0000FF"/>
              </a:solidFill>
              <a:round/>
              <a:headEnd/>
              <a:tailEnd/>
            </a:ln>
          </p:spPr>
          <p:txBody>
            <a:bodyPr/>
            <a:lstStyle/>
            <a:p>
              <a:endParaRPr lang="en-GB"/>
            </a:p>
          </p:txBody>
        </p:sp>
        <p:sp>
          <p:nvSpPr>
            <p:cNvPr id="39090" name="Line 137"/>
            <p:cNvSpPr>
              <a:spLocks noChangeShapeType="1"/>
            </p:cNvSpPr>
            <p:nvPr/>
          </p:nvSpPr>
          <p:spPr bwMode="auto">
            <a:xfrm>
              <a:off x="4176" y="2034"/>
              <a:ext cx="6" cy="1"/>
            </a:xfrm>
            <a:prstGeom prst="line">
              <a:avLst/>
            </a:prstGeom>
            <a:noFill/>
            <a:ln w="28575">
              <a:solidFill>
                <a:srgbClr val="0000FF"/>
              </a:solidFill>
              <a:round/>
              <a:headEnd/>
              <a:tailEnd/>
            </a:ln>
          </p:spPr>
          <p:txBody>
            <a:bodyPr/>
            <a:lstStyle/>
            <a:p>
              <a:endParaRPr lang="en-GB"/>
            </a:p>
          </p:txBody>
        </p:sp>
        <p:sp>
          <p:nvSpPr>
            <p:cNvPr id="39091" name="Line 138"/>
            <p:cNvSpPr>
              <a:spLocks noChangeShapeType="1"/>
            </p:cNvSpPr>
            <p:nvPr/>
          </p:nvSpPr>
          <p:spPr bwMode="auto">
            <a:xfrm>
              <a:off x="4182" y="2034"/>
              <a:ext cx="13" cy="1"/>
            </a:xfrm>
            <a:prstGeom prst="line">
              <a:avLst/>
            </a:prstGeom>
            <a:noFill/>
            <a:ln w="28575">
              <a:solidFill>
                <a:srgbClr val="0000FF"/>
              </a:solidFill>
              <a:round/>
              <a:headEnd/>
              <a:tailEnd/>
            </a:ln>
          </p:spPr>
          <p:txBody>
            <a:bodyPr/>
            <a:lstStyle/>
            <a:p>
              <a:endParaRPr lang="en-GB"/>
            </a:p>
          </p:txBody>
        </p:sp>
        <p:sp>
          <p:nvSpPr>
            <p:cNvPr id="39092" name="Line 139"/>
            <p:cNvSpPr>
              <a:spLocks noChangeShapeType="1"/>
            </p:cNvSpPr>
            <p:nvPr/>
          </p:nvSpPr>
          <p:spPr bwMode="auto">
            <a:xfrm>
              <a:off x="4195" y="2034"/>
              <a:ext cx="12" cy="1"/>
            </a:xfrm>
            <a:prstGeom prst="line">
              <a:avLst/>
            </a:prstGeom>
            <a:noFill/>
            <a:ln w="28575">
              <a:solidFill>
                <a:srgbClr val="0000FF"/>
              </a:solidFill>
              <a:round/>
              <a:headEnd/>
              <a:tailEnd/>
            </a:ln>
          </p:spPr>
          <p:txBody>
            <a:bodyPr/>
            <a:lstStyle/>
            <a:p>
              <a:endParaRPr lang="en-GB"/>
            </a:p>
          </p:txBody>
        </p:sp>
        <p:sp>
          <p:nvSpPr>
            <p:cNvPr id="39093" name="Line 140"/>
            <p:cNvSpPr>
              <a:spLocks noChangeShapeType="1"/>
            </p:cNvSpPr>
            <p:nvPr/>
          </p:nvSpPr>
          <p:spPr bwMode="auto">
            <a:xfrm>
              <a:off x="4207" y="2034"/>
              <a:ext cx="6" cy="1"/>
            </a:xfrm>
            <a:prstGeom prst="line">
              <a:avLst/>
            </a:prstGeom>
            <a:noFill/>
            <a:ln w="28575">
              <a:solidFill>
                <a:srgbClr val="0000FF"/>
              </a:solidFill>
              <a:round/>
              <a:headEnd/>
              <a:tailEnd/>
            </a:ln>
          </p:spPr>
          <p:txBody>
            <a:bodyPr/>
            <a:lstStyle/>
            <a:p>
              <a:endParaRPr lang="en-GB"/>
            </a:p>
          </p:txBody>
        </p:sp>
        <p:sp>
          <p:nvSpPr>
            <p:cNvPr id="39094" name="Line 141"/>
            <p:cNvSpPr>
              <a:spLocks noChangeShapeType="1"/>
            </p:cNvSpPr>
            <p:nvPr/>
          </p:nvSpPr>
          <p:spPr bwMode="auto">
            <a:xfrm>
              <a:off x="4213" y="2034"/>
              <a:ext cx="12" cy="1"/>
            </a:xfrm>
            <a:prstGeom prst="line">
              <a:avLst/>
            </a:prstGeom>
            <a:noFill/>
            <a:ln w="28575">
              <a:solidFill>
                <a:srgbClr val="0000FF"/>
              </a:solidFill>
              <a:round/>
              <a:headEnd/>
              <a:tailEnd/>
            </a:ln>
          </p:spPr>
          <p:txBody>
            <a:bodyPr/>
            <a:lstStyle/>
            <a:p>
              <a:endParaRPr lang="en-GB"/>
            </a:p>
          </p:txBody>
        </p:sp>
        <p:sp>
          <p:nvSpPr>
            <p:cNvPr id="39095" name="Line 142"/>
            <p:cNvSpPr>
              <a:spLocks noChangeShapeType="1"/>
            </p:cNvSpPr>
            <p:nvPr/>
          </p:nvSpPr>
          <p:spPr bwMode="auto">
            <a:xfrm>
              <a:off x="4225" y="2034"/>
              <a:ext cx="12" cy="6"/>
            </a:xfrm>
            <a:prstGeom prst="line">
              <a:avLst/>
            </a:prstGeom>
            <a:noFill/>
            <a:ln w="28575">
              <a:solidFill>
                <a:srgbClr val="0000FF"/>
              </a:solidFill>
              <a:round/>
              <a:headEnd/>
              <a:tailEnd/>
            </a:ln>
          </p:spPr>
          <p:txBody>
            <a:bodyPr/>
            <a:lstStyle/>
            <a:p>
              <a:endParaRPr lang="en-GB"/>
            </a:p>
          </p:txBody>
        </p:sp>
        <p:sp>
          <p:nvSpPr>
            <p:cNvPr id="39096" name="Line 143"/>
            <p:cNvSpPr>
              <a:spLocks noChangeShapeType="1"/>
            </p:cNvSpPr>
            <p:nvPr/>
          </p:nvSpPr>
          <p:spPr bwMode="auto">
            <a:xfrm>
              <a:off x="4237" y="2040"/>
              <a:ext cx="7" cy="1"/>
            </a:xfrm>
            <a:prstGeom prst="line">
              <a:avLst/>
            </a:prstGeom>
            <a:noFill/>
            <a:ln w="28575">
              <a:solidFill>
                <a:srgbClr val="0000FF"/>
              </a:solidFill>
              <a:round/>
              <a:headEnd/>
              <a:tailEnd/>
            </a:ln>
          </p:spPr>
          <p:txBody>
            <a:bodyPr/>
            <a:lstStyle/>
            <a:p>
              <a:endParaRPr lang="en-GB"/>
            </a:p>
          </p:txBody>
        </p:sp>
        <p:sp>
          <p:nvSpPr>
            <p:cNvPr id="39097" name="Line 144"/>
            <p:cNvSpPr>
              <a:spLocks noChangeShapeType="1"/>
            </p:cNvSpPr>
            <p:nvPr/>
          </p:nvSpPr>
          <p:spPr bwMode="auto">
            <a:xfrm>
              <a:off x="4244" y="2040"/>
              <a:ext cx="12" cy="1"/>
            </a:xfrm>
            <a:prstGeom prst="line">
              <a:avLst/>
            </a:prstGeom>
            <a:noFill/>
            <a:ln w="28575">
              <a:solidFill>
                <a:srgbClr val="0000FF"/>
              </a:solidFill>
              <a:round/>
              <a:headEnd/>
              <a:tailEnd/>
            </a:ln>
          </p:spPr>
          <p:txBody>
            <a:bodyPr/>
            <a:lstStyle/>
            <a:p>
              <a:endParaRPr lang="en-GB"/>
            </a:p>
          </p:txBody>
        </p:sp>
        <p:sp>
          <p:nvSpPr>
            <p:cNvPr id="39098" name="Line 145"/>
            <p:cNvSpPr>
              <a:spLocks noChangeShapeType="1"/>
            </p:cNvSpPr>
            <p:nvPr/>
          </p:nvSpPr>
          <p:spPr bwMode="auto">
            <a:xfrm>
              <a:off x="4256" y="2040"/>
              <a:ext cx="12" cy="1"/>
            </a:xfrm>
            <a:prstGeom prst="line">
              <a:avLst/>
            </a:prstGeom>
            <a:noFill/>
            <a:ln w="28575">
              <a:solidFill>
                <a:srgbClr val="0000FF"/>
              </a:solidFill>
              <a:round/>
              <a:headEnd/>
              <a:tailEnd/>
            </a:ln>
          </p:spPr>
          <p:txBody>
            <a:bodyPr/>
            <a:lstStyle/>
            <a:p>
              <a:endParaRPr lang="en-GB"/>
            </a:p>
          </p:txBody>
        </p:sp>
        <p:sp>
          <p:nvSpPr>
            <p:cNvPr id="39099" name="Line 146"/>
            <p:cNvSpPr>
              <a:spLocks noChangeShapeType="1"/>
            </p:cNvSpPr>
            <p:nvPr/>
          </p:nvSpPr>
          <p:spPr bwMode="auto">
            <a:xfrm>
              <a:off x="4268" y="2040"/>
              <a:ext cx="6" cy="1"/>
            </a:xfrm>
            <a:prstGeom prst="line">
              <a:avLst/>
            </a:prstGeom>
            <a:noFill/>
            <a:ln w="28575">
              <a:solidFill>
                <a:srgbClr val="0000FF"/>
              </a:solidFill>
              <a:round/>
              <a:headEnd/>
              <a:tailEnd/>
            </a:ln>
          </p:spPr>
          <p:txBody>
            <a:bodyPr/>
            <a:lstStyle/>
            <a:p>
              <a:endParaRPr lang="en-GB"/>
            </a:p>
          </p:txBody>
        </p:sp>
        <p:sp>
          <p:nvSpPr>
            <p:cNvPr id="39100" name="Line 147"/>
            <p:cNvSpPr>
              <a:spLocks noChangeShapeType="1"/>
            </p:cNvSpPr>
            <p:nvPr/>
          </p:nvSpPr>
          <p:spPr bwMode="auto">
            <a:xfrm>
              <a:off x="4274" y="2040"/>
              <a:ext cx="12" cy="1"/>
            </a:xfrm>
            <a:prstGeom prst="line">
              <a:avLst/>
            </a:prstGeom>
            <a:noFill/>
            <a:ln w="28575">
              <a:solidFill>
                <a:srgbClr val="0000FF"/>
              </a:solidFill>
              <a:round/>
              <a:headEnd/>
              <a:tailEnd/>
            </a:ln>
          </p:spPr>
          <p:txBody>
            <a:bodyPr/>
            <a:lstStyle/>
            <a:p>
              <a:endParaRPr lang="en-GB"/>
            </a:p>
          </p:txBody>
        </p:sp>
        <p:sp>
          <p:nvSpPr>
            <p:cNvPr id="39101" name="Line 148"/>
            <p:cNvSpPr>
              <a:spLocks noChangeShapeType="1"/>
            </p:cNvSpPr>
            <p:nvPr/>
          </p:nvSpPr>
          <p:spPr bwMode="auto">
            <a:xfrm>
              <a:off x="4286" y="2040"/>
              <a:ext cx="13" cy="1"/>
            </a:xfrm>
            <a:prstGeom prst="line">
              <a:avLst/>
            </a:prstGeom>
            <a:noFill/>
            <a:ln w="28575">
              <a:solidFill>
                <a:srgbClr val="0000FF"/>
              </a:solidFill>
              <a:round/>
              <a:headEnd/>
              <a:tailEnd/>
            </a:ln>
          </p:spPr>
          <p:txBody>
            <a:bodyPr/>
            <a:lstStyle/>
            <a:p>
              <a:endParaRPr lang="en-GB"/>
            </a:p>
          </p:txBody>
        </p:sp>
        <p:sp>
          <p:nvSpPr>
            <p:cNvPr id="39102" name="Line 149"/>
            <p:cNvSpPr>
              <a:spLocks noChangeShapeType="1"/>
            </p:cNvSpPr>
            <p:nvPr/>
          </p:nvSpPr>
          <p:spPr bwMode="auto">
            <a:xfrm>
              <a:off x="4299" y="2040"/>
              <a:ext cx="6" cy="1"/>
            </a:xfrm>
            <a:prstGeom prst="line">
              <a:avLst/>
            </a:prstGeom>
            <a:noFill/>
            <a:ln w="28575">
              <a:solidFill>
                <a:srgbClr val="0000FF"/>
              </a:solidFill>
              <a:round/>
              <a:headEnd/>
              <a:tailEnd/>
            </a:ln>
          </p:spPr>
          <p:txBody>
            <a:bodyPr/>
            <a:lstStyle/>
            <a:p>
              <a:endParaRPr lang="en-GB"/>
            </a:p>
          </p:txBody>
        </p:sp>
        <p:sp>
          <p:nvSpPr>
            <p:cNvPr id="39103" name="Line 150"/>
            <p:cNvSpPr>
              <a:spLocks noChangeShapeType="1"/>
            </p:cNvSpPr>
            <p:nvPr/>
          </p:nvSpPr>
          <p:spPr bwMode="auto">
            <a:xfrm>
              <a:off x="4305" y="2040"/>
              <a:ext cx="12" cy="1"/>
            </a:xfrm>
            <a:prstGeom prst="line">
              <a:avLst/>
            </a:prstGeom>
            <a:noFill/>
            <a:ln w="28575">
              <a:solidFill>
                <a:srgbClr val="0000FF"/>
              </a:solidFill>
              <a:round/>
              <a:headEnd/>
              <a:tailEnd/>
            </a:ln>
          </p:spPr>
          <p:txBody>
            <a:bodyPr/>
            <a:lstStyle/>
            <a:p>
              <a:endParaRPr lang="en-GB"/>
            </a:p>
          </p:txBody>
        </p:sp>
        <p:sp>
          <p:nvSpPr>
            <p:cNvPr id="39104" name="Line 151"/>
            <p:cNvSpPr>
              <a:spLocks noChangeShapeType="1"/>
            </p:cNvSpPr>
            <p:nvPr/>
          </p:nvSpPr>
          <p:spPr bwMode="auto">
            <a:xfrm>
              <a:off x="4317" y="2040"/>
              <a:ext cx="12" cy="1"/>
            </a:xfrm>
            <a:prstGeom prst="line">
              <a:avLst/>
            </a:prstGeom>
            <a:noFill/>
            <a:ln w="28575">
              <a:solidFill>
                <a:srgbClr val="0000FF"/>
              </a:solidFill>
              <a:round/>
              <a:headEnd/>
              <a:tailEnd/>
            </a:ln>
          </p:spPr>
          <p:txBody>
            <a:bodyPr/>
            <a:lstStyle/>
            <a:p>
              <a:endParaRPr lang="en-GB"/>
            </a:p>
          </p:txBody>
        </p:sp>
        <p:sp>
          <p:nvSpPr>
            <p:cNvPr id="39105" name="Line 152"/>
            <p:cNvSpPr>
              <a:spLocks noChangeShapeType="1"/>
            </p:cNvSpPr>
            <p:nvPr/>
          </p:nvSpPr>
          <p:spPr bwMode="auto">
            <a:xfrm>
              <a:off x="4329" y="2040"/>
              <a:ext cx="6" cy="1"/>
            </a:xfrm>
            <a:prstGeom prst="line">
              <a:avLst/>
            </a:prstGeom>
            <a:noFill/>
            <a:ln w="28575">
              <a:solidFill>
                <a:srgbClr val="0000FF"/>
              </a:solidFill>
              <a:round/>
              <a:headEnd/>
              <a:tailEnd/>
            </a:ln>
          </p:spPr>
          <p:txBody>
            <a:bodyPr/>
            <a:lstStyle/>
            <a:p>
              <a:endParaRPr lang="en-GB"/>
            </a:p>
          </p:txBody>
        </p:sp>
        <p:sp>
          <p:nvSpPr>
            <p:cNvPr id="39106" name="Line 153"/>
            <p:cNvSpPr>
              <a:spLocks noChangeShapeType="1"/>
            </p:cNvSpPr>
            <p:nvPr/>
          </p:nvSpPr>
          <p:spPr bwMode="auto">
            <a:xfrm>
              <a:off x="4335" y="2040"/>
              <a:ext cx="13" cy="1"/>
            </a:xfrm>
            <a:prstGeom prst="line">
              <a:avLst/>
            </a:prstGeom>
            <a:noFill/>
            <a:ln w="28575">
              <a:solidFill>
                <a:srgbClr val="0000FF"/>
              </a:solidFill>
              <a:round/>
              <a:headEnd/>
              <a:tailEnd/>
            </a:ln>
          </p:spPr>
          <p:txBody>
            <a:bodyPr/>
            <a:lstStyle/>
            <a:p>
              <a:endParaRPr lang="en-GB"/>
            </a:p>
          </p:txBody>
        </p:sp>
        <p:sp>
          <p:nvSpPr>
            <p:cNvPr id="39107" name="Line 154"/>
            <p:cNvSpPr>
              <a:spLocks noChangeShapeType="1"/>
            </p:cNvSpPr>
            <p:nvPr/>
          </p:nvSpPr>
          <p:spPr bwMode="auto">
            <a:xfrm>
              <a:off x="4348" y="2040"/>
              <a:ext cx="6" cy="1"/>
            </a:xfrm>
            <a:prstGeom prst="line">
              <a:avLst/>
            </a:prstGeom>
            <a:noFill/>
            <a:ln w="28575">
              <a:solidFill>
                <a:srgbClr val="0000FF"/>
              </a:solidFill>
              <a:round/>
              <a:headEnd/>
              <a:tailEnd/>
            </a:ln>
          </p:spPr>
          <p:txBody>
            <a:bodyPr/>
            <a:lstStyle/>
            <a:p>
              <a:endParaRPr lang="en-GB"/>
            </a:p>
          </p:txBody>
        </p:sp>
        <p:sp>
          <p:nvSpPr>
            <p:cNvPr id="39108" name="Line 155"/>
            <p:cNvSpPr>
              <a:spLocks noChangeShapeType="1"/>
            </p:cNvSpPr>
            <p:nvPr/>
          </p:nvSpPr>
          <p:spPr bwMode="auto">
            <a:xfrm>
              <a:off x="4354" y="2040"/>
              <a:ext cx="12" cy="1"/>
            </a:xfrm>
            <a:prstGeom prst="line">
              <a:avLst/>
            </a:prstGeom>
            <a:noFill/>
            <a:ln w="28575">
              <a:solidFill>
                <a:srgbClr val="0000FF"/>
              </a:solidFill>
              <a:round/>
              <a:headEnd/>
              <a:tailEnd/>
            </a:ln>
          </p:spPr>
          <p:txBody>
            <a:bodyPr/>
            <a:lstStyle/>
            <a:p>
              <a:endParaRPr lang="en-GB"/>
            </a:p>
          </p:txBody>
        </p:sp>
        <p:sp>
          <p:nvSpPr>
            <p:cNvPr id="39109" name="Line 156"/>
            <p:cNvSpPr>
              <a:spLocks noChangeShapeType="1"/>
            </p:cNvSpPr>
            <p:nvPr/>
          </p:nvSpPr>
          <p:spPr bwMode="auto">
            <a:xfrm>
              <a:off x="4366" y="2040"/>
              <a:ext cx="12" cy="1"/>
            </a:xfrm>
            <a:prstGeom prst="line">
              <a:avLst/>
            </a:prstGeom>
            <a:noFill/>
            <a:ln w="28575">
              <a:solidFill>
                <a:srgbClr val="0000FF"/>
              </a:solidFill>
              <a:round/>
              <a:headEnd/>
              <a:tailEnd/>
            </a:ln>
          </p:spPr>
          <p:txBody>
            <a:bodyPr/>
            <a:lstStyle/>
            <a:p>
              <a:endParaRPr lang="en-GB"/>
            </a:p>
          </p:txBody>
        </p:sp>
        <p:sp>
          <p:nvSpPr>
            <p:cNvPr id="39110" name="Line 157"/>
            <p:cNvSpPr>
              <a:spLocks noChangeShapeType="1"/>
            </p:cNvSpPr>
            <p:nvPr/>
          </p:nvSpPr>
          <p:spPr bwMode="auto">
            <a:xfrm>
              <a:off x="4378" y="2040"/>
              <a:ext cx="6" cy="1"/>
            </a:xfrm>
            <a:prstGeom prst="line">
              <a:avLst/>
            </a:prstGeom>
            <a:noFill/>
            <a:ln w="28575">
              <a:solidFill>
                <a:srgbClr val="0000FF"/>
              </a:solidFill>
              <a:round/>
              <a:headEnd/>
              <a:tailEnd/>
            </a:ln>
          </p:spPr>
          <p:txBody>
            <a:bodyPr/>
            <a:lstStyle/>
            <a:p>
              <a:endParaRPr lang="en-GB"/>
            </a:p>
          </p:txBody>
        </p:sp>
        <p:sp>
          <p:nvSpPr>
            <p:cNvPr id="39111" name="Line 158"/>
            <p:cNvSpPr>
              <a:spLocks noChangeShapeType="1"/>
            </p:cNvSpPr>
            <p:nvPr/>
          </p:nvSpPr>
          <p:spPr bwMode="auto">
            <a:xfrm>
              <a:off x="4384" y="2040"/>
              <a:ext cx="13" cy="1"/>
            </a:xfrm>
            <a:prstGeom prst="line">
              <a:avLst/>
            </a:prstGeom>
            <a:noFill/>
            <a:ln w="28575">
              <a:solidFill>
                <a:srgbClr val="0000FF"/>
              </a:solidFill>
              <a:round/>
              <a:headEnd/>
              <a:tailEnd/>
            </a:ln>
          </p:spPr>
          <p:txBody>
            <a:bodyPr/>
            <a:lstStyle/>
            <a:p>
              <a:endParaRPr lang="en-GB"/>
            </a:p>
          </p:txBody>
        </p:sp>
        <p:sp>
          <p:nvSpPr>
            <p:cNvPr id="39112" name="Line 159"/>
            <p:cNvSpPr>
              <a:spLocks noChangeShapeType="1"/>
            </p:cNvSpPr>
            <p:nvPr/>
          </p:nvSpPr>
          <p:spPr bwMode="auto">
            <a:xfrm>
              <a:off x="4397" y="2040"/>
              <a:ext cx="12" cy="1"/>
            </a:xfrm>
            <a:prstGeom prst="line">
              <a:avLst/>
            </a:prstGeom>
            <a:noFill/>
            <a:ln w="28575">
              <a:solidFill>
                <a:srgbClr val="0000FF"/>
              </a:solidFill>
              <a:round/>
              <a:headEnd/>
              <a:tailEnd/>
            </a:ln>
          </p:spPr>
          <p:txBody>
            <a:bodyPr/>
            <a:lstStyle/>
            <a:p>
              <a:endParaRPr lang="en-GB"/>
            </a:p>
          </p:txBody>
        </p:sp>
        <p:sp>
          <p:nvSpPr>
            <p:cNvPr id="39113" name="Line 160"/>
            <p:cNvSpPr>
              <a:spLocks noChangeShapeType="1"/>
            </p:cNvSpPr>
            <p:nvPr/>
          </p:nvSpPr>
          <p:spPr bwMode="auto">
            <a:xfrm>
              <a:off x="4409" y="2040"/>
              <a:ext cx="6" cy="1"/>
            </a:xfrm>
            <a:prstGeom prst="line">
              <a:avLst/>
            </a:prstGeom>
            <a:noFill/>
            <a:ln w="28575">
              <a:solidFill>
                <a:srgbClr val="0000FF"/>
              </a:solidFill>
              <a:round/>
              <a:headEnd/>
              <a:tailEnd/>
            </a:ln>
          </p:spPr>
          <p:txBody>
            <a:bodyPr/>
            <a:lstStyle/>
            <a:p>
              <a:endParaRPr lang="en-GB"/>
            </a:p>
          </p:txBody>
        </p:sp>
        <p:sp>
          <p:nvSpPr>
            <p:cNvPr id="39114" name="Line 161"/>
            <p:cNvSpPr>
              <a:spLocks noChangeShapeType="1"/>
            </p:cNvSpPr>
            <p:nvPr/>
          </p:nvSpPr>
          <p:spPr bwMode="auto">
            <a:xfrm>
              <a:off x="4415" y="2040"/>
              <a:ext cx="12" cy="1"/>
            </a:xfrm>
            <a:prstGeom prst="line">
              <a:avLst/>
            </a:prstGeom>
            <a:noFill/>
            <a:ln w="28575">
              <a:solidFill>
                <a:srgbClr val="0000FF"/>
              </a:solidFill>
              <a:round/>
              <a:headEnd/>
              <a:tailEnd/>
            </a:ln>
          </p:spPr>
          <p:txBody>
            <a:bodyPr/>
            <a:lstStyle/>
            <a:p>
              <a:endParaRPr lang="en-GB"/>
            </a:p>
          </p:txBody>
        </p:sp>
        <p:sp>
          <p:nvSpPr>
            <p:cNvPr id="39115" name="Line 162"/>
            <p:cNvSpPr>
              <a:spLocks noChangeShapeType="1"/>
            </p:cNvSpPr>
            <p:nvPr/>
          </p:nvSpPr>
          <p:spPr bwMode="auto">
            <a:xfrm>
              <a:off x="4427" y="2040"/>
              <a:ext cx="12" cy="1"/>
            </a:xfrm>
            <a:prstGeom prst="line">
              <a:avLst/>
            </a:prstGeom>
            <a:noFill/>
            <a:ln w="28575">
              <a:solidFill>
                <a:srgbClr val="0000FF"/>
              </a:solidFill>
              <a:round/>
              <a:headEnd/>
              <a:tailEnd/>
            </a:ln>
          </p:spPr>
          <p:txBody>
            <a:bodyPr/>
            <a:lstStyle/>
            <a:p>
              <a:endParaRPr lang="en-GB"/>
            </a:p>
          </p:txBody>
        </p:sp>
        <p:sp>
          <p:nvSpPr>
            <p:cNvPr id="39116" name="Line 163"/>
            <p:cNvSpPr>
              <a:spLocks noChangeShapeType="1"/>
            </p:cNvSpPr>
            <p:nvPr/>
          </p:nvSpPr>
          <p:spPr bwMode="auto">
            <a:xfrm>
              <a:off x="4439" y="2040"/>
              <a:ext cx="6" cy="1"/>
            </a:xfrm>
            <a:prstGeom prst="line">
              <a:avLst/>
            </a:prstGeom>
            <a:noFill/>
            <a:ln w="28575">
              <a:solidFill>
                <a:srgbClr val="0000FF"/>
              </a:solidFill>
              <a:round/>
              <a:headEnd/>
              <a:tailEnd/>
            </a:ln>
          </p:spPr>
          <p:txBody>
            <a:bodyPr/>
            <a:lstStyle/>
            <a:p>
              <a:endParaRPr lang="en-GB"/>
            </a:p>
          </p:txBody>
        </p:sp>
        <p:sp>
          <p:nvSpPr>
            <p:cNvPr id="39117" name="Line 164"/>
            <p:cNvSpPr>
              <a:spLocks noChangeShapeType="1"/>
            </p:cNvSpPr>
            <p:nvPr/>
          </p:nvSpPr>
          <p:spPr bwMode="auto">
            <a:xfrm>
              <a:off x="4445" y="2040"/>
              <a:ext cx="13" cy="1"/>
            </a:xfrm>
            <a:prstGeom prst="line">
              <a:avLst/>
            </a:prstGeom>
            <a:noFill/>
            <a:ln w="28575">
              <a:solidFill>
                <a:srgbClr val="0000FF"/>
              </a:solidFill>
              <a:round/>
              <a:headEnd/>
              <a:tailEnd/>
            </a:ln>
          </p:spPr>
          <p:txBody>
            <a:bodyPr/>
            <a:lstStyle/>
            <a:p>
              <a:endParaRPr lang="en-GB"/>
            </a:p>
          </p:txBody>
        </p:sp>
        <p:sp>
          <p:nvSpPr>
            <p:cNvPr id="39118" name="Line 165"/>
            <p:cNvSpPr>
              <a:spLocks noChangeShapeType="1"/>
            </p:cNvSpPr>
            <p:nvPr/>
          </p:nvSpPr>
          <p:spPr bwMode="auto">
            <a:xfrm>
              <a:off x="4458" y="2040"/>
              <a:ext cx="12" cy="1"/>
            </a:xfrm>
            <a:prstGeom prst="line">
              <a:avLst/>
            </a:prstGeom>
            <a:noFill/>
            <a:ln w="28575">
              <a:solidFill>
                <a:srgbClr val="0000FF"/>
              </a:solidFill>
              <a:round/>
              <a:headEnd/>
              <a:tailEnd/>
            </a:ln>
          </p:spPr>
          <p:txBody>
            <a:bodyPr/>
            <a:lstStyle/>
            <a:p>
              <a:endParaRPr lang="en-GB"/>
            </a:p>
          </p:txBody>
        </p:sp>
        <p:sp>
          <p:nvSpPr>
            <p:cNvPr id="39119" name="Line 166"/>
            <p:cNvSpPr>
              <a:spLocks noChangeShapeType="1"/>
            </p:cNvSpPr>
            <p:nvPr/>
          </p:nvSpPr>
          <p:spPr bwMode="auto">
            <a:xfrm>
              <a:off x="4470" y="2040"/>
              <a:ext cx="6" cy="1"/>
            </a:xfrm>
            <a:prstGeom prst="line">
              <a:avLst/>
            </a:prstGeom>
            <a:noFill/>
            <a:ln w="28575">
              <a:solidFill>
                <a:srgbClr val="0000FF"/>
              </a:solidFill>
              <a:round/>
              <a:headEnd/>
              <a:tailEnd/>
            </a:ln>
          </p:spPr>
          <p:txBody>
            <a:bodyPr/>
            <a:lstStyle/>
            <a:p>
              <a:endParaRPr lang="en-GB"/>
            </a:p>
          </p:txBody>
        </p:sp>
        <p:sp>
          <p:nvSpPr>
            <p:cNvPr id="39120" name="Line 167"/>
            <p:cNvSpPr>
              <a:spLocks noChangeShapeType="1"/>
            </p:cNvSpPr>
            <p:nvPr/>
          </p:nvSpPr>
          <p:spPr bwMode="auto">
            <a:xfrm>
              <a:off x="4476" y="2040"/>
              <a:ext cx="12" cy="1"/>
            </a:xfrm>
            <a:prstGeom prst="line">
              <a:avLst/>
            </a:prstGeom>
            <a:noFill/>
            <a:ln w="28575">
              <a:solidFill>
                <a:srgbClr val="0000FF"/>
              </a:solidFill>
              <a:round/>
              <a:headEnd/>
              <a:tailEnd/>
            </a:ln>
          </p:spPr>
          <p:txBody>
            <a:bodyPr/>
            <a:lstStyle/>
            <a:p>
              <a:endParaRPr lang="en-GB"/>
            </a:p>
          </p:txBody>
        </p:sp>
        <p:sp>
          <p:nvSpPr>
            <p:cNvPr id="39121" name="Line 168"/>
            <p:cNvSpPr>
              <a:spLocks noChangeShapeType="1"/>
            </p:cNvSpPr>
            <p:nvPr/>
          </p:nvSpPr>
          <p:spPr bwMode="auto">
            <a:xfrm>
              <a:off x="4488" y="2040"/>
              <a:ext cx="12" cy="1"/>
            </a:xfrm>
            <a:prstGeom prst="line">
              <a:avLst/>
            </a:prstGeom>
            <a:noFill/>
            <a:ln w="28575">
              <a:solidFill>
                <a:srgbClr val="0000FF"/>
              </a:solidFill>
              <a:round/>
              <a:headEnd/>
              <a:tailEnd/>
            </a:ln>
          </p:spPr>
          <p:txBody>
            <a:bodyPr/>
            <a:lstStyle/>
            <a:p>
              <a:endParaRPr lang="en-GB"/>
            </a:p>
          </p:txBody>
        </p:sp>
        <p:sp>
          <p:nvSpPr>
            <p:cNvPr id="39122" name="Line 169"/>
            <p:cNvSpPr>
              <a:spLocks noChangeShapeType="1"/>
            </p:cNvSpPr>
            <p:nvPr/>
          </p:nvSpPr>
          <p:spPr bwMode="auto">
            <a:xfrm>
              <a:off x="4500" y="2040"/>
              <a:ext cx="7" cy="1"/>
            </a:xfrm>
            <a:prstGeom prst="line">
              <a:avLst/>
            </a:prstGeom>
            <a:noFill/>
            <a:ln w="28575">
              <a:solidFill>
                <a:srgbClr val="0000FF"/>
              </a:solidFill>
              <a:round/>
              <a:headEnd/>
              <a:tailEnd/>
            </a:ln>
          </p:spPr>
          <p:txBody>
            <a:bodyPr/>
            <a:lstStyle/>
            <a:p>
              <a:endParaRPr lang="en-GB"/>
            </a:p>
          </p:txBody>
        </p:sp>
        <p:sp>
          <p:nvSpPr>
            <p:cNvPr id="39123" name="Line 170"/>
            <p:cNvSpPr>
              <a:spLocks noChangeShapeType="1"/>
            </p:cNvSpPr>
            <p:nvPr/>
          </p:nvSpPr>
          <p:spPr bwMode="auto">
            <a:xfrm>
              <a:off x="4507" y="2040"/>
              <a:ext cx="12" cy="1"/>
            </a:xfrm>
            <a:prstGeom prst="line">
              <a:avLst/>
            </a:prstGeom>
            <a:noFill/>
            <a:ln w="28575">
              <a:solidFill>
                <a:srgbClr val="0000FF"/>
              </a:solidFill>
              <a:round/>
              <a:headEnd/>
              <a:tailEnd/>
            </a:ln>
          </p:spPr>
          <p:txBody>
            <a:bodyPr/>
            <a:lstStyle/>
            <a:p>
              <a:endParaRPr lang="en-GB"/>
            </a:p>
          </p:txBody>
        </p:sp>
        <p:sp>
          <p:nvSpPr>
            <p:cNvPr id="39124" name="Line 171"/>
            <p:cNvSpPr>
              <a:spLocks noChangeShapeType="1"/>
            </p:cNvSpPr>
            <p:nvPr/>
          </p:nvSpPr>
          <p:spPr bwMode="auto">
            <a:xfrm>
              <a:off x="4519" y="2040"/>
              <a:ext cx="12" cy="1"/>
            </a:xfrm>
            <a:prstGeom prst="line">
              <a:avLst/>
            </a:prstGeom>
            <a:noFill/>
            <a:ln w="28575">
              <a:solidFill>
                <a:srgbClr val="0000FF"/>
              </a:solidFill>
              <a:round/>
              <a:headEnd/>
              <a:tailEnd/>
            </a:ln>
          </p:spPr>
          <p:txBody>
            <a:bodyPr/>
            <a:lstStyle/>
            <a:p>
              <a:endParaRPr lang="en-GB"/>
            </a:p>
          </p:txBody>
        </p:sp>
        <p:sp>
          <p:nvSpPr>
            <p:cNvPr id="39125" name="Line 172"/>
            <p:cNvSpPr>
              <a:spLocks noChangeShapeType="1"/>
            </p:cNvSpPr>
            <p:nvPr/>
          </p:nvSpPr>
          <p:spPr bwMode="auto">
            <a:xfrm>
              <a:off x="4531" y="2040"/>
              <a:ext cx="6" cy="1"/>
            </a:xfrm>
            <a:prstGeom prst="line">
              <a:avLst/>
            </a:prstGeom>
            <a:noFill/>
            <a:ln w="28575">
              <a:solidFill>
                <a:srgbClr val="0000FF"/>
              </a:solidFill>
              <a:round/>
              <a:headEnd/>
              <a:tailEnd/>
            </a:ln>
          </p:spPr>
          <p:txBody>
            <a:bodyPr/>
            <a:lstStyle/>
            <a:p>
              <a:endParaRPr lang="en-GB"/>
            </a:p>
          </p:txBody>
        </p:sp>
        <p:sp>
          <p:nvSpPr>
            <p:cNvPr id="39126" name="Line 173"/>
            <p:cNvSpPr>
              <a:spLocks noChangeShapeType="1"/>
            </p:cNvSpPr>
            <p:nvPr/>
          </p:nvSpPr>
          <p:spPr bwMode="auto">
            <a:xfrm>
              <a:off x="4537" y="2040"/>
              <a:ext cx="12" cy="1"/>
            </a:xfrm>
            <a:prstGeom prst="line">
              <a:avLst/>
            </a:prstGeom>
            <a:noFill/>
            <a:ln w="28575">
              <a:solidFill>
                <a:srgbClr val="0000FF"/>
              </a:solidFill>
              <a:round/>
              <a:headEnd/>
              <a:tailEnd/>
            </a:ln>
          </p:spPr>
          <p:txBody>
            <a:bodyPr/>
            <a:lstStyle/>
            <a:p>
              <a:endParaRPr lang="en-GB"/>
            </a:p>
          </p:txBody>
        </p:sp>
        <p:sp>
          <p:nvSpPr>
            <p:cNvPr id="39127" name="Line 174"/>
            <p:cNvSpPr>
              <a:spLocks noChangeShapeType="1"/>
            </p:cNvSpPr>
            <p:nvPr/>
          </p:nvSpPr>
          <p:spPr bwMode="auto">
            <a:xfrm>
              <a:off x="4549" y="2040"/>
              <a:ext cx="13" cy="1"/>
            </a:xfrm>
            <a:prstGeom prst="line">
              <a:avLst/>
            </a:prstGeom>
            <a:noFill/>
            <a:ln w="28575">
              <a:solidFill>
                <a:srgbClr val="0000FF"/>
              </a:solidFill>
              <a:round/>
              <a:headEnd/>
              <a:tailEnd/>
            </a:ln>
          </p:spPr>
          <p:txBody>
            <a:bodyPr/>
            <a:lstStyle/>
            <a:p>
              <a:endParaRPr lang="en-GB"/>
            </a:p>
          </p:txBody>
        </p:sp>
        <p:sp>
          <p:nvSpPr>
            <p:cNvPr id="39128" name="Line 175"/>
            <p:cNvSpPr>
              <a:spLocks noChangeShapeType="1"/>
            </p:cNvSpPr>
            <p:nvPr/>
          </p:nvSpPr>
          <p:spPr bwMode="auto">
            <a:xfrm>
              <a:off x="4562" y="2040"/>
              <a:ext cx="6" cy="1"/>
            </a:xfrm>
            <a:prstGeom prst="line">
              <a:avLst/>
            </a:prstGeom>
            <a:noFill/>
            <a:ln w="28575">
              <a:solidFill>
                <a:srgbClr val="0000FF"/>
              </a:solidFill>
              <a:round/>
              <a:headEnd/>
              <a:tailEnd/>
            </a:ln>
          </p:spPr>
          <p:txBody>
            <a:bodyPr/>
            <a:lstStyle/>
            <a:p>
              <a:endParaRPr lang="en-GB"/>
            </a:p>
          </p:txBody>
        </p:sp>
        <p:sp>
          <p:nvSpPr>
            <p:cNvPr id="39129" name="Line 176"/>
            <p:cNvSpPr>
              <a:spLocks noChangeShapeType="1"/>
            </p:cNvSpPr>
            <p:nvPr/>
          </p:nvSpPr>
          <p:spPr bwMode="auto">
            <a:xfrm>
              <a:off x="4568" y="2040"/>
              <a:ext cx="12" cy="1"/>
            </a:xfrm>
            <a:prstGeom prst="line">
              <a:avLst/>
            </a:prstGeom>
            <a:noFill/>
            <a:ln w="28575">
              <a:solidFill>
                <a:srgbClr val="0000FF"/>
              </a:solidFill>
              <a:round/>
              <a:headEnd/>
              <a:tailEnd/>
            </a:ln>
          </p:spPr>
          <p:txBody>
            <a:bodyPr/>
            <a:lstStyle/>
            <a:p>
              <a:endParaRPr lang="en-GB"/>
            </a:p>
          </p:txBody>
        </p:sp>
        <p:sp>
          <p:nvSpPr>
            <p:cNvPr id="39130" name="Line 177"/>
            <p:cNvSpPr>
              <a:spLocks noChangeShapeType="1"/>
            </p:cNvSpPr>
            <p:nvPr/>
          </p:nvSpPr>
          <p:spPr bwMode="auto">
            <a:xfrm>
              <a:off x="4580" y="2040"/>
              <a:ext cx="12" cy="1"/>
            </a:xfrm>
            <a:prstGeom prst="line">
              <a:avLst/>
            </a:prstGeom>
            <a:noFill/>
            <a:ln w="28575">
              <a:solidFill>
                <a:srgbClr val="0000FF"/>
              </a:solidFill>
              <a:round/>
              <a:headEnd/>
              <a:tailEnd/>
            </a:ln>
          </p:spPr>
          <p:txBody>
            <a:bodyPr/>
            <a:lstStyle/>
            <a:p>
              <a:endParaRPr lang="en-GB"/>
            </a:p>
          </p:txBody>
        </p:sp>
        <p:sp>
          <p:nvSpPr>
            <p:cNvPr id="39131" name="Line 178"/>
            <p:cNvSpPr>
              <a:spLocks noChangeShapeType="1"/>
            </p:cNvSpPr>
            <p:nvPr/>
          </p:nvSpPr>
          <p:spPr bwMode="auto">
            <a:xfrm>
              <a:off x="4592" y="2040"/>
              <a:ext cx="6" cy="1"/>
            </a:xfrm>
            <a:prstGeom prst="line">
              <a:avLst/>
            </a:prstGeom>
            <a:noFill/>
            <a:ln w="28575">
              <a:solidFill>
                <a:srgbClr val="0000FF"/>
              </a:solidFill>
              <a:round/>
              <a:headEnd/>
              <a:tailEnd/>
            </a:ln>
          </p:spPr>
          <p:txBody>
            <a:bodyPr/>
            <a:lstStyle/>
            <a:p>
              <a:endParaRPr lang="en-GB"/>
            </a:p>
          </p:txBody>
        </p:sp>
        <p:sp>
          <p:nvSpPr>
            <p:cNvPr id="39132" name="Line 179"/>
            <p:cNvSpPr>
              <a:spLocks noChangeShapeType="1"/>
            </p:cNvSpPr>
            <p:nvPr/>
          </p:nvSpPr>
          <p:spPr bwMode="auto">
            <a:xfrm>
              <a:off x="4598" y="2040"/>
              <a:ext cx="13" cy="1"/>
            </a:xfrm>
            <a:prstGeom prst="line">
              <a:avLst/>
            </a:prstGeom>
            <a:noFill/>
            <a:ln w="28575">
              <a:solidFill>
                <a:srgbClr val="0000FF"/>
              </a:solidFill>
              <a:round/>
              <a:headEnd/>
              <a:tailEnd/>
            </a:ln>
          </p:spPr>
          <p:txBody>
            <a:bodyPr/>
            <a:lstStyle/>
            <a:p>
              <a:endParaRPr lang="en-GB"/>
            </a:p>
          </p:txBody>
        </p:sp>
        <p:sp>
          <p:nvSpPr>
            <p:cNvPr id="39133" name="Line 180"/>
            <p:cNvSpPr>
              <a:spLocks noChangeShapeType="1"/>
            </p:cNvSpPr>
            <p:nvPr/>
          </p:nvSpPr>
          <p:spPr bwMode="auto">
            <a:xfrm>
              <a:off x="4611" y="2040"/>
              <a:ext cx="12" cy="1"/>
            </a:xfrm>
            <a:prstGeom prst="line">
              <a:avLst/>
            </a:prstGeom>
            <a:noFill/>
            <a:ln w="28575">
              <a:solidFill>
                <a:srgbClr val="0000FF"/>
              </a:solidFill>
              <a:round/>
              <a:headEnd/>
              <a:tailEnd/>
            </a:ln>
          </p:spPr>
          <p:txBody>
            <a:bodyPr/>
            <a:lstStyle/>
            <a:p>
              <a:endParaRPr lang="en-GB"/>
            </a:p>
          </p:txBody>
        </p:sp>
        <p:sp>
          <p:nvSpPr>
            <p:cNvPr id="39134" name="Line 181"/>
            <p:cNvSpPr>
              <a:spLocks noChangeShapeType="1"/>
            </p:cNvSpPr>
            <p:nvPr/>
          </p:nvSpPr>
          <p:spPr bwMode="auto">
            <a:xfrm>
              <a:off x="4623" y="2040"/>
              <a:ext cx="6" cy="1"/>
            </a:xfrm>
            <a:prstGeom prst="line">
              <a:avLst/>
            </a:prstGeom>
            <a:noFill/>
            <a:ln w="28575">
              <a:solidFill>
                <a:srgbClr val="0000FF"/>
              </a:solidFill>
              <a:round/>
              <a:headEnd/>
              <a:tailEnd/>
            </a:ln>
          </p:spPr>
          <p:txBody>
            <a:bodyPr/>
            <a:lstStyle/>
            <a:p>
              <a:endParaRPr lang="en-GB"/>
            </a:p>
          </p:txBody>
        </p:sp>
        <p:sp>
          <p:nvSpPr>
            <p:cNvPr id="39135" name="Line 182"/>
            <p:cNvSpPr>
              <a:spLocks noChangeShapeType="1"/>
            </p:cNvSpPr>
            <p:nvPr/>
          </p:nvSpPr>
          <p:spPr bwMode="auto">
            <a:xfrm>
              <a:off x="4629" y="2040"/>
              <a:ext cx="12" cy="1"/>
            </a:xfrm>
            <a:prstGeom prst="line">
              <a:avLst/>
            </a:prstGeom>
            <a:noFill/>
            <a:ln w="28575">
              <a:solidFill>
                <a:srgbClr val="0000FF"/>
              </a:solidFill>
              <a:round/>
              <a:headEnd/>
              <a:tailEnd/>
            </a:ln>
          </p:spPr>
          <p:txBody>
            <a:bodyPr/>
            <a:lstStyle/>
            <a:p>
              <a:endParaRPr lang="en-GB"/>
            </a:p>
          </p:txBody>
        </p:sp>
        <p:sp>
          <p:nvSpPr>
            <p:cNvPr id="39136" name="Line 183"/>
            <p:cNvSpPr>
              <a:spLocks noChangeShapeType="1"/>
            </p:cNvSpPr>
            <p:nvPr/>
          </p:nvSpPr>
          <p:spPr bwMode="auto">
            <a:xfrm>
              <a:off x="4641" y="2040"/>
              <a:ext cx="12" cy="1"/>
            </a:xfrm>
            <a:prstGeom prst="line">
              <a:avLst/>
            </a:prstGeom>
            <a:noFill/>
            <a:ln w="28575">
              <a:solidFill>
                <a:srgbClr val="0000FF"/>
              </a:solidFill>
              <a:round/>
              <a:headEnd/>
              <a:tailEnd/>
            </a:ln>
          </p:spPr>
          <p:txBody>
            <a:bodyPr/>
            <a:lstStyle/>
            <a:p>
              <a:endParaRPr lang="en-GB"/>
            </a:p>
          </p:txBody>
        </p:sp>
        <p:sp>
          <p:nvSpPr>
            <p:cNvPr id="39137" name="Line 184"/>
            <p:cNvSpPr>
              <a:spLocks noChangeShapeType="1"/>
            </p:cNvSpPr>
            <p:nvPr/>
          </p:nvSpPr>
          <p:spPr bwMode="auto">
            <a:xfrm>
              <a:off x="4653" y="2040"/>
              <a:ext cx="7" cy="1"/>
            </a:xfrm>
            <a:prstGeom prst="line">
              <a:avLst/>
            </a:prstGeom>
            <a:noFill/>
            <a:ln w="28575">
              <a:solidFill>
                <a:srgbClr val="0000FF"/>
              </a:solidFill>
              <a:round/>
              <a:headEnd/>
              <a:tailEnd/>
            </a:ln>
          </p:spPr>
          <p:txBody>
            <a:bodyPr/>
            <a:lstStyle/>
            <a:p>
              <a:endParaRPr lang="en-GB"/>
            </a:p>
          </p:txBody>
        </p:sp>
        <p:sp>
          <p:nvSpPr>
            <p:cNvPr id="39138" name="Line 185"/>
            <p:cNvSpPr>
              <a:spLocks noChangeShapeType="1"/>
            </p:cNvSpPr>
            <p:nvPr/>
          </p:nvSpPr>
          <p:spPr bwMode="auto">
            <a:xfrm>
              <a:off x="4660" y="2040"/>
              <a:ext cx="12" cy="1"/>
            </a:xfrm>
            <a:prstGeom prst="line">
              <a:avLst/>
            </a:prstGeom>
            <a:noFill/>
            <a:ln w="28575">
              <a:solidFill>
                <a:srgbClr val="0000FF"/>
              </a:solidFill>
              <a:round/>
              <a:headEnd/>
              <a:tailEnd/>
            </a:ln>
          </p:spPr>
          <p:txBody>
            <a:bodyPr/>
            <a:lstStyle/>
            <a:p>
              <a:endParaRPr lang="en-GB"/>
            </a:p>
          </p:txBody>
        </p:sp>
        <p:sp>
          <p:nvSpPr>
            <p:cNvPr id="39139" name="Line 186"/>
            <p:cNvSpPr>
              <a:spLocks noChangeShapeType="1"/>
            </p:cNvSpPr>
            <p:nvPr/>
          </p:nvSpPr>
          <p:spPr bwMode="auto">
            <a:xfrm>
              <a:off x="4672" y="2040"/>
              <a:ext cx="12" cy="1"/>
            </a:xfrm>
            <a:prstGeom prst="line">
              <a:avLst/>
            </a:prstGeom>
            <a:noFill/>
            <a:ln w="28575">
              <a:solidFill>
                <a:srgbClr val="0000FF"/>
              </a:solidFill>
              <a:round/>
              <a:headEnd/>
              <a:tailEnd/>
            </a:ln>
          </p:spPr>
          <p:txBody>
            <a:bodyPr/>
            <a:lstStyle/>
            <a:p>
              <a:endParaRPr lang="en-GB"/>
            </a:p>
          </p:txBody>
        </p:sp>
        <p:sp>
          <p:nvSpPr>
            <p:cNvPr id="39140" name="Line 187"/>
            <p:cNvSpPr>
              <a:spLocks noChangeShapeType="1"/>
            </p:cNvSpPr>
            <p:nvPr/>
          </p:nvSpPr>
          <p:spPr bwMode="auto">
            <a:xfrm>
              <a:off x="4684" y="2040"/>
              <a:ext cx="6" cy="1"/>
            </a:xfrm>
            <a:prstGeom prst="line">
              <a:avLst/>
            </a:prstGeom>
            <a:noFill/>
            <a:ln w="28575">
              <a:solidFill>
                <a:srgbClr val="0000FF"/>
              </a:solidFill>
              <a:round/>
              <a:headEnd/>
              <a:tailEnd/>
            </a:ln>
          </p:spPr>
          <p:txBody>
            <a:bodyPr/>
            <a:lstStyle/>
            <a:p>
              <a:endParaRPr lang="en-GB"/>
            </a:p>
          </p:txBody>
        </p:sp>
        <p:sp>
          <p:nvSpPr>
            <p:cNvPr id="39141" name="Line 188"/>
            <p:cNvSpPr>
              <a:spLocks noChangeShapeType="1"/>
            </p:cNvSpPr>
            <p:nvPr/>
          </p:nvSpPr>
          <p:spPr bwMode="auto">
            <a:xfrm>
              <a:off x="4690" y="2040"/>
              <a:ext cx="12" cy="1"/>
            </a:xfrm>
            <a:prstGeom prst="line">
              <a:avLst/>
            </a:prstGeom>
            <a:noFill/>
            <a:ln w="28575">
              <a:solidFill>
                <a:srgbClr val="0000FF"/>
              </a:solidFill>
              <a:round/>
              <a:headEnd/>
              <a:tailEnd/>
            </a:ln>
          </p:spPr>
          <p:txBody>
            <a:bodyPr/>
            <a:lstStyle/>
            <a:p>
              <a:endParaRPr lang="en-GB"/>
            </a:p>
          </p:txBody>
        </p:sp>
        <p:sp>
          <p:nvSpPr>
            <p:cNvPr id="39142" name="Line 189"/>
            <p:cNvSpPr>
              <a:spLocks noChangeShapeType="1"/>
            </p:cNvSpPr>
            <p:nvPr/>
          </p:nvSpPr>
          <p:spPr bwMode="auto">
            <a:xfrm>
              <a:off x="4702" y="2040"/>
              <a:ext cx="13" cy="1"/>
            </a:xfrm>
            <a:prstGeom prst="line">
              <a:avLst/>
            </a:prstGeom>
            <a:noFill/>
            <a:ln w="28575">
              <a:solidFill>
                <a:srgbClr val="0000FF"/>
              </a:solidFill>
              <a:round/>
              <a:headEnd/>
              <a:tailEnd/>
            </a:ln>
          </p:spPr>
          <p:txBody>
            <a:bodyPr/>
            <a:lstStyle/>
            <a:p>
              <a:endParaRPr lang="en-GB"/>
            </a:p>
          </p:txBody>
        </p:sp>
        <p:sp>
          <p:nvSpPr>
            <p:cNvPr id="39143" name="Line 190"/>
            <p:cNvSpPr>
              <a:spLocks noChangeShapeType="1"/>
            </p:cNvSpPr>
            <p:nvPr/>
          </p:nvSpPr>
          <p:spPr bwMode="auto">
            <a:xfrm>
              <a:off x="4715" y="2040"/>
              <a:ext cx="6" cy="1"/>
            </a:xfrm>
            <a:prstGeom prst="line">
              <a:avLst/>
            </a:prstGeom>
            <a:noFill/>
            <a:ln w="28575">
              <a:solidFill>
                <a:srgbClr val="0000FF"/>
              </a:solidFill>
              <a:round/>
              <a:headEnd/>
              <a:tailEnd/>
            </a:ln>
          </p:spPr>
          <p:txBody>
            <a:bodyPr/>
            <a:lstStyle/>
            <a:p>
              <a:endParaRPr lang="en-GB"/>
            </a:p>
          </p:txBody>
        </p:sp>
        <p:sp>
          <p:nvSpPr>
            <p:cNvPr id="39144" name="Line 191"/>
            <p:cNvSpPr>
              <a:spLocks noChangeShapeType="1"/>
            </p:cNvSpPr>
            <p:nvPr/>
          </p:nvSpPr>
          <p:spPr bwMode="auto">
            <a:xfrm>
              <a:off x="4721" y="2040"/>
              <a:ext cx="12" cy="1"/>
            </a:xfrm>
            <a:prstGeom prst="line">
              <a:avLst/>
            </a:prstGeom>
            <a:noFill/>
            <a:ln w="28575">
              <a:solidFill>
                <a:srgbClr val="0000FF"/>
              </a:solidFill>
              <a:round/>
              <a:headEnd/>
              <a:tailEnd/>
            </a:ln>
          </p:spPr>
          <p:txBody>
            <a:bodyPr/>
            <a:lstStyle/>
            <a:p>
              <a:endParaRPr lang="en-GB"/>
            </a:p>
          </p:txBody>
        </p:sp>
        <p:sp>
          <p:nvSpPr>
            <p:cNvPr id="39145" name="Line 192"/>
            <p:cNvSpPr>
              <a:spLocks noChangeShapeType="1"/>
            </p:cNvSpPr>
            <p:nvPr/>
          </p:nvSpPr>
          <p:spPr bwMode="auto">
            <a:xfrm>
              <a:off x="4733" y="2040"/>
              <a:ext cx="6" cy="1"/>
            </a:xfrm>
            <a:prstGeom prst="line">
              <a:avLst/>
            </a:prstGeom>
            <a:noFill/>
            <a:ln w="28575">
              <a:solidFill>
                <a:srgbClr val="0000FF"/>
              </a:solidFill>
              <a:round/>
              <a:headEnd/>
              <a:tailEnd/>
            </a:ln>
          </p:spPr>
          <p:txBody>
            <a:bodyPr/>
            <a:lstStyle/>
            <a:p>
              <a:endParaRPr lang="en-GB"/>
            </a:p>
          </p:txBody>
        </p:sp>
        <p:sp>
          <p:nvSpPr>
            <p:cNvPr id="39146" name="Line 193"/>
            <p:cNvSpPr>
              <a:spLocks noChangeShapeType="1"/>
            </p:cNvSpPr>
            <p:nvPr/>
          </p:nvSpPr>
          <p:spPr bwMode="auto">
            <a:xfrm>
              <a:off x="4739" y="2040"/>
              <a:ext cx="12" cy="1"/>
            </a:xfrm>
            <a:prstGeom prst="line">
              <a:avLst/>
            </a:prstGeom>
            <a:noFill/>
            <a:ln w="28575">
              <a:solidFill>
                <a:srgbClr val="0000FF"/>
              </a:solidFill>
              <a:round/>
              <a:headEnd/>
              <a:tailEnd/>
            </a:ln>
          </p:spPr>
          <p:txBody>
            <a:bodyPr/>
            <a:lstStyle/>
            <a:p>
              <a:endParaRPr lang="en-GB"/>
            </a:p>
          </p:txBody>
        </p:sp>
        <p:sp>
          <p:nvSpPr>
            <p:cNvPr id="39147" name="Line 194"/>
            <p:cNvSpPr>
              <a:spLocks noChangeShapeType="1"/>
            </p:cNvSpPr>
            <p:nvPr/>
          </p:nvSpPr>
          <p:spPr bwMode="auto">
            <a:xfrm>
              <a:off x="4751" y="2040"/>
              <a:ext cx="13" cy="1"/>
            </a:xfrm>
            <a:prstGeom prst="line">
              <a:avLst/>
            </a:prstGeom>
            <a:noFill/>
            <a:ln w="28575">
              <a:solidFill>
                <a:srgbClr val="0000FF"/>
              </a:solidFill>
              <a:round/>
              <a:headEnd/>
              <a:tailEnd/>
            </a:ln>
          </p:spPr>
          <p:txBody>
            <a:bodyPr/>
            <a:lstStyle/>
            <a:p>
              <a:endParaRPr lang="en-GB"/>
            </a:p>
          </p:txBody>
        </p:sp>
        <p:sp>
          <p:nvSpPr>
            <p:cNvPr id="39148" name="Line 195"/>
            <p:cNvSpPr>
              <a:spLocks noChangeShapeType="1"/>
            </p:cNvSpPr>
            <p:nvPr/>
          </p:nvSpPr>
          <p:spPr bwMode="auto">
            <a:xfrm>
              <a:off x="4764" y="2040"/>
              <a:ext cx="6" cy="1"/>
            </a:xfrm>
            <a:prstGeom prst="line">
              <a:avLst/>
            </a:prstGeom>
            <a:noFill/>
            <a:ln w="28575">
              <a:solidFill>
                <a:srgbClr val="0000FF"/>
              </a:solidFill>
              <a:round/>
              <a:headEnd/>
              <a:tailEnd/>
            </a:ln>
          </p:spPr>
          <p:txBody>
            <a:bodyPr/>
            <a:lstStyle/>
            <a:p>
              <a:endParaRPr lang="en-GB"/>
            </a:p>
          </p:txBody>
        </p:sp>
        <p:sp>
          <p:nvSpPr>
            <p:cNvPr id="39149" name="Line 196"/>
            <p:cNvSpPr>
              <a:spLocks noChangeShapeType="1"/>
            </p:cNvSpPr>
            <p:nvPr/>
          </p:nvSpPr>
          <p:spPr bwMode="auto">
            <a:xfrm>
              <a:off x="4770" y="2040"/>
              <a:ext cx="12" cy="1"/>
            </a:xfrm>
            <a:prstGeom prst="line">
              <a:avLst/>
            </a:prstGeom>
            <a:noFill/>
            <a:ln w="28575">
              <a:solidFill>
                <a:srgbClr val="0000FF"/>
              </a:solidFill>
              <a:round/>
              <a:headEnd/>
              <a:tailEnd/>
            </a:ln>
          </p:spPr>
          <p:txBody>
            <a:bodyPr/>
            <a:lstStyle/>
            <a:p>
              <a:endParaRPr lang="en-GB"/>
            </a:p>
          </p:txBody>
        </p:sp>
        <p:sp>
          <p:nvSpPr>
            <p:cNvPr id="39150" name="Line 197"/>
            <p:cNvSpPr>
              <a:spLocks noChangeShapeType="1"/>
            </p:cNvSpPr>
            <p:nvPr/>
          </p:nvSpPr>
          <p:spPr bwMode="auto">
            <a:xfrm>
              <a:off x="4782" y="2040"/>
              <a:ext cx="12" cy="1"/>
            </a:xfrm>
            <a:prstGeom prst="line">
              <a:avLst/>
            </a:prstGeom>
            <a:noFill/>
            <a:ln w="28575">
              <a:solidFill>
                <a:srgbClr val="0000FF"/>
              </a:solidFill>
              <a:round/>
              <a:headEnd/>
              <a:tailEnd/>
            </a:ln>
          </p:spPr>
          <p:txBody>
            <a:bodyPr/>
            <a:lstStyle/>
            <a:p>
              <a:endParaRPr lang="en-GB"/>
            </a:p>
          </p:txBody>
        </p:sp>
        <p:sp>
          <p:nvSpPr>
            <p:cNvPr id="39151" name="Line 198"/>
            <p:cNvSpPr>
              <a:spLocks noChangeShapeType="1"/>
            </p:cNvSpPr>
            <p:nvPr/>
          </p:nvSpPr>
          <p:spPr bwMode="auto">
            <a:xfrm>
              <a:off x="4794" y="2040"/>
              <a:ext cx="6" cy="1"/>
            </a:xfrm>
            <a:prstGeom prst="line">
              <a:avLst/>
            </a:prstGeom>
            <a:noFill/>
            <a:ln w="28575">
              <a:solidFill>
                <a:srgbClr val="0000FF"/>
              </a:solidFill>
              <a:round/>
              <a:headEnd/>
              <a:tailEnd/>
            </a:ln>
          </p:spPr>
          <p:txBody>
            <a:bodyPr/>
            <a:lstStyle/>
            <a:p>
              <a:endParaRPr lang="en-GB"/>
            </a:p>
          </p:txBody>
        </p:sp>
        <p:sp>
          <p:nvSpPr>
            <p:cNvPr id="39152" name="Line 199"/>
            <p:cNvSpPr>
              <a:spLocks noChangeShapeType="1"/>
            </p:cNvSpPr>
            <p:nvPr/>
          </p:nvSpPr>
          <p:spPr bwMode="auto">
            <a:xfrm>
              <a:off x="4800" y="2040"/>
              <a:ext cx="12" cy="1"/>
            </a:xfrm>
            <a:prstGeom prst="line">
              <a:avLst/>
            </a:prstGeom>
            <a:noFill/>
            <a:ln w="28575">
              <a:solidFill>
                <a:srgbClr val="0000FF"/>
              </a:solidFill>
              <a:round/>
              <a:headEnd/>
              <a:tailEnd/>
            </a:ln>
          </p:spPr>
          <p:txBody>
            <a:bodyPr/>
            <a:lstStyle/>
            <a:p>
              <a:endParaRPr lang="en-GB"/>
            </a:p>
          </p:txBody>
        </p:sp>
        <p:sp>
          <p:nvSpPr>
            <p:cNvPr id="39153" name="Line 200"/>
            <p:cNvSpPr>
              <a:spLocks noChangeShapeType="1"/>
            </p:cNvSpPr>
            <p:nvPr/>
          </p:nvSpPr>
          <p:spPr bwMode="auto">
            <a:xfrm>
              <a:off x="4812" y="2040"/>
              <a:ext cx="13" cy="1"/>
            </a:xfrm>
            <a:prstGeom prst="line">
              <a:avLst/>
            </a:prstGeom>
            <a:noFill/>
            <a:ln w="28575">
              <a:solidFill>
                <a:srgbClr val="0000FF"/>
              </a:solidFill>
              <a:round/>
              <a:headEnd/>
              <a:tailEnd/>
            </a:ln>
          </p:spPr>
          <p:txBody>
            <a:bodyPr/>
            <a:lstStyle/>
            <a:p>
              <a:endParaRPr lang="en-GB"/>
            </a:p>
          </p:txBody>
        </p:sp>
        <p:sp>
          <p:nvSpPr>
            <p:cNvPr id="39154" name="Line 201"/>
            <p:cNvSpPr>
              <a:spLocks noChangeShapeType="1"/>
            </p:cNvSpPr>
            <p:nvPr/>
          </p:nvSpPr>
          <p:spPr bwMode="auto">
            <a:xfrm>
              <a:off x="4825" y="2040"/>
              <a:ext cx="6" cy="1"/>
            </a:xfrm>
            <a:prstGeom prst="line">
              <a:avLst/>
            </a:prstGeom>
            <a:noFill/>
            <a:ln w="28575">
              <a:solidFill>
                <a:srgbClr val="0000FF"/>
              </a:solidFill>
              <a:round/>
              <a:headEnd/>
              <a:tailEnd/>
            </a:ln>
          </p:spPr>
          <p:txBody>
            <a:bodyPr/>
            <a:lstStyle/>
            <a:p>
              <a:endParaRPr lang="en-GB"/>
            </a:p>
          </p:txBody>
        </p:sp>
        <p:sp>
          <p:nvSpPr>
            <p:cNvPr id="39155" name="Line 202"/>
            <p:cNvSpPr>
              <a:spLocks noChangeShapeType="1"/>
            </p:cNvSpPr>
            <p:nvPr/>
          </p:nvSpPr>
          <p:spPr bwMode="auto">
            <a:xfrm>
              <a:off x="4831" y="2040"/>
              <a:ext cx="12" cy="1"/>
            </a:xfrm>
            <a:prstGeom prst="line">
              <a:avLst/>
            </a:prstGeom>
            <a:noFill/>
            <a:ln w="28575">
              <a:solidFill>
                <a:srgbClr val="0000FF"/>
              </a:solidFill>
              <a:round/>
              <a:headEnd/>
              <a:tailEnd/>
            </a:ln>
          </p:spPr>
          <p:txBody>
            <a:bodyPr/>
            <a:lstStyle/>
            <a:p>
              <a:endParaRPr lang="en-GB"/>
            </a:p>
          </p:txBody>
        </p:sp>
        <p:sp>
          <p:nvSpPr>
            <p:cNvPr id="39156" name="Line 203"/>
            <p:cNvSpPr>
              <a:spLocks noChangeShapeType="1"/>
            </p:cNvSpPr>
            <p:nvPr/>
          </p:nvSpPr>
          <p:spPr bwMode="auto">
            <a:xfrm>
              <a:off x="4843" y="2040"/>
              <a:ext cx="12" cy="1"/>
            </a:xfrm>
            <a:prstGeom prst="line">
              <a:avLst/>
            </a:prstGeom>
            <a:noFill/>
            <a:ln w="28575">
              <a:solidFill>
                <a:srgbClr val="0000FF"/>
              </a:solidFill>
              <a:round/>
              <a:headEnd/>
              <a:tailEnd/>
            </a:ln>
          </p:spPr>
          <p:txBody>
            <a:bodyPr/>
            <a:lstStyle/>
            <a:p>
              <a:endParaRPr lang="en-GB"/>
            </a:p>
          </p:txBody>
        </p:sp>
      </p:grpSp>
      <p:grpSp>
        <p:nvGrpSpPr>
          <p:cNvPr id="3" name="Group 204"/>
          <p:cNvGrpSpPr>
            <a:grpSpLocks/>
          </p:cNvGrpSpPr>
          <p:nvPr/>
        </p:nvGrpSpPr>
        <p:grpSpPr bwMode="auto">
          <a:xfrm>
            <a:off x="4064000" y="2894013"/>
            <a:ext cx="3213100" cy="777875"/>
            <a:chOff x="2880" y="1551"/>
            <a:chExt cx="2024" cy="490"/>
          </a:xfrm>
        </p:grpSpPr>
        <p:sp>
          <p:nvSpPr>
            <p:cNvPr id="38757" name="Line 205"/>
            <p:cNvSpPr>
              <a:spLocks noChangeShapeType="1"/>
            </p:cNvSpPr>
            <p:nvPr/>
          </p:nvSpPr>
          <p:spPr bwMode="auto">
            <a:xfrm>
              <a:off x="4855" y="2040"/>
              <a:ext cx="6" cy="1"/>
            </a:xfrm>
            <a:prstGeom prst="line">
              <a:avLst/>
            </a:prstGeom>
            <a:noFill/>
            <a:ln w="28575">
              <a:solidFill>
                <a:srgbClr val="0000FF"/>
              </a:solidFill>
              <a:round/>
              <a:headEnd/>
              <a:tailEnd/>
            </a:ln>
          </p:spPr>
          <p:txBody>
            <a:bodyPr/>
            <a:lstStyle/>
            <a:p>
              <a:endParaRPr lang="en-GB"/>
            </a:p>
          </p:txBody>
        </p:sp>
        <p:sp>
          <p:nvSpPr>
            <p:cNvPr id="38758" name="Line 206"/>
            <p:cNvSpPr>
              <a:spLocks noChangeShapeType="1"/>
            </p:cNvSpPr>
            <p:nvPr/>
          </p:nvSpPr>
          <p:spPr bwMode="auto">
            <a:xfrm>
              <a:off x="4861" y="2040"/>
              <a:ext cx="13" cy="1"/>
            </a:xfrm>
            <a:prstGeom prst="line">
              <a:avLst/>
            </a:prstGeom>
            <a:noFill/>
            <a:ln w="28575">
              <a:solidFill>
                <a:srgbClr val="0000FF"/>
              </a:solidFill>
              <a:round/>
              <a:headEnd/>
              <a:tailEnd/>
            </a:ln>
          </p:spPr>
          <p:txBody>
            <a:bodyPr/>
            <a:lstStyle/>
            <a:p>
              <a:endParaRPr lang="en-GB"/>
            </a:p>
          </p:txBody>
        </p:sp>
        <p:sp>
          <p:nvSpPr>
            <p:cNvPr id="38759" name="Line 207"/>
            <p:cNvSpPr>
              <a:spLocks noChangeShapeType="1"/>
            </p:cNvSpPr>
            <p:nvPr/>
          </p:nvSpPr>
          <p:spPr bwMode="auto">
            <a:xfrm>
              <a:off x="4874" y="2040"/>
              <a:ext cx="12" cy="1"/>
            </a:xfrm>
            <a:prstGeom prst="line">
              <a:avLst/>
            </a:prstGeom>
            <a:noFill/>
            <a:ln w="28575">
              <a:solidFill>
                <a:srgbClr val="0000FF"/>
              </a:solidFill>
              <a:round/>
              <a:headEnd/>
              <a:tailEnd/>
            </a:ln>
          </p:spPr>
          <p:txBody>
            <a:bodyPr/>
            <a:lstStyle/>
            <a:p>
              <a:endParaRPr lang="en-GB"/>
            </a:p>
          </p:txBody>
        </p:sp>
        <p:sp>
          <p:nvSpPr>
            <p:cNvPr id="38760" name="Line 208"/>
            <p:cNvSpPr>
              <a:spLocks noChangeShapeType="1"/>
            </p:cNvSpPr>
            <p:nvPr/>
          </p:nvSpPr>
          <p:spPr bwMode="auto">
            <a:xfrm>
              <a:off x="4886" y="2040"/>
              <a:ext cx="6" cy="1"/>
            </a:xfrm>
            <a:prstGeom prst="line">
              <a:avLst/>
            </a:prstGeom>
            <a:noFill/>
            <a:ln w="28575">
              <a:solidFill>
                <a:srgbClr val="0000FF"/>
              </a:solidFill>
              <a:round/>
              <a:headEnd/>
              <a:tailEnd/>
            </a:ln>
          </p:spPr>
          <p:txBody>
            <a:bodyPr/>
            <a:lstStyle/>
            <a:p>
              <a:endParaRPr lang="en-GB"/>
            </a:p>
          </p:txBody>
        </p:sp>
        <p:sp>
          <p:nvSpPr>
            <p:cNvPr id="38761" name="Line 209"/>
            <p:cNvSpPr>
              <a:spLocks noChangeShapeType="1"/>
            </p:cNvSpPr>
            <p:nvPr/>
          </p:nvSpPr>
          <p:spPr bwMode="auto">
            <a:xfrm>
              <a:off x="4892" y="2040"/>
              <a:ext cx="12" cy="1"/>
            </a:xfrm>
            <a:prstGeom prst="line">
              <a:avLst/>
            </a:prstGeom>
            <a:noFill/>
            <a:ln w="28575">
              <a:solidFill>
                <a:srgbClr val="0000FF"/>
              </a:solidFill>
              <a:round/>
              <a:headEnd/>
              <a:tailEnd/>
            </a:ln>
          </p:spPr>
          <p:txBody>
            <a:bodyPr/>
            <a:lstStyle/>
            <a:p>
              <a:endParaRPr lang="en-GB"/>
            </a:p>
          </p:txBody>
        </p:sp>
        <p:sp>
          <p:nvSpPr>
            <p:cNvPr id="38762" name="Line 210"/>
            <p:cNvSpPr>
              <a:spLocks noChangeShapeType="1"/>
            </p:cNvSpPr>
            <p:nvPr/>
          </p:nvSpPr>
          <p:spPr bwMode="auto">
            <a:xfrm flipV="1">
              <a:off x="2880" y="1551"/>
              <a:ext cx="6" cy="6"/>
            </a:xfrm>
            <a:prstGeom prst="line">
              <a:avLst/>
            </a:prstGeom>
            <a:noFill/>
            <a:ln w="28575">
              <a:solidFill>
                <a:srgbClr val="999933"/>
              </a:solidFill>
              <a:round/>
              <a:headEnd/>
              <a:tailEnd/>
            </a:ln>
          </p:spPr>
          <p:txBody>
            <a:bodyPr/>
            <a:lstStyle/>
            <a:p>
              <a:endParaRPr lang="en-GB"/>
            </a:p>
          </p:txBody>
        </p:sp>
        <p:sp>
          <p:nvSpPr>
            <p:cNvPr id="38763" name="Line 211"/>
            <p:cNvSpPr>
              <a:spLocks noChangeShapeType="1"/>
            </p:cNvSpPr>
            <p:nvPr/>
          </p:nvSpPr>
          <p:spPr bwMode="auto">
            <a:xfrm>
              <a:off x="2886" y="1551"/>
              <a:ext cx="12" cy="1"/>
            </a:xfrm>
            <a:prstGeom prst="line">
              <a:avLst/>
            </a:prstGeom>
            <a:noFill/>
            <a:ln w="28575">
              <a:solidFill>
                <a:srgbClr val="999933"/>
              </a:solidFill>
              <a:round/>
              <a:headEnd/>
              <a:tailEnd/>
            </a:ln>
          </p:spPr>
          <p:txBody>
            <a:bodyPr/>
            <a:lstStyle/>
            <a:p>
              <a:endParaRPr lang="en-GB"/>
            </a:p>
          </p:txBody>
        </p:sp>
        <p:sp>
          <p:nvSpPr>
            <p:cNvPr id="38764" name="Line 212"/>
            <p:cNvSpPr>
              <a:spLocks noChangeShapeType="1"/>
            </p:cNvSpPr>
            <p:nvPr/>
          </p:nvSpPr>
          <p:spPr bwMode="auto">
            <a:xfrm>
              <a:off x="2898" y="1551"/>
              <a:ext cx="6" cy="1"/>
            </a:xfrm>
            <a:prstGeom prst="line">
              <a:avLst/>
            </a:prstGeom>
            <a:noFill/>
            <a:ln w="28575">
              <a:solidFill>
                <a:srgbClr val="999933"/>
              </a:solidFill>
              <a:round/>
              <a:headEnd/>
              <a:tailEnd/>
            </a:ln>
          </p:spPr>
          <p:txBody>
            <a:bodyPr/>
            <a:lstStyle/>
            <a:p>
              <a:endParaRPr lang="en-GB"/>
            </a:p>
          </p:txBody>
        </p:sp>
        <p:sp>
          <p:nvSpPr>
            <p:cNvPr id="38765" name="Line 213"/>
            <p:cNvSpPr>
              <a:spLocks noChangeShapeType="1"/>
            </p:cNvSpPr>
            <p:nvPr/>
          </p:nvSpPr>
          <p:spPr bwMode="auto">
            <a:xfrm>
              <a:off x="2904" y="1551"/>
              <a:ext cx="12" cy="1"/>
            </a:xfrm>
            <a:prstGeom prst="line">
              <a:avLst/>
            </a:prstGeom>
            <a:noFill/>
            <a:ln w="28575">
              <a:solidFill>
                <a:srgbClr val="999933"/>
              </a:solidFill>
              <a:round/>
              <a:headEnd/>
              <a:tailEnd/>
            </a:ln>
          </p:spPr>
          <p:txBody>
            <a:bodyPr/>
            <a:lstStyle/>
            <a:p>
              <a:endParaRPr lang="en-GB"/>
            </a:p>
          </p:txBody>
        </p:sp>
        <p:sp>
          <p:nvSpPr>
            <p:cNvPr id="38766" name="Line 214"/>
            <p:cNvSpPr>
              <a:spLocks noChangeShapeType="1"/>
            </p:cNvSpPr>
            <p:nvPr/>
          </p:nvSpPr>
          <p:spPr bwMode="auto">
            <a:xfrm>
              <a:off x="2916" y="1551"/>
              <a:ext cx="12" cy="1"/>
            </a:xfrm>
            <a:prstGeom prst="line">
              <a:avLst/>
            </a:prstGeom>
            <a:noFill/>
            <a:ln w="28575">
              <a:solidFill>
                <a:srgbClr val="999933"/>
              </a:solidFill>
              <a:round/>
              <a:headEnd/>
              <a:tailEnd/>
            </a:ln>
          </p:spPr>
          <p:txBody>
            <a:bodyPr/>
            <a:lstStyle/>
            <a:p>
              <a:endParaRPr lang="en-GB"/>
            </a:p>
          </p:txBody>
        </p:sp>
        <p:sp>
          <p:nvSpPr>
            <p:cNvPr id="38767" name="Line 215"/>
            <p:cNvSpPr>
              <a:spLocks noChangeShapeType="1"/>
            </p:cNvSpPr>
            <p:nvPr/>
          </p:nvSpPr>
          <p:spPr bwMode="auto">
            <a:xfrm>
              <a:off x="2928" y="1551"/>
              <a:ext cx="7" cy="6"/>
            </a:xfrm>
            <a:prstGeom prst="line">
              <a:avLst/>
            </a:prstGeom>
            <a:noFill/>
            <a:ln w="28575">
              <a:solidFill>
                <a:srgbClr val="999933"/>
              </a:solidFill>
              <a:round/>
              <a:headEnd/>
              <a:tailEnd/>
            </a:ln>
          </p:spPr>
          <p:txBody>
            <a:bodyPr/>
            <a:lstStyle/>
            <a:p>
              <a:endParaRPr lang="en-GB"/>
            </a:p>
          </p:txBody>
        </p:sp>
        <p:sp>
          <p:nvSpPr>
            <p:cNvPr id="38768" name="Line 216"/>
            <p:cNvSpPr>
              <a:spLocks noChangeShapeType="1"/>
            </p:cNvSpPr>
            <p:nvPr/>
          </p:nvSpPr>
          <p:spPr bwMode="auto">
            <a:xfrm>
              <a:off x="2935" y="1557"/>
              <a:ext cx="12" cy="1"/>
            </a:xfrm>
            <a:prstGeom prst="line">
              <a:avLst/>
            </a:prstGeom>
            <a:noFill/>
            <a:ln w="28575">
              <a:solidFill>
                <a:srgbClr val="999933"/>
              </a:solidFill>
              <a:round/>
              <a:headEnd/>
              <a:tailEnd/>
            </a:ln>
          </p:spPr>
          <p:txBody>
            <a:bodyPr/>
            <a:lstStyle/>
            <a:p>
              <a:endParaRPr lang="en-GB"/>
            </a:p>
          </p:txBody>
        </p:sp>
        <p:sp>
          <p:nvSpPr>
            <p:cNvPr id="38769" name="Line 217"/>
            <p:cNvSpPr>
              <a:spLocks noChangeShapeType="1"/>
            </p:cNvSpPr>
            <p:nvPr/>
          </p:nvSpPr>
          <p:spPr bwMode="auto">
            <a:xfrm>
              <a:off x="2947" y="1557"/>
              <a:ext cx="12" cy="6"/>
            </a:xfrm>
            <a:prstGeom prst="line">
              <a:avLst/>
            </a:prstGeom>
            <a:noFill/>
            <a:ln w="28575">
              <a:solidFill>
                <a:srgbClr val="999933"/>
              </a:solidFill>
              <a:round/>
              <a:headEnd/>
              <a:tailEnd/>
            </a:ln>
          </p:spPr>
          <p:txBody>
            <a:bodyPr/>
            <a:lstStyle/>
            <a:p>
              <a:endParaRPr lang="en-GB"/>
            </a:p>
          </p:txBody>
        </p:sp>
        <p:sp>
          <p:nvSpPr>
            <p:cNvPr id="38770" name="Line 218"/>
            <p:cNvSpPr>
              <a:spLocks noChangeShapeType="1"/>
            </p:cNvSpPr>
            <p:nvPr/>
          </p:nvSpPr>
          <p:spPr bwMode="auto">
            <a:xfrm>
              <a:off x="2959" y="1563"/>
              <a:ext cx="6" cy="6"/>
            </a:xfrm>
            <a:prstGeom prst="line">
              <a:avLst/>
            </a:prstGeom>
            <a:noFill/>
            <a:ln w="28575">
              <a:solidFill>
                <a:srgbClr val="999933"/>
              </a:solidFill>
              <a:round/>
              <a:headEnd/>
              <a:tailEnd/>
            </a:ln>
          </p:spPr>
          <p:txBody>
            <a:bodyPr/>
            <a:lstStyle/>
            <a:p>
              <a:endParaRPr lang="en-GB"/>
            </a:p>
          </p:txBody>
        </p:sp>
        <p:sp>
          <p:nvSpPr>
            <p:cNvPr id="38771" name="Line 219"/>
            <p:cNvSpPr>
              <a:spLocks noChangeShapeType="1"/>
            </p:cNvSpPr>
            <p:nvPr/>
          </p:nvSpPr>
          <p:spPr bwMode="auto">
            <a:xfrm>
              <a:off x="2965" y="1569"/>
              <a:ext cx="12" cy="6"/>
            </a:xfrm>
            <a:prstGeom prst="line">
              <a:avLst/>
            </a:prstGeom>
            <a:noFill/>
            <a:ln w="28575">
              <a:solidFill>
                <a:srgbClr val="999933"/>
              </a:solidFill>
              <a:round/>
              <a:headEnd/>
              <a:tailEnd/>
            </a:ln>
          </p:spPr>
          <p:txBody>
            <a:bodyPr/>
            <a:lstStyle/>
            <a:p>
              <a:endParaRPr lang="en-GB"/>
            </a:p>
          </p:txBody>
        </p:sp>
        <p:sp>
          <p:nvSpPr>
            <p:cNvPr id="38772" name="Line 220"/>
            <p:cNvSpPr>
              <a:spLocks noChangeShapeType="1"/>
            </p:cNvSpPr>
            <p:nvPr/>
          </p:nvSpPr>
          <p:spPr bwMode="auto">
            <a:xfrm>
              <a:off x="2977" y="1575"/>
              <a:ext cx="13" cy="7"/>
            </a:xfrm>
            <a:prstGeom prst="line">
              <a:avLst/>
            </a:prstGeom>
            <a:noFill/>
            <a:ln w="28575">
              <a:solidFill>
                <a:srgbClr val="999933"/>
              </a:solidFill>
              <a:round/>
              <a:headEnd/>
              <a:tailEnd/>
            </a:ln>
          </p:spPr>
          <p:txBody>
            <a:bodyPr/>
            <a:lstStyle/>
            <a:p>
              <a:endParaRPr lang="en-GB"/>
            </a:p>
          </p:txBody>
        </p:sp>
        <p:sp>
          <p:nvSpPr>
            <p:cNvPr id="38773" name="Line 221"/>
            <p:cNvSpPr>
              <a:spLocks noChangeShapeType="1"/>
            </p:cNvSpPr>
            <p:nvPr/>
          </p:nvSpPr>
          <p:spPr bwMode="auto">
            <a:xfrm>
              <a:off x="2990" y="1582"/>
              <a:ext cx="6" cy="6"/>
            </a:xfrm>
            <a:prstGeom prst="line">
              <a:avLst/>
            </a:prstGeom>
            <a:noFill/>
            <a:ln w="28575">
              <a:solidFill>
                <a:srgbClr val="999933"/>
              </a:solidFill>
              <a:round/>
              <a:headEnd/>
              <a:tailEnd/>
            </a:ln>
          </p:spPr>
          <p:txBody>
            <a:bodyPr/>
            <a:lstStyle/>
            <a:p>
              <a:endParaRPr lang="en-GB"/>
            </a:p>
          </p:txBody>
        </p:sp>
        <p:sp>
          <p:nvSpPr>
            <p:cNvPr id="38774" name="Line 222"/>
            <p:cNvSpPr>
              <a:spLocks noChangeShapeType="1"/>
            </p:cNvSpPr>
            <p:nvPr/>
          </p:nvSpPr>
          <p:spPr bwMode="auto">
            <a:xfrm>
              <a:off x="2996" y="1588"/>
              <a:ext cx="12" cy="6"/>
            </a:xfrm>
            <a:prstGeom prst="line">
              <a:avLst/>
            </a:prstGeom>
            <a:noFill/>
            <a:ln w="28575">
              <a:solidFill>
                <a:srgbClr val="999933"/>
              </a:solidFill>
              <a:round/>
              <a:headEnd/>
              <a:tailEnd/>
            </a:ln>
          </p:spPr>
          <p:txBody>
            <a:bodyPr/>
            <a:lstStyle/>
            <a:p>
              <a:endParaRPr lang="en-GB"/>
            </a:p>
          </p:txBody>
        </p:sp>
        <p:sp>
          <p:nvSpPr>
            <p:cNvPr id="38775" name="Line 223"/>
            <p:cNvSpPr>
              <a:spLocks noChangeShapeType="1"/>
            </p:cNvSpPr>
            <p:nvPr/>
          </p:nvSpPr>
          <p:spPr bwMode="auto">
            <a:xfrm>
              <a:off x="3008" y="1594"/>
              <a:ext cx="12" cy="6"/>
            </a:xfrm>
            <a:prstGeom prst="line">
              <a:avLst/>
            </a:prstGeom>
            <a:noFill/>
            <a:ln w="28575">
              <a:solidFill>
                <a:srgbClr val="999933"/>
              </a:solidFill>
              <a:round/>
              <a:headEnd/>
              <a:tailEnd/>
            </a:ln>
          </p:spPr>
          <p:txBody>
            <a:bodyPr/>
            <a:lstStyle/>
            <a:p>
              <a:endParaRPr lang="en-GB"/>
            </a:p>
          </p:txBody>
        </p:sp>
        <p:sp>
          <p:nvSpPr>
            <p:cNvPr id="38776" name="Line 224"/>
            <p:cNvSpPr>
              <a:spLocks noChangeShapeType="1"/>
            </p:cNvSpPr>
            <p:nvPr/>
          </p:nvSpPr>
          <p:spPr bwMode="auto">
            <a:xfrm>
              <a:off x="3020" y="1600"/>
              <a:ext cx="6" cy="6"/>
            </a:xfrm>
            <a:prstGeom prst="line">
              <a:avLst/>
            </a:prstGeom>
            <a:noFill/>
            <a:ln w="28575">
              <a:solidFill>
                <a:srgbClr val="999933"/>
              </a:solidFill>
              <a:round/>
              <a:headEnd/>
              <a:tailEnd/>
            </a:ln>
          </p:spPr>
          <p:txBody>
            <a:bodyPr/>
            <a:lstStyle/>
            <a:p>
              <a:endParaRPr lang="en-GB"/>
            </a:p>
          </p:txBody>
        </p:sp>
        <p:sp>
          <p:nvSpPr>
            <p:cNvPr id="38777" name="Line 225"/>
            <p:cNvSpPr>
              <a:spLocks noChangeShapeType="1"/>
            </p:cNvSpPr>
            <p:nvPr/>
          </p:nvSpPr>
          <p:spPr bwMode="auto">
            <a:xfrm>
              <a:off x="3026" y="1606"/>
              <a:ext cx="13" cy="12"/>
            </a:xfrm>
            <a:prstGeom prst="line">
              <a:avLst/>
            </a:prstGeom>
            <a:noFill/>
            <a:ln w="28575">
              <a:solidFill>
                <a:srgbClr val="999933"/>
              </a:solidFill>
              <a:round/>
              <a:headEnd/>
              <a:tailEnd/>
            </a:ln>
          </p:spPr>
          <p:txBody>
            <a:bodyPr/>
            <a:lstStyle/>
            <a:p>
              <a:endParaRPr lang="en-GB"/>
            </a:p>
          </p:txBody>
        </p:sp>
        <p:sp>
          <p:nvSpPr>
            <p:cNvPr id="38778" name="Line 226"/>
            <p:cNvSpPr>
              <a:spLocks noChangeShapeType="1"/>
            </p:cNvSpPr>
            <p:nvPr/>
          </p:nvSpPr>
          <p:spPr bwMode="auto">
            <a:xfrm>
              <a:off x="3039" y="1618"/>
              <a:ext cx="12" cy="6"/>
            </a:xfrm>
            <a:prstGeom prst="line">
              <a:avLst/>
            </a:prstGeom>
            <a:noFill/>
            <a:ln w="28575">
              <a:solidFill>
                <a:srgbClr val="999933"/>
              </a:solidFill>
              <a:round/>
              <a:headEnd/>
              <a:tailEnd/>
            </a:ln>
          </p:spPr>
          <p:txBody>
            <a:bodyPr/>
            <a:lstStyle/>
            <a:p>
              <a:endParaRPr lang="en-GB"/>
            </a:p>
          </p:txBody>
        </p:sp>
        <p:sp>
          <p:nvSpPr>
            <p:cNvPr id="38779" name="Line 227"/>
            <p:cNvSpPr>
              <a:spLocks noChangeShapeType="1"/>
            </p:cNvSpPr>
            <p:nvPr/>
          </p:nvSpPr>
          <p:spPr bwMode="auto">
            <a:xfrm>
              <a:off x="3051" y="1624"/>
              <a:ext cx="6" cy="13"/>
            </a:xfrm>
            <a:prstGeom prst="line">
              <a:avLst/>
            </a:prstGeom>
            <a:noFill/>
            <a:ln w="28575">
              <a:solidFill>
                <a:srgbClr val="999933"/>
              </a:solidFill>
              <a:round/>
              <a:headEnd/>
              <a:tailEnd/>
            </a:ln>
          </p:spPr>
          <p:txBody>
            <a:bodyPr/>
            <a:lstStyle/>
            <a:p>
              <a:endParaRPr lang="en-GB"/>
            </a:p>
          </p:txBody>
        </p:sp>
        <p:sp>
          <p:nvSpPr>
            <p:cNvPr id="38780" name="Line 228"/>
            <p:cNvSpPr>
              <a:spLocks noChangeShapeType="1"/>
            </p:cNvSpPr>
            <p:nvPr/>
          </p:nvSpPr>
          <p:spPr bwMode="auto">
            <a:xfrm>
              <a:off x="3057" y="1637"/>
              <a:ext cx="12" cy="6"/>
            </a:xfrm>
            <a:prstGeom prst="line">
              <a:avLst/>
            </a:prstGeom>
            <a:noFill/>
            <a:ln w="28575">
              <a:solidFill>
                <a:srgbClr val="999933"/>
              </a:solidFill>
              <a:round/>
              <a:headEnd/>
              <a:tailEnd/>
            </a:ln>
          </p:spPr>
          <p:txBody>
            <a:bodyPr/>
            <a:lstStyle/>
            <a:p>
              <a:endParaRPr lang="en-GB"/>
            </a:p>
          </p:txBody>
        </p:sp>
        <p:sp>
          <p:nvSpPr>
            <p:cNvPr id="38781" name="Line 229"/>
            <p:cNvSpPr>
              <a:spLocks noChangeShapeType="1"/>
            </p:cNvSpPr>
            <p:nvPr/>
          </p:nvSpPr>
          <p:spPr bwMode="auto">
            <a:xfrm>
              <a:off x="3069" y="1643"/>
              <a:ext cx="12" cy="12"/>
            </a:xfrm>
            <a:prstGeom prst="line">
              <a:avLst/>
            </a:prstGeom>
            <a:noFill/>
            <a:ln w="28575">
              <a:solidFill>
                <a:srgbClr val="999933"/>
              </a:solidFill>
              <a:round/>
              <a:headEnd/>
              <a:tailEnd/>
            </a:ln>
          </p:spPr>
          <p:txBody>
            <a:bodyPr/>
            <a:lstStyle/>
            <a:p>
              <a:endParaRPr lang="en-GB"/>
            </a:p>
          </p:txBody>
        </p:sp>
        <p:sp>
          <p:nvSpPr>
            <p:cNvPr id="38782" name="Line 230"/>
            <p:cNvSpPr>
              <a:spLocks noChangeShapeType="1"/>
            </p:cNvSpPr>
            <p:nvPr/>
          </p:nvSpPr>
          <p:spPr bwMode="auto">
            <a:xfrm>
              <a:off x="3081" y="1655"/>
              <a:ext cx="7" cy="6"/>
            </a:xfrm>
            <a:prstGeom prst="line">
              <a:avLst/>
            </a:prstGeom>
            <a:noFill/>
            <a:ln w="28575">
              <a:solidFill>
                <a:srgbClr val="999933"/>
              </a:solidFill>
              <a:round/>
              <a:headEnd/>
              <a:tailEnd/>
            </a:ln>
          </p:spPr>
          <p:txBody>
            <a:bodyPr/>
            <a:lstStyle/>
            <a:p>
              <a:endParaRPr lang="en-GB"/>
            </a:p>
          </p:txBody>
        </p:sp>
        <p:sp>
          <p:nvSpPr>
            <p:cNvPr id="38783" name="Line 231"/>
            <p:cNvSpPr>
              <a:spLocks noChangeShapeType="1"/>
            </p:cNvSpPr>
            <p:nvPr/>
          </p:nvSpPr>
          <p:spPr bwMode="auto">
            <a:xfrm>
              <a:off x="3088" y="1661"/>
              <a:ext cx="12" cy="12"/>
            </a:xfrm>
            <a:prstGeom prst="line">
              <a:avLst/>
            </a:prstGeom>
            <a:noFill/>
            <a:ln w="28575">
              <a:solidFill>
                <a:srgbClr val="999933"/>
              </a:solidFill>
              <a:round/>
              <a:headEnd/>
              <a:tailEnd/>
            </a:ln>
          </p:spPr>
          <p:txBody>
            <a:bodyPr/>
            <a:lstStyle/>
            <a:p>
              <a:endParaRPr lang="en-GB"/>
            </a:p>
          </p:txBody>
        </p:sp>
        <p:sp>
          <p:nvSpPr>
            <p:cNvPr id="38784" name="Line 232"/>
            <p:cNvSpPr>
              <a:spLocks noChangeShapeType="1"/>
            </p:cNvSpPr>
            <p:nvPr/>
          </p:nvSpPr>
          <p:spPr bwMode="auto">
            <a:xfrm>
              <a:off x="3100" y="1673"/>
              <a:ext cx="12" cy="13"/>
            </a:xfrm>
            <a:prstGeom prst="line">
              <a:avLst/>
            </a:prstGeom>
            <a:noFill/>
            <a:ln w="28575">
              <a:solidFill>
                <a:srgbClr val="999933"/>
              </a:solidFill>
              <a:round/>
              <a:headEnd/>
              <a:tailEnd/>
            </a:ln>
          </p:spPr>
          <p:txBody>
            <a:bodyPr/>
            <a:lstStyle/>
            <a:p>
              <a:endParaRPr lang="en-GB"/>
            </a:p>
          </p:txBody>
        </p:sp>
        <p:sp>
          <p:nvSpPr>
            <p:cNvPr id="38785" name="Line 233"/>
            <p:cNvSpPr>
              <a:spLocks noChangeShapeType="1"/>
            </p:cNvSpPr>
            <p:nvPr/>
          </p:nvSpPr>
          <p:spPr bwMode="auto">
            <a:xfrm>
              <a:off x="3112" y="1686"/>
              <a:ext cx="6" cy="12"/>
            </a:xfrm>
            <a:prstGeom prst="line">
              <a:avLst/>
            </a:prstGeom>
            <a:noFill/>
            <a:ln w="28575">
              <a:solidFill>
                <a:srgbClr val="999933"/>
              </a:solidFill>
              <a:round/>
              <a:headEnd/>
              <a:tailEnd/>
            </a:ln>
          </p:spPr>
          <p:txBody>
            <a:bodyPr/>
            <a:lstStyle/>
            <a:p>
              <a:endParaRPr lang="en-GB"/>
            </a:p>
          </p:txBody>
        </p:sp>
        <p:sp>
          <p:nvSpPr>
            <p:cNvPr id="38786" name="Line 234"/>
            <p:cNvSpPr>
              <a:spLocks noChangeShapeType="1"/>
            </p:cNvSpPr>
            <p:nvPr/>
          </p:nvSpPr>
          <p:spPr bwMode="auto">
            <a:xfrm>
              <a:off x="3118" y="1698"/>
              <a:ext cx="12" cy="6"/>
            </a:xfrm>
            <a:prstGeom prst="line">
              <a:avLst/>
            </a:prstGeom>
            <a:noFill/>
            <a:ln w="28575">
              <a:solidFill>
                <a:srgbClr val="999933"/>
              </a:solidFill>
              <a:round/>
              <a:headEnd/>
              <a:tailEnd/>
            </a:ln>
          </p:spPr>
          <p:txBody>
            <a:bodyPr/>
            <a:lstStyle/>
            <a:p>
              <a:endParaRPr lang="en-GB"/>
            </a:p>
          </p:txBody>
        </p:sp>
        <p:sp>
          <p:nvSpPr>
            <p:cNvPr id="38787" name="Line 235"/>
            <p:cNvSpPr>
              <a:spLocks noChangeShapeType="1"/>
            </p:cNvSpPr>
            <p:nvPr/>
          </p:nvSpPr>
          <p:spPr bwMode="auto">
            <a:xfrm>
              <a:off x="3130" y="1704"/>
              <a:ext cx="13" cy="12"/>
            </a:xfrm>
            <a:prstGeom prst="line">
              <a:avLst/>
            </a:prstGeom>
            <a:noFill/>
            <a:ln w="28575">
              <a:solidFill>
                <a:srgbClr val="999933"/>
              </a:solidFill>
              <a:round/>
              <a:headEnd/>
              <a:tailEnd/>
            </a:ln>
          </p:spPr>
          <p:txBody>
            <a:bodyPr/>
            <a:lstStyle/>
            <a:p>
              <a:endParaRPr lang="en-GB"/>
            </a:p>
          </p:txBody>
        </p:sp>
        <p:sp>
          <p:nvSpPr>
            <p:cNvPr id="38788" name="Line 236"/>
            <p:cNvSpPr>
              <a:spLocks noChangeShapeType="1"/>
            </p:cNvSpPr>
            <p:nvPr/>
          </p:nvSpPr>
          <p:spPr bwMode="auto">
            <a:xfrm>
              <a:off x="3143" y="1716"/>
              <a:ext cx="6" cy="12"/>
            </a:xfrm>
            <a:prstGeom prst="line">
              <a:avLst/>
            </a:prstGeom>
            <a:noFill/>
            <a:ln w="28575">
              <a:solidFill>
                <a:srgbClr val="999933"/>
              </a:solidFill>
              <a:round/>
              <a:headEnd/>
              <a:tailEnd/>
            </a:ln>
          </p:spPr>
          <p:txBody>
            <a:bodyPr/>
            <a:lstStyle/>
            <a:p>
              <a:endParaRPr lang="en-GB"/>
            </a:p>
          </p:txBody>
        </p:sp>
        <p:sp>
          <p:nvSpPr>
            <p:cNvPr id="38789" name="Line 237"/>
            <p:cNvSpPr>
              <a:spLocks noChangeShapeType="1"/>
            </p:cNvSpPr>
            <p:nvPr/>
          </p:nvSpPr>
          <p:spPr bwMode="auto">
            <a:xfrm>
              <a:off x="3149" y="1728"/>
              <a:ext cx="12" cy="13"/>
            </a:xfrm>
            <a:prstGeom prst="line">
              <a:avLst/>
            </a:prstGeom>
            <a:noFill/>
            <a:ln w="28575">
              <a:solidFill>
                <a:srgbClr val="999933"/>
              </a:solidFill>
              <a:round/>
              <a:headEnd/>
              <a:tailEnd/>
            </a:ln>
          </p:spPr>
          <p:txBody>
            <a:bodyPr/>
            <a:lstStyle/>
            <a:p>
              <a:endParaRPr lang="en-GB"/>
            </a:p>
          </p:txBody>
        </p:sp>
        <p:sp>
          <p:nvSpPr>
            <p:cNvPr id="38790" name="Line 238"/>
            <p:cNvSpPr>
              <a:spLocks noChangeShapeType="1"/>
            </p:cNvSpPr>
            <p:nvPr/>
          </p:nvSpPr>
          <p:spPr bwMode="auto">
            <a:xfrm>
              <a:off x="3161" y="1741"/>
              <a:ext cx="12" cy="6"/>
            </a:xfrm>
            <a:prstGeom prst="line">
              <a:avLst/>
            </a:prstGeom>
            <a:noFill/>
            <a:ln w="28575">
              <a:solidFill>
                <a:srgbClr val="999933"/>
              </a:solidFill>
              <a:round/>
              <a:headEnd/>
              <a:tailEnd/>
            </a:ln>
          </p:spPr>
          <p:txBody>
            <a:bodyPr/>
            <a:lstStyle/>
            <a:p>
              <a:endParaRPr lang="en-GB"/>
            </a:p>
          </p:txBody>
        </p:sp>
        <p:sp>
          <p:nvSpPr>
            <p:cNvPr id="38791" name="Line 239"/>
            <p:cNvSpPr>
              <a:spLocks noChangeShapeType="1"/>
            </p:cNvSpPr>
            <p:nvPr/>
          </p:nvSpPr>
          <p:spPr bwMode="auto">
            <a:xfrm>
              <a:off x="3173" y="1747"/>
              <a:ext cx="6" cy="12"/>
            </a:xfrm>
            <a:prstGeom prst="line">
              <a:avLst/>
            </a:prstGeom>
            <a:noFill/>
            <a:ln w="28575">
              <a:solidFill>
                <a:srgbClr val="999933"/>
              </a:solidFill>
              <a:round/>
              <a:headEnd/>
              <a:tailEnd/>
            </a:ln>
          </p:spPr>
          <p:txBody>
            <a:bodyPr/>
            <a:lstStyle/>
            <a:p>
              <a:endParaRPr lang="en-GB"/>
            </a:p>
          </p:txBody>
        </p:sp>
        <p:sp>
          <p:nvSpPr>
            <p:cNvPr id="38792" name="Line 240"/>
            <p:cNvSpPr>
              <a:spLocks noChangeShapeType="1"/>
            </p:cNvSpPr>
            <p:nvPr/>
          </p:nvSpPr>
          <p:spPr bwMode="auto">
            <a:xfrm>
              <a:off x="3179" y="1759"/>
              <a:ext cx="13" cy="12"/>
            </a:xfrm>
            <a:prstGeom prst="line">
              <a:avLst/>
            </a:prstGeom>
            <a:noFill/>
            <a:ln w="28575">
              <a:solidFill>
                <a:srgbClr val="999933"/>
              </a:solidFill>
              <a:round/>
              <a:headEnd/>
              <a:tailEnd/>
            </a:ln>
          </p:spPr>
          <p:txBody>
            <a:bodyPr/>
            <a:lstStyle/>
            <a:p>
              <a:endParaRPr lang="en-GB"/>
            </a:p>
          </p:txBody>
        </p:sp>
        <p:sp>
          <p:nvSpPr>
            <p:cNvPr id="38793" name="Line 241"/>
            <p:cNvSpPr>
              <a:spLocks noChangeShapeType="1"/>
            </p:cNvSpPr>
            <p:nvPr/>
          </p:nvSpPr>
          <p:spPr bwMode="auto">
            <a:xfrm>
              <a:off x="3192" y="1771"/>
              <a:ext cx="12" cy="12"/>
            </a:xfrm>
            <a:prstGeom prst="line">
              <a:avLst/>
            </a:prstGeom>
            <a:noFill/>
            <a:ln w="28575">
              <a:solidFill>
                <a:srgbClr val="999933"/>
              </a:solidFill>
              <a:round/>
              <a:headEnd/>
              <a:tailEnd/>
            </a:ln>
          </p:spPr>
          <p:txBody>
            <a:bodyPr/>
            <a:lstStyle/>
            <a:p>
              <a:endParaRPr lang="en-GB"/>
            </a:p>
          </p:txBody>
        </p:sp>
        <p:sp>
          <p:nvSpPr>
            <p:cNvPr id="38794" name="Line 242"/>
            <p:cNvSpPr>
              <a:spLocks noChangeShapeType="1"/>
            </p:cNvSpPr>
            <p:nvPr/>
          </p:nvSpPr>
          <p:spPr bwMode="auto">
            <a:xfrm>
              <a:off x="3204" y="1783"/>
              <a:ext cx="6" cy="13"/>
            </a:xfrm>
            <a:prstGeom prst="line">
              <a:avLst/>
            </a:prstGeom>
            <a:noFill/>
            <a:ln w="28575">
              <a:solidFill>
                <a:srgbClr val="999933"/>
              </a:solidFill>
              <a:round/>
              <a:headEnd/>
              <a:tailEnd/>
            </a:ln>
          </p:spPr>
          <p:txBody>
            <a:bodyPr/>
            <a:lstStyle/>
            <a:p>
              <a:endParaRPr lang="en-GB"/>
            </a:p>
          </p:txBody>
        </p:sp>
        <p:sp>
          <p:nvSpPr>
            <p:cNvPr id="38795" name="Line 243"/>
            <p:cNvSpPr>
              <a:spLocks noChangeShapeType="1"/>
            </p:cNvSpPr>
            <p:nvPr/>
          </p:nvSpPr>
          <p:spPr bwMode="auto">
            <a:xfrm>
              <a:off x="3210" y="1796"/>
              <a:ext cx="12" cy="12"/>
            </a:xfrm>
            <a:prstGeom prst="line">
              <a:avLst/>
            </a:prstGeom>
            <a:noFill/>
            <a:ln w="28575">
              <a:solidFill>
                <a:srgbClr val="999933"/>
              </a:solidFill>
              <a:round/>
              <a:headEnd/>
              <a:tailEnd/>
            </a:ln>
          </p:spPr>
          <p:txBody>
            <a:bodyPr/>
            <a:lstStyle/>
            <a:p>
              <a:endParaRPr lang="en-GB"/>
            </a:p>
          </p:txBody>
        </p:sp>
        <p:sp>
          <p:nvSpPr>
            <p:cNvPr id="38796" name="Line 244"/>
            <p:cNvSpPr>
              <a:spLocks noChangeShapeType="1"/>
            </p:cNvSpPr>
            <p:nvPr/>
          </p:nvSpPr>
          <p:spPr bwMode="auto">
            <a:xfrm>
              <a:off x="3222" y="1808"/>
              <a:ext cx="12" cy="6"/>
            </a:xfrm>
            <a:prstGeom prst="line">
              <a:avLst/>
            </a:prstGeom>
            <a:noFill/>
            <a:ln w="28575">
              <a:solidFill>
                <a:srgbClr val="999933"/>
              </a:solidFill>
              <a:round/>
              <a:headEnd/>
              <a:tailEnd/>
            </a:ln>
          </p:spPr>
          <p:txBody>
            <a:bodyPr/>
            <a:lstStyle/>
            <a:p>
              <a:endParaRPr lang="en-GB"/>
            </a:p>
          </p:txBody>
        </p:sp>
        <p:sp>
          <p:nvSpPr>
            <p:cNvPr id="38797" name="Line 245"/>
            <p:cNvSpPr>
              <a:spLocks noChangeShapeType="1"/>
            </p:cNvSpPr>
            <p:nvPr/>
          </p:nvSpPr>
          <p:spPr bwMode="auto">
            <a:xfrm>
              <a:off x="3234" y="1814"/>
              <a:ext cx="6" cy="12"/>
            </a:xfrm>
            <a:prstGeom prst="line">
              <a:avLst/>
            </a:prstGeom>
            <a:noFill/>
            <a:ln w="28575">
              <a:solidFill>
                <a:srgbClr val="999933"/>
              </a:solidFill>
              <a:round/>
              <a:headEnd/>
              <a:tailEnd/>
            </a:ln>
          </p:spPr>
          <p:txBody>
            <a:bodyPr/>
            <a:lstStyle/>
            <a:p>
              <a:endParaRPr lang="en-GB"/>
            </a:p>
          </p:txBody>
        </p:sp>
        <p:sp>
          <p:nvSpPr>
            <p:cNvPr id="38798" name="Line 246"/>
            <p:cNvSpPr>
              <a:spLocks noChangeShapeType="1"/>
            </p:cNvSpPr>
            <p:nvPr/>
          </p:nvSpPr>
          <p:spPr bwMode="auto">
            <a:xfrm>
              <a:off x="3240" y="1826"/>
              <a:ext cx="13" cy="12"/>
            </a:xfrm>
            <a:prstGeom prst="line">
              <a:avLst/>
            </a:prstGeom>
            <a:noFill/>
            <a:ln w="28575">
              <a:solidFill>
                <a:srgbClr val="999933"/>
              </a:solidFill>
              <a:round/>
              <a:headEnd/>
              <a:tailEnd/>
            </a:ln>
          </p:spPr>
          <p:txBody>
            <a:bodyPr/>
            <a:lstStyle/>
            <a:p>
              <a:endParaRPr lang="en-GB"/>
            </a:p>
          </p:txBody>
        </p:sp>
        <p:sp>
          <p:nvSpPr>
            <p:cNvPr id="38799" name="Line 247"/>
            <p:cNvSpPr>
              <a:spLocks noChangeShapeType="1"/>
            </p:cNvSpPr>
            <p:nvPr/>
          </p:nvSpPr>
          <p:spPr bwMode="auto">
            <a:xfrm>
              <a:off x="3253" y="1838"/>
              <a:ext cx="6" cy="13"/>
            </a:xfrm>
            <a:prstGeom prst="line">
              <a:avLst/>
            </a:prstGeom>
            <a:noFill/>
            <a:ln w="28575">
              <a:solidFill>
                <a:srgbClr val="999933"/>
              </a:solidFill>
              <a:round/>
              <a:headEnd/>
              <a:tailEnd/>
            </a:ln>
          </p:spPr>
          <p:txBody>
            <a:bodyPr/>
            <a:lstStyle/>
            <a:p>
              <a:endParaRPr lang="en-GB"/>
            </a:p>
          </p:txBody>
        </p:sp>
        <p:sp>
          <p:nvSpPr>
            <p:cNvPr id="38800" name="Line 248"/>
            <p:cNvSpPr>
              <a:spLocks noChangeShapeType="1"/>
            </p:cNvSpPr>
            <p:nvPr/>
          </p:nvSpPr>
          <p:spPr bwMode="auto">
            <a:xfrm>
              <a:off x="3259" y="1851"/>
              <a:ext cx="12" cy="12"/>
            </a:xfrm>
            <a:prstGeom prst="line">
              <a:avLst/>
            </a:prstGeom>
            <a:noFill/>
            <a:ln w="28575">
              <a:solidFill>
                <a:srgbClr val="999933"/>
              </a:solidFill>
              <a:round/>
              <a:headEnd/>
              <a:tailEnd/>
            </a:ln>
          </p:spPr>
          <p:txBody>
            <a:bodyPr/>
            <a:lstStyle/>
            <a:p>
              <a:endParaRPr lang="en-GB"/>
            </a:p>
          </p:txBody>
        </p:sp>
        <p:sp>
          <p:nvSpPr>
            <p:cNvPr id="38801" name="Line 249"/>
            <p:cNvSpPr>
              <a:spLocks noChangeShapeType="1"/>
            </p:cNvSpPr>
            <p:nvPr/>
          </p:nvSpPr>
          <p:spPr bwMode="auto">
            <a:xfrm>
              <a:off x="3271" y="1863"/>
              <a:ext cx="12" cy="6"/>
            </a:xfrm>
            <a:prstGeom prst="line">
              <a:avLst/>
            </a:prstGeom>
            <a:noFill/>
            <a:ln w="28575">
              <a:solidFill>
                <a:srgbClr val="999933"/>
              </a:solidFill>
              <a:round/>
              <a:headEnd/>
              <a:tailEnd/>
            </a:ln>
          </p:spPr>
          <p:txBody>
            <a:bodyPr/>
            <a:lstStyle/>
            <a:p>
              <a:endParaRPr lang="en-GB"/>
            </a:p>
          </p:txBody>
        </p:sp>
        <p:sp>
          <p:nvSpPr>
            <p:cNvPr id="38802" name="Line 250"/>
            <p:cNvSpPr>
              <a:spLocks noChangeShapeType="1"/>
            </p:cNvSpPr>
            <p:nvPr/>
          </p:nvSpPr>
          <p:spPr bwMode="auto">
            <a:xfrm>
              <a:off x="3283" y="1869"/>
              <a:ext cx="6" cy="12"/>
            </a:xfrm>
            <a:prstGeom prst="line">
              <a:avLst/>
            </a:prstGeom>
            <a:noFill/>
            <a:ln w="28575">
              <a:solidFill>
                <a:srgbClr val="999933"/>
              </a:solidFill>
              <a:round/>
              <a:headEnd/>
              <a:tailEnd/>
            </a:ln>
          </p:spPr>
          <p:txBody>
            <a:bodyPr/>
            <a:lstStyle/>
            <a:p>
              <a:endParaRPr lang="en-GB"/>
            </a:p>
          </p:txBody>
        </p:sp>
        <p:sp>
          <p:nvSpPr>
            <p:cNvPr id="38803" name="Line 251"/>
            <p:cNvSpPr>
              <a:spLocks noChangeShapeType="1"/>
            </p:cNvSpPr>
            <p:nvPr/>
          </p:nvSpPr>
          <p:spPr bwMode="auto">
            <a:xfrm>
              <a:off x="3289" y="1881"/>
              <a:ext cx="13" cy="12"/>
            </a:xfrm>
            <a:prstGeom prst="line">
              <a:avLst/>
            </a:prstGeom>
            <a:noFill/>
            <a:ln w="28575">
              <a:solidFill>
                <a:srgbClr val="999933"/>
              </a:solidFill>
              <a:round/>
              <a:headEnd/>
              <a:tailEnd/>
            </a:ln>
          </p:spPr>
          <p:txBody>
            <a:bodyPr/>
            <a:lstStyle/>
            <a:p>
              <a:endParaRPr lang="en-GB"/>
            </a:p>
          </p:txBody>
        </p:sp>
        <p:sp>
          <p:nvSpPr>
            <p:cNvPr id="38804" name="Line 252"/>
            <p:cNvSpPr>
              <a:spLocks noChangeShapeType="1"/>
            </p:cNvSpPr>
            <p:nvPr/>
          </p:nvSpPr>
          <p:spPr bwMode="auto">
            <a:xfrm>
              <a:off x="3302" y="1893"/>
              <a:ext cx="12" cy="7"/>
            </a:xfrm>
            <a:prstGeom prst="line">
              <a:avLst/>
            </a:prstGeom>
            <a:noFill/>
            <a:ln w="28575">
              <a:solidFill>
                <a:srgbClr val="999933"/>
              </a:solidFill>
              <a:round/>
              <a:headEnd/>
              <a:tailEnd/>
            </a:ln>
          </p:spPr>
          <p:txBody>
            <a:bodyPr/>
            <a:lstStyle/>
            <a:p>
              <a:endParaRPr lang="en-GB"/>
            </a:p>
          </p:txBody>
        </p:sp>
        <p:sp>
          <p:nvSpPr>
            <p:cNvPr id="38805" name="Line 253"/>
            <p:cNvSpPr>
              <a:spLocks noChangeShapeType="1"/>
            </p:cNvSpPr>
            <p:nvPr/>
          </p:nvSpPr>
          <p:spPr bwMode="auto">
            <a:xfrm>
              <a:off x="3314" y="1900"/>
              <a:ext cx="6" cy="12"/>
            </a:xfrm>
            <a:prstGeom prst="line">
              <a:avLst/>
            </a:prstGeom>
            <a:noFill/>
            <a:ln w="28575">
              <a:solidFill>
                <a:srgbClr val="999933"/>
              </a:solidFill>
              <a:round/>
              <a:headEnd/>
              <a:tailEnd/>
            </a:ln>
          </p:spPr>
          <p:txBody>
            <a:bodyPr/>
            <a:lstStyle/>
            <a:p>
              <a:endParaRPr lang="en-GB"/>
            </a:p>
          </p:txBody>
        </p:sp>
        <p:sp>
          <p:nvSpPr>
            <p:cNvPr id="38806" name="Line 254"/>
            <p:cNvSpPr>
              <a:spLocks noChangeShapeType="1"/>
            </p:cNvSpPr>
            <p:nvPr/>
          </p:nvSpPr>
          <p:spPr bwMode="auto">
            <a:xfrm>
              <a:off x="3320" y="1912"/>
              <a:ext cx="12" cy="6"/>
            </a:xfrm>
            <a:prstGeom prst="line">
              <a:avLst/>
            </a:prstGeom>
            <a:noFill/>
            <a:ln w="28575">
              <a:solidFill>
                <a:srgbClr val="999933"/>
              </a:solidFill>
              <a:round/>
              <a:headEnd/>
              <a:tailEnd/>
            </a:ln>
          </p:spPr>
          <p:txBody>
            <a:bodyPr/>
            <a:lstStyle/>
            <a:p>
              <a:endParaRPr lang="en-GB"/>
            </a:p>
          </p:txBody>
        </p:sp>
        <p:sp>
          <p:nvSpPr>
            <p:cNvPr id="38807" name="Line 255"/>
            <p:cNvSpPr>
              <a:spLocks noChangeShapeType="1"/>
            </p:cNvSpPr>
            <p:nvPr/>
          </p:nvSpPr>
          <p:spPr bwMode="auto">
            <a:xfrm>
              <a:off x="3332" y="1918"/>
              <a:ext cx="12" cy="12"/>
            </a:xfrm>
            <a:prstGeom prst="line">
              <a:avLst/>
            </a:prstGeom>
            <a:noFill/>
            <a:ln w="28575">
              <a:solidFill>
                <a:srgbClr val="999933"/>
              </a:solidFill>
              <a:round/>
              <a:headEnd/>
              <a:tailEnd/>
            </a:ln>
          </p:spPr>
          <p:txBody>
            <a:bodyPr/>
            <a:lstStyle/>
            <a:p>
              <a:endParaRPr lang="en-GB"/>
            </a:p>
          </p:txBody>
        </p:sp>
        <p:sp>
          <p:nvSpPr>
            <p:cNvPr id="38808" name="Line 256"/>
            <p:cNvSpPr>
              <a:spLocks noChangeShapeType="1"/>
            </p:cNvSpPr>
            <p:nvPr/>
          </p:nvSpPr>
          <p:spPr bwMode="auto">
            <a:xfrm>
              <a:off x="3344" y="1930"/>
              <a:ext cx="7" cy="6"/>
            </a:xfrm>
            <a:prstGeom prst="line">
              <a:avLst/>
            </a:prstGeom>
            <a:noFill/>
            <a:ln w="28575">
              <a:solidFill>
                <a:srgbClr val="999933"/>
              </a:solidFill>
              <a:round/>
              <a:headEnd/>
              <a:tailEnd/>
            </a:ln>
          </p:spPr>
          <p:txBody>
            <a:bodyPr/>
            <a:lstStyle/>
            <a:p>
              <a:endParaRPr lang="en-GB"/>
            </a:p>
          </p:txBody>
        </p:sp>
        <p:sp>
          <p:nvSpPr>
            <p:cNvPr id="38809" name="Line 257"/>
            <p:cNvSpPr>
              <a:spLocks noChangeShapeType="1"/>
            </p:cNvSpPr>
            <p:nvPr/>
          </p:nvSpPr>
          <p:spPr bwMode="auto">
            <a:xfrm>
              <a:off x="3351" y="1936"/>
              <a:ext cx="12" cy="13"/>
            </a:xfrm>
            <a:prstGeom prst="line">
              <a:avLst/>
            </a:prstGeom>
            <a:noFill/>
            <a:ln w="28575">
              <a:solidFill>
                <a:srgbClr val="999933"/>
              </a:solidFill>
              <a:round/>
              <a:headEnd/>
              <a:tailEnd/>
            </a:ln>
          </p:spPr>
          <p:txBody>
            <a:bodyPr/>
            <a:lstStyle/>
            <a:p>
              <a:endParaRPr lang="en-GB"/>
            </a:p>
          </p:txBody>
        </p:sp>
        <p:sp>
          <p:nvSpPr>
            <p:cNvPr id="38810" name="Line 258"/>
            <p:cNvSpPr>
              <a:spLocks noChangeShapeType="1"/>
            </p:cNvSpPr>
            <p:nvPr/>
          </p:nvSpPr>
          <p:spPr bwMode="auto">
            <a:xfrm>
              <a:off x="3363" y="1949"/>
              <a:ext cx="12" cy="6"/>
            </a:xfrm>
            <a:prstGeom prst="line">
              <a:avLst/>
            </a:prstGeom>
            <a:noFill/>
            <a:ln w="28575">
              <a:solidFill>
                <a:srgbClr val="999933"/>
              </a:solidFill>
              <a:round/>
              <a:headEnd/>
              <a:tailEnd/>
            </a:ln>
          </p:spPr>
          <p:txBody>
            <a:bodyPr/>
            <a:lstStyle/>
            <a:p>
              <a:endParaRPr lang="en-GB"/>
            </a:p>
          </p:txBody>
        </p:sp>
        <p:sp>
          <p:nvSpPr>
            <p:cNvPr id="38811" name="Line 259"/>
            <p:cNvSpPr>
              <a:spLocks noChangeShapeType="1"/>
            </p:cNvSpPr>
            <p:nvPr/>
          </p:nvSpPr>
          <p:spPr bwMode="auto">
            <a:xfrm>
              <a:off x="3375" y="1955"/>
              <a:ext cx="6" cy="12"/>
            </a:xfrm>
            <a:prstGeom prst="line">
              <a:avLst/>
            </a:prstGeom>
            <a:noFill/>
            <a:ln w="28575">
              <a:solidFill>
                <a:srgbClr val="999933"/>
              </a:solidFill>
              <a:round/>
              <a:headEnd/>
              <a:tailEnd/>
            </a:ln>
          </p:spPr>
          <p:txBody>
            <a:bodyPr/>
            <a:lstStyle/>
            <a:p>
              <a:endParaRPr lang="en-GB"/>
            </a:p>
          </p:txBody>
        </p:sp>
        <p:sp>
          <p:nvSpPr>
            <p:cNvPr id="38812" name="Line 260"/>
            <p:cNvSpPr>
              <a:spLocks noChangeShapeType="1"/>
            </p:cNvSpPr>
            <p:nvPr/>
          </p:nvSpPr>
          <p:spPr bwMode="auto">
            <a:xfrm>
              <a:off x="3381" y="1967"/>
              <a:ext cx="12" cy="1"/>
            </a:xfrm>
            <a:prstGeom prst="line">
              <a:avLst/>
            </a:prstGeom>
            <a:noFill/>
            <a:ln w="28575">
              <a:solidFill>
                <a:srgbClr val="999933"/>
              </a:solidFill>
              <a:round/>
              <a:headEnd/>
              <a:tailEnd/>
            </a:ln>
          </p:spPr>
          <p:txBody>
            <a:bodyPr/>
            <a:lstStyle/>
            <a:p>
              <a:endParaRPr lang="en-GB"/>
            </a:p>
          </p:txBody>
        </p:sp>
        <p:sp>
          <p:nvSpPr>
            <p:cNvPr id="38813" name="Line 261"/>
            <p:cNvSpPr>
              <a:spLocks noChangeShapeType="1"/>
            </p:cNvSpPr>
            <p:nvPr/>
          </p:nvSpPr>
          <p:spPr bwMode="auto">
            <a:xfrm>
              <a:off x="3393" y="1967"/>
              <a:ext cx="13" cy="1"/>
            </a:xfrm>
            <a:prstGeom prst="line">
              <a:avLst/>
            </a:prstGeom>
            <a:noFill/>
            <a:ln w="28575">
              <a:solidFill>
                <a:srgbClr val="999933"/>
              </a:solidFill>
              <a:round/>
              <a:headEnd/>
              <a:tailEnd/>
            </a:ln>
          </p:spPr>
          <p:txBody>
            <a:bodyPr/>
            <a:lstStyle/>
            <a:p>
              <a:endParaRPr lang="en-GB"/>
            </a:p>
          </p:txBody>
        </p:sp>
        <p:sp>
          <p:nvSpPr>
            <p:cNvPr id="38814" name="Line 262"/>
            <p:cNvSpPr>
              <a:spLocks noChangeShapeType="1"/>
            </p:cNvSpPr>
            <p:nvPr/>
          </p:nvSpPr>
          <p:spPr bwMode="auto">
            <a:xfrm>
              <a:off x="3406" y="1967"/>
              <a:ext cx="6" cy="6"/>
            </a:xfrm>
            <a:prstGeom prst="line">
              <a:avLst/>
            </a:prstGeom>
            <a:noFill/>
            <a:ln w="28575">
              <a:solidFill>
                <a:srgbClr val="999933"/>
              </a:solidFill>
              <a:round/>
              <a:headEnd/>
              <a:tailEnd/>
            </a:ln>
          </p:spPr>
          <p:txBody>
            <a:bodyPr/>
            <a:lstStyle/>
            <a:p>
              <a:endParaRPr lang="en-GB"/>
            </a:p>
          </p:txBody>
        </p:sp>
        <p:sp>
          <p:nvSpPr>
            <p:cNvPr id="38815" name="Line 263"/>
            <p:cNvSpPr>
              <a:spLocks noChangeShapeType="1"/>
            </p:cNvSpPr>
            <p:nvPr/>
          </p:nvSpPr>
          <p:spPr bwMode="auto">
            <a:xfrm>
              <a:off x="3412" y="1973"/>
              <a:ext cx="12" cy="1"/>
            </a:xfrm>
            <a:prstGeom prst="line">
              <a:avLst/>
            </a:prstGeom>
            <a:noFill/>
            <a:ln w="28575">
              <a:solidFill>
                <a:srgbClr val="999933"/>
              </a:solidFill>
              <a:round/>
              <a:headEnd/>
              <a:tailEnd/>
            </a:ln>
          </p:spPr>
          <p:txBody>
            <a:bodyPr/>
            <a:lstStyle/>
            <a:p>
              <a:endParaRPr lang="en-GB"/>
            </a:p>
          </p:txBody>
        </p:sp>
        <p:sp>
          <p:nvSpPr>
            <p:cNvPr id="38816" name="Line 264"/>
            <p:cNvSpPr>
              <a:spLocks noChangeShapeType="1"/>
            </p:cNvSpPr>
            <p:nvPr/>
          </p:nvSpPr>
          <p:spPr bwMode="auto">
            <a:xfrm>
              <a:off x="3424" y="1973"/>
              <a:ext cx="12" cy="1"/>
            </a:xfrm>
            <a:prstGeom prst="line">
              <a:avLst/>
            </a:prstGeom>
            <a:noFill/>
            <a:ln w="28575">
              <a:solidFill>
                <a:srgbClr val="999933"/>
              </a:solidFill>
              <a:round/>
              <a:headEnd/>
              <a:tailEnd/>
            </a:ln>
          </p:spPr>
          <p:txBody>
            <a:bodyPr/>
            <a:lstStyle/>
            <a:p>
              <a:endParaRPr lang="en-GB"/>
            </a:p>
          </p:txBody>
        </p:sp>
        <p:sp>
          <p:nvSpPr>
            <p:cNvPr id="38817" name="Line 265"/>
            <p:cNvSpPr>
              <a:spLocks noChangeShapeType="1"/>
            </p:cNvSpPr>
            <p:nvPr/>
          </p:nvSpPr>
          <p:spPr bwMode="auto">
            <a:xfrm>
              <a:off x="3436" y="1973"/>
              <a:ext cx="6" cy="1"/>
            </a:xfrm>
            <a:prstGeom prst="line">
              <a:avLst/>
            </a:prstGeom>
            <a:noFill/>
            <a:ln w="28575">
              <a:solidFill>
                <a:srgbClr val="999933"/>
              </a:solidFill>
              <a:round/>
              <a:headEnd/>
              <a:tailEnd/>
            </a:ln>
          </p:spPr>
          <p:txBody>
            <a:bodyPr/>
            <a:lstStyle/>
            <a:p>
              <a:endParaRPr lang="en-GB"/>
            </a:p>
          </p:txBody>
        </p:sp>
        <p:sp>
          <p:nvSpPr>
            <p:cNvPr id="38818" name="Line 266"/>
            <p:cNvSpPr>
              <a:spLocks noChangeShapeType="1"/>
            </p:cNvSpPr>
            <p:nvPr/>
          </p:nvSpPr>
          <p:spPr bwMode="auto">
            <a:xfrm>
              <a:off x="3442" y="1973"/>
              <a:ext cx="13" cy="6"/>
            </a:xfrm>
            <a:prstGeom prst="line">
              <a:avLst/>
            </a:prstGeom>
            <a:noFill/>
            <a:ln w="28575">
              <a:solidFill>
                <a:srgbClr val="999933"/>
              </a:solidFill>
              <a:round/>
              <a:headEnd/>
              <a:tailEnd/>
            </a:ln>
          </p:spPr>
          <p:txBody>
            <a:bodyPr/>
            <a:lstStyle/>
            <a:p>
              <a:endParaRPr lang="en-GB"/>
            </a:p>
          </p:txBody>
        </p:sp>
        <p:sp>
          <p:nvSpPr>
            <p:cNvPr id="38819" name="Line 267"/>
            <p:cNvSpPr>
              <a:spLocks noChangeShapeType="1"/>
            </p:cNvSpPr>
            <p:nvPr/>
          </p:nvSpPr>
          <p:spPr bwMode="auto">
            <a:xfrm>
              <a:off x="3455" y="1979"/>
              <a:ext cx="12" cy="1"/>
            </a:xfrm>
            <a:prstGeom prst="line">
              <a:avLst/>
            </a:prstGeom>
            <a:noFill/>
            <a:ln w="28575">
              <a:solidFill>
                <a:srgbClr val="999933"/>
              </a:solidFill>
              <a:round/>
              <a:headEnd/>
              <a:tailEnd/>
            </a:ln>
          </p:spPr>
          <p:txBody>
            <a:bodyPr/>
            <a:lstStyle/>
            <a:p>
              <a:endParaRPr lang="en-GB"/>
            </a:p>
          </p:txBody>
        </p:sp>
        <p:sp>
          <p:nvSpPr>
            <p:cNvPr id="38820" name="Line 268"/>
            <p:cNvSpPr>
              <a:spLocks noChangeShapeType="1"/>
            </p:cNvSpPr>
            <p:nvPr/>
          </p:nvSpPr>
          <p:spPr bwMode="auto">
            <a:xfrm>
              <a:off x="3467" y="1979"/>
              <a:ext cx="6" cy="1"/>
            </a:xfrm>
            <a:prstGeom prst="line">
              <a:avLst/>
            </a:prstGeom>
            <a:noFill/>
            <a:ln w="28575">
              <a:solidFill>
                <a:srgbClr val="999933"/>
              </a:solidFill>
              <a:round/>
              <a:headEnd/>
              <a:tailEnd/>
            </a:ln>
          </p:spPr>
          <p:txBody>
            <a:bodyPr/>
            <a:lstStyle/>
            <a:p>
              <a:endParaRPr lang="en-GB"/>
            </a:p>
          </p:txBody>
        </p:sp>
        <p:sp>
          <p:nvSpPr>
            <p:cNvPr id="38821" name="Line 269"/>
            <p:cNvSpPr>
              <a:spLocks noChangeShapeType="1"/>
            </p:cNvSpPr>
            <p:nvPr/>
          </p:nvSpPr>
          <p:spPr bwMode="auto">
            <a:xfrm>
              <a:off x="3473" y="1979"/>
              <a:ext cx="12" cy="6"/>
            </a:xfrm>
            <a:prstGeom prst="line">
              <a:avLst/>
            </a:prstGeom>
            <a:noFill/>
            <a:ln w="28575">
              <a:solidFill>
                <a:srgbClr val="999933"/>
              </a:solidFill>
              <a:round/>
              <a:headEnd/>
              <a:tailEnd/>
            </a:ln>
          </p:spPr>
          <p:txBody>
            <a:bodyPr/>
            <a:lstStyle/>
            <a:p>
              <a:endParaRPr lang="en-GB"/>
            </a:p>
          </p:txBody>
        </p:sp>
        <p:sp>
          <p:nvSpPr>
            <p:cNvPr id="38822" name="Line 270"/>
            <p:cNvSpPr>
              <a:spLocks noChangeShapeType="1"/>
            </p:cNvSpPr>
            <p:nvPr/>
          </p:nvSpPr>
          <p:spPr bwMode="auto">
            <a:xfrm>
              <a:off x="3485" y="1985"/>
              <a:ext cx="12" cy="1"/>
            </a:xfrm>
            <a:prstGeom prst="line">
              <a:avLst/>
            </a:prstGeom>
            <a:noFill/>
            <a:ln w="28575">
              <a:solidFill>
                <a:srgbClr val="999933"/>
              </a:solidFill>
              <a:round/>
              <a:headEnd/>
              <a:tailEnd/>
            </a:ln>
          </p:spPr>
          <p:txBody>
            <a:bodyPr/>
            <a:lstStyle/>
            <a:p>
              <a:endParaRPr lang="en-GB"/>
            </a:p>
          </p:txBody>
        </p:sp>
        <p:sp>
          <p:nvSpPr>
            <p:cNvPr id="38823" name="Line 271"/>
            <p:cNvSpPr>
              <a:spLocks noChangeShapeType="1"/>
            </p:cNvSpPr>
            <p:nvPr/>
          </p:nvSpPr>
          <p:spPr bwMode="auto">
            <a:xfrm>
              <a:off x="3497" y="1985"/>
              <a:ext cx="6" cy="1"/>
            </a:xfrm>
            <a:prstGeom prst="line">
              <a:avLst/>
            </a:prstGeom>
            <a:noFill/>
            <a:ln w="28575">
              <a:solidFill>
                <a:srgbClr val="999933"/>
              </a:solidFill>
              <a:round/>
              <a:headEnd/>
              <a:tailEnd/>
            </a:ln>
          </p:spPr>
          <p:txBody>
            <a:bodyPr/>
            <a:lstStyle/>
            <a:p>
              <a:endParaRPr lang="en-GB"/>
            </a:p>
          </p:txBody>
        </p:sp>
        <p:sp>
          <p:nvSpPr>
            <p:cNvPr id="38824" name="Line 272"/>
            <p:cNvSpPr>
              <a:spLocks noChangeShapeType="1"/>
            </p:cNvSpPr>
            <p:nvPr/>
          </p:nvSpPr>
          <p:spPr bwMode="auto">
            <a:xfrm>
              <a:off x="3503" y="1985"/>
              <a:ext cx="13" cy="6"/>
            </a:xfrm>
            <a:prstGeom prst="line">
              <a:avLst/>
            </a:prstGeom>
            <a:noFill/>
            <a:ln w="28575">
              <a:solidFill>
                <a:srgbClr val="999933"/>
              </a:solidFill>
              <a:round/>
              <a:headEnd/>
              <a:tailEnd/>
            </a:ln>
          </p:spPr>
          <p:txBody>
            <a:bodyPr/>
            <a:lstStyle/>
            <a:p>
              <a:endParaRPr lang="en-GB"/>
            </a:p>
          </p:txBody>
        </p:sp>
        <p:sp>
          <p:nvSpPr>
            <p:cNvPr id="38825" name="Line 273"/>
            <p:cNvSpPr>
              <a:spLocks noChangeShapeType="1"/>
            </p:cNvSpPr>
            <p:nvPr/>
          </p:nvSpPr>
          <p:spPr bwMode="auto">
            <a:xfrm>
              <a:off x="3516" y="1991"/>
              <a:ext cx="12" cy="1"/>
            </a:xfrm>
            <a:prstGeom prst="line">
              <a:avLst/>
            </a:prstGeom>
            <a:noFill/>
            <a:ln w="28575">
              <a:solidFill>
                <a:srgbClr val="999933"/>
              </a:solidFill>
              <a:round/>
              <a:headEnd/>
              <a:tailEnd/>
            </a:ln>
          </p:spPr>
          <p:txBody>
            <a:bodyPr/>
            <a:lstStyle/>
            <a:p>
              <a:endParaRPr lang="en-GB"/>
            </a:p>
          </p:txBody>
        </p:sp>
        <p:sp>
          <p:nvSpPr>
            <p:cNvPr id="38826" name="Line 274"/>
            <p:cNvSpPr>
              <a:spLocks noChangeShapeType="1"/>
            </p:cNvSpPr>
            <p:nvPr/>
          </p:nvSpPr>
          <p:spPr bwMode="auto">
            <a:xfrm>
              <a:off x="3528" y="1991"/>
              <a:ext cx="6" cy="1"/>
            </a:xfrm>
            <a:prstGeom prst="line">
              <a:avLst/>
            </a:prstGeom>
            <a:noFill/>
            <a:ln w="28575">
              <a:solidFill>
                <a:srgbClr val="999933"/>
              </a:solidFill>
              <a:round/>
              <a:headEnd/>
              <a:tailEnd/>
            </a:ln>
          </p:spPr>
          <p:txBody>
            <a:bodyPr/>
            <a:lstStyle/>
            <a:p>
              <a:endParaRPr lang="en-GB"/>
            </a:p>
          </p:txBody>
        </p:sp>
        <p:sp>
          <p:nvSpPr>
            <p:cNvPr id="38827" name="Line 275"/>
            <p:cNvSpPr>
              <a:spLocks noChangeShapeType="1"/>
            </p:cNvSpPr>
            <p:nvPr/>
          </p:nvSpPr>
          <p:spPr bwMode="auto">
            <a:xfrm>
              <a:off x="3534" y="1991"/>
              <a:ext cx="12" cy="1"/>
            </a:xfrm>
            <a:prstGeom prst="line">
              <a:avLst/>
            </a:prstGeom>
            <a:noFill/>
            <a:ln w="28575">
              <a:solidFill>
                <a:srgbClr val="999933"/>
              </a:solidFill>
              <a:round/>
              <a:headEnd/>
              <a:tailEnd/>
            </a:ln>
          </p:spPr>
          <p:txBody>
            <a:bodyPr/>
            <a:lstStyle/>
            <a:p>
              <a:endParaRPr lang="en-GB"/>
            </a:p>
          </p:txBody>
        </p:sp>
        <p:sp>
          <p:nvSpPr>
            <p:cNvPr id="38828" name="Line 276"/>
            <p:cNvSpPr>
              <a:spLocks noChangeShapeType="1"/>
            </p:cNvSpPr>
            <p:nvPr/>
          </p:nvSpPr>
          <p:spPr bwMode="auto">
            <a:xfrm>
              <a:off x="3546" y="1991"/>
              <a:ext cx="13" cy="6"/>
            </a:xfrm>
            <a:prstGeom prst="line">
              <a:avLst/>
            </a:prstGeom>
            <a:noFill/>
            <a:ln w="28575">
              <a:solidFill>
                <a:srgbClr val="999933"/>
              </a:solidFill>
              <a:round/>
              <a:headEnd/>
              <a:tailEnd/>
            </a:ln>
          </p:spPr>
          <p:txBody>
            <a:bodyPr/>
            <a:lstStyle/>
            <a:p>
              <a:endParaRPr lang="en-GB"/>
            </a:p>
          </p:txBody>
        </p:sp>
        <p:sp>
          <p:nvSpPr>
            <p:cNvPr id="38829" name="Line 277"/>
            <p:cNvSpPr>
              <a:spLocks noChangeShapeType="1"/>
            </p:cNvSpPr>
            <p:nvPr/>
          </p:nvSpPr>
          <p:spPr bwMode="auto">
            <a:xfrm>
              <a:off x="3559" y="1997"/>
              <a:ext cx="6" cy="1"/>
            </a:xfrm>
            <a:prstGeom prst="line">
              <a:avLst/>
            </a:prstGeom>
            <a:noFill/>
            <a:ln w="28575">
              <a:solidFill>
                <a:srgbClr val="999933"/>
              </a:solidFill>
              <a:round/>
              <a:headEnd/>
              <a:tailEnd/>
            </a:ln>
          </p:spPr>
          <p:txBody>
            <a:bodyPr/>
            <a:lstStyle/>
            <a:p>
              <a:endParaRPr lang="en-GB"/>
            </a:p>
          </p:txBody>
        </p:sp>
        <p:sp>
          <p:nvSpPr>
            <p:cNvPr id="38830" name="Line 278"/>
            <p:cNvSpPr>
              <a:spLocks noChangeShapeType="1"/>
            </p:cNvSpPr>
            <p:nvPr/>
          </p:nvSpPr>
          <p:spPr bwMode="auto">
            <a:xfrm>
              <a:off x="3565" y="1997"/>
              <a:ext cx="12" cy="1"/>
            </a:xfrm>
            <a:prstGeom prst="line">
              <a:avLst/>
            </a:prstGeom>
            <a:noFill/>
            <a:ln w="28575">
              <a:solidFill>
                <a:srgbClr val="999933"/>
              </a:solidFill>
              <a:round/>
              <a:headEnd/>
              <a:tailEnd/>
            </a:ln>
          </p:spPr>
          <p:txBody>
            <a:bodyPr/>
            <a:lstStyle/>
            <a:p>
              <a:endParaRPr lang="en-GB"/>
            </a:p>
          </p:txBody>
        </p:sp>
        <p:sp>
          <p:nvSpPr>
            <p:cNvPr id="38831" name="Line 279"/>
            <p:cNvSpPr>
              <a:spLocks noChangeShapeType="1"/>
            </p:cNvSpPr>
            <p:nvPr/>
          </p:nvSpPr>
          <p:spPr bwMode="auto">
            <a:xfrm>
              <a:off x="3577" y="1997"/>
              <a:ext cx="12" cy="1"/>
            </a:xfrm>
            <a:prstGeom prst="line">
              <a:avLst/>
            </a:prstGeom>
            <a:noFill/>
            <a:ln w="28575">
              <a:solidFill>
                <a:srgbClr val="999933"/>
              </a:solidFill>
              <a:round/>
              <a:headEnd/>
              <a:tailEnd/>
            </a:ln>
          </p:spPr>
          <p:txBody>
            <a:bodyPr/>
            <a:lstStyle/>
            <a:p>
              <a:endParaRPr lang="en-GB"/>
            </a:p>
          </p:txBody>
        </p:sp>
        <p:sp>
          <p:nvSpPr>
            <p:cNvPr id="38832" name="Line 280"/>
            <p:cNvSpPr>
              <a:spLocks noChangeShapeType="1"/>
            </p:cNvSpPr>
            <p:nvPr/>
          </p:nvSpPr>
          <p:spPr bwMode="auto">
            <a:xfrm>
              <a:off x="3589" y="1997"/>
              <a:ext cx="6" cy="7"/>
            </a:xfrm>
            <a:prstGeom prst="line">
              <a:avLst/>
            </a:prstGeom>
            <a:noFill/>
            <a:ln w="28575">
              <a:solidFill>
                <a:srgbClr val="999933"/>
              </a:solidFill>
              <a:round/>
              <a:headEnd/>
              <a:tailEnd/>
            </a:ln>
          </p:spPr>
          <p:txBody>
            <a:bodyPr/>
            <a:lstStyle/>
            <a:p>
              <a:endParaRPr lang="en-GB"/>
            </a:p>
          </p:txBody>
        </p:sp>
        <p:sp>
          <p:nvSpPr>
            <p:cNvPr id="38833" name="Line 281"/>
            <p:cNvSpPr>
              <a:spLocks noChangeShapeType="1"/>
            </p:cNvSpPr>
            <p:nvPr/>
          </p:nvSpPr>
          <p:spPr bwMode="auto">
            <a:xfrm>
              <a:off x="3595" y="2004"/>
              <a:ext cx="12" cy="1"/>
            </a:xfrm>
            <a:prstGeom prst="line">
              <a:avLst/>
            </a:prstGeom>
            <a:noFill/>
            <a:ln w="28575">
              <a:solidFill>
                <a:srgbClr val="999933"/>
              </a:solidFill>
              <a:round/>
              <a:headEnd/>
              <a:tailEnd/>
            </a:ln>
          </p:spPr>
          <p:txBody>
            <a:bodyPr/>
            <a:lstStyle/>
            <a:p>
              <a:endParaRPr lang="en-GB"/>
            </a:p>
          </p:txBody>
        </p:sp>
        <p:sp>
          <p:nvSpPr>
            <p:cNvPr id="38834" name="Line 282"/>
            <p:cNvSpPr>
              <a:spLocks noChangeShapeType="1"/>
            </p:cNvSpPr>
            <p:nvPr/>
          </p:nvSpPr>
          <p:spPr bwMode="auto">
            <a:xfrm>
              <a:off x="3607" y="2004"/>
              <a:ext cx="7" cy="1"/>
            </a:xfrm>
            <a:prstGeom prst="line">
              <a:avLst/>
            </a:prstGeom>
            <a:noFill/>
            <a:ln w="28575">
              <a:solidFill>
                <a:srgbClr val="999933"/>
              </a:solidFill>
              <a:round/>
              <a:headEnd/>
              <a:tailEnd/>
            </a:ln>
          </p:spPr>
          <p:txBody>
            <a:bodyPr/>
            <a:lstStyle/>
            <a:p>
              <a:endParaRPr lang="en-GB"/>
            </a:p>
          </p:txBody>
        </p:sp>
        <p:sp>
          <p:nvSpPr>
            <p:cNvPr id="38835" name="Line 283"/>
            <p:cNvSpPr>
              <a:spLocks noChangeShapeType="1"/>
            </p:cNvSpPr>
            <p:nvPr/>
          </p:nvSpPr>
          <p:spPr bwMode="auto">
            <a:xfrm>
              <a:off x="3614" y="2004"/>
              <a:ext cx="12" cy="1"/>
            </a:xfrm>
            <a:prstGeom prst="line">
              <a:avLst/>
            </a:prstGeom>
            <a:noFill/>
            <a:ln w="28575">
              <a:solidFill>
                <a:srgbClr val="999933"/>
              </a:solidFill>
              <a:round/>
              <a:headEnd/>
              <a:tailEnd/>
            </a:ln>
          </p:spPr>
          <p:txBody>
            <a:bodyPr/>
            <a:lstStyle/>
            <a:p>
              <a:endParaRPr lang="en-GB"/>
            </a:p>
          </p:txBody>
        </p:sp>
        <p:sp>
          <p:nvSpPr>
            <p:cNvPr id="38836" name="Line 284"/>
            <p:cNvSpPr>
              <a:spLocks noChangeShapeType="1"/>
            </p:cNvSpPr>
            <p:nvPr/>
          </p:nvSpPr>
          <p:spPr bwMode="auto">
            <a:xfrm>
              <a:off x="3626" y="2004"/>
              <a:ext cx="12" cy="1"/>
            </a:xfrm>
            <a:prstGeom prst="line">
              <a:avLst/>
            </a:prstGeom>
            <a:noFill/>
            <a:ln w="28575">
              <a:solidFill>
                <a:srgbClr val="999933"/>
              </a:solidFill>
              <a:round/>
              <a:headEnd/>
              <a:tailEnd/>
            </a:ln>
          </p:spPr>
          <p:txBody>
            <a:bodyPr/>
            <a:lstStyle/>
            <a:p>
              <a:endParaRPr lang="en-GB"/>
            </a:p>
          </p:txBody>
        </p:sp>
        <p:sp>
          <p:nvSpPr>
            <p:cNvPr id="38837" name="Line 285"/>
            <p:cNvSpPr>
              <a:spLocks noChangeShapeType="1"/>
            </p:cNvSpPr>
            <p:nvPr/>
          </p:nvSpPr>
          <p:spPr bwMode="auto">
            <a:xfrm>
              <a:off x="3638" y="2004"/>
              <a:ext cx="6" cy="6"/>
            </a:xfrm>
            <a:prstGeom prst="line">
              <a:avLst/>
            </a:prstGeom>
            <a:noFill/>
            <a:ln w="28575">
              <a:solidFill>
                <a:srgbClr val="999933"/>
              </a:solidFill>
              <a:round/>
              <a:headEnd/>
              <a:tailEnd/>
            </a:ln>
          </p:spPr>
          <p:txBody>
            <a:bodyPr/>
            <a:lstStyle/>
            <a:p>
              <a:endParaRPr lang="en-GB"/>
            </a:p>
          </p:txBody>
        </p:sp>
        <p:sp>
          <p:nvSpPr>
            <p:cNvPr id="38838" name="Line 286"/>
            <p:cNvSpPr>
              <a:spLocks noChangeShapeType="1"/>
            </p:cNvSpPr>
            <p:nvPr/>
          </p:nvSpPr>
          <p:spPr bwMode="auto">
            <a:xfrm>
              <a:off x="3644" y="2010"/>
              <a:ext cx="12" cy="1"/>
            </a:xfrm>
            <a:prstGeom prst="line">
              <a:avLst/>
            </a:prstGeom>
            <a:noFill/>
            <a:ln w="28575">
              <a:solidFill>
                <a:srgbClr val="999933"/>
              </a:solidFill>
              <a:round/>
              <a:headEnd/>
              <a:tailEnd/>
            </a:ln>
          </p:spPr>
          <p:txBody>
            <a:bodyPr/>
            <a:lstStyle/>
            <a:p>
              <a:endParaRPr lang="en-GB"/>
            </a:p>
          </p:txBody>
        </p:sp>
        <p:sp>
          <p:nvSpPr>
            <p:cNvPr id="38839" name="Line 287"/>
            <p:cNvSpPr>
              <a:spLocks noChangeShapeType="1"/>
            </p:cNvSpPr>
            <p:nvPr/>
          </p:nvSpPr>
          <p:spPr bwMode="auto">
            <a:xfrm>
              <a:off x="3656" y="2010"/>
              <a:ext cx="13" cy="1"/>
            </a:xfrm>
            <a:prstGeom prst="line">
              <a:avLst/>
            </a:prstGeom>
            <a:noFill/>
            <a:ln w="28575">
              <a:solidFill>
                <a:srgbClr val="999933"/>
              </a:solidFill>
              <a:round/>
              <a:headEnd/>
              <a:tailEnd/>
            </a:ln>
          </p:spPr>
          <p:txBody>
            <a:bodyPr/>
            <a:lstStyle/>
            <a:p>
              <a:endParaRPr lang="en-GB"/>
            </a:p>
          </p:txBody>
        </p:sp>
        <p:sp>
          <p:nvSpPr>
            <p:cNvPr id="38840" name="Line 288"/>
            <p:cNvSpPr>
              <a:spLocks noChangeShapeType="1"/>
            </p:cNvSpPr>
            <p:nvPr/>
          </p:nvSpPr>
          <p:spPr bwMode="auto">
            <a:xfrm>
              <a:off x="3669" y="2010"/>
              <a:ext cx="6" cy="1"/>
            </a:xfrm>
            <a:prstGeom prst="line">
              <a:avLst/>
            </a:prstGeom>
            <a:noFill/>
            <a:ln w="28575">
              <a:solidFill>
                <a:srgbClr val="999933"/>
              </a:solidFill>
              <a:round/>
              <a:headEnd/>
              <a:tailEnd/>
            </a:ln>
          </p:spPr>
          <p:txBody>
            <a:bodyPr/>
            <a:lstStyle/>
            <a:p>
              <a:endParaRPr lang="en-GB"/>
            </a:p>
          </p:txBody>
        </p:sp>
        <p:sp>
          <p:nvSpPr>
            <p:cNvPr id="38841" name="Line 289"/>
            <p:cNvSpPr>
              <a:spLocks noChangeShapeType="1"/>
            </p:cNvSpPr>
            <p:nvPr/>
          </p:nvSpPr>
          <p:spPr bwMode="auto">
            <a:xfrm>
              <a:off x="3675" y="2010"/>
              <a:ext cx="12" cy="1"/>
            </a:xfrm>
            <a:prstGeom prst="line">
              <a:avLst/>
            </a:prstGeom>
            <a:noFill/>
            <a:ln w="28575">
              <a:solidFill>
                <a:srgbClr val="999933"/>
              </a:solidFill>
              <a:round/>
              <a:headEnd/>
              <a:tailEnd/>
            </a:ln>
          </p:spPr>
          <p:txBody>
            <a:bodyPr/>
            <a:lstStyle/>
            <a:p>
              <a:endParaRPr lang="en-GB"/>
            </a:p>
          </p:txBody>
        </p:sp>
        <p:sp>
          <p:nvSpPr>
            <p:cNvPr id="38842" name="Line 290"/>
            <p:cNvSpPr>
              <a:spLocks noChangeShapeType="1"/>
            </p:cNvSpPr>
            <p:nvPr/>
          </p:nvSpPr>
          <p:spPr bwMode="auto">
            <a:xfrm>
              <a:off x="3687" y="2010"/>
              <a:ext cx="12" cy="6"/>
            </a:xfrm>
            <a:prstGeom prst="line">
              <a:avLst/>
            </a:prstGeom>
            <a:noFill/>
            <a:ln w="28575">
              <a:solidFill>
                <a:srgbClr val="999933"/>
              </a:solidFill>
              <a:round/>
              <a:headEnd/>
              <a:tailEnd/>
            </a:ln>
          </p:spPr>
          <p:txBody>
            <a:bodyPr/>
            <a:lstStyle/>
            <a:p>
              <a:endParaRPr lang="en-GB"/>
            </a:p>
          </p:txBody>
        </p:sp>
        <p:sp>
          <p:nvSpPr>
            <p:cNvPr id="38843" name="Line 291"/>
            <p:cNvSpPr>
              <a:spLocks noChangeShapeType="1"/>
            </p:cNvSpPr>
            <p:nvPr/>
          </p:nvSpPr>
          <p:spPr bwMode="auto">
            <a:xfrm>
              <a:off x="3699" y="2016"/>
              <a:ext cx="6" cy="1"/>
            </a:xfrm>
            <a:prstGeom prst="line">
              <a:avLst/>
            </a:prstGeom>
            <a:noFill/>
            <a:ln w="28575">
              <a:solidFill>
                <a:srgbClr val="999933"/>
              </a:solidFill>
              <a:round/>
              <a:headEnd/>
              <a:tailEnd/>
            </a:ln>
          </p:spPr>
          <p:txBody>
            <a:bodyPr/>
            <a:lstStyle/>
            <a:p>
              <a:endParaRPr lang="en-GB"/>
            </a:p>
          </p:txBody>
        </p:sp>
        <p:sp>
          <p:nvSpPr>
            <p:cNvPr id="38844" name="Line 292"/>
            <p:cNvSpPr>
              <a:spLocks noChangeShapeType="1"/>
            </p:cNvSpPr>
            <p:nvPr/>
          </p:nvSpPr>
          <p:spPr bwMode="auto">
            <a:xfrm>
              <a:off x="3705" y="2016"/>
              <a:ext cx="13" cy="1"/>
            </a:xfrm>
            <a:prstGeom prst="line">
              <a:avLst/>
            </a:prstGeom>
            <a:noFill/>
            <a:ln w="28575">
              <a:solidFill>
                <a:srgbClr val="999933"/>
              </a:solidFill>
              <a:round/>
              <a:headEnd/>
              <a:tailEnd/>
            </a:ln>
          </p:spPr>
          <p:txBody>
            <a:bodyPr/>
            <a:lstStyle/>
            <a:p>
              <a:endParaRPr lang="en-GB"/>
            </a:p>
          </p:txBody>
        </p:sp>
        <p:sp>
          <p:nvSpPr>
            <p:cNvPr id="38845" name="Line 293"/>
            <p:cNvSpPr>
              <a:spLocks noChangeShapeType="1"/>
            </p:cNvSpPr>
            <p:nvPr/>
          </p:nvSpPr>
          <p:spPr bwMode="auto">
            <a:xfrm>
              <a:off x="3718" y="2016"/>
              <a:ext cx="12" cy="1"/>
            </a:xfrm>
            <a:prstGeom prst="line">
              <a:avLst/>
            </a:prstGeom>
            <a:noFill/>
            <a:ln w="28575">
              <a:solidFill>
                <a:srgbClr val="999933"/>
              </a:solidFill>
              <a:round/>
              <a:headEnd/>
              <a:tailEnd/>
            </a:ln>
          </p:spPr>
          <p:txBody>
            <a:bodyPr/>
            <a:lstStyle/>
            <a:p>
              <a:endParaRPr lang="en-GB"/>
            </a:p>
          </p:txBody>
        </p:sp>
        <p:sp>
          <p:nvSpPr>
            <p:cNvPr id="38846" name="Line 294"/>
            <p:cNvSpPr>
              <a:spLocks noChangeShapeType="1"/>
            </p:cNvSpPr>
            <p:nvPr/>
          </p:nvSpPr>
          <p:spPr bwMode="auto">
            <a:xfrm>
              <a:off x="3730" y="2016"/>
              <a:ext cx="6" cy="1"/>
            </a:xfrm>
            <a:prstGeom prst="line">
              <a:avLst/>
            </a:prstGeom>
            <a:noFill/>
            <a:ln w="28575">
              <a:solidFill>
                <a:srgbClr val="999933"/>
              </a:solidFill>
              <a:round/>
              <a:headEnd/>
              <a:tailEnd/>
            </a:ln>
          </p:spPr>
          <p:txBody>
            <a:bodyPr/>
            <a:lstStyle/>
            <a:p>
              <a:endParaRPr lang="en-GB"/>
            </a:p>
          </p:txBody>
        </p:sp>
        <p:sp>
          <p:nvSpPr>
            <p:cNvPr id="38847" name="Line 295"/>
            <p:cNvSpPr>
              <a:spLocks noChangeShapeType="1"/>
            </p:cNvSpPr>
            <p:nvPr/>
          </p:nvSpPr>
          <p:spPr bwMode="auto">
            <a:xfrm>
              <a:off x="3736" y="2016"/>
              <a:ext cx="12" cy="1"/>
            </a:xfrm>
            <a:prstGeom prst="line">
              <a:avLst/>
            </a:prstGeom>
            <a:noFill/>
            <a:ln w="28575">
              <a:solidFill>
                <a:srgbClr val="999933"/>
              </a:solidFill>
              <a:round/>
              <a:headEnd/>
              <a:tailEnd/>
            </a:ln>
          </p:spPr>
          <p:txBody>
            <a:bodyPr/>
            <a:lstStyle/>
            <a:p>
              <a:endParaRPr lang="en-GB"/>
            </a:p>
          </p:txBody>
        </p:sp>
        <p:sp>
          <p:nvSpPr>
            <p:cNvPr id="38848" name="Line 296"/>
            <p:cNvSpPr>
              <a:spLocks noChangeShapeType="1"/>
            </p:cNvSpPr>
            <p:nvPr/>
          </p:nvSpPr>
          <p:spPr bwMode="auto">
            <a:xfrm>
              <a:off x="3748" y="2016"/>
              <a:ext cx="12" cy="6"/>
            </a:xfrm>
            <a:prstGeom prst="line">
              <a:avLst/>
            </a:prstGeom>
            <a:noFill/>
            <a:ln w="28575">
              <a:solidFill>
                <a:srgbClr val="999933"/>
              </a:solidFill>
              <a:round/>
              <a:headEnd/>
              <a:tailEnd/>
            </a:ln>
          </p:spPr>
          <p:txBody>
            <a:bodyPr/>
            <a:lstStyle/>
            <a:p>
              <a:endParaRPr lang="en-GB"/>
            </a:p>
          </p:txBody>
        </p:sp>
        <p:sp>
          <p:nvSpPr>
            <p:cNvPr id="38849" name="Line 297"/>
            <p:cNvSpPr>
              <a:spLocks noChangeShapeType="1"/>
            </p:cNvSpPr>
            <p:nvPr/>
          </p:nvSpPr>
          <p:spPr bwMode="auto">
            <a:xfrm>
              <a:off x="3760" y="2022"/>
              <a:ext cx="6" cy="1"/>
            </a:xfrm>
            <a:prstGeom prst="line">
              <a:avLst/>
            </a:prstGeom>
            <a:noFill/>
            <a:ln w="28575">
              <a:solidFill>
                <a:srgbClr val="999933"/>
              </a:solidFill>
              <a:round/>
              <a:headEnd/>
              <a:tailEnd/>
            </a:ln>
          </p:spPr>
          <p:txBody>
            <a:bodyPr/>
            <a:lstStyle/>
            <a:p>
              <a:endParaRPr lang="en-GB"/>
            </a:p>
          </p:txBody>
        </p:sp>
        <p:sp>
          <p:nvSpPr>
            <p:cNvPr id="38850" name="Line 298"/>
            <p:cNvSpPr>
              <a:spLocks noChangeShapeType="1"/>
            </p:cNvSpPr>
            <p:nvPr/>
          </p:nvSpPr>
          <p:spPr bwMode="auto">
            <a:xfrm>
              <a:off x="3766" y="2022"/>
              <a:ext cx="13" cy="1"/>
            </a:xfrm>
            <a:prstGeom prst="line">
              <a:avLst/>
            </a:prstGeom>
            <a:noFill/>
            <a:ln w="28575">
              <a:solidFill>
                <a:srgbClr val="999933"/>
              </a:solidFill>
              <a:round/>
              <a:headEnd/>
              <a:tailEnd/>
            </a:ln>
          </p:spPr>
          <p:txBody>
            <a:bodyPr/>
            <a:lstStyle/>
            <a:p>
              <a:endParaRPr lang="en-GB"/>
            </a:p>
          </p:txBody>
        </p:sp>
        <p:sp>
          <p:nvSpPr>
            <p:cNvPr id="38851" name="Line 299"/>
            <p:cNvSpPr>
              <a:spLocks noChangeShapeType="1"/>
            </p:cNvSpPr>
            <p:nvPr/>
          </p:nvSpPr>
          <p:spPr bwMode="auto">
            <a:xfrm>
              <a:off x="3779" y="2022"/>
              <a:ext cx="12" cy="1"/>
            </a:xfrm>
            <a:prstGeom prst="line">
              <a:avLst/>
            </a:prstGeom>
            <a:noFill/>
            <a:ln w="28575">
              <a:solidFill>
                <a:srgbClr val="999933"/>
              </a:solidFill>
              <a:round/>
              <a:headEnd/>
              <a:tailEnd/>
            </a:ln>
          </p:spPr>
          <p:txBody>
            <a:bodyPr/>
            <a:lstStyle/>
            <a:p>
              <a:endParaRPr lang="en-GB"/>
            </a:p>
          </p:txBody>
        </p:sp>
        <p:sp>
          <p:nvSpPr>
            <p:cNvPr id="38852" name="Line 300"/>
            <p:cNvSpPr>
              <a:spLocks noChangeShapeType="1"/>
            </p:cNvSpPr>
            <p:nvPr/>
          </p:nvSpPr>
          <p:spPr bwMode="auto">
            <a:xfrm>
              <a:off x="3791" y="2022"/>
              <a:ext cx="6" cy="1"/>
            </a:xfrm>
            <a:prstGeom prst="line">
              <a:avLst/>
            </a:prstGeom>
            <a:noFill/>
            <a:ln w="28575">
              <a:solidFill>
                <a:srgbClr val="999933"/>
              </a:solidFill>
              <a:round/>
              <a:headEnd/>
              <a:tailEnd/>
            </a:ln>
          </p:spPr>
          <p:txBody>
            <a:bodyPr/>
            <a:lstStyle/>
            <a:p>
              <a:endParaRPr lang="en-GB"/>
            </a:p>
          </p:txBody>
        </p:sp>
        <p:sp>
          <p:nvSpPr>
            <p:cNvPr id="38853" name="Line 301"/>
            <p:cNvSpPr>
              <a:spLocks noChangeShapeType="1"/>
            </p:cNvSpPr>
            <p:nvPr/>
          </p:nvSpPr>
          <p:spPr bwMode="auto">
            <a:xfrm>
              <a:off x="3797" y="2022"/>
              <a:ext cx="12" cy="1"/>
            </a:xfrm>
            <a:prstGeom prst="line">
              <a:avLst/>
            </a:prstGeom>
            <a:noFill/>
            <a:ln w="28575">
              <a:solidFill>
                <a:srgbClr val="999933"/>
              </a:solidFill>
              <a:round/>
              <a:headEnd/>
              <a:tailEnd/>
            </a:ln>
          </p:spPr>
          <p:txBody>
            <a:bodyPr/>
            <a:lstStyle/>
            <a:p>
              <a:endParaRPr lang="en-GB"/>
            </a:p>
          </p:txBody>
        </p:sp>
        <p:sp>
          <p:nvSpPr>
            <p:cNvPr id="38854" name="Line 302"/>
            <p:cNvSpPr>
              <a:spLocks noChangeShapeType="1"/>
            </p:cNvSpPr>
            <p:nvPr/>
          </p:nvSpPr>
          <p:spPr bwMode="auto">
            <a:xfrm>
              <a:off x="3809" y="2022"/>
              <a:ext cx="13" cy="1"/>
            </a:xfrm>
            <a:prstGeom prst="line">
              <a:avLst/>
            </a:prstGeom>
            <a:noFill/>
            <a:ln w="28575">
              <a:solidFill>
                <a:srgbClr val="999933"/>
              </a:solidFill>
              <a:round/>
              <a:headEnd/>
              <a:tailEnd/>
            </a:ln>
          </p:spPr>
          <p:txBody>
            <a:bodyPr/>
            <a:lstStyle/>
            <a:p>
              <a:endParaRPr lang="en-GB"/>
            </a:p>
          </p:txBody>
        </p:sp>
        <p:sp>
          <p:nvSpPr>
            <p:cNvPr id="38855" name="Line 303"/>
            <p:cNvSpPr>
              <a:spLocks noChangeShapeType="1"/>
            </p:cNvSpPr>
            <p:nvPr/>
          </p:nvSpPr>
          <p:spPr bwMode="auto">
            <a:xfrm>
              <a:off x="3822" y="2022"/>
              <a:ext cx="6" cy="1"/>
            </a:xfrm>
            <a:prstGeom prst="line">
              <a:avLst/>
            </a:prstGeom>
            <a:noFill/>
            <a:ln w="28575">
              <a:solidFill>
                <a:srgbClr val="999933"/>
              </a:solidFill>
              <a:round/>
              <a:headEnd/>
              <a:tailEnd/>
            </a:ln>
          </p:spPr>
          <p:txBody>
            <a:bodyPr/>
            <a:lstStyle/>
            <a:p>
              <a:endParaRPr lang="en-GB"/>
            </a:p>
          </p:txBody>
        </p:sp>
        <p:sp>
          <p:nvSpPr>
            <p:cNvPr id="38856" name="Line 304"/>
            <p:cNvSpPr>
              <a:spLocks noChangeShapeType="1"/>
            </p:cNvSpPr>
            <p:nvPr/>
          </p:nvSpPr>
          <p:spPr bwMode="auto">
            <a:xfrm>
              <a:off x="3828" y="2022"/>
              <a:ext cx="12" cy="6"/>
            </a:xfrm>
            <a:prstGeom prst="line">
              <a:avLst/>
            </a:prstGeom>
            <a:noFill/>
            <a:ln w="28575">
              <a:solidFill>
                <a:srgbClr val="999933"/>
              </a:solidFill>
              <a:round/>
              <a:headEnd/>
              <a:tailEnd/>
            </a:ln>
          </p:spPr>
          <p:txBody>
            <a:bodyPr/>
            <a:lstStyle/>
            <a:p>
              <a:endParaRPr lang="en-GB"/>
            </a:p>
          </p:txBody>
        </p:sp>
        <p:sp>
          <p:nvSpPr>
            <p:cNvPr id="38857" name="Line 305"/>
            <p:cNvSpPr>
              <a:spLocks noChangeShapeType="1"/>
            </p:cNvSpPr>
            <p:nvPr/>
          </p:nvSpPr>
          <p:spPr bwMode="auto">
            <a:xfrm>
              <a:off x="3840" y="2028"/>
              <a:ext cx="12" cy="1"/>
            </a:xfrm>
            <a:prstGeom prst="line">
              <a:avLst/>
            </a:prstGeom>
            <a:noFill/>
            <a:ln w="28575">
              <a:solidFill>
                <a:srgbClr val="999933"/>
              </a:solidFill>
              <a:round/>
              <a:headEnd/>
              <a:tailEnd/>
            </a:ln>
          </p:spPr>
          <p:txBody>
            <a:bodyPr/>
            <a:lstStyle/>
            <a:p>
              <a:endParaRPr lang="en-GB"/>
            </a:p>
          </p:txBody>
        </p:sp>
        <p:sp>
          <p:nvSpPr>
            <p:cNvPr id="38858" name="Line 306"/>
            <p:cNvSpPr>
              <a:spLocks noChangeShapeType="1"/>
            </p:cNvSpPr>
            <p:nvPr/>
          </p:nvSpPr>
          <p:spPr bwMode="auto">
            <a:xfrm>
              <a:off x="3852" y="2028"/>
              <a:ext cx="6" cy="1"/>
            </a:xfrm>
            <a:prstGeom prst="line">
              <a:avLst/>
            </a:prstGeom>
            <a:noFill/>
            <a:ln w="28575">
              <a:solidFill>
                <a:srgbClr val="999933"/>
              </a:solidFill>
              <a:round/>
              <a:headEnd/>
              <a:tailEnd/>
            </a:ln>
          </p:spPr>
          <p:txBody>
            <a:bodyPr/>
            <a:lstStyle/>
            <a:p>
              <a:endParaRPr lang="en-GB"/>
            </a:p>
          </p:txBody>
        </p:sp>
        <p:sp>
          <p:nvSpPr>
            <p:cNvPr id="38859" name="Line 307"/>
            <p:cNvSpPr>
              <a:spLocks noChangeShapeType="1"/>
            </p:cNvSpPr>
            <p:nvPr/>
          </p:nvSpPr>
          <p:spPr bwMode="auto">
            <a:xfrm>
              <a:off x="3858" y="2028"/>
              <a:ext cx="12" cy="1"/>
            </a:xfrm>
            <a:prstGeom prst="line">
              <a:avLst/>
            </a:prstGeom>
            <a:noFill/>
            <a:ln w="28575">
              <a:solidFill>
                <a:srgbClr val="999933"/>
              </a:solidFill>
              <a:round/>
              <a:headEnd/>
              <a:tailEnd/>
            </a:ln>
          </p:spPr>
          <p:txBody>
            <a:bodyPr/>
            <a:lstStyle/>
            <a:p>
              <a:endParaRPr lang="en-GB"/>
            </a:p>
          </p:txBody>
        </p:sp>
        <p:sp>
          <p:nvSpPr>
            <p:cNvPr id="38860" name="Line 308"/>
            <p:cNvSpPr>
              <a:spLocks noChangeShapeType="1"/>
            </p:cNvSpPr>
            <p:nvPr/>
          </p:nvSpPr>
          <p:spPr bwMode="auto">
            <a:xfrm>
              <a:off x="3870" y="2028"/>
              <a:ext cx="13" cy="1"/>
            </a:xfrm>
            <a:prstGeom prst="line">
              <a:avLst/>
            </a:prstGeom>
            <a:noFill/>
            <a:ln w="28575">
              <a:solidFill>
                <a:srgbClr val="999933"/>
              </a:solidFill>
              <a:round/>
              <a:headEnd/>
              <a:tailEnd/>
            </a:ln>
          </p:spPr>
          <p:txBody>
            <a:bodyPr/>
            <a:lstStyle/>
            <a:p>
              <a:endParaRPr lang="en-GB"/>
            </a:p>
          </p:txBody>
        </p:sp>
        <p:sp>
          <p:nvSpPr>
            <p:cNvPr id="38861" name="Line 309"/>
            <p:cNvSpPr>
              <a:spLocks noChangeShapeType="1"/>
            </p:cNvSpPr>
            <p:nvPr/>
          </p:nvSpPr>
          <p:spPr bwMode="auto">
            <a:xfrm>
              <a:off x="3883" y="2028"/>
              <a:ext cx="6" cy="1"/>
            </a:xfrm>
            <a:prstGeom prst="line">
              <a:avLst/>
            </a:prstGeom>
            <a:noFill/>
            <a:ln w="28575">
              <a:solidFill>
                <a:srgbClr val="999933"/>
              </a:solidFill>
              <a:round/>
              <a:headEnd/>
              <a:tailEnd/>
            </a:ln>
          </p:spPr>
          <p:txBody>
            <a:bodyPr/>
            <a:lstStyle/>
            <a:p>
              <a:endParaRPr lang="en-GB"/>
            </a:p>
          </p:txBody>
        </p:sp>
        <p:sp>
          <p:nvSpPr>
            <p:cNvPr id="38862" name="Line 310"/>
            <p:cNvSpPr>
              <a:spLocks noChangeShapeType="1"/>
            </p:cNvSpPr>
            <p:nvPr/>
          </p:nvSpPr>
          <p:spPr bwMode="auto">
            <a:xfrm>
              <a:off x="3889" y="2028"/>
              <a:ext cx="12" cy="1"/>
            </a:xfrm>
            <a:prstGeom prst="line">
              <a:avLst/>
            </a:prstGeom>
            <a:noFill/>
            <a:ln w="28575">
              <a:solidFill>
                <a:srgbClr val="999933"/>
              </a:solidFill>
              <a:round/>
              <a:headEnd/>
              <a:tailEnd/>
            </a:ln>
          </p:spPr>
          <p:txBody>
            <a:bodyPr/>
            <a:lstStyle/>
            <a:p>
              <a:endParaRPr lang="en-GB"/>
            </a:p>
          </p:txBody>
        </p:sp>
        <p:sp>
          <p:nvSpPr>
            <p:cNvPr id="38863" name="Line 311"/>
            <p:cNvSpPr>
              <a:spLocks noChangeShapeType="1"/>
            </p:cNvSpPr>
            <p:nvPr/>
          </p:nvSpPr>
          <p:spPr bwMode="auto">
            <a:xfrm>
              <a:off x="3901" y="2028"/>
              <a:ext cx="12" cy="1"/>
            </a:xfrm>
            <a:prstGeom prst="line">
              <a:avLst/>
            </a:prstGeom>
            <a:noFill/>
            <a:ln w="28575">
              <a:solidFill>
                <a:srgbClr val="999933"/>
              </a:solidFill>
              <a:round/>
              <a:headEnd/>
              <a:tailEnd/>
            </a:ln>
          </p:spPr>
          <p:txBody>
            <a:bodyPr/>
            <a:lstStyle/>
            <a:p>
              <a:endParaRPr lang="en-GB"/>
            </a:p>
          </p:txBody>
        </p:sp>
        <p:sp>
          <p:nvSpPr>
            <p:cNvPr id="38864" name="Line 312"/>
            <p:cNvSpPr>
              <a:spLocks noChangeShapeType="1"/>
            </p:cNvSpPr>
            <p:nvPr/>
          </p:nvSpPr>
          <p:spPr bwMode="auto">
            <a:xfrm>
              <a:off x="3913" y="2028"/>
              <a:ext cx="6" cy="1"/>
            </a:xfrm>
            <a:prstGeom prst="line">
              <a:avLst/>
            </a:prstGeom>
            <a:noFill/>
            <a:ln w="28575">
              <a:solidFill>
                <a:srgbClr val="999933"/>
              </a:solidFill>
              <a:round/>
              <a:headEnd/>
              <a:tailEnd/>
            </a:ln>
          </p:spPr>
          <p:txBody>
            <a:bodyPr/>
            <a:lstStyle/>
            <a:p>
              <a:endParaRPr lang="en-GB"/>
            </a:p>
          </p:txBody>
        </p:sp>
        <p:sp>
          <p:nvSpPr>
            <p:cNvPr id="38865" name="Line 313"/>
            <p:cNvSpPr>
              <a:spLocks noChangeShapeType="1"/>
            </p:cNvSpPr>
            <p:nvPr/>
          </p:nvSpPr>
          <p:spPr bwMode="auto">
            <a:xfrm>
              <a:off x="3919" y="2028"/>
              <a:ext cx="13" cy="1"/>
            </a:xfrm>
            <a:prstGeom prst="line">
              <a:avLst/>
            </a:prstGeom>
            <a:noFill/>
            <a:ln w="28575">
              <a:solidFill>
                <a:srgbClr val="999933"/>
              </a:solidFill>
              <a:round/>
              <a:headEnd/>
              <a:tailEnd/>
            </a:ln>
          </p:spPr>
          <p:txBody>
            <a:bodyPr/>
            <a:lstStyle/>
            <a:p>
              <a:endParaRPr lang="en-GB"/>
            </a:p>
          </p:txBody>
        </p:sp>
        <p:sp>
          <p:nvSpPr>
            <p:cNvPr id="38866" name="Line 314"/>
            <p:cNvSpPr>
              <a:spLocks noChangeShapeType="1"/>
            </p:cNvSpPr>
            <p:nvPr/>
          </p:nvSpPr>
          <p:spPr bwMode="auto">
            <a:xfrm>
              <a:off x="3932" y="2028"/>
              <a:ext cx="12" cy="1"/>
            </a:xfrm>
            <a:prstGeom prst="line">
              <a:avLst/>
            </a:prstGeom>
            <a:noFill/>
            <a:ln w="28575">
              <a:solidFill>
                <a:srgbClr val="999933"/>
              </a:solidFill>
              <a:round/>
              <a:headEnd/>
              <a:tailEnd/>
            </a:ln>
          </p:spPr>
          <p:txBody>
            <a:bodyPr/>
            <a:lstStyle/>
            <a:p>
              <a:endParaRPr lang="en-GB"/>
            </a:p>
          </p:txBody>
        </p:sp>
        <p:sp>
          <p:nvSpPr>
            <p:cNvPr id="38867" name="Line 315"/>
            <p:cNvSpPr>
              <a:spLocks noChangeShapeType="1"/>
            </p:cNvSpPr>
            <p:nvPr/>
          </p:nvSpPr>
          <p:spPr bwMode="auto">
            <a:xfrm>
              <a:off x="3944" y="2028"/>
              <a:ext cx="6" cy="1"/>
            </a:xfrm>
            <a:prstGeom prst="line">
              <a:avLst/>
            </a:prstGeom>
            <a:noFill/>
            <a:ln w="28575">
              <a:solidFill>
                <a:srgbClr val="999933"/>
              </a:solidFill>
              <a:round/>
              <a:headEnd/>
              <a:tailEnd/>
            </a:ln>
          </p:spPr>
          <p:txBody>
            <a:bodyPr/>
            <a:lstStyle/>
            <a:p>
              <a:endParaRPr lang="en-GB"/>
            </a:p>
          </p:txBody>
        </p:sp>
        <p:sp>
          <p:nvSpPr>
            <p:cNvPr id="38868" name="Line 316"/>
            <p:cNvSpPr>
              <a:spLocks noChangeShapeType="1"/>
            </p:cNvSpPr>
            <p:nvPr/>
          </p:nvSpPr>
          <p:spPr bwMode="auto">
            <a:xfrm>
              <a:off x="3950" y="2028"/>
              <a:ext cx="12" cy="1"/>
            </a:xfrm>
            <a:prstGeom prst="line">
              <a:avLst/>
            </a:prstGeom>
            <a:noFill/>
            <a:ln w="28575">
              <a:solidFill>
                <a:srgbClr val="999933"/>
              </a:solidFill>
              <a:round/>
              <a:headEnd/>
              <a:tailEnd/>
            </a:ln>
          </p:spPr>
          <p:txBody>
            <a:bodyPr/>
            <a:lstStyle/>
            <a:p>
              <a:endParaRPr lang="en-GB"/>
            </a:p>
          </p:txBody>
        </p:sp>
        <p:sp>
          <p:nvSpPr>
            <p:cNvPr id="38869" name="Line 317"/>
            <p:cNvSpPr>
              <a:spLocks noChangeShapeType="1"/>
            </p:cNvSpPr>
            <p:nvPr/>
          </p:nvSpPr>
          <p:spPr bwMode="auto">
            <a:xfrm>
              <a:off x="3962" y="2028"/>
              <a:ext cx="12" cy="1"/>
            </a:xfrm>
            <a:prstGeom prst="line">
              <a:avLst/>
            </a:prstGeom>
            <a:noFill/>
            <a:ln w="28575">
              <a:solidFill>
                <a:srgbClr val="999933"/>
              </a:solidFill>
              <a:round/>
              <a:headEnd/>
              <a:tailEnd/>
            </a:ln>
          </p:spPr>
          <p:txBody>
            <a:bodyPr/>
            <a:lstStyle/>
            <a:p>
              <a:endParaRPr lang="en-GB"/>
            </a:p>
          </p:txBody>
        </p:sp>
        <p:sp>
          <p:nvSpPr>
            <p:cNvPr id="38870" name="Line 318"/>
            <p:cNvSpPr>
              <a:spLocks noChangeShapeType="1"/>
            </p:cNvSpPr>
            <p:nvPr/>
          </p:nvSpPr>
          <p:spPr bwMode="auto">
            <a:xfrm>
              <a:off x="3974" y="2028"/>
              <a:ext cx="7" cy="1"/>
            </a:xfrm>
            <a:prstGeom prst="line">
              <a:avLst/>
            </a:prstGeom>
            <a:noFill/>
            <a:ln w="28575">
              <a:solidFill>
                <a:srgbClr val="999933"/>
              </a:solidFill>
              <a:round/>
              <a:headEnd/>
              <a:tailEnd/>
            </a:ln>
          </p:spPr>
          <p:txBody>
            <a:bodyPr/>
            <a:lstStyle/>
            <a:p>
              <a:endParaRPr lang="en-GB"/>
            </a:p>
          </p:txBody>
        </p:sp>
        <p:sp>
          <p:nvSpPr>
            <p:cNvPr id="38871" name="Line 319"/>
            <p:cNvSpPr>
              <a:spLocks noChangeShapeType="1"/>
            </p:cNvSpPr>
            <p:nvPr/>
          </p:nvSpPr>
          <p:spPr bwMode="auto">
            <a:xfrm>
              <a:off x="3981" y="2028"/>
              <a:ext cx="12" cy="1"/>
            </a:xfrm>
            <a:prstGeom prst="line">
              <a:avLst/>
            </a:prstGeom>
            <a:noFill/>
            <a:ln w="28575">
              <a:solidFill>
                <a:srgbClr val="999933"/>
              </a:solidFill>
              <a:round/>
              <a:headEnd/>
              <a:tailEnd/>
            </a:ln>
          </p:spPr>
          <p:txBody>
            <a:bodyPr/>
            <a:lstStyle/>
            <a:p>
              <a:endParaRPr lang="en-GB"/>
            </a:p>
          </p:txBody>
        </p:sp>
        <p:sp>
          <p:nvSpPr>
            <p:cNvPr id="38872" name="Line 320"/>
            <p:cNvSpPr>
              <a:spLocks noChangeShapeType="1"/>
            </p:cNvSpPr>
            <p:nvPr/>
          </p:nvSpPr>
          <p:spPr bwMode="auto">
            <a:xfrm>
              <a:off x="3993" y="2028"/>
              <a:ext cx="6" cy="1"/>
            </a:xfrm>
            <a:prstGeom prst="line">
              <a:avLst/>
            </a:prstGeom>
            <a:noFill/>
            <a:ln w="28575">
              <a:solidFill>
                <a:srgbClr val="999933"/>
              </a:solidFill>
              <a:round/>
              <a:headEnd/>
              <a:tailEnd/>
            </a:ln>
          </p:spPr>
          <p:txBody>
            <a:bodyPr/>
            <a:lstStyle/>
            <a:p>
              <a:endParaRPr lang="en-GB"/>
            </a:p>
          </p:txBody>
        </p:sp>
        <p:sp>
          <p:nvSpPr>
            <p:cNvPr id="38873" name="Line 321"/>
            <p:cNvSpPr>
              <a:spLocks noChangeShapeType="1"/>
            </p:cNvSpPr>
            <p:nvPr/>
          </p:nvSpPr>
          <p:spPr bwMode="auto">
            <a:xfrm>
              <a:off x="3999" y="2028"/>
              <a:ext cx="12" cy="1"/>
            </a:xfrm>
            <a:prstGeom prst="line">
              <a:avLst/>
            </a:prstGeom>
            <a:noFill/>
            <a:ln w="28575">
              <a:solidFill>
                <a:srgbClr val="999933"/>
              </a:solidFill>
              <a:round/>
              <a:headEnd/>
              <a:tailEnd/>
            </a:ln>
          </p:spPr>
          <p:txBody>
            <a:bodyPr/>
            <a:lstStyle/>
            <a:p>
              <a:endParaRPr lang="en-GB"/>
            </a:p>
          </p:txBody>
        </p:sp>
        <p:sp>
          <p:nvSpPr>
            <p:cNvPr id="38874" name="Line 322"/>
            <p:cNvSpPr>
              <a:spLocks noChangeShapeType="1"/>
            </p:cNvSpPr>
            <p:nvPr/>
          </p:nvSpPr>
          <p:spPr bwMode="auto">
            <a:xfrm>
              <a:off x="4011" y="2028"/>
              <a:ext cx="12" cy="1"/>
            </a:xfrm>
            <a:prstGeom prst="line">
              <a:avLst/>
            </a:prstGeom>
            <a:noFill/>
            <a:ln w="28575">
              <a:solidFill>
                <a:srgbClr val="999933"/>
              </a:solidFill>
              <a:round/>
              <a:headEnd/>
              <a:tailEnd/>
            </a:ln>
          </p:spPr>
          <p:txBody>
            <a:bodyPr/>
            <a:lstStyle/>
            <a:p>
              <a:endParaRPr lang="en-GB"/>
            </a:p>
          </p:txBody>
        </p:sp>
        <p:sp>
          <p:nvSpPr>
            <p:cNvPr id="38875" name="Line 323"/>
            <p:cNvSpPr>
              <a:spLocks noChangeShapeType="1"/>
            </p:cNvSpPr>
            <p:nvPr/>
          </p:nvSpPr>
          <p:spPr bwMode="auto">
            <a:xfrm>
              <a:off x="4023" y="2028"/>
              <a:ext cx="7" cy="1"/>
            </a:xfrm>
            <a:prstGeom prst="line">
              <a:avLst/>
            </a:prstGeom>
            <a:noFill/>
            <a:ln w="28575">
              <a:solidFill>
                <a:srgbClr val="999933"/>
              </a:solidFill>
              <a:round/>
              <a:headEnd/>
              <a:tailEnd/>
            </a:ln>
          </p:spPr>
          <p:txBody>
            <a:bodyPr/>
            <a:lstStyle/>
            <a:p>
              <a:endParaRPr lang="en-GB"/>
            </a:p>
          </p:txBody>
        </p:sp>
        <p:sp>
          <p:nvSpPr>
            <p:cNvPr id="38876" name="Line 324"/>
            <p:cNvSpPr>
              <a:spLocks noChangeShapeType="1"/>
            </p:cNvSpPr>
            <p:nvPr/>
          </p:nvSpPr>
          <p:spPr bwMode="auto">
            <a:xfrm>
              <a:off x="4030" y="2028"/>
              <a:ext cx="12" cy="1"/>
            </a:xfrm>
            <a:prstGeom prst="line">
              <a:avLst/>
            </a:prstGeom>
            <a:noFill/>
            <a:ln w="28575">
              <a:solidFill>
                <a:srgbClr val="999933"/>
              </a:solidFill>
              <a:round/>
              <a:headEnd/>
              <a:tailEnd/>
            </a:ln>
          </p:spPr>
          <p:txBody>
            <a:bodyPr/>
            <a:lstStyle/>
            <a:p>
              <a:endParaRPr lang="en-GB"/>
            </a:p>
          </p:txBody>
        </p:sp>
        <p:sp>
          <p:nvSpPr>
            <p:cNvPr id="38877" name="Line 325"/>
            <p:cNvSpPr>
              <a:spLocks noChangeShapeType="1"/>
            </p:cNvSpPr>
            <p:nvPr/>
          </p:nvSpPr>
          <p:spPr bwMode="auto">
            <a:xfrm>
              <a:off x="4042" y="2028"/>
              <a:ext cx="12" cy="1"/>
            </a:xfrm>
            <a:prstGeom prst="line">
              <a:avLst/>
            </a:prstGeom>
            <a:noFill/>
            <a:ln w="28575">
              <a:solidFill>
                <a:srgbClr val="999933"/>
              </a:solidFill>
              <a:round/>
              <a:headEnd/>
              <a:tailEnd/>
            </a:ln>
          </p:spPr>
          <p:txBody>
            <a:bodyPr/>
            <a:lstStyle/>
            <a:p>
              <a:endParaRPr lang="en-GB"/>
            </a:p>
          </p:txBody>
        </p:sp>
        <p:sp>
          <p:nvSpPr>
            <p:cNvPr id="38878" name="Line 326"/>
            <p:cNvSpPr>
              <a:spLocks noChangeShapeType="1"/>
            </p:cNvSpPr>
            <p:nvPr/>
          </p:nvSpPr>
          <p:spPr bwMode="auto">
            <a:xfrm>
              <a:off x="4054" y="2028"/>
              <a:ext cx="6" cy="1"/>
            </a:xfrm>
            <a:prstGeom prst="line">
              <a:avLst/>
            </a:prstGeom>
            <a:noFill/>
            <a:ln w="28575">
              <a:solidFill>
                <a:srgbClr val="999933"/>
              </a:solidFill>
              <a:round/>
              <a:headEnd/>
              <a:tailEnd/>
            </a:ln>
          </p:spPr>
          <p:txBody>
            <a:bodyPr/>
            <a:lstStyle/>
            <a:p>
              <a:endParaRPr lang="en-GB"/>
            </a:p>
          </p:txBody>
        </p:sp>
        <p:sp>
          <p:nvSpPr>
            <p:cNvPr id="38879" name="Line 327"/>
            <p:cNvSpPr>
              <a:spLocks noChangeShapeType="1"/>
            </p:cNvSpPr>
            <p:nvPr/>
          </p:nvSpPr>
          <p:spPr bwMode="auto">
            <a:xfrm>
              <a:off x="4060" y="2028"/>
              <a:ext cx="12" cy="1"/>
            </a:xfrm>
            <a:prstGeom prst="line">
              <a:avLst/>
            </a:prstGeom>
            <a:noFill/>
            <a:ln w="28575">
              <a:solidFill>
                <a:srgbClr val="999933"/>
              </a:solidFill>
              <a:round/>
              <a:headEnd/>
              <a:tailEnd/>
            </a:ln>
          </p:spPr>
          <p:txBody>
            <a:bodyPr/>
            <a:lstStyle/>
            <a:p>
              <a:endParaRPr lang="en-GB"/>
            </a:p>
          </p:txBody>
        </p:sp>
        <p:sp>
          <p:nvSpPr>
            <p:cNvPr id="38880" name="Line 328"/>
            <p:cNvSpPr>
              <a:spLocks noChangeShapeType="1"/>
            </p:cNvSpPr>
            <p:nvPr/>
          </p:nvSpPr>
          <p:spPr bwMode="auto">
            <a:xfrm>
              <a:off x="4072" y="2028"/>
              <a:ext cx="13" cy="1"/>
            </a:xfrm>
            <a:prstGeom prst="line">
              <a:avLst/>
            </a:prstGeom>
            <a:noFill/>
            <a:ln w="28575">
              <a:solidFill>
                <a:srgbClr val="999933"/>
              </a:solidFill>
              <a:round/>
              <a:headEnd/>
              <a:tailEnd/>
            </a:ln>
          </p:spPr>
          <p:txBody>
            <a:bodyPr/>
            <a:lstStyle/>
            <a:p>
              <a:endParaRPr lang="en-GB"/>
            </a:p>
          </p:txBody>
        </p:sp>
        <p:sp>
          <p:nvSpPr>
            <p:cNvPr id="38881" name="Line 329"/>
            <p:cNvSpPr>
              <a:spLocks noChangeShapeType="1"/>
            </p:cNvSpPr>
            <p:nvPr/>
          </p:nvSpPr>
          <p:spPr bwMode="auto">
            <a:xfrm>
              <a:off x="4085" y="2028"/>
              <a:ext cx="6" cy="1"/>
            </a:xfrm>
            <a:prstGeom prst="line">
              <a:avLst/>
            </a:prstGeom>
            <a:noFill/>
            <a:ln w="28575">
              <a:solidFill>
                <a:srgbClr val="999933"/>
              </a:solidFill>
              <a:round/>
              <a:headEnd/>
              <a:tailEnd/>
            </a:ln>
          </p:spPr>
          <p:txBody>
            <a:bodyPr/>
            <a:lstStyle/>
            <a:p>
              <a:endParaRPr lang="en-GB"/>
            </a:p>
          </p:txBody>
        </p:sp>
        <p:sp>
          <p:nvSpPr>
            <p:cNvPr id="38882" name="Line 330"/>
            <p:cNvSpPr>
              <a:spLocks noChangeShapeType="1"/>
            </p:cNvSpPr>
            <p:nvPr/>
          </p:nvSpPr>
          <p:spPr bwMode="auto">
            <a:xfrm>
              <a:off x="4091" y="2028"/>
              <a:ext cx="12" cy="1"/>
            </a:xfrm>
            <a:prstGeom prst="line">
              <a:avLst/>
            </a:prstGeom>
            <a:noFill/>
            <a:ln w="28575">
              <a:solidFill>
                <a:srgbClr val="999933"/>
              </a:solidFill>
              <a:round/>
              <a:headEnd/>
              <a:tailEnd/>
            </a:ln>
          </p:spPr>
          <p:txBody>
            <a:bodyPr/>
            <a:lstStyle/>
            <a:p>
              <a:endParaRPr lang="en-GB"/>
            </a:p>
          </p:txBody>
        </p:sp>
        <p:sp>
          <p:nvSpPr>
            <p:cNvPr id="38883" name="Line 331"/>
            <p:cNvSpPr>
              <a:spLocks noChangeShapeType="1"/>
            </p:cNvSpPr>
            <p:nvPr/>
          </p:nvSpPr>
          <p:spPr bwMode="auto">
            <a:xfrm>
              <a:off x="4103" y="2028"/>
              <a:ext cx="12" cy="1"/>
            </a:xfrm>
            <a:prstGeom prst="line">
              <a:avLst/>
            </a:prstGeom>
            <a:noFill/>
            <a:ln w="28575">
              <a:solidFill>
                <a:srgbClr val="999933"/>
              </a:solidFill>
              <a:round/>
              <a:headEnd/>
              <a:tailEnd/>
            </a:ln>
          </p:spPr>
          <p:txBody>
            <a:bodyPr/>
            <a:lstStyle/>
            <a:p>
              <a:endParaRPr lang="en-GB"/>
            </a:p>
          </p:txBody>
        </p:sp>
        <p:sp>
          <p:nvSpPr>
            <p:cNvPr id="38884" name="Line 332"/>
            <p:cNvSpPr>
              <a:spLocks noChangeShapeType="1"/>
            </p:cNvSpPr>
            <p:nvPr/>
          </p:nvSpPr>
          <p:spPr bwMode="auto">
            <a:xfrm>
              <a:off x="4115" y="2028"/>
              <a:ext cx="6" cy="6"/>
            </a:xfrm>
            <a:prstGeom prst="line">
              <a:avLst/>
            </a:prstGeom>
            <a:noFill/>
            <a:ln w="28575">
              <a:solidFill>
                <a:srgbClr val="999933"/>
              </a:solidFill>
              <a:round/>
              <a:headEnd/>
              <a:tailEnd/>
            </a:ln>
          </p:spPr>
          <p:txBody>
            <a:bodyPr/>
            <a:lstStyle/>
            <a:p>
              <a:endParaRPr lang="en-GB"/>
            </a:p>
          </p:txBody>
        </p:sp>
        <p:sp>
          <p:nvSpPr>
            <p:cNvPr id="38885" name="Line 333"/>
            <p:cNvSpPr>
              <a:spLocks noChangeShapeType="1"/>
            </p:cNvSpPr>
            <p:nvPr/>
          </p:nvSpPr>
          <p:spPr bwMode="auto">
            <a:xfrm>
              <a:off x="4121" y="2034"/>
              <a:ext cx="12" cy="1"/>
            </a:xfrm>
            <a:prstGeom prst="line">
              <a:avLst/>
            </a:prstGeom>
            <a:noFill/>
            <a:ln w="28575">
              <a:solidFill>
                <a:srgbClr val="999933"/>
              </a:solidFill>
              <a:round/>
              <a:headEnd/>
              <a:tailEnd/>
            </a:ln>
          </p:spPr>
          <p:txBody>
            <a:bodyPr/>
            <a:lstStyle/>
            <a:p>
              <a:endParaRPr lang="en-GB"/>
            </a:p>
          </p:txBody>
        </p:sp>
        <p:sp>
          <p:nvSpPr>
            <p:cNvPr id="38886" name="Line 334"/>
            <p:cNvSpPr>
              <a:spLocks noChangeShapeType="1"/>
            </p:cNvSpPr>
            <p:nvPr/>
          </p:nvSpPr>
          <p:spPr bwMode="auto">
            <a:xfrm>
              <a:off x="4133" y="2034"/>
              <a:ext cx="13" cy="1"/>
            </a:xfrm>
            <a:prstGeom prst="line">
              <a:avLst/>
            </a:prstGeom>
            <a:noFill/>
            <a:ln w="28575">
              <a:solidFill>
                <a:srgbClr val="999933"/>
              </a:solidFill>
              <a:round/>
              <a:headEnd/>
              <a:tailEnd/>
            </a:ln>
          </p:spPr>
          <p:txBody>
            <a:bodyPr/>
            <a:lstStyle/>
            <a:p>
              <a:endParaRPr lang="en-GB"/>
            </a:p>
          </p:txBody>
        </p:sp>
        <p:sp>
          <p:nvSpPr>
            <p:cNvPr id="38887" name="Line 335"/>
            <p:cNvSpPr>
              <a:spLocks noChangeShapeType="1"/>
            </p:cNvSpPr>
            <p:nvPr/>
          </p:nvSpPr>
          <p:spPr bwMode="auto">
            <a:xfrm>
              <a:off x="4146" y="2034"/>
              <a:ext cx="6" cy="1"/>
            </a:xfrm>
            <a:prstGeom prst="line">
              <a:avLst/>
            </a:prstGeom>
            <a:noFill/>
            <a:ln w="28575">
              <a:solidFill>
                <a:srgbClr val="999933"/>
              </a:solidFill>
              <a:round/>
              <a:headEnd/>
              <a:tailEnd/>
            </a:ln>
          </p:spPr>
          <p:txBody>
            <a:bodyPr/>
            <a:lstStyle/>
            <a:p>
              <a:endParaRPr lang="en-GB"/>
            </a:p>
          </p:txBody>
        </p:sp>
        <p:sp>
          <p:nvSpPr>
            <p:cNvPr id="38888" name="Line 336"/>
            <p:cNvSpPr>
              <a:spLocks noChangeShapeType="1"/>
            </p:cNvSpPr>
            <p:nvPr/>
          </p:nvSpPr>
          <p:spPr bwMode="auto">
            <a:xfrm>
              <a:off x="4152" y="2034"/>
              <a:ext cx="12" cy="1"/>
            </a:xfrm>
            <a:prstGeom prst="line">
              <a:avLst/>
            </a:prstGeom>
            <a:noFill/>
            <a:ln w="28575">
              <a:solidFill>
                <a:srgbClr val="999933"/>
              </a:solidFill>
              <a:round/>
              <a:headEnd/>
              <a:tailEnd/>
            </a:ln>
          </p:spPr>
          <p:txBody>
            <a:bodyPr/>
            <a:lstStyle/>
            <a:p>
              <a:endParaRPr lang="en-GB"/>
            </a:p>
          </p:txBody>
        </p:sp>
        <p:sp>
          <p:nvSpPr>
            <p:cNvPr id="38889" name="Line 337"/>
            <p:cNvSpPr>
              <a:spLocks noChangeShapeType="1"/>
            </p:cNvSpPr>
            <p:nvPr/>
          </p:nvSpPr>
          <p:spPr bwMode="auto">
            <a:xfrm>
              <a:off x="4164" y="2034"/>
              <a:ext cx="12" cy="1"/>
            </a:xfrm>
            <a:prstGeom prst="line">
              <a:avLst/>
            </a:prstGeom>
            <a:noFill/>
            <a:ln w="28575">
              <a:solidFill>
                <a:srgbClr val="999933"/>
              </a:solidFill>
              <a:round/>
              <a:headEnd/>
              <a:tailEnd/>
            </a:ln>
          </p:spPr>
          <p:txBody>
            <a:bodyPr/>
            <a:lstStyle/>
            <a:p>
              <a:endParaRPr lang="en-GB"/>
            </a:p>
          </p:txBody>
        </p:sp>
        <p:sp>
          <p:nvSpPr>
            <p:cNvPr id="38890" name="Line 338"/>
            <p:cNvSpPr>
              <a:spLocks noChangeShapeType="1"/>
            </p:cNvSpPr>
            <p:nvPr/>
          </p:nvSpPr>
          <p:spPr bwMode="auto">
            <a:xfrm>
              <a:off x="4176" y="2034"/>
              <a:ext cx="6" cy="1"/>
            </a:xfrm>
            <a:prstGeom prst="line">
              <a:avLst/>
            </a:prstGeom>
            <a:noFill/>
            <a:ln w="28575">
              <a:solidFill>
                <a:srgbClr val="999933"/>
              </a:solidFill>
              <a:round/>
              <a:headEnd/>
              <a:tailEnd/>
            </a:ln>
          </p:spPr>
          <p:txBody>
            <a:bodyPr/>
            <a:lstStyle/>
            <a:p>
              <a:endParaRPr lang="en-GB"/>
            </a:p>
          </p:txBody>
        </p:sp>
        <p:sp>
          <p:nvSpPr>
            <p:cNvPr id="38891" name="Line 339"/>
            <p:cNvSpPr>
              <a:spLocks noChangeShapeType="1"/>
            </p:cNvSpPr>
            <p:nvPr/>
          </p:nvSpPr>
          <p:spPr bwMode="auto">
            <a:xfrm>
              <a:off x="4182" y="2034"/>
              <a:ext cx="13" cy="1"/>
            </a:xfrm>
            <a:prstGeom prst="line">
              <a:avLst/>
            </a:prstGeom>
            <a:noFill/>
            <a:ln w="28575">
              <a:solidFill>
                <a:srgbClr val="999933"/>
              </a:solidFill>
              <a:round/>
              <a:headEnd/>
              <a:tailEnd/>
            </a:ln>
          </p:spPr>
          <p:txBody>
            <a:bodyPr/>
            <a:lstStyle/>
            <a:p>
              <a:endParaRPr lang="en-GB"/>
            </a:p>
          </p:txBody>
        </p:sp>
        <p:sp>
          <p:nvSpPr>
            <p:cNvPr id="38892" name="Line 340"/>
            <p:cNvSpPr>
              <a:spLocks noChangeShapeType="1"/>
            </p:cNvSpPr>
            <p:nvPr/>
          </p:nvSpPr>
          <p:spPr bwMode="auto">
            <a:xfrm>
              <a:off x="4195" y="2034"/>
              <a:ext cx="12" cy="1"/>
            </a:xfrm>
            <a:prstGeom prst="line">
              <a:avLst/>
            </a:prstGeom>
            <a:noFill/>
            <a:ln w="28575">
              <a:solidFill>
                <a:srgbClr val="999933"/>
              </a:solidFill>
              <a:round/>
              <a:headEnd/>
              <a:tailEnd/>
            </a:ln>
          </p:spPr>
          <p:txBody>
            <a:bodyPr/>
            <a:lstStyle/>
            <a:p>
              <a:endParaRPr lang="en-GB"/>
            </a:p>
          </p:txBody>
        </p:sp>
        <p:sp>
          <p:nvSpPr>
            <p:cNvPr id="38893" name="Line 341"/>
            <p:cNvSpPr>
              <a:spLocks noChangeShapeType="1"/>
            </p:cNvSpPr>
            <p:nvPr/>
          </p:nvSpPr>
          <p:spPr bwMode="auto">
            <a:xfrm>
              <a:off x="4207" y="2034"/>
              <a:ext cx="6" cy="1"/>
            </a:xfrm>
            <a:prstGeom prst="line">
              <a:avLst/>
            </a:prstGeom>
            <a:noFill/>
            <a:ln w="28575">
              <a:solidFill>
                <a:srgbClr val="999933"/>
              </a:solidFill>
              <a:round/>
              <a:headEnd/>
              <a:tailEnd/>
            </a:ln>
          </p:spPr>
          <p:txBody>
            <a:bodyPr/>
            <a:lstStyle/>
            <a:p>
              <a:endParaRPr lang="en-GB"/>
            </a:p>
          </p:txBody>
        </p:sp>
        <p:sp>
          <p:nvSpPr>
            <p:cNvPr id="38894" name="Line 342"/>
            <p:cNvSpPr>
              <a:spLocks noChangeShapeType="1"/>
            </p:cNvSpPr>
            <p:nvPr/>
          </p:nvSpPr>
          <p:spPr bwMode="auto">
            <a:xfrm>
              <a:off x="4213" y="2034"/>
              <a:ext cx="12" cy="1"/>
            </a:xfrm>
            <a:prstGeom prst="line">
              <a:avLst/>
            </a:prstGeom>
            <a:noFill/>
            <a:ln w="28575">
              <a:solidFill>
                <a:srgbClr val="999933"/>
              </a:solidFill>
              <a:round/>
              <a:headEnd/>
              <a:tailEnd/>
            </a:ln>
          </p:spPr>
          <p:txBody>
            <a:bodyPr/>
            <a:lstStyle/>
            <a:p>
              <a:endParaRPr lang="en-GB"/>
            </a:p>
          </p:txBody>
        </p:sp>
        <p:sp>
          <p:nvSpPr>
            <p:cNvPr id="38895" name="Line 343"/>
            <p:cNvSpPr>
              <a:spLocks noChangeShapeType="1"/>
            </p:cNvSpPr>
            <p:nvPr/>
          </p:nvSpPr>
          <p:spPr bwMode="auto">
            <a:xfrm>
              <a:off x="4225" y="2034"/>
              <a:ext cx="12" cy="1"/>
            </a:xfrm>
            <a:prstGeom prst="line">
              <a:avLst/>
            </a:prstGeom>
            <a:noFill/>
            <a:ln w="28575">
              <a:solidFill>
                <a:srgbClr val="999933"/>
              </a:solidFill>
              <a:round/>
              <a:headEnd/>
              <a:tailEnd/>
            </a:ln>
          </p:spPr>
          <p:txBody>
            <a:bodyPr/>
            <a:lstStyle/>
            <a:p>
              <a:endParaRPr lang="en-GB"/>
            </a:p>
          </p:txBody>
        </p:sp>
        <p:sp>
          <p:nvSpPr>
            <p:cNvPr id="38896" name="Line 344"/>
            <p:cNvSpPr>
              <a:spLocks noChangeShapeType="1"/>
            </p:cNvSpPr>
            <p:nvPr/>
          </p:nvSpPr>
          <p:spPr bwMode="auto">
            <a:xfrm>
              <a:off x="4237" y="2034"/>
              <a:ext cx="7" cy="1"/>
            </a:xfrm>
            <a:prstGeom prst="line">
              <a:avLst/>
            </a:prstGeom>
            <a:noFill/>
            <a:ln w="28575">
              <a:solidFill>
                <a:srgbClr val="999933"/>
              </a:solidFill>
              <a:round/>
              <a:headEnd/>
              <a:tailEnd/>
            </a:ln>
          </p:spPr>
          <p:txBody>
            <a:bodyPr/>
            <a:lstStyle/>
            <a:p>
              <a:endParaRPr lang="en-GB"/>
            </a:p>
          </p:txBody>
        </p:sp>
        <p:sp>
          <p:nvSpPr>
            <p:cNvPr id="38897" name="Line 345"/>
            <p:cNvSpPr>
              <a:spLocks noChangeShapeType="1"/>
            </p:cNvSpPr>
            <p:nvPr/>
          </p:nvSpPr>
          <p:spPr bwMode="auto">
            <a:xfrm>
              <a:off x="4244" y="2034"/>
              <a:ext cx="12" cy="1"/>
            </a:xfrm>
            <a:prstGeom prst="line">
              <a:avLst/>
            </a:prstGeom>
            <a:noFill/>
            <a:ln w="28575">
              <a:solidFill>
                <a:srgbClr val="999933"/>
              </a:solidFill>
              <a:round/>
              <a:headEnd/>
              <a:tailEnd/>
            </a:ln>
          </p:spPr>
          <p:txBody>
            <a:bodyPr/>
            <a:lstStyle/>
            <a:p>
              <a:endParaRPr lang="en-GB"/>
            </a:p>
          </p:txBody>
        </p:sp>
        <p:sp>
          <p:nvSpPr>
            <p:cNvPr id="38898" name="Line 346"/>
            <p:cNvSpPr>
              <a:spLocks noChangeShapeType="1"/>
            </p:cNvSpPr>
            <p:nvPr/>
          </p:nvSpPr>
          <p:spPr bwMode="auto">
            <a:xfrm>
              <a:off x="4256" y="2034"/>
              <a:ext cx="12" cy="1"/>
            </a:xfrm>
            <a:prstGeom prst="line">
              <a:avLst/>
            </a:prstGeom>
            <a:noFill/>
            <a:ln w="28575">
              <a:solidFill>
                <a:srgbClr val="999933"/>
              </a:solidFill>
              <a:round/>
              <a:headEnd/>
              <a:tailEnd/>
            </a:ln>
          </p:spPr>
          <p:txBody>
            <a:bodyPr/>
            <a:lstStyle/>
            <a:p>
              <a:endParaRPr lang="en-GB"/>
            </a:p>
          </p:txBody>
        </p:sp>
        <p:sp>
          <p:nvSpPr>
            <p:cNvPr id="38899" name="Line 347"/>
            <p:cNvSpPr>
              <a:spLocks noChangeShapeType="1"/>
            </p:cNvSpPr>
            <p:nvPr/>
          </p:nvSpPr>
          <p:spPr bwMode="auto">
            <a:xfrm>
              <a:off x="4268" y="2034"/>
              <a:ext cx="6" cy="1"/>
            </a:xfrm>
            <a:prstGeom prst="line">
              <a:avLst/>
            </a:prstGeom>
            <a:noFill/>
            <a:ln w="28575">
              <a:solidFill>
                <a:srgbClr val="999933"/>
              </a:solidFill>
              <a:round/>
              <a:headEnd/>
              <a:tailEnd/>
            </a:ln>
          </p:spPr>
          <p:txBody>
            <a:bodyPr/>
            <a:lstStyle/>
            <a:p>
              <a:endParaRPr lang="en-GB"/>
            </a:p>
          </p:txBody>
        </p:sp>
        <p:sp>
          <p:nvSpPr>
            <p:cNvPr id="38900" name="Line 348"/>
            <p:cNvSpPr>
              <a:spLocks noChangeShapeType="1"/>
            </p:cNvSpPr>
            <p:nvPr/>
          </p:nvSpPr>
          <p:spPr bwMode="auto">
            <a:xfrm>
              <a:off x="4274" y="2034"/>
              <a:ext cx="12" cy="1"/>
            </a:xfrm>
            <a:prstGeom prst="line">
              <a:avLst/>
            </a:prstGeom>
            <a:noFill/>
            <a:ln w="28575">
              <a:solidFill>
                <a:srgbClr val="999933"/>
              </a:solidFill>
              <a:round/>
              <a:headEnd/>
              <a:tailEnd/>
            </a:ln>
          </p:spPr>
          <p:txBody>
            <a:bodyPr/>
            <a:lstStyle/>
            <a:p>
              <a:endParaRPr lang="en-GB"/>
            </a:p>
          </p:txBody>
        </p:sp>
        <p:sp>
          <p:nvSpPr>
            <p:cNvPr id="38901" name="Line 349"/>
            <p:cNvSpPr>
              <a:spLocks noChangeShapeType="1"/>
            </p:cNvSpPr>
            <p:nvPr/>
          </p:nvSpPr>
          <p:spPr bwMode="auto">
            <a:xfrm>
              <a:off x="4286" y="2034"/>
              <a:ext cx="13" cy="1"/>
            </a:xfrm>
            <a:prstGeom prst="line">
              <a:avLst/>
            </a:prstGeom>
            <a:noFill/>
            <a:ln w="28575">
              <a:solidFill>
                <a:srgbClr val="999933"/>
              </a:solidFill>
              <a:round/>
              <a:headEnd/>
              <a:tailEnd/>
            </a:ln>
          </p:spPr>
          <p:txBody>
            <a:bodyPr/>
            <a:lstStyle/>
            <a:p>
              <a:endParaRPr lang="en-GB"/>
            </a:p>
          </p:txBody>
        </p:sp>
        <p:sp>
          <p:nvSpPr>
            <p:cNvPr id="38902" name="Line 350"/>
            <p:cNvSpPr>
              <a:spLocks noChangeShapeType="1"/>
            </p:cNvSpPr>
            <p:nvPr/>
          </p:nvSpPr>
          <p:spPr bwMode="auto">
            <a:xfrm>
              <a:off x="4299" y="2034"/>
              <a:ext cx="6" cy="1"/>
            </a:xfrm>
            <a:prstGeom prst="line">
              <a:avLst/>
            </a:prstGeom>
            <a:noFill/>
            <a:ln w="28575">
              <a:solidFill>
                <a:srgbClr val="999933"/>
              </a:solidFill>
              <a:round/>
              <a:headEnd/>
              <a:tailEnd/>
            </a:ln>
          </p:spPr>
          <p:txBody>
            <a:bodyPr/>
            <a:lstStyle/>
            <a:p>
              <a:endParaRPr lang="en-GB"/>
            </a:p>
          </p:txBody>
        </p:sp>
        <p:sp>
          <p:nvSpPr>
            <p:cNvPr id="38903" name="Line 351"/>
            <p:cNvSpPr>
              <a:spLocks noChangeShapeType="1"/>
            </p:cNvSpPr>
            <p:nvPr/>
          </p:nvSpPr>
          <p:spPr bwMode="auto">
            <a:xfrm>
              <a:off x="4305" y="2034"/>
              <a:ext cx="12" cy="1"/>
            </a:xfrm>
            <a:prstGeom prst="line">
              <a:avLst/>
            </a:prstGeom>
            <a:noFill/>
            <a:ln w="28575">
              <a:solidFill>
                <a:srgbClr val="999933"/>
              </a:solidFill>
              <a:round/>
              <a:headEnd/>
              <a:tailEnd/>
            </a:ln>
          </p:spPr>
          <p:txBody>
            <a:bodyPr/>
            <a:lstStyle/>
            <a:p>
              <a:endParaRPr lang="en-GB"/>
            </a:p>
          </p:txBody>
        </p:sp>
        <p:sp>
          <p:nvSpPr>
            <p:cNvPr id="38904" name="Line 352"/>
            <p:cNvSpPr>
              <a:spLocks noChangeShapeType="1"/>
            </p:cNvSpPr>
            <p:nvPr/>
          </p:nvSpPr>
          <p:spPr bwMode="auto">
            <a:xfrm>
              <a:off x="4317" y="2034"/>
              <a:ext cx="12" cy="1"/>
            </a:xfrm>
            <a:prstGeom prst="line">
              <a:avLst/>
            </a:prstGeom>
            <a:noFill/>
            <a:ln w="28575">
              <a:solidFill>
                <a:srgbClr val="999933"/>
              </a:solidFill>
              <a:round/>
              <a:headEnd/>
              <a:tailEnd/>
            </a:ln>
          </p:spPr>
          <p:txBody>
            <a:bodyPr/>
            <a:lstStyle/>
            <a:p>
              <a:endParaRPr lang="en-GB"/>
            </a:p>
          </p:txBody>
        </p:sp>
        <p:sp>
          <p:nvSpPr>
            <p:cNvPr id="38905" name="Line 353"/>
            <p:cNvSpPr>
              <a:spLocks noChangeShapeType="1"/>
            </p:cNvSpPr>
            <p:nvPr/>
          </p:nvSpPr>
          <p:spPr bwMode="auto">
            <a:xfrm>
              <a:off x="4329" y="2034"/>
              <a:ext cx="6" cy="1"/>
            </a:xfrm>
            <a:prstGeom prst="line">
              <a:avLst/>
            </a:prstGeom>
            <a:noFill/>
            <a:ln w="28575">
              <a:solidFill>
                <a:srgbClr val="999933"/>
              </a:solidFill>
              <a:round/>
              <a:headEnd/>
              <a:tailEnd/>
            </a:ln>
          </p:spPr>
          <p:txBody>
            <a:bodyPr/>
            <a:lstStyle/>
            <a:p>
              <a:endParaRPr lang="en-GB"/>
            </a:p>
          </p:txBody>
        </p:sp>
        <p:sp>
          <p:nvSpPr>
            <p:cNvPr id="38906" name="Line 354"/>
            <p:cNvSpPr>
              <a:spLocks noChangeShapeType="1"/>
            </p:cNvSpPr>
            <p:nvPr/>
          </p:nvSpPr>
          <p:spPr bwMode="auto">
            <a:xfrm>
              <a:off x="4335" y="2034"/>
              <a:ext cx="13" cy="1"/>
            </a:xfrm>
            <a:prstGeom prst="line">
              <a:avLst/>
            </a:prstGeom>
            <a:noFill/>
            <a:ln w="28575">
              <a:solidFill>
                <a:srgbClr val="999933"/>
              </a:solidFill>
              <a:round/>
              <a:headEnd/>
              <a:tailEnd/>
            </a:ln>
          </p:spPr>
          <p:txBody>
            <a:bodyPr/>
            <a:lstStyle/>
            <a:p>
              <a:endParaRPr lang="en-GB"/>
            </a:p>
          </p:txBody>
        </p:sp>
        <p:sp>
          <p:nvSpPr>
            <p:cNvPr id="38907" name="Line 355"/>
            <p:cNvSpPr>
              <a:spLocks noChangeShapeType="1"/>
            </p:cNvSpPr>
            <p:nvPr/>
          </p:nvSpPr>
          <p:spPr bwMode="auto">
            <a:xfrm>
              <a:off x="4348" y="2034"/>
              <a:ext cx="6" cy="1"/>
            </a:xfrm>
            <a:prstGeom prst="line">
              <a:avLst/>
            </a:prstGeom>
            <a:noFill/>
            <a:ln w="28575">
              <a:solidFill>
                <a:srgbClr val="999933"/>
              </a:solidFill>
              <a:round/>
              <a:headEnd/>
              <a:tailEnd/>
            </a:ln>
          </p:spPr>
          <p:txBody>
            <a:bodyPr/>
            <a:lstStyle/>
            <a:p>
              <a:endParaRPr lang="en-GB"/>
            </a:p>
          </p:txBody>
        </p:sp>
        <p:sp>
          <p:nvSpPr>
            <p:cNvPr id="38908" name="Line 356"/>
            <p:cNvSpPr>
              <a:spLocks noChangeShapeType="1"/>
            </p:cNvSpPr>
            <p:nvPr/>
          </p:nvSpPr>
          <p:spPr bwMode="auto">
            <a:xfrm>
              <a:off x="4354" y="2034"/>
              <a:ext cx="12" cy="1"/>
            </a:xfrm>
            <a:prstGeom prst="line">
              <a:avLst/>
            </a:prstGeom>
            <a:noFill/>
            <a:ln w="28575">
              <a:solidFill>
                <a:srgbClr val="999933"/>
              </a:solidFill>
              <a:round/>
              <a:headEnd/>
              <a:tailEnd/>
            </a:ln>
          </p:spPr>
          <p:txBody>
            <a:bodyPr/>
            <a:lstStyle/>
            <a:p>
              <a:endParaRPr lang="en-GB"/>
            </a:p>
          </p:txBody>
        </p:sp>
        <p:sp>
          <p:nvSpPr>
            <p:cNvPr id="38909" name="Line 357"/>
            <p:cNvSpPr>
              <a:spLocks noChangeShapeType="1"/>
            </p:cNvSpPr>
            <p:nvPr/>
          </p:nvSpPr>
          <p:spPr bwMode="auto">
            <a:xfrm>
              <a:off x="4366" y="2034"/>
              <a:ext cx="12" cy="1"/>
            </a:xfrm>
            <a:prstGeom prst="line">
              <a:avLst/>
            </a:prstGeom>
            <a:noFill/>
            <a:ln w="28575">
              <a:solidFill>
                <a:srgbClr val="999933"/>
              </a:solidFill>
              <a:round/>
              <a:headEnd/>
              <a:tailEnd/>
            </a:ln>
          </p:spPr>
          <p:txBody>
            <a:bodyPr/>
            <a:lstStyle/>
            <a:p>
              <a:endParaRPr lang="en-GB"/>
            </a:p>
          </p:txBody>
        </p:sp>
        <p:sp>
          <p:nvSpPr>
            <p:cNvPr id="38910" name="Line 358"/>
            <p:cNvSpPr>
              <a:spLocks noChangeShapeType="1"/>
            </p:cNvSpPr>
            <p:nvPr/>
          </p:nvSpPr>
          <p:spPr bwMode="auto">
            <a:xfrm>
              <a:off x="4378" y="2034"/>
              <a:ext cx="6" cy="1"/>
            </a:xfrm>
            <a:prstGeom prst="line">
              <a:avLst/>
            </a:prstGeom>
            <a:noFill/>
            <a:ln w="28575">
              <a:solidFill>
                <a:srgbClr val="999933"/>
              </a:solidFill>
              <a:round/>
              <a:headEnd/>
              <a:tailEnd/>
            </a:ln>
          </p:spPr>
          <p:txBody>
            <a:bodyPr/>
            <a:lstStyle/>
            <a:p>
              <a:endParaRPr lang="en-GB"/>
            </a:p>
          </p:txBody>
        </p:sp>
        <p:sp>
          <p:nvSpPr>
            <p:cNvPr id="38911" name="Line 359"/>
            <p:cNvSpPr>
              <a:spLocks noChangeShapeType="1"/>
            </p:cNvSpPr>
            <p:nvPr/>
          </p:nvSpPr>
          <p:spPr bwMode="auto">
            <a:xfrm>
              <a:off x="4384" y="2034"/>
              <a:ext cx="13" cy="1"/>
            </a:xfrm>
            <a:prstGeom prst="line">
              <a:avLst/>
            </a:prstGeom>
            <a:noFill/>
            <a:ln w="28575">
              <a:solidFill>
                <a:srgbClr val="999933"/>
              </a:solidFill>
              <a:round/>
              <a:headEnd/>
              <a:tailEnd/>
            </a:ln>
          </p:spPr>
          <p:txBody>
            <a:bodyPr/>
            <a:lstStyle/>
            <a:p>
              <a:endParaRPr lang="en-GB"/>
            </a:p>
          </p:txBody>
        </p:sp>
        <p:sp>
          <p:nvSpPr>
            <p:cNvPr id="38912" name="Line 360"/>
            <p:cNvSpPr>
              <a:spLocks noChangeShapeType="1"/>
            </p:cNvSpPr>
            <p:nvPr/>
          </p:nvSpPr>
          <p:spPr bwMode="auto">
            <a:xfrm>
              <a:off x="4397" y="2034"/>
              <a:ext cx="12" cy="1"/>
            </a:xfrm>
            <a:prstGeom prst="line">
              <a:avLst/>
            </a:prstGeom>
            <a:noFill/>
            <a:ln w="28575">
              <a:solidFill>
                <a:srgbClr val="999933"/>
              </a:solidFill>
              <a:round/>
              <a:headEnd/>
              <a:tailEnd/>
            </a:ln>
          </p:spPr>
          <p:txBody>
            <a:bodyPr/>
            <a:lstStyle/>
            <a:p>
              <a:endParaRPr lang="en-GB"/>
            </a:p>
          </p:txBody>
        </p:sp>
        <p:sp>
          <p:nvSpPr>
            <p:cNvPr id="38913" name="Line 361"/>
            <p:cNvSpPr>
              <a:spLocks noChangeShapeType="1"/>
            </p:cNvSpPr>
            <p:nvPr/>
          </p:nvSpPr>
          <p:spPr bwMode="auto">
            <a:xfrm>
              <a:off x="4409" y="2034"/>
              <a:ext cx="6" cy="1"/>
            </a:xfrm>
            <a:prstGeom prst="line">
              <a:avLst/>
            </a:prstGeom>
            <a:noFill/>
            <a:ln w="28575">
              <a:solidFill>
                <a:srgbClr val="999933"/>
              </a:solidFill>
              <a:round/>
              <a:headEnd/>
              <a:tailEnd/>
            </a:ln>
          </p:spPr>
          <p:txBody>
            <a:bodyPr/>
            <a:lstStyle/>
            <a:p>
              <a:endParaRPr lang="en-GB"/>
            </a:p>
          </p:txBody>
        </p:sp>
        <p:sp>
          <p:nvSpPr>
            <p:cNvPr id="38914" name="Line 362"/>
            <p:cNvSpPr>
              <a:spLocks noChangeShapeType="1"/>
            </p:cNvSpPr>
            <p:nvPr/>
          </p:nvSpPr>
          <p:spPr bwMode="auto">
            <a:xfrm>
              <a:off x="4415" y="2034"/>
              <a:ext cx="12" cy="1"/>
            </a:xfrm>
            <a:prstGeom prst="line">
              <a:avLst/>
            </a:prstGeom>
            <a:noFill/>
            <a:ln w="28575">
              <a:solidFill>
                <a:srgbClr val="999933"/>
              </a:solidFill>
              <a:round/>
              <a:headEnd/>
              <a:tailEnd/>
            </a:ln>
          </p:spPr>
          <p:txBody>
            <a:bodyPr/>
            <a:lstStyle/>
            <a:p>
              <a:endParaRPr lang="en-GB"/>
            </a:p>
          </p:txBody>
        </p:sp>
        <p:sp>
          <p:nvSpPr>
            <p:cNvPr id="38915" name="Line 363"/>
            <p:cNvSpPr>
              <a:spLocks noChangeShapeType="1"/>
            </p:cNvSpPr>
            <p:nvPr/>
          </p:nvSpPr>
          <p:spPr bwMode="auto">
            <a:xfrm>
              <a:off x="4427" y="2034"/>
              <a:ext cx="12" cy="1"/>
            </a:xfrm>
            <a:prstGeom prst="line">
              <a:avLst/>
            </a:prstGeom>
            <a:noFill/>
            <a:ln w="28575">
              <a:solidFill>
                <a:srgbClr val="999933"/>
              </a:solidFill>
              <a:round/>
              <a:headEnd/>
              <a:tailEnd/>
            </a:ln>
          </p:spPr>
          <p:txBody>
            <a:bodyPr/>
            <a:lstStyle/>
            <a:p>
              <a:endParaRPr lang="en-GB"/>
            </a:p>
          </p:txBody>
        </p:sp>
        <p:sp>
          <p:nvSpPr>
            <p:cNvPr id="38916" name="Line 364"/>
            <p:cNvSpPr>
              <a:spLocks noChangeShapeType="1"/>
            </p:cNvSpPr>
            <p:nvPr/>
          </p:nvSpPr>
          <p:spPr bwMode="auto">
            <a:xfrm>
              <a:off x="4439" y="2034"/>
              <a:ext cx="6" cy="1"/>
            </a:xfrm>
            <a:prstGeom prst="line">
              <a:avLst/>
            </a:prstGeom>
            <a:noFill/>
            <a:ln w="28575">
              <a:solidFill>
                <a:srgbClr val="999933"/>
              </a:solidFill>
              <a:round/>
              <a:headEnd/>
              <a:tailEnd/>
            </a:ln>
          </p:spPr>
          <p:txBody>
            <a:bodyPr/>
            <a:lstStyle/>
            <a:p>
              <a:endParaRPr lang="en-GB"/>
            </a:p>
          </p:txBody>
        </p:sp>
        <p:sp>
          <p:nvSpPr>
            <p:cNvPr id="38917" name="Line 365"/>
            <p:cNvSpPr>
              <a:spLocks noChangeShapeType="1"/>
            </p:cNvSpPr>
            <p:nvPr/>
          </p:nvSpPr>
          <p:spPr bwMode="auto">
            <a:xfrm>
              <a:off x="4445" y="2034"/>
              <a:ext cx="13" cy="1"/>
            </a:xfrm>
            <a:prstGeom prst="line">
              <a:avLst/>
            </a:prstGeom>
            <a:noFill/>
            <a:ln w="28575">
              <a:solidFill>
                <a:srgbClr val="999933"/>
              </a:solidFill>
              <a:round/>
              <a:headEnd/>
              <a:tailEnd/>
            </a:ln>
          </p:spPr>
          <p:txBody>
            <a:bodyPr/>
            <a:lstStyle/>
            <a:p>
              <a:endParaRPr lang="en-GB"/>
            </a:p>
          </p:txBody>
        </p:sp>
        <p:sp>
          <p:nvSpPr>
            <p:cNvPr id="38918" name="Line 366"/>
            <p:cNvSpPr>
              <a:spLocks noChangeShapeType="1"/>
            </p:cNvSpPr>
            <p:nvPr/>
          </p:nvSpPr>
          <p:spPr bwMode="auto">
            <a:xfrm>
              <a:off x="4458" y="2034"/>
              <a:ext cx="12" cy="6"/>
            </a:xfrm>
            <a:prstGeom prst="line">
              <a:avLst/>
            </a:prstGeom>
            <a:noFill/>
            <a:ln w="28575">
              <a:solidFill>
                <a:srgbClr val="999933"/>
              </a:solidFill>
              <a:round/>
              <a:headEnd/>
              <a:tailEnd/>
            </a:ln>
          </p:spPr>
          <p:txBody>
            <a:bodyPr/>
            <a:lstStyle/>
            <a:p>
              <a:endParaRPr lang="en-GB"/>
            </a:p>
          </p:txBody>
        </p:sp>
        <p:sp>
          <p:nvSpPr>
            <p:cNvPr id="38919" name="Line 367"/>
            <p:cNvSpPr>
              <a:spLocks noChangeShapeType="1"/>
            </p:cNvSpPr>
            <p:nvPr/>
          </p:nvSpPr>
          <p:spPr bwMode="auto">
            <a:xfrm>
              <a:off x="4470" y="2040"/>
              <a:ext cx="6" cy="1"/>
            </a:xfrm>
            <a:prstGeom prst="line">
              <a:avLst/>
            </a:prstGeom>
            <a:noFill/>
            <a:ln w="28575">
              <a:solidFill>
                <a:srgbClr val="999933"/>
              </a:solidFill>
              <a:round/>
              <a:headEnd/>
              <a:tailEnd/>
            </a:ln>
          </p:spPr>
          <p:txBody>
            <a:bodyPr/>
            <a:lstStyle/>
            <a:p>
              <a:endParaRPr lang="en-GB"/>
            </a:p>
          </p:txBody>
        </p:sp>
        <p:sp>
          <p:nvSpPr>
            <p:cNvPr id="38920" name="Line 368"/>
            <p:cNvSpPr>
              <a:spLocks noChangeShapeType="1"/>
            </p:cNvSpPr>
            <p:nvPr/>
          </p:nvSpPr>
          <p:spPr bwMode="auto">
            <a:xfrm>
              <a:off x="4476" y="2040"/>
              <a:ext cx="12" cy="1"/>
            </a:xfrm>
            <a:prstGeom prst="line">
              <a:avLst/>
            </a:prstGeom>
            <a:noFill/>
            <a:ln w="28575">
              <a:solidFill>
                <a:srgbClr val="999933"/>
              </a:solidFill>
              <a:round/>
              <a:headEnd/>
              <a:tailEnd/>
            </a:ln>
          </p:spPr>
          <p:txBody>
            <a:bodyPr/>
            <a:lstStyle/>
            <a:p>
              <a:endParaRPr lang="en-GB"/>
            </a:p>
          </p:txBody>
        </p:sp>
        <p:sp>
          <p:nvSpPr>
            <p:cNvPr id="38921" name="Line 369"/>
            <p:cNvSpPr>
              <a:spLocks noChangeShapeType="1"/>
            </p:cNvSpPr>
            <p:nvPr/>
          </p:nvSpPr>
          <p:spPr bwMode="auto">
            <a:xfrm>
              <a:off x="4488" y="2040"/>
              <a:ext cx="12" cy="1"/>
            </a:xfrm>
            <a:prstGeom prst="line">
              <a:avLst/>
            </a:prstGeom>
            <a:noFill/>
            <a:ln w="28575">
              <a:solidFill>
                <a:srgbClr val="999933"/>
              </a:solidFill>
              <a:round/>
              <a:headEnd/>
              <a:tailEnd/>
            </a:ln>
          </p:spPr>
          <p:txBody>
            <a:bodyPr/>
            <a:lstStyle/>
            <a:p>
              <a:endParaRPr lang="en-GB"/>
            </a:p>
          </p:txBody>
        </p:sp>
        <p:sp>
          <p:nvSpPr>
            <p:cNvPr id="38922" name="Line 370"/>
            <p:cNvSpPr>
              <a:spLocks noChangeShapeType="1"/>
            </p:cNvSpPr>
            <p:nvPr/>
          </p:nvSpPr>
          <p:spPr bwMode="auto">
            <a:xfrm>
              <a:off x="4500" y="2040"/>
              <a:ext cx="7" cy="1"/>
            </a:xfrm>
            <a:prstGeom prst="line">
              <a:avLst/>
            </a:prstGeom>
            <a:noFill/>
            <a:ln w="28575">
              <a:solidFill>
                <a:srgbClr val="999933"/>
              </a:solidFill>
              <a:round/>
              <a:headEnd/>
              <a:tailEnd/>
            </a:ln>
          </p:spPr>
          <p:txBody>
            <a:bodyPr/>
            <a:lstStyle/>
            <a:p>
              <a:endParaRPr lang="en-GB"/>
            </a:p>
          </p:txBody>
        </p:sp>
        <p:sp>
          <p:nvSpPr>
            <p:cNvPr id="38923" name="Line 371"/>
            <p:cNvSpPr>
              <a:spLocks noChangeShapeType="1"/>
            </p:cNvSpPr>
            <p:nvPr/>
          </p:nvSpPr>
          <p:spPr bwMode="auto">
            <a:xfrm>
              <a:off x="4507" y="2040"/>
              <a:ext cx="12" cy="1"/>
            </a:xfrm>
            <a:prstGeom prst="line">
              <a:avLst/>
            </a:prstGeom>
            <a:noFill/>
            <a:ln w="28575">
              <a:solidFill>
                <a:srgbClr val="999933"/>
              </a:solidFill>
              <a:round/>
              <a:headEnd/>
              <a:tailEnd/>
            </a:ln>
          </p:spPr>
          <p:txBody>
            <a:bodyPr/>
            <a:lstStyle/>
            <a:p>
              <a:endParaRPr lang="en-GB"/>
            </a:p>
          </p:txBody>
        </p:sp>
        <p:sp>
          <p:nvSpPr>
            <p:cNvPr id="38924" name="Line 372"/>
            <p:cNvSpPr>
              <a:spLocks noChangeShapeType="1"/>
            </p:cNvSpPr>
            <p:nvPr/>
          </p:nvSpPr>
          <p:spPr bwMode="auto">
            <a:xfrm>
              <a:off x="4519" y="2040"/>
              <a:ext cx="12" cy="1"/>
            </a:xfrm>
            <a:prstGeom prst="line">
              <a:avLst/>
            </a:prstGeom>
            <a:noFill/>
            <a:ln w="28575">
              <a:solidFill>
                <a:srgbClr val="999933"/>
              </a:solidFill>
              <a:round/>
              <a:headEnd/>
              <a:tailEnd/>
            </a:ln>
          </p:spPr>
          <p:txBody>
            <a:bodyPr/>
            <a:lstStyle/>
            <a:p>
              <a:endParaRPr lang="en-GB"/>
            </a:p>
          </p:txBody>
        </p:sp>
        <p:sp>
          <p:nvSpPr>
            <p:cNvPr id="38925" name="Line 373"/>
            <p:cNvSpPr>
              <a:spLocks noChangeShapeType="1"/>
            </p:cNvSpPr>
            <p:nvPr/>
          </p:nvSpPr>
          <p:spPr bwMode="auto">
            <a:xfrm>
              <a:off x="4531" y="2040"/>
              <a:ext cx="6" cy="1"/>
            </a:xfrm>
            <a:prstGeom prst="line">
              <a:avLst/>
            </a:prstGeom>
            <a:noFill/>
            <a:ln w="28575">
              <a:solidFill>
                <a:srgbClr val="999933"/>
              </a:solidFill>
              <a:round/>
              <a:headEnd/>
              <a:tailEnd/>
            </a:ln>
          </p:spPr>
          <p:txBody>
            <a:bodyPr/>
            <a:lstStyle/>
            <a:p>
              <a:endParaRPr lang="en-GB"/>
            </a:p>
          </p:txBody>
        </p:sp>
        <p:sp>
          <p:nvSpPr>
            <p:cNvPr id="38926" name="Line 374"/>
            <p:cNvSpPr>
              <a:spLocks noChangeShapeType="1"/>
            </p:cNvSpPr>
            <p:nvPr/>
          </p:nvSpPr>
          <p:spPr bwMode="auto">
            <a:xfrm>
              <a:off x="4537" y="2040"/>
              <a:ext cx="12" cy="1"/>
            </a:xfrm>
            <a:prstGeom prst="line">
              <a:avLst/>
            </a:prstGeom>
            <a:noFill/>
            <a:ln w="28575">
              <a:solidFill>
                <a:srgbClr val="999933"/>
              </a:solidFill>
              <a:round/>
              <a:headEnd/>
              <a:tailEnd/>
            </a:ln>
          </p:spPr>
          <p:txBody>
            <a:bodyPr/>
            <a:lstStyle/>
            <a:p>
              <a:endParaRPr lang="en-GB"/>
            </a:p>
          </p:txBody>
        </p:sp>
        <p:sp>
          <p:nvSpPr>
            <p:cNvPr id="38927" name="Line 375"/>
            <p:cNvSpPr>
              <a:spLocks noChangeShapeType="1"/>
            </p:cNvSpPr>
            <p:nvPr/>
          </p:nvSpPr>
          <p:spPr bwMode="auto">
            <a:xfrm>
              <a:off x="4549" y="2040"/>
              <a:ext cx="13" cy="1"/>
            </a:xfrm>
            <a:prstGeom prst="line">
              <a:avLst/>
            </a:prstGeom>
            <a:noFill/>
            <a:ln w="28575">
              <a:solidFill>
                <a:srgbClr val="999933"/>
              </a:solidFill>
              <a:round/>
              <a:headEnd/>
              <a:tailEnd/>
            </a:ln>
          </p:spPr>
          <p:txBody>
            <a:bodyPr/>
            <a:lstStyle/>
            <a:p>
              <a:endParaRPr lang="en-GB"/>
            </a:p>
          </p:txBody>
        </p:sp>
        <p:sp>
          <p:nvSpPr>
            <p:cNvPr id="38928" name="Line 376"/>
            <p:cNvSpPr>
              <a:spLocks noChangeShapeType="1"/>
            </p:cNvSpPr>
            <p:nvPr/>
          </p:nvSpPr>
          <p:spPr bwMode="auto">
            <a:xfrm>
              <a:off x="4562" y="2040"/>
              <a:ext cx="6" cy="1"/>
            </a:xfrm>
            <a:prstGeom prst="line">
              <a:avLst/>
            </a:prstGeom>
            <a:noFill/>
            <a:ln w="28575">
              <a:solidFill>
                <a:srgbClr val="999933"/>
              </a:solidFill>
              <a:round/>
              <a:headEnd/>
              <a:tailEnd/>
            </a:ln>
          </p:spPr>
          <p:txBody>
            <a:bodyPr/>
            <a:lstStyle/>
            <a:p>
              <a:endParaRPr lang="en-GB"/>
            </a:p>
          </p:txBody>
        </p:sp>
        <p:sp>
          <p:nvSpPr>
            <p:cNvPr id="38929" name="Line 377"/>
            <p:cNvSpPr>
              <a:spLocks noChangeShapeType="1"/>
            </p:cNvSpPr>
            <p:nvPr/>
          </p:nvSpPr>
          <p:spPr bwMode="auto">
            <a:xfrm>
              <a:off x="4568" y="2040"/>
              <a:ext cx="12" cy="1"/>
            </a:xfrm>
            <a:prstGeom prst="line">
              <a:avLst/>
            </a:prstGeom>
            <a:noFill/>
            <a:ln w="28575">
              <a:solidFill>
                <a:srgbClr val="999933"/>
              </a:solidFill>
              <a:round/>
              <a:headEnd/>
              <a:tailEnd/>
            </a:ln>
          </p:spPr>
          <p:txBody>
            <a:bodyPr/>
            <a:lstStyle/>
            <a:p>
              <a:endParaRPr lang="en-GB"/>
            </a:p>
          </p:txBody>
        </p:sp>
        <p:sp>
          <p:nvSpPr>
            <p:cNvPr id="38930" name="Line 378"/>
            <p:cNvSpPr>
              <a:spLocks noChangeShapeType="1"/>
            </p:cNvSpPr>
            <p:nvPr/>
          </p:nvSpPr>
          <p:spPr bwMode="auto">
            <a:xfrm>
              <a:off x="4580" y="2040"/>
              <a:ext cx="12" cy="1"/>
            </a:xfrm>
            <a:prstGeom prst="line">
              <a:avLst/>
            </a:prstGeom>
            <a:noFill/>
            <a:ln w="28575">
              <a:solidFill>
                <a:srgbClr val="999933"/>
              </a:solidFill>
              <a:round/>
              <a:headEnd/>
              <a:tailEnd/>
            </a:ln>
          </p:spPr>
          <p:txBody>
            <a:bodyPr/>
            <a:lstStyle/>
            <a:p>
              <a:endParaRPr lang="en-GB"/>
            </a:p>
          </p:txBody>
        </p:sp>
        <p:sp>
          <p:nvSpPr>
            <p:cNvPr id="38931" name="Line 379"/>
            <p:cNvSpPr>
              <a:spLocks noChangeShapeType="1"/>
            </p:cNvSpPr>
            <p:nvPr/>
          </p:nvSpPr>
          <p:spPr bwMode="auto">
            <a:xfrm>
              <a:off x="4592" y="2040"/>
              <a:ext cx="6" cy="1"/>
            </a:xfrm>
            <a:prstGeom prst="line">
              <a:avLst/>
            </a:prstGeom>
            <a:noFill/>
            <a:ln w="28575">
              <a:solidFill>
                <a:srgbClr val="999933"/>
              </a:solidFill>
              <a:round/>
              <a:headEnd/>
              <a:tailEnd/>
            </a:ln>
          </p:spPr>
          <p:txBody>
            <a:bodyPr/>
            <a:lstStyle/>
            <a:p>
              <a:endParaRPr lang="en-GB"/>
            </a:p>
          </p:txBody>
        </p:sp>
        <p:sp>
          <p:nvSpPr>
            <p:cNvPr id="38932" name="Line 380"/>
            <p:cNvSpPr>
              <a:spLocks noChangeShapeType="1"/>
            </p:cNvSpPr>
            <p:nvPr/>
          </p:nvSpPr>
          <p:spPr bwMode="auto">
            <a:xfrm>
              <a:off x="4598" y="2040"/>
              <a:ext cx="13" cy="1"/>
            </a:xfrm>
            <a:prstGeom prst="line">
              <a:avLst/>
            </a:prstGeom>
            <a:noFill/>
            <a:ln w="28575">
              <a:solidFill>
                <a:srgbClr val="999933"/>
              </a:solidFill>
              <a:round/>
              <a:headEnd/>
              <a:tailEnd/>
            </a:ln>
          </p:spPr>
          <p:txBody>
            <a:bodyPr/>
            <a:lstStyle/>
            <a:p>
              <a:endParaRPr lang="en-GB"/>
            </a:p>
          </p:txBody>
        </p:sp>
        <p:sp>
          <p:nvSpPr>
            <p:cNvPr id="38933" name="Line 381"/>
            <p:cNvSpPr>
              <a:spLocks noChangeShapeType="1"/>
            </p:cNvSpPr>
            <p:nvPr/>
          </p:nvSpPr>
          <p:spPr bwMode="auto">
            <a:xfrm>
              <a:off x="4611" y="2040"/>
              <a:ext cx="12" cy="1"/>
            </a:xfrm>
            <a:prstGeom prst="line">
              <a:avLst/>
            </a:prstGeom>
            <a:noFill/>
            <a:ln w="28575">
              <a:solidFill>
                <a:srgbClr val="999933"/>
              </a:solidFill>
              <a:round/>
              <a:headEnd/>
              <a:tailEnd/>
            </a:ln>
          </p:spPr>
          <p:txBody>
            <a:bodyPr/>
            <a:lstStyle/>
            <a:p>
              <a:endParaRPr lang="en-GB"/>
            </a:p>
          </p:txBody>
        </p:sp>
        <p:sp>
          <p:nvSpPr>
            <p:cNvPr id="38934" name="Line 382"/>
            <p:cNvSpPr>
              <a:spLocks noChangeShapeType="1"/>
            </p:cNvSpPr>
            <p:nvPr/>
          </p:nvSpPr>
          <p:spPr bwMode="auto">
            <a:xfrm>
              <a:off x="4623" y="2040"/>
              <a:ext cx="6" cy="1"/>
            </a:xfrm>
            <a:prstGeom prst="line">
              <a:avLst/>
            </a:prstGeom>
            <a:noFill/>
            <a:ln w="28575">
              <a:solidFill>
                <a:srgbClr val="999933"/>
              </a:solidFill>
              <a:round/>
              <a:headEnd/>
              <a:tailEnd/>
            </a:ln>
          </p:spPr>
          <p:txBody>
            <a:bodyPr/>
            <a:lstStyle/>
            <a:p>
              <a:endParaRPr lang="en-GB"/>
            </a:p>
          </p:txBody>
        </p:sp>
        <p:sp>
          <p:nvSpPr>
            <p:cNvPr id="38935" name="Line 383"/>
            <p:cNvSpPr>
              <a:spLocks noChangeShapeType="1"/>
            </p:cNvSpPr>
            <p:nvPr/>
          </p:nvSpPr>
          <p:spPr bwMode="auto">
            <a:xfrm>
              <a:off x="4629" y="2040"/>
              <a:ext cx="12" cy="1"/>
            </a:xfrm>
            <a:prstGeom prst="line">
              <a:avLst/>
            </a:prstGeom>
            <a:noFill/>
            <a:ln w="28575">
              <a:solidFill>
                <a:srgbClr val="999933"/>
              </a:solidFill>
              <a:round/>
              <a:headEnd/>
              <a:tailEnd/>
            </a:ln>
          </p:spPr>
          <p:txBody>
            <a:bodyPr/>
            <a:lstStyle/>
            <a:p>
              <a:endParaRPr lang="en-GB"/>
            </a:p>
          </p:txBody>
        </p:sp>
        <p:sp>
          <p:nvSpPr>
            <p:cNvPr id="38936" name="Line 384"/>
            <p:cNvSpPr>
              <a:spLocks noChangeShapeType="1"/>
            </p:cNvSpPr>
            <p:nvPr/>
          </p:nvSpPr>
          <p:spPr bwMode="auto">
            <a:xfrm>
              <a:off x="4641" y="2040"/>
              <a:ext cx="12" cy="1"/>
            </a:xfrm>
            <a:prstGeom prst="line">
              <a:avLst/>
            </a:prstGeom>
            <a:noFill/>
            <a:ln w="28575">
              <a:solidFill>
                <a:srgbClr val="999933"/>
              </a:solidFill>
              <a:round/>
              <a:headEnd/>
              <a:tailEnd/>
            </a:ln>
          </p:spPr>
          <p:txBody>
            <a:bodyPr/>
            <a:lstStyle/>
            <a:p>
              <a:endParaRPr lang="en-GB"/>
            </a:p>
          </p:txBody>
        </p:sp>
        <p:sp>
          <p:nvSpPr>
            <p:cNvPr id="38937" name="Line 385"/>
            <p:cNvSpPr>
              <a:spLocks noChangeShapeType="1"/>
            </p:cNvSpPr>
            <p:nvPr/>
          </p:nvSpPr>
          <p:spPr bwMode="auto">
            <a:xfrm>
              <a:off x="4653" y="2040"/>
              <a:ext cx="7" cy="1"/>
            </a:xfrm>
            <a:prstGeom prst="line">
              <a:avLst/>
            </a:prstGeom>
            <a:noFill/>
            <a:ln w="28575">
              <a:solidFill>
                <a:srgbClr val="999933"/>
              </a:solidFill>
              <a:round/>
              <a:headEnd/>
              <a:tailEnd/>
            </a:ln>
          </p:spPr>
          <p:txBody>
            <a:bodyPr/>
            <a:lstStyle/>
            <a:p>
              <a:endParaRPr lang="en-GB"/>
            </a:p>
          </p:txBody>
        </p:sp>
        <p:sp>
          <p:nvSpPr>
            <p:cNvPr id="38938" name="Line 386"/>
            <p:cNvSpPr>
              <a:spLocks noChangeShapeType="1"/>
            </p:cNvSpPr>
            <p:nvPr/>
          </p:nvSpPr>
          <p:spPr bwMode="auto">
            <a:xfrm>
              <a:off x="4660" y="2040"/>
              <a:ext cx="12" cy="1"/>
            </a:xfrm>
            <a:prstGeom prst="line">
              <a:avLst/>
            </a:prstGeom>
            <a:noFill/>
            <a:ln w="28575">
              <a:solidFill>
                <a:srgbClr val="999933"/>
              </a:solidFill>
              <a:round/>
              <a:headEnd/>
              <a:tailEnd/>
            </a:ln>
          </p:spPr>
          <p:txBody>
            <a:bodyPr/>
            <a:lstStyle/>
            <a:p>
              <a:endParaRPr lang="en-GB"/>
            </a:p>
          </p:txBody>
        </p:sp>
        <p:sp>
          <p:nvSpPr>
            <p:cNvPr id="38939" name="Line 387"/>
            <p:cNvSpPr>
              <a:spLocks noChangeShapeType="1"/>
            </p:cNvSpPr>
            <p:nvPr/>
          </p:nvSpPr>
          <p:spPr bwMode="auto">
            <a:xfrm>
              <a:off x="4672" y="2040"/>
              <a:ext cx="12" cy="1"/>
            </a:xfrm>
            <a:prstGeom prst="line">
              <a:avLst/>
            </a:prstGeom>
            <a:noFill/>
            <a:ln w="28575">
              <a:solidFill>
                <a:srgbClr val="999933"/>
              </a:solidFill>
              <a:round/>
              <a:headEnd/>
              <a:tailEnd/>
            </a:ln>
          </p:spPr>
          <p:txBody>
            <a:bodyPr/>
            <a:lstStyle/>
            <a:p>
              <a:endParaRPr lang="en-GB"/>
            </a:p>
          </p:txBody>
        </p:sp>
        <p:sp>
          <p:nvSpPr>
            <p:cNvPr id="38940" name="Line 388"/>
            <p:cNvSpPr>
              <a:spLocks noChangeShapeType="1"/>
            </p:cNvSpPr>
            <p:nvPr/>
          </p:nvSpPr>
          <p:spPr bwMode="auto">
            <a:xfrm>
              <a:off x="4684" y="2040"/>
              <a:ext cx="6" cy="1"/>
            </a:xfrm>
            <a:prstGeom prst="line">
              <a:avLst/>
            </a:prstGeom>
            <a:noFill/>
            <a:ln w="28575">
              <a:solidFill>
                <a:srgbClr val="999933"/>
              </a:solidFill>
              <a:round/>
              <a:headEnd/>
              <a:tailEnd/>
            </a:ln>
          </p:spPr>
          <p:txBody>
            <a:bodyPr/>
            <a:lstStyle/>
            <a:p>
              <a:endParaRPr lang="en-GB"/>
            </a:p>
          </p:txBody>
        </p:sp>
        <p:sp>
          <p:nvSpPr>
            <p:cNvPr id="38941" name="Line 389"/>
            <p:cNvSpPr>
              <a:spLocks noChangeShapeType="1"/>
            </p:cNvSpPr>
            <p:nvPr/>
          </p:nvSpPr>
          <p:spPr bwMode="auto">
            <a:xfrm>
              <a:off x="4690" y="2040"/>
              <a:ext cx="12" cy="1"/>
            </a:xfrm>
            <a:prstGeom prst="line">
              <a:avLst/>
            </a:prstGeom>
            <a:noFill/>
            <a:ln w="28575">
              <a:solidFill>
                <a:srgbClr val="999933"/>
              </a:solidFill>
              <a:round/>
              <a:headEnd/>
              <a:tailEnd/>
            </a:ln>
          </p:spPr>
          <p:txBody>
            <a:bodyPr/>
            <a:lstStyle/>
            <a:p>
              <a:endParaRPr lang="en-GB"/>
            </a:p>
          </p:txBody>
        </p:sp>
        <p:sp>
          <p:nvSpPr>
            <p:cNvPr id="38942" name="Line 390"/>
            <p:cNvSpPr>
              <a:spLocks noChangeShapeType="1"/>
            </p:cNvSpPr>
            <p:nvPr/>
          </p:nvSpPr>
          <p:spPr bwMode="auto">
            <a:xfrm>
              <a:off x="4702" y="2040"/>
              <a:ext cx="13" cy="1"/>
            </a:xfrm>
            <a:prstGeom prst="line">
              <a:avLst/>
            </a:prstGeom>
            <a:noFill/>
            <a:ln w="28575">
              <a:solidFill>
                <a:srgbClr val="999933"/>
              </a:solidFill>
              <a:round/>
              <a:headEnd/>
              <a:tailEnd/>
            </a:ln>
          </p:spPr>
          <p:txBody>
            <a:bodyPr/>
            <a:lstStyle/>
            <a:p>
              <a:endParaRPr lang="en-GB"/>
            </a:p>
          </p:txBody>
        </p:sp>
        <p:sp>
          <p:nvSpPr>
            <p:cNvPr id="38943" name="Line 391"/>
            <p:cNvSpPr>
              <a:spLocks noChangeShapeType="1"/>
            </p:cNvSpPr>
            <p:nvPr/>
          </p:nvSpPr>
          <p:spPr bwMode="auto">
            <a:xfrm>
              <a:off x="4715" y="2040"/>
              <a:ext cx="6" cy="1"/>
            </a:xfrm>
            <a:prstGeom prst="line">
              <a:avLst/>
            </a:prstGeom>
            <a:noFill/>
            <a:ln w="28575">
              <a:solidFill>
                <a:srgbClr val="999933"/>
              </a:solidFill>
              <a:round/>
              <a:headEnd/>
              <a:tailEnd/>
            </a:ln>
          </p:spPr>
          <p:txBody>
            <a:bodyPr/>
            <a:lstStyle/>
            <a:p>
              <a:endParaRPr lang="en-GB"/>
            </a:p>
          </p:txBody>
        </p:sp>
        <p:sp>
          <p:nvSpPr>
            <p:cNvPr id="38944" name="Line 392"/>
            <p:cNvSpPr>
              <a:spLocks noChangeShapeType="1"/>
            </p:cNvSpPr>
            <p:nvPr/>
          </p:nvSpPr>
          <p:spPr bwMode="auto">
            <a:xfrm>
              <a:off x="4721" y="2040"/>
              <a:ext cx="12" cy="1"/>
            </a:xfrm>
            <a:prstGeom prst="line">
              <a:avLst/>
            </a:prstGeom>
            <a:noFill/>
            <a:ln w="28575">
              <a:solidFill>
                <a:srgbClr val="999933"/>
              </a:solidFill>
              <a:round/>
              <a:headEnd/>
              <a:tailEnd/>
            </a:ln>
          </p:spPr>
          <p:txBody>
            <a:bodyPr/>
            <a:lstStyle/>
            <a:p>
              <a:endParaRPr lang="en-GB"/>
            </a:p>
          </p:txBody>
        </p:sp>
        <p:sp>
          <p:nvSpPr>
            <p:cNvPr id="38945" name="Line 393"/>
            <p:cNvSpPr>
              <a:spLocks noChangeShapeType="1"/>
            </p:cNvSpPr>
            <p:nvPr/>
          </p:nvSpPr>
          <p:spPr bwMode="auto">
            <a:xfrm>
              <a:off x="4733" y="2040"/>
              <a:ext cx="6" cy="1"/>
            </a:xfrm>
            <a:prstGeom prst="line">
              <a:avLst/>
            </a:prstGeom>
            <a:noFill/>
            <a:ln w="28575">
              <a:solidFill>
                <a:srgbClr val="999933"/>
              </a:solidFill>
              <a:round/>
              <a:headEnd/>
              <a:tailEnd/>
            </a:ln>
          </p:spPr>
          <p:txBody>
            <a:bodyPr/>
            <a:lstStyle/>
            <a:p>
              <a:endParaRPr lang="en-GB"/>
            </a:p>
          </p:txBody>
        </p:sp>
        <p:sp>
          <p:nvSpPr>
            <p:cNvPr id="38946" name="Line 394"/>
            <p:cNvSpPr>
              <a:spLocks noChangeShapeType="1"/>
            </p:cNvSpPr>
            <p:nvPr/>
          </p:nvSpPr>
          <p:spPr bwMode="auto">
            <a:xfrm>
              <a:off x="4739" y="2040"/>
              <a:ext cx="12" cy="1"/>
            </a:xfrm>
            <a:prstGeom prst="line">
              <a:avLst/>
            </a:prstGeom>
            <a:noFill/>
            <a:ln w="28575">
              <a:solidFill>
                <a:srgbClr val="999933"/>
              </a:solidFill>
              <a:round/>
              <a:headEnd/>
              <a:tailEnd/>
            </a:ln>
          </p:spPr>
          <p:txBody>
            <a:bodyPr/>
            <a:lstStyle/>
            <a:p>
              <a:endParaRPr lang="en-GB"/>
            </a:p>
          </p:txBody>
        </p:sp>
        <p:sp>
          <p:nvSpPr>
            <p:cNvPr id="38947" name="Line 395"/>
            <p:cNvSpPr>
              <a:spLocks noChangeShapeType="1"/>
            </p:cNvSpPr>
            <p:nvPr/>
          </p:nvSpPr>
          <p:spPr bwMode="auto">
            <a:xfrm>
              <a:off x="4751" y="2040"/>
              <a:ext cx="13" cy="1"/>
            </a:xfrm>
            <a:prstGeom prst="line">
              <a:avLst/>
            </a:prstGeom>
            <a:noFill/>
            <a:ln w="28575">
              <a:solidFill>
                <a:srgbClr val="999933"/>
              </a:solidFill>
              <a:round/>
              <a:headEnd/>
              <a:tailEnd/>
            </a:ln>
          </p:spPr>
          <p:txBody>
            <a:bodyPr/>
            <a:lstStyle/>
            <a:p>
              <a:endParaRPr lang="en-GB"/>
            </a:p>
          </p:txBody>
        </p:sp>
        <p:sp>
          <p:nvSpPr>
            <p:cNvPr id="38948" name="Line 396"/>
            <p:cNvSpPr>
              <a:spLocks noChangeShapeType="1"/>
            </p:cNvSpPr>
            <p:nvPr/>
          </p:nvSpPr>
          <p:spPr bwMode="auto">
            <a:xfrm>
              <a:off x="4764" y="2040"/>
              <a:ext cx="6" cy="1"/>
            </a:xfrm>
            <a:prstGeom prst="line">
              <a:avLst/>
            </a:prstGeom>
            <a:noFill/>
            <a:ln w="28575">
              <a:solidFill>
                <a:srgbClr val="999933"/>
              </a:solidFill>
              <a:round/>
              <a:headEnd/>
              <a:tailEnd/>
            </a:ln>
          </p:spPr>
          <p:txBody>
            <a:bodyPr/>
            <a:lstStyle/>
            <a:p>
              <a:endParaRPr lang="en-GB"/>
            </a:p>
          </p:txBody>
        </p:sp>
        <p:sp>
          <p:nvSpPr>
            <p:cNvPr id="38949" name="Line 397"/>
            <p:cNvSpPr>
              <a:spLocks noChangeShapeType="1"/>
            </p:cNvSpPr>
            <p:nvPr/>
          </p:nvSpPr>
          <p:spPr bwMode="auto">
            <a:xfrm>
              <a:off x="4770" y="2040"/>
              <a:ext cx="12" cy="1"/>
            </a:xfrm>
            <a:prstGeom prst="line">
              <a:avLst/>
            </a:prstGeom>
            <a:noFill/>
            <a:ln w="28575">
              <a:solidFill>
                <a:srgbClr val="999933"/>
              </a:solidFill>
              <a:round/>
              <a:headEnd/>
              <a:tailEnd/>
            </a:ln>
          </p:spPr>
          <p:txBody>
            <a:bodyPr/>
            <a:lstStyle/>
            <a:p>
              <a:endParaRPr lang="en-GB"/>
            </a:p>
          </p:txBody>
        </p:sp>
        <p:sp>
          <p:nvSpPr>
            <p:cNvPr id="38950" name="Line 398"/>
            <p:cNvSpPr>
              <a:spLocks noChangeShapeType="1"/>
            </p:cNvSpPr>
            <p:nvPr/>
          </p:nvSpPr>
          <p:spPr bwMode="auto">
            <a:xfrm>
              <a:off x="4782" y="2040"/>
              <a:ext cx="12" cy="1"/>
            </a:xfrm>
            <a:prstGeom prst="line">
              <a:avLst/>
            </a:prstGeom>
            <a:noFill/>
            <a:ln w="28575">
              <a:solidFill>
                <a:srgbClr val="999933"/>
              </a:solidFill>
              <a:round/>
              <a:headEnd/>
              <a:tailEnd/>
            </a:ln>
          </p:spPr>
          <p:txBody>
            <a:bodyPr/>
            <a:lstStyle/>
            <a:p>
              <a:endParaRPr lang="en-GB"/>
            </a:p>
          </p:txBody>
        </p:sp>
        <p:sp>
          <p:nvSpPr>
            <p:cNvPr id="38951" name="Line 399"/>
            <p:cNvSpPr>
              <a:spLocks noChangeShapeType="1"/>
            </p:cNvSpPr>
            <p:nvPr/>
          </p:nvSpPr>
          <p:spPr bwMode="auto">
            <a:xfrm>
              <a:off x="4794" y="2040"/>
              <a:ext cx="6" cy="1"/>
            </a:xfrm>
            <a:prstGeom prst="line">
              <a:avLst/>
            </a:prstGeom>
            <a:noFill/>
            <a:ln w="28575">
              <a:solidFill>
                <a:srgbClr val="999933"/>
              </a:solidFill>
              <a:round/>
              <a:headEnd/>
              <a:tailEnd/>
            </a:ln>
          </p:spPr>
          <p:txBody>
            <a:bodyPr/>
            <a:lstStyle/>
            <a:p>
              <a:endParaRPr lang="en-GB"/>
            </a:p>
          </p:txBody>
        </p:sp>
        <p:sp>
          <p:nvSpPr>
            <p:cNvPr id="38952" name="Line 400"/>
            <p:cNvSpPr>
              <a:spLocks noChangeShapeType="1"/>
            </p:cNvSpPr>
            <p:nvPr/>
          </p:nvSpPr>
          <p:spPr bwMode="auto">
            <a:xfrm>
              <a:off x="4800" y="2040"/>
              <a:ext cx="12" cy="1"/>
            </a:xfrm>
            <a:prstGeom prst="line">
              <a:avLst/>
            </a:prstGeom>
            <a:noFill/>
            <a:ln w="28575">
              <a:solidFill>
                <a:srgbClr val="999933"/>
              </a:solidFill>
              <a:round/>
              <a:headEnd/>
              <a:tailEnd/>
            </a:ln>
          </p:spPr>
          <p:txBody>
            <a:bodyPr/>
            <a:lstStyle/>
            <a:p>
              <a:endParaRPr lang="en-GB"/>
            </a:p>
          </p:txBody>
        </p:sp>
        <p:sp>
          <p:nvSpPr>
            <p:cNvPr id="38953" name="Line 401"/>
            <p:cNvSpPr>
              <a:spLocks noChangeShapeType="1"/>
            </p:cNvSpPr>
            <p:nvPr/>
          </p:nvSpPr>
          <p:spPr bwMode="auto">
            <a:xfrm>
              <a:off x="4812" y="2040"/>
              <a:ext cx="13" cy="1"/>
            </a:xfrm>
            <a:prstGeom prst="line">
              <a:avLst/>
            </a:prstGeom>
            <a:noFill/>
            <a:ln w="28575">
              <a:solidFill>
                <a:srgbClr val="999933"/>
              </a:solidFill>
              <a:round/>
              <a:headEnd/>
              <a:tailEnd/>
            </a:ln>
          </p:spPr>
          <p:txBody>
            <a:bodyPr/>
            <a:lstStyle/>
            <a:p>
              <a:endParaRPr lang="en-GB"/>
            </a:p>
          </p:txBody>
        </p:sp>
        <p:sp>
          <p:nvSpPr>
            <p:cNvPr id="38954" name="Line 402"/>
            <p:cNvSpPr>
              <a:spLocks noChangeShapeType="1"/>
            </p:cNvSpPr>
            <p:nvPr/>
          </p:nvSpPr>
          <p:spPr bwMode="auto">
            <a:xfrm>
              <a:off x="4825" y="2040"/>
              <a:ext cx="6" cy="1"/>
            </a:xfrm>
            <a:prstGeom prst="line">
              <a:avLst/>
            </a:prstGeom>
            <a:noFill/>
            <a:ln w="28575">
              <a:solidFill>
                <a:srgbClr val="999933"/>
              </a:solidFill>
              <a:round/>
              <a:headEnd/>
              <a:tailEnd/>
            </a:ln>
          </p:spPr>
          <p:txBody>
            <a:bodyPr/>
            <a:lstStyle/>
            <a:p>
              <a:endParaRPr lang="en-GB"/>
            </a:p>
          </p:txBody>
        </p:sp>
        <p:sp>
          <p:nvSpPr>
            <p:cNvPr id="38955" name="Line 403"/>
            <p:cNvSpPr>
              <a:spLocks noChangeShapeType="1"/>
            </p:cNvSpPr>
            <p:nvPr/>
          </p:nvSpPr>
          <p:spPr bwMode="auto">
            <a:xfrm>
              <a:off x="4831" y="2040"/>
              <a:ext cx="12" cy="1"/>
            </a:xfrm>
            <a:prstGeom prst="line">
              <a:avLst/>
            </a:prstGeom>
            <a:noFill/>
            <a:ln w="28575">
              <a:solidFill>
                <a:srgbClr val="999933"/>
              </a:solidFill>
              <a:round/>
              <a:headEnd/>
              <a:tailEnd/>
            </a:ln>
          </p:spPr>
          <p:txBody>
            <a:bodyPr/>
            <a:lstStyle/>
            <a:p>
              <a:endParaRPr lang="en-GB"/>
            </a:p>
          </p:txBody>
        </p:sp>
        <p:sp>
          <p:nvSpPr>
            <p:cNvPr id="38956" name="Line 404"/>
            <p:cNvSpPr>
              <a:spLocks noChangeShapeType="1"/>
            </p:cNvSpPr>
            <p:nvPr/>
          </p:nvSpPr>
          <p:spPr bwMode="auto">
            <a:xfrm>
              <a:off x="4843" y="2040"/>
              <a:ext cx="12" cy="1"/>
            </a:xfrm>
            <a:prstGeom prst="line">
              <a:avLst/>
            </a:prstGeom>
            <a:noFill/>
            <a:ln w="28575">
              <a:solidFill>
                <a:srgbClr val="999933"/>
              </a:solidFill>
              <a:round/>
              <a:headEnd/>
              <a:tailEnd/>
            </a:ln>
          </p:spPr>
          <p:txBody>
            <a:bodyPr/>
            <a:lstStyle/>
            <a:p>
              <a:endParaRPr lang="en-GB"/>
            </a:p>
          </p:txBody>
        </p:sp>
      </p:grpSp>
      <p:grpSp>
        <p:nvGrpSpPr>
          <p:cNvPr id="4" name="Group 405"/>
          <p:cNvGrpSpPr>
            <a:grpSpLocks/>
          </p:cNvGrpSpPr>
          <p:nvPr/>
        </p:nvGrpSpPr>
        <p:grpSpPr bwMode="auto">
          <a:xfrm>
            <a:off x="4064000" y="3486150"/>
            <a:ext cx="3213100" cy="185738"/>
            <a:chOff x="2880" y="1924"/>
            <a:chExt cx="2024" cy="117"/>
          </a:xfrm>
        </p:grpSpPr>
        <p:sp>
          <p:nvSpPr>
            <p:cNvPr id="38557" name="Line 406"/>
            <p:cNvSpPr>
              <a:spLocks noChangeShapeType="1"/>
            </p:cNvSpPr>
            <p:nvPr/>
          </p:nvSpPr>
          <p:spPr bwMode="auto">
            <a:xfrm>
              <a:off x="4855" y="2040"/>
              <a:ext cx="6" cy="1"/>
            </a:xfrm>
            <a:prstGeom prst="line">
              <a:avLst/>
            </a:prstGeom>
            <a:noFill/>
            <a:ln w="28575">
              <a:solidFill>
                <a:srgbClr val="999933"/>
              </a:solidFill>
              <a:round/>
              <a:headEnd/>
              <a:tailEnd/>
            </a:ln>
          </p:spPr>
          <p:txBody>
            <a:bodyPr/>
            <a:lstStyle/>
            <a:p>
              <a:endParaRPr lang="en-GB"/>
            </a:p>
          </p:txBody>
        </p:sp>
        <p:sp>
          <p:nvSpPr>
            <p:cNvPr id="38558" name="Line 407"/>
            <p:cNvSpPr>
              <a:spLocks noChangeShapeType="1"/>
            </p:cNvSpPr>
            <p:nvPr/>
          </p:nvSpPr>
          <p:spPr bwMode="auto">
            <a:xfrm>
              <a:off x="4861" y="2040"/>
              <a:ext cx="13" cy="1"/>
            </a:xfrm>
            <a:prstGeom prst="line">
              <a:avLst/>
            </a:prstGeom>
            <a:noFill/>
            <a:ln w="28575">
              <a:solidFill>
                <a:srgbClr val="999933"/>
              </a:solidFill>
              <a:round/>
              <a:headEnd/>
              <a:tailEnd/>
            </a:ln>
          </p:spPr>
          <p:txBody>
            <a:bodyPr/>
            <a:lstStyle/>
            <a:p>
              <a:endParaRPr lang="en-GB"/>
            </a:p>
          </p:txBody>
        </p:sp>
        <p:sp>
          <p:nvSpPr>
            <p:cNvPr id="38559" name="Line 408"/>
            <p:cNvSpPr>
              <a:spLocks noChangeShapeType="1"/>
            </p:cNvSpPr>
            <p:nvPr/>
          </p:nvSpPr>
          <p:spPr bwMode="auto">
            <a:xfrm>
              <a:off x="4874" y="2040"/>
              <a:ext cx="12" cy="1"/>
            </a:xfrm>
            <a:prstGeom prst="line">
              <a:avLst/>
            </a:prstGeom>
            <a:noFill/>
            <a:ln w="28575">
              <a:solidFill>
                <a:srgbClr val="999933"/>
              </a:solidFill>
              <a:round/>
              <a:headEnd/>
              <a:tailEnd/>
            </a:ln>
          </p:spPr>
          <p:txBody>
            <a:bodyPr/>
            <a:lstStyle/>
            <a:p>
              <a:endParaRPr lang="en-GB"/>
            </a:p>
          </p:txBody>
        </p:sp>
        <p:sp>
          <p:nvSpPr>
            <p:cNvPr id="38560" name="Line 409"/>
            <p:cNvSpPr>
              <a:spLocks noChangeShapeType="1"/>
            </p:cNvSpPr>
            <p:nvPr/>
          </p:nvSpPr>
          <p:spPr bwMode="auto">
            <a:xfrm>
              <a:off x="4886" y="2040"/>
              <a:ext cx="6" cy="1"/>
            </a:xfrm>
            <a:prstGeom prst="line">
              <a:avLst/>
            </a:prstGeom>
            <a:noFill/>
            <a:ln w="28575">
              <a:solidFill>
                <a:srgbClr val="999933"/>
              </a:solidFill>
              <a:round/>
              <a:headEnd/>
              <a:tailEnd/>
            </a:ln>
          </p:spPr>
          <p:txBody>
            <a:bodyPr/>
            <a:lstStyle/>
            <a:p>
              <a:endParaRPr lang="en-GB"/>
            </a:p>
          </p:txBody>
        </p:sp>
        <p:sp>
          <p:nvSpPr>
            <p:cNvPr id="38561" name="Line 410"/>
            <p:cNvSpPr>
              <a:spLocks noChangeShapeType="1"/>
            </p:cNvSpPr>
            <p:nvPr/>
          </p:nvSpPr>
          <p:spPr bwMode="auto">
            <a:xfrm>
              <a:off x="4892" y="2040"/>
              <a:ext cx="12" cy="1"/>
            </a:xfrm>
            <a:prstGeom prst="line">
              <a:avLst/>
            </a:prstGeom>
            <a:noFill/>
            <a:ln w="28575">
              <a:solidFill>
                <a:srgbClr val="999933"/>
              </a:solidFill>
              <a:round/>
              <a:headEnd/>
              <a:tailEnd/>
            </a:ln>
          </p:spPr>
          <p:txBody>
            <a:bodyPr/>
            <a:lstStyle/>
            <a:p>
              <a:endParaRPr lang="en-GB"/>
            </a:p>
          </p:txBody>
        </p:sp>
        <p:sp>
          <p:nvSpPr>
            <p:cNvPr id="38562" name="Line 411"/>
            <p:cNvSpPr>
              <a:spLocks noChangeShapeType="1"/>
            </p:cNvSpPr>
            <p:nvPr/>
          </p:nvSpPr>
          <p:spPr bwMode="auto">
            <a:xfrm>
              <a:off x="2880" y="1936"/>
              <a:ext cx="6" cy="1"/>
            </a:xfrm>
            <a:prstGeom prst="line">
              <a:avLst/>
            </a:prstGeom>
            <a:noFill/>
            <a:ln w="28575">
              <a:solidFill>
                <a:srgbClr val="FFFF00"/>
              </a:solidFill>
              <a:round/>
              <a:headEnd/>
              <a:tailEnd/>
            </a:ln>
          </p:spPr>
          <p:txBody>
            <a:bodyPr/>
            <a:lstStyle/>
            <a:p>
              <a:endParaRPr lang="en-GB"/>
            </a:p>
          </p:txBody>
        </p:sp>
        <p:sp>
          <p:nvSpPr>
            <p:cNvPr id="38563" name="Line 412"/>
            <p:cNvSpPr>
              <a:spLocks noChangeShapeType="1"/>
            </p:cNvSpPr>
            <p:nvPr/>
          </p:nvSpPr>
          <p:spPr bwMode="auto">
            <a:xfrm>
              <a:off x="2886" y="1936"/>
              <a:ext cx="12" cy="1"/>
            </a:xfrm>
            <a:prstGeom prst="line">
              <a:avLst/>
            </a:prstGeom>
            <a:noFill/>
            <a:ln w="28575">
              <a:solidFill>
                <a:srgbClr val="FFFF00"/>
              </a:solidFill>
              <a:round/>
              <a:headEnd/>
              <a:tailEnd/>
            </a:ln>
          </p:spPr>
          <p:txBody>
            <a:bodyPr/>
            <a:lstStyle/>
            <a:p>
              <a:endParaRPr lang="en-GB"/>
            </a:p>
          </p:txBody>
        </p:sp>
        <p:sp>
          <p:nvSpPr>
            <p:cNvPr id="38564" name="Line 413"/>
            <p:cNvSpPr>
              <a:spLocks noChangeShapeType="1"/>
            </p:cNvSpPr>
            <p:nvPr/>
          </p:nvSpPr>
          <p:spPr bwMode="auto">
            <a:xfrm>
              <a:off x="2898" y="1936"/>
              <a:ext cx="6" cy="1"/>
            </a:xfrm>
            <a:prstGeom prst="line">
              <a:avLst/>
            </a:prstGeom>
            <a:noFill/>
            <a:ln w="28575">
              <a:solidFill>
                <a:srgbClr val="FFFF00"/>
              </a:solidFill>
              <a:round/>
              <a:headEnd/>
              <a:tailEnd/>
            </a:ln>
          </p:spPr>
          <p:txBody>
            <a:bodyPr/>
            <a:lstStyle/>
            <a:p>
              <a:endParaRPr lang="en-GB"/>
            </a:p>
          </p:txBody>
        </p:sp>
        <p:sp>
          <p:nvSpPr>
            <p:cNvPr id="38565" name="Line 414"/>
            <p:cNvSpPr>
              <a:spLocks noChangeShapeType="1"/>
            </p:cNvSpPr>
            <p:nvPr/>
          </p:nvSpPr>
          <p:spPr bwMode="auto">
            <a:xfrm flipV="1">
              <a:off x="2904" y="1930"/>
              <a:ext cx="12" cy="6"/>
            </a:xfrm>
            <a:prstGeom prst="line">
              <a:avLst/>
            </a:prstGeom>
            <a:noFill/>
            <a:ln w="28575">
              <a:solidFill>
                <a:srgbClr val="FFFF00"/>
              </a:solidFill>
              <a:round/>
              <a:headEnd/>
              <a:tailEnd/>
            </a:ln>
          </p:spPr>
          <p:txBody>
            <a:bodyPr/>
            <a:lstStyle/>
            <a:p>
              <a:endParaRPr lang="en-GB"/>
            </a:p>
          </p:txBody>
        </p:sp>
        <p:sp>
          <p:nvSpPr>
            <p:cNvPr id="38566" name="Line 415"/>
            <p:cNvSpPr>
              <a:spLocks noChangeShapeType="1"/>
            </p:cNvSpPr>
            <p:nvPr/>
          </p:nvSpPr>
          <p:spPr bwMode="auto">
            <a:xfrm>
              <a:off x="2916" y="1930"/>
              <a:ext cx="12" cy="1"/>
            </a:xfrm>
            <a:prstGeom prst="line">
              <a:avLst/>
            </a:prstGeom>
            <a:noFill/>
            <a:ln w="28575">
              <a:solidFill>
                <a:srgbClr val="FFFF00"/>
              </a:solidFill>
              <a:round/>
              <a:headEnd/>
              <a:tailEnd/>
            </a:ln>
          </p:spPr>
          <p:txBody>
            <a:bodyPr/>
            <a:lstStyle/>
            <a:p>
              <a:endParaRPr lang="en-GB"/>
            </a:p>
          </p:txBody>
        </p:sp>
        <p:sp>
          <p:nvSpPr>
            <p:cNvPr id="38567" name="Line 416"/>
            <p:cNvSpPr>
              <a:spLocks noChangeShapeType="1"/>
            </p:cNvSpPr>
            <p:nvPr/>
          </p:nvSpPr>
          <p:spPr bwMode="auto">
            <a:xfrm>
              <a:off x="2928" y="1930"/>
              <a:ext cx="7" cy="1"/>
            </a:xfrm>
            <a:prstGeom prst="line">
              <a:avLst/>
            </a:prstGeom>
            <a:noFill/>
            <a:ln w="28575">
              <a:solidFill>
                <a:srgbClr val="FFFF00"/>
              </a:solidFill>
              <a:round/>
              <a:headEnd/>
              <a:tailEnd/>
            </a:ln>
          </p:spPr>
          <p:txBody>
            <a:bodyPr/>
            <a:lstStyle/>
            <a:p>
              <a:endParaRPr lang="en-GB"/>
            </a:p>
          </p:txBody>
        </p:sp>
        <p:sp>
          <p:nvSpPr>
            <p:cNvPr id="38568" name="Line 417"/>
            <p:cNvSpPr>
              <a:spLocks noChangeShapeType="1"/>
            </p:cNvSpPr>
            <p:nvPr/>
          </p:nvSpPr>
          <p:spPr bwMode="auto">
            <a:xfrm>
              <a:off x="2935" y="1930"/>
              <a:ext cx="12" cy="1"/>
            </a:xfrm>
            <a:prstGeom prst="line">
              <a:avLst/>
            </a:prstGeom>
            <a:noFill/>
            <a:ln w="28575">
              <a:solidFill>
                <a:srgbClr val="FFFF00"/>
              </a:solidFill>
              <a:round/>
              <a:headEnd/>
              <a:tailEnd/>
            </a:ln>
          </p:spPr>
          <p:txBody>
            <a:bodyPr/>
            <a:lstStyle/>
            <a:p>
              <a:endParaRPr lang="en-GB"/>
            </a:p>
          </p:txBody>
        </p:sp>
        <p:sp>
          <p:nvSpPr>
            <p:cNvPr id="38569" name="Line 418"/>
            <p:cNvSpPr>
              <a:spLocks noChangeShapeType="1"/>
            </p:cNvSpPr>
            <p:nvPr/>
          </p:nvSpPr>
          <p:spPr bwMode="auto">
            <a:xfrm>
              <a:off x="2947" y="1930"/>
              <a:ext cx="12" cy="1"/>
            </a:xfrm>
            <a:prstGeom prst="line">
              <a:avLst/>
            </a:prstGeom>
            <a:noFill/>
            <a:ln w="28575">
              <a:solidFill>
                <a:srgbClr val="FFFF00"/>
              </a:solidFill>
              <a:round/>
              <a:headEnd/>
              <a:tailEnd/>
            </a:ln>
          </p:spPr>
          <p:txBody>
            <a:bodyPr/>
            <a:lstStyle/>
            <a:p>
              <a:endParaRPr lang="en-GB"/>
            </a:p>
          </p:txBody>
        </p:sp>
        <p:sp>
          <p:nvSpPr>
            <p:cNvPr id="38570" name="Line 419"/>
            <p:cNvSpPr>
              <a:spLocks noChangeShapeType="1"/>
            </p:cNvSpPr>
            <p:nvPr/>
          </p:nvSpPr>
          <p:spPr bwMode="auto">
            <a:xfrm>
              <a:off x="2959" y="1930"/>
              <a:ext cx="6" cy="1"/>
            </a:xfrm>
            <a:prstGeom prst="line">
              <a:avLst/>
            </a:prstGeom>
            <a:noFill/>
            <a:ln w="28575">
              <a:solidFill>
                <a:srgbClr val="FFFF00"/>
              </a:solidFill>
              <a:round/>
              <a:headEnd/>
              <a:tailEnd/>
            </a:ln>
          </p:spPr>
          <p:txBody>
            <a:bodyPr/>
            <a:lstStyle/>
            <a:p>
              <a:endParaRPr lang="en-GB"/>
            </a:p>
          </p:txBody>
        </p:sp>
        <p:sp>
          <p:nvSpPr>
            <p:cNvPr id="38571" name="Line 420"/>
            <p:cNvSpPr>
              <a:spLocks noChangeShapeType="1"/>
            </p:cNvSpPr>
            <p:nvPr/>
          </p:nvSpPr>
          <p:spPr bwMode="auto">
            <a:xfrm>
              <a:off x="2965" y="1930"/>
              <a:ext cx="12" cy="1"/>
            </a:xfrm>
            <a:prstGeom prst="line">
              <a:avLst/>
            </a:prstGeom>
            <a:noFill/>
            <a:ln w="28575">
              <a:solidFill>
                <a:srgbClr val="FFFF00"/>
              </a:solidFill>
              <a:round/>
              <a:headEnd/>
              <a:tailEnd/>
            </a:ln>
          </p:spPr>
          <p:txBody>
            <a:bodyPr/>
            <a:lstStyle/>
            <a:p>
              <a:endParaRPr lang="en-GB"/>
            </a:p>
          </p:txBody>
        </p:sp>
        <p:sp>
          <p:nvSpPr>
            <p:cNvPr id="38572" name="Line 421"/>
            <p:cNvSpPr>
              <a:spLocks noChangeShapeType="1"/>
            </p:cNvSpPr>
            <p:nvPr/>
          </p:nvSpPr>
          <p:spPr bwMode="auto">
            <a:xfrm flipV="1">
              <a:off x="2977" y="1924"/>
              <a:ext cx="13" cy="6"/>
            </a:xfrm>
            <a:prstGeom prst="line">
              <a:avLst/>
            </a:prstGeom>
            <a:noFill/>
            <a:ln w="28575">
              <a:solidFill>
                <a:srgbClr val="FFFF00"/>
              </a:solidFill>
              <a:round/>
              <a:headEnd/>
              <a:tailEnd/>
            </a:ln>
          </p:spPr>
          <p:txBody>
            <a:bodyPr/>
            <a:lstStyle/>
            <a:p>
              <a:endParaRPr lang="en-GB"/>
            </a:p>
          </p:txBody>
        </p:sp>
        <p:sp>
          <p:nvSpPr>
            <p:cNvPr id="38573" name="Line 422"/>
            <p:cNvSpPr>
              <a:spLocks noChangeShapeType="1"/>
            </p:cNvSpPr>
            <p:nvPr/>
          </p:nvSpPr>
          <p:spPr bwMode="auto">
            <a:xfrm>
              <a:off x="2990" y="1924"/>
              <a:ext cx="6" cy="1"/>
            </a:xfrm>
            <a:prstGeom prst="line">
              <a:avLst/>
            </a:prstGeom>
            <a:noFill/>
            <a:ln w="28575">
              <a:solidFill>
                <a:srgbClr val="FFFF00"/>
              </a:solidFill>
              <a:round/>
              <a:headEnd/>
              <a:tailEnd/>
            </a:ln>
          </p:spPr>
          <p:txBody>
            <a:bodyPr/>
            <a:lstStyle/>
            <a:p>
              <a:endParaRPr lang="en-GB"/>
            </a:p>
          </p:txBody>
        </p:sp>
        <p:sp>
          <p:nvSpPr>
            <p:cNvPr id="38574" name="Line 423"/>
            <p:cNvSpPr>
              <a:spLocks noChangeShapeType="1"/>
            </p:cNvSpPr>
            <p:nvPr/>
          </p:nvSpPr>
          <p:spPr bwMode="auto">
            <a:xfrm>
              <a:off x="2996" y="1924"/>
              <a:ext cx="12" cy="6"/>
            </a:xfrm>
            <a:prstGeom prst="line">
              <a:avLst/>
            </a:prstGeom>
            <a:noFill/>
            <a:ln w="28575">
              <a:solidFill>
                <a:srgbClr val="FFFF00"/>
              </a:solidFill>
              <a:round/>
              <a:headEnd/>
              <a:tailEnd/>
            </a:ln>
          </p:spPr>
          <p:txBody>
            <a:bodyPr/>
            <a:lstStyle/>
            <a:p>
              <a:endParaRPr lang="en-GB"/>
            </a:p>
          </p:txBody>
        </p:sp>
        <p:sp>
          <p:nvSpPr>
            <p:cNvPr id="38575" name="Line 424"/>
            <p:cNvSpPr>
              <a:spLocks noChangeShapeType="1"/>
            </p:cNvSpPr>
            <p:nvPr/>
          </p:nvSpPr>
          <p:spPr bwMode="auto">
            <a:xfrm>
              <a:off x="3008" y="1930"/>
              <a:ext cx="12" cy="1"/>
            </a:xfrm>
            <a:prstGeom prst="line">
              <a:avLst/>
            </a:prstGeom>
            <a:noFill/>
            <a:ln w="28575">
              <a:solidFill>
                <a:srgbClr val="FFFF00"/>
              </a:solidFill>
              <a:round/>
              <a:headEnd/>
              <a:tailEnd/>
            </a:ln>
          </p:spPr>
          <p:txBody>
            <a:bodyPr/>
            <a:lstStyle/>
            <a:p>
              <a:endParaRPr lang="en-GB"/>
            </a:p>
          </p:txBody>
        </p:sp>
        <p:sp>
          <p:nvSpPr>
            <p:cNvPr id="38576" name="Line 425"/>
            <p:cNvSpPr>
              <a:spLocks noChangeShapeType="1"/>
            </p:cNvSpPr>
            <p:nvPr/>
          </p:nvSpPr>
          <p:spPr bwMode="auto">
            <a:xfrm>
              <a:off x="3020" y="1930"/>
              <a:ext cx="6" cy="1"/>
            </a:xfrm>
            <a:prstGeom prst="line">
              <a:avLst/>
            </a:prstGeom>
            <a:noFill/>
            <a:ln w="28575">
              <a:solidFill>
                <a:srgbClr val="FFFF00"/>
              </a:solidFill>
              <a:round/>
              <a:headEnd/>
              <a:tailEnd/>
            </a:ln>
          </p:spPr>
          <p:txBody>
            <a:bodyPr/>
            <a:lstStyle/>
            <a:p>
              <a:endParaRPr lang="en-GB"/>
            </a:p>
          </p:txBody>
        </p:sp>
        <p:sp>
          <p:nvSpPr>
            <p:cNvPr id="38577" name="Line 426"/>
            <p:cNvSpPr>
              <a:spLocks noChangeShapeType="1"/>
            </p:cNvSpPr>
            <p:nvPr/>
          </p:nvSpPr>
          <p:spPr bwMode="auto">
            <a:xfrm>
              <a:off x="3026" y="1930"/>
              <a:ext cx="13" cy="1"/>
            </a:xfrm>
            <a:prstGeom prst="line">
              <a:avLst/>
            </a:prstGeom>
            <a:noFill/>
            <a:ln w="28575">
              <a:solidFill>
                <a:srgbClr val="FFFF00"/>
              </a:solidFill>
              <a:round/>
              <a:headEnd/>
              <a:tailEnd/>
            </a:ln>
          </p:spPr>
          <p:txBody>
            <a:bodyPr/>
            <a:lstStyle/>
            <a:p>
              <a:endParaRPr lang="en-GB"/>
            </a:p>
          </p:txBody>
        </p:sp>
        <p:sp>
          <p:nvSpPr>
            <p:cNvPr id="38578" name="Line 427"/>
            <p:cNvSpPr>
              <a:spLocks noChangeShapeType="1"/>
            </p:cNvSpPr>
            <p:nvPr/>
          </p:nvSpPr>
          <p:spPr bwMode="auto">
            <a:xfrm>
              <a:off x="3039" y="1930"/>
              <a:ext cx="12" cy="1"/>
            </a:xfrm>
            <a:prstGeom prst="line">
              <a:avLst/>
            </a:prstGeom>
            <a:noFill/>
            <a:ln w="28575">
              <a:solidFill>
                <a:srgbClr val="FFFF00"/>
              </a:solidFill>
              <a:round/>
              <a:headEnd/>
              <a:tailEnd/>
            </a:ln>
          </p:spPr>
          <p:txBody>
            <a:bodyPr/>
            <a:lstStyle/>
            <a:p>
              <a:endParaRPr lang="en-GB"/>
            </a:p>
          </p:txBody>
        </p:sp>
        <p:sp>
          <p:nvSpPr>
            <p:cNvPr id="38579" name="Line 428"/>
            <p:cNvSpPr>
              <a:spLocks noChangeShapeType="1"/>
            </p:cNvSpPr>
            <p:nvPr/>
          </p:nvSpPr>
          <p:spPr bwMode="auto">
            <a:xfrm>
              <a:off x="3051" y="1930"/>
              <a:ext cx="6" cy="1"/>
            </a:xfrm>
            <a:prstGeom prst="line">
              <a:avLst/>
            </a:prstGeom>
            <a:noFill/>
            <a:ln w="28575">
              <a:solidFill>
                <a:srgbClr val="FFFF00"/>
              </a:solidFill>
              <a:round/>
              <a:headEnd/>
              <a:tailEnd/>
            </a:ln>
          </p:spPr>
          <p:txBody>
            <a:bodyPr/>
            <a:lstStyle/>
            <a:p>
              <a:endParaRPr lang="en-GB"/>
            </a:p>
          </p:txBody>
        </p:sp>
        <p:sp>
          <p:nvSpPr>
            <p:cNvPr id="38580" name="Line 429"/>
            <p:cNvSpPr>
              <a:spLocks noChangeShapeType="1"/>
            </p:cNvSpPr>
            <p:nvPr/>
          </p:nvSpPr>
          <p:spPr bwMode="auto">
            <a:xfrm>
              <a:off x="3057" y="1930"/>
              <a:ext cx="12" cy="1"/>
            </a:xfrm>
            <a:prstGeom prst="line">
              <a:avLst/>
            </a:prstGeom>
            <a:noFill/>
            <a:ln w="28575">
              <a:solidFill>
                <a:srgbClr val="FFFF00"/>
              </a:solidFill>
              <a:round/>
              <a:headEnd/>
              <a:tailEnd/>
            </a:ln>
          </p:spPr>
          <p:txBody>
            <a:bodyPr/>
            <a:lstStyle/>
            <a:p>
              <a:endParaRPr lang="en-GB"/>
            </a:p>
          </p:txBody>
        </p:sp>
        <p:sp>
          <p:nvSpPr>
            <p:cNvPr id="38581" name="Line 430"/>
            <p:cNvSpPr>
              <a:spLocks noChangeShapeType="1"/>
            </p:cNvSpPr>
            <p:nvPr/>
          </p:nvSpPr>
          <p:spPr bwMode="auto">
            <a:xfrm>
              <a:off x="3069" y="1930"/>
              <a:ext cx="12" cy="1"/>
            </a:xfrm>
            <a:prstGeom prst="line">
              <a:avLst/>
            </a:prstGeom>
            <a:noFill/>
            <a:ln w="28575">
              <a:solidFill>
                <a:srgbClr val="FFFF00"/>
              </a:solidFill>
              <a:round/>
              <a:headEnd/>
              <a:tailEnd/>
            </a:ln>
          </p:spPr>
          <p:txBody>
            <a:bodyPr/>
            <a:lstStyle/>
            <a:p>
              <a:endParaRPr lang="en-GB"/>
            </a:p>
          </p:txBody>
        </p:sp>
        <p:sp>
          <p:nvSpPr>
            <p:cNvPr id="38582" name="Line 431"/>
            <p:cNvSpPr>
              <a:spLocks noChangeShapeType="1"/>
            </p:cNvSpPr>
            <p:nvPr/>
          </p:nvSpPr>
          <p:spPr bwMode="auto">
            <a:xfrm>
              <a:off x="3081" y="1930"/>
              <a:ext cx="7" cy="1"/>
            </a:xfrm>
            <a:prstGeom prst="line">
              <a:avLst/>
            </a:prstGeom>
            <a:noFill/>
            <a:ln w="28575">
              <a:solidFill>
                <a:srgbClr val="FFFF00"/>
              </a:solidFill>
              <a:round/>
              <a:headEnd/>
              <a:tailEnd/>
            </a:ln>
          </p:spPr>
          <p:txBody>
            <a:bodyPr/>
            <a:lstStyle/>
            <a:p>
              <a:endParaRPr lang="en-GB"/>
            </a:p>
          </p:txBody>
        </p:sp>
        <p:sp>
          <p:nvSpPr>
            <p:cNvPr id="38583" name="Line 432"/>
            <p:cNvSpPr>
              <a:spLocks noChangeShapeType="1"/>
            </p:cNvSpPr>
            <p:nvPr/>
          </p:nvSpPr>
          <p:spPr bwMode="auto">
            <a:xfrm>
              <a:off x="3088" y="1930"/>
              <a:ext cx="12" cy="1"/>
            </a:xfrm>
            <a:prstGeom prst="line">
              <a:avLst/>
            </a:prstGeom>
            <a:noFill/>
            <a:ln w="28575">
              <a:solidFill>
                <a:srgbClr val="FFFF00"/>
              </a:solidFill>
              <a:round/>
              <a:headEnd/>
              <a:tailEnd/>
            </a:ln>
          </p:spPr>
          <p:txBody>
            <a:bodyPr/>
            <a:lstStyle/>
            <a:p>
              <a:endParaRPr lang="en-GB"/>
            </a:p>
          </p:txBody>
        </p:sp>
        <p:sp>
          <p:nvSpPr>
            <p:cNvPr id="38584" name="Line 433"/>
            <p:cNvSpPr>
              <a:spLocks noChangeShapeType="1"/>
            </p:cNvSpPr>
            <p:nvPr/>
          </p:nvSpPr>
          <p:spPr bwMode="auto">
            <a:xfrm>
              <a:off x="3100" y="1930"/>
              <a:ext cx="12" cy="1"/>
            </a:xfrm>
            <a:prstGeom prst="line">
              <a:avLst/>
            </a:prstGeom>
            <a:noFill/>
            <a:ln w="28575">
              <a:solidFill>
                <a:srgbClr val="FFFF00"/>
              </a:solidFill>
              <a:round/>
              <a:headEnd/>
              <a:tailEnd/>
            </a:ln>
          </p:spPr>
          <p:txBody>
            <a:bodyPr/>
            <a:lstStyle/>
            <a:p>
              <a:endParaRPr lang="en-GB"/>
            </a:p>
          </p:txBody>
        </p:sp>
        <p:sp>
          <p:nvSpPr>
            <p:cNvPr id="38585" name="Line 434"/>
            <p:cNvSpPr>
              <a:spLocks noChangeShapeType="1"/>
            </p:cNvSpPr>
            <p:nvPr/>
          </p:nvSpPr>
          <p:spPr bwMode="auto">
            <a:xfrm>
              <a:off x="3112" y="1930"/>
              <a:ext cx="6" cy="6"/>
            </a:xfrm>
            <a:prstGeom prst="line">
              <a:avLst/>
            </a:prstGeom>
            <a:noFill/>
            <a:ln w="28575">
              <a:solidFill>
                <a:srgbClr val="FFFF00"/>
              </a:solidFill>
              <a:round/>
              <a:headEnd/>
              <a:tailEnd/>
            </a:ln>
          </p:spPr>
          <p:txBody>
            <a:bodyPr/>
            <a:lstStyle/>
            <a:p>
              <a:endParaRPr lang="en-GB"/>
            </a:p>
          </p:txBody>
        </p:sp>
        <p:sp>
          <p:nvSpPr>
            <p:cNvPr id="38586" name="Line 435"/>
            <p:cNvSpPr>
              <a:spLocks noChangeShapeType="1"/>
            </p:cNvSpPr>
            <p:nvPr/>
          </p:nvSpPr>
          <p:spPr bwMode="auto">
            <a:xfrm>
              <a:off x="3118" y="1936"/>
              <a:ext cx="12" cy="1"/>
            </a:xfrm>
            <a:prstGeom prst="line">
              <a:avLst/>
            </a:prstGeom>
            <a:noFill/>
            <a:ln w="28575">
              <a:solidFill>
                <a:srgbClr val="FFFF00"/>
              </a:solidFill>
              <a:round/>
              <a:headEnd/>
              <a:tailEnd/>
            </a:ln>
          </p:spPr>
          <p:txBody>
            <a:bodyPr/>
            <a:lstStyle/>
            <a:p>
              <a:endParaRPr lang="en-GB"/>
            </a:p>
          </p:txBody>
        </p:sp>
        <p:sp>
          <p:nvSpPr>
            <p:cNvPr id="38587" name="Line 436"/>
            <p:cNvSpPr>
              <a:spLocks noChangeShapeType="1"/>
            </p:cNvSpPr>
            <p:nvPr/>
          </p:nvSpPr>
          <p:spPr bwMode="auto">
            <a:xfrm>
              <a:off x="3130" y="1936"/>
              <a:ext cx="13" cy="1"/>
            </a:xfrm>
            <a:prstGeom prst="line">
              <a:avLst/>
            </a:prstGeom>
            <a:noFill/>
            <a:ln w="28575">
              <a:solidFill>
                <a:srgbClr val="FFFF00"/>
              </a:solidFill>
              <a:round/>
              <a:headEnd/>
              <a:tailEnd/>
            </a:ln>
          </p:spPr>
          <p:txBody>
            <a:bodyPr/>
            <a:lstStyle/>
            <a:p>
              <a:endParaRPr lang="en-GB"/>
            </a:p>
          </p:txBody>
        </p:sp>
        <p:sp>
          <p:nvSpPr>
            <p:cNvPr id="38588" name="Line 437"/>
            <p:cNvSpPr>
              <a:spLocks noChangeShapeType="1"/>
            </p:cNvSpPr>
            <p:nvPr/>
          </p:nvSpPr>
          <p:spPr bwMode="auto">
            <a:xfrm>
              <a:off x="3143" y="1936"/>
              <a:ext cx="6" cy="1"/>
            </a:xfrm>
            <a:prstGeom prst="line">
              <a:avLst/>
            </a:prstGeom>
            <a:noFill/>
            <a:ln w="28575">
              <a:solidFill>
                <a:srgbClr val="FFFF00"/>
              </a:solidFill>
              <a:round/>
              <a:headEnd/>
              <a:tailEnd/>
            </a:ln>
          </p:spPr>
          <p:txBody>
            <a:bodyPr/>
            <a:lstStyle/>
            <a:p>
              <a:endParaRPr lang="en-GB"/>
            </a:p>
          </p:txBody>
        </p:sp>
        <p:sp>
          <p:nvSpPr>
            <p:cNvPr id="38589" name="Line 438"/>
            <p:cNvSpPr>
              <a:spLocks noChangeShapeType="1"/>
            </p:cNvSpPr>
            <p:nvPr/>
          </p:nvSpPr>
          <p:spPr bwMode="auto">
            <a:xfrm>
              <a:off x="3149" y="1936"/>
              <a:ext cx="12" cy="1"/>
            </a:xfrm>
            <a:prstGeom prst="line">
              <a:avLst/>
            </a:prstGeom>
            <a:noFill/>
            <a:ln w="28575">
              <a:solidFill>
                <a:srgbClr val="FFFF00"/>
              </a:solidFill>
              <a:round/>
              <a:headEnd/>
              <a:tailEnd/>
            </a:ln>
          </p:spPr>
          <p:txBody>
            <a:bodyPr/>
            <a:lstStyle/>
            <a:p>
              <a:endParaRPr lang="en-GB"/>
            </a:p>
          </p:txBody>
        </p:sp>
        <p:sp>
          <p:nvSpPr>
            <p:cNvPr id="38590" name="Line 439"/>
            <p:cNvSpPr>
              <a:spLocks noChangeShapeType="1"/>
            </p:cNvSpPr>
            <p:nvPr/>
          </p:nvSpPr>
          <p:spPr bwMode="auto">
            <a:xfrm>
              <a:off x="3161" y="1936"/>
              <a:ext cx="12" cy="1"/>
            </a:xfrm>
            <a:prstGeom prst="line">
              <a:avLst/>
            </a:prstGeom>
            <a:noFill/>
            <a:ln w="28575">
              <a:solidFill>
                <a:srgbClr val="FFFF00"/>
              </a:solidFill>
              <a:round/>
              <a:headEnd/>
              <a:tailEnd/>
            </a:ln>
          </p:spPr>
          <p:txBody>
            <a:bodyPr/>
            <a:lstStyle/>
            <a:p>
              <a:endParaRPr lang="en-GB"/>
            </a:p>
          </p:txBody>
        </p:sp>
        <p:sp>
          <p:nvSpPr>
            <p:cNvPr id="38591" name="Line 440"/>
            <p:cNvSpPr>
              <a:spLocks noChangeShapeType="1"/>
            </p:cNvSpPr>
            <p:nvPr/>
          </p:nvSpPr>
          <p:spPr bwMode="auto">
            <a:xfrm>
              <a:off x="3173" y="1936"/>
              <a:ext cx="6" cy="6"/>
            </a:xfrm>
            <a:prstGeom prst="line">
              <a:avLst/>
            </a:prstGeom>
            <a:noFill/>
            <a:ln w="28575">
              <a:solidFill>
                <a:srgbClr val="FFFF00"/>
              </a:solidFill>
              <a:round/>
              <a:headEnd/>
              <a:tailEnd/>
            </a:ln>
          </p:spPr>
          <p:txBody>
            <a:bodyPr/>
            <a:lstStyle/>
            <a:p>
              <a:endParaRPr lang="en-GB"/>
            </a:p>
          </p:txBody>
        </p:sp>
        <p:sp>
          <p:nvSpPr>
            <p:cNvPr id="38592" name="Line 441"/>
            <p:cNvSpPr>
              <a:spLocks noChangeShapeType="1"/>
            </p:cNvSpPr>
            <p:nvPr/>
          </p:nvSpPr>
          <p:spPr bwMode="auto">
            <a:xfrm>
              <a:off x="3179" y="1942"/>
              <a:ext cx="13" cy="1"/>
            </a:xfrm>
            <a:prstGeom prst="line">
              <a:avLst/>
            </a:prstGeom>
            <a:noFill/>
            <a:ln w="28575">
              <a:solidFill>
                <a:srgbClr val="FFFF00"/>
              </a:solidFill>
              <a:round/>
              <a:headEnd/>
              <a:tailEnd/>
            </a:ln>
          </p:spPr>
          <p:txBody>
            <a:bodyPr/>
            <a:lstStyle/>
            <a:p>
              <a:endParaRPr lang="en-GB"/>
            </a:p>
          </p:txBody>
        </p:sp>
        <p:sp>
          <p:nvSpPr>
            <p:cNvPr id="38593" name="Line 442"/>
            <p:cNvSpPr>
              <a:spLocks noChangeShapeType="1"/>
            </p:cNvSpPr>
            <p:nvPr/>
          </p:nvSpPr>
          <p:spPr bwMode="auto">
            <a:xfrm>
              <a:off x="3192" y="1942"/>
              <a:ext cx="12" cy="1"/>
            </a:xfrm>
            <a:prstGeom prst="line">
              <a:avLst/>
            </a:prstGeom>
            <a:noFill/>
            <a:ln w="28575">
              <a:solidFill>
                <a:srgbClr val="FFFF00"/>
              </a:solidFill>
              <a:round/>
              <a:headEnd/>
              <a:tailEnd/>
            </a:ln>
          </p:spPr>
          <p:txBody>
            <a:bodyPr/>
            <a:lstStyle/>
            <a:p>
              <a:endParaRPr lang="en-GB"/>
            </a:p>
          </p:txBody>
        </p:sp>
        <p:sp>
          <p:nvSpPr>
            <p:cNvPr id="38594" name="Line 443"/>
            <p:cNvSpPr>
              <a:spLocks noChangeShapeType="1"/>
            </p:cNvSpPr>
            <p:nvPr/>
          </p:nvSpPr>
          <p:spPr bwMode="auto">
            <a:xfrm>
              <a:off x="3204" y="1942"/>
              <a:ext cx="6" cy="1"/>
            </a:xfrm>
            <a:prstGeom prst="line">
              <a:avLst/>
            </a:prstGeom>
            <a:noFill/>
            <a:ln w="28575">
              <a:solidFill>
                <a:srgbClr val="FFFF00"/>
              </a:solidFill>
              <a:round/>
              <a:headEnd/>
              <a:tailEnd/>
            </a:ln>
          </p:spPr>
          <p:txBody>
            <a:bodyPr/>
            <a:lstStyle/>
            <a:p>
              <a:endParaRPr lang="en-GB"/>
            </a:p>
          </p:txBody>
        </p:sp>
        <p:sp>
          <p:nvSpPr>
            <p:cNvPr id="38595" name="Line 444"/>
            <p:cNvSpPr>
              <a:spLocks noChangeShapeType="1"/>
            </p:cNvSpPr>
            <p:nvPr/>
          </p:nvSpPr>
          <p:spPr bwMode="auto">
            <a:xfrm>
              <a:off x="3210" y="1942"/>
              <a:ext cx="12" cy="1"/>
            </a:xfrm>
            <a:prstGeom prst="line">
              <a:avLst/>
            </a:prstGeom>
            <a:noFill/>
            <a:ln w="28575">
              <a:solidFill>
                <a:srgbClr val="FFFF00"/>
              </a:solidFill>
              <a:round/>
              <a:headEnd/>
              <a:tailEnd/>
            </a:ln>
          </p:spPr>
          <p:txBody>
            <a:bodyPr/>
            <a:lstStyle/>
            <a:p>
              <a:endParaRPr lang="en-GB"/>
            </a:p>
          </p:txBody>
        </p:sp>
        <p:sp>
          <p:nvSpPr>
            <p:cNvPr id="38596" name="Line 445"/>
            <p:cNvSpPr>
              <a:spLocks noChangeShapeType="1"/>
            </p:cNvSpPr>
            <p:nvPr/>
          </p:nvSpPr>
          <p:spPr bwMode="auto">
            <a:xfrm>
              <a:off x="3222" y="1942"/>
              <a:ext cx="12" cy="1"/>
            </a:xfrm>
            <a:prstGeom prst="line">
              <a:avLst/>
            </a:prstGeom>
            <a:noFill/>
            <a:ln w="28575">
              <a:solidFill>
                <a:srgbClr val="FFFF00"/>
              </a:solidFill>
              <a:round/>
              <a:headEnd/>
              <a:tailEnd/>
            </a:ln>
          </p:spPr>
          <p:txBody>
            <a:bodyPr/>
            <a:lstStyle/>
            <a:p>
              <a:endParaRPr lang="en-GB"/>
            </a:p>
          </p:txBody>
        </p:sp>
        <p:sp>
          <p:nvSpPr>
            <p:cNvPr id="38597" name="Line 446"/>
            <p:cNvSpPr>
              <a:spLocks noChangeShapeType="1"/>
            </p:cNvSpPr>
            <p:nvPr/>
          </p:nvSpPr>
          <p:spPr bwMode="auto">
            <a:xfrm>
              <a:off x="3234" y="1942"/>
              <a:ext cx="6" cy="7"/>
            </a:xfrm>
            <a:prstGeom prst="line">
              <a:avLst/>
            </a:prstGeom>
            <a:noFill/>
            <a:ln w="28575">
              <a:solidFill>
                <a:srgbClr val="FFFF00"/>
              </a:solidFill>
              <a:round/>
              <a:headEnd/>
              <a:tailEnd/>
            </a:ln>
          </p:spPr>
          <p:txBody>
            <a:bodyPr/>
            <a:lstStyle/>
            <a:p>
              <a:endParaRPr lang="en-GB"/>
            </a:p>
          </p:txBody>
        </p:sp>
        <p:sp>
          <p:nvSpPr>
            <p:cNvPr id="38598" name="Line 447"/>
            <p:cNvSpPr>
              <a:spLocks noChangeShapeType="1"/>
            </p:cNvSpPr>
            <p:nvPr/>
          </p:nvSpPr>
          <p:spPr bwMode="auto">
            <a:xfrm>
              <a:off x="3240" y="1949"/>
              <a:ext cx="13" cy="1"/>
            </a:xfrm>
            <a:prstGeom prst="line">
              <a:avLst/>
            </a:prstGeom>
            <a:noFill/>
            <a:ln w="28575">
              <a:solidFill>
                <a:srgbClr val="FFFF00"/>
              </a:solidFill>
              <a:round/>
              <a:headEnd/>
              <a:tailEnd/>
            </a:ln>
          </p:spPr>
          <p:txBody>
            <a:bodyPr/>
            <a:lstStyle/>
            <a:p>
              <a:endParaRPr lang="en-GB"/>
            </a:p>
          </p:txBody>
        </p:sp>
        <p:sp>
          <p:nvSpPr>
            <p:cNvPr id="38599" name="Line 448"/>
            <p:cNvSpPr>
              <a:spLocks noChangeShapeType="1"/>
            </p:cNvSpPr>
            <p:nvPr/>
          </p:nvSpPr>
          <p:spPr bwMode="auto">
            <a:xfrm>
              <a:off x="3253" y="1949"/>
              <a:ext cx="6" cy="1"/>
            </a:xfrm>
            <a:prstGeom prst="line">
              <a:avLst/>
            </a:prstGeom>
            <a:noFill/>
            <a:ln w="28575">
              <a:solidFill>
                <a:srgbClr val="FFFF00"/>
              </a:solidFill>
              <a:round/>
              <a:headEnd/>
              <a:tailEnd/>
            </a:ln>
          </p:spPr>
          <p:txBody>
            <a:bodyPr/>
            <a:lstStyle/>
            <a:p>
              <a:endParaRPr lang="en-GB"/>
            </a:p>
          </p:txBody>
        </p:sp>
        <p:sp>
          <p:nvSpPr>
            <p:cNvPr id="38600" name="Line 449"/>
            <p:cNvSpPr>
              <a:spLocks noChangeShapeType="1"/>
            </p:cNvSpPr>
            <p:nvPr/>
          </p:nvSpPr>
          <p:spPr bwMode="auto">
            <a:xfrm>
              <a:off x="3259" y="1949"/>
              <a:ext cx="12" cy="1"/>
            </a:xfrm>
            <a:prstGeom prst="line">
              <a:avLst/>
            </a:prstGeom>
            <a:noFill/>
            <a:ln w="28575">
              <a:solidFill>
                <a:srgbClr val="FFFF00"/>
              </a:solidFill>
              <a:round/>
              <a:headEnd/>
              <a:tailEnd/>
            </a:ln>
          </p:spPr>
          <p:txBody>
            <a:bodyPr/>
            <a:lstStyle/>
            <a:p>
              <a:endParaRPr lang="en-GB"/>
            </a:p>
          </p:txBody>
        </p:sp>
        <p:sp>
          <p:nvSpPr>
            <p:cNvPr id="38601" name="Line 450"/>
            <p:cNvSpPr>
              <a:spLocks noChangeShapeType="1"/>
            </p:cNvSpPr>
            <p:nvPr/>
          </p:nvSpPr>
          <p:spPr bwMode="auto">
            <a:xfrm>
              <a:off x="3271" y="1949"/>
              <a:ext cx="12" cy="1"/>
            </a:xfrm>
            <a:prstGeom prst="line">
              <a:avLst/>
            </a:prstGeom>
            <a:noFill/>
            <a:ln w="28575">
              <a:solidFill>
                <a:srgbClr val="FFFF00"/>
              </a:solidFill>
              <a:round/>
              <a:headEnd/>
              <a:tailEnd/>
            </a:ln>
          </p:spPr>
          <p:txBody>
            <a:bodyPr/>
            <a:lstStyle/>
            <a:p>
              <a:endParaRPr lang="en-GB"/>
            </a:p>
          </p:txBody>
        </p:sp>
        <p:sp>
          <p:nvSpPr>
            <p:cNvPr id="38602" name="Line 451"/>
            <p:cNvSpPr>
              <a:spLocks noChangeShapeType="1"/>
            </p:cNvSpPr>
            <p:nvPr/>
          </p:nvSpPr>
          <p:spPr bwMode="auto">
            <a:xfrm>
              <a:off x="3283" y="1949"/>
              <a:ext cx="6" cy="6"/>
            </a:xfrm>
            <a:prstGeom prst="line">
              <a:avLst/>
            </a:prstGeom>
            <a:noFill/>
            <a:ln w="28575">
              <a:solidFill>
                <a:srgbClr val="FFFF00"/>
              </a:solidFill>
              <a:round/>
              <a:headEnd/>
              <a:tailEnd/>
            </a:ln>
          </p:spPr>
          <p:txBody>
            <a:bodyPr/>
            <a:lstStyle/>
            <a:p>
              <a:endParaRPr lang="en-GB"/>
            </a:p>
          </p:txBody>
        </p:sp>
        <p:sp>
          <p:nvSpPr>
            <p:cNvPr id="38603" name="Line 452"/>
            <p:cNvSpPr>
              <a:spLocks noChangeShapeType="1"/>
            </p:cNvSpPr>
            <p:nvPr/>
          </p:nvSpPr>
          <p:spPr bwMode="auto">
            <a:xfrm>
              <a:off x="3289" y="1955"/>
              <a:ext cx="13" cy="1"/>
            </a:xfrm>
            <a:prstGeom prst="line">
              <a:avLst/>
            </a:prstGeom>
            <a:noFill/>
            <a:ln w="28575">
              <a:solidFill>
                <a:srgbClr val="FFFF00"/>
              </a:solidFill>
              <a:round/>
              <a:headEnd/>
              <a:tailEnd/>
            </a:ln>
          </p:spPr>
          <p:txBody>
            <a:bodyPr/>
            <a:lstStyle/>
            <a:p>
              <a:endParaRPr lang="en-GB"/>
            </a:p>
          </p:txBody>
        </p:sp>
        <p:sp>
          <p:nvSpPr>
            <p:cNvPr id="38604" name="Line 453"/>
            <p:cNvSpPr>
              <a:spLocks noChangeShapeType="1"/>
            </p:cNvSpPr>
            <p:nvPr/>
          </p:nvSpPr>
          <p:spPr bwMode="auto">
            <a:xfrm>
              <a:off x="3302" y="1955"/>
              <a:ext cx="12" cy="1"/>
            </a:xfrm>
            <a:prstGeom prst="line">
              <a:avLst/>
            </a:prstGeom>
            <a:noFill/>
            <a:ln w="28575">
              <a:solidFill>
                <a:srgbClr val="FFFF00"/>
              </a:solidFill>
              <a:round/>
              <a:headEnd/>
              <a:tailEnd/>
            </a:ln>
          </p:spPr>
          <p:txBody>
            <a:bodyPr/>
            <a:lstStyle/>
            <a:p>
              <a:endParaRPr lang="en-GB"/>
            </a:p>
          </p:txBody>
        </p:sp>
        <p:sp>
          <p:nvSpPr>
            <p:cNvPr id="38605" name="Line 454"/>
            <p:cNvSpPr>
              <a:spLocks noChangeShapeType="1"/>
            </p:cNvSpPr>
            <p:nvPr/>
          </p:nvSpPr>
          <p:spPr bwMode="auto">
            <a:xfrm>
              <a:off x="3314" y="1955"/>
              <a:ext cx="6" cy="1"/>
            </a:xfrm>
            <a:prstGeom prst="line">
              <a:avLst/>
            </a:prstGeom>
            <a:noFill/>
            <a:ln w="28575">
              <a:solidFill>
                <a:srgbClr val="FFFF00"/>
              </a:solidFill>
              <a:round/>
              <a:headEnd/>
              <a:tailEnd/>
            </a:ln>
          </p:spPr>
          <p:txBody>
            <a:bodyPr/>
            <a:lstStyle/>
            <a:p>
              <a:endParaRPr lang="en-GB"/>
            </a:p>
          </p:txBody>
        </p:sp>
        <p:sp>
          <p:nvSpPr>
            <p:cNvPr id="38606" name="Line 455"/>
            <p:cNvSpPr>
              <a:spLocks noChangeShapeType="1"/>
            </p:cNvSpPr>
            <p:nvPr/>
          </p:nvSpPr>
          <p:spPr bwMode="auto">
            <a:xfrm>
              <a:off x="3320" y="1955"/>
              <a:ext cx="12" cy="1"/>
            </a:xfrm>
            <a:prstGeom prst="line">
              <a:avLst/>
            </a:prstGeom>
            <a:noFill/>
            <a:ln w="28575">
              <a:solidFill>
                <a:srgbClr val="FFFF00"/>
              </a:solidFill>
              <a:round/>
              <a:headEnd/>
              <a:tailEnd/>
            </a:ln>
          </p:spPr>
          <p:txBody>
            <a:bodyPr/>
            <a:lstStyle/>
            <a:p>
              <a:endParaRPr lang="en-GB"/>
            </a:p>
          </p:txBody>
        </p:sp>
        <p:sp>
          <p:nvSpPr>
            <p:cNvPr id="38607" name="Line 456"/>
            <p:cNvSpPr>
              <a:spLocks noChangeShapeType="1"/>
            </p:cNvSpPr>
            <p:nvPr/>
          </p:nvSpPr>
          <p:spPr bwMode="auto">
            <a:xfrm>
              <a:off x="3332" y="1955"/>
              <a:ext cx="12" cy="6"/>
            </a:xfrm>
            <a:prstGeom prst="line">
              <a:avLst/>
            </a:prstGeom>
            <a:noFill/>
            <a:ln w="28575">
              <a:solidFill>
                <a:srgbClr val="FFFF00"/>
              </a:solidFill>
              <a:round/>
              <a:headEnd/>
              <a:tailEnd/>
            </a:ln>
          </p:spPr>
          <p:txBody>
            <a:bodyPr/>
            <a:lstStyle/>
            <a:p>
              <a:endParaRPr lang="en-GB"/>
            </a:p>
          </p:txBody>
        </p:sp>
        <p:sp>
          <p:nvSpPr>
            <p:cNvPr id="38608" name="Line 457"/>
            <p:cNvSpPr>
              <a:spLocks noChangeShapeType="1"/>
            </p:cNvSpPr>
            <p:nvPr/>
          </p:nvSpPr>
          <p:spPr bwMode="auto">
            <a:xfrm>
              <a:off x="3344" y="1961"/>
              <a:ext cx="7" cy="1"/>
            </a:xfrm>
            <a:prstGeom prst="line">
              <a:avLst/>
            </a:prstGeom>
            <a:noFill/>
            <a:ln w="28575">
              <a:solidFill>
                <a:srgbClr val="FFFF00"/>
              </a:solidFill>
              <a:round/>
              <a:headEnd/>
              <a:tailEnd/>
            </a:ln>
          </p:spPr>
          <p:txBody>
            <a:bodyPr/>
            <a:lstStyle/>
            <a:p>
              <a:endParaRPr lang="en-GB"/>
            </a:p>
          </p:txBody>
        </p:sp>
        <p:sp>
          <p:nvSpPr>
            <p:cNvPr id="38609" name="Line 458"/>
            <p:cNvSpPr>
              <a:spLocks noChangeShapeType="1"/>
            </p:cNvSpPr>
            <p:nvPr/>
          </p:nvSpPr>
          <p:spPr bwMode="auto">
            <a:xfrm>
              <a:off x="3351" y="1961"/>
              <a:ext cx="12" cy="1"/>
            </a:xfrm>
            <a:prstGeom prst="line">
              <a:avLst/>
            </a:prstGeom>
            <a:noFill/>
            <a:ln w="28575">
              <a:solidFill>
                <a:srgbClr val="FFFF00"/>
              </a:solidFill>
              <a:round/>
              <a:headEnd/>
              <a:tailEnd/>
            </a:ln>
          </p:spPr>
          <p:txBody>
            <a:bodyPr/>
            <a:lstStyle/>
            <a:p>
              <a:endParaRPr lang="en-GB"/>
            </a:p>
          </p:txBody>
        </p:sp>
        <p:sp>
          <p:nvSpPr>
            <p:cNvPr id="38610" name="Line 459"/>
            <p:cNvSpPr>
              <a:spLocks noChangeShapeType="1"/>
            </p:cNvSpPr>
            <p:nvPr/>
          </p:nvSpPr>
          <p:spPr bwMode="auto">
            <a:xfrm>
              <a:off x="3363" y="1961"/>
              <a:ext cx="12" cy="1"/>
            </a:xfrm>
            <a:prstGeom prst="line">
              <a:avLst/>
            </a:prstGeom>
            <a:noFill/>
            <a:ln w="28575">
              <a:solidFill>
                <a:srgbClr val="FFFF00"/>
              </a:solidFill>
              <a:round/>
              <a:headEnd/>
              <a:tailEnd/>
            </a:ln>
          </p:spPr>
          <p:txBody>
            <a:bodyPr/>
            <a:lstStyle/>
            <a:p>
              <a:endParaRPr lang="en-GB"/>
            </a:p>
          </p:txBody>
        </p:sp>
        <p:sp>
          <p:nvSpPr>
            <p:cNvPr id="38611" name="Line 460"/>
            <p:cNvSpPr>
              <a:spLocks noChangeShapeType="1"/>
            </p:cNvSpPr>
            <p:nvPr/>
          </p:nvSpPr>
          <p:spPr bwMode="auto">
            <a:xfrm>
              <a:off x="3375" y="1961"/>
              <a:ext cx="6" cy="6"/>
            </a:xfrm>
            <a:prstGeom prst="line">
              <a:avLst/>
            </a:prstGeom>
            <a:noFill/>
            <a:ln w="28575">
              <a:solidFill>
                <a:srgbClr val="FFFF00"/>
              </a:solidFill>
              <a:round/>
              <a:headEnd/>
              <a:tailEnd/>
            </a:ln>
          </p:spPr>
          <p:txBody>
            <a:bodyPr/>
            <a:lstStyle/>
            <a:p>
              <a:endParaRPr lang="en-GB"/>
            </a:p>
          </p:txBody>
        </p:sp>
        <p:sp>
          <p:nvSpPr>
            <p:cNvPr id="38612" name="Line 461"/>
            <p:cNvSpPr>
              <a:spLocks noChangeShapeType="1"/>
            </p:cNvSpPr>
            <p:nvPr/>
          </p:nvSpPr>
          <p:spPr bwMode="auto">
            <a:xfrm>
              <a:off x="3381" y="1967"/>
              <a:ext cx="12" cy="1"/>
            </a:xfrm>
            <a:prstGeom prst="line">
              <a:avLst/>
            </a:prstGeom>
            <a:noFill/>
            <a:ln w="28575">
              <a:solidFill>
                <a:srgbClr val="FFFF00"/>
              </a:solidFill>
              <a:round/>
              <a:headEnd/>
              <a:tailEnd/>
            </a:ln>
          </p:spPr>
          <p:txBody>
            <a:bodyPr/>
            <a:lstStyle/>
            <a:p>
              <a:endParaRPr lang="en-GB"/>
            </a:p>
          </p:txBody>
        </p:sp>
        <p:sp>
          <p:nvSpPr>
            <p:cNvPr id="38613" name="Line 462"/>
            <p:cNvSpPr>
              <a:spLocks noChangeShapeType="1"/>
            </p:cNvSpPr>
            <p:nvPr/>
          </p:nvSpPr>
          <p:spPr bwMode="auto">
            <a:xfrm>
              <a:off x="3393" y="1967"/>
              <a:ext cx="13" cy="1"/>
            </a:xfrm>
            <a:prstGeom prst="line">
              <a:avLst/>
            </a:prstGeom>
            <a:noFill/>
            <a:ln w="28575">
              <a:solidFill>
                <a:srgbClr val="FFFF00"/>
              </a:solidFill>
              <a:round/>
              <a:headEnd/>
              <a:tailEnd/>
            </a:ln>
          </p:spPr>
          <p:txBody>
            <a:bodyPr/>
            <a:lstStyle/>
            <a:p>
              <a:endParaRPr lang="en-GB"/>
            </a:p>
          </p:txBody>
        </p:sp>
        <p:sp>
          <p:nvSpPr>
            <p:cNvPr id="38614" name="Line 463"/>
            <p:cNvSpPr>
              <a:spLocks noChangeShapeType="1"/>
            </p:cNvSpPr>
            <p:nvPr/>
          </p:nvSpPr>
          <p:spPr bwMode="auto">
            <a:xfrm>
              <a:off x="3406" y="1967"/>
              <a:ext cx="6" cy="6"/>
            </a:xfrm>
            <a:prstGeom prst="line">
              <a:avLst/>
            </a:prstGeom>
            <a:noFill/>
            <a:ln w="28575">
              <a:solidFill>
                <a:srgbClr val="FFFF00"/>
              </a:solidFill>
              <a:round/>
              <a:headEnd/>
              <a:tailEnd/>
            </a:ln>
          </p:spPr>
          <p:txBody>
            <a:bodyPr/>
            <a:lstStyle/>
            <a:p>
              <a:endParaRPr lang="en-GB"/>
            </a:p>
          </p:txBody>
        </p:sp>
        <p:sp>
          <p:nvSpPr>
            <p:cNvPr id="38615" name="Line 464"/>
            <p:cNvSpPr>
              <a:spLocks noChangeShapeType="1"/>
            </p:cNvSpPr>
            <p:nvPr/>
          </p:nvSpPr>
          <p:spPr bwMode="auto">
            <a:xfrm>
              <a:off x="3412" y="1973"/>
              <a:ext cx="12" cy="1"/>
            </a:xfrm>
            <a:prstGeom prst="line">
              <a:avLst/>
            </a:prstGeom>
            <a:noFill/>
            <a:ln w="28575">
              <a:solidFill>
                <a:srgbClr val="FFFF00"/>
              </a:solidFill>
              <a:round/>
              <a:headEnd/>
              <a:tailEnd/>
            </a:ln>
          </p:spPr>
          <p:txBody>
            <a:bodyPr/>
            <a:lstStyle/>
            <a:p>
              <a:endParaRPr lang="en-GB"/>
            </a:p>
          </p:txBody>
        </p:sp>
        <p:sp>
          <p:nvSpPr>
            <p:cNvPr id="38616" name="Line 465"/>
            <p:cNvSpPr>
              <a:spLocks noChangeShapeType="1"/>
            </p:cNvSpPr>
            <p:nvPr/>
          </p:nvSpPr>
          <p:spPr bwMode="auto">
            <a:xfrm>
              <a:off x="3424" y="1973"/>
              <a:ext cx="12" cy="1"/>
            </a:xfrm>
            <a:prstGeom prst="line">
              <a:avLst/>
            </a:prstGeom>
            <a:noFill/>
            <a:ln w="28575">
              <a:solidFill>
                <a:srgbClr val="FFFF00"/>
              </a:solidFill>
              <a:round/>
              <a:headEnd/>
              <a:tailEnd/>
            </a:ln>
          </p:spPr>
          <p:txBody>
            <a:bodyPr/>
            <a:lstStyle/>
            <a:p>
              <a:endParaRPr lang="en-GB"/>
            </a:p>
          </p:txBody>
        </p:sp>
        <p:sp>
          <p:nvSpPr>
            <p:cNvPr id="38617" name="Line 466"/>
            <p:cNvSpPr>
              <a:spLocks noChangeShapeType="1"/>
            </p:cNvSpPr>
            <p:nvPr/>
          </p:nvSpPr>
          <p:spPr bwMode="auto">
            <a:xfrm>
              <a:off x="3436" y="1973"/>
              <a:ext cx="6" cy="1"/>
            </a:xfrm>
            <a:prstGeom prst="line">
              <a:avLst/>
            </a:prstGeom>
            <a:noFill/>
            <a:ln w="28575">
              <a:solidFill>
                <a:srgbClr val="FFFF00"/>
              </a:solidFill>
              <a:round/>
              <a:headEnd/>
              <a:tailEnd/>
            </a:ln>
          </p:spPr>
          <p:txBody>
            <a:bodyPr/>
            <a:lstStyle/>
            <a:p>
              <a:endParaRPr lang="en-GB"/>
            </a:p>
          </p:txBody>
        </p:sp>
        <p:sp>
          <p:nvSpPr>
            <p:cNvPr id="38618" name="Line 467"/>
            <p:cNvSpPr>
              <a:spLocks noChangeShapeType="1"/>
            </p:cNvSpPr>
            <p:nvPr/>
          </p:nvSpPr>
          <p:spPr bwMode="auto">
            <a:xfrm>
              <a:off x="3442" y="1973"/>
              <a:ext cx="13" cy="1"/>
            </a:xfrm>
            <a:prstGeom prst="line">
              <a:avLst/>
            </a:prstGeom>
            <a:noFill/>
            <a:ln w="28575">
              <a:solidFill>
                <a:srgbClr val="FFFF00"/>
              </a:solidFill>
              <a:round/>
              <a:headEnd/>
              <a:tailEnd/>
            </a:ln>
          </p:spPr>
          <p:txBody>
            <a:bodyPr/>
            <a:lstStyle/>
            <a:p>
              <a:endParaRPr lang="en-GB"/>
            </a:p>
          </p:txBody>
        </p:sp>
        <p:sp>
          <p:nvSpPr>
            <p:cNvPr id="38619" name="Line 468"/>
            <p:cNvSpPr>
              <a:spLocks noChangeShapeType="1"/>
            </p:cNvSpPr>
            <p:nvPr/>
          </p:nvSpPr>
          <p:spPr bwMode="auto">
            <a:xfrm>
              <a:off x="3455" y="1973"/>
              <a:ext cx="12" cy="1"/>
            </a:xfrm>
            <a:prstGeom prst="line">
              <a:avLst/>
            </a:prstGeom>
            <a:noFill/>
            <a:ln w="28575">
              <a:solidFill>
                <a:srgbClr val="FFFF00"/>
              </a:solidFill>
              <a:round/>
              <a:headEnd/>
              <a:tailEnd/>
            </a:ln>
          </p:spPr>
          <p:txBody>
            <a:bodyPr/>
            <a:lstStyle/>
            <a:p>
              <a:endParaRPr lang="en-GB"/>
            </a:p>
          </p:txBody>
        </p:sp>
        <p:sp>
          <p:nvSpPr>
            <p:cNvPr id="38620" name="Line 469"/>
            <p:cNvSpPr>
              <a:spLocks noChangeShapeType="1"/>
            </p:cNvSpPr>
            <p:nvPr/>
          </p:nvSpPr>
          <p:spPr bwMode="auto">
            <a:xfrm>
              <a:off x="3467" y="1973"/>
              <a:ext cx="6" cy="1"/>
            </a:xfrm>
            <a:prstGeom prst="line">
              <a:avLst/>
            </a:prstGeom>
            <a:noFill/>
            <a:ln w="28575">
              <a:solidFill>
                <a:srgbClr val="FFFF00"/>
              </a:solidFill>
              <a:round/>
              <a:headEnd/>
              <a:tailEnd/>
            </a:ln>
          </p:spPr>
          <p:txBody>
            <a:bodyPr/>
            <a:lstStyle/>
            <a:p>
              <a:endParaRPr lang="en-GB"/>
            </a:p>
          </p:txBody>
        </p:sp>
        <p:sp>
          <p:nvSpPr>
            <p:cNvPr id="38621" name="Line 470"/>
            <p:cNvSpPr>
              <a:spLocks noChangeShapeType="1"/>
            </p:cNvSpPr>
            <p:nvPr/>
          </p:nvSpPr>
          <p:spPr bwMode="auto">
            <a:xfrm>
              <a:off x="3473" y="1973"/>
              <a:ext cx="12" cy="1"/>
            </a:xfrm>
            <a:prstGeom prst="line">
              <a:avLst/>
            </a:prstGeom>
            <a:noFill/>
            <a:ln w="28575">
              <a:solidFill>
                <a:srgbClr val="FFFF00"/>
              </a:solidFill>
              <a:round/>
              <a:headEnd/>
              <a:tailEnd/>
            </a:ln>
          </p:spPr>
          <p:txBody>
            <a:bodyPr/>
            <a:lstStyle/>
            <a:p>
              <a:endParaRPr lang="en-GB"/>
            </a:p>
          </p:txBody>
        </p:sp>
        <p:sp>
          <p:nvSpPr>
            <p:cNvPr id="38622" name="Line 471"/>
            <p:cNvSpPr>
              <a:spLocks noChangeShapeType="1"/>
            </p:cNvSpPr>
            <p:nvPr/>
          </p:nvSpPr>
          <p:spPr bwMode="auto">
            <a:xfrm>
              <a:off x="3485" y="1973"/>
              <a:ext cx="12" cy="6"/>
            </a:xfrm>
            <a:prstGeom prst="line">
              <a:avLst/>
            </a:prstGeom>
            <a:noFill/>
            <a:ln w="28575">
              <a:solidFill>
                <a:srgbClr val="FFFF00"/>
              </a:solidFill>
              <a:round/>
              <a:headEnd/>
              <a:tailEnd/>
            </a:ln>
          </p:spPr>
          <p:txBody>
            <a:bodyPr/>
            <a:lstStyle/>
            <a:p>
              <a:endParaRPr lang="en-GB"/>
            </a:p>
          </p:txBody>
        </p:sp>
        <p:sp>
          <p:nvSpPr>
            <p:cNvPr id="38623" name="Line 472"/>
            <p:cNvSpPr>
              <a:spLocks noChangeShapeType="1"/>
            </p:cNvSpPr>
            <p:nvPr/>
          </p:nvSpPr>
          <p:spPr bwMode="auto">
            <a:xfrm>
              <a:off x="3497" y="1979"/>
              <a:ext cx="6" cy="1"/>
            </a:xfrm>
            <a:prstGeom prst="line">
              <a:avLst/>
            </a:prstGeom>
            <a:noFill/>
            <a:ln w="28575">
              <a:solidFill>
                <a:srgbClr val="FFFF00"/>
              </a:solidFill>
              <a:round/>
              <a:headEnd/>
              <a:tailEnd/>
            </a:ln>
          </p:spPr>
          <p:txBody>
            <a:bodyPr/>
            <a:lstStyle/>
            <a:p>
              <a:endParaRPr lang="en-GB"/>
            </a:p>
          </p:txBody>
        </p:sp>
        <p:sp>
          <p:nvSpPr>
            <p:cNvPr id="38624" name="Line 473"/>
            <p:cNvSpPr>
              <a:spLocks noChangeShapeType="1"/>
            </p:cNvSpPr>
            <p:nvPr/>
          </p:nvSpPr>
          <p:spPr bwMode="auto">
            <a:xfrm>
              <a:off x="3503" y="1979"/>
              <a:ext cx="13" cy="1"/>
            </a:xfrm>
            <a:prstGeom prst="line">
              <a:avLst/>
            </a:prstGeom>
            <a:noFill/>
            <a:ln w="28575">
              <a:solidFill>
                <a:srgbClr val="FFFF00"/>
              </a:solidFill>
              <a:round/>
              <a:headEnd/>
              <a:tailEnd/>
            </a:ln>
          </p:spPr>
          <p:txBody>
            <a:bodyPr/>
            <a:lstStyle/>
            <a:p>
              <a:endParaRPr lang="en-GB"/>
            </a:p>
          </p:txBody>
        </p:sp>
        <p:sp>
          <p:nvSpPr>
            <p:cNvPr id="38625" name="Line 474"/>
            <p:cNvSpPr>
              <a:spLocks noChangeShapeType="1"/>
            </p:cNvSpPr>
            <p:nvPr/>
          </p:nvSpPr>
          <p:spPr bwMode="auto">
            <a:xfrm>
              <a:off x="3516" y="1979"/>
              <a:ext cx="12" cy="6"/>
            </a:xfrm>
            <a:prstGeom prst="line">
              <a:avLst/>
            </a:prstGeom>
            <a:noFill/>
            <a:ln w="28575">
              <a:solidFill>
                <a:srgbClr val="FFFF00"/>
              </a:solidFill>
              <a:round/>
              <a:headEnd/>
              <a:tailEnd/>
            </a:ln>
          </p:spPr>
          <p:txBody>
            <a:bodyPr/>
            <a:lstStyle/>
            <a:p>
              <a:endParaRPr lang="en-GB"/>
            </a:p>
          </p:txBody>
        </p:sp>
        <p:sp>
          <p:nvSpPr>
            <p:cNvPr id="38626" name="Line 475"/>
            <p:cNvSpPr>
              <a:spLocks noChangeShapeType="1"/>
            </p:cNvSpPr>
            <p:nvPr/>
          </p:nvSpPr>
          <p:spPr bwMode="auto">
            <a:xfrm>
              <a:off x="3528" y="1985"/>
              <a:ext cx="6" cy="1"/>
            </a:xfrm>
            <a:prstGeom prst="line">
              <a:avLst/>
            </a:prstGeom>
            <a:noFill/>
            <a:ln w="28575">
              <a:solidFill>
                <a:srgbClr val="FFFF00"/>
              </a:solidFill>
              <a:round/>
              <a:headEnd/>
              <a:tailEnd/>
            </a:ln>
          </p:spPr>
          <p:txBody>
            <a:bodyPr/>
            <a:lstStyle/>
            <a:p>
              <a:endParaRPr lang="en-GB"/>
            </a:p>
          </p:txBody>
        </p:sp>
        <p:sp>
          <p:nvSpPr>
            <p:cNvPr id="38627" name="Line 476"/>
            <p:cNvSpPr>
              <a:spLocks noChangeShapeType="1"/>
            </p:cNvSpPr>
            <p:nvPr/>
          </p:nvSpPr>
          <p:spPr bwMode="auto">
            <a:xfrm>
              <a:off x="3534" y="1985"/>
              <a:ext cx="12" cy="1"/>
            </a:xfrm>
            <a:prstGeom prst="line">
              <a:avLst/>
            </a:prstGeom>
            <a:noFill/>
            <a:ln w="28575">
              <a:solidFill>
                <a:srgbClr val="FFFF00"/>
              </a:solidFill>
              <a:round/>
              <a:headEnd/>
              <a:tailEnd/>
            </a:ln>
          </p:spPr>
          <p:txBody>
            <a:bodyPr/>
            <a:lstStyle/>
            <a:p>
              <a:endParaRPr lang="en-GB"/>
            </a:p>
          </p:txBody>
        </p:sp>
        <p:sp>
          <p:nvSpPr>
            <p:cNvPr id="38628" name="Line 477"/>
            <p:cNvSpPr>
              <a:spLocks noChangeShapeType="1"/>
            </p:cNvSpPr>
            <p:nvPr/>
          </p:nvSpPr>
          <p:spPr bwMode="auto">
            <a:xfrm>
              <a:off x="3546" y="1985"/>
              <a:ext cx="13" cy="1"/>
            </a:xfrm>
            <a:prstGeom prst="line">
              <a:avLst/>
            </a:prstGeom>
            <a:noFill/>
            <a:ln w="28575">
              <a:solidFill>
                <a:srgbClr val="FFFF00"/>
              </a:solidFill>
              <a:round/>
              <a:headEnd/>
              <a:tailEnd/>
            </a:ln>
          </p:spPr>
          <p:txBody>
            <a:bodyPr/>
            <a:lstStyle/>
            <a:p>
              <a:endParaRPr lang="en-GB"/>
            </a:p>
          </p:txBody>
        </p:sp>
        <p:sp>
          <p:nvSpPr>
            <p:cNvPr id="38629" name="Line 478"/>
            <p:cNvSpPr>
              <a:spLocks noChangeShapeType="1"/>
            </p:cNvSpPr>
            <p:nvPr/>
          </p:nvSpPr>
          <p:spPr bwMode="auto">
            <a:xfrm>
              <a:off x="3559" y="1985"/>
              <a:ext cx="6" cy="6"/>
            </a:xfrm>
            <a:prstGeom prst="line">
              <a:avLst/>
            </a:prstGeom>
            <a:noFill/>
            <a:ln w="28575">
              <a:solidFill>
                <a:srgbClr val="FFFF00"/>
              </a:solidFill>
              <a:round/>
              <a:headEnd/>
              <a:tailEnd/>
            </a:ln>
          </p:spPr>
          <p:txBody>
            <a:bodyPr/>
            <a:lstStyle/>
            <a:p>
              <a:endParaRPr lang="en-GB"/>
            </a:p>
          </p:txBody>
        </p:sp>
        <p:sp>
          <p:nvSpPr>
            <p:cNvPr id="38630" name="Line 479"/>
            <p:cNvSpPr>
              <a:spLocks noChangeShapeType="1"/>
            </p:cNvSpPr>
            <p:nvPr/>
          </p:nvSpPr>
          <p:spPr bwMode="auto">
            <a:xfrm>
              <a:off x="3565" y="1991"/>
              <a:ext cx="12" cy="1"/>
            </a:xfrm>
            <a:prstGeom prst="line">
              <a:avLst/>
            </a:prstGeom>
            <a:noFill/>
            <a:ln w="28575">
              <a:solidFill>
                <a:srgbClr val="FFFF00"/>
              </a:solidFill>
              <a:round/>
              <a:headEnd/>
              <a:tailEnd/>
            </a:ln>
          </p:spPr>
          <p:txBody>
            <a:bodyPr/>
            <a:lstStyle/>
            <a:p>
              <a:endParaRPr lang="en-GB"/>
            </a:p>
          </p:txBody>
        </p:sp>
        <p:sp>
          <p:nvSpPr>
            <p:cNvPr id="38631" name="Line 480"/>
            <p:cNvSpPr>
              <a:spLocks noChangeShapeType="1"/>
            </p:cNvSpPr>
            <p:nvPr/>
          </p:nvSpPr>
          <p:spPr bwMode="auto">
            <a:xfrm>
              <a:off x="3577" y="1991"/>
              <a:ext cx="12" cy="1"/>
            </a:xfrm>
            <a:prstGeom prst="line">
              <a:avLst/>
            </a:prstGeom>
            <a:noFill/>
            <a:ln w="28575">
              <a:solidFill>
                <a:srgbClr val="FFFF00"/>
              </a:solidFill>
              <a:round/>
              <a:headEnd/>
              <a:tailEnd/>
            </a:ln>
          </p:spPr>
          <p:txBody>
            <a:bodyPr/>
            <a:lstStyle/>
            <a:p>
              <a:endParaRPr lang="en-GB"/>
            </a:p>
          </p:txBody>
        </p:sp>
        <p:sp>
          <p:nvSpPr>
            <p:cNvPr id="38632" name="Line 481"/>
            <p:cNvSpPr>
              <a:spLocks noChangeShapeType="1"/>
            </p:cNvSpPr>
            <p:nvPr/>
          </p:nvSpPr>
          <p:spPr bwMode="auto">
            <a:xfrm>
              <a:off x="3589" y="1991"/>
              <a:ext cx="6" cy="1"/>
            </a:xfrm>
            <a:prstGeom prst="line">
              <a:avLst/>
            </a:prstGeom>
            <a:noFill/>
            <a:ln w="28575">
              <a:solidFill>
                <a:srgbClr val="FFFF00"/>
              </a:solidFill>
              <a:round/>
              <a:headEnd/>
              <a:tailEnd/>
            </a:ln>
          </p:spPr>
          <p:txBody>
            <a:bodyPr/>
            <a:lstStyle/>
            <a:p>
              <a:endParaRPr lang="en-GB"/>
            </a:p>
          </p:txBody>
        </p:sp>
        <p:sp>
          <p:nvSpPr>
            <p:cNvPr id="38633" name="Line 482"/>
            <p:cNvSpPr>
              <a:spLocks noChangeShapeType="1"/>
            </p:cNvSpPr>
            <p:nvPr/>
          </p:nvSpPr>
          <p:spPr bwMode="auto">
            <a:xfrm>
              <a:off x="3595" y="1991"/>
              <a:ext cx="12" cy="6"/>
            </a:xfrm>
            <a:prstGeom prst="line">
              <a:avLst/>
            </a:prstGeom>
            <a:noFill/>
            <a:ln w="28575">
              <a:solidFill>
                <a:srgbClr val="FFFF00"/>
              </a:solidFill>
              <a:round/>
              <a:headEnd/>
              <a:tailEnd/>
            </a:ln>
          </p:spPr>
          <p:txBody>
            <a:bodyPr/>
            <a:lstStyle/>
            <a:p>
              <a:endParaRPr lang="en-GB"/>
            </a:p>
          </p:txBody>
        </p:sp>
        <p:sp>
          <p:nvSpPr>
            <p:cNvPr id="38634" name="Line 483"/>
            <p:cNvSpPr>
              <a:spLocks noChangeShapeType="1"/>
            </p:cNvSpPr>
            <p:nvPr/>
          </p:nvSpPr>
          <p:spPr bwMode="auto">
            <a:xfrm>
              <a:off x="3607" y="1997"/>
              <a:ext cx="7" cy="1"/>
            </a:xfrm>
            <a:prstGeom prst="line">
              <a:avLst/>
            </a:prstGeom>
            <a:noFill/>
            <a:ln w="28575">
              <a:solidFill>
                <a:srgbClr val="FFFF00"/>
              </a:solidFill>
              <a:round/>
              <a:headEnd/>
              <a:tailEnd/>
            </a:ln>
          </p:spPr>
          <p:txBody>
            <a:bodyPr/>
            <a:lstStyle/>
            <a:p>
              <a:endParaRPr lang="en-GB"/>
            </a:p>
          </p:txBody>
        </p:sp>
        <p:sp>
          <p:nvSpPr>
            <p:cNvPr id="38635" name="Line 484"/>
            <p:cNvSpPr>
              <a:spLocks noChangeShapeType="1"/>
            </p:cNvSpPr>
            <p:nvPr/>
          </p:nvSpPr>
          <p:spPr bwMode="auto">
            <a:xfrm>
              <a:off x="3614" y="1997"/>
              <a:ext cx="12" cy="1"/>
            </a:xfrm>
            <a:prstGeom prst="line">
              <a:avLst/>
            </a:prstGeom>
            <a:noFill/>
            <a:ln w="28575">
              <a:solidFill>
                <a:srgbClr val="FFFF00"/>
              </a:solidFill>
              <a:round/>
              <a:headEnd/>
              <a:tailEnd/>
            </a:ln>
          </p:spPr>
          <p:txBody>
            <a:bodyPr/>
            <a:lstStyle/>
            <a:p>
              <a:endParaRPr lang="en-GB"/>
            </a:p>
          </p:txBody>
        </p:sp>
        <p:sp>
          <p:nvSpPr>
            <p:cNvPr id="38636" name="Line 485"/>
            <p:cNvSpPr>
              <a:spLocks noChangeShapeType="1"/>
            </p:cNvSpPr>
            <p:nvPr/>
          </p:nvSpPr>
          <p:spPr bwMode="auto">
            <a:xfrm>
              <a:off x="3626" y="1997"/>
              <a:ext cx="12" cy="1"/>
            </a:xfrm>
            <a:prstGeom prst="line">
              <a:avLst/>
            </a:prstGeom>
            <a:noFill/>
            <a:ln w="28575">
              <a:solidFill>
                <a:srgbClr val="FFFF00"/>
              </a:solidFill>
              <a:round/>
              <a:headEnd/>
              <a:tailEnd/>
            </a:ln>
          </p:spPr>
          <p:txBody>
            <a:bodyPr/>
            <a:lstStyle/>
            <a:p>
              <a:endParaRPr lang="en-GB"/>
            </a:p>
          </p:txBody>
        </p:sp>
        <p:sp>
          <p:nvSpPr>
            <p:cNvPr id="38637" name="Line 486"/>
            <p:cNvSpPr>
              <a:spLocks noChangeShapeType="1"/>
            </p:cNvSpPr>
            <p:nvPr/>
          </p:nvSpPr>
          <p:spPr bwMode="auto">
            <a:xfrm>
              <a:off x="3638" y="1997"/>
              <a:ext cx="6" cy="7"/>
            </a:xfrm>
            <a:prstGeom prst="line">
              <a:avLst/>
            </a:prstGeom>
            <a:noFill/>
            <a:ln w="28575">
              <a:solidFill>
                <a:srgbClr val="FFFF00"/>
              </a:solidFill>
              <a:round/>
              <a:headEnd/>
              <a:tailEnd/>
            </a:ln>
          </p:spPr>
          <p:txBody>
            <a:bodyPr/>
            <a:lstStyle/>
            <a:p>
              <a:endParaRPr lang="en-GB"/>
            </a:p>
          </p:txBody>
        </p:sp>
        <p:sp>
          <p:nvSpPr>
            <p:cNvPr id="38638" name="Line 487"/>
            <p:cNvSpPr>
              <a:spLocks noChangeShapeType="1"/>
            </p:cNvSpPr>
            <p:nvPr/>
          </p:nvSpPr>
          <p:spPr bwMode="auto">
            <a:xfrm>
              <a:off x="3644" y="2004"/>
              <a:ext cx="12" cy="1"/>
            </a:xfrm>
            <a:prstGeom prst="line">
              <a:avLst/>
            </a:prstGeom>
            <a:noFill/>
            <a:ln w="28575">
              <a:solidFill>
                <a:srgbClr val="FFFF00"/>
              </a:solidFill>
              <a:round/>
              <a:headEnd/>
              <a:tailEnd/>
            </a:ln>
          </p:spPr>
          <p:txBody>
            <a:bodyPr/>
            <a:lstStyle/>
            <a:p>
              <a:endParaRPr lang="en-GB"/>
            </a:p>
          </p:txBody>
        </p:sp>
        <p:sp>
          <p:nvSpPr>
            <p:cNvPr id="38639" name="Line 488"/>
            <p:cNvSpPr>
              <a:spLocks noChangeShapeType="1"/>
            </p:cNvSpPr>
            <p:nvPr/>
          </p:nvSpPr>
          <p:spPr bwMode="auto">
            <a:xfrm>
              <a:off x="3656" y="2004"/>
              <a:ext cx="13" cy="1"/>
            </a:xfrm>
            <a:prstGeom prst="line">
              <a:avLst/>
            </a:prstGeom>
            <a:noFill/>
            <a:ln w="28575">
              <a:solidFill>
                <a:srgbClr val="FFFF00"/>
              </a:solidFill>
              <a:round/>
              <a:headEnd/>
              <a:tailEnd/>
            </a:ln>
          </p:spPr>
          <p:txBody>
            <a:bodyPr/>
            <a:lstStyle/>
            <a:p>
              <a:endParaRPr lang="en-GB"/>
            </a:p>
          </p:txBody>
        </p:sp>
        <p:sp>
          <p:nvSpPr>
            <p:cNvPr id="38640" name="Line 489"/>
            <p:cNvSpPr>
              <a:spLocks noChangeShapeType="1"/>
            </p:cNvSpPr>
            <p:nvPr/>
          </p:nvSpPr>
          <p:spPr bwMode="auto">
            <a:xfrm>
              <a:off x="3669" y="2004"/>
              <a:ext cx="6" cy="1"/>
            </a:xfrm>
            <a:prstGeom prst="line">
              <a:avLst/>
            </a:prstGeom>
            <a:noFill/>
            <a:ln w="28575">
              <a:solidFill>
                <a:srgbClr val="FFFF00"/>
              </a:solidFill>
              <a:round/>
              <a:headEnd/>
              <a:tailEnd/>
            </a:ln>
          </p:spPr>
          <p:txBody>
            <a:bodyPr/>
            <a:lstStyle/>
            <a:p>
              <a:endParaRPr lang="en-GB"/>
            </a:p>
          </p:txBody>
        </p:sp>
        <p:sp>
          <p:nvSpPr>
            <p:cNvPr id="38641" name="Line 490"/>
            <p:cNvSpPr>
              <a:spLocks noChangeShapeType="1"/>
            </p:cNvSpPr>
            <p:nvPr/>
          </p:nvSpPr>
          <p:spPr bwMode="auto">
            <a:xfrm>
              <a:off x="3675" y="2004"/>
              <a:ext cx="12" cy="6"/>
            </a:xfrm>
            <a:prstGeom prst="line">
              <a:avLst/>
            </a:prstGeom>
            <a:noFill/>
            <a:ln w="28575">
              <a:solidFill>
                <a:srgbClr val="FFFF00"/>
              </a:solidFill>
              <a:round/>
              <a:headEnd/>
              <a:tailEnd/>
            </a:ln>
          </p:spPr>
          <p:txBody>
            <a:bodyPr/>
            <a:lstStyle/>
            <a:p>
              <a:endParaRPr lang="en-GB"/>
            </a:p>
          </p:txBody>
        </p:sp>
        <p:sp>
          <p:nvSpPr>
            <p:cNvPr id="38642" name="Line 491"/>
            <p:cNvSpPr>
              <a:spLocks noChangeShapeType="1"/>
            </p:cNvSpPr>
            <p:nvPr/>
          </p:nvSpPr>
          <p:spPr bwMode="auto">
            <a:xfrm>
              <a:off x="3687" y="2010"/>
              <a:ext cx="12" cy="1"/>
            </a:xfrm>
            <a:prstGeom prst="line">
              <a:avLst/>
            </a:prstGeom>
            <a:noFill/>
            <a:ln w="28575">
              <a:solidFill>
                <a:srgbClr val="FFFF00"/>
              </a:solidFill>
              <a:round/>
              <a:headEnd/>
              <a:tailEnd/>
            </a:ln>
          </p:spPr>
          <p:txBody>
            <a:bodyPr/>
            <a:lstStyle/>
            <a:p>
              <a:endParaRPr lang="en-GB"/>
            </a:p>
          </p:txBody>
        </p:sp>
        <p:sp>
          <p:nvSpPr>
            <p:cNvPr id="38643" name="Line 492"/>
            <p:cNvSpPr>
              <a:spLocks noChangeShapeType="1"/>
            </p:cNvSpPr>
            <p:nvPr/>
          </p:nvSpPr>
          <p:spPr bwMode="auto">
            <a:xfrm>
              <a:off x="3699" y="2010"/>
              <a:ext cx="6" cy="1"/>
            </a:xfrm>
            <a:prstGeom prst="line">
              <a:avLst/>
            </a:prstGeom>
            <a:noFill/>
            <a:ln w="28575">
              <a:solidFill>
                <a:srgbClr val="FFFF00"/>
              </a:solidFill>
              <a:round/>
              <a:headEnd/>
              <a:tailEnd/>
            </a:ln>
          </p:spPr>
          <p:txBody>
            <a:bodyPr/>
            <a:lstStyle/>
            <a:p>
              <a:endParaRPr lang="en-GB"/>
            </a:p>
          </p:txBody>
        </p:sp>
        <p:sp>
          <p:nvSpPr>
            <p:cNvPr id="38644" name="Line 493"/>
            <p:cNvSpPr>
              <a:spLocks noChangeShapeType="1"/>
            </p:cNvSpPr>
            <p:nvPr/>
          </p:nvSpPr>
          <p:spPr bwMode="auto">
            <a:xfrm>
              <a:off x="3705" y="2010"/>
              <a:ext cx="13" cy="1"/>
            </a:xfrm>
            <a:prstGeom prst="line">
              <a:avLst/>
            </a:prstGeom>
            <a:noFill/>
            <a:ln w="28575">
              <a:solidFill>
                <a:srgbClr val="FFFF00"/>
              </a:solidFill>
              <a:round/>
              <a:headEnd/>
              <a:tailEnd/>
            </a:ln>
          </p:spPr>
          <p:txBody>
            <a:bodyPr/>
            <a:lstStyle/>
            <a:p>
              <a:endParaRPr lang="en-GB"/>
            </a:p>
          </p:txBody>
        </p:sp>
        <p:sp>
          <p:nvSpPr>
            <p:cNvPr id="38645" name="Line 494"/>
            <p:cNvSpPr>
              <a:spLocks noChangeShapeType="1"/>
            </p:cNvSpPr>
            <p:nvPr/>
          </p:nvSpPr>
          <p:spPr bwMode="auto">
            <a:xfrm>
              <a:off x="3718" y="2010"/>
              <a:ext cx="12" cy="1"/>
            </a:xfrm>
            <a:prstGeom prst="line">
              <a:avLst/>
            </a:prstGeom>
            <a:noFill/>
            <a:ln w="28575">
              <a:solidFill>
                <a:srgbClr val="FFFF00"/>
              </a:solidFill>
              <a:round/>
              <a:headEnd/>
              <a:tailEnd/>
            </a:ln>
          </p:spPr>
          <p:txBody>
            <a:bodyPr/>
            <a:lstStyle/>
            <a:p>
              <a:endParaRPr lang="en-GB"/>
            </a:p>
          </p:txBody>
        </p:sp>
        <p:sp>
          <p:nvSpPr>
            <p:cNvPr id="38646" name="Line 495"/>
            <p:cNvSpPr>
              <a:spLocks noChangeShapeType="1"/>
            </p:cNvSpPr>
            <p:nvPr/>
          </p:nvSpPr>
          <p:spPr bwMode="auto">
            <a:xfrm>
              <a:off x="3730" y="2010"/>
              <a:ext cx="6" cy="1"/>
            </a:xfrm>
            <a:prstGeom prst="line">
              <a:avLst/>
            </a:prstGeom>
            <a:noFill/>
            <a:ln w="28575">
              <a:solidFill>
                <a:srgbClr val="FFFF00"/>
              </a:solidFill>
              <a:round/>
              <a:headEnd/>
              <a:tailEnd/>
            </a:ln>
          </p:spPr>
          <p:txBody>
            <a:bodyPr/>
            <a:lstStyle/>
            <a:p>
              <a:endParaRPr lang="en-GB"/>
            </a:p>
          </p:txBody>
        </p:sp>
        <p:sp>
          <p:nvSpPr>
            <p:cNvPr id="38647" name="Line 496"/>
            <p:cNvSpPr>
              <a:spLocks noChangeShapeType="1"/>
            </p:cNvSpPr>
            <p:nvPr/>
          </p:nvSpPr>
          <p:spPr bwMode="auto">
            <a:xfrm>
              <a:off x="3736" y="2010"/>
              <a:ext cx="12" cy="6"/>
            </a:xfrm>
            <a:prstGeom prst="line">
              <a:avLst/>
            </a:prstGeom>
            <a:noFill/>
            <a:ln w="28575">
              <a:solidFill>
                <a:srgbClr val="FFFF00"/>
              </a:solidFill>
              <a:round/>
              <a:headEnd/>
              <a:tailEnd/>
            </a:ln>
          </p:spPr>
          <p:txBody>
            <a:bodyPr/>
            <a:lstStyle/>
            <a:p>
              <a:endParaRPr lang="en-GB"/>
            </a:p>
          </p:txBody>
        </p:sp>
        <p:sp>
          <p:nvSpPr>
            <p:cNvPr id="38648" name="Line 497"/>
            <p:cNvSpPr>
              <a:spLocks noChangeShapeType="1"/>
            </p:cNvSpPr>
            <p:nvPr/>
          </p:nvSpPr>
          <p:spPr bwMode="auto">
            <a:xfrm>
              <a:off x="3748" y="2016"/>
              <a:ext cx="12" cy="1"/>
            </a:xfrm>
            <a:prstGeom prst="line">
              <a:avLst/>
            </a:prstGeom>
            <a:noFill/>
            <a:ln w="28575">
              <a:solidFill>
                <a:srgbClr val="FFFF00"/>
              </a:solidFill>
              <a:round/>
              <a:headEnd/>
              <a:tailEnd/>
            </a:ln>
          </p:spPr>
          <p:txBody>
            <a:bodyPr/>
            <a:lstStyle/>
            <a:p>
              <a:endParaRPr lang="en-GB"/>
            </a:p>
          </p:txBody>
        </p:sp>
        <p:sp>
          <p:nvSpPr>
            <p:cNvPr id="38649" name="Line 498"/>
            <p:cNvSpPr>
              <a:spLocks noChangeShapeType="1"/>
            </p:cNvSpPr>
            <p:nvPr/>
          </p:nvSpPr>
          <p:spPr bwMode="auto">
            <a:xfrm>
              <a:off x="3760" y="2016"/>
              <a:ext cx="6" cy="1"/>
            </a:xfrm>
            <a:prstGeom prst="line">
              <a:avLst/>
            </a:prstGeom>
            <a:noFill/>
            <a:ln w="28575">
              <a:solidFill>
                <a:srgbClr val="FFFF00"/>
              </a:solidFill>
              <a:round/>
              <a:headEnd/>
              <a:tailEnd/>
            </a:ln>
          </p:spPr>
          <p:txBody>
            <a:bodyPr/>
            <a:lstStyle/>
            <a:p>
              <a:endParaRPr lang="en-GB"/>
            </a:p>
          </p:txBody>
        </p:sp>
        <p:sp>
          <p:nvSpPr>
            <p:cNvPr id="38650" name="Line 499"/>
            <p:cNvSpPr>
              <a:spLocks noChangeShapeType="1"/>
            </p:cNvSpPr>
            <p:nvPr/>
          </p:nvSpPr>
          <p:spPr bwMode="auto">
            <a:xfrm>
              <a:off x="3766" y="2016"/>
              <a:ext cx="13" cy="1"/>
            </a:xfrm>
            <a:prstGeom prst="line">
              <a:avLst/>
            </a:prstGeom>
            <a:noFill/>
            <a:ln w="28575">
              <a:solidFill>
                <a:srgbClr val="FFFF00"/>
              </a:solidFill>
              <a:round/>
              <a:headEnd/>
              <a:tailEnd/>
            </a:ln>
          </p:spPr>
          <p:txBody>
            <a:bodyPr/>
            <a:lstStyle/>
            <a:p>
              <a:endParaRPr lang="en-GB"/>
            </a:p>
          </p:txBody>
        </p:sp>
        <p:sp>
          <p:nvSpPr>
            <p:cNvPr id="38651" name="Line 500"/>
            <p:cNvSpPr>
              <a:spLocks noChangeShapeType="1"/>
            </p:cNvSpPr>
            <p:nvPr/>
          </p:nvSpPr>
          <p:spPr bwMode="auto">
            <a:xfrm>
              <a:off x="3779" y="2016"/>
              <a:ext cx="12" cy="1"/>
            </a:xfrm>
            <a:prstGeom prst="line">
              <a:avLst/>
            </a:prstGeom>
            <a:noFill/>
            <a:ln w="28575">
              <a:solidFill>
                <a:srgbClr val="FFFF00"/>
              </a:solidFill>
              <a:round/>
              <a:headEnd/>
              <a:tailEnd/>
            </a:ln>
          </p:spPr>
          <p:txBody>
            <a:bodyPr/>
            <a:lstStyle/>
            <a:p>
              <a:endParaRPr lang="en-GB"/>
            </a:p>
          </p:txBody>
        </p:sp>
        <p:sp>
          <p:nvSpPr>
            <p:cNvPr id="38652" name="Line 501"/>
            <p:cNvSpPr>
              <a:spLocks noChangeShapeType="1"/>
            </p:cNvSpPr>
            <p:nvPr/>
          </p:nvSpPr>
          <p:spPr bwMode="auto">
            <a:xfrm>
              <a:off x="3791" y="2016"/>
              <a:ext cx="6" cy="1"/>
            </a:xfrm>
            <a:prstGeom prst="line">
              <a:avLst/>
            </a:prstGeom>
            <a:noFill/>
            <a:ln w="28575">
              <a:solidFill>
                <a:srgbClr val="FFFF00"/>
              </a:solidFill>
              <a:round/>
              <a:headEnd/>
              <a:tailEnd/>
            </a:ln>
          </p:spPr>
          <p:txBody>
            <a:bodyPr/>
            <a:lstStyle/>
            <a:p>
              <a:endParaRPr lang="en-GB"/>
            </a:p>
          </p:txBody>
        </p:sp>
        <p:sp>
          <p:nvSpPr>
            <p:cNvPr id="38653" name="Line 502"/>
            <p:cNvSpPr>
              <a:spLocks noChangeShapeType="1"/>
            </p:cNvSpPr>
            <p:nvPr/>
          </p:nvSpPr>
          <p:spPr bwMode="auto">
            <a:xfrm>
              <a:off x="3797" y="2016"/>
              <a:ext cx="12" cy="1"/>
            </a:xfrm>
            <a:prstGeom prst="line">
              <a:avLst/>
            </a:prstGeom>
            <a:noFill/>
            <a:ln w="28575">
              <a:solidFill>
                <a:srgbClr val="FFFF00"/>
              </a:solidFill>
              <a:round/>
              <a:headEnd/>
              <a:tailEnd/>
            </a:ln>
          </p:spPr>
          <p:txBody>
            <a:bodyPr/>
            <a:lstStyle/>
            <a:p>
              <a:endParaRPr lang="en-GB"/>
            </a:p>
          </p:txBody>
        </p:sp>
        <p:sp>
          <p:nvSpPr>
            <p:cNvPr id="38654" name="Line 503"/>
            <p:cNvSpPr>
              <a:spLocks noChangeShapeType="1"/>
            </p:cNvSpPr>
            <p:nvPr/>
          </p:nvSpPr>
          <p:spPr bwMode="auto">
            <a:xfrm>
              <a:off x="3809" y="2016"/>
              <a:ext cx="13" cy="6"/>
            </a:xfrm>
            <a:prstGeom prst="line">
              <a:avLst/>
            </a:prstGeom>
            <a:noFill/>
            <a:ln w="28575">
              <a:solidFill>
                <a:srgbClr val="FFFF00"/>
              </a:solidFill>
              <a:round/>
              <a:headEnd/>
              <a:tailEnd/>
            </a:ln>
          </p:spPr>
          <p:txBody>
            <a:bodyPr/>
            <a:lstStyle/>
            <a:p>
              <a:endParaRPr lang="en-GB"/>
            </a:p>
          </p:txBody>
        </p:sp>
        <p:sp>
          <p:nvSpPr>
            <p:cNvPr id="38655" name="Line 504"/>
            <p:cNvSpPr>
              <a:spLocks noChangeShapeType="1"/>
            </p:cNvSpPr>
            <p:nvPr/>
          </p:nvSpPr>
          <p:spPr bwMode="auto">
            <a:xfrm>
              <a:off x="3822" y="2022"/>
              <a:ext cx="6" cy="1"/>
            </a:xfrm>
            <a:prstGeom prst="line">
              <a:avLst/>
            </a:prstGeom>
            <a:noFill/>
            <a:ln w="28575">
              <a:solidFill>
                <a:srgbClr val="FFFF00"/>
              </a:solidFill>
              <a:round/>
              <a:headEnd/>
              <a:tailEnd/>
            </a:ln>
          </p:spPr>
          <p:txBody>
            <a:bodyPr/>
            <a:lstStyle/>
            <a:p>
              <a:endParaRPr lang="en-GB"/>
            </a:p>
          </p:txBody>
        </p:sp>
        <p:sp>
          <p:nvSpPr>
            <p:cNvPr id="38656" name="Line 505"/>
            <p:cNvSpPr>
              <a:spLocks noChangeShapeType="1"/>
            </p:cNvSpPr>
            <p:nvPr/>
          </p:nvSpPr>
          <p:spPr bwMode="auto">
            <a:xfrm>
              <a:off x="3828" y="2022"/>
              <a:ext cx="12" cy="1"/>
            </a:xfrm>
            <a:prstGeom prst="line">
              <a:avLst/>
            </a:prstGeom>
            <a:noFill/>
            <a:ln w="28575">
              <a:solidFill>
                <a:srgbClr val="FFFF00"/>
              </a:solidFill>
              <a:round/>
              <a:headEnd/>
              <a:tailEnd/>
            </a:ln>
          </p:spPr>
          <p:txBody>
            <a:bodyPr/>
            <a:lstStyle/>
            <a:p>
              <a:endParaRPr lang="en-GB"/>
            </a:p>
          </p:txBody>
        </p:sp>
        <p:sp>
          <p:nvSpPr>
            <p:cNvPr id="38657" name="Line 506"/>
            <p:cNvSpPr>
              <a:spLocks noChangeShapeType="1"/>
            </p:cNvSpPr>
            <p:nvPr/>
          </p:nvSpPr>
          <p:spPr bwMode="auto">
            <a:xfrm>
              <a:off x="3840" y="2022"/>
              <a:ext cx="12" cy="1"/>
            </a:xfrm>
            <a:prstGeom prst="line">
              <a:avLst/>
            </a:prstGeom>
            <a:noFill/>
            <a:ln w="28575">
              <a:solidFill>
                <a:srgbClr val="FFFF00"/>
              </a:solidFill>
              <a:round/>
              <a:headEnd/>
              <a:tailEnd/>
            </a:ln>
          </p:spPr>
          <p:txBody>
            <a:bodyPr/>
            <a:lstStyle/>
            <a:p>
              <a:endParaRPr lang="en-GB"/>
            </a:p>
          </p:txBody>
        </p:sp>
        <p:sp>
          <p:nvSpPr>
            <p:cNvPr id="38658" name="Line 507"/>
            <p:cNvSpPr>
              <a:spLocks noChangeShapeType="1"/>
            </p:cNvSpPr>
            <p:nvPr/>
          </p:nvSpPr>
          <p:spPr bwMode="auto">
            <a:xfrm>
              <a:off x="3852" y="2022"/>
              <a:ext cx="6" cy="1"/>
            </a:xfrm>
            <a:prstGeom prst="line">
              <a:avLst/>
            </a:prstGeom>
            <a:noFill/>
            <a:ln w="28575">
              <a:solidFill>
                <a:srgbClr val="FFFF00"/>
              </a:solidFill>
              <a:round/>
              <a:headEnd/>
              <a:tailEnd/>
            </a:ln>
          </p:spPr>
          <p:txBody>
            <a:bodyPr/>
            <a:lstStyle/>
            <a:p>
              <a:endParaRPr lang="en-GB"/>
            </a:p>
          </p:txBody>
        </p:sp>
        <p:sp>
          <p:nvSpPr>
            <p:cNvPr id="38659" name="Line 508"/>
            <p:cNvSpPr>
              <a:spLocks noChangeShapeType="1"/>
            </p:cNvSpPr>
            <p:nvPr/>
          </p:nvSpPr>
          <p:spPr bwMode="auto">
            <a:xfrm>
              <a:off x="3858" y="2022"/>
              <a:ext cx="12" cy="1"/>
            </a:xfrm>
            <a:prstGeom prst="line">
              <a:avLst/>
            </a:prstGeom>
            <a:noFill/>
            <a:ln w="28575">
              <a:solidFill>
                <a:srgbClr val="FFFF00"/>
              </a:solidFill>
              <a:round/>
              <a:headEnd/>
              <a:tailEnd/>
            </a:ln>
          </p:spPr>
          <p:txBody>
            <a:bodyPr/>
            <a:lstStyle/>
            <a:p>
              <a:endParaRPr lang="en-GB"/>
            </a:p>
          </p:txBody>
        </p:sp>
        <p:sp>
          <p:nvSpPr>
            <p:cNvPr id="38660" name="Line 509"/>
            <p:cNvSpPr>
              <a:spLocks noChangeShapeType="1"/>
            </p:cNvSpPr>
            <p:nvPr/>
          </p:nvSpPr>
          <p:spPr bwMode="auto">
            <a:xfrm>
              <a:off x="3870" y="2022"/>
              <a:ext cx="13" cy="1"/>
            </a:xfrm>
            <a:prstGeom prst="line">
              <a:avLst/>
            </a:prstGeom>
            <a:noFill/>
            <a:ln w="28575">
              <a:solidFill>
                <a:srgbClr val="FFFF00"/>
              </a:solidFill>
              <a:round/>
              <a:headEnd/>
              <a:tailEnd/>
            </a:ln>
          </p:spPr>
          <p:txBody>
            <a:bodyPr/>
            <a:lstStyle/>
            <a:p>
              <a:endParaRPr lang="en-GB"/>
            </a:p>
          </p:txBody>
        </p:sp>
        <p:sp>
          <p:nvSpPr>
            <p:cNvPr id="38661" name="Line 510"/>
            <p:cNvSpPr>
              <a:spLocks noChangeShapeType="1"/>
            </p:cNvSpPr>
            <p:nvPr/>
          </p:nvSpPr>
          <p:spPr bwMode="auto">
            <a:xfrm>
              <a:off x="3883" y="2022"/>
              <a:ext cx="6" cy="1"/>
            </a:xfrm>
            <a:prstGeom prst="line">
              <a:avLst/>
            </a:prstGeom>
            <a:noFill/>
            <a:ln w="28575">
              <a:solidFill>
                <a:srgbClr val="FFFF00"/>
              </a:solidFill>
              <a:round/>
              <a:headEnd/>
              <a:tailEnd/>
            </a:ln>
          </p:spPr>
          <p:txBody>
            <a:bodyPr/>
            <a:lstStyle/>
            <a:p>
              <a:endParaRPr lang="en-GB"/>
            </a:p>
          </p:txBody>
        </p:sp>
        <p:sp>
          <p:nvSpPr>
            <p:cNvPr id="38662" name="Line 511"/>
            <p:cNvSpPr>
              <a:spLocks noChangeShapeType="1"/>
            </p:cNvSpPr>
            <p:nvPr/>
          </p:nvSpPr>
          <p:spPr bwMode="auto">
            <a:xfrm>
              <a:off x="3889" y="2022"/>
              <a:ext cx="12" cy="1"/>
            </a:xfrm>
            <a:prstGeom prst="line">
              <a:avLst/>
            </a:prstGeom>
            <a:noFill/>
            <a:ln w="28575">
              <a:solidFill>
                <a:srgbClr val="FFFF00"/>
              </a:solidFill>
              <a:round/>
              <a:headEnd/>
              <a:tailEnd/>
            </a:ln>
          </p:spPr>
          <p:txBody>
            <a:bodyPr/>
            <a:lstStyle/>
            <a:p>
              <a:endParaRPr lang="en-GB"/>
            </a:p>
          </p:txBody>
        </p:sp>
        <p:sp>
          <p:nvSpPr>
            <p:cNvPr id="38663" name="Line 512"/>
            <p:cNvSpPr>
              <a:spLocks noChangeShapeType="1"/>
            </p:cNvSpPr>
            <p:nvPr/>
          </p:nvSpPr>
          <p:spPr bwMode="auto">
            <a:xfrm>
              <a:off x="3901" y="2022"/>
              <a:ext cx="12" cy="1"/>
            </a:xfrm>
            <a:prstGeom prst="line">
              <a:avLst/>
            </a:prstGeom>
            <a:noFill/>
            <a:ln w="28575">
              <a:solidFill>
                <a:srgbClr val="FFFF00"/>
              </a:solidFill>
              <a:round/>
              <a:headEnd/>
              <a:tailEnd/>
            </a:ln>
          </p:spPr>
          <p:txBody>
            <a:bodyPr/>
            <a:lstStyle/>
            <a:p>
              <a:endParaRPr lang="en-GB"/>
            </a:p>
          </p:txBody>
        </p:sp>
        <p:sp>
          <p:nvSpPr>
            <p:cNvPr id="38664" name="Line 513"/>
            <p:cNvSpPr>
              <a:spLocks noChangeShapeType="1"/>
            </p:cNvSpPr>
            <p:nvPr/>
          </p:nvSpPr>
          <p:spPr bwMode="auto">
            <a:xfrm>
              <a:off x="3913" y="2022"/>
              <a:ext cx="6" cy="1"/>
            </a:xfrm>
            <a:prstGeom prst="line">
              <a:avLst/>
            </a:prstGeom>
            <a:noFill/>
            <a:ln w="28575">
              <a:solidFill>
                <a:srgbClr val="FFFF00"/>
              </a:solidFill>
              <a:round/>
              <a:headEnd/>
              <a:tailEnd/>
            </a:ln>
          </p:spPr>
          <p:txBody>
            <a:bodyPr/>
            <a:lstStyle/>
            <a:p>
              <a:endParaRPr lang="en-GB"/>
            </a:p>
          </p:txBody>
        </p:sp>
        <p:sp>
          <p:nvSpPr>
            <p:cNvPr id="38665" name="Line 514"/>
            <p:cNvSpPr>
              <a:spLocks noChangeShapeType="1"/>
            </p:cNvSpPr>
            <p:nvPr/>
          </p:nvSpPr>
          <p:spPr bwMode="auto">
            <a:xfrm>
              <a:off x="3919" y="2022"/>
              <a:ext cx="13" cy="6"/>
            </a:xfrm>
            <a:prstGeom prst="line">
              <a:avLst/>
            </a:prstGeom>
            <a:noFill/>
            <a:ln w="28575">
              <a:solidFill>
                <a:srgbClr val="FFFF00"/>
              </a:solidFill>
              <a:round/>
              <a:headEnd/>
              <a:tailEnd/>
            </a:ln>
          </p:spPr>
          <p:txBody>
            <a:bodyPr/>
            <a:lstStyle/>
            <a:p>
              <a:endParaRPr lang="en-GB"/>
            </a:p>
          </p:txBody>
        </p:sp>
        <p:sp>
          <p:nvSpPr>
            <p:cNvPr id="38666" name="Line 515"/>
            <p:cNvSpPr>
              <a:spLocks noChangeShapeType="1"/>
            </p:cNvSpPr>
            <p:nvPr/>
          </p:nvSpPr>
          <p:spPr bwMode="auto">
            <a:xfrm>
              <a:off x="3932" y="2028"/>
              <a:ext cx="12" cy="1"/>
            </a:xfrm>
            <a:prstGeom prst="line">
              <a:avLst/>
            </a:prstGeom>
            <a:noFill/>
            <a:ln w="28575">
              <a:solidFill>
                <a:srgbClr val="FFFF00"/>
              </a:solidFill>
              <a:round/>
              <a:headEnd/>
              <a:tailEnd/>
            </a:ln>
          </p:spPr>
          <p:txBody>
            <a:bodyPr/>
            <a:lstStyle/>
            <a:p>
              <a:endParaRPr lang="en-GB"/>
            </a:p>
          </p:txBody>
        </p:sp>
        <p:sp>
          <p:nvSpPr>
            <p:cNvPr id="38667" name="Line 516"/>
            <p:cNvSpPr>
              <a:spLocks noChangeShapeType="1"/>
            </p:cNvSpPr>
            <p:nvPr/>
          </p:nvSpPr>
          <p:spPr bwMode="auto">
            <a:xfrm>
              <a:off x="3944" y="2028"/>
              <a:ext cx="6" cy="1"/>
            </a:xfrm>
            <a:prstGeom prst="line">
              <a:avLst/>
            </a:prstGeom>
            <a:noFill/>
            <a:ln w="28575">
              <a:solidFill>
                <a:srgbClr val="FFFF00"/>
              </a:solidFill>
              <a:round/>
              <a:headEnd/>
              <a:tailEnd/>
            </a:ln>
          </p:spPr>
          <p:txBody>
            <a:bodyPr/>
            <a:lstStyle/>
            <a:p>
              <a:endParaRPr lang="en-GB"/>
            </a:p>
          </p:txBody>
        </p:sp>
        <p:sp>
          <p:nvSpPr>
            <p:cNvPr id="38668" name="Line 517"/>
            <p:cNvSpPr>
              <a:spLocks noChangeShapeType="1"/>
            </p:cNvSpPr>
            <p:nvPr/>
          </p:nvSpPr>
          <p:spPr bwMode="auto">
            <a:xfrm>
              <a:off x="3950" y="2028"/>
              <a:ext cx="12" cy="1"/>
            </a:xfrm>
            <a:prstGeom prst="line">
              <a:avLst/>
            </a:prstGeom>
            <a:noFill/>
            <a:ln w="28575">
              <a:solidFill>
                <a:srgbClr val="FFFF00"/>
              </a:solidFill>
              <a:round/>
              <a:headEnd/>
              <a:tailEnd/>
            </a:ln>
          </p:spPr>
          <p:txBody>
            <a:bodyPr/>
            <a:lstStyle/>
            <a:p>
              <a:endParaRPr lang="en-GB"/>
            </a:p>
          </p:txBody>
        </p:sp>
        <p:sp>
          <p:nvSpPr>
            <p:cNvPr id="38669" name="Line 518"/>
            <p:cNvSpPr>
              <a:spLocks noChangeShapeType="1"/>
            </p:cNvSpPr>
            <p:nvPr/>
          </p:nvSpPr>
          <p:spPr bwMode="auto">
            <a:xfrm>
              <a:off x="3962" y="2028"/>
              <a:ext cx="12" cy="1"/>
            </a:xfrm>
            <a:prstGeom prst="line">
              <a:avLst/>
            </a:prstGeom>
            <a:noFill/>
            <a:ln w="28575">
              <a:solidFill>
                <a:srgbClr val="FFFF00"/>
              </a:solidFill>
              <a:round/>
              <a:headEnd/>
              <a:tailEnd/>
            </a:ln>
          </p:spPr>
          <p:txBody>
            <a:bodyPr/>
            <a:lstStyle/>
            <a:p>
              <a:endParaRPr lang="en-GB"/>
            </a:p>
          </p:txBody>
        </p:sp>
        <p:sp>
          <p:nvSpPr>
            <p:cNvPr id="38670" name="Line 519"/>
            <p:cNvSpPr>
              <a:spLocks noChangeShapeType="1"/>
            </p:cNvSpPr>
            <p:nvPr/>
          </p:nvSpPr>
          <p:spPr bwMode="auto">
            <a:xfrm>
              <a:off x="3974" y="2028"/>
              <a:ext cx="7" cy="1"/>
            </a:xfrm>
            <a:prstGeom prst="line">
              <a:avLst/>
            </a:prstGeom>
            <a:noFill/>
            <a:ln w="28575">
              <a:solidFill>
                <a:srgbClr val="FFFF00"/>
              </a:solidFill>
              <a:round/>
              <a:headEnd/>
              <a:tailEnd/>
            </a:ln>
          </p:spPr>
          <p:txBody>
            <a:bodyPr/>
            <a:lstStyle/>
            <a:p>
              <a:endParaRPr lang="en-GB"/>
            </a:p>
          </p:txBody>
        </p:sp>
        <p:sp>
          <p:nvSpPr>
            <p:cNvPr id="38671" name="Line 520"/>
            <p:cNvSpPr>
              <a:spLocks noChangeShapeType="1"/>
            </p:cNvSpPr>
            <p:nvPr/>
          </p:nvSpPr>
          <p:spPr bwMode="auto">
            <a:xfrm>
              <a:off x="3981" y="2028"/>
              <a:ext cx="12" cy="1"/>
            </a:xfrm>
            <a:prstGeom prst="line">
              <a:avLst/>
            </a:prstGeom>
            <a:noFill/>
            <a:ln w="28575">
              <a:solidFill>
                <a:srgbClr val="FFFF00"/>
              </a:solidFill>
              <a:round/>
              <a:headEnd/>
              <a:tailEnd/>
            </a:ln>
          </p:spPr>
          <p:txBody>
            <a:bodyPr/>
            <a:lstStyle/>
            <a:p>
              <a:endParaRPr lang="en-GB"/>
            </a:p>
          </p:txBody>
        </p:sp>
        <p:sp>
          <p:nvSpPr>
            <p:cNvPr id="38672" name="Line 521"/>
            <p:cNvSpPr>
              <a:spLocks noChangeShapeType="1"/>
            </p:cNvSpPr>
            <p:nvPr/>
          </p:nvSpPr>
          <p:spPr bwMode="auto">
            <a:xfrm>
              <a:off x="3993" y="2028"/>
              <a:ext cx="6" cy="1"/>
            </a:xfrm>
            <a:prstGeom prst="line">
              <a:avLst/>
            </a:prstGeom>
            <a:noFill/>
            <a:ln w="28575">
              <a:solidFill>
                <a:srgbClr val="FFFF00"/>
              </a:solidFill>
              <a:round/>
              <a:headEnd/>
              <a:tailEnd/>
            </a:ln>
          </p:spPr>
          <p:txBody>
            <a:bodyPr/>
            <a:lstStyle/>
            <a:p>
              <a:endParaRPr lang="en-GB"/>
            </a:p>
          </p:txBody>
        </p:sp>
        <p:sp>
          <p:nvSpPr>
            <p:cNvPr id="38673" name="Line 522"/>
            <p:cNvSpPr>
              <a:spLocks noChangeShapeType="1"/>
            </p:cNvSpPr>
            <p:nvPr/>
          </p:nvSpPr>
          <p:spPr bwMode="auto">
            <a:xfrm>
              <a:off x="3999" y="2028"/>
              <a:ext cx="12" cy="1"/>
            </a:xfrm>
            <a:prstGeom prst="line">
              <a:avLst/>
            </a:prstGeom>
            <a:noFill/>
            <a:ln w="28575">
              <a:solidFill>
                <a:srgbClr val="FFFF00"/>
              </a:solidFill>
              <a:round/>
              <a:headEnd/>
              <a:tailEnd/>
            </a:ln>
          </p:spPr>
          <p:txBody>
            <a:bodyPr/>
            <a:lstStyle/>
            <a:p>
              <a:endParaRPr lang="en-GB"/>
            </a:p>
          </p:txBody>
        </p:sp>
        <p:sp>
          <p:nvSpPr>
            <p:cNvPr id="38674" name="Line 523"/>
            <p:cNvSpPr>
              <a:spLocks noChangeShapeType="1"/>
            </p:cNvSpPr>
            <p:nvPr/>
          </p:nvSpPr>
          <p:spPr bwMode="auto">
            <a:xfrm>
              <a:off x="4011" y="2028"/>
              <a:ext cx="12" cy="1"/>
            </a:xfrm>
            <a:prstGeom prst="line">
              <a:avLst/>
            </a:prstGeom>
            <a:noFill/>
            <a:ln w="28575">
              <a:solidFill>
                <a:srgbClr val="FFFF00"/>
              </a:solidFill>
              <a:round/>
              <a:headEnd/>
              <a:tailEnd/>
            </a:ln>
          </p:spPr>
          <p:txBody>
            <a:bodyPr/>
            <a:lstStyle/>
            <a:p>
              <a:endParaRPr lang="en-GB"/>
            </a:p>
          </p:txBody>
        </p:sp>
        <p:sp>
          <p:nvSpPr>
            <p:cNvPr id="38675" name="Line 524"/>
            <p:cNvSpPr>
              <a:spLocks noChangeShapeType="1"/>
            </p:cNvSpPr>
            <p:nvPr/>
          </p:nvSpPr>
          <p:spPr bwMode="auto">
            <a:xfrm>
              <a:off x="4023" y="2028"/>
              <a:ext cx="7" cy="1"/>
            </a:xfrm>
            <a:prstGeom prst="line">
              <a:avLst/>
            </a:prstGeom>
            <a:noFill/>
            <a:ln w="28575">
              <a:solidFill>
                <a:srgbClr val="FFFF00"/>
              </a:solidFill>
              <a:round/>
              <a:headEnd/>
              <a:tailEnd/>
            </a:ln>
          </p:spPr>
          <p:txBody>
            <a:bodyPr/>
            <a:lstStyle/>
            <a:p>
              <a:endParaRPr lang="en-GB"/>
            </a:p>
          </p:txBody>
        </p:sp>
        <p:sp>
          <p:nvSpPr>
            <p:cNvPr id="38676" name="Line 525"/>
            <p:cNvSpPr>
              <a:spLocks noChangeShapeType="1"/>
            </p:cNvSpPr>
            <p:nvPr/>
          </p:nvSpPr>
          <p:spPr bwMode="auto">
            <a:xfrm>
              <a:off x="4030" y="2028"/>
              <a:ext cx="12" cy="1"/>
            </a:xfrm>
            <a:prstGeom prst="line">
              <a:avLst/>
            </a:prstGeom>
            <a:noFill/>
            <a:ln w="28575">
              <a:solidFill>
                <a:srgbClr val="FFFF00"/>
              </a:solidFill>
              <a:round/>
              <a:headEnd/>
              <a:tailEnd/>
            </a:ln>
          </p:spPr>
          <p:txBody>
            <a:bodyPr/>
            <a:lstStyle/>
            <a:p>
              <a:endParaRPr lang="en-GB"/>
            </a:p>
          </p:txBody>
        </p:sp>
        <p:sp>
          <p:nvSpPr>
            <p:cNvPr id="38677" name="Line 526"/>
            <p:cNvSpPr>
              <a:spLocks noChangeShapeType="1"/>
            </p:cNvSpPr>
            <p:nvPr/>
          </p:nvSpPr>
          <p:spPr bwMode="auto">
            <a:xfrm>
              <a:off x="4042" y="2028"/>
              <a:ext cx="12" cy="1"/>
            </a:xfrm>
            <a:prstGeom prst="line">
              <a:avLst/>
            </a:prstGeom>
            <a:noFill/>
            <a:ln w="28575">
              <a:solidFill>
                <a:srgbClr val="FFFF00"/>
              </a:solidFill>
              <a:round/>
              <a:headEnd/>
              <a:tailEnd/>
            </a:ln>
          </p:spPr>
          <p:txBody>
            <a:bodyPr/>
            <a:lstStyle/>
            <a:p>
              <a:endParaRPr lang="en-GB"/>
            </a:p>
          </p:txBody>
        </p:sp>
        <p:sp>
          <p:nvSpPr>
            <p:cNvPr id="38678" name="Line 527"/>
            <p:cNvSpPr>
              <a:spLocks noChangeShapeType="1"/>
            </p:cNvSpPr>
            <p:nvPr/>
          </p:nvSpPr>
          <p:spPr bwMode="auto">
            <a:xfrm>
              <a:off x="4054" y="2028"/>
              <a:ext cx="6" cy="1"/>
            </a:xfrm>
            <a:prstGeom prst="line">
              <a:avLst/>
            </a:prstGeom>
            <a:noFill/>
            <a:ln w="28575">
              <a:solidFill>
                <a:srgbClr val="FFFF00"/>
              </a:solidFill>
              <a:round/>
              <a:headEnd/>
              <a:tailEnd/>
            </a:ln>
          </p:spPr>
          <p:txBody>
            <a:bodyPr/>
            <a:lstStyle/>
            <a:p>
              <a:endParaRPr lang="en-GB"/>
            </a:p>
          </p:txBody>
        </p:sp>
        <p:sp>
          <p:nvSpPr>
            <p:cNvPr id="38679" name="Line 528"/>
            <p:cNvSpPr>
              <a:spLocks noChangeShapeType="1"/>
            </p:cNvSpPr>
            <p:nvPr/>
          </p:nvSpPr>
          <p:spPr bwMode="auto">
            <a:xfrm>
              <a:off x="4060" y="2028"/>
              <a:ext cx="12" cy="1"/>
            </a:xfrm>
            <a:prstGeom prst="line">
              <a:avLst/>
            </a:prstGeom>
            <a:noFill/>
            <a:ln w="28575">
              <a:solidFill>
                <a:srgbClr val="FFFF00"/>
              </a:solidFill>
              <a:round/>
              <a:headEnd/>
              <a:tailEnd/>
            </a:ln>
          </p:spPr>
          <p:txBody>
            <a:bodyPr/>
            <a:lstStyle/>
            <a:p>
              <a:endParaRPr lang="en-GB"/>
            </a:p>
          </p:txBody>
        </p:sp>
        <p:sp>
          <p:nvSpPr>
            <p:cNvPr id="38680" name="Line 529"/>
            <p:cNvSpPr>
              <a:spLocks noChangeShapeType="1"/>
            </p:cNvSpPr>
            <p:nvPr/>
          </p:nvSpPr>
          <p:spPr bwMode="auto">
            <a:xfrm>
              <a:off x="4072" y="2028"/>
              <a:ext cx="13" cy="1"/>
            </a:xfrm>
            <a:prstGeom prst="line">
              <a:avLst/>
            </a:prstGeom>
            <a:noFill/>
            <a:ln w="28575">
              <a:solidFill>
                <a:srgbClr val="FFFF00"/>
              </a:solidFill>
              <a:round/>
              <a:headEnd/>
              <a:tailEnd/>
            </a:ln>
          </p:spPr>
          <p:txBody>
            <a:bodyPr/>
            <a:lstStyle/>
            <a:p>
              <a:endParaRPr lang="en-GB"/>
            </a:p>
          </p:txBody>
        </p:sp>
        <p:sp>
          <p:nvSpPr>
            <p:cNvPr id="38681" name="Line 530"/>
            <p:cNvSpPr>
              <a:spLocks noChangeShapeType="1"/>
            </p:cNvSpPr>
            <p:nvPr/>
          </p:nvSpPr>
          <p:spPr bwMode="auto">
            <a:xfrm>
              <a:off x="4085" y="2028"/>
              <a:ext cx="6" cy="1"/>
            </a:xfrm>
            <a:prstGeom prst="line">
              <a:avLst/>
            </a:prstGeom>
            <a:noFill/>
            <a:ln w="28575">
              <a:solidFill>
                <a:srgbClr val="FFFF00"/>
              </a:solidFill>
              <a:round/>
              <a:headEnd/>
              <a:tailEnd/>
            </a:ln>
          </p:spPr>
          <p:txBody>
            <a:bodyPr/>
            <a:lstStyle/>
            <a:p>
              <a:endParaRPr lang="en-GB"/>
            </a:p>
          </p:txBody>
        </p:sp>
        <p:sp>
          <p:nvSpPr>
            <p:cNvPr id="38682" name="Line 531"/>
            <p:cNvSpPr>
              <a:spLocks noChangeShapeType="1"/>
            </p:cNvSpPr>
            <p:nvPr/>
          </p:nvSpPr>
          <p:spPr bwMode="auto">
            <a:xfrm>
              <a:off x="4091" y="2028"/>
              <a:ext cx="12" cy="1"/>
            </a:xfrm>
            <a:prstGeom prst="line">
              <a:avLst/>
            </a:prstGeom>
            <a:noFill/>
            <a:ln w="28575">
              <a:solidFill>
                <a:srgbClr val="FFFF00"/>
              </a:solidFill>
              <a:round/>
              <a:headEnd/>
              <a:tailEnd/>
            </a:ln>
          </p:spPr>
          <p:txBody>
            <a:bodyPr/>
            <a:lstStyle/>
            <a:p>
              <a:endParaRPr lang="en-GB"/>
            </a:p>
          </p:txBody>
        </p:sp>
        <p:sp>
          <p:nvSpPr>
            <p:cNvPr id="38683" name="Line 532"/>
            <p:cNvSpPr>
              <a:spLocks noChangeShapeType="1"/>
            </p:cNvSpPr>
            <p:nvPr/>
          </p:nvSpPr>
          <p:spPr bwMode="auto">
            <a:xfrm>
              <a:off x="4103" y="2028"/>
              <a:ext cx="12" cy="1"/>
            </a:xfrm>
            <a:prstGeom prst="line">
              <a:avLst/>
            </a:prstGeom>
            <a:noFill/>
            <a:ln w="28575">
              <a:solidFill>
                <a:srgbClr val="FFFF00"/>
              </a:solidFill>
              <a:round/>
              <a:headEnd/>
              <a:tailEnd/>
            </a:ln>
          </p:spPr>
          <p:txBody>
            <a:bodyPr/>
            <a:lstStyle/>
            <a:p>
              <a:endParaRPr lang="en-GB"/>
            </a:p>
          </p:txBody>
        </p:sp>
        <p:sp>
          <p:nvSpPr>
            <p:cNvPr id="38684" name="Line 533"/>
            <p:cNvSpPr>
              <a:spLocks noChangeShapeType="1"/>
            </p:cNvSpPr>
            <p:nvPr/>
          </p:nvSpPr>
          <p:spPr bwMode="auto">
            <a:xfrm>
              <a:off x="4115" y="2028"/>
              <a:ext cx="6" cy="6"/>
            </a:xfrm>
            <a:prstGeom prst="line">
              <a:avLst/>
            </a:prstGeom>
            <a:noFill/>
            <a:ln w="28575">
              <a:solidFill>
                <a:srgbClr val="FFFF00"/>
              </a:solidFill>
              <a:round/>
              <a:headEnd/>
              <a:tailEnd/>
            </a:ln>
          </p:spPr>
          <p:txBody>
            <a:bodyPr/>
            <a:lstStyle/>
            <a:p>
              <a:endParaRPr lang="en-GB"/>
            </a:p>
          </p:txBody>
        </p:sp>
        <p:sp>
          <p:nvSpPr>
            <p:cNvPr id="38685" name="Line 534"/>
            <p:cNvSpPr>
              <a:spLocks noChangeShapeType="1"/>
            </p:cNvSpPr>
            <p:nvPr/>
          </p:nvSpPr>
          <p:spPr bwMode="auto">
            <a:xfrm>
              <a:off x="4121" y="2034"/>
              <a:ext cx="12" cy="1"/>
            </a:xfrm>
            <a:prstGeom prst="line">
              <a:avLst/>
            </a:prstGeom>
            <a:noFill/>
            <a:ln w="28575">
              <a:solidFill>
                <a:srgbClr val="FFFF00"/>
              </a:solidFill>
              <a:round/>
              <a:headEnd/>
              <a:tailEnd/>
            </a:ln>
          </p:spPr>
          <p:txBody>
            <a:bodyPr/>
            <a:lstStyle/>
            <a:p>
              <a:endParaRPr lang="en-GB"/>
            </a:p>
          </p:txBody>
        </p:sp>
        <p:sp>
          <p:nvSpPr>
            <p:cNvPr id="38686" name="Line 535"/>
            <p:cNvSpPr>
              <a:spLocks noChangeShapeType="1"/>
            </p:cNvSpPr>
            <p:nvPr/>
          </p:nvSpPr>
          <p:spPr bwMode="auto">
            <a:xfrm>
              <a:off x="4133" y="2034"/>
              <a:ext cx="13" cy="1"/>
            </a:xfrm>
            <a:prstGeom prst="line">
              <a:avLst/>
            </a:prstGeom>
            <a:noFill/>
            <a:ln w="28575">
              <a:solidFill>
                <a:srgbClr val="FFFF00"/>
              </a:solidFill>
              <a:round/>
              <a:headEnd/>
              <a:tailEnd/>
            </a:ln>
          </p:spPr>
          <p:txBody>
            <a:bodyPr/>
            <a:lstStyle/>
            <a:p>
              <a:endParaRPr lang="en-GB"/>
            </a:p>
          </p:txBody>
        </p:sp>
        <p:sp>
          <p:nvSpPr>
            <p:cNvPr id="38687" name="Line 536"/>
            <p:cNvSpPr>
              <a:spLocks noChangeShapeType="1"/>
            </p:cNvSpPr>
            <p:nvPr/>
          </p:nvSpPr>
          <p:spPr bwMode="auto">
            <a:xfrm>
              <a:off x="4146" y="2034"/>
              <a:ext cx="6" cy="1"/>
            </a:xfrm>
            <a:prstGeom prst="line">
              <a:avLst/>
            </a:prstGeom>
            <a:noFill/>
            <a:ln w="28575">
              <a:solidFill>
                <a:srgbClr val="FFFF00"/>
              </a:solidFill>
              <a:round/>
              <a:headEnd/>
              <a:tailEnd/>
            </a:ln>
          </p:spPr>
          <p:txBody>
            <a:bodyPr/>
            <a:lstStyle/>
            <a:p>
              <a:endParaRPr lang="en-GB"/>
            </a:p>
          </p:txBody>
        </p:sp>
        <p:sp>
          <p:nvSpPr>
            <p:cNvPr id="38688" name="Line 537"/>
            <p:cNvSpPr>
              <a:spLocks noChangeShapeType="1"/>
            </p:cNvSpPr>
            <p:nvPr/>
          </p:nvSpPr>
          <p:spPr bwMode="auto">
            <a:xfrm>
              <a:off x="4152" y="2034"/>
              <a:ext cx="12" cy="1"/>
            </a:xfrm>
            <a:prstGeom prst="line">
              <a:avLst/>
            </a:prstGeom>
            <a:noFill/>
            <a:ln w="28575">
              <a:solidFill>
                <a:srgbClr val="FFFF00"/>
              </a:solidFill>
              <a:round/>
              <a:headEnd/>
              <a:tailEnd/>
            </a:ln>
          </p:spPr>
          <p:txBody>
            <a:bodyPr/>
            <a:lstStyle/>
            <a:p>
              <a:endParaRPr lang="en-GB"/>
            </a:p>
          </p:txBody>
        </p:sp>
        <p:sp>
          <p:nvSpPr>
            <p:cNvPr id="38689" name="Line 538"/>
            <p:cNvSpPr>
              <a:spLocks noChangeShapeType="1"/>
            </p:cNvSpPr>
            <p:nvPr/>
          </p:nvSpPr>
          <p:spPr bwMode="auto">
            <a:xfrm>
              <a:off x="4164" y="2034"/>
              <a:ext cx="12" cy="1"/>
            </a:xfrm>
            <a:prstGeom prst="line">
              <a:avLst/>
            </a:prstGeom>
            <a:noFill/>
            <a:ln w="28575">
              <a:solidFill>
                <a:srgbClr val="FFFF00"/>
              </a:solidFill>
              <a:round/>
              <a:headEnd/>
              <a:tailEnd/>
            </a:ln>
          </p:spPr>
          <p:txBody>
            <a:bodyPr/>
            <a:lstStyle/>
            <a:p>
              <a:endParaRPr lang="en-GB"/>
            </a:p>
          </p:txBody>
        </p:sp>
        <p:sp>
          <p:nvSpPr>
            <p:cNvPr id="38690" name="Line 539"/>
            <p:cNvSpPr>
              <a:spLocks noChangeShapeType="1"/>
            </p:cNvSpPr>
            <p:nvPr/>
          </p:nvSpPr>
          <p:spPr bwMode="auto">
            <a:xfrm>
              <a:off x="4176" y="2034"/>
              <a:ext cx="6" cy="1"/>
            </a:xfrm>
            <a:prstGeom prst="line">
              <a:avLst/>
            </a:prstGeom>
            <a:noFill/>
            <a:ln w="28575">
              <a:solidFill>
                <a:srgbClr val="FFFF00"/>
              </a:solidFill>
              <a:round/>
              <a:headEnd/>
              <a:tailEnd/>
            </a:ln>
          </p:spPr>
          <p:txBody>
            <a:bodyPr/>
            <a:lstStyle/>
            <a:p>
              <a:endParaRPr lang="en-GB"/>
            </a:p>
          </p:txBody>
        </p:sp>
        <p:sp>
          <p:nvSpPr>
            <p:cNvPr id="38691" name="Line 540"/>
            <p:cNvSpPr>
              <a:spLocks noChangeShapeType="1"/>
            </p:cNvSpPr>
            <p:nvPr/>
          </p:nvSpPr>
          <p:spPr bwMode="auto">
            <a:xfrm>
              <a:off x="4182" y="2034"/>
              <a:ext cx="13" cy="1"/>
            </a:xfrm>
            <a:prstGeom prst="line">
              <a:avLst/>
            </a:prstGeom>
            <a:noFill/>
            <a:ln w="28575">
              <a:solidFill>
                <a:srgbClr val="FFFF00"/>
              </a:solidFill>
              <a:round/>
              <a:headEnd/>
              <a:tailEnd/>
            </a:ln>
          </p:spPr>
          <p:txBody>
            <a:bodyPr/>
            <a:lstStyle/>
            <a:p>
              <a:endParaRPr lang="en-GB"/>
            </a:p>
          </p:txBody>
        </p:sp>
        <p:sp>
          <p:nvSpPr>
            <p:cNvPr id="38692" name="Line 541"/>
            <p:cNvSpPr>
              <a:spLocks noChangeShapeType="1"/>
            </p:cNvSpPr>
            <p:nvPr/>
          </p:nvSpPr>
          <p:spPr bwMode="auto">
            <a:xfrm>
              <a:off x="4195" y="2034"/>
              <a:ext cx="12" cy="1"/>
            </a:xfrm>
            <a:prstGeom prst="line">
              <a:avLst/>
            </a:prstGeom>
            <a:noFill/>
            <a:ln w="28575">
              <a:solidFill>
                <a:srgbClr val="FFFF00"/>
              </a:solidFill>
              <a:round/>
              <a:headEnd/>
              <a:tailEnd/>
            </a:ln>
          </p:spPr>
          <p:txBody>
            <a:bodyPr/>
            <a:lstStyle/>
            <a:p>
              <a:endParaRPr lang="en-GB"/>
            </a:p>
          </p:txBody>
        </p:sp>
        <p:sp>
          <p:nvSpPr>
            <p:cNvPr id="38693" name="Line 542"/>
            <p:cNvSpPr>
              <a:spLocks noChangeShapeType="1"/>
            </p:cNvSpPr>
            <p:nvPr/>
          </p:nvSpPr>
          <p:spPr bwMode="auto">
            <a:xfrm>
              <a:off x="4207" y="2034"/>
              <a:ext cx="6" cy="1"/>
            </a:xfrm>
            <a:prstGeom prst="line">
              <a:avLst/>
            </a:prstGeom>
            <a:noFill/>
            <a:ln w="28575">
              <a:solidFill>
                <a:srgbClr val="FFFF00"/>
              </a:solidFill>
              <a:round/>
              <a:headEnd/>
              <a:tailEnd/>
            </a:ln>
          </p:spPr>
          <p:txBody>
            <a:bodyPr/>
            <a:lstStyle/>
            <a:p>
              <a:endParaRPr lang="en-GB"/>
            </a:p>
          </p:txBody>
        </p:sp>
        <p:sp>
          <p:nvSpPr>
            <p:cNvPr id="38694" name="Line 543"/>
            <p:cNvSpPr>
              <a:spLocks noChangeShapeType="1"/>
            </p:cNvSpPr>
            <p:nvPr/>
          </p:nvSpPr>
          <p:spPr bwMode="auto">
            <a:xfrm>
              <a:off x="4213" y="2034"/>
              <a:ext cx="12" cy="1"/>
            </a:xfrm>
            <a:prstGeom prst="line">
              <a:avLst/>
            </a:prstGeom>
            <a:noFill/>
            <a:ln w="28575">
              <a:solidFill>
                <a:srgbClr val="FFFF00"/>
              </a:solidFill>
              <a:round/>
              <a:headEnd/>
              <a:tailEnd/>
            </a:ln>
          </p:spPr>
          <p:txBody>
            <a:bodyPr/>
            <a:lstStyle/>
            <a:p>
              <a:endParaRPr lang="en-GB"/>
            </a:p>
          </p:txBody>
        </p:sp>
        <p:sp>
          <p:nvSpPr>
            <p:cNvPr id="38695" name="Line 544"/>
            <p:cNvSpPr>
              <a:spLocks noChangeShapeType="1"/>
            </p:cNvSpPr>
            <p:nvPr/>
          </p:nvSpPr>
          <p:spPr bwMode="auto">
            <a:xfrm>
              <a:off x="4225" y="2034"/>
              <a:ext cx="12" cy="1"/>
            </a:xfrm>
            <a:prstGeom prst="line">
              <a:avLst/>
            </a:prstGeom>
            <a:noFill/>
            <a:ln w="28575">
              <a:solidFill>
                <a:srgbClr val="FFFF00"/>
              </a:solidFill>
              <a:round/>
              <a:headEnd/>
              <a:tailEnd/>
            </a:ln>
          </p:spPr>
          <p:txBody>
            <a:bodyPr/>
            <a:lstStyle/>
            <a:p>
              <a:endParaRPr lang="en-GB"/>
            </a:p>
          </p:txBody>
        </p:sp>
        <p:sp>
          <p:nvSpPr>
            <p:cNvPr id="38696" name="Line 545"/>
            <p:cNvSpPr>
              <a:spLocks noChangeShapeType="1"/>
            </p:cNvSpPr>
            <p:nvPr/>
          </p:nvSpPr>
          <p:spPr bwMode="auto">
            <a:xfrm>
              <a:off x="4237" y="2034"/>
              <a:ext cx="7" cy="1"/>
            </a:xfrm>
            <a:prstGeom prst="line">
              <a:avLst/>
            </a:prstGeom>
            <a:noFill/>
            <a:ln w="28575">
              <a:solidFill>
                <a:srgbClr val="FFFF00"/>
              </a:solidFill>
              <a:round/>
              <a:headEnd/>
              <a:tailEnd/>
            </a:ln>
          </p:spPr>
          <p:txBody>
            <a:bodyPr/>
            <a:lstStyle/>
            <a:p>
              <a:endParaRPr lang="en-GB"/>
            </a:p>
          </p:txBody>
        </p:sp>
        <p:sp>
          <p:nvSpPr>
            <p:cNvPr id="38697" name="Line 546"/>
            <p:cNvSpPr>
              <a:spLocks noChangeShapeType="1"/>
            </p:cNvSpPr>
            <p:nvPr/>
          </p:nvSpPr>
          <p:spPr bwMode="auto">
            <a:xfrm>
              <a:off x="4244" y="2034"/>
              <a:ext cx="12" cy="1"/>
            </a:xfrm>
            <a:prstGeom prst="line">
              <a:avLst/>
            </a:prstGeom>
            <a:noFill/>
            <a:ln w="28575">
              <a:solidFill>
                <a:srgbClr val="FFFF00"/>
              </a:solidFill>
              <a:round/>
              <a:headEnd/>
              <a:tailEnd/>
            </a:ln>
          </p:spPr>
          <p:txBody>
            <a:bodyPr/>
            <a:lstStyle/>
            <a:p>
              <a:endParaRPr lang="en-GB"/>
            </a:p>
          </p:txBody>
        </p:sp>
        <p:sp>
          <p:nvSpPr>
            <p:cNvPr id="38698" name="Line 547"/>
            <p:cNvSpPr>
              <a:spLocks noChangeShapeType="1"/>
            </p:cNvSpPr>
            <p:nvPr/>
          </p:nvSpPr>
          <p:spPr bwMode="auto">
            <a:xfrm>
              <a:off x="4256" y="2034"/>
              <a:ext cx="12" cy="1"/>
            </a:xfrm>
            <a:prstGeom prst="line">
              <a:avLst/>
            </a:prstGeom>
            <a:noFill/>
            <a:ln w="28575">
              <a:solidFill>
                <a:srgbClr val="FFFF00"/>
              </a:solidFill>
              <a:round/>
              <a:headEnd/>
              <a:tailEnd/>
            </a:ln>
          </p:spPr>
          <p:txBody>
            <a:bodyPr/>
            <a:lstStyle/>
            <a:p>
              <a:endParaRPr lang="en-GB"/>
            </a:p>
          </p:txBody>
        </p:sp>
        <p:sp>
          <p:nvSpPr>
            <p:cNvPr id="38699" name="Line 548"/>
            <p:cNvSpPr>
              <a:spLocks noChangeShapeType="1"/>
            </p:cNvSpPr>
            <p:nvPr/>
          </p:nvSpPr>
          <p:spPr bwMode="auto">
            <a:xfrm>
              <a:off x="4268" y="2034"/>
              <a:ext cx="6" cy="1"/>
            </a:xfrm>
            <a:prstGeom prst="line">
              <a:avLst/>
            </a:prstGeom>
            <a:noFill/>
            <a:ln w="28575">
              <a:solidFill>
                <a:srgbClr val="FFFF00"/>
              </a:solidFill>
              <a:round/>
              <a:headEnd/>
              <a:tailEnd/>
            </a:ln>
          </p:spPr>
          <p:txBody>
            <a:bodyPr/>
            <a:lstStyle/>
            <a:p>
              <a:endParaRPr lang="en-GB"/>
            </a:p>
          </p:txBody>
        </p:sp>
        <p:sp>
          <p:nvSpPr>
            <p:cNvPr id="38700" name="Line 549"/>
            <p:cNvSpPr>
              <a:spLocks noChangeShapeType="1"/>
            </p:cNvSpPr>
            <p:nvPr/>
          </p:nvSpPr>
          <p:spPr bwMode="auto">
            <a:xfrm>
              <a:off x="4274" y="2034"/>
              <a:ext cx="12" cy="1"/>
            </a:xfrm>
            <a:prstGeom prst="line">
              <a:avLst/>
            </a:prstGeom>
            <a:noFill/>
            <a:ln w="28575">
              <a:solidFill>
                <a:srgbClr val="FFFF00"/>
              </a:solidFill>
              <a:round/>
              <a:headEnd/>
              <a:tailEnd/>
            </a:ln>
          </p:spPr>
          <p:txBody>
            <a:bodyPr/>
            <a:lstStyle/>
            <a:p>
              <a:endParaRPr lang="en-GB"/>
            </a:p>
          </p:txBody>
        </p:sp>
        <p:sp>
          <p:nvSpPr>
            <p:cNvPr id="38701" name="Line 550"/>
            <p:cNvSpPr>
              <a:spLocks noChangeShapeType="1"/>
            </p:cNvSpPr>
            <p:nvPr/>
          </p:nvSpPr>
          <p:spPr bwMode="auto">
            <a:xfrm>
              <a:off x="4286" y="2034"/>
              <a:ext cx="13" cy="1"/>
            </a:xfrm>
            <a:prstGeom prst="line">
              <a:avLst/>
            </a:prstGeom>
            <a:noFill/>
            <a:ln w="28575">
              <a:solidFill>
                <a:srgbClr val="FFFF00"/>
              </a:solidFill>
              <a:round/>
              <a:headEnd/>
              <a:tailEnd/>
            </a:ln>
          </p:spPr>
          <p:txBody>
            <a:bodyPr/>
            <a:lstStyle/>
            <a:p>
              <a:endParaRPr lang="en-GB"/>
            </a:p>
          </p:txBody>
        </p:sp>
        <p:sp>
          <p:nvSpPr>
            <p:cNvPr id="38702" name="Line 551"/>
            <p:cNvSpPr>
              <a:spLocks noChangeShapeType="1"/>
            </p:cNvSpPr>
            <p:nvPr/>
          </p:nvSpPr>
          <p:spPr bwMode="auto">
            <a:xfrm>
              <a:off x="4299" y="2034"/>
              <a:ext cx="6" cy="1"/>
            </a:xfrm>
            <a:prstGeom prst="line">
              <a:avLst/>
            </a:prstGeom>
            <a:noFill/>
            <a:ln w="28575">
              <a:solidFill>
                <a:srgbClr val="FFFF00"/>
              </a:solidFill>
              <a:round/>
              <a:headEnd/>
              <a:tailEnd/>
            </a:ln>
          </p:spPr>
          <p:txBody>
            <a:bodyPr/>
            <a:lstStyle/>
            <a:p>
              <a:endParaRPr lang="en-GB"/>
            </a:p>
          </p:txBody>
        </p:sp>
        <p:sp>
          <p:nvSpPr>
            <p:cNvPr id="38703" name="Line 552"/>
            <p:cNvSpPr>
              <a:spLocks noChangeShapeType="1"/>
            </p:cNvSpPr>
            <p:nvPr/>
          </p:nvSpPr>
          <p:spPr bwMode="auto">
            <a:xfrm>
              <a:off x="4305" y="2034"/>
              <a:ext cx="12" cy="1"/>
            </a:xfrm>
            <a:prstGeom prst="line">
              <a:avLst/>
            </a:prstGeom>
            <a:noFill/>
            <a:ln w="28575">
              <a:solidFill>
                <a:srgbClr val="FFFF00"/>
              </a:solidFill>
              <a:round/>
              <a:headEnd/>
              <a:tailEnd/>
            </a:ln>
          </p:spPr>
          <p:txBody>
            <a:bodyPr/>
            <a:lstStyle/>
            <a:p>
              <a:endParaRPr lang="en-GB"/>
            </a:p>
          </p:txBody>
        </p:sp>
        <p:sp>
          <p:nvSpPr>
            <p:cNvPr id="38704" name="Line 553"/>
            <p:cNvSpPr>
              <a:spLocks noChangeShapeType="1"/>
            </p:cNvSpPr>
            <p:nvPr/>
          </p:nvSpPr>
          <p:spPr bwMode="auto">
            <a:xfrm>
              <a:off x="4317" y="2034"/>
              <a:ext cx="12" cy="1"/>
            </a:xfrm>
            <a:prstGeom prst="line">
              <a:avLst/>
            </a:prstGeom>
            <a:noFill/>
            <a:ln w="28575">
              <a:solidFill>
                <a:srgbClr val="FFFF00"/>
              </a:solidFill>
              <a:round/>
              <a:headEnd/>
              <a:tailEnd/>
            </a:ln>
          </p:spPr>
          <p:txBody>
            <a:bodyPr/>
            <a:lstStyle/>
            <a:p>
              <a:endParaRPr lang="en-GB"/>
            </a:p>
          </p:txBody>
        </p:sp>
        <p:sp>
          <p:nvSpPr>
            <p:cNvPr id="38705" name="Line 554"/>
            <p:cNvSpPr>
              <a:spLocks noChangeShapeType="1"/>
            </p:cNvSpPr>
            <p:nvPr/>
          </p:nvSpPr>
          <p:spPr bwMode="auto">
            <a:xfrm>
              <a:off x="4329" y="2034"/>
              <a:ext cx="6" cy="1"/>
            </a:xfrm>
            <a:prstGeom prst="line">
              <a:avLst/>
            </a:prstGeom>
            <a:noFill/>
            <a:ln w="28575">
              <a:solidFill>
                <a:srgbClr val="FFFF00"/>
              </a:solidFill>
              <a:round/>
              <a:headEnd/>
              <a:tailEnd/>
            </a:ln>
          </p:spPr>
          <p:txBody>
            <a:bodyPr/>
            <a:lstStyle/>
            <a:p>
              <a:endParaRPr lang="en-GB"/>
            </a:p>
          </p:txBody>
        </p:sp>
        <p:sp>
          <p:nvSpPr>
            <p:cNvPr id="38706" name="Line 555"/>
            <p:cNvSpPr>
              <a:spLocks noChangeShapeType="1"/>
            </p:cNvSpPr>
            <p:nvPr/>
          </p:nvSpPr>
          <p:spPr bwMode="auto">
            <a:xfrm>
              <a:off x="4335" y="2034"/>
              <a:ext cx="13" cy="1"/>
            </a:xfrm>
            <a:prstGeom prst="line">
              <a:avLst/>
            </a:prstGeom>
            <a:noFill/>
            <a:ln w="28575">
              <a:solidFill>
                <a:srgbClr val="FFFF00"/>
              </a:solidFill>
              <a:round/>
              <a:headEnd/>
              <a:tailEnd/>
            </a:ln>
          </p:spPr>
          <p:txBody>
            <a:bodyPr/>
            <a:lstStyle/>
            <a:p>
              <a:endParaRPr lang="en-GB"/>
            </a:p>
          </p:txBody>
        </p:sp>
        <p:sp>
          <p:nvSpPr>
            <p:cNvPr id="38707" name="Line 556"/>
            <p:cNvSpPr>
              <a:spLocks noChangeShapeType="1"/>
            </p:cNvSpPr>
            <p:nvPr/>
          </p:nvSpPr>
          <p:spPr bwMode="auto">
            <a:xfrm>
              <a:off x="4348" y="2034"/>
              <a:ext cx="6" cy="1"/>
            </a:xfrm>
            <a:prstGeom prst="line">
              <a:avLst/>
            </a:prstGeom>
            <a:noFill/>
            <a:ln w="28575">
              <a:solidFill>
                <a:srgbClr val="FFFF00"/>
              </a:solidFill>
              <a:round/>
              <a:headEnd/>
              <a:tailEnd/>
            </a:ln>
          </p:spPr>
          <p:txBody>
            <a:bodyPr/>
            <a:lstStyle/>
            <a:p>
              <a:endParaRPr lang="en-GB"/>
            </a:p>
          </p:txBody>
        </p:sp>
        <p:sp>
          <p:nvSpPr>
            <p:cNvPr id="38708" name="Line 557"/>
            <p:cNvSpPr>
              <a:spLocks noChangeShapeType="1"/>
            </p:cNvSpPr>
            <p:nvPr/>
          </p:nvSpPr>
          <p:spPr bwMode="auto">
            <a:xfrm>
              <a:off x="4354" y="2034"/>
              <a:ext cx="12" cy="1"/>
            </a:xfrm>
            <a:prstGeom prst="line">
              <a:avLst/>
            </a:prstGeom>
            <a:noFill/>
            <a:ln w="28575">
              <a:solidFill>
                <a:srgbClr val="FFFF00"/>
              </a:solidFill>
              <a:round/>
              <a:headEnd/>
              <a:tailEnd/>
            </a:ln>
          </p:spPr>
          <p:txBody>
            <a:bodyPr/>
            <a:lstStyle/>
            <a:p>
              <a:endParaRPr lang="en-GB"/>
            </a:p>
          </p:txBody>
        </p:sp>
        <p:sp>
          <p:nvSpPr>
            <p:cNvPr id="38709" name="Line 558"/>
            <p:cNvSpPr>
              <a:spLocks noChangeShapeType="1"/>
            </p:cNvSpPr>
            <p:nvPr/>
          </p:nvSpPr>
          <p:spPr bwMode="auto">
            <a:xfrm>
              <a:off x="4366" y="2034"/>
              <a:ext cx="12" cy="1"/>
            </a:xfrm>
            <a:prstGeom prst="line">
              <a:avLst/>
            </a:prstGeom>
            <a:noFill/>
            <a:ln w="28575">
              <a:solidFill>
                <a:srgbClr val="FFFF00"/>
              </a:solidFill>
              <a:round/>
              <a:headEnd/>
              <a:tailEnd/>
            </a:ln>
          </p:spPr>
          <p:txBody>
            <a:bodyPr/>
            <a:lstStyle/>
            <a:p>
              <a:endParaRPr lang="en-GB"/>
            </a:p>
          </p:txBody>
        </p:sp>
        <p:sp>
          <p:nvSpPr>
            <p:cNvPr id="38710" name="Line 559"/>
            <p:cNvSpPr>
              <a:spLocks noChangeShapeType="1"/>
            </p:cNvSpPr>
            <p:nvPr/>
          </p:nvSpPr>
          <p:spPr bwMode="auto">
            <a:xfrm>
              <a:off x="4378" y="2034"/>
              <a:ext cx="6" cy="1"/>
            </a:xfrm>
            <a:prstGeom prst="line">
              <a:avLst/>
            </a:prstGeom>
            <a:noFill/>
            <a:ln w="28575">
              <a:solidFill>
                <a:srgbClr val="FFFF00"/>
              </a:solidFill>
              <a:round/>
              <a:headEnd/>
              <a:tailEnd/>
            </a:ln>
          </p:spPr>
          <p:txBody>
            <a:bodyPr/>
            <a:lstStyle/>
            <a:p>
              <a:endParaRPr lang="en-GB"/>
            </a:p>
          </p:txBody>
        </p:sp>
        <p:sp>
          <p:nvSpPr>
            <p:cNvPr id="38711" name="Line 560"/>
            <p:cNvSpPr>
              <a:spLocks noChangeShapeType="1"/>
            </p:cNvSpPr>
            <p:nvPr/>
          </p:nvSpPr>
          <p:spPr bwMode="auto">
            <a:xfrm>
              <a:off x="4384" y="2034"/>
              <a:ext cx="13" cy="1"/>
            </a:xfrm>
            <a:prstGeom prst="line">
              <a:avLst/>
            </a:prstGeom>
            <a:noFill/>
            <a:ln w="28575">
              <a:solidFill>
                <a:srgbClr val="FFFF00"/>
              </a:solidFill>
              <a:round/>
              <a:headEnd/>
              <a:tailEnd/>
            </a:ln>
          </p:spPr>
          <p:txBody>
            <a:bodyPr/>
            <a:lstStyle/>
            <a:p>
              <a:endParaRPr lang="en-GB"/>
            </a:p>
          </p:txBody>
        </p:sp>
        <p:sp>
          <p:nvSpPr>
            <p:cNvPr id="38712" name="Line 561"/>
            <p:cNvSpPr>
              <a:spLocks noChangeShapeType="1"/>
            </p:cNvSpPr>
            <p:nvPr/>
          </p:nvSpPr>
          <p:spPr bwMode="auto">
            <a:xfrm>
              <a:off x="4397" y="2034"/>
              <a:ext cx="12" cy="1"/>
            </a:xfrm>
            <a:prstGeom prst="line">
              <a:avLst/>
            </a:prstGeom>
            <a:noFill/>
            <a:ln w="28575">
              <a:solidFill>
                <a:srgbClr val="FFFF00"/>
              </a:solidFill>
              <a:round/>
              <a:headEnd/>
              <a:tailEnd/>
            </a:ln>
          </p:spPr>
          <p:txBody>
            <a:bodyPr/>
            <a:lstStyle/>
            <a:p>
              <a:endParaRPr lang="en-GB"/>
            </a:p>
          </p:txBody>
        </p:sp>
        <p:sp>
          <p:nvSpPr>
            <p:cNvPr id="38713" name="Line 562"/>
            <p:cNvSpPr>
              <a:spLocks noChangeShapeType="1"/>
            </p:cNvSpPr>
            <p:nvPr/>
          </p:nvSpPr>
          <p:spPr bwMode="auto">
            <a:xfrm>
              <a:off x="4409" y="2034"/>
              <a:ext cx="6" cy="1"/>
            </a:xfrm>
            <a:prstGeom prst="line">
              <a:avLst/>
            </a:prstGeom>
            <a:noFill/>
            <a:ln w="28575">
              <a:solidFill>
                <a:srgbClr val="FFFF00"/>
              </a:solidFill>
              <a:round/>
              <a:headEnd/>
              <a:tailEnd/>
            </a:ln>
          </p:spPr>
          <p:txBody>
            <a:bodyPr/>
            <a:lstStyle/>
            <a:p>
              <a:endParaRPr lang="en-GB"/>
            </a:p>
          </p:txBody>
        </p:sp>
        <p:sp>
          <p:nvSpPr>
            <p:cNvPr id="38714" name="Line 563"/>
            <p:cNvSpPr>
              <a:spLocks noChangeShapeType="1"/>
            </p:cNvSpPr>
            <p:nvPr/>
          </p:nvSpPr>
          <p:spPr bwMode="auto">
            <a:xfrm>
              <a:off x="4415" y="2034"/>
              <a:ext cx="12" cy="1"/>
            </a:xfrm>
            <a:prstGeom prst="line">
              <a:avLst/>
            </a:prstGeom>
            <a:noFill/>
            <a:ln w="28575">
              <a:solidFill>
                <a:srgbClr val="FFFF00"/>
              </a:solidFill>
              <a:round/>
              <a:headEnd/>
              <a:tailEnd/>
            </a:ln>
          </p:spPr>
          <p:txBody>
            <a:bodyPr/>
            <a:lstStyle/>
            <a:p>
              <a:endParaRPr lang="en-GB"/>
            </a:p>
          </p:txBody>
        </p:sp>
        <p:sp>
          <p:nvSpPr>
            <p:cNvPr id="38715" name="Line 564"/>
            <p:cNvSpPr>
              <a:spLocks noChangeShapeType="1"/>
            </p:cNvSpPr>
            <p:nvPr/>
          </p:nvSpPr>
          <p:spPr bwMode="auto">
            <a:xfrm>
              <a:off x="4427" y="2034"/>
              <a:ext cx="12" cy="1"/>
            </a:xfrm>
            <a:prstGeom prst="line">
              <a:avLst/>
            </a:prstGeom>
            <a:noFill/>
            <a:ln w="28575">
              <a:solidFill>
                <a:srgbClr val="FFFF00"/>
              </a:solidFill>
              <a:round/>
              <a:headEnd/>
              <a:tailEnd/>
            </a:ln>
          </p:spPr>
          <p:txBody>
            <a:bodyPr/>
            <a:lstStyle/>
            <a:p>
              <a:endParaRPr lang="en-GB"/>
            </a:p>
          </p:txBody>
        </p:sp>
        <p:sp>
          <p:nvSpPr>
            <p:cNvPr id="38716" name="Line 565"/>
            <p:cNvSpPr>
              <a:spLocks noChangeShapeType="1"/>
            </p:cNvSpPr>
            <p:nvPr/>
          </p:nvSpPr>
          <p:spPr bwMode="auto">
            <a:xfrm>
              <a:off x="4439" y="2034"/>
              <a:ext cx="6" cy="1"/>
            </a:xfrm>
            <a:prstGeom prst="line">
              <a:avLst/>
            </a:prstGeom>
            <a:noFill/>
            <a:ln w="28575">
              <a:solidFill>
                <a:srgbClr val="FFFF00"/>
              </a:solidFill>
              <a:round/>
              <a:headEnd/>
              <a:tailEnd/>
            </a:ln>
          </p:spPr>
          <p:txBody>
            <a:bodyPr/>
            <a:lstStyle/>
            <a:p>
              <a:endParaRPr lang="en-GB"/>
            </a:p>
          </p:txBody>
        </p:sp>
        <p:sp>
          <p:nvSpPr>
            <p:cNvPr id="38717" name="Line 566"/>
            <p:cNvSpPr>
              <a:spLocks noChangeShapeType="1"/>
            </p:cNvSpPr>
            <p:nvPr/>
          </p:nvSpPr>
          <p:spPr bwMode="auto">
            <a:xfrm>
              <a:off x="4445" y="2034"/>
              <a:ext cx="13" cy="1"/>
            </a:xfrm>
            <a:prstGeom prst="line">
              <a:avLst/>
            </a:prstGeom>
            <a:noFill/>
            <a:ln w="28575">
              <a:solidFill>
                <a:srgbClr val="FFFF00"/>
              </a:solidFill>
              <a:round/>
              <a:headEnd/>
              <a:tailEnd/>
            </a:ln>
          </p:spPr>
          <p:txBody>
            <a:bodyPr/>
            <a:lstStyle/>
            <a:p>
              <a:endParaRPr lang="en-GB"/>
            </a:p>
          </p:txBody>
        </p:sp>
        <p:sp>
          <p:nvSpPr>
            <p:cNvPr id="38718" name="Line 567"/>
            <p:cNvSpPr>
              <a:spLocks noChangeShapeType="1"/>
            </p:cNvSpPr>
            <p:nvPr/>
          </p:nvSpPr>
          <p:spPr bwMode="auto">
            <a:xfrm>
              <a:off x="4458" y="2034"/>
              <a:ext cx="12" cy="6"/>
            </a:xfrm>
            <a:prstGeom prst="line">
              <a:avLst/>
            </a:prstGeom>
            <a:noFill/>
            <a:ln w="28575">
              <a:solidFill>
                <a:srgbClr val="FFFF00"/>
              </a:solidFill>
              <a:round/>
              <a:headEnd/>
              <a:tailEnd/>
            </a:ln>
          </p:spPr>
          <p:txBody>
            <a:bodyPr/>
            <a:lstStyle/>
            <a:p>
              <a:endParaRPr lang="en-GB"/>
            </a:p>
          </p:txBody>
        </p:sp>
        <p:sp>
          <p:nvSpPr>
            <p:cNvPr id="38719" name="Line 568"/>
            <p:cNvSpPr>
              <a:spLocks noChangeShapeType="1"/>
            </p:cNvSpPr>
            <p:nvPr/>
          </p:nvSpPr>
          <p:spPr bwMode="auto">
            <a:xfrm>
              <a:off x="4470" y="2040"/>
              <a:ext cx="6" cy="1"/>
            </a:xfrm>
            <a:prstGeom prst="line">
              <a:avLst/>
            </a:prstGeom>
            <a:noFill/>
            <a:ln w="28575">
              <a:solidFill>
                <a:srgbClr val="FFFF00"/>
              </a:solidFill>
              <a:round/>
              <a:headEnd/>
              <a:tailEnd/>
            </a:ln>
          </p:spPr>
          <p:txBody>
            <a:bodyPr/>
            <a:lstStyle/>
            <a:p>
              <a:endParaRPr lang="en-GB"/>
            </a:p>
          </p:txBody>
        </p:sp>
        <p:sp>
          <p:nvSpPr>
            <p:cNvPr id="38720" name="Line 569"/>
            <p:cNvSpPr>
              <a:spLocks noChangeShapeType="1"/>
            </p:cNvSpPr>
            <p:nvPr/>
          </p:nvSpPr>
          <p:spPr bwMode="auto">
            <a:xfrm>
              <a:off x="4476" y="2040"/>
              <a:ext cx="12" cy="1"/>
            </a:xfrm>
            <a:prstGeom prst="line">
              <a:avLst/>
            </a:prstGeom>
            <a:noFill/>
            <a:ln w="28575">
              <a:solidFill>
                <a:srgbClr val="FFFF00"/>
              </a:solidFill>
              <a:round/>
              <a:headEnd/>
              <a:tailEnd/>
            </a:ln>
          </p:spPr>
          <p:txBody>
            <a:bodyPr/>
            <a:lstStyle/>
            <a:p>
              <a:endParaRPr lang="en-GB"/>
            </a:p>
          </p:txBody>
        </p:sp>
        <p:sp>
          <p:nvSpPr>
            <p:cNvPr id="38721" name="Line 570"/>
            <p:cNvSpPr>
              <a:spLocks noChangeShapeType="1"/>
            </p:cNvSpPr>
            <p:nvPr/>
          </p:nvSpPr>
          <p:spPr bwMode="auto">
            <a:xfrm>
              <a:off x="4488" y="2040"/>
              <a:ext cx="12" cy="1"/>
            </a:xfrm>
            <a:prstGeom prst="line">
              <a:avLst/>
            </a:prstGeom>
            <a:noFill/>
            <a:ln w="28575">
              <a:solidFill>
                <a:srgbClr val="FFFF00"/>
              </a:solidFill>
              <a:round/>
              <a:headEnd/>
              <a:tailEnd/>
            </a:ln>
          </p:spPr>
          <p:txBody>
            <a:bodyPr/>
            <a:lstStyle/>
            <a:p>
              <a:endParaRPr lang="en-GB"/>
            </a:p>
          </p:txBody>
        </p:sp>
        <p:sp>
          <p:nvSpPr>
            <p:cNvPr id="38722" name="Line 571"/>
            <p:cNvSpPr>
              <a:spLocks noChangeShapeType="1"/>
            </p:cNvSpPr>
            <p:nvPr/>
          </p:nvSpPr>
          <p:spPr bwMode="auto">
            <a:xfrm>
              <a:off x="4500" y="2040"/>
              <a:ext cx="7" cy="1"/>
            </a:xfrm>
            <a:prstGeom prst="line">
              <a:avLst/>
            </a:prstGeom>
            <a:noFill/>
            <a:ln w="28575">
              <a:solidFill>
                <a:srgbClr val="FFFF00"/>
              </a:solidFill>
              <a:round/>
              <a:headEnd/>
              <a:tailEnd/>
            </a:ln>
          </p:spPr>
          <p:txBody>
            <a:bodyPr/>
            <a:lstStyle/>
            <a:p>
              <a:endParaRPr lang="en-GB"/>
            </a:p>
          </p:txBody>
        </p:sp>
        <p:sp>
          <p:nvSpPr>
            <p:cNvPr id="38723" name="Line 572"/>
            <p:cNvSpPr>
              <a:spLocks noChangeShapeType="1"/>
            </p:cNvSpPr>
            <p:nvPr/>
          </p:nvSpPr>
          <p:spPr bwMode="auto">
            <a:xfrm>
              <a:off x="4507" y="2040"/>
              <a:ext cx="12" cy="1"/>
            </a:xfrm>
            <a:prstGeom prst="line">
              <a:avLst/>
            </a:prstGeom>
            <a:noFill/>
            <a:ln w="28575">
              <a:solidFill>
                <a:srgbClr val="FFFF00"/>
              </a:solidFill>
              <a:round/>
              <a:headEnd/>
              <a:tailEnd/>
            </a:ln>
          </p:spPr>
          <p:txBody>
            <a:bodyPr/>
            <a:lstStyle/>
            <a:p>
              <a:endParaRPr lang="en-GB"/>
            </a:p>
          </p:txBody>
        </p:sp>
        <p:sp>
          <p:nvSpPr>
            <p:cNvPr id="38724" name="Line 573"/>
            <p:cNvSpPr>
              <a:spLocks noChangeShapeType="1"/>
            </p:cNvSpPr>
            <p:nvPr/>
          </p:nvSpPr>
          <p:spPr bwMode="auto">
            <a:xfrm>
              <a:off x="4519" y="2040"/>
              <a:ext cx="12" cy="1"/>
            </a:xfrm>
            <a:prstGeom prst="line">
              <a:avLst/>
            </a:prstGeom>
            <a:noFill/>
            <a:ln w="28575">
              <a:solidFill>
                <a:srgbClr val="FFFF00"/>
              </a:solidFill>
              <a:round/>
              <a:headEnd/>
              <a:tailEnd/>
            </a:ln>
          </p:spPr>
          <p:txBody>
            <a:bodyPr/>
            <a:lstStyle/>
            <a:p>
              <a:endParaRPr lang="en-GB"/>
            </a:p>
          </p:txBody>
        </p:sp>
        <p:sp>
          <p:nvSpPr>
            <p:cNvPr id="38725" name="Line 574"/>
            <p:cNvSpPr>
              <a:spLocks noChangeShapeType="1"/>
            </p:cNvSpPr>
            <p:nvPr/>
          </p:nvSpPr>
          <p:spPr bwMode="auto">
            <a:xfrm>
              <a:off x="4531" y="2040"/>
              <a:ext cx="6" cy="1"/>
            </a:xfrm>
            <a:prstGeom prst="line">
              <a:avLst/>
            </a:prstGeom>
            <a:noFill/>
            <a:ln w="28575">
              <a:solidFill>
                <a:srgbClr val="FFFF00"/>
              </a:solidFill>
              <a:round/>
              <a:headEnd/>
              <a:tailEnd/>
            </a:ln>
          </p:spPr>
          <p:txBody>
            <a:bodyPr/>
            <a:lstStyle/>
            <a:p>
              <a:endParaRPr lang="en-GB"/>
            </a:p>
          </p:txBody>
        </p:sp>
        <p:sp>
          <p:nvSpPr>
            <p:cNvPr id="38726" name="Line 575"/>
            <p:cNvSpPr>
              <a:spLocks noChangeShapeType="1"/>
            </p:cNvSpPr>
            <p:nvPr/>
          </p:nvSpPr>
          <p:spPr bwMode="auto">
            <a:xfrm>
              <a:off x="4537" y="2040"/>
              <a:ext cx="12" cy="1"/>
            </a:xfrm>
            <a:prstGeom prst="line">
              <a:avLst/>
            </a:prstGeom>
            <a:noFill/>
            <a:ln w="28575">
              <a:solidFill>
                <a:srgbClr val="FFFF00"/>
              </a:solidFill>
              <a:round/>
              <a:headEnd/>
              <a:tailEnd/>
            </a:ln>
          </p:spPr>
          <p:txBody>
            <a:bodyPr/>
            <a:lstStyle/>
            <a:p>
              <a:endParaRPr lang="en-GB"/>
            </a:p>
          </p:txBody>
        </p:sp>
        <p:sp>
          <p:nvSpPr>
            <p:cNvPr id="38727" name="Line 576"/>
            <p:cNvSpPr>
              <a:spLocks noChangeShapeType="1"/>
            </p:cNvSpPr>
            <p:nvPr/>
          </p:nvSpPr>
          <p:spPr bwMode="auto">
            <a:xfrm>
              <a:off x="4549" y="2040"/>
              <a:ext cx="13" cy="1"/>
            </a:xfrm>
            <a:prstGeom prst="line">
              <a:avLst/>
            </a:prstGeom>
            <a:noFill/>
            <a:ln w="28575">
              <a:solidFill>
                <a:srgbClr val="FFFF00"/>
              </a:solidFill>
              <a:round/>
              <a:headEnd/>
              <a:tailEnd/>
            </a:ln>
          </p:spPr>
          <p:txBody>
            <a:bodyPr/>
            <a:lstStyle/>
            <a:p>
              <a:endParaRPr lang="en-GB"/>
            </a:p>
          </p:txBody>
        </p:sp>
        <p:sp>
          <p:nvSpPr>
            <p:cNvPr id="38728" name="Line 577"/>
            <p:cNvSpPr>
              <a:spLocks noChangeShapeType="1"/>
            </p:cNvSpPr>
            <p:nvPr/>
          </p:nvSpPr>
          <p:spPr bwMode="auto">
            <a:xfrm>
              <a:off x="4562" y="2040"/>
              <a:ext cx="6" cy="1"/>
            </a:xfrm>
            <a:prstGeom prst="line">
              <a:avLst/>
            </a:prstGeom>
            <a:noFill/>
            <a:ln w="28575">
              <a:solidFill>
                <a:srgbClr val="FFFF00"/>
              </a:solidFill>
              <a:round/>
              <a:headEnd/>
              <a:tailEnd/>
            </a:ln>
          </p:spPr>
          <p:txBody>
            <a:bodyPr/>
            <a:lstStyle/>
            <a:p>
              <a:endParaRPr lang="en-GB"/>
            </a:p>
          </p:txBody>
        </p:sp>
        <p:sp>
          <p:nvSpPr>
            <p:cNvPr id="38729" name="Line 578"/>
            <p:cNvSpPr>
              <a:spLocks noChangeShapeType="1"/>
            </p:cNvSpPr>
            <p:nvPr/>
          </p:nvSpPr>
          <p:spPr bwMode="auto">
            <a:xfrm>
              <a:off x="4568" y="2040"/>
              <a:ext cx="12" cy="1"/>
            </a:xfrm>
            <a:prstGeom prst="line">
              <a:avLst/>
            </a:prstGeom>
            <a:noFill/>
            <a:ln w="28575">
              <a:solidFill>
                <a:srgbClr val="FFFF00"/>
              </a:solidFill>
              <a:round/>
              <a:headEnd/>
              <a:tailEnd/>
            </a:ln>
          </p:spPr>
          <p:txBody>
            <a:bodyPr/>
            <a:lstStyle/>
            <a:p>
              <a:endParaRPr lang="en-GB"/>
            </a:p>
          </p:txBody>
        </p:sp>
        <p:sp>
          <p:nvSpPr>
            <p:cNvPr id="38730" name="Line 579"/>
            <p:cNvSpPr>
              <a:spLocks noChangeShapeType="1"/>
            </p:cNvSpPr>
            <p:nvPr/>
          </p:nvSpPr>
          <p:spPr bwMode="auto">
            <a:xfrm>
              <a:off x="4580" y="2040"/>
              <a:ext cx="12" cy="1"/>
            </a:xfrm>
            <a:prstGeom prst="line">
              <a:avLst/>
            </a:prstGeom>
            <a:noFill/>
            <a:ln w="28575">
              <a:solidFill>
                <a:srgbClr val="FFFF00"/>
              </a:solidFill>
              <a:round/>
              <a:headEnd/>
              <a:tailEnd/>
            </a:ln>
          </p:spPr>
          <p:txBody>
            <a:bodyPr/>
            <a:lstStyle/>
            <a:p>
              <a:endParaRPr lang="en-GB"/>
            </a:p>
          </p:txBody>
        </p:sp>
        <p:sp>
          <p:nvSpPr>
            <p:cNvPr id="38731" name="Line 580"/>
            <p:cNvSpPr>
              <a:spLocks noChangeShapeType="1"/>
            </p:cNvSpPr>
            <p:nvPr/>
          </p:nvSpPr>
          <p:spPr bwMode="auto">
            <a:xfrm>
              <a:off x="4592" y="2040"/>
              <a:ext cx="6" cy="1"/>
            </a:xfrm>
            <a:prstGeom prst="line">
              <a:avLst/>
            </a:prstGeom>
            <a:noFill/>
            <a:ln w="28575">
              <a:solidFill>
                <a:srgbClr val="FFFF00"/>
              </a:solidFill>
              <a:round/>
              <a:headEnd/>
              <a:tailEnd/>
            </a:ln>
          </p:spPr>
          <p:txBody>
            <a:bodyPr/>
            <a:lstStyle/>
            <a:p>
              <a:endParaRPr lang="en-GB"/>
            </a:p>
          </p:txBody>
        </p:sp>
        <p:sp>
          <p:nvSpPr>
            <p:cNvPr id="38732" name="Line 581"/>
            <p:cNvSpPr>
              <a:spLocks noChangeShapeType="1"/>
            </p:cNvSpPr>
            <p:nvPr/>
          </p:nvSpPr>
          <p:spPr bwMode="auto">
            <a:xfrm>
              <a:off x="4598" y="2040"/>
              <a:ext cx="13" cy="1"/>
            </a:xfrm>
            <a:prstGeom prst="line">
              <a:avLst/>
            </a:prstGeom>
            <a:noFill/>
            <a:ln w="28575">
              <a:solidFill>
                <a:srgbClr val="FFFF00"/>
              </a:solidFill>
              <a:round/>
              <a:headEnd/>
              <a:tailEnd/>
            </a:ln>
          </p:spPr>
          <p:txBody>
            <a:bodyPr/>
            <a:lstStyle/>
            <a:p>
              <a:endParaRPr lang="en-GB"/>
            </a:p>
          </p:txBody>
        </p:sp>
        <p:sp>
          <p:nvSpPr>
            <p:cNvPr id="38733" name="Line 582"/>
            <p:cNvSpPr>
              <a:spLocks noChangeShapeType="1"/>
            </p:cNvSpPr>
            <p:nvPr/>
          </p:nvSpPr>
          <p:spPr bwMode="auto">
            <a:xfrm>
              <a:off x="4611" y="2040"/>
              <a:ext cx="12" cy="1"/>
            </a:xfrm>
            <a:prstGeom prst="line">
              <a:avLst/>
            </a:prstGeom>
            <a:noFill/>
            <a:ln w="28575">
              <a:solidFill>
                <a:srgbClr val="FFFF00"/>
              </a:solidFill>
              <a:round/>
              <a:headEnd/>
              <a:tailEnd/>
            </a:ln>
          </p:spPr>
          <p:txBody>
            <a:bodyPr/>
            <a:lstStyle/>
            <a:p>
              <a:endParaRPr lang="en-GB"/>
            </a:p>
          </p:txBody>
        </p:sp>
        <p:sp>
          <p:nvSpPr>
            <p:cNvPr id="38734" name="Line 583"/>
            <p:cNvSpPr>
              <a:spLocks noChangeShapeType="1"/>
            </p:cNvSpPr>
            <p:nvPr/>
          </p:nvSpPr>
          <p:spPr bwMode="auto">
            <a:xfrm>
              <a:off x="4623" y="2040"/>
              <a:ext cx="6" cy="1"/>
            </a:xfrm>
            <a:prstGeom prst="line">
              <a:avLst/>
            </a:prstGeom>
            <a:noFill/>
            <a:ln w="28575">
              <a:solidFill>
                <a:srgbClr val="FFFF00"/>
              </a:solidFill>
              <a:round/>
              <a:headEnd/>
              <a:tailEnd/>
            </a:ln>
          </p:spPr>
          <p:txBody>
            <a:bodyPr/>
            <a:lstStyle/>
            <a:p>
              <a:endParaRPr lang="en-GB"/>
            </a:p>
          </p:txBody>
        </p:sp>
        <p:sp>
          <p:nvSpPr>
            <p:cNvPr id="38735" name="Line 584"/>
            <p:cNvSpPr>
              <a:spLocks noChangeShapeType="1"/>
            </p:cNvSpPr>
            <p:nvPr/>
          </p:nvSpPr>
          <p:spPr bwMode="auto">
            <a:xfrm>
              <a:off x="4629" y="2040"/>
              <a:ext cx="12" cy="1"/>
            </a:xfrm>
            <a:prstGeom prst="line">
              <a:avLst/>
            </a:prstGeom>
            <a:noFill/>
            <a:ln w="28575">
              <a:solidFill>
                <a:srgbClr val="FFFF00"/>
              </a:solidFill>
              <a:round/>
              <a:headEnd/>
              <a:tailEnd/>
            </a:ln>
          </p:spPr>
          <p:txBody>
            <a:bodyPr/>
            <a:lstStyle/>
            <a:p>
              <a:endParaRPr lang="en-GB"/>
            </a:p>
          </p:txBody>
        </p:sp>
        <p:sp>
          <p:nvSpPr>
            <p:cNvPr id="38736" name="Line 585"/>
            <p:cNvSpPr>
              <a:spLocks noChangeShapeType="1"/>
            </p:cNvSpPr>
            <p:nvPr/>
          </p:nvSpPr>
          <p:spPr bwMode="auto">
            <a:xfrm>
              <a:off x="4641" y="2040"/>
              <a:ext cx="12" cy="1"/>
            </a:xfrm>
            <a:prstGeom prst="line">
              <a:avLst/>
            </a:prstGeom>
            <a:noFill/>
            <a:ln w="28575">
              <a:solidFill>
                <a:srgbClr val="FFFF00"/>
              </a:solidFill>
              <a:round/>
              <a:headEnd/>
              <a:tailEnd/>
            </a:ln>
          </p:spPr>
          <p:txBody>
            <a:bodyPr/>
            <a:lstStyle/>
            <a:p>
              <a:endParaRPr lang="en-GB"/>
            </a:p>
          </p:txBody>
        </p:sp>
        <p:sp>
          <p:nvSpPr>
            <p:cNvPr id="38737" name="Line 586"/>
            <p:cNvSpPr>
              <a:spLocks noChangeShapeType="1"/>
            </p:cNvSpPr>
            <p:nvPr/>
          </p:nvSpPr>
          <p:spPr bwMode="auto">
            <a:xfrm>
              <a:off x="4653" y="2040"/>
              <a:ext cx="7" cy="1"/>
            </a:xfrm>
            <a:prstGeom prst="line">
              <a:avLst/>
            </a:prstGeom>
            <a:noFill/>
            <a:ln w="28575">
              <a:solidFill>
                <a:srgbClr val="FFFF00"/>
              </a:solidFill>
              <a:round/>
              <a:headEnd/>
              <a:tailEnd/>
            </a:ln>
          </p:spPr>
          <p:txBody>
            <a:bodyPr/>
            <a:lstStyle/>
            <a:p>
              <a:endParaRPr lang="en-GB"/>
            </a:p>
          </p:txBody>
        </p:sp>
        <p:sp>
          <p:nvSpPr>
            <p:cNvPr id="38738" name="Line 587"/>
            <p:cNvSpPr>
              <a:spLocks noChangeShapeType="1"/>
            </p:cNvSpPr>
            <p:nvPr/>
          </p:nvSpPr>
          <p:spPr bwMode="auto">
            <a:xfrm>
              <a:off x="4660" y="2040"/>
              <a:ext cx="12" cy="1"/>
            </a:xfrm>
            <a:prstGeom prst="line">
              <a:avLst/>
            </a:prstGeom>
            <a:noFill/>
            <a:ln w="28575">
              <a:solidFill>
                <a:srgbClr val="FFFF00"/>
              </a:solidFill>
              <a:round/>
              <a:headEnd/>
              <a:tailEnd/>
            </a:ln>
          </p:spPr>
          <p:txBody>
            <a:bodyPr/>
            <a:lstStyle/>
            <a:p>
              <a:endParaRPr lang="en-GB"/>
            </a:p>
          </p:txBody>
        </p:sp>
        <p:sp>
          <p:nvSpPr>
            <p:cNvPr id="38739" name="Line 588"/>
            <p:cNvSpPr>
              <a:spLocks noChangeShapeType="1"/>
            </p:cNvSpPr>
            <p:nvPr/>
          </p:nvSpPr>
          <p:spPr bwMode="auto">
            <a:xfrm>
              <a:off x="4672" y="2040"/>
              <a:ext cx="12" cy="1"/>
            </a:xfrm>
            <a:prstGeom prst="line">
              <a:avLst/>
            </a:prstGeom>
            <a:noFill/>
            <a:ln w="28575">
              <a:solidFill>
                <a:srgbClr val="FFFF00"/>
              </a:solidFill>
              <a:round/>
              <a:headEnd/>
              <a:tailEnd/>
            </a:ln>
          </p:spPr>
          <p:txBody>
            <a:bodyPr/>
            <a:lstStyle/>
            <a:p>
              <a:endParaRPr lang="en-GB"/>
            </a:p>
          </p:txBody>
        </p:sp>
        <p:sp>
          <p:nvSpPr>
            <p:cNvPr id="38740" name="Line 589"/>
            <p:cNvSpPr>
              <a:spLocks noChangeShapeType="1"/>
            </p:cNvSpPr>
            <p:nvPr/>
          </p:nvSpPr>
          <p:spPr bwMode="auto">
            <a:xfrm>
              <a:off x="4684" y="2040"/>
              <a:ext cx="6" cy="1"/>
            </a:xfrm>
            <a:prstGeom prst="line">
              <a:avLst/>
            </a:prstGeom>
            <a:noFill/>
            <a:ln w="28575">
              <a:solidFill>
                <a:srgbClr val="FFFF00"/>
              </a:solidFill>
              <a:round/>
              <a:headEnd/>
              <a:tailEnd/>
            </a:ln>
          </p:spPr>
          <p:txBody>
            <a:bodyPr/>
            <a:lstStyle/>
            <a:p>
              <a:endParaRPr lang="en-GB"/>
            </a:p>
          </p:txBody>
        </p:sp>
        <p:sp>
          <p:nvSpPr>
            <p:cNvPr id="38741" name="Line 590"/>
            <p:cNvSpPr>
              <a:spLocks noChangeShapeType="1"/>
            </p:cNvSpPr>
            <p:nvPr/>
          </p:nvSpPr>
          <p:spPr bwMode="auto">
            <a:xfrm>
              <a:off x="4690" y="2040"/>
              <a:ext cx="12" cy="1"/>
            </a:xfrm>
            <a:prstGeom prst="line">
              <a:avLst/>
            </a:prstGeom>
            <a:noFill/>
            <a:ln w="28575">
              <a:solidFill>
                <a:srgbClr val="FFFF00"/>
              </a:solidFill>
              <a:round/>
              <a:headEnd/>
              <a:tailEnd/>
            </a:ln>
          </p:spPr>
          <p:txBody>
            <a:bodyPr/>
            <a:lstStyle/>
            <a:p>
              <a:endParaRPr lang="en-GB"/>
            </a:p>
          </p:txBody>
        </p:sp>
        <p:sp>
          <p:nvSpPr>
            <p:cNvPr id="38742" name="Line 591"/>
            <p:cNvSpPr>
              <a:spLocks noChangeShapeType="1"/>
            </p:cNvSpPr>
            <p:nvPr/>
          </p:nvSpPr>
          <p:spPr bwMode="auto">
            <a:xfrm>
              <a:off x="4702" y="2040"/>
              <a:ext cx="13" cy="1"/>
            </a:xfrm>
            <a:prstGeom prst="line">
              <a:avLst/>
            </a:prstGeom>
            <a:noFill/>
            <a:ln w="28575">
              <a:solidFill>
                <a:srgbClr val="FFFF00"/>
              </a:solidFill>
              <a:round/>
              <a:headEnd/>
              <a:tailEnd/>
            </a:ln>
          </p:spPr>
          <p:txBody>
            <a:bodyPr/>
            <a:lstStyle/>
            <a:p>
              <a:endParaRPr lang="en-GB"/>
            </a:p>
          </p:txBody>
        </p:sp>
        <p:sp>
          <p:nvSpPr>
            <p:cNvPr id="38743" name="Line 592"/>
            <p:cNvSpPr>
              <a:spLocks noChangeShapeType="1"/>
            </p:cNvSpPr>
            <p:nvPr/>
          </p:nvSpPr>
          <p:spPr bwMode="auto">
            <a:xfrm>
              <a:off x="4715" y="2040"/>
              <a:ext cx="6" cy="1"/>
            </a:xfrm>
            <a:prstGeom prst="line">
              <a:avLst/>
            </a:prstGeom>
            <a:noFill/>
            <a:ln w="28575">
              <a:solidFill>
                <a:srgbClr val="FFFF00"/>
              </a:solidFill>
              <a:round/>
              <a:headEnd/>
              <a:tailEnd/>
            </a:ln>
          </p:spPr>
          <p:txBody>
            <a:bodyPr/>
            <a:lstStyle/>
            <a:p>
              <a:endParaRPr lang="en-GB"/>
            </a:p>
          </p:txBody>
        </p:sp>
        <p:sp>
          <p:nvSpPr>
            <p:cNvPr id="38744" name="Line 593"/>
            <p:cNvSpPr>
              <a:spLocks noChangeShapeType="1"/>
            </p:cNvSpPr>
            <p:nvPr/>
          </p:nvSpPr>
          <p:spPr bwMode="auto">
            <a:xfrm>
              <a:off x="4721" y="2040"/>
              <a:ext cx="12" cy="1"/>
            </a:xfrm>
            <a:prstGeom prst="line">
              <a:avLst/>
            </a:prstGeom>
            <a:noFill/>
            <a:ln w="28575">
              <a:solidFill>
                <a:srgbClr val="FFFF00"/>
              </a:solidFill>
              <a:round/>
              <a:headEnd/>
              <a:tailEnd/>
            </a:ln>
          </p:spPr>
          <p:txBody>
            <a:bodyPr/>
            <a:lstStyle/>
            <a:p>
              <a:endParaRPr lang="en-GB"/>
            </a:p>
          </p:txBody>
        </p:sp>
        <p:sp>
          <p:nvSpPr>
            <p:cNvPr id="38745" name="Line 594"/>
            <p:cNvSpPr>
              <a:spLocks noChangeShapeType="1"/>
            </p:cNvSpPr>
            <p:nvPr/>
          </p:nvSpPr>
          <p:spPr bwMode="auto">
            <a:xfrm>
              <a:off x="4733" y="2040"/>
              <a:ext cx="6" cy="1"/>
            </a:xfrm>
            <a:prstGeom prst="line">
              <a:avLst/>
            </a:prstGeom>
            <a:noFill/>
            <a:ln w="28575">
              <a:solidFill>
                <a:srgbClr val="FFFF00"/>
              </a:solidFill>
              <a:round/>
              <a:headEnd/>
              <a:tailEnd/>
            </a:ln>
          </p:spPr>
          <p:txBody>
            <a:bodyPr/>
            <a:lstStyle/>
            <a:p>
              <a:endParaRPr lang="en-GB"/>
            </a:p>
          </p:txBody>
        </p:sp>
        <p:sp>
          <p:nvSpPr>
            <p:cNvPr id="38746" name="Line 595"/>
            <p:cNvSpPr>
              <a:spLocks noChangeShapeType="1"/>
            </p:cNvSpPr>
            <p:nvPr/>
          </p:nvSpPr>
          <p:spPr bwMode="auto">
            <a:xfrm>
              <a:off x="4739" y="2040"/>
              <a:ext cx="12" cy="1"/>
            </a:xfrm>
            <a:prstGeom prst="line">
              <a:avLst/>
            </a:prstGeom>
            <a:noFill/>
            <a:ln w="28575">
              <a:solidFill>
                <a:srgbClr val="FFFF00"/>
              </a:solidFill>
              <a:round/>
              <a:headEnd/>
              <a:tailEnd/>
            </a:ln>
          </p:spPr>
          <p:txBody>
            <a:bodyPr/>
            <a:lstStyle/>
            <a:p>
              <a:endParaRPr lang="en-GB"/>
            </a:p>
          </p:txBody>
        </p:sp>
        <p:sp>
          <p:nvSpPr>
            <p:cNvPr id="38747" name="Line 596"/>
            <p:cNvSpPr>
              <a:spLocks noChangeShapeType="1"/>
            </p:cNvSpPr>
            <p:nvPr/>
          </p:nvSpPr>
          <p:spPr bwMode="auto">
            <a:xfrm>
              <a:off x="4751" y="2040"/>
              <a:ext cx="13" cy="1"/>
            </a:xfrm>
            <a:prstGeom prst="line">
              <a:avLst/>
            </a:prstGeom>
            <a:noFill/>
            <a:ln w="28575">
              <a:solidFill>
                <a:srgbClr val="FFFF00"/>
              </a:solidFill>
              <a:round/>
              <a:headEnd/>
              <a:tailEnd/>
            </a:ln>
          </p:spPr>
          <p:txBody>
            <a:bodyPr/>
            <a:lstStyle/>
            <a:p>
              <a:endParaRPr lang="en-GB"/>
            </a:p>
          </p:txBody>
        </p:sp>
        <p:sp>
          <p:nvSpPr>
            <p:cNvPr id="38748" name="Line 597"/>
            <p:cNvSpPr>
              <a:spLocks noChangeShapeType="1"/>
            </p:cNvSpPr>
            <p:nvPr/>
          </p:nvSpPr>
          <p:spPr bwMode="auto">
            <a:xfrm>
              <a:off x="4764" y="2040"/>
              <a:ext cx="6" cy="1"/>
            </a:xfrm>
            <a:prstGeom prst="line">
              <a:avLst/>
            </a:prstGeom>
            <a:noFill/>
            <a:ln w="28575">
              <a:solidFill>
                <a:srgbClr val="FFFF00"/>
              </a:solidFill>
              <a:round/>
              <a:headEnd/>
              <a:tailEnd/>
            </a:ln>
          </p:spPr>
          <p:txBody>
            <a:bodyPr/>
            <a:lstStyle/>
            <a:p>
              <a:endParaRPr lang="en-GB"/>
            </a:p>
          </p:txBody>
        </p:sp>
        <p:sp>
          <p:nvSpPr>
            <p:cNvPr id="38749" name="Line 598"/>
            <p:cNvSpPr>
              <a:spLocks noChangeShapeType="1"/>
            </p:cNvSpPr>
            <p:nvPr/>
          </p:nvSpPr>
          <p:spPr bwMode="auto">
            <a:xfrm>
              <a:off x="4770" y="2040"/>
              <a:ext cx="12" cy="1"/>
            </a:xfrm>
            <a:prstGeom prst="line">
              <a:avLst/>
            </a:prstGeom>
            <a:noFill/>
            <a:ln w="28575">
              <a:solidFill>
                <a:srgbClr val="FFFF00"/>
              </a:solidFill>
              <a:round/>
              <a:headEnd/>
              <a:tailEnd/>
            </a:ln>
          </p:spPr>
          <p:txBody>
            <a:bodyPr/>
            <a:lstStyle/>
            <a:p>
              <a:endParaRPr lang="en-GB"/>
            </a:p>
          </p:txBody>
        </p:sp>
        <p:sp>
          <p:nvSpPr>
            <p:cNvPr id="38750" name="Line 599"/>
            <p:cNvSpPr>
              <a:spLocks noChangeShapeType="1"/>
            </p:cNvSpPr>
            <p:nvPr/>
          </p:nvSpPr>
          <p:spPr bwMode="auto">
            <a:xfrm>
              <a:off x="4782" y="2040"/>
              <a:ext cx="12" cy="1"/>
            </a:xfrm>
            <a:prstGeom prst="line">
              <a:avLst/>
            </a:prstGeom>
            <a:noFill/>
            <a:ln w="28575">
              <a:solidFill>
                <a:srgbClr val="FFFF00"/>
              </a:solidFill>
              <a:round/>
              <a:headEnd/>
              <a:tailEnd/>
            </a:ln>
          </p:spPr>
          <p:txBody>
            <a:bodyPr/>
            <a:lstStyle/>
            <a:p>
              <a:endParaRPr lang="en-GB"/>
            </a:p>
          </p:txBody>
        </p:sp>
        <p:sp>
          <p:nvSpPr>
            <p:cNvPr id="38751" name="Line 600"/>
            <p:cNvSpPr>
              <a:spLocks noChangeShapeType="1"/>
            </p:cNvSpPr>
            <p:nvPr/>
          </p:nvSpPr>
          <p:spPr bwMode="auto">
            <a:xfrm>
              <a:off x="4794" y="2040"/>
              <a:ext cx="6" cy="1"/>
            </a:xfrm>
            <a:prstGeom prst="line">
              <a:avLst/>
            </a:prstGeom>
            <a:noFill/>
            <a:ln w="28575">
              <a:solidFill>
                <a:srgbClr val="FFFF00"/>
              </a:solidFill>
              <a:round/>
              <a:headEnd/>
              <a:tailEnd/>
            </a:ln>
          </p:spPr>
          <p:txBody>
            <a:bodyPr/>
            <a:lstStyle/>
            <a:p>
              <a:endParaRPr lang="en-GB"/>
            </a:p>
          </p:txBody>
        </p:sp>
        <p:sp>
          <p:nvSpPr>
            <p:cNvPr id="38752" name="Line 601"/>
            <p:cNvSpPr>
              <a:spLocks noChangeShapeType="1"/>
            </p:cNvSpPr>
            <p:nvPr/>
          </p:nvSpPr>
          <p:spPr bwMode="auto">
            <a:xfrm>
              <a:off x="4800" y="2040"/>
              <a:ext cx="12" cy="1"/>
            </a:xfrm>
            <a:prstGeom prst="line">
              <a:avLst/>
            </a:prstGeom>
            <a:noFill/>
            <a:ln w="28575">
              <a:solidFill>
                <a:srgbClr val="FFFF00"/>
              </a:solidFill>
              <a:round/>
              <a:headEnd/>
              <a:tailEnd/>
            </a:ln>
          </p:spPr>
          <p:txBody>
            <a:bodyPr/>
            <a:lstStyle/>
            <a:p>
              <a:endParaRPr lang="en-GB"/>
            </a:p>
          </p:txBody>
        </p:sp>
        <p:sp>
          <p:nvSpPr>
            <p:cNvPr id="38753" name="Line 602"/>
            <p:cNvSpPr>
              <a:spLocks noChangeShapeType="1"/>
            </p:cNvSpPr>
            <p:nvPr/>
          </p:nvSpPr>
          <p:spPr bwMode="auto">
            <a:xfrm>
              <a:off x="4812" y="2040"/>
              <a:ext cx="13" cy="1"/>
            </a:xfrm>
            <a:prstGeom prst="line">
              <a:avLst/>
            </a:prstGeom>
            <a:noFill/>
            <a:ln w="28575">
              <a:solidFill>
                <a:srgbClr val="FFFF00"/>
              </a:solidFill>
              <a:round/>
              <a:headEnd/>
              <a:tailEnd/>
            </a:ln>
          </p:spPr>
          <p:txBody>
            <a:bodyPr/>
            <a:lstStyle/>
            <a:p>
              <a:endParaRPr lang="en-GB"/>
            </a:p>
          </p:txBody>
        </p:sp>
        <p:sp>
          <p:nvSpPr>
            <p:cNvPr id="38754" name="Line 603"/>
            <p:cNvSpPr>
              <a:spLocks noChangeShapeType="1"/>
            </p:cNvSpPr>
            <p:nvPr/>
          </p:nvSpPr>
          <p:spPr bwMode="auto">
            <a:xfrm>
              <a:off x="4825" y="2040"/>
              <a:ext cx="6" cy="1"/>
            </a:xfrm>
            <a:prstGeom prst="line">
              <a:avLst/>
            </a:prstGeom>
            <a:noFill/>
            <a:ln w="28575">
              <a:solidFill>
                <a:srgbClr val="FFFF00"/>
              </a:solidFill>
              <a:round/>
              <a:headEnd/>
              <a:tailEnd/>
            </a:ln>
          </p:spPr>
          <p:txBody>
            <a:bodyPr/>
            <a:lstStyle/>
            <a:p>
              <a:endParaRPr lang="en-GB"/>
            </a:p>
          </p:txBody>
        </p:sp>
        <p:sp>
          <p:nvSpPr>
            <p:cNvPr id="38755" name="Line 604"/>
            <p:cNvSpPr>
              <a:spLocks noChangeShapeType="1"/>
            </p:cNvSpPr>
            <p:nvPr/>
          </p:nvSpPr>
          <p:spPr bwMode="auto">
            <a:xfrm>
              <a:off x="4831" y="2040"/>
              <a:ext cx="12" cy="1"/>
            </a:xfrm>
            <a:prstGeom prst="line">
              <a:avLst/>
            </a:prstGeom>
            <a:noFill/>
            <a:ln w="28575">
              <a:solidFill>
                <a:srgbClr val="FFFF00"/>
              </a:solidFill>
              <a:round/>
              <a:headEnd/>
              <a:tailEnd/>
            </a:ln>
          </p:spPr>
          <p:txBody>
            <a:bodyPr/>
            <a:lstStyle/>
            <a:p>
              <a:endParaRPr lang="en-GB"/>
            </a:p>
          </p:txBody>
        </p:sp>
        <p:sp>
          <p:nvSpPr>
            <p:cNvPr id="38756" name="Line 605"/>
            <p:cNvSpPr>
              <a:spLocks noChangeShapeType="1"/>
            </p:cNvSpPr>
            <p:nvPr/>
          </p:nvSpPr>
          <p:spPr bwMode="auto">
            <a:xfrm>
              <a:off x="4843" y="2040"/>
              <a:ext cx="12" cy="1"/>
            </a:xfrm>
            <a:prstGeom prst="line">
              <a:avLst/>
            </a:prstGeom>
            <a:noFill/>
            <a:ln w="28575">
              <a:solidFill>
                <a:srgbClr val="FFFF00"/>
              </a:solidFill>
              <a:round/>
              <a:headEnd/>
              <a:tailEnd/>
            </a:ln>
          </p:spPr>
          <p:txBody>
            <a:bodyPr/>
            <a:lstStyle/>
            <a:p>
              <a:endParaRPr lang="en-GB"/>
            </a:p>
          </p:txBody>
        </p:sp>
      </p:grpSp>
      <p:grpSp>
        <p:nvGrpSpPr>
          <p:cNvPr id="5" name="Group 606"/>
          <p:cNvGrpSpPr>
            <a:grpSpLocks/>
          </p:cNvGrpSpPr>
          <p:nvPr/>
        </p:nvGrpSpPr>
        <p:grpSpPr bwMode="auto">
          <a:xfrm>
            <a:off x="4064000" y="3554413"/>
            <a:ext cx="3213100" cy="117475"/>
            <a:chOff x="2880" y="1967"/>
            <a:chExt cx="2024" cy="74"/>
          </a:xfrm>
        </p:grpSpPr>
        <p:sp>
          <p:nvSpPr>
            <p:cNvPr id="38357" name="Line 607"/>
            <p:cNvSpPr>
              <a:spLocks noChangeShapeType="1"/>
            </p:cNvSpPr>
            <p:nvPr/>
          </p:nvSpPr>
          <p:spPr bwMode="auto">
            <a:xfrm>
              <a:off x="4855" y="2040"/>
              <a:ext cx="6" cy="1"/>
            </a:xfrm>
            <a:prstGeom prst="line">
              <a:avLst/>
            </a:prstGeom>
            <a:noFill/>
            <a:ln w="28575">
              <a:solidFill>
                <a:srgbClr val="FFFF00"/>
              </a:solidFill>
              <a:round/>
              <a:headEnd/>
              <a:tailEnd/>
            </a:ln>
          </p:spPr>
          <p:txBody>
            <a:bodyPr/>
            <a:lstStyle/>
            <a:p>
              <a:endParaRPr lang="en-GB"/>
            </a:p>
          </p:txBody>
        </p:sp>
        <p:sp>
          <p:nvSpPr>
            <p:cNvPr id="38358" name="Line 608"/>
            <p:cNvSpPr>
              <a:spLocks noChangeShapeType="1"/>
            </p:cNvSpPr>
            <p:nvPr/>
          </p:nvSpPr>
          <p:spPr bwMode="auto">
            <a:xfrm>
              <a:off x="4861" y="2040"/>
              <a:ext cx="13" cy="1"/>
            </a:xfrm>
            <a:prstGeom prst="line">
              <a:avLst/>
            </a:prstGeom>
            <a:noFill/>
            <a:ln w="28575">
              <a:solidFill>
                <a:srgbClr val="FFFF00"/>
              </a:solidFill>
              <a:round/>
              <a:headEnd/>
              <a:tailEnd/>
            </a:ln>
          </p:spPr>
          <p:txBody>
            <a:bodyPr/>
            <a:lstStyle/>
            <a:p>
              <a:endParaRPr lang="en-GB"/>
            </a:p>
          </p:txBody>
        </p:sp>
        <p:sp>
          <p:nvSpPr>
            <p:cNvPr id="38359" name="Line 609"/>
            <p:cNvSpPr>
              <a:spLocks noChangeShapeType="1"/>
            </p:cNvSpPr>
            <p:nvPr/>
          </p:nvSpPr>
          <p:spPr bwMode="auto">
            <a:xfrm>
              <a:off x="4874" y="2040"/>
              <a:ext cx="12" cy="1"/>
            </a:xfrm>
            <a:prstGeom prst="line">
              <a:avLst/>
            </a:prstGeom>
            <a:noFill/>
            <a:ln w="28575">
              <a:solidFill>
                <a:srgbClr val="FFFF00"/>
              </a:solidFill>
              <a:round/>
              <a:headEnd/>
              <a:tailEnd/>
            </a:ln>
          </p:spPr>
          <p:txBody>
            <a:bodyPr/>
            <a:lstStyle/>
            <a:p>
              <a:endParaRPr lang="en-GB"/>
            </a:p>
          </p:txBody>
        </p:sp>
        <p:sp>
          <p:nvSpPr>
            <p:cNvPr id="38360" name="Line 610"/>
            <p:cNvSpPr>
              <a:spLocks noChangeShapeType="1"/>
            </p:cNvSpPr>
            <p:nvPr/>
          </p:nvSpPr>
          <p:spPr bwMode="auto">
            <a:xfrm>
              <a:off x="4886" y="2040"/>
              <a:ext cx="6" cy="1"/>
            </a:xfrm>
            <a:prstGeom prst="line">
              <a:avLst/>
            </a:prstGeom>
            <a:noFill/>
            <a:ln w="28575">
              <a:solidFill>
                <a:srgbClr val="FFFF00"/>
              </a:solidFill>
              <a:round/>
              <a:headEnd/>
              <a:tailEnd/>
            </a:ln>
          </p:spPr>
          <p:txBody>
            <a:bodyPr/>
            <a:lstStyle/>
            <a:p>
              <a:endParaRPr lang="en-GB"/>
            </a:p>
          </p:txBody>
        </p:sp>
        <p:sp>
          <p:nvSpPr>
            <p:cNvPr id="38361" name="Line 611"/>
            <p:cNvSpPr>
              <a:spLocks noChangeShapeType="1"/>
            </p:cNvSpPr>
            <p:nvPr/>
          </p:nvSpPr>
          <p:spPr bwMode="auto">
            <a:xfrm>
              <a:off x="4892" y="2040"/>
              <a:ext cx="12" cy="1"/>
            </a:xfrm>
            <a:prstGeom prst="line">
              <a:avLst/>
            </a:prstGeom>
            <a:noFill/>
            <a:ln w="28575">
              <a:solidFill>
                <a:srgbClr val="FFFF00"/>
              </a:solidFill>
              <a:round/>
              <a:headEnd/>
              <a:tailEnd/>
            </a:ln>
          </p:spPr>
          <p:txBody>
            <a:bodyPr/>
            <a:lstStyle/>
            <a:p>
              <a:endParaRPr lang="en-GB"/>
            </a:p>
          </p:txBody>
        </p:sp>
        <p:sp>
          <p:nvSpPr>
            <p:cNvPr id="38362" name="Line 612"/>
            <p:cNvSpPr>
              <a:spLocks noChangeShapeType="1"/>
            </p:cNvSpPr>
            <p:nvPr/>
          </p:nvSpPr>
          <p:spPr bwMode="auto">
            <a:xfrm>
              <a:off x="2880" y="2022"/>
              <a:ext cx="6" cy="1"/>
            </a:xfrm>
            <a:prstGeom prst="line">
              <a:avLst/>
            </a:prstGeom>
            <a:noFill/>
            <a:ln w="28575">
              <a:solidFill>
                <a:srgbClr val="000080"/>
              </a:solidFill>
              <a:round/>
              <a:headEnd/>
              <a:tailEnd/>
            </a:ln>
          </p:spPr>
          <p:txBody>
            <a:bodyPr/>
            <a:lstStyle/>
            <a:p>
              <a:endParaRPr lang="en-GB"/>
            </a:p>
          </p:txBody>
        </p:sp>
        <p:sp>
          <p:nvSpPr>
            <p:cNvPr id="38363" name="Line 613"/>
            <p:cNvSpPr>
              <a:spLocks noChangeShapeType="1"/>
            </p:cNvSpPr>
            <p:nvPr/>
          </p:nvSpPr>
          <p:spPr bwMode="auto">
            <a:xfrm flipV="1">
              <a:off x="2886" y="2016"/>
              <a:ext cx="12" cy="6"/>
            </a:xfrm>
            <a:prstGeom prst="line">
              <a:avLst/>
            </a:prstGeom>
            <a:noFill/>
            <a:ln w="28575">
              <a:solidFill>
                <a:srgbClr val="000080"/>
              </a:solidFill>
              <a:round/>
              <a:headEnd/>
              <a:tailEnd/>
            </a:ln>
          </p:spPr>
          <p:txBody>
            <a:bodyPr/>
            <a:lstStyle/>
            <a:p>
              <a:endParaRPr lang="en-GB"/>
            </a:p>
          </p:txBody>
        </p:sp>
        <p:sp>
          <p:nvSpPr>
            <p:cNvPr id="38364" name="Line 614"/>
            <p:cNvSpPr>
              <a:spLocks noChangeShapeType="1"/>
            </p:cNvSpPr>
            <p:nvPr/>
          </p:nvSpPr>
          <p:spPr bwMode="auto">
            <a:xfrm>
              <a:off x="2898" y="2016"/>
              <a:ext cx="6" cy="1"/>
            </a:xfrm>
            <a:prstGeom prst="line">
              <a:avLst/>
            </a:prstGeom>
            <a:noFill/>
            <a:ln w="28575">
              <a:solidFill>
                <a:srgbClr val="000080"/>
              </a:solidFill>
              <a:round/>
              <a:headEnd/>
              <a:tailEnd/>
            </a:ln>
          </p:spPr>
          <p:txBody>
            <a:bodyPr/>
            <a:lstStyle/>
            <a:p>
              <a:endParaRPr lang="en-GB"/>
            </a:p>
          </p:txBody>
        </p:sp>
        <p:sp>
          <p:nvSpPr>
            <p:cNvPr id="38365" name="Line 615"/>
            <p:cNvSpPr>
              <a:spLocks noChangeShapeType="1"/>
            </p:cNvSpPr>
            <p:nvPr/>
          </p:nvSpPr>
          <p:spPr bwMode="auto">
            <a:xfrm flipV="1">
              <a:off x="2904" y="2010"/>
              <a:ext cx="12" cy="6"/>
            </a:xfrm>
            <a:prstGeom prst="line">
              <a:avLst/>
            </a:prstGeom>
            <a:noFill/>
            <a:ln w="28575">
              <a:solidFill>
                <a:srgbClr val="000080"/>
              </a:solidFill>
              <a:round/>
              <a:headEnd/>
              <a:tailEnd/>
            </a:ln>
          </p:spPr>
          <p:txBody>
            <a:bodyPr/>
            <a:lstStyle/>
            <a:p>
              <a:endParaRPr lang="en-GB"/>
            </a:p>
          </p:txBody>
        </p:sp>
        <p:sp>
          <p:nvSpPr>
            <p:cNvPr id="38366" name="Line 616"/>
            <p:cNvSpPr>
              <a:spLocks noChangeShapeType="1"/>
            </p:cNvSpPr>
            <p:nvPr/>
          </p:nvSpPr>
          <p:spPr bwMode="auto">
            <a:xfrm>
              <a:off x="2916" y="2010"/>
              <a:ext cx="12" cy="1"/>
            </a:xfrm>
            <a:prstGeom prst="line">
              <a:avLst/>
            </a:prstGeom>
            <a:noFill/>
            <a:ln w="28575">
              <a:solidFill>
                <a:srgbClr val="000080"/>
              </a:solidFill>
              <a:round/>
              <a:headEnd/>
              <a:tailEnd/>
            </a:ln>
          </p:spPr>
          <p:txBody>
            <a:bodyPr/>
            <a:lstStyle/>
            <a:p>
              <a:endParaRPr lang="en-GB"/>
            </a:p>
          </p:txBody>
        </p:sp>
        <p:sp>
          <p:nvSpPr>
            <p:cNvPr id="38367" name="Line 617"/>
            <p:cNvSpPr>
              <a:spLocks noChangeShapeType="1"/>
            </p:cNvSpPr>
            <p:nvPr/>
          </p:nvSpPr>
          <p:spPr bwMode="auto">
            <a:xfrm>
              <a:off x="2928" y="2010"/>
              <a:ext cx="7" cy="1"/>
            </a:xfrm>
            <a:prstGeom prst="line">
              <a:avLst/>
            </a:prstGeom>
            <a:noFill/>
            <a:ln w="28575">
              <a:solidFill>
                <a:srgbClr val="000080"/>
              </a:solidFill>
              <a:round/>
              <a:headEnd/>
              <a:tailEnd/>
            </a:ln>
          </p:spPr>
          <p:txBody>
            <a:bodyPr/>
            <a:lstStyle/>
            <a:p>
              <a:endParaRPr lang="en-GB"/>
            </a:p>
          </p:txBody>
        </p:sp>
        <p:sp>
          <p:nvSpPr>
            <p:cNvPr id="38368" name="Line 618"/>
            <p:cNvSpPr>
              <a:spLocks noChangeShapeType="1"/>
            </p:cNvSpPr>
            <p:nvPr/>
          </p:nvSpPr>
          <p:spPr bwMode="auto">
            <a:xfrm flipV="1">
              <a:off x="2935" y="2004"/>
              <a:ext cx="12" cy="6"/>
            </a:xfrm>
            <a:prstGeom prst="line">
              <a:avLst/>
            </a:prstGeom>
            <a:noFill/>
            <a:ln w="28575">
              <a:solidFill>
                <a:srgbClr val="000080"/>
              </a:solidFill>
              <a:round/>
              <a:headEnd/>
              <a:tailEnd/>
            </a:ln>
          </p:spPr>
          <p:txBody>
            <a:bodyPr/>
            <a:lstStyle/>
            <a:p>
              <a:endParaRPr lang="en-GB"/>
            </a:p>
          </p:txBody>
        </p:sp>
        <p:sp>
          <p:nvSpPr>
            <p:cNvPr id="38369" name="Line 619"/>
            <p:cNvSpPr>
              <a:spLocks noChangeShapeType="1"/>
            </p:cNvSpPr>
            <p:nvPr/>
          </p:nvSpPr>
          <p:spPr bwMode="auto">
            <a:xfrm>
              <a:off x="2947" y="2004"/>
              <a:ext cx="12" cy="1"/>
            </a:xfrm>
            <a:prstGeom prst="line">
              <a:avLst/>
            </a:prstGeom>
            <a:noFill/>
            <a:ln w="28575">
              <a:solidFill>
                <a:srgbClr val="000080"/>
              </a:solidFill>
              <a:round/>
              <a:headEnd/>
              <a:tailEnd/>
            </a:ln>
          </p:spPr>
          <p:txBody>
            <a:bodyPr/>
            <a:lstStyle/>
            <a:p>
              <a:endParaRPr lang="en-GB"/>
            </a:p>
          </p:txBody>
        </p:sp>
        <p:sp>
          <p:nvSpPr>
            <p:cNvPr id="38370" name="Line 620"/>
            <p:cNvSpPr>
              <a:spLocks noChangeShapeType="1"/>
            </p:cNvSpPr>
            <p:nvPr/>
          </p:nvSpPr>
          <p:spPr bwMode="auto">
            <a:xfrm flipV="1">
              <a:off x="2959" y="1997"/>
              <a:ext cx="6" cy="7"/>
            </a:xfrm>
            <a:prstGeom prst="line">
              <a:avLst/>
            </a:prstGeom>
            <a:noFill/>
            <a:ln w="28575">
              <a:solidFill>
                <a:srgbClr val="000080"/>
              </a:solidFill>
              <a:round/>
              <a:headEnd/>
              <a:tailEnd/>
            </a:ln>
          </p:spPr>
          <p:txBody>
            <a:bodyPr/>
            <a:lstStyle/>
            <a:p>
              <a:endParaRPr lang="en-GB"/>
            </a:p>
          </p:txBody>
        </p:sp>
        <p:sp>
          <p:nvSpPr>
            <p:cNvPr id="38371" name="Line 621"/>
            <p:cNvSpPr>
              <a:spLocks noChangeShapeType="1"/>
            </p:cNvSpPr>
            <p:nvPr/>
          </p:nvSpPr>
          <p:spPr bwMode="auto">
            <a:xfrm>
              <a:off x="2965" y="1997"/>
              <a:ext cx="12" cy="1"/>
            </a:xfrm>
            <a:prstGeom prst="line">
              <a:avLst/>
            </a:prstGeom>
            <a:noFill/>
            <a:ln w="28575">
              <a:solidFill>
                <a:srgbClr val="000080"/>
              </a:solidFill>
              <a:round/>
              <a:headEnd/>
              <a:tailEnd/>
            </a:ln>
          </p:spPr>
          <p:txBody>
            <a:bodyPr/>
            <a:lstStyle/>
            <a:p>
              <a:endParaRPr lang="en-GB"/>
            </a:p>
          </p:txBody>
        </p:sp>
        <p:sp>
          <p:nvSpPr>
            <p:cNvPr id="38372" name="Line 622"/>
            <p:cNvSpPr>
              <a:spLocks noChangeShapeType="1"/>
            </p:cNvSpPr>
            <p:nvPr/>
          </p:nvSpPr>
          <p:spPr bwMode="auto">
            <a:xfrm>
              <a:off x="2977" y="1997"/>
              <a:ext cx="13" cy="1"/>
            </a:xfrm>
            <a:prstGeom prst="line">
              <a:avLst/>
            </a:prstGeom>
            <a:noFill/>
            <a:ln w="28575">
              <a:solidFill>
                <a:srgbClr val="000080"/>
              </a:solidFill>
              <a:round/>
              <a:headEnd/>
              <a:tailEnd/>
            </a:ln>
          </p:spPr>
          <p:txBody>
            <a:bodyPr/>
            <a:lstStyle/>
            <a:p>
              <a:endParaRPr lang="en-GB"/>
            </a:p>
          </p:txBody>
        </p:sp>
        <p:sp>
          <p:nvSpPr>
            <p:cNvPr id="38373" name="Line 623"/>
            <p:cNvSpPr>
              <a:spLocks noChangeShapeType="1"/>
            </p:cNvSpPr>
            <p:nvPr/>
          </p:nvSpPr>
          <p:spPr bwMode="auto">
            <a:xfrm flipV="1">
              <a:off x="2990" y="1991"/>
              <a:ext cx="6" cy="6"/>
            </a:xfrm>
            <a:prstGeom prst="line">
              <a:avLst/>
            </a:prstGeom>
            <a:noFill/>
            <a:ln w="28575">
              <a:solidFill>
                <a:srgbClr val="000080"/>
              </a:solidFill>
              <a:round/>
              <a:headEnd/>
              <a:tailEnd/>
            </a:ln>
          </p:spPr>
          <p:txBody>
            <a:bodyPr/>
            <a:lstStyle/>
            <a:p>
              <a:endParaRPr lang="en-GB"/>
            </a:p>
          </p:txBody>
        </p:sp>
        <p:sp>
          <p:nvSpPr>
            <p:cNvPr id="38374" name="Line 624"/>
            <p:cNvSpPr>
              <a:spLocks noChangeShapeType="1"/>
            </p:cNvSpPr>
            <p:nvPr/>
          </p:nvSpPr>
          <p:spPr bwMode="auto">
            <a:xfrm>
              <a:off x="2996" y="1991"/>
              <a:ext cx="12" cy="1"/>
            </a:xfrm>
            <a:prstGeom prst="line">
              <a:avLst/>
            </a:prstGeom>
            <a:noFill/>
            <a:ln w="28575">
              <a:solidFill>
                <a:srgbClr val="000080"/>
              </a:solidFill>
              <a:round/>
              <a:headEnd/>
              <a:tailEnd/>
            </a:ln>
          </p:spPr>
          <p:txBody>
            <a:bodyPr/>
            <a:lstStyle/>
            <a:p>
              <a:endParaRPr lang="en-GB"/>
            </a:p>
          </p:txBody>
        </p:sp>
        <p:sp>
          <p:nvSpPr>
            <p:cNvPr id="38375" name="Line 625"/>
            <p:cNvSpPr>
              <a:spLocks noChangeShapeType="1"/>
            </p:cNvSpPr>
            <p:nvPr/>
          </p:nvSpPr>
          <p:spPr bwMode="auto">
            <a:xfrm>
              <a:off x="3008" y="1991"/>
              <a:ext cx="12" cy="1"/>
            </a:xfrm>
            <a:prstGeom prst="line">
              <a:avLst/>
            </a:prstGeom>
            <a:noFill/>
            <a:ln w="28575">
              <a:solidFill>
                <a:srgbClr val="000080"/>
              </a:solidFill>
              <a:round/>
              <a:headEnd/>
              <a:tailEnd/>
            </a:ln>
          </p:spPr>
          <p:txBody>
            <a:bodyPr/>
            <a:lstStyle/>
            <a:p>
              <a:endParaRPr lang="en-GB"/>
            </a:p>
          </p:txBody>
        </p:sp>
        <p:sp>
          <p:nvSpPr>
            <p:cNvPr id="38376" name="Line 626"/>
            <p:cNvSpPr>
              <a:spLocks noChangeShapeType="1"/>
            </p:cNvSpPr>
            <p:nvPr/>
          </p:nvSpPr>
          <p:spPr bwMode="auto">
            <a:xfrm flipV="1">
              <a:off x="3020" y="1985"/>
              <a:ext cx="6" cy="6"/>
            </a:xfrm>
            <a:prstGeom prst="line">
              <a:avLst/>
            </a:prstGeom>
            <a:noFill/>
            <a:ln w="28575">
              <a:solidFill>
                <a:srgbClr val="000080"/>
              </a:solidFill>
              <a:round/>
              <a:headEnd/>
              <a:tailEnd/>
            </a:ln>
          </p:spPr>
          <p:txBody>
            <a:bodyPr/>
            <a:lstStyle/>
            <a:p>
              <a:endParaRPr lang="en-GB"/>
            </a:p>
          </p:txBody>
        </p:sp>
        <p:sp>
          <p:nvSpPr>
            <p:cNvPr id="38377" name="Line 627"/>
            <p:cNvSpPr>
              <a:spLocks noChangeShapeType="1"/>
            </p:cNvSpPr>
            <p:nvPr/>
          </p:nvSpPr>
          <p:spPr bwMode="auto">
            <a:xfrm>
              <a:off x="3026" y="1985"/>
              <a:ext cx="13" cy="1"/>
            </a:xfrm>
            <a:prstGeom prst="line">
              <a:avLst/>
            </a:prstGeom>
            <a:noFill/>
            <a:ln w="28575">
              <a:solidFill>
                <a:srgbClr val="000080"/>
              </a:solidFill>
              <a:round/>
              <a:headEnd/>
              <a:tailEnd/>
            </a:ln>
          </p:spPr>
          <p:txBody>
            <a:bodyPr/>
            <a:lstStyle/>
            <a:p>
              <a:endParaRPr lang="en-GB"/>
            </a:p>
          </p:txBody>
        </p:sp>
        <p:sp>
          <p:nvSpPr>
            <p:cNvPr id="38378" name="Line 628"/>
            <p:cNvSpPr>
              <a:spLocks noChangeShapeType="1"/>
            </p:cNvSpPr>
            <p:nvPr/>
          </p:nvSpPr>
          <p:spPr bwMode="auto">
            <a:xfrm>
              <a:off x="3039" y="1985"/>
              <a:ext cx="12" cy="1"/>
            </a:xfrm>
            <a:prstGeom prst="line">
              <a:avLst/>
            </a:prstGeom>
            <a:noFill/>
            <a:ln w="28575">
              <a:solidFill>
                <a:srgbClr val="000080"/>
              </a:solidFill>
              <a:round/>
              <a:headEnd/>
              <a:tailEnd/>
            </a:ln>
          </p:spPr>
          <p:txBody>
            <a:bodyPr/>
            <a:lstStyle/>
            <a:p>
              <a:endParaRPr lang="en-GB"/>
            </a:p>
          </p:txBody>
        </p:sp>
        <p:sp>
          <p:nvSpPr>
            <p:cNvPr id="38379" name="Line 629"/>
            <p:cNvSpPr>
              <a:spLocks noChangeShapeType="1"/>
            </p:cNvSpPr>
            <p:nvPr/>
          </p:nvSpPr>
          <p:spPr bwMode="auto">
            <a:xfrm>
              <a:off x="3051" y="1985"/>
              <a:ext cx="6" cy="1"/>
            </a:xfrm>
            <a:prstGeom prst="line">
              <a:avLst/>
            </a:prstGeom>
            <a:noFill/>
            <a:ln w="28575">
              <a:solidFill>
                <a:srgbClr val="000080"/>
              </a:solidFill>
              <a:round/>
              <a:headEnd/>
              <a:tailEnd/>
            </a:ln>
          </p:spPr>
          <p:txBody>
            <a:bodyPr/>
            <a:lstStyle/>
            <a:p>
              <a:endParaRPr lang="en-GB"/>
            </a:p>
          </p:txBody>
        </p:sp>
        <p:sp>
          <p:nvSpPr>
            <p:cNvPr id="38380" name="Line 630"/>
            <p:cNvSpPr>
              <a:spLocks noChangeShapeType="1"/>
            </p:cNvSpPr>
            <p:nvPr/>
          </p:nvSpPr>
          <p:spPr bwMode="auto">
            <a:xfrm flipV="1">
              <a:off x="3057" y="1979"/>
              <a:ext cx="12" cy="6"/>
            </a:xfrm>
            <a:prstGeom prst="line">
              <a:avLst/>
            </a:prstGeom>
            <a:noFill/>
            <a:ln w="28575">
              <a:solidFill>
                <a:srgbClr val="000080"/>
              </a:solidFill>
              <a:round/>
              <a:headEnd/>
              <a:tailEnd/>
            </a:ln>
          </p:spPr>
          <p:txBody>
            <a:bodyPr/>
            <a:lstStyle/>
            <a:p>
              <a:endParaRPr lang="en-GB"/>
            </a:p>
          </p:txBody>
        </p:sp>
        <p:sp>
          <p:nvSpPr>
            <p:cNvPr id="38381" name="Line 631"/>
            <p:cNvSpPr>
              <a:spLocks noChangeShapeType="1"/>
            </p:cNvSpPr>
            <p:nvPr/>
          </p:nvSpPr>
          <p:spPr bwMode="auto">
            <a:xfrm>
              <a:off x="3069" y="1979"/>
              <a:ext cx="12" cy="1"/>
            </a:xfrm>
            <a:prstGeom prst="line">
              <a:avLst/>
            </a:prstGeom>
            <a:noFill/>
            <a:ln w="28575">
              <a:solidFill>
                <a:srgbClr val="000080"/>
              </a:solidFill>
              <a:round/>
              <a:headEnd/>
              <a:tailEnd/>
            </a:ln>
          </p:spPr>
          <p:txBody>
            <a:bodyPr/>
            <a:lstStyle/>
            <a:p>
              <a:endParaRPr lang="en-GB"/>
            </a:p>
          </p:txBody>
        </p:sp>
        <p:sp>
          <p:nvSpPr>
            <p:cNvPr id="38382" name="Line 632"/>
            <p:cNvSpPr>
              <a:spLocks noChangeShapeType="1"/>
            </p:cNvSpPr>
            <p:nvPr/>
          </p:nvSpPr>
          <p:spPr bwMode="auto">
            <a:xfrm>
              <a:off x="3081" y="1979"/>
              <a:ext cx="7" cy="1"/>
            </a:xfrm>
            <a:prstGeom prst="line">
              <a:avLst/>
            </a:prstGeom>
            <a:noFill/>
            <a:ln w="28575">
              <a:solidFill>
                <a:srgbClr val="000080"/>
              </a:solidFill>
              <a:round/>
              <a:headEnd/>
              <a:tailEnd/>
            </a:ln>
          </p:spPr>
          <p:txBody>
            <a:bodyPr/>
            <a:lstStyle/>
            <a:p>
              <a:endParaRPr lang="en-GB"/>
            </a:p>
          </p:txBody>
        </p:sp>
        <p:sp>
          <p:nvSpPr>
            <p:cNvPr id="38383" name="Line 633"/>
            <p:cNvSpPr>
              <a:spLocks noChangeShapeType="1"/>
            </p:cNvSpPr>
            <p:nvPr/>
          </p:nvSpPr>
          <p:spPr bwMode="auto">
            <a:xfrm>
              <a:off x="3088" y="1979"/>
              <a:ext cx="12" cy="1"/>
            </a:xfrm>
            <a:prstGeom prst="line">
              <a:avLst/>
            </a:prstGeom>
            <a:noFill/>
            <a:ln w="28575">
              <a:solidFill>
                <a:srgbClr val="000080"/>
              </a:solidFill>
              <a:round/>
              <a:headEnd/>
              <a:tailEnd/>
            </a:ln>
          </p:spPr>
          <p:txBody>
            <a:bodyPr/>
            <a:lstStyle/>
            <a:p>
              <a:endParaRPr lang="en-GB"/>
            </a:p>
          </p:txBody>
        </p:sp>
        <p:sp>
          <p:nvSpPr>
            <p:cNvPr id="38384" name="Line 634"/>
            <p:cNvSpPr>
              <a:spLocks noChangeShapeType="1"/>
            </p:cNvSpPr>
            <p:nvPr/>
          </p:nvSpPr>
          <p:spPr bwMode="auto">
            <a:xfrm>
              <a:off x="3100" y="1979"/>
              <a:ext cx="12" cy="1"/>
            </a:xfrm>
            <a:prstGeom prst="line">
              <a:avLst/>
            </a:prstGeom>
            <a:noFill/>
            <a:ln w="28575">
              <a:solidFill>
                <a:srgbClr val="000080"/>
              </a:solidFill>
              <a:round/>
              <a:headEnd/>
              <a:tailEnd/>
            </a:ln>
          </p:spPr>
          <p:txBody>
            <a:bodyPr/>
            <a:lstStyle/>
            <a:p>
              <a:endParaRPr lang="en-GB"/>
            </a:p>
          </p:txBody>
        </p:sp>
        <p:sp>
          <p:nvSpPr>
            <p:cNvPr id="38385" name="Line 635"/>
            <p:cNvSpPr>
              <a:spLocks noChangeShapeType="1"/>
            </p:cNvSpPr>
            <p:nvPr/>
          </p:nvSpPr>
          <p:spPr bwMode="auto">
            <a:xfrm flipV="1">
              <a:off x="3112" y="1973"/>
              <a:ext cx="6" cy="6"/>
            </a:xfrm>
            <a:prstGeom prst="line">
              <a:avLst/>
            </a:prstGeom>
            <a:noFill/>
            <a:ln w="28575">
              <a:solidFill>
                <a:srgbClr val="000080"/>
              </a:solidFill>
              <a:round/>
              <a:headEnd/>
              <a:tailEnd/>
            </a:ln>
          </p:spPr>
          <p:txBody>
            <a:bodyPr/>
            <a:lstStyle/>
            <a:p>
              <a:endParaRPr lang="en-GB"/>
            </a:p>
          </p:txBody>
        </p:sp>
        <p:sp>
          <p:nvSpPr>
            <p:cNvPr id="38386" name="Line 636"/>
            <p:cNvSpPr>
              <a:spLocks noChangeShapeType="1"/>
            </p:cNvSpPr>
            <p:nvPr/>
          </p:nvSpPr>
          <p:spPr bwMode="auto">
            <a:xfrm>
              <a:off x="3118" y="1973"/>
              <a:ext cx="12" cy="1"/>
            </a:xfrm>
            <a:prstGeom prst="line">
              <a:avLst/>
            </a:prstGeom>
            <a:noFill/>
            <a:ln w="28575">
              <a:solidFill>
                <a:srgbClr val="000080"/>
              </a:solidFill>
              <a:round/>
              <a:headEnd/>
              <a:tailEnd/>
            </a:ln>
          </p:spPr>
          <p:txBody>
            <a:bodyPr/>
            <a:lstStyle/>
            <a:p>
              <a:endParaRPr lang="en-GB"/>
            </a:p>
          </p:txBody>
        </p:sp>
        <p:sp>
          <p:nvSpPr>
            <p:cNvPr id="38387" name="Line 637"/>
            <p:cNvSpPr>
              <a:spLocks noChangeShapeType="1"/>
            </p:cNvSpPr>
            <p:nvPr/>
          </p:nvSpPr>
          <p:spPr bwMode="auto">
            <a:xfrm>
              <a:off x="3130" y="1973"/>
              <a:ext cx="13" cy="1"/>
            </a:xfrm>
            <a:prstGeom prst="line">
              <a:avLst/>
            </a:prstGeom>
            <a:noFill/>
            <a:ln w="28575">
              <a:solidFill>
                <a:srgbClr val="000080"/>
              </a:solidFill>
              <a:round/>
              <a:headEnd/>
              <a:tailEnd/>
            </a:ln>
          </p:spPr>
          <p:txBody>
            <a:bodyPr/>
            <a:lstStyle/>
            <a:p>
              <a:endParaRPr lang="en-GB"/>
            </a:p>
          </p:txBody>
        </p:sp>
        <p:sp>
          <p:nvSpPr>
            <p:cNvPr id="38388" name="Line 638"/>
            <p:cNvSpPr>
              <a:spLocks noChangeShapeType="1"/>
            </p:cNvSpPr>
            <p:nvPr/>
          </p:nvSpPr>
          <p:spPr bwMode="auto">
            <a:xfrm>
              <a:off x="3143" y="1973"/>
              <a:ext cx="6" cy="1"/>
            </a:xfrm>
            <a:prstGeom prst="line">
              <a:avLst/>
            </a:prstGeom>
            <a:noFill/>
            <a:ln w="28575">
              <a:solidFill>
                <a:srgbClr val="000080"/>
              </a:solidFill>
              <a:round/>
              <a:headEnd/>
              <a:tailEnd/>
            </a:ln>
          </p:spPr>
          <p:txBody>
            <a:bodyPr/>
            <a:lstStyle/>
            <a:p>
              <a:endParaRPr lang="en-GB"/>
            </a:p>
          </p:txBody>
        </p:sp>
        <p:sp>
          <p:nvSpPr>
            <p:cNvPr id="38389" name="Line 639"/>
            <p:cNvSpPr>
              <a:spLocks noChangeShapeType="1"/>
            </p:cNvSpPr>
            <p:nvPr/>
          </p:nvSpPr>
          <p:spPr bwMode="auto">
            <a:xfrm>
              <a:off x="3149" y="1973"/>
              <a:ext cx="12" cy="1"/>
            </a:xfrm>
            <a:prstGeom prst="line">
              <a:avLst/>
            </a:prstGeom>
            <a:noFill/>
            <a:ln w="28575">
              <a:solidFill>
                <a:srgbClr val="000080"/>
              </a:solidFill>
              <a:round/>
              <a:headEnd/>
              <a:tailEnd/>
            </a:ln>
          </p:spPr>
          <p:txBody>
            <a:bodyPr/>
            <a:lstStyle/>
            <a:p>
              <a:endParaRPr lang="en-GB"/>
            </a:p>
          </p:txBody>
        </p:sp>
        <p:sp>
          <p:nvSpPr>
            <p:cNvPr id="38390" name="Line 640"/>
            <p:cNvSpPr>
              <a:spLocks noChangeShapeType="1"/>
            </p:cNvSpPr>
            <p:nvPr/>
          </p:nvSpPr>
          <p:spPr bwMode="auto">
            <a:xfrm>
              <a:off x="3161" y="1973"/>
              <a:ext cx="12" cy="1"/>
            </a:xfrm>
            <a:prstGeom prst="line">
              <a:avLst/>
            </a:prstGeom>
            <a:noFill/>
            <a:ln w="28575">
              <a:solidFill>
                <a:srgbClr val="000080"/>
              </a:solidFill>
              <a:round/>
              <a:headEnd/>
              <a:tailEnd/>
            </a:ln>
          </p:spPr>
          <p:txBody>
            <a:bodyPr/>
            <a:lstStyle/>
            <a:p>
              <a:endParaRPr lang="en-GB"/>
            </a:p>
          </p:txBody>
        </p:sp>
        <p:sp>
          <p:nvSpPr>
            <p:cNvPr id="38391" name="Line 641"/>
            <p:cNvSpPr>
              <a:spLocks noChangeShapeType="1"/>
            </p:cNvSpPr>
            <p:nvPr/>
          </p:nvSpPr>
          <p:spPr bwMode="auto">
            <a:xfrm>
              <a:off x="3173" y="1973"/>
              <a:ext cx="6" cy="1"/>
            </a:xfrm>
            <a:prstGeom prst="line">
              <a:avLst/>
            </a:prstGeom>
            <a:noFill/>
            <a:ln w="28575">
              <a:solidFill>
                <a:srgbClr val="000080"/>
              </a:solidFill>
              <a:round/>
              <a:headEnd/>
              <a:tailEnd/>
            </a:ln>
          </p:spPr>
          <p:txBody>
            <a:bodyPr/>
            <a:lstStyle/>
            <a:p>
              <a:endParaRPr lang="en-GB"/>
            </a:p>
          </p:txBody>
        </p:sp>
        <p:sp>
          <p:nvSpPr>
            <p:cNvPr id="38392" name="Line 642"/>
            <p:cNvSpPr>
              <a:spLocks noChangeShapeType="1"/>
            </p:cNvSpPr>
            <p:nvPr/>
          </p:nvSpPr>
          <p:spPr bwMode="auto">
            <a:xfrm>
              <a:off x="3179" y="1973"/>
              <a:ext cx="13" cy="1"/>
            </a:xfrm>
            <a:prstGeom prst="line">
              <a:avLst/>
            </a:prstGeom>
            <a:noFill/>
            <a:ln w="28575">
              <a:solidFill>
                <a:srgbClr val="000080"/>
              </a:solidFill>
              <a:round/>
              <a:headEnd/>
              <a:tailEnd/>
            </a:ln>
          </p:spPr>
          <p:txBody>
            <a:bodyPr/>
            <a:lstStyle/>
            <a:p>
              <a:endParaRPr lang="en-GB"/>
            </a:p>
          </p:txBody>
        </p:sp>
        <p:sp>
          <p:nvSpPr>
            <p:cNvPr id="38393" name="Line 643"/>
            <p:cNvSpPr>
              <a:spLocks noChangeShapeType="1"/>
            </p:cNvSpPr>
            <p:nvPr/>
          </p:nvSpPr>
          <p:spPr bwMode="auto">
            <a:xfrm>
              <a:off x="3192" y="1973"/>
              <a:ext cx="12" cy="1"/>
            </a:xfrm>
            <a:prstGeom prst="line">
              <a:avLst/>
            </a:prstGeom>
            <a:noFill/>
            <a:ln w="28575">
              <a:solidFill>
                <a:srgbClr val="000080"/>
              </a:solidFill>
              <a:round/>
              <a:headEnd/>
              <a:tailEnd/>
            </a:ln>
          </p:spPr>
          <p:txBody>
            <a:bodyPr/>
            <a:lstStyle/>
            <a:p>
              <a:endParaRPr lang="en-GB"/>
            </a:p>
          </p:txBody>
        </p:sp>
        <p:sp>
          <p:nvSpPr>
            <p:cNvPr id="38394" name="Line 644"/>
            <p:cNvSpPr>
              <a:spLocks noChangeShapeType="1"/>
            </p:cNvSpPr>
            <p:nvPr/>
          </p:nvSpPr>
          <p:spPr bwMode="auto">
            <a:xfrm flipV="1">
              <a:off x="3204" y="1967"/>
              <a:ext cx="6" cy="6"/>
            </a:xfrm>
            <a:prstGeom prst="line">
              <a:avLst/>
            </a:prstGeom>
            <a:noFill/>
            <a:ln w="28575">
              <a:solidFill>
                <a:srgbClr val="000080"/>
              </a:solidFill>
              <a:round/>
              <a:headEnd/>
              <a:tailEnd/>
            </a:ln>
          </p:spPr>
          <p:txBody>
            <a:bodyPr/>
            <a:lstStyle/>
            <a:p>
              <a:endParaRPr lang="en-GB"/>
            </a:p>
          </p:txBody>
        </p:sp>
        <p:sp>
          <p:nvSpPr>
            <p:cNvPr id="38395" name="Line 645"/>
            <p:cNvSpPr>
              <a:spLocks noChangeShapeType="1"/>
            </p:cNvSpPr>
            <p:nvPr/>
          </p:nvSpPr>
          <p:spPr bwMode="auto">
            <a:xfrm>
              <a:off x="3210" y="1967"/>
              <a:ext cx="12" cy="1"/>
            </a:xfrm>
            <a:prstGeom prst="line">
              <a:avLst/>
            </a:prstGeom>
            <a:noFill/>
            <a:ln w="28575">
              <a:solidFill>
                <a:srgbClr val="000080"/>
              </a:solidFill>
              <a:round/>
              <a:headEnd/>
              <a:tailEnd/>
            </a:ln>
          </p:spPr>
          <p:txBody>
            <a:bodyPr/>
            <a:lstStyle/>
            <a:p>
              <a:endParaRPr lang="en-GB"/>
            </a:p>
          </p:txBody>
        </p:sp>
        <p:sp>
          <p:nvSpPr>
            <p:cNvPr id="38396" name="Line 646"/>
            <p:cNvSpPr>
              <a:spLocks noChangeShapeType="1"/>
            </p:cNvSpPr>
            <p:nvPr/>
          </p:nvSpPr>
          <p:spPr bwMode="auto">
            <a:xfrm>
              <a:off x="3222" y="1967"/>
              <a:ext cx="12" cy="1"/>
            </a:xfrm>
            <a:prstGeom prst="line">
              <a:avLst/>
            </a:prstGeom>
            <a:noFill/>
            <a:ln w="28575">
              <a:solidFill>
                <a:srgbClr val="000080"/>
              </a:solidFill>
              <a:round/>
              <a:headEnd/>
              <a:tailEnd/>
            </a:ln>
          </p:spPr>
          <p:txBody>
            <a:bodyPr/>
            <a:lstStyle/>
            <a:p>
              <a:endParaRPr lang="en-GB"/>
            </a:p>
          </p:txBody>
        </p:sp>
        <p:sp>
          <p:nvSpPr>
            <p:cNvPr id="38397" name="Line 647"/>
            <p:cNvSpPr>
              <a:spLocks noChangeShapeType="1"/>
            </p:cNvSpPr>
            <p:nvPr/>
          </p:nvSpPr>
          <p:spPr bwMode="auto">
            <a:xfrm>
              <a:off x="3234" y="1967"/>
              <a:ext cx="6" cy="1"/>
            </a:xfrm>
            <a:prstGeom prst="line">
              <a:avLst/>
            </a:prstGeom>
            <a:noFill/>
            <a:ln w="28575">
              <a:solidFill>
                <a:srgbClr val="000080"/>
              </a:solidFill>
              <a:round/>
              <a:headEnd/>
              <a:tailEnd/>
            </a:ln>
          </p:spPr>
          <p:txBody>
            <a:bodyPr/>
            <a:lstStyle/>
            <a:p>
              <a:endParaRPr lang="en-GB"/>
            </a:p>
          </p:txBody>
        </p:sp>
        <p:sp>
          <p:nvSpPr>
            <p:cNvPr id="38398" name="Line 648"/>
            <p:cNvSpPr>
              <a:spLocks noChangeShapeType="1"/>
            </p:cNvSpPr>
            <p:nvPr/>
          </p:nvSpPr>
          <p:spPr bwMode="auto">
            <a:xfrm>
              <a:off x="3240" y="1967"/>
              <a:ext cx="13" cy="1"/>
            </a:xfrm>
            <a:prstGeom prst="line">
              <a:avLst/>
            </a:prstGeom>
            <a:noFill/>
            <a:ln w="28575">
              <a:solidFill>
                <a:srgbClr val="000080"/>
              </a:solidFill>
              <a:round/>
              <a:headEnd/>
              <a:tailEnd/>
            </a:ln>
          </p:spPr>
          <p:txBody>
            <a:bodyPr/>
            <a:lstStyle/>
            <a:p>
              <a:endParaRPr lang="en-GB"/>
            </a:p>
          </p:txBody>
        </p:sp>
        <p:sp>
          <p:nvSpPr>
            <p:cNvPr id="38399" name="Line 649"/>
            <p:cNvSpPr>
              <a:spLocks noChangeShapeType="1"/>
            </p:cNvSpPr>
            <p:nvPr/>
          </p:nvSpPr>
          <p:spPr bwMode="auto">
            <a:xfrm>
              <a:off x="3253" y="1967"/>
              <a:ext cx="6" cy="1"/>
            </a:xfrm>
            <a:prstGeom prst="line">
              <a:avLst/>
            </a:prstGeom>
            <a:noFill/>
            <a:ln w="28575">
              <a:solidFill>
                <a:srgbClr val="000080"/>
              </a:solidFill>
              <a:round/>
              <a:headEnd/>
              <a:tailEnd/>
            </a:ln>
          </p:spPr>
          <p:txBody>
            <a:bodyPr/>
            <a:lstStyle/>
            <a:p>
              <a:endParaRPr lang="en-GB"/>
            </a:p>
          </p:txBody>
        </p:sp>
        <p:sp>
          <p:nvSpPr>
            <p:cNvPr id="38400" name="Line 650"/>
            <p:cNvSpPr>
              <a:spLocks noChangeShapeType="1"/>
            </p:cNvSpPr>
            <p:nvPr/>
          </p:nvSpPr>
          <p:spPr bwMode="auto">
            <a:xfrm>
              <a:off x="3259" y="1967"/>
              <a:ext cx="12" cy="1"/>
            </a:xfrm>
            <a:prstGeom prst="line">
              <a:avLst/>
            </a:prstGeom>
            <a:noFill/>
            <a:ln w="28575">
              <a:solidFill>
                <a:srgbClr val="000080"/>
              </a:solidFill>
              <a:round/>
              <a:headEnd/>
              <a:tailEnd/>
            </a:ln>
          </p:spPr>
          <p:txBody>
            <a:bodyPr/>
            <a:lstStyle/>
            <a:p>
              <a:endParaRPr lang="en-GB"/>
            </a:p>
          </p:txBody>
        </p:sp>
        <p:sp>
          <p:nvSpPr>
            <p:cNvPr id="38401" name="Line 651"/>
            <p:cNvSpPr>
              <a:spLocks noChangeShapeType="1"/>
            </p:cNvSpPr>
            <p:nvPr/>
          </p:nvSpPr>
          <p:spPr bwMode="auto">
            <a:xfrm>
              <a:off x="3271" y="1967"/>
              <a:ext cx="12" cy="1"/>
            </a:xfrm>
            <a:prstGeom prst="line">
              <a:avLst/>
            </a:prstGeom>
            <a:noFill/>
            <a:ln w="28575">
              <a:solidFill>
                <a:srgbClr val="000080"/>
              </a:solidFill>
              <a:round/>
              <a:headEnd/>
              <a:tailEnd/>
            </a:ln>
          </p:spPr>
          <p:txBody>
            <a:bodyPr/>
            <a:lstStyle/>
            <a:p>
              <a:endParaRPr lang="en-GB"/>
            </a:p>
          </p:txBody>
        </p:sp>
        <p:sp>
          <p:nvSpPr>
            <p:cNvPr id="38402" name="Line 652"/>
            <p:cNvSpPr>
              <a:spLocks noChangeShapeType="1"/>
            </p:cNvSpPr>
            <p:nvPr/>
          </p:nvSpPr>
          <p:spPr bwMode="auto">
            <a:xfrm>
              <a:off x="3283" y="1967"/>
              <a:ext cx="6" cy="1"/>
            </a:xfrm>
            <a:prstGeom prst="line">
              <a:avLst/>
            </a:prstGeom>
            <a:noFill/>
            <a:ln w="28575">
              <a:solidFill>
                <a:srgbClr val="000080"/>
              </a:solidFill>
              <a:round/>
              <a:headEnd/>
              <a:tailEnd/>
            </a:ln>
          </p:spPr>
          <p:txBody>
            <a:bodyPr/>
            <a:lstStyle/>
            <a:p>
              <a:endParaRPr lang="en-GB"/>
            </a:p>
          </p:txBody>
        </p:sp>
        <p:sp>
          <p:nvSpPr>
            <p:cNvPr id="38403" name="Line 653"/>
            <p:cNvSpPr>
              <a:spLocks noChangeShapeType="1"/>
            </p:cNvSpPr>
            <p:nvPr/>
          </p:nvSpPr>
          <p:spPr bwMode="auto">
            <a:xfrm>
              <a:off x="3289" y="1967"/>
              <a:ext cx="13" cy="1"/>
            </a:xfrm>
            <a:prstGeom prst="line">
              <a:avLst/>
            </a:prstGeom>
            <a:noFill/>
            <a:ln w="28575">
              <a:solidFill>
                <a:srgbClr val="000080"/>
              </a:solidFill>
              <a:round/>
              <a:headEnd/>
              <a:tailEnd/>
            </a:ln>
          </p:spPr>
          <p:txBody>
            <a:bodyPr/>
            <a:lstStyle/>
            <a:p>
              <a:endParaRPr lang="en-GB"/>
            </a:p>
          </p:txBody>
        </p:sp>
        <p:sp>
          <p:nvSpPr>
            <p:cNvPr id="38404" name="Line 654"/>
            <p:cNvSpPr>
              <a:spLocks noChangeShapeType="1"/>
            </p:cNvSpPr>
            <p:nvPr/>
          </p:nvSpPr>
          <p:spPr bwMode="auto">
            <a:xfrm>
              <a:off x="3302" y="1967"/>
              <a:ext cx="12" cy="1"/>
            </a:xfrm>
            <a:prstGeom prst="line">
              <a:avLst/>
            </a:prstGeom>
            <a:noFill/>
            <a:ln w="28575">
              <a:solidFill>
                <a:srgbClr val="000080"/>
              </a:solidFill>
              <a:round/>
              <a:headEnd/>
              <a:tailEnd/>
            </a:ln>
          </p:spPr>
          <p:txBody>
            <a:bodyPr/>
            <a:lstStyle/>
            <a:p>
              <a:endParaRPr lang="en-GB"/>
            </a:p>
          </p:txBody>
        </p:sp>
        <p:sp>
          <p:nvSpPr>
            <p:cNvPr id="38405" name="Line 655"/>
            <p:cNvSpPr>
              <a:spLocks noChangeShapeType="1"/>
            </p:cNvSpPr>
            <p:nvPr/>
          </p:nvSpPr>
          <p:spPr bwMode="auto">
            <a:xfrm>
              <a:off x="3314" y="1967"/>
              <a:ext cx="6" cy="1"/>
            </a:xfrm>
            <a:prstGeom prst="line">
              <a:avLst/>
            </a:prstGeom>
            <a:noFill/>
            <a:ln w="28575">
              <a:solidFill>
                <a:srgbClr val="000080"/>
              </a:solidFill>
              <a:round/>
              <a:headEnd/>
              <a:tailEnd/>
            </a:ln>
          </p:spPr>
          <p:txBody>
            <a:bodyPr/>
            <a:lstStyle/>
            <a:p>
              <a:endParaRPr lang="en-GB"/>
            </a:p>
          </p:txBody>
        </p:sp>
        <p:sp>
          <p:nvSpPr>
            <p:cNvPr id="38406" name="Line 656"/>
            <p:cNvSpPr>
              <a:spLocks noChangeShapeType="1"/>
            </p:cNvSpPr>
            <p:nvPr/>
          </p:nvSpPr>
          <p:spPr bwMode="auto">
            <a:xfrm>
              <a:off x="3320" y="1967"/>
              <a:ext cx="12" cy="1"/>
            </a:xfrm>
            <a:prstGeom prst="line">
              <a:avLst/>
            </a:prstGeom>
            <a:noFill/>
            <a:ln w="28575">
              <a:solidFill>
                <a:srgbClr val="000080"/>
              </a:solidFill>
              <a:round/>
              <a:headEnd/>
              <a:tailEnd/>
            </a:ln>
          </p:spPr>
          <p:txBody>
            <a:bodyPr/>
            <a:lstStyle/>
            <a:p>
              <a:endParaRPr lang="en-GB"/>
            </a:p>
          </p:txBody>
        </p:sp>
        <p:sp>
          <p:nvSpPr>
            <p:cNvPr id="38407" name="Line 657"/>
            <p:cNvSpPr>
              <a:spLocks noChangeShapeType="1"/>
            </p:cNvSpPr>
            <p:nvPr/>
          </p:nvSpPr>
          <p:spPr bwMode="auto">
            <a:xfrm>
              <a:off x="3332" y="1967"/>
              <a:ext cx="12" cy="1"/>
            </a:xfrm>
            <a:prstGeom prst="line">
              <a:avLst/>
            </a:prstGeom>
            <a:noFill/>
            <a:ln w="28575">
              <a:solidFill>
                <a:srgbClr val="000080"/>
              </a:solidFill>
              <a:round/>
              <a:headEnd/>
              <a:tailEnd/>
            </a:ln>
          </p:spPr>
          <p:txBody>
            <a:bodyPr/>
            <a:lstStyle/>
            <a:p>
              <a:endParaRPr lang="en-GB"/>
            </a:p>
          </p:txBody>
        </p:sp>
        <p:sp>
          <p:nvSpPr>
            <p:cNvPr id="38408" name="Line 658"/>
            <p:cNvSpPr>
              <a:spLocks noChangeShapeType="1"/>
            </p:cNvSpPr>
            <p:nvPr/>
          </p:nvSpPr>
          <p:spPr bwMode="auto">
            <a:xfrm>
              <a:off x="3344" y="1967"/>
              <a:ext cx="7" cy="1"/>
            </a:xfrm>
            <a:prstGeom prst="line">
              <a:avLst/>
            </a:prstGeom>
            <a:noFill/>
            <a:ln w="28575">
              <a:solidFill>
                <a:srgbClr val="000080"/>
              </a:solidFill>
              <a:round/>
              <a:headEnd/>
              <a:tailEnd/>
            </a:ln>
          </p:spPr>
          <p:txBody>
            <a:bodyPr/>
            <a:lstStyle/>
            <a:p>
              <a:endParaRPr lang="en-GB"/>
            </a:p>
          </p:txBody>
        </p:sp>
        <p:sp>
          <p:nvSpPr>
            <p:cNvPr id="38409" name="Line 659"/>
            <p:cNvSpPr>
              <a:spLocks noChangeShapeType="1"/>
            </p:cNvSpPr>
            <p:nvPr/>
          </p:nvSpPr>
          <p:spPr bwMode="auto">
            <a:xfrm>
              <a:off x="3351" y="1967"/>
              <a:ext cx="12" cy="1"/>
            </a:xfrm>
            <a:prstGeom prst="line">
              <a:avLst/>
            </a:prstGeom>
            <a:noFill/>
            <a:ln w="28575">
              <a:solidFill>
                <a:srgbClr val="000080"/>
              </a:solidFill>
              <a:round/>
              <a:headEnd/>
              <a:tailEnd/>
            </a:ln>
          </p:spPr>
          <p:txBody>
            <a:bodyPr/>
            <a:lstStyle/>
            <a:p>
              <a:endParaRPr lang="en-GB"/>
            </a:p>
          </p:txBody>
        </p:sp>
        <p:sp>
          <p:nvSpPr>
            <p:cNvPr id="38410" name="Line 660"/>
            <p:cNvSpPr>
              <a:spLocks noChangeShapeType="1"/>
            </p:cNvSpPr>
            <p:nvPr/>
          </p:nvSpPr>
          <p:spPr bwMode="auto">
            <a:xfrm>
              <a:off x="3363" y="1967"/>
              <a:ext cx="12" cy="1"/>
            </a:xfrm>
            <a:prstGeom prst="line">
              <a:avLst/>
            </a:prstGeom>
            <a:noFill/>
            <a:ln w="28575">
              <a:solidFill>
                <a:srgbClr val="000080"/>
              </a:solidFill>
              <a:round/>
              <a:headEnd/>
              <a:tailEnd/>
            </a:ln>
          </p:spPr>
          <p:txBody>
            <a:bodyPr/>
            <a:lstStyle/>
            <a:p>
              <a:endParaRPr lang="en-GB"/>
            </a:p>
          </p:txBody>
        </p:sp>
        <p:sp>
          <p:nvSpPr>
            <p:cNvPr id="38411" name="Line 661"/>
            <p:cNvSpPr>
              <a:spLocks noChangeShapeType="1"/>
            </p:cNvSpPr>
            <p:nvPr/>
          </p:nvSpPr>
          <p:spPr bwMode="auto">
            <a:xfrm>
              <a:off x="3375" y="1967"/>
              <a:ext cx="6" cy="1"/>
            </a:xfrm>
            <a:prstGeom prst="line">
              <a:avLst/>
            </a:prstGeom>
            <a:noFill/>
            <a:ln w="28575">
              <a:solidFill>
                <a:srgbClr val="000080"/>
              </a:solidFill>
              <a:round/>
              <a:headEnd/>
              <a:tailEnd/>
            </a:ln>
          </p:spPr>
          <p:txBody>
            <a:bodyPr/>
            <a:lstStyle/>
            <a:p>
              <a:endParaRPr lang="en-GB"/>
            </a:p>
          </p:txBody>
        </p:sp>
        <p:sp>
          <p:nvSpPr>
            <p:cNvPr id="38412" name="Line 662"/>
            <p:cNvSpPr>
              <a:spLocks noChangeShapeType="1"/>
            </p:cNvSpPr>
            <p:nvPr/>
          </p:nvSpPr>
          <p:spPr bwMode="auto">
            <a:xfrm>
              <a:off x="3381" y="1967"/>
              <a:ext cx="12" cy="1"/>
            </a:xfrm>
            <a:prstGeom prst="line">
              <a:avLst/>
            </a:prstGeom>
            <a:noFill/>
            <a:ln w="28575">
              <a:solidFill>
                <a:srgbClr val="000080"/>
              </a:solidFill>
              <a:round/>
              <a:headEnd/>
              <a:tailEnd/>
            </a:ln>
          </p:spPr>
          <p:txBody>
            <a:bodyPr/>
            <a:lstStyle/>
            <a:p>
              <a:endParaRPr lang="en-GB"/>
            </a:p>
          </p:txBody>
        </p:sp>
        <p:sp>
          <p:nvSpPr>
            <p:cNvPr id="38413" name="Line 663"/>
            <p:cNvSpPr>
              <a:spLocks noChangeShapeType="1"/>
            </p:cNvSpPr>
            <p:nvPr/>
          </p:nvSpPr>
          <p:spPr bwMode="auto">
            <a:xfrm>
              <a:off x="3393" y="1967"/>
              <a:ext cx="13" cy="1"/>
            </a:xfrm>
            <a:prstGeom prst="line">
              <a:avLst/>
            </a:prstGeom>
            <a:noFill/>
            <a:ln w="28575">
              <a:solidFill>
                <a:srgbClr val="000080"/>
              </a:solidFill>
              <a:round/>
              <a:headEnd/>
              <a:tailEnd/>
            </a:ln>
          </p:spPr>
          <p:txBody>
            <a:bodyPr/>
            <a:lstStyle/>
            <a:p>
              <a:endParaRPr lang="en-GB"/>
            </a:p>
          </p:txBody>
        </p:sp>
        <p:sp>
          <p:nvSpPr>
            <p:cNvPr id="38414" name="Line 664"/>
            <p:cNvSpPr>
              <a:spLocks noChangeShapeType="1"/>
            </p:cNvSpPr>
            <p:nvPr/>
          </p:nvSpPr>
          <p:spPr bwMode="auto">
            <a:xfrm>
              <a:off x="3406" y="1967"/>
              <a:ext cx="6" cy="6"/>
            </a:xfrm>
            <a:prstGeom prst="line">
              <a:avLst/>
            </a:prstGeom>
            <a:noFill/>
            <a:ln w="28575">
              <a:solidFill>
                <a:srgbClr val="000080"/>
              </a:solidFill>
              <a:round/>
              <a:headEnd/>
              <a:tailEnd/>
            </a:ln>
          </p:spPr>
          <p:txBody>
            <a:bodyPr/>
            <a:lstStyle/>
            <a:p>
              <a:endParaRPr lang="en-GB"/>
            </a:p>
          </p:txBody>
        </p:sp>
        <p:sp>
          <p:nvSpPr>
            <p:cNvPr id="38415" name="Line 665"/>
            <p:cNvSpPr>
              <a:spLocks noChangeShapeType="1"/>
            </p:cNvSpPr>
            <p:nvPr/>
          </p:nvSpPr>
          <p:spPr bwMode="auto">
            <a:xfrm>
              <a:off x="3412" y="1973"/>
              <a:ext cx="12" cy="1"/>
            </a:xfrm>
            <a:prstGeom prst="line">
              <a:avLst/>
            </a:prstGeom>
            <a:noFill/>
            <a:ln w="28575">
              <a:solidFill>
                <a:srgbClr val="000080"/>
              </a:solidFill>
              <a:round/>
              <a:headEnd/>
              <a:tailEnd/>
            </a:ln>
          </p:spPr>
          <p:txBody>
            <a:bodyPr/>
            <a:lstStyle/>
            <a:p>
              <a:endParaRPr lang="en-GB"/>
            </a:p>
          </p:txBody>
        </p:sp>
        <p:sp>
          <p:nvSpPr>
            <p:cNvPr id="38416" name="Line 666"/>
            <p:cNvSpPr>
              <a:spLocks noChangeShapeType="1"/>
            </p:cNvSpPr>
            <p:nvPr/>
          </p:nvSpPr>
          <p:spPr bwMode="auto">
            <a:xfrm>
              <a:off x="3424" y="1973"/>
              <a:ext cx="12" cy="1"/>
            </a:xfrm>
            <a:prstGeom prst="line">
              <a:avLst/>
            </a:prstGeom>
            <a:noFill/>
            <a:ln w="28575">
              <a:solidFill>
                <a:srgbClr val="000080"/>
              </a:solidFill>
              <a:round/>
              <a:headEnd/>
              <a:tailEnd/>
            </a:ln>
          </p:spPr>
          <p:txBody>
            <a:bodyPr/>
            <a:lstStyle/>
            <a:p>
              <a:endParaRPr lang="en-GB"/>
            </a:p>
          </p:txBody>
        </p:sp>
        <p:sp>
          <p:nvSpPr>
            <p:cNvPr id="38417" name="Line 667"/>
            <p:cNvSpPr>
              <a:spLocks noChangeShapeType="1"/>
            </p:cNvSpPr>
            <p:nvPr/>
          </p:nvSpPr>
          <p:spPr bwMode="auto">
            <a:xfrm>
              <a:off x="3436" y="1973"/>
              <a:ext cx="6" cy="1"/>
            </a:xfrm>
            <a:prstGeom prst="line">
              <a:avLst/>
            </a:prstGeom>
            <a:noFill/>
            <a:ln w="28575">
              <a:solidFill>
                <a:srgbClr val="000080"/>
              </a:solidFill>
              <a:round/>
              <a:headEnd/>
              <a:tailEnd/>
            </a:ln>
          </p:spPr>
          <p:txBody>
            <a:bodyPr/>
            <a:lstStyle/>
            <a:p>
              <a:endParaRPr lang="en-GB"/>
            </a:p>
          </p:txBody>
        </p:sp>
        <p:sp>
          <p:nvSpPr>
            <p:cNvPr id="38418" name="Line 668"/>
            <p:cNvSpPr>
              <a:spLocks noChangeShapeType="1"/>
            </p:cNvSpPr>
            <p:nvPr/>
          </p:nvSpPr>
          <p:spPr bwMode="auto">
            <a:xfrm>
              <a:off x="3442" y="1973"/>
              <a:ext cx="13" cy="6"/>
            </a:xfrm>
            <a:prstGeom prst="line">
              <a:avLst/>
            </a:prstGeom>
            <a:noFill/>
            <a:ln w="28575">
              <a:solidFill>
                <a:srgbClr val="000080"/>
              </a:solidFill>
              <a:round/>
              <a:headEnd/>
              <a:tailEnd/>
            </a:ln>
          </p:spPr>
          <p:txBody>
            <a:bodyPr/>
            <a:lstStyle/>
            <a:p>
              <a:endParaRPr lang="en-GB"/>
            </a:p>
          </p:txBody>
        </p:sp>
        <p:sp>
          <p:nvSpPr>
            <p:cNvPr id="38419" name="Line 669"/>
            <p:cNvSpPr>
              <a:spLocks noChangeShapeType="1"/>
            </p:cNvSpPr>
            <p:nvPr/>
          </p:nvSpPr>
          <p:spPr bwMode="auto">
            <a:xfrm>
              <a:off x="3455" y="1979"/>
              <a:ext cx="12" cy="1"/>
            </a:xfrm>
            <a:prstGeom prst="line">
              <a:avLst/>
            </a:prstGeom>
            <a:noFill/>
            <a:ln w="28575">
              <a:solidFill>
                <a:srgbClr val="000080"/>
              </a:solidFill>
              <a:round/>
              <a:headEnd/>
              <a:tailEnd/>
            </a:ln>
          </p:spPr>
          <p:txBody>
            <a:bodyPr/>
            <a:lstStyle/>
            <a:p>
              <a:endParaRPr lang="en-GB"/>
            </a:p>
          </p:txBody>
        </p:sp>
        <p:sp>
          <p:nvSpPr>
            <p:cNvPr id="38420" name="Line 670"/>
            <p:cNvSpPr>
              <a:spLocks noChangeShapeType="1"/>
            </p:cNvSpPr>
            <p:nvPr/>
          </p:nvSpPr>
          <p:spPr bwMode="auto">
            <a:xfrm>
              <a:off x="3467" y="1979"/>
              <a:ext cx="6" cy="1"/>
            </a:xfrm>
            <a:prstGeom prst="line">
              <a:avLst/>
            </a:prstGeom>
            <a:noFill/>
            <a:ln w="28575">
              <a:solidFill>
                <a:srgbClr val="000080"/>
              </a:solidFill>
              <a:round/>
              <a:headEnd/>
              <a:tailEnd/>
            </a:ln>
          </p:spPr>
          <p:txBody>
            <a:bodyPr/>
            <a:lstStyle/>
            <a:p>
              <a:endParaRPr lang="en-GB"/>
            </a:p>
          </p:txBody>
        </p:sp>
        <p:sp>
          <p:nvSpPr>
            <p:cNvPr id="38421" name="Line 671"/>
            <p:cNvSpPr>
              <a:spLocks noChangeShapeType="1"/>
            </p:cNvSpPr>
            <p:nvPr/>
          </p:nvSpPr>
          <p:spPr bwMode="auto">
            <a:xfrm>
              <a:off x="3473" y="1979"/>
              <a:ext cx="12" cy="6"/>
            </a:xfrm>
            <a:prstGeom prst="line">
              <a:avLst/>
            </a:prstGeom>
            <a:noFill/>
            <a:ln w="28575">
              <a:solidFill>
                <a:srgbClr val="000080"/>
              </a:solidFill>
              <a:round/>
              <a:headEnd/>
              <a:tailEnd/>
            </a:ln>
          </p:spPr>
          <p:txBody>
            <a:bodyPr/>
            <a:lstStyle/>
            <a:p>
              <a:endParaRPr lang="en-GB"/>
            </a:p>
          </p:txBody>
        </p:sp>
        <p:sp>
          <p:nvSpPr>
            <p:cNvPr id="38422" name="Line 672"/>
            <p:cNvSpPr>
              <a:spLocks noChangeShapeType="1"/>
            </p:cNvSpPr>
            <p:nvPr/>
          </p:nvSpPr>
          <p:spPr bwMode="auto">
            <a:xfrm>
              <a:off x="3485" y="1985"/>
              <a:ext cx="12" cy="1"/>
            </a:xfrm>
            <a:prstGeom prst="line">
              <a:avLst/>
            </a:prstGeom>
            <a:noFill/>
            <a:ln w="28575">
              <a:solidFill>
                <a:srgbClr val="000080"/>
              </a:solidFill>
              <a:round/>
              <a:headEnd/>
              <a:tailEnd/>
            </a:ln>
          </p:spPr>
          <p:txBody>
            <a:bodyPr/>
            <a:lstStyle/>
            <a:p>
              <a:endParaRPr lang="en-GB"/>
            </a:p>
          </p:txBody>
        </p:sp>
        <p:sp>
          <p:nvSpPr>
            <p:cNvPr id="38423" name="Line 673"/>
            <p:cNvSpPr>
              <a:spLocks noChangeShapeType="1"/>
            </p:cNvSpPr>
            <p:nvPr/>
          </p:nvSpPr>
          <p:spPr bwMode="auto">
            <a:xfrm>
              <a:off x="3497" y="1985"/>
              <a:ext cx="6" cy="1"/>
            </a:xfrm>
            <a:prstGeom prst="line">
              <a:avLst/>
            </a:prstGeom>
            <a:noFill/>
            <a:ln w="28575">
              <a:solidFill>
                <a:srgbClr val="000080"/>
              </a:solidFill>
              <a:round/>
              <a:headEnd/>
              <a:tailEnd/>
            </a:ln>
          </p:spPr>
          <p:txBody>
            <a:bodyPr/>
            <a:lstStyle/>
            <a:p>
              <a:endParaRPr lang="en-GB"/>
            </a:p>
          </p:txBody>
        </p:sp>
        <p:sp>
          <p:nvSpPr>
            <p:cNvPr id="38424" name="Line 674"/>
            <p:cNvSpPr>
              <a:spLocks noChangeShapeType="1"/>
            </p:cNvSpPr>
            <p:nvPr/>
          </p:nvSpPr>
          <p:spPr bwMode="auto">
            <a:xfrm>
              <a:off x="3503" y="1985"/>
              <a:ext cx="13" cy="6"/>
            </a:xfrm>
            <a:prstGeom prst="line">
              <a:avLst/>
            </a:prstGeom>
            <a:noFill/>
            <a:ln w="28575">
              <a:solidFill>
                <a:srgbClr val="000080"/>
              </a:solidFill>
              <a:round/>
              <a:headEnd/>
              <a:tailEnd/>
            </a:ln>
          </p:spPr>
          <p:txBody>
            <a:bodyPr/>
            <a:lstStyle/>
            <a:p>
              <a:endParaRPr lang="en-GB"/>
            </a:p>
          </p:txBody>
        </p:sp>
        <p:sp>
          <p:nvSpPr>
            <p:cNvPr id="38425" name="Line 675"/>
            <p:cNvSpPr>
              <a:spLocks noChangeShapeType="1"/>
            </p:cNvSpPr>
            <p:nvPr/>
          </p:nvSpPr>
          <p:spPr bwMode="auto">
            <a:xfrm>
              <a:off x="3516" y="1991"/>
              <a:ext cx="12" cy="1"/>
            </a:xfrm>
            <a:prstGeom prst="line">
              <a:avLst/>
            </a:prstGeom>
            <a:noFill/>
            <a:ln w="28575">
              <a:solidFill>
                <a:srgbClr val="000080"/>
              </a:solidFill>
              <a:round/>
              <a:headEnd/>
              <a:tailEnd/>
            </a:ln>
          </p:spPr>
          <p:txBody>
            <a:bodyPr/>
            <a:lstStyle/>
            <a:p>
              <a:endParaRPr lang="en-GB"/>
            </a:p>
          </p:txBody>
        </p:sp>
        <p:sp>
          <p:nvSpPr>
            <p:cNvPr id="38426" name="Line 676"/>
            <p:cNvSpPr>
              <a:spLocks noChangeShapeType="1"/>
            </p:cNvSpPr>
            <p:nvPr/>
          </p:nvSpPr>
          <p:spPr bwMode="auto">
            <a:xfrm>
              <a:off x="3528" y="1991"/>
              <a:ext cx="6" cy="1"/>
            </a:xfrm>
            <a:prstGeom prst="line">
              <a:avLst/>
            </a:prstGeom>
            <a:noFill/>
            <a:ln w="28575">
              <a:solidFill>
                <a:srgbClr val="000080"/>
              </a:solidFill>
              <a:round/>
              <a:headEnd/>
              <a:tailEnd/>
            </a:ln>
          </p:spPr>
          <p:txBody>
            <a:bodyPr/>
            <a:lstStyle/>
            <a:p>
              <a:endParaRPr lang="en-GB"/>
            </a:p>
          </p:txBody>
        </p:sp>
        <p:sp>
          <p:nvSpPr>
            <p:cNvPr id="38427" name="Line 677"/>
            <p:cNvSpPr>
              <a:spLocks noChangeShapeType="1"/>
            </p:cNvSpPr>
            <p:nvPr/>
          </p:nvSpPr>
          <p:spPr bwMode="auto">
            <a:xfrm>
              <a:off x="3534" y="1991"/>
              <a:ext cx="12" cy="1"/>
            </a:xfrm>
            <a:prstGeom prst="line">
              <a:avLst/>
            </a:prstGeom>
            <a:noFill/>
            <a:ln w="28575">
              <a:solidFill>
                <a:srgbClr val="000080"/>
              </a:solidFill>
              <a:round/>
              <a:headEnd/>
              <a:tailEnd/>
            </a:ln>
          </p:spPr>
          <p:txBody>
            <a:bodyPr/>
            <a:lstStyle/>
            <a:p>
              <a:endParaRPr lang="en-GB"/>
            </a:p>
          </p:txBody>
        </p:sp>
        <p:sp>
          <p:nvSpPr>
            <p:cNvPr id="38428" name="Line 678"/>
            <p:cNvSpPr>
              <a:spLocks noChangeShapeType="1"/>
            </p:cNvSpPr>
            <p:nvPr/>
          </p:nvSpPr>
          <p:spPr bwMode="auto">
            <a:xfrm>
              <a:off x="3546" y="1991"/>
              <a:ext cx="13" cy="6"/>
            </a:xfrm>
            <a:prstGeom prst="line">
              <a:avLst/>
            </a:prstGeom>
            <a:noFill/>
            <a:ln w="28575">
              <a:solidFill>
                <a:srgbClr val="000080"/>
              </a:solidFill>
              <a:round/>
              <a:headEnd/>
              <a:tailEnd/>
            </a:ln>
          </p:spPr>
          <p:txBody>
            <a:bodyPr/>
            <a:lstStyle/>
            <a:p>
              <a:endParaRPr lang="en-GB"/>
            </a:p>
          </p:txBody>
        </p:sp>
        <p:sp>
          <p:nvSpPr>
            <p:cNvPr id="38429" name="Line 679"/>
            <p:cNvSpPr>
              <a:spLocks noChangeShapeType="1"/>
            </p:cNvSpPr>
            <p:nvPr/>
          </p:nvSpPr>
          <p:spPr bwMode="auto">
            <a:xfrm>
              <a:off x="3559" y="1997"/>
              <a:ext cx="6" cy="1"/>
            </a:xfrm>
            <a:prstGeom prst="line">
              <a:avLst/>
            </a:prstGeom>
            <a:noFill/>
            <a:ln w="28575">
              <a:solidFill>
                <a:srgbClr val="000080"/>
              </a:solidFill>
              <a:round/>
              <a:headEnd/>
              <a:tailEnd/>
            </a:ln>
          </p:spPr>
          <p:txBody>
            <a:bodyPr/>
            <a:lstStyle/>
            <a:p>
              <a:endParaRPr lang="en-GB"/>
            </a:p>
          </p:txBody>
        </p:sp>
        <p:sp>
          <p:nvSpPr>
            <p:cNvPr id="38430" name="Line 680"/>
            <p:cNvSpPr>
              <a:spLocks noChangeShapeType="1"/>
            </p:cNvSpPr>
            <p:nvPr/>
          </p:nvSpPr>
          <p:spPr bwMode="auto">
            <a:xfrm>
              <a:off x="3565" y="1997"/>
              <a:ext cx="12" cy="1"/>
            </a:xfrm>
            <a:prstGeom prst="line">
              <a:avLst/>
            </a:prstGeom>
            <a:noFill/>
            <a:ln w="28575">
              <a:solidFill>
                <a:srgbClr val="000080"/>
              </a:solidFill>
              <a:round/>
              <a:headEnd/>
              <a:tailEnd/>
            </a:ln>
          </p:spPr>
          <p:txBody>
            <a:bodyPr/>
            <a:lstStyle/>
            <a:p>
              <a:endParaRPr lang="en-GB"/>
            </a:p>
          </p:txBody>
        </p:sp>
        <p:sp>
          <p:nvSpPr>
            <p:cNvPr id="38431" name="Line 681"/>
            <p:cNvSpPr>
              <a:spLocks noChangeShapeType="1"/>
            </p:cNvSpPr>
            <p:nvPr/>
          </p:nvSpPr>
          <p:spPr bwMode="auto">
            <a:xfrm>
              <a:off x="3577" y="1997"/>
              <a:ext cx="12" cy="1"/>
            </a:xfrm>
            <a:prstGeom prst="line">
              <a:avLst/>
            </a:prstGeom>
            <a:noFill/>
            <a:ln w="28575">
              <a:solidFill>
                <a:srgbClr val="000080"/>
              </a:solidFill>
              <a:round/>
              <a:headEnd/>
              <a:tailEnd/>
            </a:ln>
          </p:spPr>
          <p:txBody>
            <a:bodyPr/>
            <a:lstStyle/>
            <a:p>
              <a:endParaRPr lang="en-GB"/>
            </a:p>
          </p:txBody>
        </p:sp>
        <p:sp>
          <p:nvSpPr>
            <p:cNvPr id="38432" name="Line 682"/>
            <p:cNvSpPr>
              <a:spLocks noChangeShapeType="1"/>
            </p:cNvSpPr>
            <p:nvPr/>
          </p:nvSpPr>
          <p:spPr bwMode="auto">
            <a:xfrm>
              <a:off x="3589" y="1997"/>
              <a:ext cx="6" cy="7"/>
            </a:xfrm>
            <a:prstGeom prst="line">
              <a:avLst/>
            </a:prstGeom>
            <a:noFill/>
            <a:ln w="28575">
              <a:solidFill>
                <a:srgbClr val="000080"/>
              </a:solidFill>
              <a:round/>
              <a:headEnd/>
              <a:tailEnd/>
            </a:ln>
          </p:spPr>
          <p:txBody>
            <a:bodyPr/>
            <a:lstStyle/>
            <a:p>
              <a:endParaRPr lang="en-GB"/>
            </a:p>
          </p:txBody>
        </p:sp>
        <p:sp>
          <p:nvSpPr>
            <p:cNvPr id="38433" name="Line 683"/>
            <p:cNvSpPr>
              <a:spLocks noChangeShapeType="1"/>
            </p:cNvSpPr>
            <p:nvPr/>
          </p:nvSpPr>
          <p:spPr bwMode="auto">
            <a:xfrm>
              <a:off x="3595" y="2004"/>
              <a:ext cx="12" cy="1"/>
            </a:xfrm>
            <a:prstGeom prst="line">
              <a:avLst/>
            </a:prstGeom>
            <a:noFill/>
            <a:ln w="28575">
              <a:solidFill>
                <a:srgbClr val="000080"/>
              </a:solidFill>
              <a:round/>
              <a:headEnd/>
              <a:tailEnd/>
            </a:ln>
          </p:spPr>
          <p:txBody>
            <a:bodyPr/>
            <a:lstStyle/>
            <a:p>
              <a:endParaRPr lang="en-GB"/>
            </a:p>
          </p:txBody>
        </p:sp>
        <p:sp>
          <p:nvSpPr>
            <p:cNvPr id="38434" name="Line 684"/>
            <p:cNvSpPr>
              <a:spLocks noChangeShapeType="1"/>
            </p:cNvSpPr>
            <p:nvPr/>
          </p:nvSpPr>
          <p:spPr bwMode="auto">
            <a:xfrm>
              <a:off x="3607" y="2004"/>
              <a:ext cx="7" cy="1"/>
            </a:xfrm>
            <a:prstGeom prst="line">
              <a:avLst/>
            </a:prstGeom>
            <a:noFill/>
            <a:ln w="28575">
              <a:solidFill>
                <a:srgbClr val="000080"/>
              </a:solidFill>
              <a:round/>
              <a:headEnd/>
              <a:tailEnd/>
            </a:ln>
          </p:spPr>
          <p:txBody>
            <a:bodyPr/>
            <a:lstStyle/>
            <a:p>
              <a:endParaRPr lang="en-GB"/>
            </a:p>
          </p:txBody>
        </p:sp>
        <p:sp>
          <p:nvSpPr>
            <p:cNvPr id="38435" name="Line 685"/>
            <p:cNvSpPr>
              <a:spLocks noChangeShapeType="1"/>
            </p:cNvSpPr>
            <p:nvPr/>
          </p:nvSpPr>
          <p:spPr bwMode="auto">
            <a:xfrm>
              <a:off x="3614" y="2004"/>
              <a:ext cx="12" cy="1"/>
            </a:xfrm>
            <a:prstGeom prst="line">
              <a:avLst/>
            </a:prstGeom>
            <a:noFill/>
            <a:ln w="28575">
              <a:solidFill>
                <a:srgbClr val="000080"/>
              </a:solidFill>
              <a:round/>
              <a:headEnd/>
              <a:tailEnd/>
            </a:ln>
          </p:spPr>
          <p:txBody>
            <a:bodyPr/>
            <a:lstStyle/>
            <a:p>
              <a:endParaRPr lang="en-GB"/>
            </a:p>
          </p:txBody>
        </p:sp>
        <p:sp>
          <p:nvSpPr>
            <p:cNvPr id="38436" name="Line 686"/>
            <p:cNvSpPr>
              <a:spLocks noChangeShapeType="1"/>
            </p:cNvSpPr>
            <p:nvPr/>
          </p:nvSpPr>
          <p:spPr bwMode="auto">
            <a:xfrm>
              <a:off x="3626" y="2004"/>
              <a:ext cx="12" cy="1"/>
            </a:xfrm>
            <a:prstGeom prst="line">
              <a:avLst/>
            </a:prstGeom>
            <a:noFill/>
            <a:ln w="28575">
              <a:solidFill>
                <a:srgbClr val="000080"/>
              </a:solidFill>
              <a:round/>
              <a:headEnd/>
              <a:tailEnd/>
            </a:ln>
          </p:spPr>
          <p:txBody>
            <a:bodyPr/>
            <a:lstStyle/>
            <a:p>
              <a:endParaRPr lang="en-GB"/>
            </a:p>
          </p:txBody>
        </p:sp>
        <p:sp>
          <p:nvSpPr>
            <p:cNvPr id="38437" name="Line 687"/>
            <p:cNvSpPr>
              <a:spLocks noChangeShapeType="1"/>
            </p:cNvSpPr>
            <p:nvPr/>
          </p:nvSpPr>
          <p:spPr bwMode="auto">
            <a:xfrm>
              <a:off x="3638" y="2004"/>
              <a:ext cx="6" cy="6"/>
            </a:xfrm>
            <a:prstGeom prst="line">
              <a:avLst/>
            </a:prstGeom>
            <a:noFill/>
            <a:ln w="28575">
              <a:solidFill>
                <a:srgbClr val="000080"/>
              </a:solidFill>
              <a:round/>
              <a:headEnd/>
              <a:tailEnd/>
            </a:ln>
          </p:spPr>
          <p:txBody>
            <a:bodyPr/>
            <a:lstStyle/>
            <a:p>
              <a:endParaRPr lang="en-GB"/>
            </a:p>
          </p:txBody>
        </p:sp>
        <p:sp>
          <p:nvSpPr>
            <p:cNvPr id="38438" name="Line 688"/>
            <p:cNvSpPr>
              <a:spLocks noChangeShapeType="1"/>
            </p:cNvSpPr>
            <p:nvPr/>
          </p:nvSpPr>
          <p:spPr bwMode="auto">
            <a:xfrm>
              <a:off x="3644" y="2010"/>
              <a:ext cx="12" cy="1"/>
            </a:xfrm>
            <a:prstGeom prst="line">
              <a:avLst/>
            </a:prstGeom>
            <a:noFill/>
            <a:ln w="28575">
              <a:solidFill>
                <a:srgbClr val="000080"/>
              </a:solidFill>
              <a:round/>
              <a:headEnd/>
              <a:tailEnd/>
            </a:ln>
          </p:spPr>
          <p:txBody>
            <a:bodyPr/>
            <a:lstStyle/>
            <a:p>
              <a:endParaRPr lang="en-GB"/>
            </a:p>
          </p:txBody>
        </p:sp>
        <p:sp>
          <p:nvSpPr>
            <p:cNvPr id="38439" name="Line 689"/>
            <p:cNvSpPr>
              <a:spLocks noChangeShapeType="1"/>
            </p:cNvSpPr>
            <p:nvPr/>
          </p:nvSpPr>
          <p:spPr bwMode="auto">
            <a:xfrm>
              <a:off x="3656" y="2010"/>
              <a:ext cx="13" cy="1"/>
            </a:xfrm>
            <a:prstGeom prst="line">
              <a:avLst/>
            </a:prstGeom>
            <a:noFill/>
            <a:ln w="28575">
              <a:solidFill>
                <a:srgbClr val="000080"/>
              </a:solidFill>
              <a:round/>
              <a:headEnd/>
              <a:tailEnd/>
            </a:ln>
          </p:spPr>
          <p:txBody>
            <a:bodyPr/>
            <a:lstStyle/>
            <a:p>
              <a:endParaRPr lang="en-GB"/>
            </a:p>
          </p:txBody>
        </p:sp>
        <p:sp>
          <p:nvSpPr>
            <p:cNvPr id="38440" name="Line 690"/>
            <p:cNvSpPr>
              <a:spLocks noChangeShapeType="1"/>
            </p:cNvSpPr>
            <p:nvPr/>
          </p:nvSpPr>
          <p:spPr bwMode="auto">
            <a:xfrm>
              <a:off x="3669" y="2010"/>
              <a:ext cx="6" cy="1"/>
            </a:xfrm>
            <a:prstGeom prst="line">
              <a:avLst/>
            </a:prstGeom>
            <a:noFill/>
            <a:ln w="28575">
              <a:solidFill>
                <a:srgbClr val="000080"/>
              </a:solidFill>
              <a:round/>
              <a:headEnd/>
              <a:tailEnd/>
            </a:ln>
          </p:spPr>
          <p:txBody>
            <a:bodyPr/>
            <a:lstStyle/>
            <a:p>
              <a:endParaRPr lang="en-GB"/>
            </a:p>
          </p:txBody>
        </p:sp>
        <p:sp>
          <p:nvSpPr>
            <p:cNvPr id="38441" name="Line 691"/>
            <p:cNvSpPr>
              <a:spLocks noChangeShapeType="1"/>
            </p:cNvSpPr>
            <p:nvPr/>
          </p:nvSpPr>
          <p:spPr bwMode="auto">
            <a:xfrm>
              <a:off x="3675" y="2010"/>
              <a:ext cx="12" cy="1"/>
            </a:xfrm>
            <a:prstGeom prst="line">
              <a:avLst/>
            </a:prstGeom>
            <a:noFill/>
            <a:ln w="28575">
              <a:solidFill>
                <a:srgbClr val="000080"/>
              </a:solidFill>
              <a:round/>
              <a:headEnd/>
              <a:tailEnd/>
            </a:ln>
          </p:spPr>
          <p:txBody>
            <a:bodyPr/>
            <a:lstStyle/>
            <a:p>
              <a:endParaRPr lang="en-GB"/>
            </a:p>
          </p:txBody>
        </p:sp>
        <p:sp>
          <p:nvSpPr>
            <p:cNvPr id="38442" name="Line 692"/>
            <p:cNvSpPr>
              <a:spLocks noChangeShapeType="1"/>
            </p:cNvSpPr>
            <p:nvPr/>
          </p:nvSpPr>
          <p:spPr bwMode="auto">
            <a:xfrm>
              <a:off x="3687" y="2010"/>
              <a:ext cx="12" cy="6"/>
            </a:xfrm>
            <a:prstGeom prst="line">
              <a:avLst/>
            </a:prstGeom>
            <a:noFill/>
            <a:ln w="28575">
              <a:solidFill>
                <a:srgbClr val="000080"/>
              </a:solidFill>
              <a:round/>
              <a:headEnd/>
              <a:tailEnd/>
            </a:ln>
          </p:spPr>
          <p:txBody>
            <a:bodyPr/>
            <a:lstStyle/>
            <a:p>
              <a:endParaRPr lang="en-GB"/>
            </a:p>
          </p:txBody>
        </p:sp>
        <p:sp>
          <p:nvSpPr>
            <p:cNvPr id="38443" name="Line 693"/>
            <p:cNvSpPr>
              <a:spLocks noChangeShapeType="1"/>
            </p:cNvSpPr>
            <p:nvPr/>
          </p:nvSpPr>
          <p:spPr bwMode="auto">
            <a:xfrm>
              <a:off x="3699" y="2016"/>
              <a:ext cx="6" cy="1"/>
            </a:xfrm>
            <a:prstGeom prst="line">
              <a:avLst/>
            </a:prstGeom>
            <a:noFill/>
            <a:ln w="28575">
              <a:solidFill>
                <a:srgbClr val="000080"/>
              </a:solidFill>
              <a:round/>
              <a:headEnd/>
              <a:tailEnd/>
            </a:ln>
          </p:spPr>
          <p:txBody>
            <a:bodyPr/>
            <a:lstStyle/>
            <a:p>
              <a:endParaRPr lang="en-GB"/>
            </a:p>
          </p:txBody>
        </p:sp>
        <p:sp>
          <p:nvSpPr>
            <p:cNvPr id="38444" name="Line 694"/>
            <p:cNvSpPr>
              <a:spLocks noChangeShapeType="1"/>
            </p:cNvSpPr>
            <p:nvPr/>
          </p:nvSpPr>
          <p:spPr bwMode="auto">
            <a:xfrm>
              <a:off x="3705" y="2016"/>
              <a:ext cx="13" cy="1"/>
            </a:xfrm>
            <a:prstGeom prst="line">
              <a:avLst/>
            </a:prstGeom>
            <a:noFill/>
            <a:ln w="28575">
              <a:solidFill>
                <a:srgbClr val="000080"/>
              </a:solidFill>
              <a:round/>
              <a:headEnd/>
              <a:tailEnd/>
            </a:ln>
          </p:spPr>
          <p:txBody>
            <a:bodyPr/>
            <a:lstStyle/>
            <a:p>
              <a:endParaRPr lang="en-GB"/>
            </a:p>
          </p:txBody>
        </p:sp>
        <p:sp>
          <p:nvSpPr>
            <p:cNvPr id="38445" name="Line 695"/>
            <p:cNvSpPr>
              <a:spLocks noChangeShapeType="1"/>
            </p:cNvSpPr>
            <p:nvPr/>
          </p:nvSpPr>
          <p:spPr bwMode="auto">
            <a:xfrm>
              <a:off x="3718" y="2016"/>
              <a:ext cx="12" cy="1"/>
            </a:xfrm>
            <a:prstGeom prst="line">
              <a:avLst/>
            </a:prstGeom>
            <a:noFill/>
            <a:ln w="28575">
              <a:solidFill>
                <a:srgbClr val="000080"/>
              </a:solidFill>
              <a:round/>
              <a:headEnd/>
              <a:tailEnd/>
            </a:ln>
          </p:spPr>
          <p:txBody>
            <a:bodyPr/>
            <a:lstStyle/>
            <a:p>
              <a:endParaRPr lang="en-GB"/>
            </a:p>
          </p:txBody>
        </p:sp>
        <p:sp>
          <p:nvSpPr>
            <p:cNvPr id="38446" name="Line 696"/>
            <p:cNvSpPr>
              <a:spLocks noChangeShapeType="1"/>
            </p:cNvSpPr>
            <p:nvPr/>
          </p:nvSpPr>
          <p:spPr bwMode="auto">
            <a:xfrm>
              <a:off x="3730" y="2016"/>
              <a:ext cx="6" cy="1"/>
            </a:xfrm>
            <a:prstGeom prst="line">
              <a:avLst/>
            </a:prstGeom>
            <a:noFill/>
            <a:ln w="28575">
              <a:solidFill>
                <a:srgbClr val="000080"/>
              </a:solidFill>
              <a:round/>
              <a:headEnd/>
              <a:tailEnd/>
            </a:ln>
          </p:spPr>
          <p:txBody>
            <a:bodyPr/>
            <a:lstStyle/>
            <a:p>
              <a:endParaRPr lang="en-GB"/>
            </a:p>
          </p:txBody>
        </p:sp>
        <p:sp>
          <p:nvSpPr>
            <p:cNvPr id="38447" name="Line 697"/>
            <p:cNvSpPr>
              <a:spLocks noChangeShapeType="1"/>
            </p:cNvSpPr>
            <p:nvPr/>
          </p:nvSpPr>
          <p:spPr bwMode="auto">
            <a:xfrm>
              <a:off x="3736" y="2016"/>
              <a:ext cx="12" cy="1"/>
            </a:xfrm>
            <a:prstGeom prst="line">
              <a:avLst/>
            </a:prstGeom>
            <a:noFill/>
            <a:ln w="28575">
              <a:solidFill>
                <a:srgbClr val="000080"/>
              </a:solidFill>
              <a:round/>
              <a:headEnd/>
              <a:tailEnd/>
            </a:ln>
          </p:spPr>
          <p:txBody>
            <a:bodyPr/>
            <a:lstStyle/>
            <a:p>
              <a:endParaRPr lang="en-GB"/>
            </a:p>
          </p:txBody>
        </p:sp>
        <p:sp>
          <p:nvSpPr>
            <p:cNvPr id="38448" name="Line 698"/>
            <p:cNvSpPr>
              <a:spLocks noChangeShapeType="1"/>
            </p:cNvSpPr>
            <p:nvPr/>
          </p:nvSpPr>
          <p:spPr bwMode="auto">
            <a:xfrm>
              <a:off x="3748" y="2016"/>
              <a:ext cx="12" cy="6"/>
            </a:xfrm>
            <a:prstGeom prst="line">
              <a:avLst/>
            </a:prstGeom>
            <a:noFill/>
            <a:ln w="28575">
              <a:solidFill>
                <a:srgbClr val="000080"/>
              </a:solidFill>
              <a:round/>
              <a:headEnd/>
              <a:tailEnd/>
            </a:ln>
          </p:spPr>
          <p:txBody>
            <a:bodyPr/>
            <a:lstStyle/>
            <a:p>
              <a:endParaRPr lang="en-GB"/>
            </a:p>
          </p:txBody>
        </p:sp>
        <p:sp>
          <p:nvSpPr>
            <p:cNvPr id="38449" name="Line 699"/>
            <p:cNvSpPr>
              <a:spLocks noChangeShapeType="1"/>
            </p:cNvSpPr>
            <p:nvPr/>
          </p:nvSpPr>
          <p:spPr bwMode="auto">
            <a:xfrm>
              <a:off x="3760" y="2022"/>
              <a:ext cx="6" cy="1"/>
            </a:xfrm>
            <a:prstGeom prst="line">
              <a:avLst/>
            </a:prstGeom>
            <a:noFill/>
            <a:ln w="28575">
              <a:solidFill>
                <a:srgbClr val="000080"/>
              </a:solidFill>
              <a:round/>
              <a:headEnd/>
              <a:tailEnd/>
            </a:ln>
          </p:spPr>
          <p:txBody>
            <a:bodyPr/>
            <a:lstStyle/>
            <a:p>
              <a:endParaRPr lang="en-GB"/>
            </a:p>
          </p:txBody>
        </p:sp>
        <p:sp>
          <p:nvSpPr>
            <p:cNvPr id="38450" name="Line 700"/>
            <p:cNvSpPr>
              <a:spLocks noChangeShapeType="1"/>
            </p:cNvSpPr>
            <p:nvPr/>
          </p:nvSpPr>
          <p:spPr bwMode="auto">
            <a:xfrm>
              <a:off x="3766" y="2022"/>
              <a:ext cx="13" cy="1"/>
            </a:xfrm>
            <a:prstGeom prst="line">
              <a:avLst/>
            </a:prstGeom>
            <a:noFill/>
            <a:ln w="28575">
              <a:solidFill>
                <a:srgbClr val="000080"/>
              </a:solidFill>
              <a:round/>
              <a:headEnd/>
              <a:tailEnd/>
            </a:ln>
          </p:spPr>
          <p:txBody>
            <a:bodyPr/>
            <a:lstStyle/>
            <a:p>
              <a:endParaRPr lang="en-GB"/>
            </a:p>
          </p:txBody>
        </p:sp>
        <p:sp>
          <p:nvSpPr>
            <p:cNvPr id="38451" name="Line 701"/>
            <p:cNvSpPr>
              <a:spLocks noChangeShapeType="1"/>
            </p:cNvSpPr>
            <p:nvPr/>
          </p:nvSpPr>
          <p:spPr bwMode="auto">
            <a:xfrm>
              <a:off x="3779" y="2022"/>
              <a:ext cx="12" cy="1"/>
            </a:xfrm>
            <a:prstGeom prst="line">
              <a:avLst/>
            </a:prstGeom>
            <a:noFill/>
            <a:ln w="28575">
              <a:solidFill>
                <a:srgbClr val="000080"/>
              </a:solidFill>
              <a:round/>
              <a:headEnd/>
              <a:tailEnd/>
            </a:ln>
          </p:spPr>
          <p:txBody>
            <a:bodyPr/>
            <a:lstStyle/>
            <a:p>
              <a:endParaRPr lang="en-GB"/>
            </a:p>
          </p:txBody>
        </p:sp>
        <p:sp>
          <p:nvSpPr>
            <p:cNvPr id="38452" name="Line 702"/>
            <p:cNvSpPr>
              <a:spLocks noChangeShapeType="1"/>
            </p:cNvSpPr>
            <p:nvPr/>
          </p:nvSpPr>
          <p:spPr bwMode="auto">
            <a:xfrm>
              <a:off x="3791" y="2022"/>
              <a:ext cx="6" cy="1"/>
            </a:xfrm>
            <a:prstGeom prst="line">
              <a:avLst/>
            </a:prstGeom>
            <a:noFill/>
            <a:ln w="28575">
              <a:solidFill>
                <a:srgbClr val="000080"/>
              </a:solidFill>
              <a:round/>
              <a:headEnd/>
              <a:tailEnd/>
            </a:ln>
          </p:spPr>
          <p:txBody>
            <a:bodyPr/>
            <a:lstStyle/>
            <a:p>
              <a:endParaRPr lang="en-GB"/>
            </a:p>
          </p:txBody>
        </p:sp>
        <p:sp>
          <p:nvSpPr>
            <p:cNvPr id="38453" name="Line 703"/>
            <p:cNvSpPr>
              <a:spLocks noChangeShapeType="1"/>
            </p:cNvSpPr>
            <p:nvPr/>
          </p:nvSpPr>
          <p:spPr bwMode="auto">
            <a:xfrm>
              <a:off x="3797" y="2022"/>
              <a:ext cx="12" cy="1"/>
            </a:xfrm>
            <a:prstGeom prst="line">
              <a:avLst/>
            </a:prstGeom>
            <a:noFill/>
            <a:ln w="28575">
              <a:solidFill>
                <a:srgbClr val="000080"/>
              </a:solidFill>
              <a:round/>
              <a:headEnd/>
              <a:tailEnd/>
            </a:ln>
          </p:spPr>
          <p:txBody>
            <a:bodyPr/>
            <a:lstStyle/>
            <a:p>
              <a:endParaRPr lang="en-GB"/>
            </a:p>
          </p:txBody>
        </p:sp>
        <p:sp>
          <p:nvSpPr>
            <p:cNvPr id="38454" name="Line 704"/>
            <p:cNvSpPr>
              <a:spLocks noChangeShapeType="1"/>
            </p:cNvSpPr>
            <p:nvPr/>
          </p:nvSpPr>
          <p:spPr bwMode="auto">
            <a:xfrm>
              <a:off x="3809" y="2022"/>
              <a:ext cx="13" cy="1"/>
            </a:xfrm>
            <a:prstGeom prst="line">
              <a:avLst/>
            </a:prstGeom>
            <a:noFill/>
            <a:ln w="28575">
              <a:solidFill>
                <a:srgbClr val="000080"/>
              </a:solidFill>
              <a:round/>
              <a:headEnd/>
              <a:tailEnd/>
            </a:ln>
          </p:spPr>
          <p:txBody>
            <a:bodyPr/>
            <a:lstStyle/>
            <a:p>
              <a:endParaRPr lang="en-GB"/>
            </a:p>
          </p:txBody>
        </p:sp>
        <p:sp>
          <p:nvSpPr>
            <p:cNvPr id="38455" name="Line 705"/>
            <p:cNvSpPr>
              <a:spLocks noChangeShapeType="1"/>
            </p:cNvSpPr>
            <p:nvPr/>
          </p:nvSpPr>
          <p:spPr bwMode="auto">
            <a:xfrm>
              <a:off x="3822" y="2022"/>
              <a:ext cx="6" cy="1"/>
            </a:xfrm>
            <a:prstGeom prst="line">
              <a:avLst/>
            </a:prstGeom>
            <a:noFill/>
            <a:ln w="28575">
              <a:solidFill>
                <a:srgbClr val="000080"/>
              </a:solidFill>
              <a:round/>
              <a:headEnd/>
              <a:tailEnd/>
            </a:ln>
          </p:spPr>
          <p:txBody>
            <a:bodyPr/>
            <a:lstStyle/>
            <a:p>
              <a:endParaRPr lang="en-GB"/>
            </a:p>
          </p:txBody>
        </p:sp>
        <p:sp>
          <p:nvSpPr>
            <p:cNvPr id="38456" name="Line 706"/>
            <p:cNvSpPr>
              <a:spLocks noChangeShapeType="1"/>
            </p:cNvSpPr>
            <p:nvPr/>
          </p:nvSpPr>
          <p:spPr bwMode="auto">
            <a:xfrm>
              <a:off x="3828" y="2022"/>
              <a:ext cx="12" cy="6"/>
            </a:xfrm>
            <a:prstGeom prst="line">
              <a:avLst/>
            </a:prstGeom>
            <a:noFill/>
            <a:ln w="28575">
              <a:solidFill>
                <a:srgbClr val="000080"/>
              </a:solidFill>
              <a:round/>
              <a:headEnd/>
              <a:tailEnd/>
            </a:ln>
          </p:spPr>
          <p:txBody>
            <a:bodyPr/>
            <a:lstStyle/>
            <a:p>
              <a:endParaRPr lang="en-GB"/>
            </a:p>
          </p:txBody>
        </p:sp>
        <p:sp>
          <p:nvSpPr>
            <p:cNvPr id="38457" name="Line 707"/>
            <p:cNvSpPr>
              <a:spLocks noChangeShapeType="1"/>
            </p:cNvSpPr>
            <p:nvPr/>
          </p:nvSpPr>
          <p:spPr bwMode="auto">
            <a:xfrm>
              <a:off x="3840" y="2028"/>
              <a:ext cx="12" cy="1"/>
            </a:xfrm>
            <a:prstGeom prst="line">
              <a:avLst/>
            </a:prstGeom>
            <a:noFill/>
            <a:ln w="28575">
              <a:solidFill>
                <a:srgbClr val="000080"/>
              </a:solidFill>
              <a:round/>
              <a:headEnd/>
              <a:tailEnd/>
            </a:ln>
          </p:spPr>
          <p:txBody>
            <a:bodyPr/>
            <a:lstStyle/>
            <a:p>
              <a:endParaRPr lang="en-GB"/>
            </a:p>
          </p:txBody>
        </p:sp>
        <p:sp>
          <p:nvSpPr>
            <p:cNvPr id="38458" name="Line 708"/>
            <p:cNvSpPr>
              <a:spLocks noChangeShapeType="1"/>
            </p:cNvSpPr>
            <p:nvPr/>
          </p:nvSpPr>
          <p:spPr bwMode="auto">
            <a:xfrm>
              <a:off x="3852" y="2028"/>
              <a:ext cx="6" cy="1"/>
            </a:xfrm>
            <a:prstGeom prst="line">
              <a:avLst/>
            </a:prstGeom>
            <a:noFill/>
            <a:ln w="28575">
              <a:solidFill>
                <a:srgbClr val="000080"/>
              </a:solidFill>
              <a:round/>
              <a:headEnd/>
              <a:tailEnd/>
            </a:ln>
          </p:spPr>
          <p:txBody>
            <a:bodyPr/>
            <a:lstStyle/>
            <a:p>
              <a:endParaRPr lang="en-GB"/>
            </a:p>
          </p:txBody>
        </p:sp>
        <p:sp>
          <p:nvSpPr>
            <p:cNvPr id="38459" name="Line 709"/>
            <p:cNvSpPr>
              <a:spLocks noChangeShapeType="1"/>
            </p:cNvSpPr>
            <p:nvPr/>
          </p:nvSpPr>
          <p:spPr bwMode="auto">
            <a:xfrm>
              <a:off x="3858" y="2028"/>
              <a:ext cx="12" cy="1"/>
            </a:xfrm>
            <a:prstGeom prst="line">
              <a:avLst/>
            </a:prstGeom>
            <a:noFill/>
            <a:ln w="28575">
              <a:solidFill>
                <a:srgbClr val="000080"/>
              </a:solidFill>
              <a:round/>
              <a:headEnd/>
              <a:tailEnd/>
            </a:ln>
          </p:spPr>
          <p:txBody>
            <a:bodyPr/>
            <a:lstStyle/>
            <a:p>
              <a:endParaRPr lang="en-GB"/>
            </a:p>
          </p:txBody>
        </p:sp>
        <p:sp>
          <p:nvSpPr>
            <p:cNvPr id="38460" name="Line 710"/>
            <p:cNvSpPr>
              <a:spLocks noChangeShapeType="1"/>
            </p:cNvSpPr>
            <p:nvPr/>
          </p:nvSpPr>
          <p:spPr bwMode="auto">
            <a:xfrm>
              <a:off x="3870" y="2028"/>
              <a:ext cx="13" cy="1"/>
            </a:xfrm>
            <a:prstGeom prst="line">
              <a:avLst/>
            </a:prstGeom>
            <a:noFill/>
            <a:ln w="28575">
              <a:solidFill>
                <a:srgbClr val="000080"/>
              </a:solidFill>
              <a:round/>
              <a:headEnd/>
              <a:tailEnd/>
            </a:ln>
          </p:spPr>
          <p:txBody>
            <a:bodyPr/>
            <a:lstStyle/>
            <a:p>
              <a:endParaRPr lang="en-GB"/>
            </a:p>
          </p:txBody>
        </p:sp>
        <p:sp>
          <p:nvSpPr>
            <p:cNvPr id="38461" name="Line 711"/>
            <p:cNvSpPr>
              <a:spLocks noChangeShapeType="1"/>
            </p:cNvSpPr>
            <p:nvPr/>
          </p:nvSpPr>
          <p:spPr bwMode="auto">
            <a:xfrm>
              <a:off x="3883" y="2028"/>
              <a:ext cx="6" cy="1"/>
            </a:xfrm>
            <a:prstGeom prst="line">
              <a:avLst/>
            </a:prstGeom>
            <a:noFill/>
            <a:ln w="28575">
              <a:solidFill>
                <a:srgbClr val="000080"/>
              </a:solidFill>
              <a:round/>
              <a:headEnd/>
              <a:tailEnd/>
            </a:ln>
          </p:spPr>
          <p:txBody>
            <a:bodyPr/>
            <a:lstStyle/>
            <a:p>
              <a:endParaRPr lang="en-GB"/>
            </a:p>
          </p:txBody>
        </p:sp>
        <p:sp>
          <p:nvSpPr>
            <p:cNvPr id="38462" name="Line 712"/>
            <p:cNvSpPr>
              <a:spLocks noChangeShapeType="1"/>
            </p:cNvSpPr>
            <p:nvPr/>
          </p:nvSpPr>
          <p:spPr bwMode="auto">
            <a:xfrm>
              <a:off x="3889" y="2028"/>
              <a:ext cx="12" cy="1"/>
            </a:xfrm>
            <a:prstGeom prst="line">
              <a:avLst/>
            </a:prstGeom>
            <a:noFill/>
            <a:ln w="28575">
              <a:solidFill>
                <a:srgbClr val="000080"/>
              </a:solidFill>
              <a:round/>
              <a:headEnd/>
              <a:tailEnd/>
            </a:ln>
          </p:spPr>
          <p:txBody>
            <a:bodyPr/>
            <a:lstStyle/>
            <a:p>
              <a:endParaRPr lang="en-GB"/>
            </a:p>
          </p:txBody>
        </p:sp>
        <p:sp>
          <p:nvSpPr>
            <p:cNvPr id="38463" name="Line 713"/>
            <p:cNvSpPr>
              <a:spLocks noChangeShapeType="1"/>
            </p:cNvSpPr>
            <p:nvPr/>
          </p:nvSpPr>
          <p:spPr bwMode="auto">
            <a:xfrm>
              <a:off x="3901" y="2028"/>
              <a:ext cx="12" cy="1"/>
            </a:xfrm>
            <a:prstGeom prst="line">
              <a:avLst/>
            </a:prstGeom>
            <a:noFill/>
            <a:ln w="28575">
              <a:solidFill>
                <a:srgbClr val="000080"/>
              </a:solidFill>
              <a:round/>
              <a:headEnd/>
              <a:tailEnd/>
            </a:ln>
          </p:spPr>
          <p:txBody>
            <a:bodyPr/>
            <a:lstStyle/>
            <a:p>
              <a:endParaRPr lang="en-GB"/>
            </a:p>
          </p:txBody>
        </p:sp>
        <p:sp>
          <p:nvSpPr>
            <p:cNvPr id="38464" name="Line 714"/>
            <p:cNvSpPr>
              <a:spLocks noChangeShapeType="1"/>
            </p:cNvSpPr>
            <p:nvPr/>
          </p:nvSpPr>
          <p:spPr bwMode="auto">
            <a:xfrm>
              <a:off x="3913" y="2028"/>
              <a:ext cx="6" cy="1"/>
            </a:xfrm>
            <a:prstGeom prst="line">
              <a:avLst/>
            </a:prstGeom>
            <a:noFill/>
            <a:ln w="28575">
              <a:solidFill>
                <a:srgbClr val="000080"/>
              </a:solidFill>
              <a:round/>
              <a:headEnd/>
              <a:tailEnd/>
            </a:ln>
          </p:spPr>
          <p:txBody>
            <a:bodyPr/>
            <a:lstStyle/>
            <a:p>
              <a:endParaRPr lang="en-GB"/>
            </a:p>
          </p:txBody>
        </p:sp>
        <p:sp>
          <p:nvSpPr>
            <p:cNvPr id="38465" name="Line 715"/>
            <p:cNvSpPr>
              <a:spLocks noChangeShapeType="1"/>
            </p:cNvSpPr>
            <p:nvPr/>
          </p:nvSpPr>
          <p:spPr bwMode="auto">
            <a:xfrm>
              <a:off x="3919" y="2028"/>
              <a:ext cx="13" cy="1"/>
            </a:xfrm>
            <a:prstGeom prst="line">
              <a:avLst/>
            </a:prstGeom>
            <a:noFill/>
            <a:ln w="28575">
              <a:solidFill>
                <a:srgbClr val="000080"/>
              </a:solidFill>
              <a:round/>
              <a:headEnd/>
              <a:tailEnd/>
            </a:ln>
          </p:spPr>
          <p:txBody>
            <a:bodyPr/>
            <a:lstStyle/>
            <a:p>
              <a:endParaRPr lang="en-GB"/>
            </a:p>
          </p:txBody>
        </p:sp>
        <p:sp>
          <p:nvSpPr>
            <p:cNvPr id="38466" name="Line 716"/>
            <p:cNvSpPr>
              <a:spLocks noChangeShapeType="1"/>
            </p:cNvSpPr>
            <p:nvPr/>
          </p:nvSpPr>
          <p:spPr bwMode="auto">
            <a:xfrm>
              <a:off x="3932" y="2028"/>
              <a:ext cx="12" cy="1"/>
            </a:xfrm>
            <a:prstGeom prst="line">
              <a:avLst/>
            </a:prstGeom>
            <a:noFill/>
            <a:ln w="28575">
              <a:solidFill>
                <a:srgbClr val="000080"/>
              </a:solidFill>
              <a:round/>
              <a:headEnd/>
              <a:tailEnd/>
            </a:ln>
          </p:spPr>
          <p:txBody>
            <a:bodyPr/>
            <a:lstStyle/>
            <a:p>
              <a:endParaRPr lang="en-GB"/>
            </a:p>
          </p:txBody>
        </p:sp>
        <p:sp>
          <p:nvSpPr>
            <p:cNvPr id="38467" name="Line 717"/>
            <p:cNvSpPr>
              <a:spLocks noChangeShapeType="1"/>
            </p:cNvSpPr>
            <p:nvPr/>
          </p:nvSpPr>
          <p:spPr bwMode="auto">
            <a:xfrm>
              <a:off x="3944" y="2028"/>
              <a:ext cx="6" cy="1"/>
            </a:xfrm>
            <a:prstGeom prst="line">
              <a:avLst/>
            </a:prstGeom>
            <a:noFill/>
            <a:ln w="28575">
              <a:solidFill>
                <a:srgbClr val="000080"/>
              </a:solidFill>
              <a:round/>
              <a:headEnd/>
              <a:tailEnd/>
            </a:ln>
          </p:spPr>
          <p:txBody>
            <a:bodyPr/>
            <a:lstStyle/>
            <a:p>
              <a:endParaRPr lang="en-GB"/>
            </a:p>
          </p:txBody>
        </p:sp>
        <p:sp>
          <p:nvSpPr>
            <p:cNvPr id="38468" name="Line 718"/>
            <p:cNvSpPr>
              <a:spLocks noChangeShapeType="1"/>
            </p:cNvSpPr>
            <p:nvPr/>
          </p:nvSpPr>
          <p:spPr bwMode="auto">
            <a:xfrm>
              <a:off x="3950" y="2028"/>
              <a:ext cx="12" cy="1"/>
            </a:xfrm>
            <a:prstGeom prst="line">
              <a:avLst/>
            </a:prstGeom>
            <a:noFill/>
            <a:ln w="28575">
              <a:solidFill>
                <a:srgbClr val="000080"/>
              </a:solidFill>
              <a:round/>
              <a:headEnd/>
              <a:tailEnd/>
            </a:ln>
          </p:spPr>
          <p:txBody>
            <a:bodyPr/>
            <a:lstStyle/>
            <a:p>
              <a:endParaRPr lang="en-GB"/>
            </a:p>
          </p:txBody>
        </p:sp>
        <p:sp>
          <p:nvSpPr>
            <p:cNvPr id="38469" name="Line 719"/>
            <p:cNvSpPr>
              <a:spLocks noChangeShapeType="1"/>
            </p:cNvSpPr>
            <p:nvPr/>
          </p:nvSpPr>
          <p:spPr bwMode="auto">
            <a:xfrm>
              <a:off x="3962" y="2028"/>
              <a:ext cx="12" cy="1"/>
            </a:xfrm>
            <a:prstGeom prst="line">
              <a:avLst/>
            </a:prstGeom>
            <a:noFill/>
            <a:ln w="28575">
              <a:solidFill>
                <a:srgbClr val="000080"/>
              </a:solidFill>
              <a:round/>
              <a:headEnd/>
              <a:tailEnd/>
            </a:ln>
          </p:spPr>
          <p:txBody>
            <a:bodyPr/>
            <a:lstStyle/>
            <a:p>
              <a:endParaRPr lang="en-GB"/>
            </a:p>
          </p:txBody>
        </p:sp>
        <p:sp>
          <p:nvSpPr>
            <p:cNvPr id="38470" name="Line 720"/>
            <p:cNvSpPr>
              <a:spLocks noChangeShapeType="1"/>
            </p:cNvSpPr>
            <p:nvPr/>
          </p:nvSpPr>
          <p:spPr bwMode="auto">
            <a:xfrm>
              <a:off x="3974" y="2028"/>
              <a:ext cx="7" cy="1"/>
            </a:xfrm>
            <a:prstGeom prst="line">
              <a:avLst/>
            </a:prstGeom>
            <a:noFill/>
            <a:ln w="28575">
              <a:solidFill>
                <a:srgbClr val="000080"/>
              </a:solidFill>
              <a:round/>
              <a:headEnd/>
              <a:tailEnd/>
            </a:ln>
          </p:spPr>
          <p:txBody>
            <a:bodyPr/>
            <a:lstStyle/>
            <a:p>
              <a:endParaRPr lang="en-GB"/>
            </a:p>
          </p:txBody>
        </p:sp>
        <p:sp>
          <p:nvSpPr>
            <p:cNvPr id="38471" name="Line 721"/>
            <p:cNvSpPr>
              <a:spLocks noChangeShapeType="1"/>
            </p:cNvSpPr>
            <p:nvPr/>
          </p:nvSpPr>
          <p:spPr bwMode="auto">
            <a:xfrm>
              <a:off x="3981" y="2028"/>
              <a:ext cx="12" cy="6"/>
            </a:xfrm>
            <a:prstGeom prst="line">
              <a:avLst/>
            </a:prstGeom>
            <a:noFill/>
            <a:ln w="28575">
              <a:solidFill>
                <a:srgbClr val="000080"/>
              </a:solidFill>
              <a:round/>
              <a:headEnd/>
              <a:tailEnd/>
            </a:ln>
          </p:spPr>
          <p:txBody>
            <a:bodyPr/>
            <a:lstStyle/>
            <a:p>
              <a:endParaRPr lang="en-GB"/>
            </a:p>
          </p:txBody>
        </p:sp>
        <p:sp>
          <p:nvSpPr>
            <p:cNvPr id="38472" name="Line 722"/>
            <p:cNvSpPr>
              <a:spLocks noChangeShapeType="1"/>
            </p:cNvSpPr>
            <p:nvPr/>
          </p:nvSpPr>
          <p:spPr bwMode="auto">
            <a:xfrm>
              <a:off x="3993" y="2034"/>
              <a:ext cx="6" cy="1"/>
            </a:xfrm>
            <a:prstGeom prst="line">
              <a:avLst/>
            </a:prstGeom>
            <a:noFill/>
            <a:ln w="28575">
              <a:solidFill>
                <a:srgbClr val="000080"/>
              </a:solidFill>
              <a:round/>
              <a:headEnd/>
              <a:tailEnd/>
            </a:ln>
          </p:spPr>
          <p:txBody>
            <a:bodyPr/>
            <a:lstStyle/>
            <a:p>
              <a:endParaRPr lang="en-GB"/>
            </a:p>
          </p:txBody>
        </p:sp>
        <p:sp>
          <p:nvSpPr>
            <p:cNvPr id="38473" name="Line 723"/>
            <p:cNvSpPr>
              <a:spLocks noChangeShapeType="1"/>
            </p:cNvSpPr>
            <p:nvPr/>
          </p:nvSpPr>
          <p:spPr bwMode="auto">
            <a:xfrm>
              <a:off x="3999" y="2034"/>
              <a:ext cx="12" cy="1"/>
            </a:xfrm>
            <a:prstGeom prst="line">
              <a:avLst/>
            </a:prstGeom>
            <a:noFill/>
            <a:ln w="28575">
              <a:solidFill>
                <a:srgbClr val="000080"/>
              </a:solidFill>
              <a:round/>
              <a:headEnd/>
              <a:tailEnd/>
            </a:ln>
          </p:spPr>
          <p:txBody>
            <a:bodyPr/>
            <a:lstStyle/>
            <a:p>
              <a:endParaRPr lang="en-GB"/>
            </a:p>
          </p:txBody>
        </p:sp>
        <p:sp>
          <p:nvSpPr>
            <p:cNvPr id="38474" name="Line 724"/>
            <p:cNvSpPr>
              <a:spLocks noChangeShapeType="1"/>
            </p:cNvSpPr>
            <p:nvPr/>
          </p:nvSpPr>
          <p:spPr bwMode="auto">
            <a:xfrm>
              <a:off x="4011" y="2034"/>
              <a:ext cx="12" cy="1"/>
            </a:xfrm>
            <a:prstGeom prst="line">
              <a:avLst/>
            </a:prstGeom>
            <a:noFill/>
            <a:ln w="28575">
              <a:solidFill>
                <a:srgbClr val="000080"/>
              </a:solidFill>
              <a:round/>
              <a:headEnd/>
              <a:tailEnd/>
            </a:ln>
          </p:spPr>
          <p:txBody>
            <a:bodyPr/>
            <a:lstStyle/>
            <a:p>
              <a:endParaRPr lang="en-GB"/>
            </a:p>
          </p:txBody>
        </p:sp>
        <p:sp>
          <p:nvSpPr>
            <p:cNvPr id="38475" name="Line 725"/>
            <p:cNvSpPr>
              <a:spLocks noChangeShapeType="1"/>
            </p:cNvSpPr>
            <p:nvPr/>
          </p:nvSpPr>
          <p:spPr bwMode="auto">
            <a:xfrm>
              <a:off x="4023" y="2034"/>
              <a:ext cx="7" cy="1"/>
            </a:xfrm>
            <a:prstGeom prst="line">
              <a:avLst/>
            </a:prstGeom>
            <a:noFill/>
            <a:ln w="28575">
              <a:solidFill>
                <a:srgbClr val="000080"/>
              </a:solidFill>
              <a:round/>
              <a:headEnd/>
              <a:tailEnd/>
            </a:ln>
          </p:spPr>
          <p:txBody>
            <a:bodyPr/>
            <a:lstStyle/>
            <a:p>
              <a:endParaRPr lang="en-GB"/>
            </a:p>
          </p:txBody>
        </p:sp>
        <p:sp>
          <p:nvSpPr>
            <p:cNvPr id="38476" name="Line 726"/>
            <p:cNvSpPr>
              <a:spLocks noChangeShapeType="1"/>
            </p:cNvSpPr>
            <p:nvPr/>
          </p:nvSpPr>
          <p:spPr bwMode="auto">
            <a:xfrm>
              <a:off x="4030" y="2034"/>
              <a:ext cx="12" cy="1"/>
            </a:xfrm>
            <a:prstGeom prst="line">
              <a:avLst/>
            </a:prstGeom>
            <a:noFill/>
            <a:ln w="28575">
              <a:solidFill>
                <a:srgbClr val="000080"/>
              </a:solidFill>
              <a:round/>
              <a:headEnd/>
              <a:tailEnd/>
            </a:ln>
          </p:spPr>
          <p:txBody>
            <a:bodyPr/>
            <a:lstStyle/>
            <a:p>
              <a:endParaRPr lang="en-GB"/>
            </a:p>
          </p:txBody>
        </p:sp>
        <p:sp>
          <p:nvSpPr>
            <p:cNvPr id="38477" name="Line 727"/>
            <p:cNvSpPr>
              <a:spLocks noChangeShapeType="1"/>
            </p:cNvSpPr>
            <p:nvPr/>
          </p:nvSpPr>
          <p:spPr bwMode="auto">
            <a:xfrm>
              <a:off x="4042" y="2034"/>
              <a:ext cx="12" cy="1"/>
            </a:xfrm>
            <a:prstGeom prst="line">
              <a:avLst/>
            </a:prstGeom>
            <a:noFill/>
            <a:ln w="28575">
              <a:solidFill>
                <a:srgbClr val="000080"/>
              </a:solidFill>
              <a:round/>
              <a:headEnd/>
              <a:tailEnd/>
            </a:ln>
          </p:spPr>
          <p:txBody>
            <a:bodyPr/>
            <a:lstStyle/>
            <a:p>
              <a:endParaRPr lang="en-GB"/>
            </a:p>
          </p:txBody>
        </p:sp>
        <p:sp>
          <p:nvSpPr>
            <p:cNvPr id="38478" name="Line 728"/>
            <p:cNvSpPr>
              <a:spLocks noChangeShapeType="1"/>
            </p:cNvSpPr>
            <p:nvPr/>
          </p:nvSpPr>
          <p:spPr bwMode="auto">
            <a:xfrm>
              <a:off x="4054" y="2034"/>
              <a:ext cx="6" cy="1"/>
            </a:xfrm>
            <a:prstGeom prst="line">
              <a:avLst/>
            </a:prstGeom>
            <a:noFill/>
            <a:ln w="28575">
              <a:solidFill>
                <a:srgbClr val="000080"/>
              </a:solidFill>
              <a:round/>
              <a:headEnd/>
              <a:tailEnd/>
            </a:ln>
          </p:spPr>
          <p:txBody>
            <a:bodyPr/>
            <a:lstStyle/>
            <a:p>
              <a:endParaRPr lang="en-GB"/>
            </a:p>
          </p:txBody>
        </p:sp>
        <p:sp>
          <p:nvSpPr>
            <p:cNvPr id="38479" name="Line 729"/>
            <p:cNvSpPr>
              <a:spLocks noChangeShapeType="1"/>
            </p:cNvSpPr>
            <p:nvPr/>
          </p:nvSpPr>
          <p:spPr bwMode="auto">
            <a:xfrm>
              <a:off x="4060" y="2034"/>
              <a:ext cx="12" cy="1"/>
            </a:xfrm>
            <a:prstGeom prst="line">
              <a:avLst/>
            </a:prstGeom>
            <a:noFill/>
            <a:ln w="28575">
              <a:solidFill>
                <a:srgbClr val="000080"/>
              </a:solidFill>
              <a:round/>
              <a:headEnd/>
              <a:tailEnd/>
            </a:ln>
          </p:spPr>
          <p:txBody>
            <a:bodyPr/>
            <a:lstStyle/>
            <a:p>
              <a:endParaRPr lang="en-GB"/>
            </a:p>
          </p:txBody>
        </p:sp>
        <p:sp>
          <p:nvSpPr>
            <p:cNvPr id="38480" name="Line 730"/>
            <p:cNvSpPr>
              <a:spLocks noChangeShapeType="1"/>
            </p:cNvSpPr>
            <p:nvPr/>
          </p:nvSpPr>
          <p:spPr bwMode="auto">
            <a:xfrm>
              <a:off x="4072" y="2034"/>
              <a:ext cx="13" cy="1"/>
            </a:xfrm>
            <a:prstGeom prst="line">
              <a:avLst/>
            </a:prstGeom>
            <a:noFill/>
            <a:ln w="28575">
              <a:solidFill>
                <a:srgbClr val="000080"/>
              </a:solidFill>
              <a:round/>
              <a:headEnd/>
              <a:tailEnd/>
            </a:ln>
          </p:spPr>
          <p:txBody>
            <a:bodyPr/>
            <a:lstStyle/>
            <a:p>
              <a:endParaRPr lang="en-GB"/>
            </a:p>
          </p:txBody>
        </p:sp>
        <p:sp>
          <p:nvSpPr>
            <p:cNvPr id="38481" name="Line 731"/>
            <p:cNvSpPr>
              <a:spLocks noChangeShapeType="1"/>
            </p:cNvSpPr>
            <p:nvPr/>
          </p:nvSpPr>
          <p:spPr bwMode="auto">
            <a:xfrm>
              <a:off x="4085" y="2034"/>
              <a:ext cx="6" cy="1"/>
            </a:xfrm>
            <a:prstGeom prst="line">
              <a:avLst/>
            </a:prstGeom>
            <a:noFill/>
            <a:ln w="28575">
              <a:solidFill>
                <a:srgbClr val="000080"/>
              </a:solidFill>
              <a:round/>
              <a:headEnd/>
              <a:tailEnd/>
            </a:ln>
          </p:spPr>
          <p:txBody>
            <a:bodyPr/>
            <a:lstStyle/>
            <a:p>
              <a:endParaRPr lang="en-GB"/>
            </a:p>
          </p:txBody>
        </p:sp>
        <p:sp>
          <p:nvSpPr>
            <p:cNvPr id="38482" name="Line 732"/>
            <p:cNvSpPr>
              <a:spLocks noChangeShapeType="1"/>
            </p:cNvSpPr>
            <p:nvPr/>
          </p:nvSpPr>
          <p:spPr bwMode="auto">
            <a:xfrm>
              <a:off x="4091" y="2034"/>
              <a:ext cx="12" cy="1"/>
            </a:xfrm>
            <a:prstGeom prst="line">
              <a:avLst/>
            </a:prstGeom>
            <a:noFill/>
            <a:ln w="28575">
              <a:solidFill>
                <a:srgbClr val="000080"/>
              </a:solidFill>
              <a:round/>
              <a:headEnd/>
              <a:tailEnd/>
            </a:ln>
          </p:spPr>
          <p:txBody>
            <a:bodyPr/>
            <a:lstStyle/>
            <a:p>
              <a:endParaRPr lang="en-GB"/>
            </a:p>
          </p:txBody>
        </p:sp>
        <p:sp>
          <p:nvSpPr>
            <p:cNvPr id="38483" name="Line 733"/>
            <p:cNvSpPr>
              <a:spLocks noChangeShapeType="1"/>
            </p:cNvSpPr>
            <p:nvPr/>
          </p:nvSpPr>
          <p:spPr bwMode="auto">
            <a:xfrm>
              <a:off x="4103" y="2034"/>
              <a:ext cx="12" cy="1"/>
            </a:xfrm>
            <a:prstGeom prst="line">
              <a:avLst/>
            </a:prstGeom>
            <a:noFill/>
            <a:ln w="28575">
              <a:solidFill>
                <a:srgbClr val="000080"/>
              </a:solidFill>
              <a:round/>
              <a:headEnd/>
              <a:tailEnd/>
            </a:ln>
          </p:spPr>
          <p:txBody>
            <a:bodyPr/>
            <a:lstStyle/>
            <a:p>
              <a:endParaRPr lang="en-GB"/>
            </a:p>
          </p:txBody>
        </p:sp>
        <p:sp>
          <p:nvSpPr>
            <p:cNvPr id="38484" name="Line 734"/>
            <p:cNvSpPr>
              <a:spLocks noChangeShapeType="1"/>
            </p:cNvSpPr>
            <p:nvPr/>
          </p:nvSpPr>
          <p:spPr bwMode="auto">
            <a:xfrm>
              <a:off x="4115" y="2034"/>
              <a:ext cx="6" cy="1"/>
            </a:xfrm>
            <a:prstGeom prst="line">
              <a:avLst/>
            </a:prstGeom>
            <a:noFill/>
            <a:ln w="28575">
              <a:solidFill>
                <a:srgbClr val="000080"/>
              </a:solidFill>
              <a:round/>
              <a:headEnd/>
              <a:tailEnd/>
            </a:ln>
          </p:spPr>
          <p:txBody>
            <a:bodyPr/>
            <a:lstStyle/>
            <a:p>
              <a:endParaRPr lang="en-GB"/>
            </a:p>
          </p:txBody>
        </p:sp>
        <p:sp>
          <p:nvSpPr>
            <p:cNvPr id="38485" name="Line 735"/>
            <p:cNvSpPr>
              <a:spLocks noChangeShapeType="1"/>
            </p:cNvSpPr>
            <p:nvPr/>
          </p:nvSpPr>
          <p:spPr bwMode="auto">
            <a:xfrm>
              <a:off x="4121" y="2034"/>
              <a:ext cx="12" cy="1"/>
            </a:xfrm>
            <a:prstGeom prst="line">
              <a:avLst/>
            </a:prstGeom>
            <a:noFill/>
            <a:ln w="28575">
              <a:solidFill>
                <a:srgbClr val="000080"/>
              </a:solidFill>
              <a:round/>
              <a:headEnd/>
              <a:tailEnd/>
            </a:ln>
          </p:spPr>
          <p:txBody>
            <a:bodyPr/>
            <a:lstStyle/>
            <a:p>
              <a:endParaRPr lang="en-GB"/>
            </a:p>
          </p:txBody>
        </p:sp>
        <p:sp>
          <p:nvSpPr>
            <p:cNvPr id="38486" name="Line 736"/>
            <p:cNvSpPr>
              <a:spLocks noChangeShapeType="1"/>
            </p:cNvSpPr>
            <p:nvPr/>
          </p:nvSpPr>
          <p:spPr bwMode="auto">
            <a:xfrm>
              <a:off x="4133" y="2034"/>
              <a:ext cx="13" cy="1"/>
            </a:xfrm>
            <a:prstGeom prst="line">
              <a:avLst/>
            </a:prstGeom>
            <a:noFill/>
            <a:ln w="28575">
              <a:solidFill>
                <a:srgbClr val="000080"/>
              </a:solidFill>
              <a:round/>
              <a:headEnd/>
              <a:tailEnd/>
            </a:ln>
          </p:spPr>
          <p:txBody>
            <a:bodyPr/>
            <a:lstStyle/>
            <a:p>
              <a:endParaRPr lang="en-GB"/>
            </a:p>
          </p:txBody>
        </p:sp>
        <p:sp>
          <p:nvSpPr>
            <p:cNvPr id="38487" name="Line 737"/>
            <p:cNvSpPr>
              <a:spLocks noChangeShapeType="1"/>
            </p:cNvSpPr>
            <p:nvPr/>
          </p:nvSpPr>
          <p:spPr bwMode="auto">
            <a:xfrm>
              <a:off x="4146" y="2034"/>
              <a:ext cx="6" cy="1"/>
            </a:xfrm>
            <a:prstGeom prst="line">
              <a:avLst/>
            </a:prstGeom>
            <a:noFill/>
            <a:ln w="28575">
              <a:solidFill>
                <a:srgbClr val="000080"/>
              </a:solidFill>
              <a:round/>
              <a:headEnd/>
              <a:tailEnd/>
            </a:ln>
          </p:spPr>
          <p:txBody>
            <a:bodyPr/>
            <a:lstStyle/>
            <a:p>
              <a:endParaRPr lang="en-GB"/>
            </a:p>
          </p:txBody>
        </p:sp>
        <p:sp>
          <p:nvSpPr>
            <p:cNvPr id="38488" name="Line 738"/>
            <p:cNvSpPr>
              <a:spLocks noChangeShapeType="1"/>
            </p:cNvSpPr>
            <p:nvPr/>
          </p:nvSpPr>
          <p:spPr bwMode="auto">
            <a:xfrm>
              <a:off x="4152" y="2034"/>
              <a:ext cx="12" cy="1"/>
            </a:xfrm>
            <a:prstGeom prst="line">
              <a:avLst/>
            </a:prstGeom>
            <a:noFill/>
            <a:ln w="28575">
              <a:solidFill>
                <a:srgbClr val="000080"/>
              </a:solidFill>
              <a:round/>
              <a:headEnd/>
              <a:tailEnd/>
            </a:ln>
          </p:spPr>
          <p:txBody>
            <a:bodyPr/>
            <a:lstStyle/>
            <a:p>
              <a:endParaRPr lang="en-GB"/>
            </a:p>
          </p:txBody>
        </p:sp>
        <p:sp>
          <p:nvSpPr>
            <p:cNvPr id="38489" name="Line 739"/>
            <p:cNvSpPr>
              <a:spLocks noChangeShapeType="1"/>
            </p:cNvSpPr>
            <p:nvPr/>
          </p:nvSpPr>
          <p:spPr bwMode="auto">
            <a:xfrm>
              <a:off x="4164" y="2034"/>
              <a:ext cx="12" cy="1"/>
            </a:xfrm>
            <a:prstGeom prst="line">
              <a:avLst/>
            </a:prstGeom>
            <a:noFill/>
            <a:ln w="28575">
              <a:solidFill>
                <a:srgbClr val="000080"/>
              </a:solidFill>
              <a:round/>
              <a:headEnd/>
              <a:tailEnd/>
            </a:ln>
          </p:spPr>
          <p:txBody>
            <a:bodyPr/>
            <a:lstStyle/>
            <a:p>
              <a:endParaRPr lang="en-GB"/>
            </a:p>
          </p:txBody>
        </p:sp>
        <p:sp>
          <p:nvSpPr>
            <p:cNvPr id="38490" name="Line 740"/>
            <p:cNvSpPr>
              <a:spLocks noChangeShapeType="1"/>
            </p:cNvSpPr>
            <p:nvPr/>
          </p:nvSpPr>
          <p:spPr bwMode="auto">
            <a:xfrm>
              <a:off x="4176" y="2034"/>
              <a:ext cx="6" cy="1"/>
            </a:xfrm>
            <a:prstGeom prst="line">
              <a:avLst/>
            </a:prstGeom>
            <a:noFill/>
            <a:ln w="28575">
              <a:solidFill>
                <a:srgbClr val="000080"/>
              </a:solidFill>
              <a:round/>
              <a:headEnd/>
              <a:tailEnd/>
            </a:ln>
          </p:spPr>
          <p:txBody>
            <a:bodyPr/>
            <a:lstStyle/>
            <a:p>
              <a:endParaRPr lang="en-GB"/>
            </a:p>
          </p:txBody>
        </p:sp>
        <p:sp>
          <p:nvSpPr>
            <p:cNvPr id="38491" name="Line 741"/>
            <p:cNvSpPr>
              <a:spLocks noChangeShapeType="1"/>
            </p:cNvSpPr>
            <p:nvPr/>
          </p:nvSpPr>
          <p:spPr bwMode="auto">
            <a:xfrm>
              <a:off x="4182" y="2034"/>
              <a:ext cx="13" cy="1"/>
            </a:xfrm>
            <a:prstGeom prst="line">
              <a:avLst/>
            </a:prstGeom>
            <a:noFill/>
            <a:ln w="28575">
              <a:solidFill>
                <a:srgbClr val="000080"/>
              </a:solidFill>
              <a:round/>
              <a:headEnd/>
              <a:tailEnd/>
            </a:ln>
          </p:spPr>
          <p:txBody>
            <a:bodyPr/>
            <a:lstStyle/>
            <a:p>
              <a:endParaRPr lang="en-GB"/>
            </a:p>
          </p:txBody>
        </p:sp>
        <p:sp>
          <p:nvSpPr>
            <p:cNvPr id="38492" name="Line 742"/>
            <p:cNvSpPr>
              <a:spLocks noChangeShapeType="1"/>
            </p:cNvSpPr>
            <p:nvPr/>
          </p:nvSpPr>
          <p:spPr bwMode="auto">
            <a:xfrm>
              <a:off x="4195" y="2034"/>
              <a:ext cx="12" cy="1"/>
            </a:xfrm>
            <a:prstGeom prst="line">
              <a:avLst/>
            </a:prstGeom>
            <a:noFill/>
            <a:ln w="28575">
              <a:solidFill>
                <a:srgbClr val="000080"/>
              </a:solidFill>
              <a:round/>
              <a:headEnd/>
              <a:tailEnd/>
            </a:ln>
          </p:spPr>
          <p:txBody>
            <a:bodyPr/>
            <a:lstStyle/>
            <a:p>
              <a:endParaRPr lang="en-GB"/>
            </a:p>
          </p:txBody>
        </p:sp>
        <p:sp>
          <p:nvSpPr>
            <p:cNvPr id="38493" name="Line 743"/>
            <p:cNvSpPr>
              <a:spLocks noChangeShapeType="1"/>
            </p:cNvSpPr>
            <p:nvPr/>
          </p:nvSpPr>
          <p:spPr bwMode="auto">
            <a:xfrm>
              <a:off x="4207" y="2034"/>
              <a:ext cx="6" cy="1"/>
            </a:xfrm>
            <a:prstGeom prst="line">
              <a:avLst/>
            </a:prstGeom>
            <a:noFill/>
            <a:ln w="28575">
              <a:solidFill>
                <a:srgbClr val="000080"/>
              </a:solidFill>
              <a:round/>
              <a:headEnd/>
              <a:tailEnd/>
            </a:ln>
          </p:spPr>
          <p:txBody>
            <a:bodyPr/>
            <a:lstStyle/>
            <a:p>
              <a:endParaRPr lang="en-GB"/>
            </a:p>
          </p:txBody>
        </p:sp>
        <p:sp>
          <p:nvSpPr>
            <p:cNvPr id="38494" name="Line 744"/>
            <p:cNvSpPr>
              <a:spLocks noChangeShapeType="1"/>
            </p:cNvSpPr>
            <p:nvPr/>
          </p:nvSpPr>
          <p:spPr bwMode="auto">
            <a:xfrm>
              <a:off x="4213" y="2034"/>
              <a:ext cx="12" cy="1"/>
            </a:xfrm>
            <a:prstGeom prst="line">
              <a:avLst/>
            </a:prstGeom>
            <a:noFill/>
            <a:ln w="28575">
              <a:solidFill>
                <a:srgbClr val="000080"/>
              </a:solidFill>
              <a:round/>
              <a:headEnd/>
              <a:tailEnd/>
            </a:ln>
          </p:spPr>
          <p:txBody>
            <a:bodyPr/>
            <a:lstStyle/>
            <a:p>
              <a:endParaRPr lang="en-GB"/>
            </a:p>
          </p:txBody>
        </p:sp>
        <p:sp>
          <p:nvSpPr>
            <p:cNvPr id="38495" name="Line 745"/>
            <p:cNvSpPr>
              <a:spLocks noChangeShapeType="1"/>
            </p:cNvSpPr>
            <p:nvPr/>
          </p:nvSpPr>
          <p:spPr bwMode="auto">
            <a:xfrm>
              <a:off x="4225" y="2034"/>
              <a:ext cx="12" cy="6"/>
            </a:xfrm>
            <a:prstGeom prst="line">
              <a:avLst/>
            </a:prstGeom>
            <a:noFill/>
            <a:ln w="28575">
              <a:solidFill>
                <a:srgbClr val="000080"/>
              </a:solidFill>
              <a:round/>
              <a:headEnd/>
              <a:tailEnd/>
            </a:ln>
          </p:spPr>
          <p:txBody>
            <a:bodyPr/>
            <a:lstStyle/>
            <a:p>
              <a:endParaRPr lang="en-GB"/>
            </a:p>
          </p:txBody>
        </p:sp>
        <p:sp>
          <p:nvSpPr>
            <p:cNvPr id="38496" name="Line 746"/>
            <p:cNvSpPr>
              <a:spLocks noChangeShapeType="1"/>
            </p:cNvSpPr>
            <p:nvPr/>
          </p:nvSpPr>
          <p:spPr bwMode="auto">
            <a:xfrm>
              <a:off x="4237" y="2040"/>
              <a:ext cx="7" cy="1"/>
            </a:xfrm>
            <a:prstGeom prst="line">
              <a:avLst/>
            </a:prstGeom>
            <a:noFill/>
            <a:ln w="28575">
              <a:solidFill>
                <a:srgbClr val="000080"/>
              </a:solidFill>
              <a:round/>
              <a:headEnd/>
              <a:tailEnd/>
            </a:ln>
          </p:spPr>
          <p:txBody>
            <a:bodyPr/>
            <a:lstStyle/>
            <a:p>
              <a:endParaRPr lang="en-GB"/>
            </a:p>
          </p:txBody>
        </p:sp>
        <p:sp>
          <p:nvSpPr>
            <p:cNvPr id="38497" name="Line 747"/>
            <p:cNvSpPr>
              <a:spLocks noChangeShapeType="1"/>
            </p:cNvSpPr>
            <p:nvPr/>
          </p:nvSpPr>
          <p:spPr bwMode="auto">
            <a:xfrm>
              <a:off x="4244" y="2040"/>
              <a:ext cx="12" cy="1"/>
            </a:xfrm>
            <a:prstGeom prst="line">
              <a:avLst/>
            </a:prstGeom>
            <a:noFill/>
            <a:ln w="28575">
              <a:solidFill>
                <a:srgbClr val="000080"/>
              </a:solidFill>
              <a:round/>
              <a:headEnd/>
              <a:tailEnd/>
            </a:ln>
          </p:spPr>
          <p:txBody>
            <a:bodyPr/>
            <a:lstStyle/>
            <a:p>
              <a:endParaRPr lang="en-GB"/>
            </a:p>
          </p:txBody>
        </p:sp>
        <p:sp>
          <p:nvSpPr>
            <p:cNvPr id="38498" name="Line 748"/>
            <p:cNvSpPr>
              <a:spLocks noChangeShapeType="1"/>
            </p:cNvSpPr>
            <p:nvPr/>
          </p:nvSpPr>
          <p:spPr bwMode="auto">
            <a:xfrm>
              <a:off x="4256" y="2040"/>
              <a:ext cx="12" cy="1"/>
            </a:xfrm>
            <a:prstGeom prst="line">
              <a:avLst/>
            </a:prstGeom>
            <a:noFill/>
            <a:ln w="28575">
              <a:solidFill>
                <a:srgbClr val="000080"/>
              </a:solidFill>
              <a:round/>
              <a:headEnd/>
              <a:tailEnd/>
            </a:ln>
          </p:spPr>
          <p:txBody>
            <a:bodyPr/>
            <a:lstStyle/>
            <a:p>
              <a:endParaRPr lang="en-GB"/>
            </a:p>
          </p:txBody>
        </p:sp>
        <p:sp>
          <p:nvSpPr>
            <p:cNvPr id="38499" name="Line 749"/>
            <p:cNvSpPr>
              <a:spLocks noChangeShapeType="1"/>
            </p:cNvSpPr>
            <p:nvPr/>
          </p:nvSpPr>
          <p:spPr bwMode="auto">
            <a:xfrm>
              <a:off x="4268" y="2040"/>
              <a:ext cx="6" cy="1"/>
            </a:xfrm>
            <a:prstGeom prst="line">
              <a:avLst/>
            </a:prstGeom>
            <a:noFill/>
            <a:ln w="28575">
              <a:solidFill>
                <a:srgbClr val="000080"/>
              </a:solidFill>
              <a:round/>
              <a:headEnd/>
              <a:tailEnd/>
            </a:ln>
          </p:spPr>
          <p:txBody>
            <a:bodyPr/>
            <a:lstStyle/>
            <a:p>
              <a:endParaRPr lang="en-GB"/>
            </a:p>
          </p:txBody>
        </p:sp>
        <p:sp>
          <p:nvSpPr>
            <p:cNvPr id="38500" name="Line 750"/>
            <p:cNvSpPr>
              <a:spLocks noChangeShapeType="1"/>
            </p:cNvSpPr>
            <p:nvPr/>
          </p:nvSpPr>
          <p:spPr bwMode="auto">
            <a:xfrm>
              <a:off x="4274" y="2040"/>
              <a:ext cx="12" cy="1"/>
            </a:xfrm>
            <a:prstGeom prst="line">
              <a:avLst/>
            </a:prstGeom>
            <a:noFill/>
            <a:ln w="28575">
              <a:solidFill>
                <a:srgbClr val="000080"/>
              </a:solidFill>
              <a:round/>
              <a:headEnd/>
              <a:tailEnd/>
            </a:ln>
          </p:spPr>
          <p:txBody>
            <a:bodyPr/>
            <a:lstStyle/>
            <a:p>
              <a:endParaRPr lang="en-GB"/>
            </a:p>
          </p:txBody>
        </p:sp>
        <p:sp>
          <p:nvSpPr>
            <p:cNvPr id="38501" name="Line 751"/>
            <p:cNvSpPr>
              <a:spLocks noChangeShapeType="1"/>
            </p:cNvSpPr>
            <p:nvPr/>
          </p:nvSpPr>
          <p:spPr bwMode="auto">
            <a:xfrm>
              <a:off x="4286" y="2040"/>
              <a:ext cx="13" cy="1"/>
            </a:xfrm>
            <a:prstGeom prst="line">
              <a:avLst/>
            </a:prstGeom>
            <a:noFill/>
            <a:ln w="28575">
              <a:solidFill>
                <a:srgbClr val="000080"/>
              </a:solidFill>
              <a:round/>
              <a:headEnd/>
              <a:tailEnd/>
            </a:ln>
          </p:spPr>
          <p:txBody>
            <a:bodyPr/>
            <a:lstStyle/>
            <a:p>
              <a:endParaRPr lang="en-GB"/>
            </a:p>
          </p:txBody>
        </p:sp>
        <p:sp>
          <p:nvSpPr>
            <p:cNvPr id="38502" name="Line 752"/>
            <p:cNvSpPr>
              <a:spLocks noChangeShapeType="1"/>
            </p:cNvSpPr>
            <p:nvPr/>
          </p:nvSpPr>
          <p:spPr bwMode="auto">
            <a:xfrm>
              <a:off x="4299" y="2040"/>
              <a:ext cx="6" cy="1"/>
            </a:xfrm>
            <a:prstGeom prst="line">
              <a:avLst/>
            </a:prstGeom>
            <a:noFill/>
            <a:ln w="28575">
              <a:solidFill>
                <a:srgbClr val="000080"/>
              </a:solidFill>
              <a:round/>
              <a:headEnd/>
              <a:tailEnd/>
            </a:ln>
          </p:spPr>
          <p:txBody>
            <a:bodyPr/>
            <a:lstStyle/>
            <a:p>
              <a:endParaRPr lang="en-GB"/>
            </a:p>
          </p:txBody>
        </p:sp>
        <p:sp>
          <p:nvSpPr>
            <p:cNvPr id="38503" name="Line 753"/>
            <p:cNvSpPr>
              <a:spLocks noChangeShapeType="1"/>
            </p:cNvSpPr>
            <p:nvPr/>
          </p:nvSpPr>
          <p:spPr bwMode="auto">
            <a:xfrm>
              <a:off x="4305" y="2040"/>
              <a:ext cx="12" cy="1"/>
            </a:xfrm>
            <a:prstGeom prst="line">
              <a:avLst/>
            </a:prstGeom>
            <a:noFill/>
            <a:ln w="28575">
              <a:solidFill>
                <a:srgbClr val="000080"/>
              </a:solidFill>
              <a:round/>
              <a:headEnd/>
              <a:tailEnd/>
            </a:ln>
          </p:spPr>
          <p:txBody>
            <a:bodyPr/>
            <a:lstStyle/>
            <a:p>
              <a:endParaRPr lang="en-GB"/>
            </a:p>
          </p:txBody>
        </p:sp>
        <p:sp>
          <p:nvSpPr>
            <p:cNvPr id="38504" name="Line 754"/>
            <p:cNvSpPr>
              <a:spLocks noChangeShapeType="1"/>
            </p:cNvSpPr>
            <p:nvPr/>
          </p:nvSpPr>
          <p:spPr bwMode="auto">
            <a:xfrm>
              <a:off x="4317" y="2040"/>
              <a:ext cx="12" cy="1"/>
            </a:xfrm>
            <a:prstGeom prst="line">
              <a:avLst/>
            </a:prstGeom>
            <a:noFill/>
            <a:ln w="28575">
              <a:solidFill>
                <a:srgbClr val="000080"/>
              </a:solidFill>
              <a:round/>
              <a:headEnd/>
              <a:tailEnd/>
            </a:ln>
          </p:spPr>
          <p:txBody>
            <a:bodyPr/>
            <a:lstStyle/>
            <a:p>
              <a:endParaRPr lang="en-GB"/>
            </a:p>
          </p:txBody>
        </p:sp>
        <p:sp>
          <p:nvSpPr>
            <p:cNvPr id="38505" name="Line 755"/>
            <p:cNvSpPr>
              <a:spLocks noChangeShapeType="1"/>
            </p:cNvSpPr>
            <p:nvPr/>
          </p:nvSpPr>
          <p:spPr bwMode="auto">
            <a:xfrm>
              <a:off x="4329" y="2040"/>
              <a:ext cx="6" cy="1"/>
            </a:xfrm>
            <a:prstGeom prst="line">
              <a:avLst/>
            </a:prstGeom>
            <a:noFill/>
            <a:ln w="28575">
              <a:solidFill>
                <a:srgbClr val="000080"/>
              </a:solidFill>
              <a:round/>
              <a:headEnd/>
              <a:tailEnd/>
            </a:ln>
          </p:spPr>
          <p:txBody>
            <a:bodyPr/>
            <a:lstStyle/>
            <a:p>
              <a:endParaRPr lang="en-GB"/>
            </a:p>
          </p:txBody>
        </p:sp>
        <p:sp>
          <p:nvSpPr>
            <p:cNvPr id="38506" name="Line 756"/>
            <p:cNvSpPr>
              <a:spLocks noChangeShapeType="1"/>
            </p:cNvSpPr>
            <p:nvPr/>
          </p:nvSpPr>
          <p:spPr bwMode="auto">
            <a:xfrm>
              <a:off x="4335" y="2040"/>
              <a:ext cx="13" cy="1"/>
            </a:xfrm>
            <a:prstGeom prst="line">
              <a:avLst/>
            </a:prstGeom>
            <a:noFill/>
            <a:ln w="28575">
              <a:solidFill>
                <a:srgbClr val="000080"/>
              </a:solidFill>
              <a:round/>
              <a:headEnd/>
              <a:tailEnd/>
            </a:ln>
          </p:spPr>
          <p:txBody>
            <a:bodyPr/>
            <a:lstStyle/>
            <a:p>
              <a:endParaRPr lang="en-GB"/>
            </a:p>
          </p:txBody>
        </p:sp>
        <p:sp>
          <p:nvSpPr>
            <p:cNvPr id="38507" name="Line 757"/>
            <p:cNvSpPr>
              <a:spLocks noChangeShapeType="1"/>
            </p:cNvSpPr>
            <p:nvPr/>
          </p:nvSpPr>
          <p:spPr bwMode="auto">
            <a:xfrm>
              <a:off x="4348" y="2040"/>
              <a:ext cx="6" cy="1"/>
            </a:xfrm>
            <a:prstGeom prst="line">
              <a:avLst/>
            </a:prstGeom>
            <a:noFill/>
            <a:ln w="28575">
              <a:solidFill>
                <a:srgbClr val="000080"/>
              </a:solidFill>
              <a:round/>
              <a:headEnd/>
              <a:tailEnd/>
            </a:ln>
          </p:spPr>
          <p:txBody>
            <a:bodyPr/>
            <a:lstStyle/>
            <a:p>
              <a:endParaRPr lang="en-GB"/>
            </a:p>
          </p:txBody>
        </p:sp>
        <p:sp>
          <p:nvSpPr>
            <p:cNvPr id="38508" name="Line 758"/>
            <p:cNvSpPr>
              <a:spLocks noChangeShapeType="1"/>
            </p:cNvSpPr>
            <p:nvPr/>
          </p:nvSpPr>
          <p:spPr bwMode="auto">
            <a:xfrm>
              <a:off x="4354" y="2040"/>
              <a:ext cx="12" cy="1"/>
            </a:xfrm>
            <a:prstGeom prst="line">
              <a:avLst/>
            </a:prstGeom>
            <a:noFill/>
            <a:ln w="28575">
              <a:solidFill>
                <a:srgbClr val="000080"/>
              </a:solidFill>
              <a:round/>
              <a:headEnd/>
              <a:tailEnd/>
            </a:ln>
          </p:spPr>
          <p:txBody>
            <a:bodyPr/>
            <a:lstStyle/>
            <a:p>
              <a:endParaRPr lang="en-GB"/>
            </a:p>
          </p:txBody>
        </p:sp>
        <p:sp>
          <p:nvSpPr>
            <p:cNvPr id="38509" name="Line 759"/>
            <p:cNvSpPr>
              <a:spLocks noChangeShapeType="1"/>
            </p:cNvSpPr>
            <p:nvPr/>
          </p:nvSpPr>
          <p:spPr bwMode="auto">
            <a:xfrm>
              <a:off x="4366" y="2040"/>
              <a:ext cx="12" cy="1"/>
            </a:xfrm>
            <a:prstGeom prst="line">
              <a:avLst/>
            </a:prstGeom>
            <a:noFill/>
            <a:ln w="28575">
              <a:solidFill>
                <a:srgbClr val="000080"/>
              </a:solidFill>
              <a:round/>
              <a:headEnd/>
              <a:tailEnd/>
            </a:ln>
          </p:spPr>
          <p:txBody>
            <a:bodyPr/>
            <a:lstStyle/>
            <a:p>
              <a:endParaRPr lang="en-GB"/>
            </a:p>
          </p:txBody>
        </p:sp>
        <p:sp>
          <p:nvSpPr>
            <p:cNvPr id="38510" name="Line 760"/>
            <p:cNvSpPr>
              <a:spLocks noChangeShapeType="1"/>
            </p:cNvSpPr>
            <p:nvPr/>
          </p:nvSpPr>
          <p:spPr bwMode="auto">
            <a:xfrm>
              <a:off x="4378" y="2040"/>
              <a:ext cx="6" cy="1"/>
            </a:xfrm>
            <a:prstGeom prst="line">
              <a:avLst/>
            </a:prstGeom>
            <a:noFill/>
            <a:ln w="28575">
              <a:solidFill>
                <a:srgbClr val="000080"/>
              </a:solidFill>
              <a:round/>
              <a:headEnd/>
              <a:tailEnd/>
            </a:ln>
          </p:spPr>
          <p:txBody>
            <a:bodyPr/>
            <a:lstStyle/>
            <a:p>
              <a:endParaRPr lang="en-GB"/>
            </a:p>
          </p:txBody>
        </p:sp>
        <p:sp>
          <p:nvSpPr>
            <p:cNvPr id="38511" name="Line 761"/>
            <p:cNvSpPr>
              <a:spLocks noChangeShapeType="1"/>
            </p:cNvSpPr>
            <p:nvPr/>
          </p:nvSpPr>
          <p:spPr bwMode="auto">
            <a:xfrm>
              <a:off x="4384" y="2040"/>
              <a:ext cx="13" cy="1"/>
            </a:xfrm>
            <a:prstGeom prst="line">
              <a:avLst/>
            </a:prstGeom>
            <a:noFill/>
            <a:ln w="28575">
              <a:solidFill>
                <a:srgbClr val="000080"/>
              </a:solidFill>
              <a:round/>
              <a:headEnd/>
              <a:tailEnd/>
            </a:ln>
          </p:spPr>
          <p:txBody>
            <a:bodyPr/>
            <a:lstStyle/>
            <a:p>
              <a:endParaRPr lang="en-GB"/>
            </a:p>
          </p:txBody>
        </p:sp>
        <p:sp>
          <p:nvSpPr>
            <p:cNvPr id="38512" name="Line 762"/>
            <p:cNvSpPr>
              <a:spLocks noChangeShapeType="1"/>
            </p:cNvSpPr>
            <p:nvPr/>
          </p:nvSpPr>
          <p:spPr bwMode="auto">
            <a:xfrm>
              <a:off x="4397" y="2040"/>
              <a:ext cx="12" cy="1"/>
            </a:xfrm>
            <a:prstGeom prst="line">
              <a:avLst/>
            </a:prstGeom>
            <a:noFill/>
            <a:ln w="28575">
              <a:solidFill>
                <a:srgbClr val="000080"/>
              </a:solidFill>
              <a:round/>
              <a:headEnd/>
              <a:tailEnd/>
            </a:ln>
          </p:spPr>
          <p:txBody>
            <a:bodyPr/>
            <a:lstStyle/>
            <a:p>
              <a:endParaRPr lang="en-GB"/>
            </a:p>
          </p:txBody>
        </p:sp>
        <p:sp>
          <p:nvSpPr>
            <p:cNvPr id="38513" name="Line 763"/>
            <p:cNvSpPr>
              <a:spLocks noChangeShapeType="1"/>
            </p:cNvSpPr>
            <p:nvPr/>
          </p:nvSpPr>
          <p:spPr bwMode="auto">
            <a:xfrm>
              <a:off x="4409" y="2040"/>
              <a:ext cx="6" cy="1"/>
            </a:xfrm>
            <a:prstGeom prst="line">
              <a:avLst/>
            </a:prstGeom>
            <a:noFill/>
            <a:ln w="28575">
              <a:solidFill>
                <a:srgbClr val="000080"/>
              </a:solidFill>
              <a:round/>
              <a:headEnd/>
              <a:tailEnd/>
            </a:ln>
          </p:spPr>
          <p:txBody>
            <a:bodyPr/>
            <a:lstStyle/>
            <a:p>
              <a:endParaRPr lang="en-GB"/>
            </a:p>
          </p:txBody>
        </p:sp>
        <p:sp>
          <p:nvSpPr>
            <p:cNvPr id="38514" name="Line 764"/>
            <p:cNvSpPr>
              <a:spLocks noChangeShapeType="1"/>
            </p:cNvSpPr>
            <p:nvPr/>
          </p:nvSpPr>
          <p:spPr bwMode="auto">
            <a:xfrm>
              <a:off x="4415" y="2040"/>
              <a:ext cx="12" cy="1"/>
            </a:xfrm>
            <a:prstGeom prst="line">
              <a:avLst/>
            </a:prstGeom>
            <a:noFill/>
            <a:ln w="28575">
              <a:solidFill>
                <a:srgbClr val="000080"/>
              </a:solidFill>
              <a:round/>
              <a:headEnd/>
              <a:tailEnd/>
            </a:ln>
          </p:spPr>
          <p:txBody>
            <a:bodyPr/>
            <a:lstStyle/>
            <a:p>
              <a:endParaRPr lang="en-GB"/>
            </a:p>
          </p:txBody>
        </p:sp>
        <p:sp>
          <p:nvSpPr>
            <p:cNvPr id="38515" name="Line 765"/>
            <p:cNvSpPr>
              <a:spLocks noChangeShapeType="1"/>
            </p:cNvSpPr>
            <p:nvPr/>
          </p:nvSpPr>
          <p:spPr bwMode="auto">
            <a:xfrm>
              <a:off x="4427" y="2040"/>
              <a:ext cx="12" cy="1"/>
            </a:xfrm>
            <a:prstGeom prst="line">
              <a:avLst/>
            </a:prstGeom>
            <a:noFill/>
            <a:ln w="28575">
              <a:solidFill>
                <a:srgbClr val="000080"/>
              </a:solidFill>
              <a:round/>
              <a:headEnd/>
              <a:tailEnd/>
            </a:ln>
          </p:spPr>
          <p:txBody>
            <a:bodyPr/>
            <a:lstStyle/>
            <a:p>
              <a:endParaRPr lang="en-GB"/>
            </a:p>
          </p:txBody>
        </p:sp>
        <p:sp>
          <p:nvSpPr>
            <p:cNvPr id="38516" name="Line 766"/>
            <p:cNvSpPr>
              <a:spLocks noChangeShapeType="1"/>
            </p:cNvSpPr>
            <p:nvPr/>
          </p:nvSpPr>
          <p:spPr bwMode="auto">
            <a:xfrm>
              <a:off x="4439" y="2040"/>
              <a:ext cx="6" cy="1"/>
            </a:xfrm>
            <a:prstGeom prst="line">
              <a:avLst/>
            </a:prstGeom>
            <a:noFill/>
            <a:ln w="28575">
              <a:solidFill>
                <a:srgbClr val="000080"/>
              </a:solidFill>
              <a:round/>
              <a:headEnd/>
              <a:tailEnd/>
            </a:ln>
          </p:spPr>
          <p:txBody>
            <a:bodyPr/>
            <a:lstStyle/>
            <a:p>
              <a:endParaRPr lang="en-GB"/>
            </a:p>
          </p:txBody>
        </p:sp>
        <p:sp>
          <p:nvSpPr>
            <p:cNvPr id="38517" name="Line 767"/>
            <p:cNvSpPr>
              <a:spLocks noChangeShapeType="1"/>
            </p:cNvSpPr>
            <p:nvPr/>
          </p:nvSpPr>
          <p:spPr bwMode="auto">
            <a:xfrm>
              <a:off x="4445" y="2040"/>
              <a:ext cx="13" cy="1"/>
            </a:xfrm>
            <a:prstGeom prst="line">
              <a:avLst/>
            </a:prstGeom>
            <a:noFill/>
            <a:ln w="28575">
              <a:solidFill>
                <a:srgbClr val="000080"/>
              </a:solidFill>
              <a:round/>
              <a:headEnd/>
              <a:tailEnd/>
            </a:ln>
          </p:spPr>
          <p:txBody>
            <a:bodyPr/>
            <a:lstStyle/>
            <a:p>
              <a:endParaRPr lang="en-GB"/>
            </a:p>
          </p:txBody>
        </p:sp>
        <p:sp>
          <p:nvSpPr>
            <p:cNvPr id="38518" name="Line 768"/>
            <p:cNvSpPr>
              <a:spLocks noChangeShapeType="1"/>
            </p:cNvSpPr>
            <p:nvPr/>
          </p:nvSpPr>
          <p:spPr bwMode="auto">
            <a:xfrm>
              <a:off x="4458" y="2040"/>
              <a:ext cx="12" cy="1"/>
            </a:xfrm>
            <a:prstGeom prst="line">
              <a:avLst/>
            </a:prstGeom>
            <a:noFill/>
            <a:ln w="28575">
              <a:solidFill>
                <a:srgbClr val="000080"/>
              </a:solidFill>
              <a:round/>
              <a:headEnd/>
              <a:tailEnd/>
            </a:ln>
          </p:spPr>
          <p:txBody>
            <a:bodyPr/>
            <a:lstStyle/>
            <a:p>
              <a:endParaRPr lang="en-GB"/>
            </a:p>
          </p:txBody>
        </p:sp>
        <p:sp>
          <p:nvSpPr>
            <p:cNvPr id="38519" name="Line 769"/>
            <p:cNvSpPr>
              <a:spLocks noChangeShapeType="1"/>
            </p:cNvSpPr>
            <p:nvPr/>
          </p:nvSpPr>
          <p:spPr bwMode="auto">
            <a:xfrm>
              <a:off x="4470" y="2040"/>
              <a:ext cx="6" cy="1"/>
            </a:xfrm>
            <a:prstGeom prst="line">
              <a:avLst/>
            </a:prstGeom>
            <a:noFill/>
            <a:ln w="28575">
              <a:solidFill>
                <a:srgbClr val="000080"/>
              </a:solidFill>
              <a:round/>
              <a:headEnd/>
              <a:tailEnd/>
            </a:ln>
          </p:spPr>
          <p:txBody>
            <a:bodyPr/>
            <a:lstStyle/>
            <a:p>
              <a:endParaRPr lang="en-GB"/>
            </a:p>
          </p:txBody>
        </p:sp>
        <p:sp>
          <p:nvSpPr>
            <p:cNvPr id="38520" name="Line 770"/>
            <p:cNvSpPr>
              <a:spLocks noChangeShapeType="1"/>
            </p:cNvSpPr>
            <p:nvPr/>
          </p:nvSpPr>
          <p:spPr bwMode="auto">
            <a:xfrm>
              <a:off x="4476" y="2040"/>
              <a:ext cx="12" cy="1"/>
            </a:xfrm>
            <a:prstGeom prst="line">
              <a:avLst/>
            </a:prstGeom>
            <a:noFill/>
            <a:ln w="28575">
              <a:solidFill>
                <a:srgbClr val="000080"/>
              </a:solidFill>
              <a:round/>
              <a:headEnd/>
              <a:tailEnd/>
            </a:ln>
          </p:spPr>
          <p:txBody>
            <a:bodyPr/>
            <a:lstStyle/>
            <a:p>
              <a:endParaRPr lang="en-GB"/>
            </a:p>
          </p:txBody>
        </p:sp>
        <p:sp>
          <p:nvSpPr>
            <p:cNvPr id="38521" name="Line 771"/>
            <p:cNvSpPr>
              <a:spLocks noChangeShapeType="1"/>
            </p:cNvSpPr>
            <p:nvPr/>
          </p:nvSpPr>
          <p:spPr bwMode="auto">
            <a:xfrm>
              <a:off x="4488" y="2040"/>
              <a:ext cx="12" cy="1"/>
            </a:xfrm>
            <a:prstGeom prst="line">
              <a:avLst/>
            </a:prstGeom>
            <a:noFill/>
            <a:ln w="28575">
              <a:solidFill>
                <a:srgbClr val="000080"/>
              </a:solidFill>
              <a:round/>
              <a:headEnd/>
              <a:tailEnd/>
            </a:ln>
          </p:spPr>
          <p:txBody>
            <a:bodyPr/>
            <a:lstStyle/>
            <a:p>
              <a:endParaRPr lang="en-GB"/>
            </a:p>
          </p:txBody>
        </p:sp>
        <p:sp>
          <p:nvSpPr>
            <p:cNvPr id="38522" name="Line 772"/>
            <p:cNvSpPr>
              <a:spLocks noChangeShapeType="1"/>
            </p:cNvSpPr>
            <p:nvPr/>
          </p:nvSpPr>
          <p:spPr bwMode="auto">
            <a:xfrm>
              <a:off x="4500" y="2040"/>
              <a:ext cx="7" cy="1"/>
            </a:xfrm>
            <a:prstGeom prst="line">
              <a:avLst/>
            </a:prstGeom>
            <a:noFill/>
            <a:ln w="28575">
              <a:solidFill>
                <a:srgbClr val="000080"/>
              </a:solidFill>
              <a:round/>
              <a:headEnd/>
              <a:tailEnd/>
            </a:ln>
          </p:spPr>
          <p:txBody>
            <a:bodyPr/>
            <a:lstStyle/>
            <a:p>
              <a:endParaRPr lang="en-GB"/>
            </a:p>
          </p:txBody>
        </p:sp>
        <p:sp>
          <p:nvSpPr>
            <p:cNvPr id="38523" name="Line 773"/>
            <p:cNvSpPr>
              <a:spLocks noChangeShapeType="1"/>
            </p:cNvSpPr>
            <p:nvPr/>
          </p:nvSpPr>
          <p:spPr bwMode="auto">
            <a:xfrm>
              <a:off x="4507" y="2040"/>
              <a:ext cx="12" cy="1"/>
            </a:xfrm>
            <a:prstGeom prst="line">
              <a:avLst/>
            </a:prstGeom>
            <a:noFill/>
            <a:ln w="28575">
              <a:solidFill>
                <a:srgbClr val="000080"/>
              </a:solidFill>
              <a:round/>
              <a:headEnd/>
              <a:tailEnd/>
            </a:ln>
          </p:spPr>
          <p:txBody>
            <a:bodyPr/>
            <a:lstStyle/>
            <a:p>
              <a:endParaRPr lang="en-GB"/>
            </a:p>
          </p:txBody>
        </p:sp>
        <p:sp>
          <p:nvSpPr>
            <p:cNvPr id="38524" name="Line 774"/>
            <p:cNvSpPr>
              <a:spLocks noChangeShapeType="1"/>
            </p:cNvSpPr>
            <p:nvPr/>
          </p:nvSpPr>
          <p:spPr bwMode="auto">
            <a:xfrm>
              <a:off x="4519" y="2040"/>
              <a:ext cx="12" cy="1"/>
            </a:xfrm>
            <a:prstGeom prst="line">
              <a:avLst/>
            </a:prstGeom>
            <a:noFill/>
            <a:ln w="28575">
              <a:solidFill>
                <a:srgbClr val="000080"/>
              </a:solidFill>
              <a:round/>
              <a:headEnd/>
              <a:tailEnd/>
            </a:ln>
          </p:spPr>
          <p:txBody>
            <a:bodyPr/>
            <a:lstStyle/>
            <a:p>
              <a:endParaRPr lang="en-GB"/>
            </a:p>
          </p:txBody>
        </p:sp>
        <p:sp>
          <p:nvSpPr>
            <p:cNvPr id="38525" name="Line 775"/>
            <p:cNvSpPr>
              <a:spLocks noChangeShapeType="1"/>
            </p:cNvSpPr>
            <p:nvPr/>
          </p:nvSpPr>
          <p:spPr bwMode="auto">
            <a:xfrm>
              <a:off x="4531" y="2040"/>
              <a:ext cx="6" cy="1"/>
            </a:xfrm>
            <a:prstGeom prst="line">
              <a:avLst/>
            </a:prstGeom>
            <a:noFill/>
            <a:ln w="28575">
              <a:solidFill>
                <a:srgbClr val="000080"/>
              </a:solidFill>
              <a:round/>
              <a:headEnd/>
              <a:tailEnd/>
            </a:ln>
          </p:spPr>
          <p:txBody>
            <a:bodyPr/>
            <a:lstStyle/>
            <a:p>
              <a:endParaRPr lang="en-GB"/>
            </a:p>
          </p:txBody>
        </p:sp>
        <p:sp>
          <p:nvSpPr>
            <p:cNvPr id="38526" name="Line 776"/>
            <p:cNvSpPr>
              <a:spLocks noChangeShapeType="1"/>
            </p:cNvSpPr>
            <p:nvPr/>
          </p:nvSpPr>
          <p:spPr bwMode="auto">
            <a:xfrm>
              <a:off x="4537" y="2040"/>
              <a:ext cx="12" cy="1"/>
            </a:xfrm>
            <a:prstGeom prst="line">
              <a:avLst/>
            </a:prstGeom>
            <a:noFill/>
            <a:ln w="28575">
              <a:solidFill>
                <a:srgbClr val="000080"/>
              </a:solidFill>
              <a:round/>
              <a:headEnd/>
              <a:tailEnd/>
            </a:ln>
          </p:spPr>
          <p:txBody>
            <a:bodyPr/>
            <a:lstStyle/>
            <a:p>
              <a:endParaRPr lang="en-GB"/>
            </a:p>
          </p:txBody>
        </p:sp>
        <p:sp>
          <p:nvSpPr>
            <p:cNvPr id="38527" name="Line 777"/>
            <p:cNvSpPr>
              <a:spLocks noChangeShapeType="1"/>
            </p:cNvSpPr>
            <p:nvPr/>
          </p:nvSpPr>
          <p:spPr bwMode="auto">
            <a:xfrm>
              <a:off x="4549" y="2040"/>
              <a:ext cx="13" cy="1"/>
            </a:xfrm>
            <a:prstGeom prst="line">
              <a:avLst/>
            </a:prstGeom>
            <a:noFill/>
            <a:ln w="28575">
              <a:solidFill>
                <a:srgbClr val="000080"/>
              </a:solidFill>
              <a:round/>
              <a:headEnd/>
              <a:tailEnd/>
            </a:ln>
          </p:spPr>
          <p:txBody>
            <a:bodyPr/>
            <a:lstStyle/>
            <a:p>
              <a:endParaRPr lang="en-GB"/>
            </a:p>
          </p:txBody>
        </p:sp>
        <p:sp>
          <p:nvSpPr>
            <p:cNvPr id="38528" name="Line 778"/>
            <p:cNvSpPr>
              <a:spLocks noChangeShapeType="1"/>
            </p:cNvSpPr>
            <p:nvPr/>
          </p:nvSpPr>
          <p:spPr bwMode="auto">
            <a:xfrm>
              <a:off x="4562" y="2040"/>
              <a:ext cx="6" cy="1"/>
            </a:xfrm>
            <a:prstGeom prst="line">
              <a:avLst/>
            </a:prstGeom>
            <a:noFill/>
            <a:ln w="28575">
              <a:solidFill>
                <a:srgbClr val="000080"/>
              </a:solidFill>
              <a:round/>
              <a:headEnd/>
              <a:tailEnd/>
            </a:ln>
          </p:spPr>
          <p:txBody>
            <a:bodyPr/>
            <a:lstStyle/>
            <a:p>
              <a:endParaRPr lang="en-GB"/>
            </a:p>
          </p:txBody>
        </p:sp>
        <p:sp>
          <p:nvSpPr>
            <p:cNvPr id="38529" name="Line 779"/>
            <p:cNvSpPr>
              <a:spLocks noChangeShapeType="1"/>
            </p:cNvSpPr>
            <p:nvPr/>
          </p:nvSpPr>
          <p:spPr bwMode="auto">
            <a:xfrm>
              <a:off x="4568" y="2040"/>
              <a:ext cx="12" cy="1"/>
            </a:xfrm>
            <a:prstGeom prst="line">
              <a:avLst/>
            </a:prstGeom>
            <a:noFill/>
            <a:ln w="28575">
              <a:solidFill>
                <a:srgbClr val="000080"/>
              </a:solidFill>
              <a:round/>
              <a:headEnd/>
              <a:tailEnd/>
            </a:ln>
          </p:spPr>
          <p:txBody>
            <a:bodyPr/>
            <a:lstStyle/>
            <a:p>
              <a:endParaRPr lang="en-GB"/>
            </a:p>
          </p:txBody>
        </p:sp>
        <p:sp>
          <p:nvSpPr>
            <p:cNvPr id="38530" name="Line 780"/>
            <p:cNvSpPr>
              <a:spLocks noChangeShapeType="1"/>
            </p:cNvSpPr>
            <p:nvPr/>
          </p:nvSpPr>
          <p:spPr bwMode="auto">
            <a:xfrm>
              <a:off x="4580" y="2040"/>
              <a:ext cx="12" cy="1"/>
            </a:xfrm>
            <a:prstGeom prst="line">
              <a:avLst/>
            </a:prstGeom>
            <a:noFill/>
            <a:ln w="28575">
              <a:solidFill>
                <a:srgbClr val="000080"/>
              </a:solidFill>
              <a:round/>
              <a:headEnd/>
              <a:tailEnd/>
            </a:ln>
          </p:spPr>
          <p:txBody>
            <a:bodyPr/>
            <a:lstStyle/>
            <a:p>
              <a:endParaRPr lang="en-GB"/>
            </a:p>
          </p:txBody>
        </p:sp>
        <p:sp>
          <p:nvSpPr>
            <p:cNvPr id="38531" name="Line 781"/>
            <p:cNvSpPr>
              <a:spLocks noChangeShapeType="1"/>
            </p:cNvSpPr>
            <p:nvPr/>
          </p:nvSpPr>
          <p:spPr bwMode="auto">
            <a:xfrm>
              <a:off x="4592" y="2040"/>
              <a:ext cx="6" cy="1"/>
            </a:xfrm>
            <a:prstGeom prst="line">
              <a:avLst/>
            </a:prstGeom>
            <a:noFill/>
            <a:ln w="28575">
              <a:solidFill>
                <a:srgbClr val="000080"/>
              </a:solidFill>
              <a:round/>
              <a:headEnd/>
              <a:tailEnd/>
            </a:ln>
          </p:spPr>
          <p:txBody>
            <a:bodyPr/>
            <a:lstStyle/>
            <a:p>
              <a:endParaRPr lang="en-GB"/>
            </a:p>
          </p:txBody>
        </p:sp>
        <p:sp>
          <p:nvSpPr>
            <p:cNvPr id="38532" name="Line 782"/>
            <p:cNvSpPr>
              <a:spLocks noChangeShapeType="1"/>
            </p:cNvSpPr>
            <p:nvPr/>
          </p:nvSpPr>
          <p:spPr bwMode="auto">
            <a:xfrm>
              <a:off x="4598" y="2040"/>
              <a:ext cx="13" cy="1"/>
            </a:xfrm>
            <a:prstGeom prst="line">
              <a:avLst/>
            </a:prstGeom>
            <a:noFill/>
            <a:ln w="28575">
              <a:solidFill>
                <a:srgbClr val="000080"/>
              </a:solidFill>
              <a:round/>
              <a:headEnd/>
              <a:tailEnd/>
            </a:ln>
          </p:spPr>
          <p:txBody>
            <a:bodyPr/>
            <a:lstStyle/>
            <a:p>
              <a:endParaRPr lang="en-GB"/>
            </a:p>
          </p:txBody>
        </p:sp>
        <p:sp>
          <p:nvSpPr>
            <p:cNvPr id="38533" name="Line 783"/>
            <p:cNvSpPr>
              <a:spLocks noChangeShapeType="1"/>
            </p:cNvSpPr>
            <p:nvPr/>
          </p:nvSpPr>
          <p:spPr bwMode="auto">
            <a:xfrm>
              <a:off x="4611" y="2040"/>
              <a:ext cx="12" cy="1"/>
            </a:xfrm>
            <a:prstGeom prst="line">
              <a:avLst/>
            </a:prstGeom>
            <a:noFill/>
            <a:ln w="28575">
              <a:solidFill>
                <a:srgbClr val="000080"/>
              </a:solidFill>
              <a:round/>
              <a:headEnd/>
              <a:tailEnd/>
            </a:ln>
          </p:spPr>
          <p:txBody>
            <a:bodyPr/>
            <a:lstStyle/>
            <a:p>
              <a:endParaRPr lang="en-GB"/>
            </a:p>
          </p:txBody>
        </p:sp>
        <p:sp>
          <p:nvSpPr>
            <p:cNvPr id="38534" name="Line 784"/>
            <p:cNvSpPr>
              <a:spLocks noChangeShapeType="1"/>
            </p:cNvSpPr>
            <p:nvPr/>
          </p:nvSpPr>
          <p:spPr bwMode="auto">
            <a:xfrm>
              <a:off x="4623" y="2040"/>
              <a:ext cx="6" cy="1"/>
            </a:xfrm>
            <a:prstGeom prst="line">
              <a:avLst/>
            </a:prstGeom>
            <a:noFill/>
            <a:ln w="28575">
              <a:solidFill>
                <a:srgbClr val="000080"/>
              </a:solidFill>
              <a:round/>
              <a:headEnd/>
              <a:tailEnd/>
            </a:ln>
          </p:spPr>
          <p:txBody>
            <a:bodyPr/>
            <a:lstStyle/>
            <a:p>
              <a:endParaRPr lang="en-GB"/>
            </a:p>
          </p:txBody>
        </p:sp>
        <p:sp>
          <p:nvSpPr>
            <p:cNvPr id="38535" name="Line 785"/>
            <p:cNvSpPr>
              <a:spLocks noChangeShapeType="1"/>
            </p:cNvSpPr>
            <p:nvPr/>
          </p:nvSpPr>
          <p:spPr bwMode="auto">
            <a:xfrm>
              <a:off x="4629" y="2040"/>
              <a:ext cx="12" cy="1"/>
            </a:xfrm>
            <a:prstGeom prst="line">
              <a:avLst/>
            </a:prstGeom>
            <a:noFill/>
            <a:ln w="28575">
              <a:solidFill>
                <a:srgbClr val="000080"/>
              </a:solidFill>
              <a:round/>
              <a:headEnd/>
              <a:tailEnd/>
            </a:ln>
          </p:spPr>
          <p:txBody>
            <a:bodyPr/>
            <a:lstStyle/>
            <a:p>
              <a:endParaRPr lang="en-GB"/>
            </a:p>
          </p:txBody>
        </p:sp>
        <p:sp>
          <p:nvSpPr>
            <p:cNvPr id="38536" name="Line 786"/>
            <p:cNvSpPr>
              <a:spLocks noChangeShapeType="1"/>
            </p:cNvSpPr>
            <p:nvPr/>
          </p:nvSpPr>
          <p:spPr bwMode="auto">
            <a:xfrm>
              <a:off x="4641" y="2040"/>
              <a:ext cx="12" cy="1"/>
            </a:xfrm>
            <a:prstGeom prst="line">
              <a:avLst/>
            </a:prstGeom>
            <a:noFill/>
            <a:ln w="28575">
              <a:solidFill>
                <a:srgbClr val="000080"/>
              </a:solidFill>
              <a:round/>
              <a:headEnd/>
              <a:tailEnd/>
            </a:ln>
          </p:spPr>
          <p:txBody>
            <a:bodyPr/>
            <a:lstStyle/>
            <a:p>
              <a:endParaRPr lang="en-GB"/>
            </a:p>
          </p:txBody>
        </p:sp>
        <p:sp>
          <p:nvSpPr>
            <p:cNvPr id="38537" name="Line 787"/>
            <p:cNvSpPr>
              <a:spLocks noChangeShapeType="1"/>
            </p:cNvSpPr>
            <p:nvPr/>
          </p:nvSpPr>
          <p:spPr bwMode="auto">
            <a:xfrm>
              <a:off x="4653" y="2040"/>
              <a:ext cx="7" cy="1"/>
            </a:xfrm>
            <a:prstGeom prst="line">
              <a:avLst/>
            </a:prstGeom>
            <a:noFill/>
            <a:ln w="28575">
              <a:solidFill>
                <a:srgbClr val="000080"/>
              </a:solidFill>
              <a:round/>
              <a:headEnd/>
              <a:tailEnd/>
            </a:ln>
          </p:spPr>
          <p:txBody>
            <a:bodyPr/>
            <a:lstStyle/>
            <a:p>
              <a:endParaRPr lang="en-GB"/>
            </a:p>
          </p:txBody>
        </p:sp>
        <p:sp>
          <p:nvSpPr>
            <p:cNvPr id="38538" name="Line 788"/>
            <p:cNvSpPr>
              <a:spLocks noChangeShapeType="1"/>
            </p:cNvSpPr>
            <p:nvPr/>
          </p:nvSpPr>
          <p:spPr bwMode="auto">
            <a:xfrm>
              <a:off x="4660" y="2040"/>
              <a:ext cx="12" cy="1"/>
            </a:xfrm>
            <a:prstGeom prst="line">
              <a:avLst/>
            </a:prstGeom>
            <a:noFill/>
            <a:ln w="28575">
              <a:solidFill>
                <a:srgbClr val="000080"/>
              </a:solidFill>
              <a:round/>
              <a:headEnd/>
              <a:tailEnd/>
            </a:ln>
          </p:spPr>
          <p:txBody>
            <a:bodyPr/>
            <a:lstStyle/>
            <a:p>
              <a:endParaRPr lang="en-GB"/>
            </a:p>
          </p:txBody>
        </p:sp>
        <p:sp>
          <p:nvSpPr>
            <p:cNvPr id="38539" name="Line 789"/>
            <p:cNvSpPr>
              <a:spLocks noChangeShapeType="1"/>
            </p:cNvSpPr>
            <p:nvPr/>
          </p:nvSpPr>
          <p:spPr bwMode="auto">
            <a:xfrm>
              <a:off x="4672" y="2040"/>
              <a:ext cx="12" cy="1"/>
            </a:xfrm>
            <a:prstGeom prst="line">
              <a:avLst/>
            </a:prstGeom>
            <a:noFill/>
            <a:ln w="28575">
              <a:solidFill>
                <a:srgbClr val="000080"/>
              </a:solidFill>
              <a:round/>
              <a:headEnd/>
              <a:tailEnd/>
            </a:ln>
          </p:spPr>
          <p:txBody>
            <a:bodyPr/>
            <a:lstStyle/>
            <a:p>
              <a:endParaRPr lang="en-GB"/>
            </a:p>
          </p:txBody>
        </p:sp>
        <p:sp>
          <p:nvSpPr>
            <p:cNvPr id="38540" name="Line 790"/>
            <p:cNvSpPr>
              <a:spLocks noChangeShapeType="1"/>
            </p:cNvSpPr>
            <p:nvPr/>
          </p:nvSpPr>
          <p:spPr bwMode="auto">
            <a:xfrm>
              <a:off x="4684" y="2040"/>
              <a:ext cx="6" cy="1"/>
            </a:xfrm>
            <a:prstGeom prst="line">
              <a:avLst/>
            </a:prstGeom>
            <a:noFill/>
            <a:ln w="28575">
              <a:solidFill>
                <a:srgbClr val="000080"/>
              </a:solidFill>
              <a:round/>
              <a:headEnd/>
              <a:tailEnd/>
            </a:ln>
          </p:spPr>
          <p:txBody>
            <a:bodyPr/>
            <a:lstStyle/>
            <a:p>
              <a:endParaRPr lang="en-GB"/>
            </a:p>
          </p:txBody>
        </p:sp>
        <p:sp>
          <p:nvSpPr>
            <p:cNvPr id="38541" name="Line 791"/>
            <p:cNvSpPr>
              <a:spLocks noChangeShapeType="1"/>
            </p:cNvSpPr>
            <p:nvPr/>
          </p:nvSpPr>
          <p:spPr bwMode="auto">
            <a:xfrm>
              <a:off x="4690" y="2040"/>
              <a:ext cx="12" cy="1"/>
            </a:xfrm>
            <a:prstGeom prst="line">
              <a:avLst/>
            </a:prstGeom>
            <a:noFill/>
            <a:ln w="28575">
              <a:solidFill>
                <a:srgbClr val="000080"/>
              </a:solidFill>
              <a:round/>
              <a:headEnd/>
              <a:tailEnd/>
            </a:ln>
          </p:spPr>
          <p:txBody>
            <a:bodyPr/>
            <a:lstStyle/>
            <a:p>
              <a:endParaRPr lang="en-GB"/>
            </a:p>
          </p:txBody>
        </p:sp>
        <p:sp>
          <p:nvSpPr>
            <p:cNvPr id="38542" name="Line 792"/>
            <p:cNvSpPr>
              <a:spLocks noChangeShapeType="1"/>
            </p:cNvSpPr>
            <p:nvPr/>
          </p:nvSpPr>
          <p:spPr bwMode="auto">
            <a:xfrm>
              <a:off x="4702" y="2040"/>
              <a:ext cx="13" cy="1"/>
            </a:xfrm>
            <a:prstGeom prst="line">
              <a:avLst/>
            </a:prstGeom>
            <a:noFill/>
            <a:ln w="28575">
              <a:solidFill>
                <a:srgbClr val="000080"/>
              </a:solidFill>
              <a:round/>
              <a:headEnd/>
              <a:tailEnd/>
            </a:ln>
          </p:spPr>
          <p:txBody>
            <a:bodyPr/>
            <a:lstStyle/>
            <a:p>
              <a:endParaRPr lang="en-GB"/>
            </a:p>
          </p:txBody>
        </p:sp>
        <p:sp>
          <p:nvSpPr>
            <p:cNvPr id="38543" name="Line 793"/>
            <p:cNvSpPr>
              <a:spLocks noChangeShapeType="1"/>
            </p:cNvSpPr>
            <p:nvPr/>
          </p:nvSpPr>
          <p:spPr bwMode="auto">
            <a:xfrm>
              <a:off x="4715" y="2040"/>
              <a:ext cx="6" cy="1"/>
            </a:xfrm>
            <a:prstGeom prst="line">
              <a:avLst/>
            </a:prstGeom>
            <a:noFill/>
            <a:ln w="28575">
              <a:solidFill>
                <a:srgbClr val="000080"/>
              </a:solidFill>
              <a:round/>
              <a:headEnd/>
              <a:tailEnd/>
            </a:ln>
          </p:spPr>
          <p:txBody>
            <a:bodyPr/>
            <a:lstStyle/>
            <a:p>
              <a:endParaRPr lang="en-GB"/>
            </a:p>
          </p:txBody>
        </p:sp>
        <p:sp>
          <p:nvSpPr>
            <p:cNvPr id="38544" name="Line 794"/>
            <p:cNvSpPr>
              <a:spLocks noChangeShapeType="1"/>
            </p:cNvSpPr>
            <p:nvPr/>
          </p:nvSpPr>
          <p:spPr bwMode="auto">
            <a:xfrm>
              <a:off x="4721" y="2040"/>
              <a:ext cx="12" cy="1"/>
            </a:xfrm>
            <a:prstGeom prst="line">
              <a:avLst/>
            </a:prstGeom>
            <a:noFill/>
            <a:ln w="28575">
              <a:solidFill>
                <a:srgbClr val="000080"/>
              </a:solidFill>
              <a:round/>
              <a:headEnd/>
              <a:tailEnd/>
            </a:ln>
          </p:spPr>
          <p:txBody>
            <a:bodyPr/>
            <a:lstStyle/>
            <a:p>
              <a:endParaRPr lang="en-GB"/>
            </a:p>
          </p:txBody>
        </p:sp>
        <p:sp>
          <p:nvSpPr>
            <p:cNvPr id="38545" name="Line 795"/>
            <p:cNvSpPr>
              <a:spLocks noChangeShapeType="1"/>
            </p:cNvSpPr>
            <p:nvPr/>
          </p:nvSpPr>
          <p:spPr bwMode="auto">
            <a:xfrm>
              <a:off x="4733" y="2040"/>
              <a:ext cx="6" cy="1"/>
            </a:xfrm>
            <a:prstGeom prst="line">
              <a:avLst/>
            </a:prstGeom>
            <a:noFill/>
            <a:ln w="28575">
              <a:solidFill>
                <a:srgbClr val="000080"/>
              </a:solidFill>
              <a:round/>
              <a:headEnd/>
              <a:tailEnd/>
            </a:ln>
          </p:spPr>
          <p:txBody>
            <a:bodyPr/>
            <a:lstStyle/>
            <a:p>
              <a:endParaRPr lang="en-GB"/>
            </a:p>
          </p:txBody>
        </p:sp>
        <p:sp>
          <p:nvSpPr>
            <p:cNvPr id="38546" name="Line 796"/>
            <p:cNvSpPr>
              <a:spLocks noChangeShapeType="1"/>
            </p:cNvSpPr>
            <p:nvPr/>
          </p:nvSpPr>
          <p:spPr bwMode="auto">
            <a:xfrm>
              <a:off x="4739" y="2040"/>
              <a:ext cx="12" cy="1"/>
            </a:xfrm>
            <a:prstGeom prst="line">
              <a:avLst/>
            </a:prstGeom>
            <a:noFill/>
            <a:ln w="28575">
              <a:solidFill>
                <a:srgbClr val="000080"/>
              </a:solidFill>
              <a:round/>
              <a:headEnd/>
              <a:tailEnd/>
            </a:ln>
          </p:spPr>
          <p:txBody>
            <a:bodyPr/>
            <a:lstStyle/>
            <a:p>
              <a:endParaRPr lang="en-GB"/>
            </a:p>
          </p:txBody>
        </p:sp>
        <p:sp>
          <p:nvSpPr>
            <p:cNvPr id="38547" name="Line 797"/>
            <p:cNvSpPr>
              <a:spLocks noChangeShapeType="1"/>
            </p:cNvSpPr>
            <p:nvPr/>
          </p:nvSpPr>
          <p:spPr bwMode="auto">
            <a:xfrm>
              <a:off x="4751" y="2040"/>
              <a:ext cx="13" cy="1"/>
            </a:xfrm>
            <a:prstGeom prst="line">
              <a:avLst/>
            </a:prstGeom>
            <a:noFill/>
            <a:ln w="28575">
              <a:solidFill>
                <a:srgbClr val="000080"/>
              </a:solidFill>
              <a:round/>
              <a:headEnd/>
              <a:tailEnd/>
            </a:ln>
          </p:spPr>
          <p:txBody>
            <a:bodyPr/>
            <a:lstStyle/>
            <a:p>
              <a:endParaRPr lang="en-GB"/>
            </a:p>
          </p:txBody>
        </p:sp>
        <p:sp>
          <p:nvSpPr>
            <p:cNvPr id="38548" name="Line 798"/>
            <p:cNvSpPr>
              <a:spLocks noChangeShapeType="1"/>
            </p:cNvSpPr>
            <p:nvPr/>
          </p:nvSpPr>
          <p:spPr bwMode="auto">
            <a:xfrm>
              <a:off x="4764" y="2040"/>
              <a:ext cx="6" cy="1"/>
            </a:xfrm>
            <a:prstGeom prst="line">
              <a:avLst/>
            </a:prstGeom>
            <a:noFill/>
            <a:ln w="28575">
              <a:solidFill>
                <a:srgbClr val="000080"/>
              </a:solidFill>
              <a:round/>
              <a:headEnd/>
              <a:tailEnd/>
            </a:ln>
          </p:spPr>
          <p:txBody>
            <a:bodyPr/>
            <a:lstStyle/>
            <a:p>
              <a:endParaRPr lang="en-GB"/>
            </a:p>
          </p:txBody>
        </p:sp>
        <p:sp>
          <p:nvSpPr>
            <p:cNvPr id="38549" name="Line 799"/>
            <p:cNvSpPr>
              <a:spLocks noChangeShapeType="1"/>
            </p:cNvSpPr>
            <p:nvPr/>
          </p:nvSpPr>
          <p:spPr bwMode="auto">
            <a:xfrm>
              <a:off x="4770" y="2040"/>
              <a:ext cx="12" cy="1"/>
            </a:xfrm>
            <a:prstGeom prst="line">
              <a:avLst/>
            </a:prstGeom>
            <a:noFill/>
            <a:ln w="28575">
              <a:solidFill>
                <a:srgbClr val="000080"/>
              </a:solidFill>
              <a:round/>
              <a:headEnd/>
              <a:tailEnd/>
            </a:ln>
          </p:spPr>
          <p:txBody>
            <a:bodyPr/>
            <a:lstStyle/>
            <a:p>
              <a:endParaRPr lang="en-GB"/>
            </a:p>
          </p:txBody>
        </p:sp>
        <p:sp>
          <p:nvSpPr>
            <p:cNvPr id="38550" name="Line 800"/>
            <p:cNvSpPr>
              <a:spLocks noChangeShapeType="1"/>
            </p:cNvSpPr>
            <p:nvPr/>
          </p:nvSpPr>
          <p:spPr bwMode="auto">
            <a:xfrm>
              <a:off x="4782" y="2040"/>
              <a:ext cx="12" cy="1"/>
            </a:xfrm>
            <a:prstGeom prst="line">
              <a:avLst/>
            </a:prstGeom>
            <a:noFill/>
            <a:ln w="28575">
              <a:solidFill>
                <a:srgbClr val="000080"/>
              </a:solidFill>
              <a:round/>
              <a:headEnd/>
              <a:tailEnd/>
            </a:ln>
          </p:spPr>
          <p:txBody>
            <a:bodyPr/>
            <a:lstStyle/>
            <a:p>
              <a:endParaRPr lang="en-GB"/>
            </a:p>
          </p:txBody>
        </p:sp>
        <p:sp>
          <p:nvSpPr>
            <p:cNvPr id="38551" name="Line 801"/>
            <p:cNvSpPr>
              <a:spLocks noChangeShapeType="1"/>
            </p:cNvSpPr>
            <p:nvPr/>
          </p:nvSpPr>
          <p:spPr bwMode="auto">
            <a:xfrm>
              <a:off x="4794" y="2040"/>
              <a:ext cx="6" cy="1"/>
            </a:xfrm>
            <a:prstGeom prst="line">
              <a:avLst/>
            </a:prstGeom>
            <a:noFill/>
            <a:ln w="28575">
              <a:solidFill>
                <a:srgbClr val="000080"/>
              </a:solidFill>
              <a:round/>
              <a:headEnd/>
              <a:tailEnd/>
            </a:ln>
          </p:spPr>
          <p:txBody>
            <a:bodyPr/>
            <a:lstStyle/>
            <a:p>
              <a:endParaRPr lang="en-GB"/>
            </a:p>
          </p:txBody>
        </p:sp>
        <p:sp>
          <p:nvSpPr>
            <p:cNvPr id="38552" name="Line 802"/>
            <p:cNvSpPr>
              <a:spLocks noChangeShapeType="1"/>
            </p:cNvSpPr>
            <p:nvPr/>
          </p:nvSpPr>
          <p:spPr bwMode="auto">
            <a:xfrm>
              <a:off x="4800" y="2040"/>
              <a:ext cx="12" cy="1"/>
            </a:xfrm>
            <a:prstGeom prst="line">
              <a:avLst/>
            </a:prstGeom>
            <a:noFill/>
            <a:ln w="28575">
              <a:solidFill>
                <a:srgbClr val="000080"/>
              </a:solidFill>
              <a:round/>
              <a:headEnd/>
              <a:tailEnd/>
            </a:ln>
          </p:spPr>
          <p:txBody>
            <a:bodyPr/>
            <a:lstStyle/>
            <a:p>
              <a:endParaRPr lang="en-GB"/>
            </a:p>
          </p:txBody>
        </p:sp>
        <p:sp>
          <p:nvSpPr>
            <p:cNvPr id="38553" name="Line 803"/>
            <p:cNvSpPr>
              <a:spLocks noChangeShapeType="1"/>
            </p:cNvSpPr>
            <p:nvPr/>
          </p:nvSpPr>
          <p:spPr bwMode="auto">
            <a:xfrm>
              <a:off x="4812" y="2040"/>
              <a:ext cx="13" cy="1"/>
            </a:xfrm>
            <a:prstGeom prst="line">
              <a:avLst/>
            </a:prstGeom>
            <a:noFill/>
            <a:ln w="28575">
              <a:solidFill>
                <a:srgbClr val="000080"/>
              </a:solidFill>
              <a:round/>
              <a:headEnd/>
              <a:tailEnd/>
            </a:ln>
          </p:spPr>
          <p:txBody>
            <a:bodyPr/>
            <a:lstStyle/>
            <a:p>
              <a:endParaRPr lang="en-GB"/>
            </a:p>
          </p:txBody>
        </p:sp>
        <p:sp>
          <p:nvSpPr>
            <p:cNvPr id="38554" name="Line 804"/>
            <p:cNvSpPr>
              <a:spLocks noChangeShapeType="1"/>
            </p:cNvSpPr>
            <p:nvPr/>
          </p:nvSpPr>
          <p:spPr bwMode="auto">
            <a:xfrm>
              <a:off x="4825" y="2040"/>
              <a:ext cx="6" cy="1"/>
            </a:xfrm>
            <a:prstGeom prst="line">
              <a:avLst/>
            </a:prstGeom>
            <a:noFill/>
            <a:ln w="28575">
              <a:solidFill>
                <a:srgbClr val="000080"/>
              </a:solidFill>
              <a:round/>
              <a:headEnd/>
              <a:tailEnd/>
            </a:ln>
          </p:spPr>
          <p:txBody>
            <a:bodyPr/>
            <a:lstStyle/>
            <a:p>
              <a:endParaRPr lang="en-GB"/>
            </a:p>
          </p:txBody>
        </p:sp>
        <p:sp>
          <p:nvSpPr>
            <p:cNvPr id="38555" name="Line 805"/>
            <p:cNvSpPr>
              <a:spLocks noChangeShapeType="1"/>
            </p:cNvSpPr>
            <p:nvPr/>
          </p:nvSpPr>
          <p:spPr bwMode="auto">
            <a:xfrm>
              <a:off x="4831" y="2040"/>
              <a:ext cx="12" cy="1"/>
            </a:xfrm>
            <a:prstGeom prst="line">
              <a:avLst/>
            </a:prstGeom>
            <a:noFill/>
            <a:ln w="28575">
              <a:solidFill>
                <a:srgbClr val="000080"/>
              </a:solidFill>
              <a:round/>
              <a:headEnd/>
              <a:tailEnd/>
            </a:ln>
          </p:spPr>
          <p:txBody>
            <a:bodyPr/>
            <a:lstStyle/>
            <a:p>
              <a:endParaRPr lang="en-GB"/>
            </a:p>
          </p:txBody>
        </p:sp>
        <p:sp>
          <p:nvSpPr>
            <p:cNvPr id="38556" name="Line 806"/>
            <p:cNvSpPr>
              <a:spLocks noChangeShapeType="1"/>
            </p:cNvSpPr>
            <p:nvPr/>
          </p:nvSpPr>
          <p:spPr bwMode="auto">
            <a:xfrm>
              <a:off x="4843" y="2040"/>
              <a:ext cx="12" cy="1"/>
            </a:xfrm>
            <a:prstGeom prst="line">
              <a:avLst/>
            </a:prstGeom>
            <a:noFill/>
            <a:ln w="28575">
              <a:solidFill>
                <a:srgbClr val="000080"/>
              </a:solidFill>
              <a:round/>
              <a:headEnd/>
              <a:tailEnd/>
            </a:ln>
          </p:spPr>
          <p:txBody>
            <a:bodyPr/>
            <a:lstStyle/>
            <a:p>
              <a:endParaRPr lang="en-GB"/>
            </a:p>
          </p:txBody>
        </p:sp>
      </p:grpSp>
      <p:grpSp>
        <p:nvGrpSpPr>
          <p:cNvPr id="6" name="Group 807"/>
          <p:cNvGrpSpPr>
            <a:grpSpLocks/>
          </p:cNvGrpSpPr>
          <p:nvPr/>
        </p:nvGrpSpPr>
        <p:grpSpPr bwMode="auto">
          <a:xfrm>
            <a:off x="4064000" y="3535363"/>
            <a:ext cx="3213100" cy="136525"/>
            <a:chOff x="2880" y="1955"/>
            <a:chExt cx="2024" cy="86"/>
          </a:xfrm>
        </p:grpSpPr>
        <p:sp>
          <p:nvSpPr>
            <p:cNvPr id="38157" name="Line 808"/>
            <p:cNvSpPr>
              <a:spLocks noChangeShapeType="1"/>
            </p:cNvSpPr>
            <p:nvPr/>
          </p:nvSpPr>
          <p:spPr bwMode="auto">
            <a:xfrm>
              <a:off x="4855" y="2040"/>
              <a:ext cx="6" cy="1"/>
            </a:xfrm>
            <a:prstGeom prst="line">
              <a:avLst/>
            </a:prstGeom>
            <a:noFill/>
            <a:ln w="28575">
              <a:solidFill>
                <a:srgbClr val="000080"/>
              </a:solidFill>
              <a:round/>
              <a:headEnd/>
              <a:tailEnd/>
            </a:ln>
          </p:spPr>
          <p:txBody>
            <a:bodyPr/>
            <a:lstStyle/>
            <a:p>
              <a:endParaRPr lang="en-GB"/>
            </a:p>
          </p:txBody>
        </p:sp>
        <p:sp>
          <p:nvSpPr>
            <p:cNvPr id="38158" name="Line 809"/>
            <p:cNvSpPr>
              <a:spLocks noChangeShapeType="1"/>
            </p:cNvSpPr>
            <p:nvPr/>
          </p:nvSpPr>
          <p:spPr bwMode="auto">
            <a:xfrm>
              <a:off x="4861" y="2040"/>
              <a:ext cx="13" cy="1"/>
            </a:xfrm>
            <a:prstGeom prst="line">
              <a:avLst/>
            </a:prstGeom>
            <a:noFill/>
            <a:ln w="28575">
              <a:solidFill>
                <a:srgbClr val="000080"/>
              </a:solidFill>
              <a:round/>
              <a:headEnd/>
              <a:tailEnd/>
            </a:ln>
          </p:spPr>
          <p:txBody>
            <a:bodyPr/>
            <a:lstStyle/>
            <a:p>
              <a:endParaRPr lang="en-GB"/>
            </a:p>
          </p:txBody>
        </p:sp>
        <p:sp>
          <p:nvSpPr>
            <p:cNvPr id="38159" name="Line 810"/>
            <p:cNvSpPr>
              <a:spLocks noChangeShapeType="1"/>
            </p:cNvSpPr>
            <p:nvPr/>
          </p:nvSpPr>
          <p:spPr bwMode="auto">
            <a:xfrm>
              <a:off x="4874" y="2040"/>
              <a:ext cx="12" cy="1"/>
            </a:xfrm>
            <a:prstGeom prst="line">
              <a:avLst/>
            </a:prstGeom>
            <a:noFill/>
            <a:ln w="28575">
              <a:solidFill>
                <a:srgbClr val="000080"/>
              </a:solidFill>
              <a:round/>
              <a:headEnd/>
              <a:tailEnd/>
            </a:ln>
          </p:spPr>
          <p:txBody>
            <a:bodyPr/>
            <a:lstStyle/>
            <a:p>
              <a:endParaRPr lang="en-GB"/>
            </a:p>
          </p:txBody>
        </p:sp>
        <p:sp>
          <p:nvSpPr>
            <p:cNvPr id="38160" name="Line 811"/>
            <p:cNvSpPr>
              <a:spLocks noChangeShapeType="1"/>
            </p:cNvSpPr>
            <p:nvPr/>
          </p:nvSpPr>
          <p:spPr bwMode="auto">
            <a:xfrm>
              <a:off x="4886" y="2040"/>
              <a:ext cx="6" cy="1"/>
            </a:xfrm>
            <a:prstGeom prst="line">
              <a:avLst/>
            </a:prstGeom>
            <a:noFill/>
            <a:ln w="28575">
              <a:solidFill>
                <a:srgbClr val="000080"/>
              </a:solidFill>
              <a:round/>
              <a:headEnd/>
              <a:tailEnd/>
            </a:ln>
          </p:spPr>
          <p:txBody>
            <a:bodyPr/>
            <a:lstStyle/>
            <a:p>
              <a:endParaRPr lang="en-GB"/>
            </a:p>
          </p:txBody>
        </p:sp>
        <p:sp>
          <p:nvSpPr>
            <p:cNvPr id="38161" name="Line 812"/>
            <p:cNvSpPr>
              <a:spLocks noChangeShapeType="1"/>
            </p:cNvSpPr>
            <p:nvPr/>
          </p:nvSpPr>
          <p:spPr bwMode="auto">
            <a:xfrm>
              <a:off x="4892" y="2040"/>
              <a:ext cx="12" cy="1"/>
            </a:xfrm>
            <a:prstGeom prst="line">
              <a:avLst/>
            </a:prstGeom>
            <a:noFill/>
            <a:ln w="28575">
              <a:solidFill>
                <a:srgbClr val="000080"/>
              </a:solidFill>
              <a:round/>
              <a:headEnd/>
              <a:tailEnd/>
            </a:ln>
          </p:spPr>
          <p:txBody>
            <a:bodyPr/>
            <a:lstStyle/>
            <a:p>
              <a:endParaRPr lang="en-GB"/>
            </a:p>
          </p:txBody>
        </p:sp>
        <p:sp>
          <p:nvSpPr>
            <p:cNvPr id="38162" name="Line 813"/>
            <p:cNvSpPr>
              <a:spLocks noChangeShapeType="1"/>
            </p:cNvSpPr>
            <p:nvPr/>
          </p:nvSpPr>
          <p:spPr bwMode="auto">
            <a:xfrm>
              <a:off x="2880" y="1967"/>
              <a:ext cx="6" cy="1"/>
            </a:xfrm>
            <a:prstGeom prst="line">
              <a:avLst/>
            </a:prstGeom>
            <a:noFill/>
            <a:ln w="28575">
              <a:solidFill>
                <a:srgbClr val="FF00FF"/>
              </a:solidFill>
              <a:round/>
              <a:headEnd/>
              <a:tailEnd/>
            </a:ln>
          </p:spPr>
          <p:txBody>
            <a:bodyPr/>
            <a:lstStyle/>
            <a:p>
              <a:endParaRPr lang="en-GB"/>
            </a:p>
          </p:txBody>
        </p:sp>
        <p:sp>
          <p:nvSpPr>
            <p:cNvPr id="38163" name="Line 814"/>
            <p:cNvSpPr>
              <a:spLocks noChangeShapeType="1"/>
            </p:cNvSpPr>
            <p:nvPr/>
          </p:nvSpPr>
          <p:spPr bwMode="auto">
            <a:xfrm>
              <a:off x="2886" y="1967"/>
              <a:ext cx="12" cy="1"/>
            </a:xfrm>
            <a:prstGeom prst="line">
              <a:avLst/>
            </a:prstGeom>
            <a:noFill/>
            <a:ln w="28575">
              <a:solidFill>
                <a:srgbClr val="FF00FF"/>
              </a:solidFill>
              <a:round/>
              <a:headEnd/>
              <a:tailEnd/>
            </a:ln>
          </p:spPr>
          <p:txBody>
            <a:bodyPr/>
            <a:lstStyle/>
            <a:p>
              <a:endParaRPr lang="en-GB"/>
            </a:p>
          </p:txBody>
        </p:sp>
        <p:sp>
          <p:nvSpPr>
            <p:cNvPr id="38164" name="Line 815"/>
            <p:cNvSpPr>
              <a:spLocks noChangeShapeType="1"/>
            </p:cNvSpPr>
            <p:nvPr/>
          </p:nvSpPr>
          <p:spPr bwMode="auto">
            <a:xfrm flipV="1">
              <a:off x="2898" y="1961"/>
              <a:ext cx="6" cy="6"/>
            </a:xfrm>
            <a:prstGeom prst="line">
              <a:avLst/>
            </a:prstGeom>
            <a:noFill/>
            <a:ln w="28575">
              <a:solidFill>
                <a:srgbClr val="FF00FF"/>
              </a:solidFill>
              <a:round/>
              <a:headEnd/>
              <a:tailEnd/>
            </a:ln>
          </p:spPr>
          <p:txBody>
            <a:bodyPr/>
            <a:lstStyle/>
            <a:p>
              <a:endParaRPr lang="en-GB"/>
            </a:p>
          </p:txBody>
        </p:sp>
        <p:sp>
          <p:nvSpPr>
            <p:cNvPr id="38165" name="Line 816"/>
            <p:cNvSpPr>
              <a:spLocks noChangeShapeType="1"/>
            </p:cNvSpPr>
            <p:nvPr/>
          </p:nvSpPr>
          <p:spPr bwMode="auto">
            <a:xfrm>
              <a:off x="2904" y="1961"/>
              <a:ext cx="12" cy="1"/>
            </a:xfrm>
            <a:prstGeom prst="line">
              <a:avLst/>
            </a:prstGeom>
            <a:noFill/>
            <a:ln w="28575">
              <a:solidFill>
                <a:srgbClr val="FF00FF"/>
              </a:solidFill>
              <a:round/>
              <a:headEnd/>
              <a:tailEnd/>
            </a:ln>
          </p:spPr>
          <p:txBody>
            <a:bodyPr/>
            <a:lstStyle/>
            <a:p>
              <a:endParaRPr lang="en-GB"/>
            </a:p>
          </p:txBody>
        </p:sp>
        <p:sp>
          <p:nvSpPr>
            <p:cNvPr id="38166" name="Line 817"/>
            <p:cNvSpPr>
              <a:spLocks noChangeShapeType="1"/>
            </p:cNvSpPr>
            <p:nvPr/>
          </p:nvSpPr>
          <p:spPr bwMode="auto">
            <a:xfrm>
              <a:off x="2916" y="1961"/>
              <a:ext cx="12" cy="1"/>
            </a:xfrm>
            <a:prstGeom prst="line">
              <a:avLst/>
            </a:prstGeom>
            <a:noFill/>
            <a:ln w="28575">
              <a:solidFill>
                <a:srgbClr val="FF00FF"/>
              </a:solidFill>
              <a:round/>
              <a:headEnd/>
              <a:tailEnd/>
            </a:ln>
          </p:spPr>
          <p:txBody>
            <a:bodyPr/>
            <a:lstStyle/>
            <a:p>
              <a:endParaRPr lang="en-GB"/>
            </a:p>
          </p:txBody>
        </p:sp>
        <p:sp>
          <p:nvSpPr>
            <p:cNvPr id="38167" name="Line 818"/>
            <p:cNvSpPr>
              <a:spLocks noChangeShapeType="1"/>
            </p:cNvSpPr>
            <p:nvPr/>
          </p:nvSpPr>
          <p:spPr bwMode="auto">
            <a:xfrm>
              <a:off x="2928" y="1961"/>
              <a:ext cx="7" cy="1"/>
            </a:xfrm>
            <a:prstGeom prst="line">
              <a:avLst/>
            </a:prstGeom>
            <a:noFill/>
            <a:ln w="28575">
              <a:solidFill>
                <a:srgbClr val="FF00FF"/>
              </a:solidFill>
              <a:round/>
              <a:headEnd/>
              <a:tailEnd/>
            </a:ln>
          </p:spPr>
          <p:txBody>
            <a:bodyPr/>
            <a:lstStyle/>
            <a:p>
              <a:endParaRPr lang="en-GB"/>
            </a:p>
          </p:txBody>
        </p:sp>
        <p:sp>
          <p:nvSpPr>
            <p:cNvPr id="38168" name="Line 819"/>
            <p:cNvSpPr>
              <a:spLocks noChangeShapeType="1"/>
            </p:cNvSpPr>
            <p:nvPr/>
          </p:nvSpPr>
          <p:spPr bwMode="auto">
            <a:xfrm flipV="1">
              <a:off x="2935" y="1955"/>
              <a:ext cx="12" cy="6"/>
            </a:xfrm>
            <a:prstGeom prst="line">
              <a:avLst/>
            </a:prstGeom>
            <a:noFill/>
            <a:ln w="28575">
              <a:solidFill>
                <a:srgbClr val="FF00FF"/>
              </a:solidFill>
              <a:round/>
              <a:headEnd/>
              <a:tailEnd/>
            </a:ln>
          </p:spPr>
          <p:txBody>
            <a:bodyPr/>
            <a:lstStyle/>
            <a:p>
              <a:endParaRPr lang="en-GB"/>
            </a:p>
          </p:txBody>
        </p:sp>
        <p:sp>
          <p:nvSpPr>
            <p:cNvPr id="38169" name="Line 820"/>
            <p:cNvSpPr>
              <a:spLocks noChangeShapeType="1"/>
            </p:cNvSpPr>
            <p:nvPr/>
          </p:nvSpPr>
          <p:spPr bwMode="auto">
            <a:xfrm>
              <a:off x="2947" y="1955"/>
              <a:ext cx="12" cy="1"/>
            </a:xfrm>
            <a:prstGeom prst="line">
              <a:avLst/>
            </a:prstGeom>
            <a:noFill/>
            <a:ln w="28575">
              <a:solidFill>
                <a:srgbClr val="FF00FF"/>
              </a:solidFill>
              <a:round/>
              <a:headEnd/>
              <a:tailEnd/>
            </a:ln>
          </p:spPr>
          <p:txBody>
            <a:bodyPr/>
            <a:lstStyle/>
            <a:p>
              <a:endParaRPr lang="en-GB"/>
            </a:p>
          </p:txBody>
        </p:sp>
        <p:sp>
          <p:nvSpPr>
            <p:cNvPr id="38170" name="Line 821"/>
            <p:cNvSpPr>
              <a:spLocks noChangeShapeType="1"/>
            </p:cNvSpPr>
            <p:nvPr/>
          </p:nvSpPr>
          <p:spPr bwMode="auto">
            <a:xfrm>
              <a:off x="2959" y="1955"/>
              <a:ext cx="6" cy="1"/>
            </a:xfrm>
            <a:prstGeom prst="line">
              <a:avLst/>
            </a:prstGeom>
            <a:noFill/>
            <a:ln w="28575">
              <a:solidFill>
                <a:srgbClr val="FF00FF"/>
              </a:solidFill>
              <a:round/>
              <a:headEnd/>
              <a:tailEnd/>
            </a:ln>
          </p:spPr>
          <p:txBody>
            <a:bodyPr/>
            <a:lstStyle/>
            <a:p>
              <a:endParaRPr lang="en-GB"/>
            </a:p>
          </p:txBody>
        </p:sp>
        <p:sp>
          <p:nvSpPr>
            <p:cNvPr id="38171" name="Line 822"/>
            <p:cNvSpPr>
              <a:spLocks noChangeShapeType="1"/>
            </p:cNvSpPr>
            <p:nvPr/>
          </p:nvSpPr>
          <p:spPr bwMode="auto">
            <a:xfrm>
              <a:off x="2965" y="1955"/>
              <a:ext cx="12" cy="1"/>
            </a:xfrm>
            <a:prstGeom prst="line">
              <a:avLst/>
            </a:prstGeom>
            <a:noFill/>
            <a:ln w="28575">
              <a:solidFill>
                <a:srgbClr val="FF00FF"/>
              </a:solidFill>
              <a:round/>
              <a:headEnd/>
              <a:tailEnd/>
            </a:ln>
          </p:spPr>
          <p:txBody>
            <a:bodyPr/>
            <a:lstStyle/>
            <a:p>
              <a:endParaRPr lang="en-GB"/>
            </a:p>
          </p:txBody>
        </p:sp>
        <p:sp>
          <p:nvSpPr>
            <p:cNvPr id="38172" name="Line 823"/>
            <p:cNvSpPr>
              <a:spLocks noChangeShapeType="1"/>
            </p:cNvSpPr>
            <p:nvPr/>
          </p:nvSpPr>
          <p:spPr bwMode="auto">
            <a:xfrm>
              <a:off x="2977" y="1955"/>
              <a:ext cx="13" cy="1"/>
            </a:xfrm>
            <a:prstGeom prst="line">
              <a:avLst/>
            </a:prstGeom>
            <a:noFill/>
            <a:ln w="28575">
              <a:solidFill>
                <a:srgbClr val="FF00FF"/>
              </a:solidFill>
              <a:round/>
              <a:headEnd/>
              <a:tailEnd/>
            </a:ln>
          </p:spPr>
          <p:txBody>
            <a:bodyPr/>
            <a:lstStyle/>
            <a:p>
              <a:endParaRPr lang="en-GB"/>
            </a:p>
          </p:txBody>
        </p:sp>
        <p:sp>
          <p:nvSpPr>
            <p:cNvPr id="38173" name="Line 824"/>
            <p:cNvSpPr>
              <a:spLocks noChangeShapeType="1"/>
            </p:cNvSpPr>
            <p:nvPr/>
          </p:nvSpPr>
          <p:spPr bwMode="auto">
            <a:xfrm>
              <a:off x="2990" y="1955"/>
              <a:ext cx="6" cy="1"/>
            </a:xfrm>
            <a:prstGeom prst="line">
              <a:avLst/>
            </a:prstGeom>
            <a:noFill/>
            <a:ln w="28575">
              <a:solidFill>
                <a:srgbClr val="FF00FF"/>
              </a:solidFill>
              <a:round/>
              <a:headEnd/>
              <a:tailEnd/>
            </a:ln>
          </p:spPr>
          <p:txBody>
            <a:bodyPr/>
            <a:lstStyle/>
            <a:p>
              <a:endParaRPr lang="en-GB"/>
            </a:p>
          </p:txBody>
        </p:sp>
        <p:sp>
          <p:nvSpPr>
            <p:cNvPr id="38174" name="Line 825"/>
            <p:cNvSpPr>
              <a:spLocks noChangeShapeType="1"/>
            </p:cNvSpPr>
            <p:nvPr/>
          </p:nvSpPr>
          <p:spPr bwMode="auto">
            <a:xfrm>
              <a:off x="2996" y="1955"/>
              <a:ext cx="12" cy="1"/>
            </a:xfrm>
            <a:prstGeom prst="line">
              <a:avLst/>
            </a:prstGeom>
            <a:noFill/>
            <a:ln w="28575">
              <a:solidFill>
                <a:srgbClr val="FF00FF"/>
              </a:solidFill>
              <a:round/>
              <a:headEnd/>
              <a:tailEnd/>
            </a:ln>
          </p:spPr>
          <p:txBody>
            <a:bodyPr/>
            <a:lstStyle/>
            <a:p>
              <a:endParaRPr lang="en-GB"/>
            </a:p>
          </p:txBody>
        </p:sp>
        <p:sp>
          <p:nvSpPr>
            <p:cNvPr id="38175" name="Line 826"/>
            <p:cNvSpPr>
              <a:spLocks noChangeShapeType="1"/>
            </p:cNvSpPr>
            <p:nvPr/>
          </p:nvSpPr>
          <p:spPr bwMode="auto">
            <a:xfrm>
              <a:off x="3008" y="1955"/>
              <a:ext cx="12" cy="1"/>
            </a:xfrm>
            <a:prstGeom prst="line">
              <a:avLst/>
            </a:prstGeom>
            <a:noFill/>
            <a:ln w="28575">
              <a:solidFill>
                <a:srgbClr val="FF00FF"/>
              </a:solidFill>
              <a:round/>
              <a:headEnd/>
              <a:tailEnd/>
            </a:ln>
          </p:spPr>
          <p:txBody>
            <a:bodyPr/>
            <a:lstStyle/>
            <a:p>
              <a:endParaRPr lang="en-GB"/>
            </a:p>
          </p:txBody>
        </p:sp>
        <p:sp>
          <p:nvSpPr>
            <p:cNvPr id="38176" name="Line 827"/>
            <p:cNvSpPr>
              <a:spLocks noChangeShapeType="1"/>
            </p:cNvSpPr>
            <p:nvPr/>
          </p:nvSpPr>
          <p:spPr bwMode="auto">
            <a:xfrm>
              <a:off x="3020" y="1955"/>
              <a:ext cx="6" cy="1"/>
            </a:xfrm>
            <a:prstGeom prst="line">
              <a:avLst/>
            </a:prstGeom>
            <a:noFill/>
            <a:ln w="28575">
              <a:solidFill>
                <a:srgbClr val="FF00FF"/>
              </a:solidFill>
              <a:round/>
              <a:headEnd/>
              <a:tailEnd/>
            </a:ln>
          </p:spPr>
          <p:txBody>
            <a:bodyPr/>
            <a:lstStyle/>
            <a:p>
              <a:endParaRPr lang="en-GB"/>
            </a:p>
          </p:txBody>
        </p:sp>
        <p:sp>
          <p:nvSpPr>
            <p:cNvPr id="38177" name="Line 828"/>
            <p:cNvSpPr>
              <a:spLocks noChangeShapeType="1"/>
            </p:cNvSpPr>
            <p:nvPr/>
          </p:nvSpPr>
          <p:spPr bwMode="auto">
            <a:xfrm>
              <a:off x="3026" y="1955"/>
              <a:ext cx="13" cy="1"/>
            </a:xfrm>
            <a:prstGeom prst="line">
              <a:avLst/>
            </a:prstGeom>
            <a:noFill/>
            <a:ln w="28575">
              <a:solidFill>
                <a:srgbClr val="FF00FF"/>
              </a:solidFill>
              <a:round/>
              <a:headEnd/>
              <a:tailEnd/>
            </a:ln>
          </p:spPr>
          <p:txBody>
            <a:bodyPr/>
            <a:lstStyle/>
            <a:p>
              <a:endParaRPr lang="en-GB"/>
            </a:p>
          </p:txBody>
        </p:sp>
        <p:sp>
          <p:nvSpPr>
            <p:cNvPr id="38178" name="Line 829"/>
            <p:cNvSpPr>
              <a:spLocks noChangeShapeType="1"/>
            </p:cNvSpPr>
            <p:nvPr/>
          </p:nvSpPr>
          <p:spPr bwMode="auto">
            <a:xfrm>
              <a:off x="3039" y="1955"/>
              <a:ext cx="12" cy="1"/>
            </a:xfrm>
            <a:prstGeom prst="line">
              <a:avLst/>
            </a:prstGeom>
            <a:noFill/>
            <a:ln w="28575">
              <a:solidFill>
                <a:srgbClr val="FF00FF"/>
              </a:solidFill>
              <a:round/>
              <a:headEnd/>
              <a:tailEnd/>
            </a:ln>
          </p:spPr>
          <p:txBody>
            <a:bodyPr/>
            <a:lstStyle/>
            <a:p>
              <a:endParaRPr lang="en-GB"/>
            </a:p>
          </p:txBody>
        </p:sp>
        <p:sp>
          <p:nvSpPr>
            <p:cNvPr id="38179" name="Line 830"/>
            <p:cNvSpPr>
              <a:spLocks noChangeShapeType="1"/>
            </p:cNvSpPr>
            <p:nvPr/>
          </p:nvSpPr>
          <p:spPr bwMode="auto">
            <a:xfrm>
              <a:off x="3051" y="1955"/>
              <a:ext cx="6" cy="1"/>
            </a:xfrm>
            <a:prstGeom prst="line">
              <a:avLst/>
            </a:prstGeom>
            <a:noFill/>
            <a:ln w="28575">
              <a:solidFill>
                <a:srgbClr val="FF00FF"/>
              </a:solidFill>
              <a:round/>
              <a:headEnd/>
              <a:tailEnd/>
            </a:ln>
          </p:spPr>
          <p:txBody>
            <a:bodyPr/>
            <a:lstStyle/>
            <a:p>
              <a:endParaRPr lang="en-GB"/>
            </a:p>
          </p:txBody>
        </p:sp>
        <p:sp>
          <p:nvSpPr>
            <p:cNvPr id="38180" name="Line 831"/>
            <p:cNvSpPr>
              <a:spLocks noChangeShapeType="1"/>
            </p:cNvSpPr>
            <p:nvPr/>
          </p:nvSpPr>
          <p:spPr bwMode="auto">
            <a:xfrm>
              <a:off x="3057" y="1955"/>
              <a:ext cx="12" cy="1"/>
            </a:xfrm>
            <a:prstGeom prst="line">
              <a:avLst/>
            </a:prstGeom>
            <a:noFill/>
            <a:ln w="28575">
              <a:solidFill>
                <a:srgbClr val="FF00FF"/>
              </a:solidFill>
              <a:round/>
              <a:headEnd/>
              <a:tailEnd/>
            </a:ln>
          </p:spPr>
          <p:txBody>
            <a:bodyPr/>
            <a:lstStyle/>
            <a:p>
              <a:endParaRPr lang="en-GB"/>
            </a:p>
          </p:txBody>
        </p:sp>
        <p:sp>
          <p:nvSpPr>
            <p:cNvPr id="38181" name="Line 832"/>
            <p:cNvSpPr>
              <a:spLocks noChangeShapeType="1"/>
            </p:cNvSpPr>
            <p:nvPr/>
          </p:nvSpPr>
          <p:spPr bwMode="auto">
            <a:xfrm>
              <a:off x="3069" y="1955"/>
              <a:ext cx="12" cy="1"/>
            </a:xfrm>
            <a:prstGeom prst="line">
              <a:avLst/>
            </a:prstGeom>
            <a:noFill/>
            <a:ln w="28575">
              <a:solidFill>
                <a:srgbClr val="FF00FF"/>
              </a:solidFill>
              <a:round/>
              <a:headEnd/>
              <a:tailEnd/>
            </a:ln>
          </p:spPr>
          <p:txBody>
            <a:bodyPr/>
            <a:lstStyle/>
            <a:p>
              <a:endParaRPr lang="en-GB"/>
            </a:p>
          </p:txBody>
        </p:sp>
        <p:sp>
          <p:nvSpPr>
            <p:cNvPr id="38182" name="Line 833"/>
            <p:cNvSpPr>
              <a:spLocks noChangeShapeType="1"/>
            </p:cNvSpPr>
            <p:nvPr/>
          </p:nvSpPr>
          <p:spPr bwMode="auto">
            <a:xfrm>
              <a:off x="3081" y="1955"/>
              <a:ext cx="7" cy="1"/>
            </a:xfrm>
            <a:prstGeom prst="line">
              <a:avLst/>
            </a:prstGeom>
            <a:noFill/>
            <a:ln w="28575">
              <a:solidFill>
                <a:srgbClr val="FF00FF"/>
              </a:solidFill>
              <a:round/>
              <a:headEnd/>
              <a:tailEnd/>
            </a:ln>
          </p:spPr>
          <p:txBody>
            <a:bodyPr/>
            <a:lstStyle/>
            <a:p>
              <a:endParaRPr lang="en-GB"/>
            </a:p>
          </p:txBody>
        </p:sp>
        <p:sp>
          <p:nvSpPr>
            <p:cNvPr id="38183" name="Line 834"/>
            <p:cNvSpPr>
              <a:spLocks noChangeShapeType="1"/>
            </p:cNvSpPr>
            <p:nvPr/>
          </p:nvSpPr>
          <p:spPr bwMode="auto">
            <a:xfrm>
              <a:off x="3088" y="1955"/>
              <a:ext cx="12" cy="1"/>
            </a:xfrm>
            <a:prstGeom prst="line">
              <a:avLst/>
            </a:prstGeom>
            <a:noFill/>
            <a:ln w="28575">
              <a:solidFill>
                <a:srgbClr val="FF00FF"/>
              </a:solidFill>
              <a:round/>
              <a:headEnd/>
              <a:tailEnd/>
            </a:ln>
          </p:spPr>
          <p:txBody>
            <a:bodyPr/>
            <a:lstStyle/>
            <a:p>
              <a:endParaRPr lang="en-GB"/>
            </a:p>
          </p:txBody>
        </p:sp>
        <p:sp>
          <p:nvSpPr>
            <p:cNvPr id="38184" name="Line 835"/>
            <p:cNvSpPr>
              <a:spLocks noChangeShapeType="1"/>
            </p:cNvSpPr>
            <p:nvPr/>
          </p:nvSpPr>
          <p:spPr bwMode="auto">
            <a:xfrm>
              <a:off x="3100" y="1955"/>
              <a:ext cx="12" cy="1"/>
            </a:xfrm>
            <a:prstGeom prst="line">
              <a:avLst/>
            </a:prstGeom>
            <a:noFill/>
            <a:ln w="28575">
              <a:solidFill>
                <a:srgbClr val="FF00FF"/>
              </a:solidFill>
              <a:round/>
              <a:headEnd/>
              <a:tailEnd/>
            </a:ln>
          </p:spPr>
          <p:txBody>
            <a:bodyPr/>
            <a:lstStyle/>
            <a:p>
              <a:endParaRPr lang="en-GB"/>
            </a:p>
          </p:txBody>
        </p:sp>
        <p:sp>
          <p:nvSpPr>
            <p:cNvPr id="38185" name="Line 836"/>
            <p:cNvSpPr>
              <a:spLocks noChangeShapeType="1"/>
            </p:cNvSpPr>
            <p:nvPr/>
          </p:nvSpPr>
          <p:spPr bwMode="auto">
            <a:xfrm>
              <a:off x="3112" y="1955"/>
              <a:ext cx="6" cy="1"/>
            </a:xfrm>
            <a:prstGeom prst="line">
              <a:avLst/>
            </a:prstGeom>
            <a:noFill/>
            <a:ln w="28575">
              <a:solidFill>
                <a:srgbClr val="FF00FF"/>
              </a:solidFill>
              <a:round/>
              <a:headEnd/>
              <a:tailEnd/>
            </a:ln>
          </p:spPr>
          <p:txBody>
            <a:bodyPr/>
            <a:lstStyle/>
            <a:p>
              <a:endParaRPr lang="en-GB"/>
            </a:p>
          </p:txBody>
        </p:sp>
        <p:sp>
          <p:nvSpPr>
            <p:cNvPr id="38186" name="Line 837"/>
            <p:cNvSpPr>
              <a:spLocks noChangeShapeType="1"/>
            </p:cNvSpPr>
            <p:nvPr/>
          </p:nvSpPr>
          <p:spPr bwMode="auto">
            <a:xfrm>
              <a:off x="3118" y="1955"/>
              <a:ext cx="12" cy="1"/>
            </a:xfrm>
            <a:prstGeom prst="line">
              <a:avLst/>
            </a:prstGeom>
            <a:noFill/>
            <a:ln w="28575">
              <a:solidFill>
                <a:srgbClr val="FF00FF"/>
              </a:solidFill>
              <a:round/>
              <a:headEnd/>
              <a:tailEnd/>
            </a:ln>
          </p:spPr>
          <p:txBody>
            <a:bodyPr/>
            <a:lstStyle/>
            <a:p>
              <a:endParaRPr lang="en-GB"/>
            </a:p>
          </p:txBody>
        </p:sp>
        <p:sp>
          <p:nvSpPr>
            <p:cNvPr id="38187" name="Line 838"/>
            <p:cNvSpPr>
              <a:spLocks noChangeShapeType="1"/>
            </p:cNvSpPr>
            <p:nvPr/>
          </p:nvSpPr>
          <p:spPr bwMode="auto">
            <a:xfrm>
              <a:off x="3130" y="1955"/>
              <a:ext cx="13" cy="1"/>
            </a:xfrm>
            <a:prstGeom prst="line">
              <a:avLst/>
            </a:prstGeom>
            <a:noFill/>
            <a:ln w="28575">
              <a:solidFill>
                <a:srgbClr val="FF00FF"/>
              </a:solidFill>
              <a:round/>
              <a:headEnd/>
              <a:tailEnd/>
            </a:ln>
          </p:spPr>
          <p:txBody>
            <a:bodyPr/>
            <a:lstStyle/>
            <a:p>
              <a:endParaRPr lang="en-GB"/>
            </a:p>
          </p:txBody>
        </p:sp>
        <p:sp>
          <p:nvSpPr>
            <p:cNvPr id="38188" name="Line 839"/>
            <p:cNvSpPr>
              <a:spLocks noChangeShapeType="1"/>
            </p:cNvSpPr>
            <p:nvPr/>
          </p:nvSpPr>
          <p:spPr bwMode="auto">
            <a:xfrm>
              <a:off x="3143" y="1955"/>
              <a:ext cx="6" cy="6"/>
            </a:xfrm>
            <a:prstGeom prst="line">
              <a:avLst/>
            </a:prstGeom>
            <a:noFill/>
            <a:ln w="28575">
              <a:solidFill>
                <a:srgbClr val="FF00FF"/>
              </a:solidFill>
              <a:round/>
              <a:headEnd/>
              <a:tailEnd/>
            </a:ln>
          </p:spPr>
          <p:txBody>
            <a:bodyPr/>
            <a:lstStyle/>
            <a:p>
              <a:endParaRPr lang="en-GB"/>
            </a:p>
          </p:txBody>
        </p:sp>
        <p:sp>
          <p:nvSpPr>
            <p:cNvPr id="38189" name="Line 840"/>
            <p:cNvSpPr>
              <a:spLocks noChangeShapeType="1"/>
            </p:cNvSpPr>
            <p:nvPr/>
          </p:nvSpPr>
          <p:spPr bwMode="auto">
            <a:xfrm>
              <a:off x="3149" y="1961"/>
              <a:ext cx="12" cy="1"/>
            </a:xfrm>
            <a:prstGeom prst="line">
              <a:avLst/>
            </a:prstGeom>
            <a:noFill/>
            <a:ln w="28575">
              <a:solidFill>
                <a:srgbClr val="FF00FF"/>
              </a:solidFill>
              <a:round/>
              <a:headEnd/>
              <a:tailEnd/>
            </a:ln>
          </p:spPr>
          <p:txBody>
            <a:bodyPr/>
            <a:lstStyle/>
            <a:p>
              <a:endParaRPr lang="en-GB"/>
            </a:p>
          </p:txBody>
        </p:sp>
        <p:sp>
          <p:nvSpPr>
            <p:cNvPr id="38190" name="Line 841"/>
            <p:cNvSpPr>
              <a:spLocks noChangeShapeType="1"/>
            </p:cNvSpPr>
            <p:nvPr/>
          </p:nvSpPr>
          <p:spPr bwMode="auto">
            <a:xfrm>
              <a:off x="3161" y="1961"/>
              <a:ext cx="12" cy="1"/>
            </a:xfrm>
            <a:prstGeom prst="line">
              <a:avLst/>
            </a:prstGeom>
            <a:noFill/>
            <a:ln w="28575">
              <a:solidFill>
                <a:srgbClr val="FF00FF"/>
              </a:solidFill>
              <a:round/>
              <a:headEnd/>
              <a:tailEnd/>
            </a:ln>
          </p:spPr>
          <p:txBody>
            <a:bodyPr/>
            <a:lstStyle/>
            <a:p>
              <a:endParaRPr lang="en-GB"/>
            </a:p>
          </p:txBody>
        </p:sp>
        <p:sp>
          <p:nvSpPr>
            <p:cNvPr id="38191" name="Line 842"/>
            <p:cNvSpPr>
              <a:spLocks noChangeShapeType="1"/>
            </p:cNvSpPr>
            <p:nvPr/>
          </p:nvSpPr>
          <p:spPr bwMode="auto">
            <a:xfrm>
              <a:off x="3173" y="1961"/>
              <a:ext cx="6" cy="1"/>
            </a:xfrm>
            <a:prstGeom prst="line">
              <a:avLst/>
            </a:prstGeom>
            <a:noFill/>
            <a:ln w="28575">
              <a:solidFill>
                <a:srgbClr val="FF00FF"/>
              </a:solidFill>
              <a:round/>
              <a:headEnd/>
              <a:tailEnd/>
            </a:ln>
          </p:spPr>
          <p:txBody>
            <a:bodyPr/>
            <a:lstStyle/>
            <a:p>
              <a:endParaRPr lang="en-GB"/>
            </a:p>
          </p:txBody>
        </p:sp>
        <p:sp>
          <p:nvSpPr>
            <p:cNvPr id="38192" name="Line 843"/>
            <p:cNvSpPr>
              <a:spLocks noChangeShapeType="1"/>
            </p:cNvSpPr>
            <p:nvPr/>
          </p:nvSpPr>
          <p:spPr bwMode="auto">
            <a:xfrm>
              <a:off x="3179" y="1961"/>
              <a:ext cx="13" cy="1"/>
            </a:xfrm>
            <a:prstGeom prst="line">
              <a:avLst/>
            </a:prstGeom>
            <a:noFill/>
            <a:ln w="28575">
              <a:solidFill>
                <a:srgbClr val="FF00FF"/>
              </a:solidFill>
              <a:round/>
              <a:headEnd/>
              <a:tailEnd/>
            </a:ln>
          </p:spPr>
          <p:txBody>
            <a:bodyPr/>
            <a:lstStyle/>
            <a:p>
              <a:endParaRPr lang="en-GB"/>
            </a:p>
          </p:txBody>
        </p:sp>
        <p:sp>
          <p:nvSpPr>
            <p:cNvPr id="38193" name="Line 844"/>
            <p:cNvSpPr>
              <a:spLocks noChangeShapeType="1"/>
            </p:cNvSpPr>
            <p:nvPr/>
          </p:nvSpPr>
          <p:spPr bwMode="auto">
            <a:xfrm>
              <a:off x="3192" y="1961"/>
              <a:ext cx="12" cy="1"/>
            </a:xfrm>
            <a:prstGeom prst="line">
              <a:avLst/>
            </a:prstGeom>
            <a:noFill/>
            <a:ln w="28575">
              <a:solidFill>
                <a:srgbClr val="FF00FF"/>
              </a:solidFill>
              <a:round/>
              <a:headEnd/>
              <a:tailEnd/>
            </a:ln>
          </p:spPr>
          <p:txBody>
            <a:bodyPr/>
            <a:lstStyle/>
            <a:p>
              <a:endParaRPr lang="en-GB"/>
            </a:p>
          </p:txBody>
        </p:sp>
        <p:sp>
          <p:nvSpPr>
            <p:cNvPr id="38194" name="Line 845"/>
            <p:cNvSpPr>
              <a:spLocks noChangeShapeType="1"/>
            </p:cNvSpPr>
            <p:nvPr/>
          </p:nvSpPr>
          <p:spPr bwMode="auto">
            <a:xfrm>
              <a:off x="3204" y="1961"/>
              <a:ext cx="6" cy="1"/>
            </a:xfrm>
            <a:prstGeom prst="line">
              <a:avLst/>
            </a:prstGeom>
            <a:noFill/>
            <a:ln w="28575">
              <a:solidFill>
                <a:srgbClr val="FF00FF"/>
              </a:solidFill>
              <a:round/>
              <a:headEnd/>
              <a:tailEnd/>
            </a:ln>
          </p:spPr>
          <p:txBody>
            <a:bodyPr/>
            <a:lstStyle/>
            <a:p>
              <a:endParaRPr lang="en-GB"/>
            </a:p>
          </p:txBody>
        </p:sp>
        <p:sp>
          <p:nvSpPr>
            <p:cNvPr id="38195" name="Line 846"/>
            <p:cNvSpPr>
              <a:spLocks noChangeShapeType="1"/>
            </p:cNvSpPr>
            <p:nvPr/>
          </p:nvSpPr>
          <p:spPr bwMode="auto">
            <a:xfrm>
              <a:off x="3210" y="1961"/>
              <a:ext cx="12" cy="1"/>
            </a:xfrm>
            <a:prstGeom prst="line">
              <a:avLst/>
            </a:prstGeom>
            <a:noFill/>
            <a:ln w="28575">
              <a:solidFill>
                <a:srgbClr val="FF00FF"/>
              </a:solidFill>
              <a:round/>
              <a:headEnd/>
              <a:tailEnd/>
            </a:ln>
          </p:spPr>
          <p:txBody>
            <a:bodyPr/>
            <a:lstStyle/>
            <a:p>
              <a:endParaRPr lang="en-GB"/>
            </a:p>
          </p:txBody>
        </p:sp>
        <p:sp>
          <p:nvSpPr>
            <p:cNvPr id="38196" name="Line 847"/>
            <p:cNvSpPr>
              <a:spLocks noChangeShapeType="1"/>
            </p:cNvSpPr>
            <p:nvPr/>
          </p:nvSpPr>
          <p:spPr bwMode="auto">
            <a:xfrm>
              <a:off x="3222" y="1961"/>
              <a:ext cx="12" cy="1"/>
            </a:xfrm>
            <a:prstGeom prst="line">
              <a:avLst/>
            </a:prstGeom>
            <a:noFill/>
            <a:ln w="28575">
              <a:solidFill>
                <a:srgbClr val="FF00FF"/>
              </a:solidFill>
              <a:round/>
              <a:headEnd/>
              <a:tailEnd/>
            </a:ln>
          </p:spPr>
          <p:txBody>
            <a:bodyPr/>
            <a:lstStyle/>
            <a:p>
              <a:endParaRPr lang="en-GB"/>
            </a:p>
          </p:txBody>
        </p:sp>
        <p:sp>
          <p:nvSpPr>
            <p:cNvPr id="38197" name="Line 848"/>
            <p:cNvSpPr>
              <a:spLocks noChangeShapeType="1"/>
            </p:cNvSpPr>
            <p:nvPr/>
          </p:nvSpPr>
          <p:spPr bwMode="auto">
            <a:xfrm>
              <a:off x="3234" y="1961"/>
              <a:ext cx="6" cy="1"/>
            </a:xfrm>
            <a:prstGeom prst="line">
              <a:avLst/>
            </a:prstGeom>
            <a:noFill/>
            <a:ln w="28575">
              <a:solidFill>
                <a:srgbClr val="FF00FF"/>
              </a:solidFill>
              <a:round/>
              <a:headEnd/>
              <a:tailEnd/>
            </a:ln>
          </p:spPr>
          <p:txBody>
            <a:bodyPr/>
            <a:lstStyle/>
            <a:p>
              <a:endParaRPr lang="en-GB"/>
            </a:p>
          </p:txBody>
        </p:sp>
        <p:sp>
          <p:nvSpPr>
            <p:cNvPr id="38198" name="Line 849"/>
            <p:cNvSpPr>
              <a:spLocks noChangeShapeType="1"/>
            </p:cNvSpPr>
            <p:nvPr/>
          </p:nvSpPr>
          <p:spPr bwMode="auto">
            <a:xfrm>
              <a:off x="3240" y="1961"/>
              <a:ext cx="13" cy="1"/>
            </a:xfrm>
            <a:prstGeom prst="line">
              <a:avLst/>
            </a:prstGeom>
            <a:noFill/>
            <a:ln w="28575">
              <a:solidFill>
                <a:srgbClr val="FF00FF"/>
              </a:solidFill>
              <a:round/>
              <a:headEnd/>
              <a:tailEnd/>
            </a:ln>
          </p:spPr>
          <p:txBody>
            <a:bodyPr/>
            <a:lstStyle/>
            <a:p>
              <a:endParaRPr lang="en-GB"/>
            </a:p>
          </p:txBody>
        </p:sp>
        <p:sp>
          <p:nvSpPr>
            <p:cNvPr id="38199" name="Line 850"/>
            <p:cNvSpPr>
              <a:spLocks noChangeShapeType="1"/>
            </p:cNvSpPr>
            <p:nvPr/>
          </p:nvSpPr>
          <p:spPr bwMode="auto">
            <a:xfrm>
              <a:off x="3253" y="1961"/>
              <a:ext cx="6" cy="1"/>
            </a:xfrm>
            <a:prstGeom prst="line">
              <a:avLst/>
            </a:prstGeom>
            <a:noFill/>
            <a:ln w="28575">
              <a:solidFill>
                <a:srgbClr val="FF00FF"/>
              </a:solidFill>
              <a:round/>
              <a:headEnd/>
              <a:tailEnd/>
            </a:ln>
          </p:spPr>
          <p:txBody>
            <a:bodyPr/>
            <a:lstStyle/>
            <a:p>
              <a:endParaRPr lang="en-GB"/>
            </a:p>
          </p:txBody>
        </p:sp>
        <p:sp>
          <p:nvSpPr>
            <p:cNvPr id="38200" name="Line 851"/>
            <p:cNvSpPr>
              <a:spLocks noChangeShapeType="1"/>
            </p:cNvSpPr>
            <p:nvPr/>
          </p:nvSpPr>
          <p:spPr bwMode="auto">
            <a:xfrm>
              <a:off x="3259" y="1961"/>
              <a:ext cx="12" cy="1"/>
            </a:xfrm>
            <a:prstGeom prst="line">
              <a:avLst/>
            </a:prstGeom>
            <a:noFill/>
            <a:ln w="28575">
              <a:solidFill>
                <a:srgbClr val="FF00FF"/>
              </a:solidFill>
              <a:round/>
              <a:headEnd/>
              <a:tailEnd/>
            </a:ln>
          </p:spPr>
          <p:txBody>
            <a:bodyPr/>
            <a:lstStyle/>
            <a:p>
              <a:endParaRPr lang="en-GB"/>
            </a:p>
          </p:txBody>
        </p:sp>
        <p:sp>
          <p:nvSpPr>
            <p:cNvPr id="38201" name="Line 852"/>
            <p:cNvSpPr>
              <a:spLocks noChangeShapeType="1"/>
            </p:cNvSpPr>
            <p:nvPr/>
          </p:nvSpPr>
          <p:spPr bwMode="auto">
            <a:xfrm>
              <a:off x="3271" y="1961"/>
              <a:ext cx="12" cy="1"/>
            </a:xfrm>
            <a:prstGeom prst="line">
              <a:avLst/>
            </a:prstGeom>
            <a:noFill/>
            <a:ln w="28575">
              <a:solidFill>
                <a:srgbClr val="FF00FF"/>
              </a:solidFill>
              <a:round/>
              <a:headEnd/>
              <a:tailEnd/>
            </a:ln>
          </p:spPr>
          <p:txBody>
            <a:bodyPr/>
            <a:lstStyle/>
            <a:p>
              <a:endParaRPr lang="en-GB"/>
            </a:p>
          </p:txBody>
        </p:sp>
        <p:sp>
          <p:nvSpPr>
            <p:cNvPr id="38202" name="Line 853"/>
            <p:cNvSpPr>
              <a:spLocks noChangeShapeType="1"/>
            </p:cNvSpPr>
            <p:nvPr/>
          </p:nvSpPr>
          <p:spPr bwMode="auto">
            <a:xfrm>
              <a:off x="3283" y="1961"/>
              <a:ext cx="6" cy="1"/>
            </a:xfrm>
            <a:prstGeom prst="line">
              <a:avLst/>
            </a:prstGeom>
            <a:noFill/>
            <a:ln w="28575">
              <a:solidFill>
                <a:srgbClr val="FF00FF"/>
              </a:solidFill>
              <a:round/>
              <a:headEnd/>
              <a:tailEnd/>
            </a:ln>
          </p:spPr>
          <p:txBody>
            <a:bodyPr/>
            <a:lstStyle/>
            <a:p>
              <a:endParaRPr lang="en-GB"/>
            </a:p>
          </p:txBody>
        </p:sp>
        <p:sp>
          <p:nvSpPr>
            <p:cNvPr id="38203" name="Line 854"/>
            <p:cNvSpPr>
              <a:spLocks noChangeShapeType="1"/>
            </p:cNvSpPr>
            <p:nvPr/>
          </p:nvSpPr>
          <p:spPr bwMode="auto">
            <a:xfrm>
              <a:off x="3289" y="1961"/>
              <a:ext cx="13" cy="1"/>
            </a:xfrm>
            <a:prstGeom prst="line">
              <a:avLst/>
            </a:prstGeom>
            <a:noFill/>
            <a:ln w="28575">
              <a:solidFill>
                <a:srgbClr val="FF00FF"/>
              </a:solidFill>
              <a:round/>
              <a:headEnd/>
              <a:tailEnd/>
            </a:ln>
          </p:spPr>
          <p:txBody>
            <a:bodyPr/>
            <a:lstStyle/>
            <a:p>
              <a:endParaRPr lang="en-GB"/>
            </a:p>
          </p:txBody>
        </p:sp>
        <p:sp>
          <p:nvSpPr>
            <p:cNvPr id="38204" name="Line 855"/>
            <p:cNvSpPr>
              <a:spLocks noChangeShapeType="1"/>
            </p:cNvSpPr>
            <p:nvPr/>
          </p:nvSpPr>
          <p:spPr bwMode="auto">
            <a:xfrm>
              <a:off x="3302" y="1961"/>
              <a:ext cx="12" cy="1"/>
            </a:xfrm>
            <a:prstGeom prst="line">
              <a:avLst/>
            </a:prstGeom>
            <a:noFill/>
            <a:ln w="28575">
              <a:solidFill>
                <a:srgbClr val="FF00FF"/>
              </a:solidFill>
              <a:round/>
              <a:headEnd/>
              <a:tailEnd/>
            </a:ln>
          </p:spPr>
          <p:txBody>
            <a:bodyPr/>
            <a:lstStyle/>
            <a:p>
              <a:endParaRPr lang="en-GB"/>
            </a:p>
          </p:txBody>
        </p:sp>
        <p:sp>
          <p:nvSpPr>
            <p:cNvPr id="38205" name="Line 856"/>
            <p:cNvSpPr>
              <a:spLocks noChangeShapeType="1"/>
            </p:cNvSpPr>
            <p:nvPr/>
          </p:nvSpPr>
          <p:spPr bwMode="auto">
            <a:xfrm>
              <a:off x="3314" y="1961"/>
              <a:ext cx="6" cy="1"/>
            </a:xfrm>
            <a:prstGeom prst="line">
              <a:avLst/>
            </a:prstGeom>
            <a:noFill/>
            <a:ln w="28575">
              <a:solidFill>
                <a:srgbClr val="FF00FF"/>
              </a:solidFill>
              <a:round/>
              <a:headEnd/>
              <a:tailEnd/>
            </a:ln>
          </p:spPr>
          <p:txBody>
            <a:bodyPr/>
            <a:lstStyle/>
            <a:p>
              <a:endParaRPr lang="en-GB"/>
            </a:p>
          </p:txBody>
        </p:sp>
        <p:sp>
          <p:nvSpPr>
            <p:cNvPr id="38206" name="Line 857"/>
            <p:cNvSpPr>
              <a:spLocks noChangeShapeType="1"/>
            </p:cNvSpPr>
            <p:nvPr/>
          </p:nvSpPr>
          <p:spPr bwMode="auto">
            <a:xfrm>
              <a:off x="3320" y="1961"/>
              <a:ext cx="12" cy="1"/>
            </a:xfrm>
            <a:prstGeom prst="line">
              <a:avLst/>
            </a:prstGeom>
            <a:noFill/>
            <a:ln w="28575">
              <a:solidFill>
                <a:srgbClr val="FF00FF"/>
              </a:solidFill>
              <a:round/>
              <a:headEnd/>
              <a:tailEnd/>
            </a:ln>
          </p:spPr>
          <p:txBody>
            <a:bodyPr/>
            <a:lstStyle/>
            <a:p>
              <a:endParaRPr lang="en-GB"/>
            </a:p>
          </p:txBody>
        </p:sp>
        <p:sp>
          <p:nvSpPr>
            <p:cNvPr id="38207" name="Line 858"/>
            <p:cNvSpPr>
              <a:spLocks noChangeShapeType="1"/>
            </p:cNvSpPr>
            <p:nvPr/>
          </p:nvSpPr>
          <p:spPr bwMode="auto">
            <a:xfrm>
              <a:off x="3332" y="1961"/>
              <a:ext cx="12" cy="1"/>
            </a:xfrm>
            <a:prstGeom prst="line">
              <a:avLst/>
            </a:prstGeom>
            <a:noFill/>
            <a:ln w="28575">
              <a:solidFill>
                <a:srgbClr val="FF00FF"/>
              </a:solidFill>
              <a:round/>
              <a:headEnd/>
              <a:tailEnd/>
            </a:ln>
          </p:spPr>
          <p:txBody>
            <a:bodyPr/>
            <a:lstStyle/>
            <a:p>
              <a:endParaRPr lang="en-GB"/>
            </a:p>
          </p:txBody>
        </p:sp>
        <p:sp>
          <p:nvSpPr>
            <p:cNvPr id="38208" name="Line 859"/>
            <p:cNvSpPr>
              <a:spLocks noChangeShapeType="1"/>
            </p:cNvSpPr>
            <p:nvPr/>
          </p:nvSpPr>
          <p:spPr bwMode="auto">
            <a:xfrm>
              <a:off x="3344" y="1961"/>
              <a:ext cx="7" cy="1"/>
            </a:xfrm>
            <a:prstGeom prst="line">
              <a:avLst/>
            </a:prstGeom>
            <a:noFill/>
            <a:ln w="28575">
              <a:solidFill>
                <a:srgbClr val="FF00FF"/>
              </a:solidFill>
              <a:round/>
              <a:headEnd/>
              <a:tailEnd/>
            </a:ln>
          </p:spPr>
          <p:txBody>
            <a:bodyPr/>
            <a:lstStyle/>
            <a:p>
              <a:endParaRPr lang="en-GB"/>
            </a:p>
          </p:txBody>
        </p:sp>
        <p:sp>
          <p:nvSpPr>
            <p:cNvPr id="38209" name="Line 860"/>
            <p:cNvSpPr>
              <a:spLocks noChangeShapeType="1"/>
            </p:cNvSpPr>
            <p:nvPr/>
          </p:nvSpPr>
          <p:spPr bwMode="auto">
            <a:xfrm>
              <a:off x="3351" y="1961"/>
              <a:ext cx="12" cy="1"/>
            </a:xfrm>
            <a:prstGeom prst="line">
              <a:avLst/>
            </a:prstGeom>
            <a:noFill/>
            <a:ln w="28575">
              <a:solidFill>
                <a:srgbClr val="FF00FF"/>
              </a:solidFill>
              <a:round/>
              <a:headEnd/>
              <a:tailEnd/>
            </a:ln>
          </p:spPr>
          <p:txBody>
            <a:bodyPr/>
            <a:lstStyle/>
            <a:p>
              <a:endParaRPr lang="en-GB"/>
            </a:p>
          </p:txBody>
        </p:sp>
        <p:sp>
          <p:nvSpPr>
            <p:cNvPr id="38210" name="Line 861"/>
            <p:cNvSpPr>
              <a:spLocks noChangeShapeType="1"/>
            </p:cNvSpPr>
            <p:nvPr/>
          </p:nvSpPr>
          <p:spPr bwMode="auto">
            <a:xfrm>
              <a:off x="3363" y="1961"/>
              <a:ext cx="12" cy="6"/>
            </a:xfrm>
            <a:prstGeom prst="line">
              <a:avLst/>
            </a:prstGeom>
            <a:noFill/>
            <a:ln w="28575">
              <a:solidFill>
                <a:srgbClr val="FF00FF"/>
              </a:solidFill>
              <a:round/>
              <a:headEnd/>
              <a:tailEnd/>
            </a:ln>
          </p:spPr>
          <p:txBody>
            <a:bodyPr/>
            <a:lstStyle/>
            <a:p>
              <a:endParaRPr lang="en-GB"/>
            </a:p>
          </p:txBody>
        </p:sp>
        <p:sp>
          <p:nvSpPr>
            <p:cNvPr id="38211" name="Line 862"/>
            <p:cNvSpPr>
              <a:spLocks noChangeShapeType="1"/>
            </p:cNvSpPr>
            <p:nvPr/>
          </p:nvSpPr>
          <p:spPr bwMode="auto">
            <a:xfrm>
              <a:off x="3375" y="1967"/>
              <a:ext cx="6" cy="1"/>
            </a:xfrm>
            <a:prstGeom prst="line">
              <a:avLst/>
            </a:prstGeom>
            <a:noFill/>
            <a:ln w="28575">
              <a:solidFill>
                <a:srgbClr val="FF00FF"/>
              </a:solidFill>
              <a:round/>
              <a:headEnd/>
              <a:tailEnd/>
            </a:ln>
          </p:spPr>
          <p:txBody>
            <a:bodyPr/>
            <a:lstStyle/>
            <a:p>
              <a:endParaRPr lang="en-GB"/>
            </a:p>
          </p:txBody>
        </p:sp>
        <p:sp>
          <p:nvSpPr>
            <p:cNvPr id="38212" name="Line 863"/>
            <p:cNvSpPr>
              <a:spLocks noChangeShapeType="1"/>
            </p:cNvSpPr>
            <p:nvPr/>
          </p:nvSpPr>
          <p:spPr bwMode="auto">
            <a:xfrm>
              <a:off x="3381" y="1967"/>
              <a:ext cx="12" cy="1"/>
            </a:xfrm>
            <a:prstGeom prst="line">
              <a:avLst/>
            </a:prstGeom>
            <a:noFill/>
            <a:ln w="28575">
              <a:solidFill>
                <a:srgbClr val="FF00FF"/>
              </a:solidFill>
              <a:round/>
              <a:headEnd/>
              <a:tailEnd/>
            </a:ln>
          </p:spPr>
          <p:txBody>
            <a:bodyPr/>
            <a:lstStyle/>
            <a:p>
              <a:endParaRPr lang="en-GB"/>
            </a:p>
          </p:txBody>
        </p:sp>
        <p:sp>
          <p:nvSpPr>
            <p:cNvPr id="38213" name="Line 864"/>
            <p:cNvSpPr>
              <a:spLocks noChangeShapeType="1"/>
            </p:cNvSpPr>
            <p:nvPr/>
          </p:nvSpPr>
          <p:spPr bwMode="auto">
            <a:xfrm>
              <a:off x="3393" y="1967"/>
              <a:ext cx="13" cy="1"/>
            </a:xfrm>
            <a:prstGeom prst="line">
              <a:avLst/>
            </a:prstGeom>
            <a:noFill/>
            <a:ln w="28575">
              <a:solidFill>
                <a:srgbClr val="FF00FF"/>
              </a:solidFill>
              <a:round/>
              <a:headEnd/>
              <a:tailEnd/>
            </a:ln>
          </p:spPr>
          <p:txBody>
            <a:bodyPr/>
            <a:lstStyle/>
            <a:p>
              <a:endParaRPr lang="en-GB"/>
            </a:p>
          </p:txBody>
        </p:sp>
        <p:sp>
          <p:nvSpPr>
            <p:cNvPr id="38214" name="Line 865"/>
            <p:cNvSpPr>
              <a:spLocks noChangeShapeType="1"/>
            </p:cNvSpPr>
            <p:nvPr/>
          </p:nvSpPr>
          <p:spPr bwMode="auto">
            <a:xfrm>
              <a:off x="3406" y="1967"/>
              <a:ext cx="6" cy="6"/>
            </a:xfrm>
            <a:prstGeom prst="line">
              <a:avLst/>
            </a:prstGeom>
            <a:noFill/>
            <a:ln w="28575">
              <a:solidFill>
                <a:srgbClr val="FF00FF"/>
              </a:solidFill>
              <a:round/>
              <a:headEnd/>
              <a:tailEnd/>
            </a:ln>
          </p:spPr>
          <p:txBody>
            <a:bodyPr/>
            <a:lstStyle/>
            <a:p>
              <a:endParaRPr lang="en-GB"/>
            </a:p>
          </p:txBody>
        </p:sp>
        <p:sp>
          <p:nvSpPr>
            <p:cNvPr id="38215" name="Line 866"/>
            <p:cNvSpPr>
              <a:spLocks noChangeShapeType="1"/>
            </p:cNvSpPr>
            <p:nvPr/>
          </p:nvSpPr>
          <p:spPr bwMode="auto">
            <a:xfrm>
              <a:off x="3412" y="1973"/>
              <a:ext cx="12" cy="1"/>
            </a:xfrm>
            <a:prstGeom prst="line">
              <a:avLst/>
            </a:prstGeom>
            <a:noFill/>
            <a:ln w="28575">
              <a:solidFill>
                <a:srgbClr val="FF00FF"/>
              </a:solidFill>
              <a:round/>
              <a:headEnd/>
              <a:tailEnd/>
            </a:ln>
          </p:spPr>
          <p:txBody>
            <a:bodyPr/>
            <a:lstStyle/>
            <a:p>
              <a:endParaRPr lang="en-GB"/>
            </a:p>
          </p:txBody>
        </p:sp>
        <p:sp>
          <p:nvSpPr>
            <p:cNvPr id="38216" name="Line 867"/>
            <p:cNvSpPr>
              <a:spLocks noChangeShapeType="1"/>
            </p:cNvSpPr>
            <p:nvPr/>
          </p:nvSpPr>
          <p:spPr bwMode="auto">
            <a:xfrm>
              <a:off x="3424" y="1973"/>
              <a:ext cx="12" cy="1"/>
            </a:xfrm>
            <a:prstGeom prst="line">
              <a:avLst/>
            </a:prstGeom>
            <a:noFill/>
            <a:ln w="28575">
              <a:solidFill>
                <a:srgbClr val="FF00FF"/>
              </a:solidFill>
              <a:round/>
              <a:headEnd/>
              <a:tailEnd/>
            </a:ln>
          </p:spPr>
          <p:txBody>
            <a:bodyPr/>
            <a:lstStyle/>
            <a:p>
              <a:endParaRPr lang="en-GB"/>
            </a:p>
          </p:txBody>
        </p:sp>
        <p:sp>
          <p:nvSpPr>
            <p:cNvPr id="38217" name="Line 868"/>
            <p:cNvSpPr>
              <a:spLocks noChangeShapeType="1"/>
            </p:cNvSpPr>
            <p:nvPr/>
          </p:nvSpPr>
          <p:spPr bwMode="auto">
            <a:xfrm>
              <a:off x="3436" y="1973"/>
              <a:ext cx="6" cy="1"/>
            </a:xfrm>
            <a:prstGeom prst="line">
              <a:avLst/>
            </a:prstGeom>
            <a:noFill/>
            <a:ln w="28575">
              <a:solidFill>
                <a:srgbClr val="FF00FF"/>
              </a:solidFill>
              <a:round/>
              <a:headEnd/>
              <a:tailEnd/>
            </a:ln>
          </p:spPr>
          <p:txBody>
            <a:bodyPr/>
            <a:lstStyle/>
            <a:p>
              <a:endParaRPr lang="en-GB"/>
            </a:p>
          </p:txBody>
        </p:sp>
        <p:sp>
          <p:nvSpPr>
            <p:cNvPr id="38218" name="Line 869"/>
            <p:cNvSpPr>
              <a:spLocks noChangeShapeType="1"/>
            </p:cNvSpPr>
            <p:nvPr/>
          </p:nvSpPr>
          <p:spPr bwMode="auto">
            <a:xfrm>
              <a:off x="3442" y="1973"/>
              <a:ext cx="13" cy="6"/>
            </a:xfrm>
            <a:prstGeom prst="line">
              <a:avLst/>
            </a:prstGeom>
            <a:noFill/>
            <a:ln w="28575">
              <a:solidFill>
                <a:srgbClr val="FF00FF"/>
              </a:solidFill>
              <a:round/>
              <a:headEnd/>
              <a:tailEnd/>
            </a:ln>
          </p:spPr>
          <p:txBody>
            <a:bodyPr/>
            <a:lstStyle/>
            <a:p>
              <a:endParaRPr lang="en-GB"/>
            </a:p>
          </p:txBody>
        </p:sp>
        <p:sp>
          <p:nvSpPr>
            <p:cNvPr id="38219" name="Line 870"/>
            <p:cNvSpPr>
              <a:spLocks noChangeShapeType="1"/>
            </p:cNvSpPr>
            <p:nvPr/>
          </p:nvSpPr>
          <p:spPr bwMode="auto">
            <a:xfrm>
              <a:off x="3455" y="1979"/>
              <a:ext cx="12" cy="1"/>
            </a:xfrm>
            <a:prstGeom prst="line">
              <a:avLst/>
            </a:prstGeom>
            <a:noFill/>
            <a:ln w="28575">
              <a:solidFill>
                <a:srgbClr val="FF00FF"/>
              </a:solidFill>
              <a:round/>
              <a:headEnd/>
              <a:tailEnd/>
            </a:ln>
          </p:spPr>
          <p:txBody>
            <a:bodyPr/>
            <a:lstStyle/>
            <a:p>
              <a:endParaRPr lang="en-GB"/>
            </a:p>
          </p:txBody>
        </p:sp>
        <p:sp>
          <p:nvSpPr>
            <p:cNvPr id="38220" name="Line 871"/>
            <p:cNvSpPr>
              <a:spLocks noChangeShapeType="1"/>
            </p:cNvSpPr>
            <p:nvPr/>
          </p:nvSpPr>
          <p:spPr bwMode="auto">
            <a:xfrm>
              <a:off x="3467" y="1979"/>
              <a:ext cx="6" cy="1"/>
            </a:xfrm>
            <a:prstGeom prst="line">
              <a:avLst/>
            </a:prstGeom>
            <a:noFill/>
            <a:ln w="28575">
              <a:solidFill>
                <a:srgbClr val="FF00FF"/>
              </a:solidFill>
              <a:round/>
              <a:headEnd/>
              <a:tailEnd/>
            </a:ln>
          </p:spPr>
          <p:txBody>
            <a:bodyPr/>
            <a:lstStyle/>
            <a:p>
              <a:endParaRPr lang="en-GB"/>
            </a:p>
          </p:txBody>
        </p:sp>
        <p:sp>
          <p:nvSpPr>
            <p:cNvPr id="38221" name="Line 872"/>
            <p:cNvSpPr>
              <a:spLocks noChangeShapeType="1"/>
            </p:cNvSpPr>
            <p:nvPr/>
          </p:nvSpPr>
          <p:spPr bwMode="auto">
            <a:xfrm>
              <a:off x="3473" y="1979"/>
              <a:ext cx="12" cy="6"/>
            </a:xfrm>
            <a:prstGeom prst="line">
              <a:avLst/>
            </a:prstGeom>
            <a:noFill/>
            <a:ln w="28575">
              <a:solidFill>
                <a:srgbClr val="FF00FF"/>
              </a:solidFill>
              <a:round/>
              <a:headEnd/>
              <a:tailEnd/>
            </a:ln>
          </p:spPr>
          <p:txBody>
            <a:bodyPr/>
            <a:lstStyle/>
            <a:p>
              <a:endParaRPr lang="en-GB"/>
            </a:p>
          </p:txBody>
        </p:sp>
        <p:sp>
          <p:nvSpPr>
            <p:cNvPr id="38222" name="Line 873"/>
            <p:cNvSpPr>
              <a:spLocks noChangeShapeType="1"/>
            </p:cNvSpPr>
            <p:nvPr/>
          </p:nvSpPr>
          <p:spPr bwMode="auto">
            <a:xfrm>
              <a:off x="3485" y="1985"/>
              <a:ext cx="12" cy="1"/>
            </a:xfrm>
            <a:prstGeom prst="line">
              <a:avLst/>
            </a:prstGeom>
            <a:noFill/>
            <a:ln w="28575">
              <a:solidFill>
                <a:srgbClr val="FF00FF"/>
              </a:solidFill>
              <a:round/>
              <a:headEnd/>
              <a:tailEnd/>
            </a:ln>
          </p:spPr>
          <p:txBody>
            <a:bodyPr/>
            <a:lstStyle/>
            <a:p>
              <a:endParaRPr lang="en-GB"/>
            </a:p>
          </p:txBody>
        </p:sp>
        <p:sp>
          <p:nvSpPr>
            <p:cNvPr id="38223" name="Line 874"/>
            <p:cNvSpPr>
              <a:spLocks noChangeShapeType="1"/>
            </p:cNvSpPr>
            <p:nvPr/>
          </p:nvSpPr>
          <p:spPr bwMode="auto">
            <a:xfrm>
              <a:off x="3497" y="1985"/>
              <a:ext cx="6" cy="1"/>
            </a:xfrm>
            <a:prstGeom prst="line">
              <a:avLst/>
            </a:prstGeom>
            <a:noFill/>
            <a:ln w="28575">
              <a:solidFill>
                <a:srgbClr val="FF00FF"/>
              </a:solidFill>
              <a:round/>
              <a:headEnd/>
              <a:tailEnd/>
            </a:ln>
          </p:spPr>
          <p:txBody>
            <a:bodyPr/>
            <a:lstStyle/>
            <a:p>
              <a:endParaRPr lang="en-GB"/>
            </a:p>
          </p:txBody>
        </p:sp>
        <p:sp>
          <p:nvSpPr>
            <p:cNvPr id="38224" name="Line 875"/>
            <p:cNvSpPr>
              <a:spLocks noChangeShapeType="1"/>
            </p:cNvSpPr>
            <p:nvPr/>
          </p:nvSpPr>
          <p:spPr bwMode="auto">
            <a:xfrm>
              <a:off x="3503" y="1985"/>
              <a:ext cx="13" cy="6"/>
            </a:xfrm>
            <a:prstGeom prst="line">
              <a:avLst/>
            </a:prstGeom>
            <a:noFill/>
            <a:ln w="28575">
              <a:solidFill>
                <a:srgbClr val="FF00FF"/>
              </a:solidFill>
              <a:round/>
              <a:headEnd/>
              <a:tailEnd/>
            </a:ln>
          </p:spPr>
          <p:txBody>
            <a:bodyPr/>
            <a:lstStyle/>
            <a:p>
              <a:endParaRPr lang="en-GB"/>
            </a:p>
          </p:txBody>
        </p:sp>
        <p:sp>
          <p:nvSpPr>
            <p:cNvPr id="38225" name="Line 876"/>
            <p:cNvSpPr>
              <a:spLocks noChangeShapeType="1"/>
            </p:cNvSpPr>
            <p:nvPr/>
          </p:nvSpPr>
          <p:spPr bwMode="auto">
            <a:xfrm>
              <a:off x="3516" y="1991"/>
              <a:ext cx="12" cy="1"/>
            </a:xfrm>
            <a:prstGeom prst="line">
              <a:avLst/>
            </a:prstGeom>
            <a:noFill/>
            <a:ln w="28575">
              <a:solidFill>
                <a:srgbClr val="FF00FF"/>
              </a:solidFill>
              <a:round/>
              <a:headEnd/>
              <a:tailEnd/>
            </a:ln>
          </p:spPr>
          <p:txBody>
            <a:bodyPr/>
            <a:lstStyle/>
            <a:p>
              <a:endParaRPr lang="en-GB"/>
            </a:p>
          </p:txBody>
        </p:sp>
        <p:sp>
          <p:nvSpPr>
            <p:cNvPr id="38226" name="Line 877"/>
            <p:cNvSpPr>
              <a:spLocks noChangeShapeType="1"/>
            </p:cNvSpPr>
            <p:nvPr/>
          </p:nvSpPr>
          <p:spPr bwMode="auto">
            <a:xfrm>
              <a:off x="3528" y="1991"/>
              <a:ext cx="6" cy="1"/>
            </a:xfrm>
            <a:prstGeom prst="line">
              <a:avLst/>
            </a:prstGeom>
            <a:noFill/>
            <a:ln w="28575">
              <a:solidFill>
                <a:srgbClr val="FF00FF"/>
              </a:solidFill>
              <a:round/>
              <a:headEnd/>
              <a:tailEnd/>
            </a:ln>
          </p:spPr>
          <p:txBody>
            <a:bodyPr/>
            <a:lstStyle/>
            <a:p>
              <a:endParaRPr lang="en-GB"/>
            </a:p>
          </p:txBody>
        </p:sp>
        <p:sp>
          <p:nvSpPr>
            <p:cNvPr id="38227" name="Line 878"/>
            <p:cNvSpPr>
              <a:spLocks noChangeShapeType="1"/>
            </p:cNvSpPr>
            <p:nvPr/>
          </p:nvSpPr>
          <p:spPr bwMode="auto">
            <a:xfrm>
              <a:off x="3534" y="1991"/>
              <a:ext cx="12" cy="1"/>
            </a:xfrm>
            <a:prstGeom prst="line">
              <a:avLst/>
            </a:prstGeom>
            <a:noFill/>
            <a:ln w="28575">
              <a:solidFill>
                <a:srgbClr val="FF00FF"/>
              </a:solidFill>
              <a:round/>
              <a:headEnd/>
              <a:tailEnd/>
            </a:ln>
          </p:spPr>
          <p:txBody>
            <a:bodyPr/>
            <a:lstStyle/>
            <a:p>
              <a:endParaRPr lang="en-GB"/>
            </a:p>
          </p:txBody>
        </p:sp>
        <p:sp>
          <p:nvSpPr>
            <p:cNvPr id="38228" name="Line 879"/>
            <p:cNvSpPr>
              <a:spLocks noChangeShapeType="1"/>
            </p:cNvSpPr>
            <p:nvPr/>
          </p:nvSpPr>
          <p:spPr bwMode="auto">
            <a:xfrm>
              <a:off x="3546" y="1991"/>
              <a:ext cx="13" cy="6"/>
            </a:xfrm>
            <a:prstGeom prst="line">
              <a:avLst/>
            </a:prstGeom>
            <a:noFill/>
            <a:ln w="28575">
              <a:solidFill>
                <a:srgbClr val="FF00FF"/>
              </a:solidFill>
              <a:round/>
              <a:headEnd/>
              <a:tailEnd/>
            </a:ln>
          </p:spPr>
          <p:txBody>
            <a:bodyPr/>
            <a:lstStyle/>
            <a:p>
              <a:endParaRPr lang="en-GB"/>
            </a:p>
          </p:txBody>
        </p:sp>
        <p:sp>
          <p:nvSpPr>
            <p:cNvPr id="38229" name="Line 880"/>
            <p:cNvSpPr>
              <a:spLocks noChangeShapeType="1"/>
            </p:cNvSpPr>
            <p:nvPr/>
          </p:nvSpPr>
          <p:spPr bwMode="auto">
            <a:xfrm>
              <a:off x="3559" y="1997"/>
              <a:ext cx="6" cy="1"/>
            </a:xfrm>
            <a:prstGeom prst="line">
              <a:avLst/>
            </a:prstGeom>
            <a:noFill/>
            <a:ln w="28575">
              <a:solidFill>
                <a:srgbClr val="FF00FF"/>
              </a:solidFill>
              <a:round/>
              <a:headEnd/>
              <a:tailEnd/>
            </a:ln>
          </p:spPr>
          <p:txBody>
            <a:bodyPr/>
            <a:lstStyle/>
            <a:p>
              <a:endParaRPr lang="en-GB"/>
            </a:p>
          </p:txBody>
        </p:sp>
        <p:sp>
          <p:nvSpPr>
            <p:cNvPr id="38230" name="Line 881"/>
            <p:cNvSpPr>
              <a:spLocks noChangeShapeType="1"/>
            </p:cNvSpPr>
            <p:nvPr/>
          </p:nvSpPr>
          <p:spPr bwMode="auto">
            <a:xfrm>
              <a:off x="3565" y="1997"/>
              <a:ext cx="12" cy="1"/>
            </a:xfrm>
            <a:prstGeom prst="line">
              <a:avLst/>
            </a:prstGeom>
            <a:noFill/>
            <a:ln w="28575">
              <a:solidFill>
                <a:srgbClr val="FF00FF"/>
              </a:solidFill>
              <a:round/>
              <a:headEnd/>
              <a:tailEnd/>
            </a:ln>
          </p:spPr>
          <p:txBody>
            <a:bodyPr/>
            <a:lstStyle/>
            <a:p>
              <a:endParaRPr lang="en-GB"/>
            </a:p>
          </p:txBody>
        </p:sp>
        <p:sp>
          <p:nvSpPr>
            <p:cNvPr id="38231" name="Line 882"/>
            <p:cNvSpPr>
              <a:spLocks noChangeShapeType="1"/>
            </p:cNvSpPr>
            <p:nvPr/>
          </p:nvSpPr>
          <p:spPr bwMode="auto">
            <a:xfrm>
              <a:off x="3577" y="1997"/>
              <a:ext cx="12" cy="1"/>
            </a:xfrm>
            <a:prstGeom prst="line">
              <a:avLst/>
            </a:prstGeom>
            <a:noFill/>
            <a:ln w="28575">
              <a:solidFill>
                <a:srgbClr val="FF00FF"/>
              </a:solidFill>
              <a:round/>
              <a:headEnd/>
              <a:tailEnd/>
            </a:ln>
          </p:spPr>
          <p:txBody>
            <a:bodyPr/>
            <a:lstStyle/>
            <a:p>
              <a:endParaRPr lang="en-GB"/>
            </a:p>
          </p:txBody>
        </p:sp>
        <p:sp>
          <p:nvSpPr>
            <p:cNvPr id="38232" name="Line 883"/>
            <p:cNvSpPr>
              <a:spLocks noChangeShapeType="1"/>
            </p:cNvSpPr>
            <p:nvPr/>
          </p:nvSpPr>
          <p:spPr bwMode="auto">
            <a:xfrm>
              <a:off x="3589" y="1997"/>
              <a:ext cx="6" cy="7"/>
            </a:xfrm>
            <a:prstGeom prst="line">
              <a:avLst/>
            </a:prstGeom>
            <a:noFill/>
            <a:ln w="28575">
              <a:solidFill>
                <a:srgbClr val="FF00FF"/>
              </a:solidFill>
              <a:round/>
              <a:headEnd/>
              <a:tailEnd/>
            </a:ln>
          </p:spPr>
          <p:txBody>
            <a:bodyPr/>
            <a:lstStyle/>
            <a:p>
              <a:endParaRPr lang="en-GB"/>
            </a:p>
          </p:txBody>
        </p:sp>
        <p:sp>
          <p:nvSpPr>
            <p:cNvPr id="38233" name="Line 884"/>
            <p:cNvSpPr>
              <a:spLocks noChangeShapeType="1"/>
            </p:cNvSpPr>
            <p:nvPr/>
          </p:nvSpPr>
          <p:spPr bwMode="auto">
            <a:xfrm>
              <a:off x="3595" y="2004"/>
              <a:ext cx="12" cy="1"/>
            </a:xfrm>
            <a:prstGeom prst="line">
              <a:avLst/>
            </a:prstGeom>
            <a:noFill/>
            <a:ln w="28575">
              <a:solidFill>
                <a:srgbClr val="FF00FF"/>
              </a:solidFill>
              <a:round/>
              <a:headEnd/>
              <a:tailEnd/>
            </a:ln>
          </p:spPr>
          <p:txBody>
            <a:bodyPr/>
            <a:lstStyle/>
            <a:p>
              <a:endParaRPr lang="en-GB"/>
            </a:p>
          </p:txBody>
        </p:sp>
        <p:sp>
          <p:nvSpPr>
            <p:cNvPr id="38234" name="Line 885"/>
            <p:cNvSpPr>
              <a:spLocks noChangeShapeType="1"/>
            </p:cNvSpPr>
            <p:nvPr/>
          </p:nvSpPr>
          <p:spPr bwMode="auto">
            <a:xfrm>
              <a:off x="3607" y="2004"/>
              <a:ext cx="7" cy="1"/>
            </a:xfrm>
            <a:prstGeom prst="line">
              <a:avLst/>
            </a:prstGeom>
            <a:noFill/>
            <a:ln w="28575">
              <a:solidFill>
                <a:srgbClr val="FF00FF"/>
              </a:solidFill>
              <a:round/>
              <a:headEnd/>
              <a:tailEnd/>
            </a:ln>
          </p:spPr>
          <p:txBody>
            <a:bodyPr/>
            <a:lstStyle/>
            <a:p>
              <a:endParaRPr lang="en-GB"/>
            </a:p>
          </p:txBody>
        </p:sp>
        <p:sp>
          <p:nvSpPr>
            <p:cNvPr id="38235" name="Line 886"/>
            <p:cNvSpPr>
              <a:spLocks noChangeShapeType="1"/>
            </p:cNvSpPr>
            <p:nvPr/>
          </p:nvSpPr>
          <p:spPr bwMode="auto">
            <a:xfrm>
              <a:off x="3614" y="2004"/>
              <a:ext cx="12" cy="1"/>
            </a:xfrm>
            <a:prstGeom prst="line">
              <a:avLst/>
            </a:prstGeom>
            <a:noFill/>
            <a:ln w="28575">
              <a:solidFill>
                <a:srgbClr val="FF00FF"/>
              </a:solidFill>
              <a:round/>
              <a:headEnd/>
              <a:tailEnd/>
            </a:ln>
          </p:spPr>
          <p:txBody>
            <a:bodyPr/>
            <a:lstStyle/>
            <a:p>
              <a:endParaRPr lang="en-GB"/>
            </a:p>
          </p:txBody>
        </p:sp>
        <p:sp>
          <p:nvSpPr>
            <p:cNvPr id="38236" name="Line 887"/>
            <p:cNvSpPr>
              <a:spLocks noChangeShapeType="1"/>
            </p:cNvSpPr>
            <p:nvPr/>
          </p:nvSpPr>
          <p:spPr bwMode="auto">
            <a:xfrm>
              <a:off x="3626" y="2004"/>
              <a:ext cx="12" cy="1"/>
            </a:xfrm>
            <a:prstGeom prst="line">
              <a:avLst/>
            </a:prstGeom>
            <a:noFill/>
            <a:ln w="28575">
              <a:solidFill>
                <a:srgbClr val="FF00FF"/>
              </a:solidFill>
              <a:round/>
              <a:headEnd/>
              <a:tailEnd/>
            </a:ln>
          </p:spPr>
          <p:txBody>
            <a:bodyPr/>
            <a:lstStyle/>
            <a:p>
              <a:endParaRPr lang="en-GB"/>
            </a:p>
          </p:txBody>
        </p:sp>
        <p:sp>
          <p:nvSpPr>
            <p:cNvPr id="38237" name="Line 888"/>
            <p:cNvSpPr>
              <a:spLocks noChangeShapeType="1"/>
            </p:cNvSpPr>
            <p:nvPr/>
          </p:nvSpPr>
          <p:spPr bwMode="auto">
            <a:xfrm>
              <a:off x="3638" y="2004"/>
              <a:ext cx="6" cy="6"/>
            </a:xfrm>
            <a:prstGeom prst="line">
              <a:avLst/>
            </a:prstGeom>
            <a:noFill/>
            <a:ln w="28575">
              <a:solidFill>
                <a:srgbClr val="FF00FF"/>
              </a:solidFill>
              <a:round/>
              <a:headEnd/>
              <a:tailEnd/>
            </a:ln>
          </p:spPr>
          <p:txBody>
            <a:bodyPr/>
            <a:lstStyle/>
            <a:p>
              <a:endParaRPr lang="en-GB"/>
            </a:p>
          </p:txBody>
        </p:sp>
        <p:sp>
          <p:nvSpPr>
            <p:cNvPr id="38238" name="Line 889"/>
            <p:cNvSpPr>
              <a:spLocks noChangeShapeType="1"/>
            </p:cNvSpPr>
            <p:nvPr/>
          </p:nvSpPr>
          <p:spPr bwMode="auto">
            <a:xfrm>
              <a:off x="3644" y="2010"/>
              <a:ext cx="12" cy="1"/>
            </a:xfrm>
            <a:prstGeom prst="line">
              <a:avLst/>
            </a:prstGeom>
            <a:noFill/>
            <a:ln w="28575">
              <a:solidFill>
                <a:srgbClr val="FF00FF"/>
              </a:solidFill>
              <a:round/>
              <a:headEnd/>
              <a:tailEnd/>
            </a:ln>
          </p:spPr>
          <p:txBody>
            <a:bodyPr/>
            <a:lstStyle/>
            <a:p>
              <a:endParaRPr lang="en-GB"/>
            </a:p>
          </p:txBody>
        </p:sp>
        <p:sp>
          <p:nvSpPr>
            <p:cNvPr id="38239" name="Line 890"/>
            <p:cNvSpPr>
              <a:spLocks noChangeShapeType="1"/>
            </p:cNvSpPr>
            <p:nvPr/>
          </p:nvSpPr>
          <p:spPr bwMode="auto">
            <a:xfrm>
              <a:off x="3656" y="2010"/>
              <a:ext cx="13" cy="1"/>
            </a:xfrm>
            <a:prstGeom prst="line">
              <a:avLst/>
            </a:prstGeom>
            <a:noFill/>
            <a:ln w="28575">
              <a:solidFill>
                <a:srgbClr val="FF00FF"/>
              </a:solidFill>
              <a:round/>
              <a:headEnd/>
              <a:tailEnd/>
            </a:ln>
          </p:spPr>
          <p:txBody>
            <a:bodyPr/>
            <a:lstStyle/>
            <a:p>
              <a:endParaRPr lang="en-GB"/>
            </a:p>
          </p:txBody>
        </p:sp>
        <p:sp>
          <p:nvSpPr>
            <p:cNvPr id="38240" name="Line 891"/>
            <p:cNvSpPr>
              <a:spLocks noChangeShapeType="1"/>
            </p:cNvSpPr>
            <p:nvPr/>
          </p:nvSpPr>
          <p:spPr bwMode="auto">
            <a:xfrm>
              <a:off x="3669" y="2010"/>
              <a:ext cx="6" cy="1"/>
            </a:xfrm>
            <a:prstGeom prst="line">
              <a:avLst/>
            </a:prstGeom>
            <a:noFill/>
            <a:ln w="28575">
              <a:solidFill>
                <a:srgbClr val="FF00FF"/>
              </a:solidFill>
              <a:round/>
              <a:headEnd/>
              <a:tailEnd/>
            </a:ln>
          </p:spPr>
          <p:txBody>
            <a:bodyPr/>
            <a:lstStyle/>
            <a:p>
              <a:endParaRPr lang="en-GB"/>
            </a:p>
          </p:txBody>
        </p:sp>
        <p:sp>
          <p:nvSpPr>
            <p:cNvPr id="38241" name="Line 892"/>
            <p:cNvSpPr>
              <a:spLocks noChangeShapeType="1"/>
            </p:cNvSpPr>
            <p:nvPr/>
          </p:nvSpPr>
          <p:spPr bwMode="auto">
            <a:xfrm>
              <a:off x="3675" y="2010"/>
              <a:ext cx="12" cy="1"/>
            </a:xfrm>
            <a:prstGeom prst="line">
              <a:avLst/>
            </a:prstGeom>
            <a:noFill/>
            <a:ln w="28575">
              <a:solidFill>
                <a:srgbClr val="FF00FF"/>
              </a:solidFill>
              <a:round/>
              <a:headEnd/>
              <a:tailEnd/>
            </a:ln>
          </p:spPr>
          <p:txBody>
            <a:bodyPr/>
            <a:lstStyle/>
            <a:p>
              <a:endParaRPr lang="en-GB"/>
            </a:p>
          </p:txBody>
        </p:sp>
        <p:sp>
          <p:nvSpPr>
            <p:cNvPr id="38242" name="Line 893"/>
            <p:cNvSpPr>
              <a:spLocks noChangeShapeType="1"/>
            </p:cNvSpPr>
            <p:nvPr/>
          </p:nvSpPr>
          <p:spPr bwMode="auto">
            <a:xfrm>
              <a:off x="3687" y="2010"/>
              <a:ext cx="12" cy="6"/>
            </a:xfrm>
            <a:prstGeom prst="line">
              <a:avLst/>
            </a:prstGeom>
            <a:noFill/>
            <a:ln w="28575">
              <a:solidFill>
                <a:srgbClr val="FF00FF"/>
              </a:solidFill>
              <a:round/>
              <a:headEnd/>
              <a:tailEnd/>
            </a:ln>
          </p:spPr>
          <p:txBody>
            <a:bodyPr/>
            <a:lstStyle/>
            <a:p>
              <a:endParaRPr lang="en-GB"/>
            </a:p>
          </p:txBody>
        </p:sp>
        <p:sp>
          <p:nvSpPr>
            <p:cNvPr id="38243" name="Line 894"/>
            <p:cNvSpPr>
              <a:spLocks noChangeShapeType="1"/>
            </p:cNvSpPr>
            <p:nvPr/>
          </p:nvSpPr>
          <p:spPr bwMode="auto">
            <a:xfrm>
              <a:off x="3699" y="2016"/>
              <a:ext cx="6" cy="1"/>
            </a:xfrm>
            <a:prstGeom prst="line">
              <a:avLst/>
            </a:prstGeom>
            <a:noFill/>
            <a:ln w="28575">
              <a:solidFill>
                <a:srgbClr val="FF00FF"/>
              </a:solidFill>
              <a:round/>
              <a:headEnd/>
              <a:tailEnd/>
            </a:ln>
          </p:spPr>
          <p:txBody>
            <a:bodyPr/>
            <a:lstStyle/>
            <a:p>
              <a:endParaRPr lang="en-GB"/>
            </a:p>
          </p:txBody>
        </p:sp>
        <p:sp>
          <p:nvSpPr>
            <p:cNvPr id="38244" name="Line 895"/>
            <p:cNvSpPr>
              <a:spLocks noChangeShapeType="1"/>
            </p:cNvSpPr>
            <p:nvPr/>
          </p:nvSpPr>
          <p:spPr bwMode="auto">
            <a:xfrm>
              <a:off x="3705" y="2016"/>
              <a:ext cx="13" cy="1"/>
            </a:xfrm>
            <a:prstGeom prst="line">
              <a:avLst/>
            </a:prstGeom>
            <a:noFill/>
            <a:ln w="28575">
              <a:solidFill>
                <a:srgbClr val="FF00FF"/>
              </a:solidFill>
              <a:round/>
              <a:headEnd/>
              <a:tailEnd/>
            </a:ln>
          </p:spPr>
          <p:txBody>
            <a:bodyPr/>
            <a:lstStyle/>
            <a:p>
              <a:endParaRPr lang="en-GB"/>
            </a:p>
          </p:txBody>
        </p:sp>
        <p:sp>
          <p:nvSpPr>
            <p:cNvPr id="38245" name="Line 896"/>
            <p:cNvSpPr>
              <a:spLocks noChangeShapeType="1"/>
            </p:cNvSpPr>
            <p:nvPr/>
          </p:nvSpPr>
          <p:spPr bwMode="auto">
            <a:xfrm>
              <a:off x="3718" y="2016"/>
              <a:ext cx="12" cy="1"/>
            </a:xfrm>
            <a:prstGeom prst="line">
              <a:avLst/>
            </a:prstGeom>
            <a:noFill/>
            <a:ln w="28575">
              <a:solidFill>
                <a:srgbClr val="FF00FF"/>
              </a:solidFill>
              <a:round/>
              <a:headEnd/>
              <a:tailEnd/>
            </a:ln>
          </p:spPr>
          <p:txBody>
            <a:bodyPr/>
            <a:lstStyle/>
            <a:p>
              <a:endParaRPr lang="en-GB"/>
            </a:p>
          </p:txBody>
        </p:sp>
        <p:sp>
          <p:nvSpPr>
            <p:cNvPr id="38246" name="Line 897"/>
            <p:cNvSpPr>
              <a:spLocks noChangeShapeType="1"/>
            </p:cNvSpPr>
            <p:nvPr/>
          </p:nvSpPr>
          <p:spPr bwMode="auto">
            <a:xfrm>
              <a:off x="3730" y="2016"/>
              <a:ext cx="6" cy="1"/>
            </a:xfrm>
            <a:prstGeom prst="line">
              <a:avLst/>
            </a:prstGeom>
            <a:noFill/>
            <a:ln w="28575">
              <a:solidFill>
                <a:srgbClr val="FF00FF"/>
              </a:solidFill>
              <a:round/>
              <a:headEnd/>
              <a:tailEnd/>
            </a:ln>
          </p:spPr>
          <p:txBody>
            <a:bodyPr/>
            <a:lstStyle/>
            <a:p>
              <a:endParaRPr lang="en-GB"/>
            </a:p>
          </p:txBody>
        </p:sp>
        <p:sp>
          <p:nvSpPr>
            <p:cNvPr id="38247" name="Line 898"/>
            <p:cNvSpPr>
              <a:spLocks noChangeShapeType="1"/>
            </p:cNvSpPr>
            <p:nvPr/>
          </p:nvSpPr>
          <p:spPr bwMode="auto">
            <a:xfrm>
              <a:off x="3736" y="2016"/>
              <a:ext cx="12" cy="1"/>
            </a:xfrm>
            <a:prstGeom prst="line">
              <a:avLst/>
            </a:prstGeom>
            <a:noFill/>
            <a:ln w="28575">
              <a:solidFill>
                <a:srgbClr val="FF00FF"/>
              </a:solidFill>
              <a:round/>
              <a:headEnd/>
              <a:tailEnd/>
            </a:ln>
          </p:spPr>
          <p:txBody>
            <a:bodyPr/>
            <a:lstStyle/>
            <a:p>
              <a:endParaRPr lang="en-GB"/>
            </a:p>
          </p:txBody>
        </p:sp>
        <p:sp>
          <p:nvSpPr>
            <p:cNvPr id="38248" name="Line 899"/>
            <p:cNvSpPr>
              <a:spLocks noChangeShapeType="1"/>
            </p:cNvSpPr>
            <p:nvPr/>
          </p:nvSpPr>
          <p:spPr bwMode="auto">
            <a:xfrm>
              <a:off x="3748" y="2016"/>
              <a:ext cx="12" cy="6"/>
            </a:xfrm>
            <a:prstGeom prst="line">
              <a:avLst/>
            </a:prstGeom>
            <a:noFill/>
            <a:ln w="28575">
              <a:solidFill>
                <a:srgbClr val="FF00FF"/>
              </a:solidFill>
              <a:round/>
              <a:headEnd/>
              <a:tailEnd/>
            </a:ln>
          </p:spPr>
          <p:txBody>
            <a:bodyPr/>
            <a:lstStyle/>
            <a:p>
              <a:endParaRPr lang="en-GB"/>
            </a:p>
          </p:txBody>
        </p:sp>
        <p:sp>
          <p:nvSpPr>
            <p:cNvPr id="38249" name="Line 900"/>
            <p:cNvSpPr>
              <a:spLocks noChangeShapeType="1"/>
            </p:cNvSpPr>
            <p:nvPr/>
          </p:nvSpPr>
          <p:spPr bwMode="auto">
            <a:xfrm>
              <a:off x="3760" y="2022"/>
              <a:ext cx="6" cy="1"/>
            </a:xfrm>
            <a:prstGeom prst="line">
              <a:avLst/>
            </a:prstGeom>
            <a:noFill/>
            <a:ln w="28575">
              <a:solidFill>
                <a:srgbClr val="FF00FF"/>
              </a:solidFill>
              <a:round/>
              <a:headEnd/>
              <a:tailEnd/>
            </a:ln>
          </p:spPr>
          <p:txBody>
            <a:bodyPr/>
            <a:lstStyle/>
            <a:p>
              <a:endParaRPr lang="en-GB"/>
            </a:p>
          </p:txBody>
        </p:sp>
        <p:sp>
          <p:nvSpPr>
            <p:cNvPr id="38250" name="Line 901"/>
            <p:cNvSpPr>
              <a:spLocks noChangeShapeType="1"/>
            </p:cNvSpPr>
            <p:nvPr/>
          </p:nvSpPr>
          <p:spPr bwMode="auto">
            <a:xfrm>
              <a:off x="3766" y="2022"/>
              <a:ext cx="13" cy="1"/>
            </a:xfrm>
            <a:prstGeom prst="line">
              <a:avLst/>
            </a:prstGeom>
            <a:noFill/>
            <a:ln w="28575">
              <a:solidFill>
                <a:srgbClr val="FF00FF"/>
              </a:solidFill>
              <a:round/>
              <a:headEnd/>
              <a:tailEnd/>
            </a:ln>
          </p:spPr>
          <p:txBody>
            <a:bodyPr/>
            <a:lstStyle/>
            <a:p>
              <a:endParaRPr lang="en-GB"/>
            </a:p>
          </p:txBody>
        </p:sp>
        <p:sp>
          <p:nvSpPr>
            <p:cNvPr id="38251" name="Line 902"/>
            <p:cNvSpPr>
              <a:spLocks noChangeShapeType="1"/>
            </p:cNvSpPr>
            <p:nvPr/>
          </p:nvSpPr>
          <p:spPr bwMode="auto">
            <a:xfrm>
              <a:off x="3779" y="2022"/>
              <a:ext cx="12" cy="1"/>
            </a:xfrm>
            <a:prstGeom prst="line">
              <a:avLst/>
            </a:prstGeom>
            <a:noFill/>
            <a:ln w="28575">
              <a:solidFill>
                <a:srgbClr val="FF00FF"/>
              </a:solidFill>
              <a:round/>
              <a:headEnd/>
              <a:tailEnd/>
            </a:ln>
          </p:spPr>
          <p:txBody>
            <a:bodyPr/>
            <a:lstStyle/>
            <a:p>
              <a:endParaRPr lang="en-GB"/>
            </a:p>
          </p:txBody>
        </p:sp>
        <p:sp>
          <p:nvSpPr>
            <p:cNvPr id="38252" name="Line 903"/>
            <p:cNvSpPr>
              <a:spLocks noChangeShapeType="1"/>
            </p:cNvSpPr>
            <p:nvPr/>
          </p:nvSpPr>
          <p:spPr bwMode="auto">
            <a:xfrm>
              <a:off x="3791" y="2022"/>
              <a:ext cx="6" cy="1"/>
            </a:xfrm>
            <a:prstGeom prst="line">
              <a:avLst/>
            </a:prstGeom>
            <a:noFill/>
            <a:ln w="28575">
              <a:solidFill>
                <a:srgbClr val="FF00FF"/>
              </a:solidFill>
              <a:round/>
              <a:headEnd/>
              <a:tailEnd/>
            </a:ln>
          </p:spPr>
          <p:txBody>
            <a:bodyPr/>
            <a:lstStyle/>
            <a:p>
              <a:endParaRPr lang="en-GB"/>
            </a:p>
          </p:txBody>
        </p:sp>
        <p:sp>
          <p:nvSpPr>
            <p:cNvPr id="38253" name="Line 904"/>
            <p:cNvSpPr>
              <a:spLocks noChangeShapeType="1"/>
            </p:cNvSpPr>
            <p:nvPr/>
          </p:nvSpPr>
          <p:spPr bwMode="auto">
            <a:xfrm>
              <a:off x="3797" y="2022"/>
              <a:ext cx="12" cy="1"/>
            </a:xfrm>
            <a:prstGeom prst="line">
              <a:avLst/>
            </a:prstGeom>
            <a:noFill/>
            <a:ln w="28575">
              <a:solidFill>
                <a:srgbClr val="FF00FF"/>
              </a:solidFill>
              <a:round/>
              <a:headEnd/>
              <a:tailEnd/>
            </a:ln>
          </p:spPr>
          <p:txBody>
            <a:bodyPr/>
            <a:lstStyle/>
            <a:p>
              <a:endParaRPr lang="en-GB"/>
            </a:p>
          </p:txBody>
        </p:sp>
        <p:sp>
          <p:nvSpPr>
            <p:cNvPr id="38254" name="Line 905"/>
            <p:cNvSpPr>
              <a:spLocks noChangeShapeType="1"/>
            </p:cNvSpPr>
            <p:nvPr/>
          </p:nvSpPr>
          <p:spPr bwMode="auto">
            <a:xfrm>
              <a:off x="3809" y="2022"/>
              <a:ext cx="13" cy="1"/>
            </a:xfrm>
            <a:prstGeom prst="line">
              <a:avLst/>
            </a:prstGeom>
            <a:noFill/>
            <a:ln w="28575">
              <a:solidFill>
                <a:srgbClr val="FF00FF"/>
              </a:solidFill>
              <a:round/>
              <a:headEnd/>
              <a:tailEnd/>
            </a:ln>
          </p:spPr>
          <p:txBody>
            <a:bodyPr/>
            <a:lstStyle/>
            <a:p>
              <a:endParaRPr lang="en-GB"/>
            </a:p>
          </p:txBody>
        </p:sp>
        <p:sp>
          <p:nvSpPr>
            <p:cNvPr id="38255" name="Line 906"/>
            <p:cNvSpPr>
              <a:spLocks noChangeShapeType="1"/>
            </p:cNvSpPr>
            <p:nvPr/>
          </p:nvSpPr>
          <p:spPr bwMode="auto">
            <a:xfrm>
              <a:off x="3822" y="2022"/>
              <a:ext cx="6" cy="1"/>
            </a:xfrm>
            <a:prstGeom prst="line">
              <a:avLst/>
            </a:prstGeom>
            <a:noFill/>
            <a:ln w="28575">
              <a:solidFill>
                <a:srgbClr val="FF00FF"/>
              </a:solidFill>
              <a:round/>
              <a:headEnd/>
              <a:tailEnd/>
            </a:ln>
          </p:spPr>
          <p:txBody>
            <a:bodyPr/>
            <a:lstStyle/>
            <a:p>
              <a:endParaRPr lang="en-GB"/>
            </a:p>
          </p:txBody>
        </p:sp>
        <p:sp>
          <p:nvSpPr>
            <p:cNvPr id="38256" name="Line 907"/>
            <p:cNvSpPr>
              <a:spLocks noChangeShapeType="1"/>
            </p:cNvSpPr>
            <p:nvPr/>
          </p:nvSpPr>
          <p:spPr bwMode="auto">
            <a:xfrm>
              <a:off x="3828" y="2022"/>
              <a:ext cx="12" cy="6"/>
            </a:xfrm>
            <a:prstGeom prst="line">
              <a:avLst/>
            </a:prstGeom>
            <a:noFill/>
            <a:ln w="28575">
              <a:solidFill>
                <a:srgbClr val="FF00FF"/>
              </a:solidFill>
              <a:round/>
              <a:headEnd/>
              <a:tailEnd/>
            </a:ln>
          </p:spPr>
          <p:txBody>
            <a:bodyPr/>
            <a:lstStyle/>
            <a:p>
              <a:endParaRPr lang="en-GB"/>
            </a:p>
          </p:txBody>
        </p:sp>
        <p:sp>
          <p:nvSpPr>
            <p:cNvPr id="38257" name="Line 908"/>
            <p:cNvSpPr>
              <a:spLocks noChangeShapeType="1"/>
            </p:cNvSpPr>
            <p:nvPr/>
          </p:nvSpPr>
          <p:spPr bwMode="auto">
            <a:xfrm>
              <a:off x="3840" y="2028"/>
              <a:ext cx="12" cy="1"/>
            </a:xfrm>
            <a:prstGeom prst="line">
              <a:avLst/>
            </a:prstGeom>
            <a:noFill/>
            <a:ln w="28575">
              <a:solidFill>
                <a:srgbClr val="FF00FF"/>
              </a:solidFill>
              <a:round/>
              <a:headEnd/>
              <a:tailEnd/>
            </a:ln>
          </p:spPr>
          <p:txBody>
            <a:bodyPr/>
            <a:lstStyle/>
            <a:p>
              <a:endParaRPr lang="en-GB"/>
            </a:p>
          </p:txBody>
        </p:sp>
        <p:sp>
          <p:nvSpPr>
            <p:cNvPr id="38258" name="Line 909"/>
            <p:cNvSpPr>
              <a:spLocks noChangeShapeType="1"/>
            </p:cNvSpPr>
            <p:nvPr/>
          </p:nvSpPr>
          <p:spPr bwMode="auto">
            <a:xfrm>
              <a:off x="3852" y="2028"/>
              <a:ext cx="6" cy="1"/>
            </a:xfrm>
            <a:prstGeom prst="line">
              <a:avLst/>
            </a:prstGeom>
            <a:noFill/>
            <a:ln w="28575">
              <a:solidFill>
                <a:srgbClr val="FF00FF"/>
              </a:solidFill>
              <a:round/>
              <a:headEnd/>
              <a:tailEnd/>
            </a:ln>
          </p:spPr>
          <p:txBody>
            <a:bodyPr/>
            <a:lstStyle/>
            <a:p>
              <a:endParaRPr lang="en-GB"/>
            </a:p>
          </p:txBody>
        </p:sp>
        <p:sp>
          <p:nvSpPr>
            <p:cNvPr id="38259" name="Line 910"/>
            <p:cNvSpPr>
              <a:spLocks noChangeShapeType="1"/>
            </p:cNvSpPr>
            <p:nvPr/>
          </p:nvSpPr>
          <p:spPr bwMode="auto">
            <a:xfrm>
              <a:off x="3858" y="2028"/>
              <a:ext cx="12" cy="1"/>
            </a:xfrm>
            <a:prstGeom prst="line">
              <a:avLst/>
            </a:prstGeom>
            <a:noFill/>
            <a:ln w="28575">
              <a:solidFill>
                <a:srgbClr val="FF00FF"/>
              </a:solidFill>
              <a:round/>
              <a:headEnd/>
              <a:tailEnd/>
            </a:ln>
          </p:spPr>
          <p:txBody>
            <a:bodyPr/>
            <a:lstStyle/>
            <a:p>
              <a:endParaRPr lang="en-GB"/>
            </a:p>
          </p:txBody>
        </p:sp>
        <p:sp>
          <p:nvSpPr>
            <p:cNvPr id="38260" name="Line 911"/>
            <p:cNvSpPr>
              <a:spLocks noChangeShapeType="1"/>
            </p:cNvSpPr>
            <p:nvPr/>
          </p:nvSpPr>
          <p:spPr bwMode="auto">
            <a:xfrm>
              <a:off x="3870" y="2028"/>
              <a:ext cx="13" cy="1"/>
            </a:xfrm>
            <a:prstGeom prst="line">
              <a:avLst/>
            </a:prstGeom>
            <a:noFill/>
            <a:ln w="28575">
              <a:solidFill>
                <a:srgbClr val="FF00FF"/>
              </a:solidFill>
              <a:round/>
              <a:headEnd/>
              <a:tailEnd/>
            </a:ln>
          </p:spPr>
          <p:txBody>
            <a:bodyPr/>
            <a:lstStyle/>
            <a:p>
              <a:endParaRPr lang="en-GB"/>
            </a:p>
          </p:txBody>
        </p:sp>
        <p:sp>
          <p:nvSpPr>
            <p:cNvPr id="38261" name="Line 912"/>
            <p:cNvSpPr>
              <a:spLocks noChangeShapeType="1"/>
            </p:cNvSpPr>
            <p:nvPr/>
          </p:nvSpPr>
          <p:spPr bwMode="auto">
            <a:xfrm>
              <a:off x="3883" y="2028"/>
              <a:ext cx="6" cy="1"/>
            </a:xfrm>
            <a:prstGeom prst="line">
              <a:avLst/>
            </a:prstGeom>
            <a:noFill/>
            <a:ln w="28575">
              <a:solidFill>
                <a:srgbClr val="FF00FF"/>
              </a:solidFill>
              <a:round/>
              <a:headEnd/>
              <a:tailEnd/>
            </a:ln>
          </p:spPr>
          <p:txBody>
            <a:bodyPr/>
            <a:lstStyle/>
            <a:p>
              <a:endParaRPr lang="en-GB"/>
            </a:p>
          </p:txBody>
        </p:sp>
        <p:sp>
          <p:nvSpPr>
            <p:cNvPr id="38262" name="Line 913"/>
            <p:cNvSpPr>
              <a:spLocks noChangeShapeType="1"/>
            </p:cNvSpPr>
            <p:nvPr/>
          </p:nvSpPr>
          <p:spPr bwMode="auto">
            <a:xfrm>
              <a:off x="3889" y="2028"/>
              <a:ext cx="12" cy="1"/>
            </a:xfrm>
            <a:prstGeom prst="line">
              <a:avLst/>
            </a:prstGeom>
            <a:noFill/>
            <a:ln w="28575">
              <a:solidFill>
                <a:srgbClr val="FF00FF"/>
              </a:solidFill>
              <a:round/>
              <a:headEnd/>
              <a:tailEnd/>
            </a:ln>
          </p:spPr>
          <p:txBody>
            <a:bodyPr/>
            <a:lstStyle/>
            <a:p>
              <a:endParaRPr lang="en-GB"/>
            </a:p>
          </p:txBody>
        </p:sp>
        <p:sp>
          <p:nvSpPr>
            <p:cNvPr id="38263" name="Line 914"/>
            <p:cNvSpPr>
              <a:spLocks noChangeShapeType="1"/>
            </p:cNvSpPr>
            <p:nvPr/>
          </p:nvSpPr>
          <p:spPr bwMode="auto">
            <a:xfrm>
              <a:off x="3901" y="2028"/>
              <a:ext cx="12" cy="1"/>
            </a:xfrm>
            <a:prstGeom prst="line">
              <a:avLst/>
            </a:prstGeom>
            <a:noFill/>
            <a:ln w="28575">
              <a:solidFill>
                <a:srgbClr val="FF00FF"/>
              </a:solidFill>
              <a:round/>
              <a:headEnd/>
              <a:tailEnd/>
            </a:ln>
          </p:spPr>
          <p:txBody>
            <a:bodyPr/>
            <a:lstStyle/>
            <a:p>
              <a:endParaRPr lang="en-GB"/>
            </a:p>
          </p:txBody>
        </p:sp>
        <p:sp>
          <p:nvSpPr>
            <p:cNvPr id="38264" name="Line 915"/>
            <p:cNvSpPr>
              <a:spLocks noChangeShapeType="1"/>
            </p:cNvSpPr>
            <p:nvPr/>
          </p:nvSpPr>
          <p:spPr bwMode="auto">
            <a:xfrm>
              <a:off x="3913" y="2028"/>
              <a:ext cx="6" cy="1"/>
            </a:xfrm>
            <a:prstGeom prst="line">
              <a:avLst/>
            </a:prstGeom>
            <a:noFill/>
            <a:ln w="28575">
              <a:solidFill>
                <a:srgbClr val="FF00FF"/>
              </a:solidFill>
              <a:round/>
              <a:headEnd/>
              <a:tailEnd/>
            </a:ln>
          </p:spPr>
          <p:txBody>
            <a:bodyPr/>
            <a:lstStyle/>
            <a:p>
              <a:endParaRPr lang="en-GB"/>
            </a:p>
          </p:txBody>
        </p:sp>
        <p:sp>
          <p:nvSpPr>
            <p:cNvPr id="38265" name="Line 916"/>
            <p:cNvSpPr>
              <a:spLocks noChangeShapeType="1"/>
            </p:cNvSpPr>
            <p:nvPr/>
          </p:nvSpPr>
          <p:spPr bwMode="auto">
            <a:xfrm>
              <a:off x="3919" y="2028"/>
              <a:ext cx="13" cy="1"/>
            </a:xfrm>
            <a:prstGeom prst="line">
              <a:avLst/>
            </a:prstGeom>
            <a:noFill/>
            <a:ln w="28575">
              <a:solidFill>
                <a:srgbClr val="FF00FF"/>
              </a:solidFill>
              <a:round/>
              <a:headEnd/>
              <a:tailEnd/>
            </a:ln>
          </p:spPr>
          <p:txBody>
            <a:bodyPr/>
            <a:lstStyle/>
            <a:p>
              <a:endParaRPr lang="en-GB"/>
            </a:p>
          </p:txBody>
        </p:sp>
        <p:sp>
          <p:nvSpPr>
            <p:cNvPr id="38266" name="Line 917"/>
            <p:cNvSpPr>
              <a:spLocks noChangeShapeType="1"/>
            </p:cNvSpPr>
            <p:nvPr/>
          </p:nvSpPr>
          <p:spPr bwMode="auto">
            <a:xfrm>
              <a:off x="3932" y="2028"/>
              <a:ext cx="12" cy="1"/>
            </a:xfrm>
            <a:prstGeom prst="line">
              <a:avLst/>
            </a:prstGeom>
            <a:noFill/>
            <a:ln w="28575">
              <a:solidFill>
                <a:srgbClr val="FF00FF"/>
              </a:solidFill>
              <a:round/>
              <a:headEnd/>
              <a:tailEnd/>
            </a:ln>
          </p:spPr>
          <p:txBody>
            <a:bodyPr/>
            <a:lstStyle/>
            <a:p>
              <a:endParaRPr lang="en-GB"/>
            </a:p>
          </p:txBody>
        </p:sp>
        <p:sp>
          <p:nvSpPr>
            <p:cNvPr id="38267" name="Line 918"/>
            <p:cNvSpPr>
              <a:spLocks noChangeShapeType="1"/>
            </p:cNvSpPr>
            <p:nvPr/>
          </p:nvSpPr>
          <p:spPr bwMode="auto">
            <a:xfrm>
              <a:off x="3944" y="2028"/>
              <a:ext cx="6" cy="1"/>
            </a:xfrm>
            <a:prstGeom prst="line">
              <a:avLst/>
            </a:prstGeom>
            <a:noFill/>
            <a:ln w="28575">
              <a:solidFill>
                <a:srgbClr val="FF00FF"/>
              </a:solidFill>
              <a:round/>
              <a:headEnd/>
              <a:tailEnd/>
            </a:ln>
          </p:spPr>
          <p:txBody>
            <a:bodyPr/>
            <a:lstStyle/>
            <a:p>
              <a:endParaRPr lang="en-GB"/>
            </a:p>
          </p:txBody>
        </p:sp>
        <p:sp>
          <p:nvSpPr>
            <p:cNvPr id="38268" name="Line 919"/>
            <p:cNvSpPr>
              <a:spLocks noChangeShapeType="1"/>
            </p:cNvSpPr>
            <p:nvPr/>
          </p:nvSpPr>
          <p:spPr bwMode="auto">
            <a:xfrm>
              <a:off x="3950" y="2028"/>
              <a:ext cx="12" cy="1"/>
            </a:xfrm>
            <a:prstGeom prst="line">
              <a:avLst/>
            </a:prstGeom>
            <a:noFill/>
            <a:ln w="28575">
              <a:solidFill>
                <a:srgbClr val="FF00FF"/>
              </a:solidFill>
              <a:round/>
              <a:headEnd/>
              <a:tailEnd/>
            </a:ln>
          </p:spPr>
          <p:txBody>
            <a:bodyPr/>
            <a:lstStyle/>
            <a:p>
              <a:endParaRPr lang="en-GB"/>
            </a:p>
          </p:txBody>
        </p:sp>
        <p:sp>
          <p:nvSpPr>
            <p:cNvPr id="38269" name="Line 920"/>
            <p:cNvSpPr>
              <a:spLocks noChangeShapeType="1"/>
            </p:cNvSpPr>
            <p:nvPr/>
          </p:nvSpPr>
          <p:spPr bwMode="auto">
            <a:xfrm>
              <a:off x="3962" y="2028"/>
              <a:ext cx="12" cy="1"/>
            </a:xfrm>
            <a:prstGeom prst="line">
              <a:avLst/>
            </a:prstGeom>
            <a:noFill/>
            <a:ln w="28575">
              <a:solidFill>
                <a:srgbClr val="FF00FF"/>
              </a:solidFill>
              <a:round/>
              <a:headEnd/>
              <a:tailEnd/>
            </a:ln>
          </p:spPr>
          <p:txBody>
            <a:bodyPr/>
            <a:lstStyle/>
            <a:p>
              <a:endParaRPr lang="en-GB"/>
            </a:p>
          </p:txBody>
        </p:sp>
        <p:sp>
          <p:nvSpPr>
            <p:cNvPr id="38270" name="Line 921"/>
            <p:cNvSpPr>
              <a:spLocks noChangeShapeType="1"/>
            </p:cNvSpPr>
            <p:nvPr/>
          </p:nvSpPr>
          <p:spPr bwMode="auto">
            <a:xfrm>
              <a:off x="3974" y="2028"/>
              <a:ext cx="7" cy="1"/>
            </a:xfrm>
            <a:prstGeom prst="line">
              <a:avLst/>
            </a:prstGeom>
            <a:noFill/>
            <a:ln w="28575">
              <a:solidFill>
                <a:srgbClr val="FF00FF"/>
              </a:solidFill>
              <a:round/>
              <a:headEnd/>
              <a:tailEnd/>
            </a:ln>
          </p:spPr>
          <p:txBody>
            <a:bodyPr/>
            <a:lstStyle/>
            <a:p>
              <a:endParaRPr lang="en-GB"/>
            </a:p>
          </p:txBody>
        </p:sp>
        <p:sp>
          <p:nvSpPr>
            <p:cNvPr id="38271" name="Line 922"/>
            <p:cNvSpPr>
              <a:spLocks noChangeShapeType="1"/>
            </p:cNvSpPr>
            <p:nvPr/>
          </p:nvSpPr>
          <p:spPr bwMode="auto">
            <a:xfrm>
              <a:off x="3981" y="2028"/>
              <a:ext cx="12" cy="6"/>
            </a:xfrm>
            <a:prstGeom prst="line">
              <a:avLst/>
            </a:prstGeom>
            <a:noFill/>
            <a:ln w="28575">
              <a:solidFill>
                <a:srgbClr val="FF00FF"/>
              </a:solidFill>
              <a:round/>
              <a:headEnd/>
              <a:tailEnd/>
            </a:ln>
          </p:spPr>
          <p:txBody>
            <a:bodyPr/>
            <a:lstStyle/>
            <a:p>
              <a:endParaRPr lang="en-GB"/>
            </a:p>
          </p:txBody>
        </p:sp>
        <p:sp>
          <p:nvSpPr>
            <p:cNvPr id="38272" name="Line 923"/>
            <p:cNvSpPr>
              <a:spLocks noChangeShapeType="1"/>
            </p:cNvSpPr>
            <p:nvPr/>
          </p:nvSpPr>
          <p:spPr bwMode="auto">
            <a:xfrm>
              <a:off x="3993" y="2034"/>
              <a:ext cx="6" cy="1"/>
            </a:xfrm>
            <a:prstGeom prst="line">
              <a:avLst/>
            </a:prstGeom>
            <a:noFill/>
            <a:ln w="28575">
              <a:solidFill>
                <a:srgbClr val="FF00FF"/>
              </a:solidFill>
              <a:round/>
              <a:headEnd/>
              <a:tailEnd/>
            </a:ln>
          </p:spPr>
          <p:txBody>
            <a:bodyPr/>
            <a:lstStyle/>
            <a:p>
              <a:endParaRPr lang="en-GB"/>
            </a:p>
          </p:txBody>
        </p:sp>
        <p:sp>
          <p:nvSpPr>
            <p:cNvPr id="38273" name="Line 924"/>
            <p:cNvSpPr>
              <a:spLocks noChangeShapeType="1"/>
            </p:cNvSpPr>
            <p:nvPr/>
          </p:nvSpPr>
          <p:spPr bwMode="auto">
            <a:xfrm>
              <a:off x="3999" y="2034"/>
              <a:ext cx="12" cy="1"/>
            </a:xfrm>
            <a:prstGeom prst="line">
              <a:avLst/>
            </a:prstGeom>
            <a:noFill/>
            <a:ln w="28575">
              <a:solidFill>
                <a:srgbClr val="FF00FF"/>
              </a:solidFill>
              <a:round/>
              <a:headEnd/>
              <a:tailEnd/>
            </a:ln>
          </p:spPr>
          <p:txBody>
            <a:bodyPr/>
            <a:lstStyle/>
            <a:p>
              <a:endParaRPr lang="en-GB"/>
            </a:p>
          </p:txBody>
        </p:sp>
        <p:sp>
          <p:nvSpPr>
            <p:cNvPr id="38274" name="Line 925"/>
            <p:cNvSpPr>
              <a:spLocks noChangeShapeType="1"/>
            </p:cNvSpPr>
            <p:nvPr/>
          </p:nvSpPr>
          <p:spPr bwMode="auto">
            <a:xfrm>
              <a:off x="4011" y="2034"/>
              <a:ext cx="12" cy="1"/>
            </a:xfrm>
            <a:prstGeom prst="line">
              <a:avLst/>
            </a:prstGeom>
            <a:noFill/>
            <a:ln w="28575">
              <a:solidFill>
                <a:srgbClr val="FF00FF"/>
              </a:solidFill>
              <a:round/>
              <a:headEnd/>
              <a:tailEnd/>
            </a:ln>
          </p:spPr>
          <p:txBody>
            <a:bodyPr/>
            <a:lstStyle/>
            <a:p>
              <a:endParaRPr lang="en-GB"/>
            </a:p>
          </p:txBody>
        </p:sp>
        <p:sp>
          <p:nvSpPr>
            <p:cNvPr id="38275" name="Line 926"/>
            <p:cNvSpPr>
              <a:spLocks noChangeShapeType="1"/>
            </p:cNvSpPr>
            <p:nvPr/>
          </p:nvSpPr>
          <p:spPr bwMode="auto">
            <a:xfrm>
              <a:off x="4023" y="2034"/>
              <a:ext cx="7" cy="1"/>
            </a:xfrm>
            <a:prstGeom prst="line">
              <a:avLst/>
            </a:prstGeom>
            <a:noFill/>
            <a:ln w="28575">
              <a:solidFill>
                <a:srgbClr val="FF00FF"/>
              </a:solidFill>
              <a:round/>
              <a:headEnd/>
              <a:tailEnd/>
            </a:ln>
          </p:spPr>
          <p:txBody>
            <a:bodyPr/>
            <a:lstStyle/>
            <a:p>
              <a:endParaRPr lang="en-GB"/>
            </a:p>
          </p:txBody>
        </p:sp>
        <p:sp>
          <p:nvSpPr>
            <p:cNvPr id="38276" name="Line 927"/>
            <p:cNvSpPr>
              <a:spLocks noChangeShapeType="1"/>
            </p:cNvSpPr>
            <p:nvPr/>
          </p:nvSpPr>
          <p:spPr bwMode="auto">
            <a:xfrm>
              <a:off x="4030" y="2034"/>
              <a:ext cx="12" cy="1"/>
            </a:xfrm>
            <a:prstGeom prst="line">
              <a:avLst/>
            </a:prstGeom>
            <a:noFill/>
            <a:ln w="28575">
              <a:solidFill>
                <a:srgbClr val="FF00FF"/>
              </a:solidFill>
              <a:round/>
              <a:headEnd/>
              <a:tailEnd/>
            </a:ln>
          </p:spPr>
          <p:txBody>
            <a:bodyPr/>
            <a:lstStyle/>
            <a:p>
              <a:endParaRPr lang="en-GB"/>
            </a:p>
          </p:txBody>
        </p:sp>
        <p:sp>
          <p:nvSpPr>
            <p:cNvPr id="38277" name="Line 928"/>
            <p:cNvSpPr>
              <a:spLocks noChangeShapeType="1"/>
            </p:cNvSpPr>
            <p:nvPr/>
          </p:nvSpPr>
          <p:spPr bwMode="auto">
            <a:xfrm>
              <a:off x="4042" y="2034"/>
              <a:ext cx="12" cy="1"/>
            </a:xfrm>
            <a:prstGeom prst="line">
              <a:avLst/>
            </a:prstGeom>
            <a:noFill/>
            <a:ln w="28575">
              <a:solidFill>
                <a:srgbClr val="FF00FF"/>
              </a:solidFill>
              <a:round/>
              <a:headEnd/>
              <a:tailEnd/>
            </a:ln>
          </p:spPr>
          <p:txBody>
            <a:bodyPr/>
            <a:lstStyle/>
            <a:p>
              <a:endParaRPr lang="en-GB"/>
            </a:p>
          </p:txBody>
        </p:sp>
        <p:sp>
          <p:nvSpPr>
            <p:cNvPr id="38278" name="Line 929"/>
            <p:cNvSpPr>
              <a:spLocks noChangeShapeType="1"/>
            </p:cNvSpPr>
            <p:nvPr/>
          </p:nvSpPr>
          <p:spPr bwMode="auto">
            <a:xfrm>
              <a:off x="4054" y="2034"/>
              <a:ext cx="6" cy="1"/>
            </a:xfrm>
            <a:prstGeom prst="line">
              <a:avLst/>
            </a:prstGeom>
            <a:noFill/>
            <a:ln w="28575">
              <a:solidFill>
                <a:srgbClr val="FF00FF"/>
              </a:solidFill>
              <a:round/>
              <a:headEnd/>
              <a:tailEnd/>
            </a:ln>
          </p:spPr>
          <p:txBody>
            <a:bodyPr/>
            <a:lstStyle/>
            <a:p>
              <a:endParaRPr lang="en-GB"/>
            </a:p>
          </p:txBody>
        </p:sp>
        <p:sp>
          <p:nvSpPr>
            <p:cNvPr id="38279" name="Line 930"/>
            <p:cNvSpPr>
              <a:spLocks noChangeShapeType="1"/>
            </p:cNvSpPr>
            <p:nvPr/>
          </p:nvSpPr>
          <p:spPr bwMode="auto">
            <a:xfrm>
              <a:off x="4060" y="2034"/>
              <a:ext cx="12" cy="1"/>
            </a:xfrm>
            <a:prstGeom prst="line">
              <a:avLst/>
            </a:prstGeom>
            <a:noFill/>
            <a:ln w="28575">
              <a:solidFill>
                <a:srgbClr val="FF00FF"/>
              </a:solidFill>
              <a:round/>
              <a:headEnd/>
              <a:tailEnd/>
            </a:ln>
          </p:spPr>
          <p:txBody>
            <a:bodyPr/>
            <a:lstStyle/>
            <a:p>
              <a:endParaRPr lang="en-GB"/>
            </a:p>
          </p:txBody>
        </p:sp>
        <p:sp>
          <p:nvSpPr>
            <p:cNvPr id="38280" name="Line 931"/>
            <p:cNvSpPr>
              <a:spLocks noChangeShapeType="1"/>
            </p:cNvSpPr>
            <p:nvPr/>
          </p:nvSpPr>
          <p:spPr bwMode="auto">
            <a:xfrm>
              <a:off x="4072" y="2034"/>
              <a:ext cx="13" cy="1"/>
            </a:xfrm>
            <a:prstGeom prst="line">
              <a:avLst/>
            </a:prstGeom>
            <a:noFill/>
            <a:ln w="28575">
              <a:solidFill>
                <a:srgbClr val="FF00FF"/>
              </a:solidFill>
              <a:round/>
              <a:headEnd/>
              <a:tailEnd/>
            </a:ln>
          </p:spPr>
          <p:txBody>
            <a:bodyPr/>
            <a:lstStyle/>
            <a:p>
              <a:endParaRPr lang="en-GB"/>
            </a:p>
          </p:txBody>
        </p:sp>
        <p:sp>
          <p:nvSpPr>
            <p:cNvPr id="38281" name="Line 932"/>
            <p:cNvSpPr>
              <a:spLocks noChangeShapeType="1"/>
            </p:cNvSpPr>
            <p:nvPr/>
          </p:nvSpPr>
          <p:spPr bwMode="auto">
            <a:xfrm>
              <a:off x="4085" y="2034"/>
              <a:ext cx="6" cy="1"/>
            </a:xfrm>
            <a:prstGeom prst="line">
              <a:avLst/>
            </a:prstGeom>
            <a:noFill/>
            <a:ln w="28575">
              <a:solidFill>
                <a:srgbClr val="FF00FF"/>
              </a:solidFill>
              <a:round/>
              <a:headEnd/>
              <a:tailEnd/>
            </a:ln>
          </p:spPr>
          <p:txBody>
            <a:bodyPr/>
            <a:lstStyle/>
            <a:p>
              <a:endParaRPr lang="en-GB"/>
            </a:p>
          </p:txBody>
        </p:sp>
        <p:sp>
          <p:nvSpPr>
            <p:cNvPr id="38282" name="Line 933"/>
            <p:cNvSpPr>
              <a:spLocks noChangeShapeType="1"/>
            </p:cNvSpPr>
            <p:nvPr/>
          </p:nvSpPr>
          <p:spPr bwMode="auto">
            <a:xfrm>
              <a:off x="4091" y="2034"/>
              <a:ext cx="12" cy="1"/>
            </a:xfrm>
            <a:prstGeom prst="line">
              <a:avLst/>
            </a:prstGeom>
            <a:noFill/>
            <a:ln w="28575">
              <a:solidFill>
                <a:srgbClr val="FF00FF"/>
              </a:solidFill>
              <a:round/>
              <a:headEnd/>
              <a:tailEnd/>
            </a:ln>
          </p:spPr>
          <p:txBody>
            <a:bodyPr/>
            <a:lstStyle/>
            <a:p>
              <a:endParaRPr lang="en-GB"/>
            </a:p>
          </p:txBody>
        </p:sp>
        <p:sp>
          <p:nvSpPr>
            <p:cNvPr id="38283" name="Line 934"/>
            <p:cNvSpPr>
              <a:spLocks noChangeShapeType="1"/>
            </p:cNvSpPr>
            <p:nvPr/>
          </p:nvSpPr>
          <p:spPr bwMode="auto">
            <a:xfrm>
              <a:off x="4103" y="2034"/>
              <a:ext cx="12" cy="1"/>
            </a:xfrm>
            <a:prstGeom prst="line">
              <a:avLst/>
            </a:prstGeom>
            <a:noFill/>
            <a:ln w="28575">
              <a:solidFill>
                <a:srgbClr val="FF00FF"/>
              </a:solidFill>
              <a:round/>
              <a:headEnd/>
              <a:tailEnd/>
            </a:ln>
          </p:spPr>
          <p:txBody>
            <a:bodyPr/>
            <a:lstStyle/>
            <a:p>
              <a:endParaRPr lang="en-GB"/>
            </a:p>
          </p:txBody>
        </p:sp>
        <p:sp>
          <p:nvSpPr>
            <p:cNvPr id="38284" name="Line 935"/>
            <p:cNvSpPr>
              <a:spLocks noChangeShapeType="1"/>
            </p:cNvSpPr>
            <p:nvPr/>
          </p:nvSpPr>
          <p:spPr bwMode="auto">
            <a:xfrm>
              <a:off x="4115" y="2034"/>
              <a:ext cx="6" cy="1"/>
            </a:xfrm>
            <a:prstGeom prst="line">
              <a:avLst/>
            </a:prstGeom>
            <a:noFill/>
            <a:ln w="28575">
              <a:solidFill>
                <a:srgbClr val="FF00FF"/>
              </a:solidFill>
              <a:round/>
              <a:headEnd/>
              <a:tailEnd/>
            </a:ln>
          </p:spPr>
          <p:txBody>
            <a:bodyPr/>
            <a:lstStyle/>
            <a:p>
              <a:endParaRPr lang="en-GB"/>
            </a:p>
          </p:txBody>
        </p:sp>
        <p:sp>
          <p:nvSpPr>
            <p:cNvPr id="38285" name="Line 936"/>
            <p:cNvSpPr>
              <a:spLocks noChangeShapeType="1"/>
            </p:cNvSpPr>
            <p:nvPr/>
          </p:nvSpPr>
          <p:spPr bwMode="auto">
            <a:xfrm>
              <a:off x="4121" y="2034"/>
              <a:ext cx="12" cy="1"/>
            </a:xfrm>
            <a:prstGeom prst="line">
              <a:avLst/>
            </a:prstGeom>
            <a:noFill/>
            <a:ln w="28575">
              <a:solidFill>
                <a:srgbClr val="FF00FF"/>
              </a:solidFill>
              <a:round/>
              <a:headEnd/>
              <a:tailEnd/>
            </a:ln>
          </p:spPr>
          <p:txBody>
            <a:bodyPr/>
            <a:lstStyle/>
            <a:p>
              <a:endParaRPr lang="en-GB"/>
            </a:p>
          </p:txBody>
        </p:sp>
        <p:sp>
          <p:nvSpPr>
            <p:cNvPr id="38286" name="Line 937"/>
            <p:cNvSpPr>
              <a:spLocks noChangeShapeType="1"/>
            </p:cNvSpPr>
            <p:nvPr/>
          </p:nvSpPr>
          <p:spPr bwMode="auto">
            <a:xfrm>
              <a:off x="4133" y="2034"/>
              <a:ext cx="13" cy="1"/>
            </a:xfrm>
            <a:prstGeom prst="line">
              <a:avLst/>
            </a:prstGeom>
            <a:noFill/>
            <a:ln w="28575">
              <a:solidFill>
                <a:srgbClr val="FF00FF"/>
              </a:solidFill>
              <a:round/>
              <a:headEnd/>
              <a:tailEnd/>
            </a:ln>
          </p:spPr>
          <p:txBody>
            <a:bodyPr/>
            <a:lstStyle/>
            <a:p>
              <a:endParaRPr lang="en-GB"/>
            </a:p>
          </p:txBody>
        </p:sp>
        <p:sp>
          <p:nvSpPr>
            <p:cNvPr id="38287" name="Line 938"/>
            <p:cNvSpPr>
              <a:spLocks noChangeShapeType="1"/>
            </p:cNvSpPr>
            <p:nvPr/>
          </p:nvSpPr>
          <p:spPr bwMode="auto">
            <a:xfrm>
              <a:off x="4146" y="2034"/>
              <a:ext cx="6" cy="1"/>
            </a:xfrm>
            <a:prstGeom prst="line">
              <a:avLst/>
            </a:prstGeom>
            <a:noFill/>
            <a:ln w="28575">
              <a:solidFill>
                <a:srgbClr val="FF00FF"/>
              </a:solidFill>
              <a:round/>
              <a:headEnd/>
              <a:tailEnd/>
            </a:ln>
          </p:spPr>
          <p:txBody>
            <a:bodyPr/>
            <a:lstStyle/>
            <a:p>
              <a:endParaRPr lang="en-GB"/>
            </a:p>
          </p:txBody>
        </p:sp>
        <p:sp>
          <p:nvSpPr>
            <p:cNvPr id="38288" name="Line 939"/>
            <p:cNvSpPr>
              <a:spLocks noChangeShapeType="1"/>
            </p:cNvSpPr>
            <p:nvPr/>
          </p:nvSpPr>
          <p:spPr bwMode="auto">
            <a:xfrm>
              <a:off x="4152" y="2034"/>
              <a:ext cx="12" cy="1"/>
            </a:xfrm>
            <a:prstGeom prst="line">
              <a:avLst/>
            </a:prstGeom>
            <a:noFill/>
            <a:ln w="28575">
              <a:solidFill>
                <a:srgbClr val="FF00FF"/>
              </a:solidFill>
              <a:round/>
              <a:headEnd/>
              <a:tailEnd/>
            </a:ln>
          </p:spPr>
          <p:txBody>
            <a:bodyPr/>
            <a:lstStyle/>
            <a:p>
              <a:endParaRPr lang="en-GB"/>
            </a:p>
          </p:txBody>
        </p:sp>
        <p:sp>
          <p:nvSpPr>
            <p:cNvPr id="38289" name="Line 940"/>
            <p:cNvSpPr>
              <a:spLocks noChangeShapeType="1"/>
            </p:cNvSpPr>
            <p:nvPr/>
          </p:nvSpPr>
          <p:spPr bwMode="auto">
            <a:xfrm>
              <a:off x="4164" y="2034"/>
              <a:ext cx="12" cy="1"/>
            </a:xfrm>
            <a:prstGeom prst="line">
              <a:avLst/>
            </a:prstGeom>
            <a:noFill/>
            <a:ln w="28575">
              <a:solidFill>
                <a:srgbClr val="FF00FF"/>
              </a:solidFill>
              <a:round/>
              <a:headEnd/>
              <a:tailEnd/>
            </a:ln>
          </p:spPr>
          <p:txBody>
            <a:bodyPr/>
            <a:lstStyle/>
            <a:p>
              <a:endParaRPr lang="en-GB"/>
            </a:p>
          </p:txBody>
        </p:sp>
        <p:sp>
          <p:nvSpPr>
            <p:cNvPr id="38290" name="Line 941"/>
            <p:cNvSpPr>
              <a:spLocks noChangeShapeType="1"/>
            </p:cNvSpPr>
            <p:nvPr/>
          </p:nvSpPr>
          <p:spPr bwMode="auto">
            <a:xfrm>
              <a:off x="4176" y="2034"/>
              <a:ext cx="6" cy="1"/>
            </a:xfrm>
            <a:prstGeom prst="line">
              <a:avLst/>
            </a:prstGeom>
            <a:noFill/>
            <a:ln w="28575">
              <a:solidFill>
                <a:srgbClr val="FF00FF"/>
              </a:solidFill>
              <a:round/>
              <a:headEnd/>
              <a:tailEnd/>
            </a:ln>
          </p:spPr>
          <p:txBody>
            <a:bodyPr/>
            <a:lstStyle/>
            <a:p>
              <a:endParaRPr lang="en-GB"/>
            </a:p>
          </p:txBody>
        </p:sp>
        <p:sp>
          <p:nvSpPr>
            <p:cNvPr id="38291" name="Line 942"/>
            <p:cNvSpPr>
              <a:spLocks noChangeShapeType="1"/>
            </p:cNvSpPr>
            <p:nvPr/>
          </p:nvSpPr>
          <p:spPr bwMode="auto">
            <a:xfrm>
              <a:off x="4182" y="2034"/>
              <a:ext cx="13" cy="1"/>
            </a:xfrm>
            <a:prstGeom prst="line">
              <a:avLst/>
            </a:prstGeom>
            <a:noFill/>
            <a:ln w="28575">
              <a:solidFill>
                <a:srgbClr val="FF00FF"/>
              </a:solidFill>
              <a:round/>
              <a:headEnd/>
              <a:tailEnd/>
            </a:ln>
          </p:spPr>
          <p:txBody>
            <a:bodyPr/>
            <a:lstStyle/>
            <a:p>
              <a:endParaRPr lang="en-GB"/>
            </a:p>
          </p:txBody>
        </p:sp>
        <p:sp>
          <p:nvSpPr>
            <p:cNvPr id="38292" name="Line 943"/>
            <p:cNvSpPr>
              <a:spLocks noChangeShapeType="1"/>
            </p:cNvSpPr>
            <p:nvPr/>
          </p:nvSpPr>
          <p:spPr bwMode="auto">
            <a:xfrm>
              <a:off x="4195" y="2034"/>
              <a:ext cx="12" cy="1"/>
            </a:xfrm>
            <a:prstGeom prst="line">
              <a:avLst/>
            </a:prstGeom>
            <a:noFill/>
            <a:ln w="28575">
              <a:solidFill>
                <a:srgbClr val="FF00FF"/>
              </a:solidFill>
              <a:round/>
              <a:headEnd/>
              <a:tailEnd/>
            </a:ln>
          </p:spPr>
          <p:txBody>
            <a:bodyPr/>
            <a:lstStyle/>
            <a:p>
              <a:endParaRPr lang="en-GB"/>
            </a:p>
          </p:txBody>
        </p:sp>
        <p:sp>
          <p:nvSpPr>
            <p:cNvPr id="38293" name="Line 944"/>
            <p:cNvSpPr>
              <a:spLocks noChangeShapeType="1"/>
            </p:cNvSpPr>
            <p:nvPr/>
          </p:nvSpPr>
          <p:spPr bwMode="auto">
            <a:xfrm>
              <a:off x="4207" y="2034"/>
              <a:ext cx="6" cy="1"/>
            </a:xfrm>
            <a:prstGeom prst="line">
              <a:avLst/>
            </a:prstGeom>
            <a:noFill/>
            <a:ln w="28575">
              <a:solidFill>
                <a:srgbClr val="FF00FF"/>
              </a:solidFill>
              <a:round/>
              <a:headEnd/>
              <a:tailEnd/>
            </a:ln>
          </p:spPr>
          <p:txBody>
            <a:bodyPr/>
            <a:lstStyle/>
            <a:p>
              <a:endParaRPr lang="en-GB"/>
            </a:p>
          </p:txBody>
        </p:sp>
        <p:sp>
          <p:nvSpPr>
            <p:cNvPr id="38294" name="Line 945"/>
            <p:cNvSpPr>
              <a:spLocks noChangeShapeType="1"/>
            </p:cNvSpPr>
            <p:nvPr/>
          </p:nvSpPr>
          <p:spPr bwMode="auto">
            <a:xfrm>
              <a:off x="4213" y="2034"/>
              <a:ext cx="12" cy="1"/>
            </a:xfrm>
            <a:prstGeom prst="line">
              <a:avLst/>
            </a:prstGeom>
            <a:noFill/>
            <a:ln w="28575">
              <a:solidFill>
                <a:srgbClr val="FF00FF"/>
              </a:solidFill>
              <a:round/>
              <a:headEnd/>
              <a:tailEnd/>
            </a:ln>
          </p:spPr>
          <p:txBody>
            <a:bodyPr/>
            <a:lstStyle/>
            <a:p>
              <a:endParaRPr lang="en-GB"/>
            </a:p>
          </p:txBody>
        </p:sp>
        <p:sp>
          <p:nvSpPr>
            <p:cNvPr id="38295" name="Line 946"/>
            <p:cNvSpPr>
              <a:spLocks noChangeShapeType="1"/>
            </p:cNvSpPr>
            <p:nvPr/>
          </p:nvSpPr>
          <p:spPr bwMode="auto">
            <a:xfrm>
              <a:off x="4225" y="2034"/>
              <a:ext cx="12" cy="6"/>
            </a:xfrm>
            <a:prstGeom prst="line">
              <a:avLst/>
            </a:prstGeom>
            <a:noFill/>
            <a:ln w="28575">
              <a:solidFill>
                <a:srgbClr val="FF00FF"/>
              </a:solidFill>
              <a:round/>
              <a:headEnd/>
              <a:tailEnd/>
            </a:ln>
          </p:spPr>
          <p:txBody>
            <a:bodyPr/>
            <a:lstStyle/>
            <a:p>
              <a:endParaRPr lang="en-GB"/>
            </a:p>
          </p:txBody>
        </p:sp>
        <p:sp>
          <p:nvSpPr>
            <p:cNvPr id="38296" name="Line 947"/>
            <p:cNvSpPr>
              <a:spLocks noChangeShapeType="1"/>
            </p:cNvSpPr>
            <p:nvPr/>
          </p:nvSpPr>
          <p:spPr bwMode="auto">
            <a:xfrm>
              <a:off x="4237" y="2040"/>
              <a:ext cx="7" cy="1"/>
            </a:xfrm>
            <a:prstGeom prst="line">
              <a:avLst/>
            </a:prstGeom>
            <a:noFill/>
            <a:ln w="28575">
              <a:solidFill>
                <a:srgbClr val="FF00FF"/>
              </a:solidFill>
              <a:round/>
              <a:headEnd/>
              <a:tailEnd/>
            </a:ln>
          </p:spPr>
          <p:txBody>
            <a:bodyPr/>
            <a:lstStyle/>
            <a:p>
              <a:endParaRPr lang="en-GB"/>
            </a:p>
          </p:txBody>
        </p:sp>
        <p:sp>
          <p:nvSpPr>
            <p:cNvPr id="38297" name="Line 948"/>
            <p:cNvSpPr>
              <a:spLocks noChangeShapeType="1"/>
            </p:cNvSpPr>
            <p:nvPr/>
          </p:nvSpPr>
          <p:spPr bwMode="auto">
            <a:xfrm>
              <a:off x="4244" y="2040"/>
              <a:ext cx="12" cy="1"/>
            </a:xfrm>
            <a:prstGeom prst="line">
              <a:avLst/>
            </a:prstGeom>
            <a:noFill/>
            <a:ln w="28575">
              <a:solidFill>
                <a:srgbClr val="FF00FF"/>
              </a:solidFill>
              <a:round/>
              <a:headEnd/>
              <a:tailEnd/>
            </a:ln>
          </p:spPr>
          <p:txBody>
            <a:bodyPr/>
            <a:lstStyle/>
            <a:p>
              <a:endParaRPr lang="en-GB"/>
            </a:p>
          </p:txBody>
        </p:sp>
        <p:sp>
          <p:nvSpPr>
            <p:cNvPr id="38298" name="Line 949"/>
            <p:cNvSpPr>
              <a:spLocks noChangeShapeType="1"/>
            </p:cNvSpPr>
            <p:nvPr/>
          </p:nvSpPr>
          <p:spPr bwMode="auto">
            <a:xfrm>
              <a:off x="4256" y="2040"/>
              <a:ext cx="12" cy="1"/>
            </a:xfrm>
            <a:prstGeom prst="line">
              <a:avLst/>
            </a:prstGeom>
            <a:noFill/>
            <a:ln w="28575">
              <a:solidFill>
                <a:srgbClr val="FF00FF"/>
              </a:solidFill>
              <a:round/>
              <a:headEnd/>
              <a:tailEnd/>
            </a:ln>
          </p:spPr>
          <p:txBody>
            <a:bodyPr/>
            <a:lstStyle/>
            <a:p>
              <a:endParaRPr lang="en-GB"/>
            </a:p>
          </p:txBody>
        </p:sp>
        <p:sp>
          <p:nvSpPr>
            <p:cNvPr id="38299" name="Line 950"/>
            <p:cNvSpPr>
              <a:spLocks noChangeShapeType="1"/>
            </p:cNvSpPr>
            <p:nvPr/>
          </p:nvSpPr>
          <p:spPr bwMode="auto">
            <a:xfrm>
              <a:off x="4268" y="2040"/>
              <a:ext cx="6" cy="1"/>
            </a:xfrm>
            <a:prstGeom prst="line">
              <a:avLst/>
            </a:prstGeom>
            <a:noFill/>
            <a:ln w="28575">
              <a:solidFill>
                <a:srgbClr val="FF00FF"/>
              </a:solidFill>
              <a:round/>
              <a:headEnd/>
              <a:tailEnd/>
            </a:ln>
          </p:spPr>
          <p:txBody>
            <a:bodyPr/>
            <a:lstStyle/>
            <a:p>
              <a:endParaRPr lang="en-GB"/>
            </a:p>
          </p:txBody>
        </p:sp>
        <p:sp>
          <p:nvSpPr>
            <p:cNvPr id="38300" name="Line 951"/>
            <p:cNvSpPr>
              <a:spLocks noChangeShapeType="1"/>
            </p:cNvSpPr>
            <p:nvPr/>
          </p:nvSpPr>
          <p:spPr bwMode="auto">
            <a:xfrm>
              <a:off x="4274" y="2040"/>
              <a:ext cx="12" cy="1"/>
            </a:xfrm>
            <a:prstGeom prst="line">
              <a:avLst/>
            </a:prstGeom>
            <a:noFill/>
            <a:ln w="28575">
              <a:solidFill>
                <a:srgbClr val="FF00FF"/>
              </a:solidFill>
              <a:round/>
              <a:headEnd/>
              <a:tailEnd/>
            </a:ln>
          </p:spPr>
          <p:txBody>
            <a:bodyPr/>
            <a:lstStyle/>
            <a:p>
              <a:endParaRPr lang="en-GB"/>
            </a:p>
          </p:txBody>
        </p:sp>
        <p:sp>
          <p:nvSpPr>
            <p:cNvPr id="38301" name="Line 952"/>
            <p:cNvSpPr>
              <a:spLocks noChangeShapeType="1"/>
            </p:cNvSpPr>
            <p:nvPr/>
          </p:nvSpPr>
          <p:spPr bwMode="auto">
            <a:xfrm>
              <a:off x="4286" y="2040"/>
              <a:ext cx="13" cy="1"/>
            </a:xfrm>
            <a:prstGeom prst="line">
              <a:avLst/>
            </a:prstGeom>
            <a:noFill/>
            <a:ln w="28575">
              <a:solidFill>
                <a:srgbClr val="FF00FF"/>
              </a:solidFill>
              <a:round/>
              <a:headEnd/>
              <a:tailEnd/>
            </a:ln>
          </p:spPr>
          <p:txBody>
            <a:bodyPr/>
            <a:lstStyle/>
            <a:p>
              <a:endParaRPr lang="en-GB"/>
            </a:p>
          </p:txBody>
        </p:sp>
        <p:sp>
          <p:nvSpPr>
            <p:cNvPr id="38302" name="Line 953"/>
            <p:cNvSpPr>
              <a:spLocks noChangeShapeType="1"/>
            </p:cNvSpPr>
            <p:nvPr/>
          </p:nvSpPr>
          <p:spPr bwMode="auto">
            <a:xfrm>
              <a:off x="4299" y="2040"/>
              <a:ext cx="6" cy="1"/>
            </a:xfrm>
            <a:prstGeom prst="line">
              <a:avLst/>
            </a:prstGeom>
            <a:noFill/>
            <a:ln w="28575">
              <a:solidFill>
                <a:srgbClr val="FF00FF"/>
              </a:solidFill>
              <a:round/>
              <a:headEnd/>
              <a:tailEnd/>
            </a:ln>
          </p:spPr>
          <p:txBody>
            <a:bodyPr/>
            <a:lstStyle/>
            <a:p>
              <a:endParaRPr lang="en-GB"/>
            </a:p>
          </p:txBody>
        </p:sp>
        <p:sp>
          <p:nvSpPr>
            <p:cNvPr id="38303" name="Line 954"/>
            <p:cNvSpPr>
              <a:spLocks noChangeShapeType="1"/>
            </p:cNvSpPr>
            <p:nvPr/>
          </p:nvSpPr>
          <p:spPr bwMode="auto">
            <a:xfrm>
              <a:off x="4305" y="2040"/>
              <a:ext cx="12" cy="1"/>
            </a:xfrm>
            <a:prstGeom prst="line">
              <a:avLst/>
            </a:prstGeom>
            <a:noFill/>
            <a:ln w="28575">
              <a:solidFill>
                <a:srgbClr val="FF00FF"/>
              </a:solidFill>
              <a:round/>
              <a:headEnd/>
              <a:tailEnd/>
            </a:ln>
          </p:spPr>
          <p:txBody>
            <a:bodyPr/>
            <a:lstStyle/>
            <a:p>
              <a:endParaRPr lang="en-GB"/>
            </a:p>
          </p:txBody>
        </p:sp>
        <p:sp>
          <p:nvSpPr>
            <p:cNvPr id="38304" name="Line 955"/>
            <p:cNvSpPr>
              <a:spLocks noChangeShapeType="1"/>
            </p:cNvSpPr>
            <p:nvPr/>
          </p:nvSpPr>
          <p:spPr bwMode="auto">
            <a:xfrm>
              <a:off x="4317" y="2040"/>
              <a:ext cx="12" cy="1"/>
            </a:xfrm>
            <a:prstGeom prst="line">
              <a:avLst/>
            </a:prstGeom>
            <a:noFill/>
            <a:ln w="28575">
              <a:solidFill>
                <a:srgbClr val="FF00FF"/>
              </a:solidFill>
              <a:round/>
              <a:headEnd/>
              <a:tailEnd/>
            </a:ln>
          </p:spPr>
          <p:txBody>
            <a:bodyPr/>
            <a:lstStyle/>
            <a:p>
              <a:endParaRPr lang="en-GB"/>
            </a:p>
          </p:txBody>
        </p:sp>
        <p:sp>
          <p:nvSpPr>
            <p:cNvPr id="38305" name="Line 956"/>
            <p:cNvSpPr>
              <a:spLocks noChangeShapeType="1"/>
            </p:cNvSpPr>
            <p:nvPr/>
          </p:nvSpPr>
          <p:spPr bwMode="auto">
            <a:xfrm>
              <a:off x="4329" y="2040"/>
              <a:ext cx="6" cy="1"/>
            </a:xfrm>
            <a:prstGeom prst="line">
              <a:avLst/>
            </a:prstGeom>
            <a:noFill/>
            <a:ln w="28575">
              <a:solidFill>
                <a:srgbClr val="FF00FF"/>
              </a:solidFill>
              <a:round/>
              <a:headEnd/>
              <a:tailEnd/>
            </a:ln>
          </p:spPr>
          <p:txBody>
            <a:bodyPr/>
            <a:lstStyle/>
            <a:p>
              <a:endParaRPr lang="en-GB"/>
            </a:p>
          </p:txBody>
        </p:sp>
        <p:sp>
          <p:nvSpPr>
            <p:cNvPr id="38306" name="Line 957"/>
            <p:cNvSpPr>
              <a:spLocks noChangeShapeType="1"/>
            </p:cNvSpPr>
            <p:nvPr/>
          </p:nvSpPr>
          <p:spPr bwMode="auto">
            <a:xfrm>
              <a:off x="4335" y="2040"/>
              <a:ext cx="13" cy="1"/>
            </a:xfrm>
            <a:prstGeom prst="line">
              <a:avLst/>
            </a:prstGeom>
            <a:noFill/>
            <a:ln w="28575">
              <a:solidFill>
                <a:srgbClr val="FF00FF"/>
              </a:solidFill>
              <a:round/>
              <a:headEnd/>
              <a:tailEnd/>
            </a:ln>
          </p:spPr>
          <p:txBody>
            <a:bodyPr/>
            <a:lstStyle/>
            <a:p>
              <a:endParaRPr lang="en-GB"/>
            </a:p>
          </p:txBody>
        </p:sp>
        <p:sp>
          <p:nvSpPr>
            <p:cNvPr id="38307" name="Line 958"/>
            <p:cNvSpPr>
              <a:spLocks noChangeShapeType="1"/>
            </p:cNvSpPr>
            <p:nvPr/>
          </p:nvSpPr>
          <p:spPr bwMode="auto">
            <a:xfrm>
              <a:off x="4348" y="2040"/>
              <a:ext cx="6" cy="1"/>
            </a:xfrm>
            <a:prstGeom prst="line">
              <a:avLst/>
            </a:prstGeom>
            <a:noFill/>
            <a:ln w="28575">
              <a:solidFill>
                <a:srgbClr val="FF00FF"/>
              </a:solidFill>
              <a:round/>
              <a:headEnd/>
              <a:tailEnd/>
            </a:ln>
          </p:spPr>
          <p:txBody>
            <a:bodyPr/>
            <a:lstStyle/>
            <a:p>
              <a:endParaRPr lang="en-GB"/>
            </a:p>
          </p:txBody>
        </p:sp>
        <p:sp>
          <p:nvSpPr>
            <p:cNvPr id="38308" name="Line 959"/>
            <p:cNvSpPr>
              <a:spLocks noChangeShapeType="1"/>
            </p:cNvSpPr>
            <p:nvPr/>
          </p:nvSpPr>
          <p:spPr bwMode="auto">
            <a:xfrm>
              <a:off x="4354" y="2040"/>
              <a:ext cx="12" cy="1"/>
            </a:xfrm>
            <a:prstGeom prst="line">
              <a:avLst/>
            </a:prstGeom>
            <a:noFill/>
            <a:ln w="28575">
              <a:solidFill>
                <a:srgbClr val="FF00FF"/>
              </a:solidFill>
              <a:round/>
              <a:headEnd/>
              <a:tailEnd/>
            </a:ln>
          </p:spPr>
          <p:txBody>
            <a:bodyPr/>
            <a:lstStyle/>
            <a:p>
              <a:endParaRPr lang="en-GB"/>
            </a:p>
          </p:txBody>
        </p:sp>
        <p:sp>
          <p:nvSpPr>
            <p:cNvPr id="38309" name="Line 960"/>
            <p:cNvSpPr>
              <a:spLocks noChangeShapeType="1"/>
            </p:cNvSpPr>
            <p:nvPr/>
          </p:nvSpPr>
          <p:spPr bwMode="auto">
            <a:xfrm>
              <a:off x="4366" y="2040"/>
              <a:ext cx="12" cy="1"/>
            </a:xfrm>
            <a:prstGeom prst="line">
              <a:avLst/>
            </a:prstGeom>
            <a:noFill/>
            <a:ln w="28575">
              <a:solidFill>
                <a:srgbClr val="FF00FF"/>
              </a:solidFill>
              <a:round/>
              <a:headEnd/>
              <a:tailEnd/>
            </a:ln>
          </p:spPr>
          <p:txBody>
            <a:bodyPr/>
            <a:lstStyle/>
            <a:p>
              <a:endParaRPr lang="en-GB"/>
            </a:p>
          </p:txBody>
        </p:sp>
        <p:sp>
          <p:nvSpPr>
            <p:cNvPr id="38310" name="Line 961"/>
            <p:cNvSpPr>
              <a:spLocks noChangeShapeType="1"/>
            </p:cNvSpPr>
            <p:nvPr/>
          </p:nvSpPr>
          <p:spPr bwMode="auto">
            <a:xfrm>
              <a:off x="4378" y="2040"/>
              <a:ext cx="6" cy="1"/>
            </a:xfrm>
            <a:prstGeom prst="line">
              <a:avLst/>
            </a:prstGeom>
            <a:noFill/>
            <a:ln w="28575">
              <a:solidFill>
                <a:srgbClr val="FF00FF"/>
              </a:solidFill>
              <a:round/>
              <a:headEnd/>
              <a:tailEnd/>
            </a:ln>
          </p:spPr>
          <p:txBody>
            <a:bodyPr/>
            <a:lstStyle/>
            <a:p>
              <a:endParaRPr lang="en-GB"/>
            </a:p>
          </p:txBody>
        </p:sp>
        <p:sp>
          <p:nvSpPr>
            <p:cNvPr id="38311" name="Line 962"/>
            <p:cNvSpPr>
              <a:spLocks noChangeShapeType="1"/>
            </p:cNvSpPr>
            <p:nvPr/>
          </p:nvSpPr>
          <p:spPr bwMode="auto">
            <a:xfrm>
              <a:off x="4384" y="2040"/>
              <a:ext cx="13" cy="1"/>
            </a:xfrm>
            <a:prstGeom prst="line">
              <a:avLst/>
            </a:prstGeom>
            <a:noFill/>
            <a:ln w="28575">
              <a:solidFill>
                <a:srgbClr val="FF00FF"/>
              </a:solidFill>
              <a:round/>
              <a:headEnd/>
              <a:tailEnd/>
            </a:ln>
          </p:spPr>
          <p:txBody>
            <a:bodyPr/>
            <a:lstStyle/>
            <a:p>
              <a:endParaRPr lang="en-GB"/>
            </a:p>
          </p:txBody>
        </p:sp>
        <p:sp>
          <p:nvSpPr>
            <p:cNvPr id="38312" name="Line 963"/>
            <p:cNvSpPr>
              <a:spLocks noChangeShapeType="1"/>
            </p:cNvSpPr>
            <p:nvPr/>
          </p:nvSpPr>
          <p:spPr bwMode="auto">
            <a:xfrm>
              <a:off x="4397" y="2040"/>
              <a:ext cx="12" cy="1"/>
            </a:xfrm>
            <a:prstGeom prst="line">
              <a:avLst/>
            </a:prstGeom>
            <a:noFill/>
            <a:ln w="28575">
              <a:solidFill>
                <a:srgbClr val="FF00FF"/>
              </a:solidFill>
              <a:round/>
              <a:headEnd/>
              <a:tailEnd/>
            </a:ln>
          </p:spPr>
          <p:txBody>
            <a:bodyPr/>
            <a:lstStyle/>
            <a:p>
              <a:endParaRPr lang="en-GB"/>
            </a:p>
          </p:txBody>
        </p:sp>
        <p:sp>
          <p:nvSpPr>
            <p:cNvPr id="38313" name="Line 964"/>
            <p:cNvSpPr>
              <a:spLocks noChangeShapeType="1"/>
            </p:cNvSpPr>
            <p:nvPr/>
          </p:nvSpPr>
          <p:spPr bwMode="auto">
            <a:xfrm>
              <a:off x="4409" y="2040"/>
              <a:ext cx="6" cy="1"/>
            </a:xfrm>
            <a:prstGeom prst="line">
              <a:avLst/>
            </a:prstGeom>
            <a:noFill/>
            <a:ln w="28575">
              <a:solidFill>
                <a:srgbClr val="FF00FF"/>
              </a:solidFill>
              <a:round/>
              <a:headEnd/>
              <a:tailEnd/>
            </a:ln>
          </p:spPr>
          <p:txBody>
            <a:bodyPr/>
            <a:lstStyle/>
            <a:p>
              <a:endParaRPr lang="en-GB"/>
            </a:p>
          </p:txBody>
        </p:sp>
        <p:sp>
          <p:nvSpPr>
            <p:cNvPr id="38314" name="Line 965"/>
            <p:cNvSpPr>
              <a:spLocks noChangeShapeType="1"/>
            </p:cNvSpPr>
            <p:nvPr/>
          </p:nvSpPr>
          <p:spPr bwMode="auto">
            <a:xfrm>
              <a:off x="4415" y="2040"/>
              <a:ext cx="12" cy="1"/>
            </a:xfrm>
            <a:prstGeom prst="line">
              <a:avLst/>
            </a:prstGeom>
            <a:noFill/>
            <a:ln w="28575">
              <a:solidFill>
                <a:srgbClr val="FF00FF"/>
              </a:solidFill>
              <a:round/>
              <a:headEnd/>
              <a:tailEnd/>
            </a:ln>
          </p:spPr>
          <p:txBody>
            <a:bodyPr/>
            <a:lstStyle/>
            <a:p>
              <a:endParaRPr lang="en-GB"/>
            </a:p>
          </p:txBody>
        </p:sp>
        <p:sp>
          <p:nvSpPr>
            <p:cNvPr id="38315" name="Line 966"/>
            <p:cNvSpPr>
              <a:spLocks noChangeShapeType="1"/>
            </p:cNvSpPr>
            <p:nvPr/>
          </p:nvSpPr>
          <p:spPr bwMode="auto">
            <a:xfrm>
              <a:off x="4427" y="2040"/>
              <a:ext cx="12" cy="1"/>
            </a:xfrm>
            <a:prstGeom prst="line">
              <a:avLst/>
            </a:prstGeom>
            <a:noFill/>
            <a:ln w="28575">
              <a:solidFill>
                <a:srgbClr val="FF00FF"/>
              </a:solidFill>
              <a:round/>
              <a:headEnd/>
              <a:tailEnd/>
            </a:ln>
          </p:spPr>
          <p:txBody>
            <a:bodyPr/>
            <a:lstStyle/>
            <a:p>
              <a:endParaRPr lang="en-GB"/>
            </a:p>
          </p:txBody>
        </p:sp>
        <p:sp>
          <p:nvSpPr>
            <p:cNvPr id="38316" name="Line 967"/>
            <p:cNvSpPr>
              <a:spLocks noChangeShapeType="1"/>
            </p:cNvSpPr>
            <p:nvPr/>
          </p:nvSpPr>
          <p:spPr bwMode="auto">
            <a:xfrm>
              <a:off x="4439" y="2040"/>
              <a:ext cx="6" cy="1"/>
            </a:xfrm>
            <a:prstGeom prst="line">
              <a:avLst/>
            </a:prstGeom>
            <a:noFill/>
            <a:ln w="28575">
              <a:solidFill>
                <a:srgbClr val="FF00FF"/>
              </a:solidFill>
              <a:round/>
              <a:headEnd/>
              <a:tailEnd/>
            </a:ln>
          </p:spPr>
          <p:txBody>
            <a:bodyPr/>
            <a:lstStyle/>
            <a:p>
              <a:endParaRPr lang="en-GB"/>
            </a:p>
          </p:txBody>
        </p:sp>
        <p:sp>
          <p:nvSpPr>
            <p:cNvPr id="38317" name="Line 968"/>
            <p:cNvSpPr>
              <a:spLocks noChangeShapeType="1"/>
            </p:cNvSpPr>
            <p:nvPr/>
          </p:nvSpPr>
          <p:spPr bwMode="auto">
            <a:xfrm>
              <a:off x="4445" y="2040"/>
              <a:ext cx="13" cy="1"/>
            </a:xfrm>
            <a:prstGeom prst="line">
              <a:avLst/>
            </a:prstGeom>
            <a:noFill/>
            <a:ln w="28575">
              <a:solidFill>
                <a:srgbClr val="FF00FF"/>
              </a:solidFill>
              <a:round/>
              <a:headEnd/>
              <a:tailEnd/>
            </a:ln>
          </p:spPr>
          <p:txBody>
            <a:bodyPr/>
            <a:lstStyle/>
            <a:p>
              <a:endParaRPr lang="en-GB"/>
            </a:p>
          </p:txBody>
        </p:sp>
        <p:sp>
          <p:nvSpPr>
            <p:cNvPr id="38318" name="Line 969"/>
            <p:cNvSpPr>
              <a:spLocks noChangeShapeType="1"/>
            </p:cNvSpPr>
            <p:nvPr/>
          </p:nvSpPr>
          <p:spPr bwMode="auto">
            <a:xfrm>
              <a:off x="4458" y="2040"/>
              <a:ext cx="12" cy="1"/>
            </a:xfrm>
            <a:prstGeom prst="line">
              <a:avLst/>
            </a:prstGeom>
            <a:noFill/>
            <a:ln w="28575">
              <a:solidFill>
                <a:srgbClr val="FF00FF"/>
              </a:solidFill>
              <a:round/>
              <a:headEnd/>
              <a:tailEnd/>
            </a:ln>
          </p:spPr>
          <p:txBody>
            <a:bodyPr/>
            <a:lstStyle/>
            <a:p>
              <a:endParaRPr lang="en-GB"/>
            </a:p>
          </p:txBody>
        </p:sp>
        <p:sp>
          <p:nvSpPr>
            <p:cNvPr id="38319" name="Line 970"/>
            <p:cNvSpPr>
              <a:spLocks noChangeShapeType="1"/>
            </p:cNvSpPr>
            <p:nvPr/>
          </p:nvSpPr>
          <p:spPr bwMode="auto">
            <a:xfrm>
              <a:off x="4470" y="2040"/>
              <a:ext cx="6" cy="1"/>
            </a:xfrm>
            <a:prstGeom prst="line">
              <a:avLst/>
            </a:prstGeom>
            <a:noFill/>
            <a:ln w="28575">
              <a:solidFill>
                <a:srgbClr val="FF00FF"/>
              </a:solidFill>
              <a:round/>
              <a:headEnd/>
              <a:tailEnd/>
            </a:ln>
          </p:spPr>
          <p:txBody>
            <a:bodyPr/>
            <a:lstStyle/>
            <a:p>
              <a:endParaRPr lang="en-GB"/>
            </a:p>
          </p:txBody>
        </p:sp>
        <p:sp>
          <p:nvSpPr>
            <p:cNvPr id="38320" name="Line 971"/>
            <p:cNvSpPr>
              <a:spLocks noChangeShapeType="1"/>
            </p:cNvSpPr>
            <p:nvPr/>
          </p:nvSpPr>
          <p:spPr bwMode="auto">
            <a:xfrm>
              <a:off x="4476" y="2040"/>
              <a:ext cx="12" cy="1"/>
            </a:xfrm>
            <a:prstGeom prst="line">
              <a:avLst/>
            </a:prstGeom>
            <a:noFill/>
            <a:ln w="28575">
              <a:solidFill>
                <a:srgbClr val="FF00FF"/>
              </a:solidFill>
              <a:round/>
              <a:headEnd/>
              <a:tailEnd/>
            </a:ln>
          </p:spPr>
          <p:txBody>
            <a:bodyPr/>
            <a:lstStyle/>
            <a:p>
              <a:endParaRPr lang="en-GB"/>
            </a:p>
          </p:txBody>
        </p:sp>
        <p:sp>
          <p:nvSpPr>
            <p:cNvPr id="38321" name="Line 972"/>
            <p:cNvSpPr>
              <a:spLocks noChangeShapeType="1"/>
            </p:cNvSpPr>
            <p:nvPr/>
          </p:nvSpPr>
          <p:spPr bwMode="auto">
            <a:xfrm>
              <a:off x="4488" y="2040"/>
              <a:ext cx="12" cy="1"/>
            </a:xfrm>
            <a:prstGeom prst="line">
              <a:avLst/>
            </a:prstGeom>
            <a:noFill/>
            <a:ln w="28575">
              <a:solidFill>
                <a:srgbClr val="FF00FF"/>
              </a:solidFill>
              <a:round/>
              <a:headEnd/>
              <a:tailEnd/>
            </a:ln>
          </p:spPr>
          <p:txBody>
            <a:bodyPr/>
            <a:lstStyle/>
            <a:p>
              <a:endParaRPr lang="en-GB"/>
            </a:p>
          </p:txBody>
        </p:sp>
        <p:sp>
          <p:nvSpPr>
            <p:cNvPr id="38322" name="Line 973"/>
            <p:cNvSpPr>
              <a:spLocks noChangeShapeType="1"/>
            </p:cNvSpPr>
            <p:nvPr/>
          </p:nvSpPr>
          <p:spPr bwMode="auto">
            <a:xfrm>
              <a:off x="4500" y="2040"/>
              <a:ext cx="7" cy="1"/>
            </a:xfrm>
            <a:prstGeom prst="line">
              <a:avLst/>
            </a:prstGeom>
            <a:noFill/>
            <a:ln w="28575">
              <a:solidFill>
                <a:srgbClr val="FF00FF"/>
              </a:solidFill>
              <a:round/>
              <a:headEnd/>
              <a:tailEnd/>
            </a:ln>
          </p:spPr>
          <p:txBody>
            <a:bodyPr/>
            <a:lstStyle/>
            <a:p>
              <a:endParaRPr lang="en-GB"/>
            </a:p>
          </p:txBody>
        </p:sp>
        <p:sp>
          <p:nvSpPr>
            <p:cNvPr id="38323" name="Line 974"/>
            <p:cNvSpPr>
              <a:spLocks noChangeShapeType="1"/>
            </p:cNvSpPr>
            <p:nvPr/>
          </p:nvSpPr>
          <p:spPr bwMode="auto">
            <a:xfrm>
              <a:off x="4507" y="2040"/>
              <a:ext cx="12" cy="1"/>
            </a:xfrm>
            <a:prstGeom prst="line">
              <a:avLst/>
            </a:prstGeom>
            <a:noFill/>
            <a:ln w="28575">
              <a:solidFill>
                <a:srgbClr val="FF00FF"/>
              </a:solidFill>
              <a:round/>
              <a:headEnd/>
              <a:tailEnd/>
            </a:ln>
          </p:spPr>
          <p:txBody>
            <a:bodyPr/>
            <a:lstStyle/>
            <a:p>
              <a:endParaRPr lang="en-GB"/>
            </a:p>
          </p:txBody>
        </p:sp>
        <p:sp>
          <p:nvSpPr>
            <p:cNvPr id="38324" name="Line 975"/>
            <p:cNvSpPr>
              <a:spLocks noChangeShapeType="1"/>
            </p:cNvSpPr>
            <p:nvPr/>
          </p:nvSpPr>
          <p:spPr bwMode="auto">
            <a:xfrm>
              <a:off x="4519" y="2040"/>
              <a:ext cx="12" cy="1"/>
            </a:xfrm>
            <a:prstGeom prst="line">
              <a:avLst/>
            </a:prstGeom>
            <a:noFill/>
            <a:ln w="28575">
              <a:solidFill>
                <a:srgbClr val="FF00FF"/>
              </a:solidFill>
              <a:round/>
              <a:headEnd/>
              <a:tailEnd/>
            </a:ln>
          </p:spPr>
          <p:txBody>
            <a:bodyPr/>
            <a:lstStyle/>
            <a:p>
              <a:endParaRPr lang="en-GB"/>
            </a:p>
          </p:txBody>
        </p:sp>
        <p:sp>
          <p:nvSpPr>
            <p:cNvPr id="38325" name="Line 976"/>
            <p:cNvSpPr>
              <a:spLocks noChangeShapeType="1"/>
            </p:cNvSpPr>
            <p:nvPr/>
          </p:nvSpPr>
          <p:spPr bwMode="auto">
            <a:xfrm>
              <a:off x="4531" y="2040"/>
              <a:ext cx="6" cy="1"/>
            </a:xfrm>
            <a:prstGeom prst="line">
              <a:avLst/>
            </a:prstGeom>
            <a:noFill/>
            <a:ln w="28575">
              <a:solidFill>
                <a:srgbClr val="FF00FF"/>
              </a:solidFill>
              <a:round/>
              <a:headEnd/>
              <a:tailEnd/>
            </a:ln>
          </p:spPr>
          <p:txBody>
            <a:bodyPr/>
            <a:lstStyle/>
            <a:p>
              <a:endParaRPr lang="en-GB"/>
            </a:p>
          </p:txBody>
        </p:sp>
        <p:sp>
          <p:nvSpPr>
            <p:cNvPr id="38326" name="Line 977"/>
            <p:cNvSpPr>
              <a:spLocks noChangeShapeType="1"/>
            </p:cNvSpPr>
            <p:nvPr/>
          </p:nvSpPr>
          <p:spPr bwMode="auto">
            <a:xfrm>
              <a:off x="4537" y="2040"/>
              <a:ext cx="12" cy="1"/>
            </a:xfrm>
            <a:prstGeom prst="line">
              <a:avLst/>
            </a:prstGeom>
            <a:noFill/>
            <a:ln w="28575">
              <a:solidFill>
                <a:srgbClr val="FF00FF"/>
              </a:solidFill>
              <a:round/>
              <a:headEnd/>
              <a:tailEnd/>
            </a:ln>
          </p:spPr>
          <p:txBody>
            <a:bodyPr/>
            <a:lstStyle/>
            <a:p>
              <a:endParaRPr lang="en-GB"/>
            </a:p>
          </p:txBody>
        </p:sp>
        <p:sp>
          <p:nvSpPr>
            <p:cNvPr id="38327" name="Line 978"/>
            <p:cNvSpPr>
              <a:spLocks noChangeShapeType="1"/>
            </p:cNvSpPr>
            <p:nvPr/>
          </p:nvSpPr>
          <p:spPr bwMode="auto">
            <a:xfrm>
              <a:off x="4549" y="2040"/>
              <a:ext cx="13" cy="1"/>
            </a:xfrm>
            <a:prstGeom prst="line">
              <a:avLst/>
            </a:prstGeom>
            <a:noFill/>
            <a:ln w="28575">
              <a:solidFill>
                <a:srgbClr val="FF00FF"/>
              </a:solidFill>
              <a:round/>
              <a:headEnd/>
              <a:tailEnd/>
            </a:ln>
          </p:spPr>
          <p:txBody>
            <a:bodyPr/>
            <a:lstStyle/>
            <a:p>
              <a:endParaRPr lang="en-GB"/>
            </a:p>
          </p:txBody>
        </p:sp>
        <p:sp>
          <p:nvSpPr>
            <p:cNvPr id="38328" name="Line 979"/>
            <p:cNvSpPr>
              <a:spLocks noChangeShapeType="1"/>
            </p:cNvSpPr>
            <p:nvPr/>
          </p:nvSpPr>
          <p:spPr bwMode="auto">
            <a:xfrm>
              <a:off x="4562" y="2040"/>
              <a:ext cx="6" cy="1"/>
            </a:xfrm>
            <a:prstGeom prst="line">
              <a:avLst/>
            </a:prstGeom>
            <a:noFill/>
            <a:ln w="28575">
              <a:solidFill>
                <a:srgbClr val="FF00FF"/>
              </a:solidFill>
              <a:round/>
              <a:headEnd/>
              <a:tailEnd/>
            </a:ln>
          </p:spPr>
          <p:txBody>
            <a:bodyPr/>
            <a:lstStyle/>
            <a:p>
              <a:endParaRPr lang="en-GB"/>
            </a:p>
          </p:txBody>
        </p:sp>
        <p:sp>
          <p:nvSpPr>
            <p:cNvPr id="38329" name="Line 980"/>
            <p:cNvSpPr>
              <a:spLocks noChangeShapeType="1"/>
            </p:cNvSpPr>
            <p:nvPr/>
          </p:nvSpPr>
          <p:spPr bwMode="auto">
            <a:xfrm>
              <a:off x="4568" y="2040"/>
              <a:ext cx="12" cy="1"/>
            </a:xfrm>
            <a:prstGeom prst="line">
              <a:avLst/>
            </a:prstGeom>
            <a:noFill/>
            <a:ln w="28575">
              <a:solidFill>
                <a:srgbClr val="FF00FF"/>
              </a:solidFill>
              <a:round/>
              <a:headEnd/>
              <a:tailEnd/>
            </a:ln>
          </p:spPr>
          <p:txBody>
            <a:bodyPr/>
            <a:lstStyle/>
            <a:p>
              <a:endParaRPr lang="en-GB"/>
            </a:p>
          </p:txBody>
        </p:sp>
        <p:sp>
          <p:nvSpPr>
            <p:cNvPr id="38330" name="Line 981"/>
            <p:cNvSpPr>
              <a:spLocks noChangeShapeType="1"/>
            </p:cNvSpPr>
            <p:nvPr/>
          </p:nvSpPr>
          <p:spPr bwMode="auto">
            <a:xfrm>
              <a:off x="4580" y="2040"/>
              <a:ext cx="12" cy="1"/>
            </a:xfrm>
            <a:prstGeom prst="line">
              <a:avLst/>
            </a:prstGeom>
            <a:noFill/>
            <a:ln w="28575">
              <a:solidFill>
                <a:srgbClr val="FF00FF"/>
              </a:solidFill>
              <a:round/>
              <a:headEnd/>
              <a:tailEnd/>
            </a:ln>
          </p:spPr>
          <p:txBody>
            <a:bodyPr/>
            <a:lstStyle/>
            <a:p>
              <a:endParaRPr lang="en-GB"/>
            </a:p>
          </p:txBody>
        </p:sp>
        <p:sp>
          <p:nvSpPr>
            <p:cNvPr id="38331" name="Line 982"/>
            <p:cNvSpPr>
              <a:spLocks noChangeShapeType="1"/>
            </p:cNvSpPr>
            <p:nvPr/>
          </p:nvSpPr>
          <p:spPr bwMode="auto">
            <a:xfrm>
              <a:off x="4592" y="2040"/>
              <a:ext cx="6" cy="1"/>
            </a:xfrm>
            <a:prstGeom prst="line">
              <a:avLst/>
            </a:prstGeom>
            <a:noFill/>
            <a:ln w="28575">
              <a:solidFill>
                <a:srgbClr val="FF00FF"/>
              </a:solidFill>
              <a:round/>
              <a:headEnd/>
              <a:tailEnd/>
            </a:ln>
          </p:spPr>
          <p:txBody>
            <a:bodyPr/>
            <a:lstStyle/>
            <a:p>
              <a:endParaRPr lang="en-GB"/>
            </a:p>
          </p:txBody>
        </p:sp>
        <p:sp>
          <p:nvSpPr>
            <p:cNvPr id="38332" name="Line 983"/>
            <p:cNvSpPr>
              <a:spLocks noChangeShapeType="1"/>
            </p:cNvSpPr>
            <p:nvPr/>
          </p:nvSpPr>
          <p:spPr bwMode="auto">
            <a:xfrm>
              <a:off x="4598" y="2040"/>
              <a:ext cx="13" cy="1"/>
            </a:xfrm>
            <a:prstGeom prst="line">
              <a:avLst/>
            </a:prstGeom>
            <a:noFill/>
            <a:ln w="28575">
              <a:solidFill>
                <a:srgbClr val="FF00FF"/>
              </a:solidFill>
              <a:round/>
              <a:headEnd/>
              <a:tailEnd/>
            </a:ln>
          </p:spPr>
          <p:txBody>
            <a:bodyPr/>
            <a:lstStyle/>
            <a:p>
              <a:endParaRPr lang="en-GB"/>
            </a:p>
          </p:txBody>
        </p:sp>
        <p:sp>
          <p:nvSpPr>
            <p:cNvPr id="38333" name="Line 984"/>
            <p:cNvSpPr>
              <a:spLocks noChangeShapeType="1"/>
            </p:cNvSpPr>
            <p:nvPr/>
          </p:nvSpPr>
          <p:spPr bwMode="auto">
            <a:xfrm>
              <a:off x="4611" y="2040"/>
              <a:ext cx="12" cy="1"/>
            </a:xfrm>
            <a:prstGeom prst="line">
              <a:avLst/>
            </a:prstGeom>
            <a:noFill/>
            <a:ln w="28575">
              <a:solidFill>
                <a:srgbClr val="FF00FF"/>
              </a:solidFill>
              <a:round/>
              <a:headEnd/>
              <a:tailEnd/>
            </a:ln>
          </p:spPr>
          <p:txBody>
            <a:bodyPr/>
            <a:lstStyle/>
            <a:p>
              <a:endParaRPr lang="en-GB"/>
            </a:p>
          </p:txBody>
        </p:sp>
        <p:sp>
          <p:nvSpPr>
            <p:cNvPr id="38334" name="Line 985"/>
            <p:cNvSpPr>
              <a:spLocks noChangeShapeType="1"/>
            </p:cNvSpPr>
            <p:nvPr/>
          </p:nvSpPr>
          <p:spPr bwMode="auto">
            <a:xfrm>
              <a:off x="4623" y="2040"/>
              <a:ext cx="6" cy="1"/>
            </a:xfrm>
            <a:prstGeom prst="line">
              <a:avLst/>
            </a:prstGeom>
            <a:noFill/>
            <a:ln w="28575">
              <a:solidFill>
                <a:srgbClr val="FF00FF"/>
              </a:solidFill>
              <a:round/>
              <a:headEnd/>
              <a:tailEnd/>
            </a:ln>
          </p:spPr>
          <p:txBody>
            <a:bodyPr/>
            <a:lstStyle/>
            <a:p>
              <a:endParaRPr lang="en-GB"/>
            </a:p>
          </p:txBody>
        </p:sp>
        <p:sp>
          <p:nvSpPr>
            <p:cNvPr id="38335" name="Line 986"/>
            <p:cNvSpPr>
              <a:spLocks noChangeShapeType="1"/>
            </p:cNvSpPr>
            <p:nvPr/>
          </p:nvSpPr>
          <p:spPr bwMode="auto">
            <a:xfrm>
              <a:off x="4629" y="2040"/>
              <a:ext cx="12" cy="1"/>
            </a:xfrm>
            <a:prstGeom prst="line">
              <a:avLst/>
            </a:prstGeom>
            <a:noFill/>
            <a:ln w="28575">
              <a:solidFill>
                <a:srgbClr val="FF00FF"/>
              </a:solidFill>
              <a:round/>
              <a:headEnd/>
              <a:tailEnd/>
            </a:ln>
          </p:spPr>
          <p:txBody>
            <a:bodyPr/>
            <a:lstStyle/>
            <a:p>
              <a:endParaRPr lang="en-GB"/>
            </a:p>
          </p:txBody>
        </p:sp>
        <p:sp>
          <p:nvSpPr>
            <p:cNvPr id="38336" name="Line 987"/>
            <p:cNvSpPr>
              <a:spLocks noChangeShapeType="1"/>
            </p:cNvSpPr>
            <p:nvPr/>
          </p:nvSpPr>
          <p:spPr bwMode="auto">
            <a:xfrm>
              <a:off x="4641" y="2040"/>
              <a:ext cx="12" cy="1"/>
            </a:xfrm>
            <a:prstGeom prst="line">
              <a:avLst/>
            </a:prstGeom>
            <a:noFill/>
            <a:ln w="28575">
              <a:solidFill>
                <a:srgbClr val="FF00FF"/>
              </a:solidFill>
              <a:round/>
              <a:headEnd/>
              <a:tailEnd/>
            </a:ln>
          </p:spPr>
          <p:txBody>
            <a:bodyPr/>
            <a:lstStyle/>
            <a:p>
              <a:endParaRPr lang="en-GB"/>
            </a:p>
          </p:txBody>
        </p:sp>
        <p:sp>
          <p:nvSpPr>
            <p:cNvPr id="38337" name="Line 988"/>
            <p:cNvSpPr>
              <a:spLocks noChangeShapeType="1"/>
            </p:cNvSpPr>
            <p:nvPr/>
          </p:nvSpPr>
          <p:spPr bwMode="auto">
            <a:xfrm>
              <a:off x="4653" y="2040"/>
              <a:ext cx="7" cy="1"/>
            </a:xfrm>
            <a:prstGeom prst="line">
              <a:avLst/>
            </a:prstGeom>
            <a:noFill/>
            <a:ln w="28575">
              <a:solidFill>
                <a:srgbClr val="FF00FF"/>
              </a:solidFill>
              <a:round/>
              <a:headEnd/>
              <a:tailEnd/>
            </a:ln>
          </p:spPr>
          <p:txBody>
            <a:bodyPr/>
            <a:lstStyle/>
            <a:p>
              <a:endParaRPr lang="en-GB"/>
            </a:p>
          </p:txBody>
        </p:sp>
        <p:sp>
          <p:nvSpPr>
            <p:cNvPr id="38338" name="Line 989"/>
            <p:cNvSpPr>
              <a:spLocks noChangeShapeType="1"/>
            </p:cNvSpPr>
            <p:nvPr/>
          </p:nvSpPr>
          <p:spPr bwMode="auto">
            <a:xfrm>
              <a:off x="4660" y="2040"/>
              <a:ext cx="12" cy="1"/>
            </a:xfrm>
            <a:prstGeom prst="line">
              <a:avLst/>
            </a:prstGeom>
            <a:noFill/>
            <a:ln w="28575">
              <a:solidFill>
                <a:srgbClr val="FF00FF"/>
              </a:solidFill>
              <a:round/>
              <a:headEnd/>
              <a:tailEnd/>
            </a:ln>
          </p:spPr>
          <p:txBody>
            <a:bodyPr/>
            <a:lstStyle/>
            <a:p>
              <a:endParaRPr lang="en-GB"/>
            </a:p>
          </p:txBody>
        </p:sp>
        <p:sp>
          <p:nvSpPr>
            <p:cNvPr id="38339" name="Line 990"/>
            <p:cNvSpPr>
              <a:spLocks noChangeShapeType="1"/>
            </p:cNvSpPr>
            <p:nvPr/>
          </p:nvSpPr>
          <p:spPr bwMode="auto">
            <a:xfrm>
              <a:off x="4672" y="2040"/>
              <a:ext cx="12" cy="1"/>
            </a:xfrm>
            <a:prstGeom prst="line">
              <a:avLst/>
            </a:prstGeom>
            <a:noFill/>
            <a:ln w="28575">
              <a:solidFill>
                <a:srgbClr val="FF00FF"/>
              </a:solidFill>
              <a:round/>
              <a:headEnd/>
              <a:tailEnd/>
            </a:ln>
          </p:spPr>
          <p:txBody>
            <a:bodyPr/>
            <a:lstStyle/>
            <a:p>
              <a:endParaRPr lang="en-GB"/>
            </a:p>
          </p:txBody>
        </p:sp>
        <p:sp>
          <p:nvSpPr>
            <p:cNvPr id="38340" name="Line 991"/>
            <p:cNvSpPr>
              <a:spLocks noChangeShapeType="1"/>
            </p:cNvSpPr>
            <p:nvPr/>
          </p:nvSpPr>
          <p:spPr bwMode="auto">
            <a:xfrm>
              <a:off x="4684" y="2040"/>
              <a:ext cx="6" cy="1"/>
            </a:xfrm>
            <a:prstGeom prst="line">
              <a:avLst/>
            </a:prstGeom>
            <a:noFill/>
            <a:ln w="28575">
              <a:solidFill>
                <a:srgbClr val="FF00FF"/>
              </a:solidFill>
              <a:round/>
              <a:headEnd/>
              <a:tailEnd/>
            </a:ln>
          </p:spPr>
          <p:txBody>
            <a:bodyPr/>
            <a:lstStyle/>
            <a:p>
              <a:endParaRPr lang="en-GB"/>
            </a:p>
          </p:txBody>
        </p:sp>
        <p:sp>
          <p:nvSpPr>
            <p:cNvPr id="38341" name="Line 992"/>
            <p:cNvSpPr>
              <a:spLocks noChangeShapeType="1"/>
            </p:cNvSpPr>
            <p:nvPr/>
          </p:nvSpPr>
          <p:spPr bwMode="auto">
            <a:xfrm>
              <a:off x="4690" y="2040"/>
              <a:ext cx="12" cy="1"/>
            </a:xfrm>
            <a:prstGeom prst="line">
              <a:avLst/>
            </a:prstGeom>
            <a:noFill/>
            <a:ln w="28575">
              <a:solidFill>
                <a:srgbClr val="FF00FF"/>
              </a:solidFill>
              <a:round/>
              <a:headEnd/>
              <a:tailEnd/>
            </a:ln>
          </p:spPr>
          <p:txBody>
            <a:bodyPr/>
            <a:lstStyle/>
            <a:p>
              <a:endParaRPr lang="en-GB"/>
            </a:p>
          </p:txBody>
        </p:sp>
        <p:sp>
          <p:nvSpPr>
            <p:cNvPr id="38342" name="Line 993"/>
            <p:cNvSpPr>
              <a:spLocks noChangeShapeType="1"/>
            </p:cNvSpPr>
            <p:nvPr/>
          </p:nvSpPr>
          <p:spPr bwMode="auto">
            <a:xfrm>
              <a:off x="4702" y="2040"/>
              <a:ext cx="13" cy="1"/>
            </a:xfrm>
            <a:prstGeom prst="line">
              <a:avLst/>
            </a:prstGeom>
            <a:noFill/>
            <a:ln w="28575">
              <a:solidFill>
                <a:srgbClr val="FF00FF"/>
              </a:solidFill>
              <a:round/>
              <a:headEnd/>
              <a:tailEnd/>
            </a:ln>
          </p:spPr>
          <p:txBody>
            <a:bodyPr/>
            <a:lstStyle/>
            <a:p>
              <a:endParaRPr lang="en-GB"/>
            </a:p>
          </p:txBody>
        </p:sp>
        <p:sp>
          <p:nvSpPr>
            <p:cNvPr id="38343" name="Line 994"/>
            <p:cNvSpPr>
              <a:spLocks noChangeShapeType="1"/>
            </p:cNvSpPr>
            <p:nvPr/>
          </p:nvSpPr>
          <p:spPr bwMode="auto">
            <a:xfrm>
              <a:off x="4715" y="2040"/>
              <a:ext cx="6" cy="1"/>
            </a:xfrm>
            <a:prstGeom prst="line">
              <a:avLst/>
            </a:prstGeom>
            <a:noFill/>
            <a:ln w="28575">
              <a:solidFill>
                <a:srgbClr val="FF00FF"/>
              </a:solidFill>
              <a:round/>
              <a:headEnd/>
              <a:tailEnd/>
            </a:ln>
          </p:spPr>
          <p:txBody>
            <a:bodyPr/>
            <a:lstStyle/>
            <a:p>
              <a:endParaRPr lang="en-GB"/>
            </a:p>
          </p:txBody>
        </p:sp>
        <p:sp>
          <p:nvSpPr>
            <p:cNvPr id="38344" name="Line 995"/>
            <p:cNvSpPr>
              <a:spLocks noChangeShapeType="1"/>
            </p:cNvSpPr>
            <p:nvPr/>
          </p:nvSpPr>
          <p:spPr bwMode="auto">
            <a:xfrm>
              <a:off x="4721" y="2040"/>
              <a:ext cx="12" cy="1"/>
            </a:xfrm>
            <a:prstGeom prst="line">
              <a:avLst/>
            </a:prstGeom>
            <a:noFill/>
            <a:ln w="28575">
              <a:solidFill>
                <a:srgbClr val="FF00FF"/>
              </a:solidFill>
              <a:round/>
              <a:headEnd/>
              <a:tailEnd/>
            </a:ln>
          </p:spPr>
          <p:txBody>
            <a:bodyPr/>
            <a:lstStyle/>
            <a:p>
              <a:endParaRPr lang="en-GB"/>
            </a:p>
          </p:txBody>
        </p:sp>
        <p:sp>
          <p:nvSpPr>
            <p:cNvPr id="38345" name="Line 996"/>
            <p:cNvSpPr>
              <a:spLocks noChangeShapeType="1"/>
            </p:cNvSpPr>
            <p:nvPr/>
          </p:nvSpPr>
          <p:spPr bwMode="auto">
            <a:xfrm>
              <a:off x="4733" y="2040"/>
              <a:ext cx="6" cy="1"/>
            </a:xfrm>
            <a:prstGeom prst="line">
              <a:avLst/>
            </a:prstGeom>
            <a:noFill/>
            <a:ln w="28575">
              <a:solidFill>
                <a:srgbClr val="FF00FF"/>
              </a:solidFill>
              <a:round/>
              <a:headEnd/>
              <a:tailEnd/>
            </a:ln>
          </p:spPr>
          <p:txBody>
            <a:bodyPr/>
            <a:lstStyle/>
            <a:p>
              <a:endParaRPr lang="en-GB"/>
            </a:p>
          </p:txBody>
        </p:sp>
        <p:sp>
          <p:nvSpPr>
            <p:cNvPr id="38346" name="Line 997"/>
            <p:cNvSpPr>
              <a:spLocks noChangeShapeType="1"/>
            </p:cNvSpPr>
            <p:nvPr/>
          </p:nvSpPr>
          <p:spPr bwMode="auto">
            <a:xfrm>
              <a:off x="4739" y="2040"/>
              <a:ext cx="12" cy="1"/>
            </a:xfrm>
            <a:prstGeom prst="line">
              <a:avLst/>
            </a:prstGeom>
            <a:noFill/>
            <a:ln w="28575">
              <a:solidFill>
                <a:srgbClr val="FF00FF"/>
              </a:solidFill>
              <a:round/>
              <a:headEnd/>
              <a:tailEnd/>
            </a:ln>
          </p:spPr>
          <p:txBody>
            <a:bodyPr/>
            <a:lstStyle/>
            <a:p>
              <a:endParaRPr lang="en-GB"/>
            </a:p>
          </p:txBody>
        </p:sp>
        <p:sp>
          <p:nvSpPr>
            <p:cNvPr id="38347" name="Line 998"/>
            <p:cNvSpPr>
              <a:spLocks noChangeShapeType="1"/>
            </p:cNvSpPr>
            <p:nvPr/>
          </p:nvSpPr>
          <p:spPr bwMode="auto">
            <a:xfrm>
              <a:off x="4751" y="2040"/>
              <a:ext cx="13" cy="1"/>
            </a:xfrm>
            <a:prstGeom prst="line">
              <a:avLst/>
            </a:prstGeom>
            <a:noFill/>
            <a:ln w="28575">
              <a:solidFill>
                <a:srgbClr val="FF00FF"/>
              </a:solidFill>
              <a:round/>
              <a:headEnd/>
              <a:tailEnd/>
            </a:ln>
          </p:spPr>
          <p:txBody>
            <a:bodyPr/>
            <a:lstStyle/>
            <a:p>
              <a:endParaRPr lang="en-GB"/>
            </a:p>
          </p:txBody>
        </p:sp>
        <p:sp>
          <p:nvSpPr>
            <p:cNvPr id="38348" name="Line 999"/>
            <p:cNvSpPr>
              <a:spLocks noChangeShapeType="1"/>
            </p:cNvSpPr>
            <p:nvPr/>
          </p:nvSpPr>
          <p:spPr bwMode="auto">
            <a:xfrm>
              <a:off x="4764" y="2040"/>
              <a:ext cx="6" cy="1"/>
            </a:xfrm>
            <a:prstGeom prst="line">
              <a:avLst/>
            </a:prstGeom>
            <a:noFill/>
            <a:ln w="28575">
              <a:solidFill>
                <a:srgbClr val="FF00FF"/>
              </a:solidFill>
              <a:round/>
              <a:headEnd/>
              <a:tailEnd/>
            </a:ln>
          </p:spPr>
          <p:txBody>
            <a:bodyPr/>
            <a:lstStyle/>
            <a:p>
              <a:endParaRPr lang="en-GB"/>
            </a:p>
          </p:txBody>
        </p:sp>
        <p:sp>
          <p:nvSpPr>
            <p:cNvPr id="38349" name="Line 1000"/>
            <p:cNvSpPr>
              <a:spLocks noChangeShapeType="1"/>
            </p:cNvSpPr>
            <p:nvPr/>
          </p:nvSpPr>
          <p:spPr bwMode="auto">
            <a:xfrm>
              <a:off x="4770" y="2040"/>
              <a:ext cx="12" cy="1"/>
            </a:xfrm>
            <a:prstGeom prst="line">
              <a:avLst/>
            </a:prstGeom>
            <a:noFill/>
            <a:ln w="28575">
              <a:solidFill>
                <a:srgbClr val="FF00FF"/>
              </a:solidFill>
              <a:round/>
              <a:headEnd/>
              <a:tailEnd/>
            </a:ln>
          </p:spPr>
          <p:txBody>
            <a:bodyPr/>
            <a:lstStyle/>
            <a:p>
              <a:endParaRPr lang="en-GB"/>
            </a:p>
          </p:txBody>
        </p:sp>
        <p:sp>
          <p:nvSpPr>
            <p:cNvPr id="38350" name="Line 1001"/>
            <p:cNvSpPr>
              <a:spLocks noChangeShapeType="1"/>
            </p:cNvSpPr>
            <p:nvPr/>
          </p:nvSpPr>
          <p:spPr bwMode="auto">
            <a:xfrm>
              <a:off x="4782" y="2040"/>
              <a:ext cx="12" cy="1"/>
            </a:xfrm>
            <a:prstGeom prst="line">
              <a:avLst/>
            </a:prstGeom>
            <a:noFill/>
            <a:ln w="28575">
              <a:solidFill>
                <a:srgbClr val="FF00FF"/>
              </a:solidFill>
              <a:round/>
              <a:headEnd/>
              <a:tailEnd/>
            </a:ln>
          </p:spPr>
          <p:txBody>
            <a:bodyPr/>
            <a:lstStyle/>
            <a:p>
              <a:endParaRPr lang="en-GB"/>
            </a:p>
          </p:txBody>
        </p:sp>
        <p:sp>
          <p:nvSpPr>
            <p:cNvPr id="38351" name="Line 1002"/>
            <p:cNvSpPr>
              <a:spLocks noChangeShapeType="1"/>
            </p:cNvSpPr>
            <p:nvPr/>
          </p:nvSpPr>
          <p:spPr bwMode="auto">
            <a:xfrm>
              <a:off x="4794" y="2040"/>
              <a:ext cx="6" cy="1"/>
            </a:xfrm>
            <a:prstGeom prst="line">
              <a:avLst/>
            </a:prstGeom>
            <a:noFill/>
            <a:ln w="28575">
              <a:solidFill>
                <a:srgbClr val="FF00FF"/>
              </a:solidFill>
              <a:round/>
              <a:headEnd/>
              <a:tailEnd/>
            </a:ln>
          </p:spPr>
          <p:txBody>
            <a:bodyPr/>
            <a:lstStyle/>
            <a:p>
              <a:endParaRPr lang="en-GB"/>
            </a:p>
          </p:txBody>
        </p:sp>
        <p:sp>
          <p:nvSpPr>
            <p:cNvPr id="38352" name="Line 1003"/>
            <p:cNvSpPr>
              <a:spLocks noChangeShapeType="1"/>
            </p:cNvSpPr>
            <p:nvPr/>
          </p:nvSpPr>
          <p:spPr bwMode="auto">
            <a:xfrm>
              <a:off x="4800" y="2040"/>
              <a:ext cx="12" cy="1"/>
            </a:xfrm>
            <a:prstGeom prst="line">
              <a:avLst/>
            </a:prstGeom>
            <a:noFill/>
            <a:ln w="28575">
              <a:solidFill>
                <a:srgbClr val="FF00FF"/>
              </a:solidFill>
              <a:round/>
              <a:headEnd/>
              <a:tailEnd/>
            </a:ln>
          </p:spPr>
          <p:txBody>
            <a:bodyPr/>
            <a:lstStyle/>
            <a:p>
              <a:endParaRPr lang="en-GB"/>
            </a:p>
          </p:txBody>
        </p:sp>
        <p:sp>
          <p:nvSpPr>
            <p:cNvPr id="38353" name="Line 1004"/>
            <p:cNvSpPr>
              <a:spLocks noChangeShapeType="1"/>
            </p:cNvSpPr>
            <p:nvPr/>
          </p:nvSpPr>
          <p:spPr bwMode="auto">
            <a:xfrm>
              <a:off x="4812" y="2040"/>
              <a:ext cx="13" cy="1"/>
            </a:xfrm>
            <a:prstGeom prst="line">
              <a:avLst/>
            </a:prstGeom>
            <a:noFill/>
            <a:ln w="28575">
              <a:solidFill>
                <a:srgbClr val="FF00FF"/>
              </a:solidFill>
              <a:round/>
              <a:headEnd/>
              <a:tailEnd/>
            </a:ln>
          </p:spPr>
          <p:txBody>
            <a:bodyPr/>
            <a:lstStyle/>
            <a:p>
              <a:endParaRPr lang="en-GB"/>
            </a:p>
          </p:txBody>
        </p:sp>
        <p:sp>
          <p:nvSpPr>
            <p:cNvPr id="38354" name="Line 1005"/>
            <p:cNvSpPr>
              <a:spLocks noChangeShapeType="1"/>
            </p:cNvSpPr>
            <p:nvPr/>
          </p:nvSpPr>
          <p:spPr bwMode="auto">
            <a:xfrm>
              <a:off x="4825" y="2040"/>
              <a:ext cx="6" cy="1"/>
            </a:xfrm>
            <a:prstGeom prst="line">
              <a:avLst/>
            </a:prstGeom>
            <a:noFill/>
            <a:ln w="28575">
              <a:solidFill>
                <a:srgbClr val="FF00FF"/>
              </a:solidFill>
              <a:round/>
              <a:headEnd/>
              <a:tailEnd/>
            </a:ln>
          </p:spPr>
          <p:txBody>
            <a:bodyPr/>
            <a:lstStyle/>
            <a:p>
              <a:endParaRPr lang="en-GB"/>
            </a:p>
          </p:txBody>
        </p:sp>
        <p:sp>
          <p:nvSpPr>
            <p:cNvPr id="38355" name="Line 1006"/>
            <p:cNvSpPr>
              <a:spLocks noChangeShapeType="1"/>
            </p:cNvSpPr>
            <p:nvPr/>
          </p:nvSpPr>
          <p:spPr bwMode="auto">
            <a:xfrm>
              <a:off x="4831" y="2040"/>
              <a:ext cx="12" cy="1"/>
            </a:xfrm>
            <a:prstGeom prst="line">
              <a:avLst/>
            </a:prstGeom>
            <a:noFill/>
            <a:ln w="28575">
              <a:solidFill>
                <a:srgbClr val="FF00FF"/>
              </a:solidFill>
              <a:round/>
              <a:headEnd/>
              <a:tailEnd/>
            </a:ln>
          </p:spPr>
          <p:txBody>
            <a:bodyPr/>
            <a:lstStyle/>
            <a:p>
              <a:endParaRPr lang="en-GB"/>
            </a:p>
          </p:txBody>
        </p:sp>
        <p:sp>
          <p:nvSpPr>
            <p:cNvPr id="38356" name="Line 1007"/>
            <p:cNvSpPr>
              <a:spLocks noChangeShapeType="1"/>
            </p:cNvSpPr>
            <p:nvPr/>
          </p:nvSpPr>
          <p:spPr bwMode="auto">
            <a:xfrm>
              <a:off x="4843" y="2040"/>
              <a:ext cx="12" cy="1"/>
            </a:xfrm>
            <a:prstGeom prst="line">
              <a:avLst/>
            </a:prstGeom>
            <a:noFill/>
            <a:ln w="28575">
              <a:solidFill>
                <a:srgbClr val="FF00FF"/>
              </a:solidFill>
              <a:round/>
              <a:headEnd/>
              <a:tailEnd/>
            </a:ln>
          </p:spPr>
          <p:txBody>
            <a:bodyPr/>
            <a:lstStyle/>
            <a:p>
              <a:endParaRPr lang="en-GB"/>
            </a:p>
          </p:txBody>
        </p:sp>
      </p:grpSp>
      <p:sp>
        <p:nvSpPr>
          <p:cNvPr id="37896" name="Line 1008"/>
          <p:cNvSpPr>
            <a:spLocks noChangeShapeType="1"/>
          </p:cNvSpPr>
          <p:nvPr/>
        </p:nvSpPr>
        <p:spPr bwMode="auto">
          <a:xfrm>
            <a:off x="7199313" y="3670300"/>
            <a:ext cx="9525" cy="1588"/>
          </a:xfrm>
          <a:prstGeom prst="line">
            <a:avLst/>
          </a:prstGeom>
          <a:noFill/>
          <a:ln w="28575">
            <a:solidFill>
              <a:srgbClr val="FF00FF"/>
            </a:solidFill>
            <a:round/>
            <a:headEnd/>
            <a:tailEnd/>
          </a:ln>
        </p:spPr>
        <p:txBody>
          <a:bodyPr/>
          <a:lstStyle/>
          <a:p>
            <a:endParaRPr lang="en-GB"/>
          </a:p>
        </p:txBody>
      </p:sp>
      <p:sp>
        <p:nvSpPr>
          <p:cNvPr id="37897" name="Line 1009"/>
          <p:cNvSpPr>
            <a:spLocks noChangeShapeType="1"/>
          </p:cNvSpPr>
          <p:nvPr/>
        </p:nvSpPr>
        <p:spPr bwMode="auto">
          <a:xfrm>
            <a:off x="7208838" y="3670300"/>
            <a:ext cx="20637" cy="1588"/>
          </a:xfrm>
          <a:prstGeom prst="line">
            <a:avLst/>
          </a:prstGeom>
          <a:noFill/>
          <a:ln w="28575">
            <a:solidFill>
              <a:srgbClr val="FF00FF"/>
            </a:solidFill>
            <a:round/>
            <a:headEnd/>
            <a:tailEnd/>
          </a:ln>
        </p:spPr>
        <p:txBody>
          <a:bodyPr/>
          <a:lstStyle/>
          <a:p>
            <a:endParaRPr lang="en-GB"/>
          </a:p>
        </p:txBody>
      </p:sp>
      <p:sp>
        <p:nvSpPr>
          <p:cNvPr id="37898" name="Line 1010"/>
          <p:cNvSpPr>
            <a:spLocks noChangeShapeType="1"/>
          </p:cNvSpPr>
          <p:nvPr/>
        </p:nvSpPr>
        <p:spPr bwMode="auto">
          <a:xfrm>
            <a:off x="7248525" y="3670300"/>
            <a:ext cx="9525" cy="1588"/>
          </a:xfrm>
          <a:prstGeom prst="line">
            <a:avLst/>
          </a:prstGeom>
          <a:noFill/>
          <a:ln w="28575">
            <a:solidFill>
              <a:srgbClr val="FF00FF"/>
            </a:solidFill>
            <a:round/>
            <a:headEnd/>
            <a:tailEnd/>
          </a:ln>
        </p:spPr>
        <p:txBody>
          <a:bodyPr/>
          <a:lstStyle/>
          <a:p>
            <a:endParaRPr lang="en-GB"/>
          </a:p>
        </p:txBody>
      </p:sp>
      <p:sp>
        <p:nvSpPr>
          <p:cNvPr id="37899" name="Line 1011"/>
          <p:cNvSpPr>
            <a:spLocks noChangeShapeType="1"/>
          </p:cNvSpPr>
          <p:nvPr/>
        </p:nvSpPr>
        <p:spPr bwMode="auto">
          <a:xfrm>
            <a:off x="7258050" y="3670300"/>
            <a:ext cx="19050" cy="1588"/>
          </a:xfrm>
          <a:prstGeom prst="line">
            <a:avLst/>
          </a:prstGeom>
          <a:noFill/>
          <a:ln w="28575">
            <a:solidFill>
              <a:srgbClr val="FF00FF"/>
            </a:solidFill>
            <a:round/>
            <a:headEnd/>
            <a:tailEnd/>
          </a:ln>
        </p:spPr>
        <p:txBody>
          <a:bodyPr/>
          <a:lstStyle/>
          <a:p>
            <a:endParaRPr lang="en-GB"/>
          </a:p>
        </p:txBody>
      </p:sp>
      <p:sp>
        <p:nvSpPr>
          <p:cNvPr id="52212" name="Freeform 1012"/>
          <p:cNvSpPr>
            <a:spLocks/>
          </p:cNvSpPr>
          <p:nvPr/>
        </p:nvSpPr>
        <p:spPr bwMode="auto">
          <a:xfrm>
            <a:off x="812800" y="5702300"/>
            <a:ext cx="6467475" cy="165100"/>
          </a:xfrm>
          <a:custGeom>
            <a:avLst/>
            <a:gdLst>
              <a:gd name="T0" fmla="*/ 2147483647 w 4074"/>
              <a:gd name="T1" fmla="*/ 2147483647 h 104"/>
              <a:gd name="T2" fmla="*/ 2147483647 w 4074"/>
              <a:gd name="T3" fmla="*/ 2147483647 h 104"/>
              <a:gd name="T4" fmla="*/ 2147483647 w 4074"/>
              <a:gd name="T5" fmla="*/ 2147483647 h 104"/>
              <a:gd name="T6" fmla="*/ 2147483647 w 4074"/>
              <a:gd name="T7" fmla="*/ 2147483647 h 104"/>
              <a:gd name="T8" fmla="*/ 2147483647 w 4074"/>
              <a:gd name="T9" fmla="*/ 2147483647 h 104"/>
              <a:gd name="T10" fmla="*/ 2147483647 w 4074"/>
              <a:gd name="T11" fmla="*/ 2147483647 h 104"/>
              <a:gd name="T12" fmla="*/ 2147483647 w 4074"/>
              <a:gd name="T13" fmla="*/ 2147483647 h 104"/>
              <a:gd name="T14" fmla="*/ 2147483647 w 4074"/>
              <a:gd name="T15" fmla="*/ 2147483647 h 104"/>
              <a:gd name="T16" fmla="*/ 2147483647 w 4074"/>
              <a:gd name="T17" fmla="*/ 2147483647 h 104"/>
              <a:gd name="T18" fmla="*/ 2147483647 w 4074"/>
              <a:gd name="T19" fmla="*/ 2147483647 h 104"/>
              <a:gd name="T20" fmla="*/ 2147483647 w 4074"/>
              <a:gd name="T21" fmla="*/ 2147483647 h 104"/>
              <a:gd name="T22" fmla="*/ 2147483647 w 4074"/>
              <a:gd name="T23" fmla="*/ 2147483647 h 104"/>
              <a:gd name="T24" fmla="*/ 2147483647 w 4074"/>
              <a:gd name="T25" fmla="*/ 2147483647 h 104"/>
              <a:gd name="T26" fmla="*/ 2147483647 w 4074"/>
              <a:gd name="T27" fmla="*/ 2147483647 h 104"/>
              <a:gd name="T28" fmla="*/ 2147483647 w 4074"/>
              <a:gd name="T29" fmla="*/ 2147483647 h 104"/>
              <a:gd name="T30" fmla="*/ 2147483647 w 4074"/>
              <a:gd name="T31" fmla="*/ 0 h 104"/>
              <a:gd name="T32" fmla="*/ 2147483647 w 4074"/>
              <a:gd name="T33" fmla="*/ 2147483647 h 104"/>
              <a:gd name="T34" fmla="*/ 2147483647 w 4074"/>
              <a:gd name="T35" fmla="*/ 2147483647 h 104"/>
              <a:gd name="T36" fmla="*/ 2147483647 w 4074"/>
              <a:gd name="T37" fmla="*/ 2147483647 h 104"/>
              <a:gd name="T38" fmla="*/ 2147483647 w 4074"/>
              <a:gd name="T39" fmla="*/ 2147483647 h 104"/>
              <a:gd name="T40" fmla="*/ 2147483647 w 4074"/>
              <a:gd name="T41" fmla="*/ 2147483647 h 104"/>
              <a:gd name="T42" fmla="*/ 2147483647 w 4074"/>
              <a:gd name="T43" fmla="*/ 2147483647 h 104"/>
              <a:gd name="T44" fmla="*/ 2147483647 w 4074"/>
              <a:gd name="T45" fmla="*/ 2147483647 h 104"/>
              <a:gd name="T46" fmla="*/ 2147483647 w 4074"/>
              <a:gd name="T47" fmla="*/ 2147483647 h 104"/>
              <a:gd name="T48" fmla="*/ 2147483647 w 4074"/>
              <a:gd name="T49" fmla="*/ 2147483647 h 104"/>
              <a:gd name="T50" fmla="*/ 2147483647 w 4074"/>
              <a:gd name="T51" fmla="*/ 2147483647 h 104"/>
              <a:gd name="T52" fmla="*/ 2147483647 w 4074"/>
              <a:gd name="T53" fmla="*/ 2147483647 h 104"/>
              <a:gd name="T54" fmla="*/ 2147483647 w 4074"/>
              <a:gd name="T55" fmla="*/ 2147483647 h 104"/>
              <a:gd name="T56" fmla="*/ 2147483647 w 4074"/>
              <a:gd name="T57" fmla="*/ 2147483647 h 104"/>
              <a:gd name="T58" fmla="*/ 2147483647 w 4074"/>
              <a:gd name="T59" fmla="*/ 2147483647 h 104"/>
              <a:gd name="T60" fmla="*/ 2147483647 w 4074"/>
              <a:gd name="T61" fmla="*/ 2147483647 h 104"/>
              <a:gd name="T62" fmla="*/ 2147483647 w 4074"/>
              <a:gd name="T63" fmla="*/ 2147483647 h 104"/>
              <a:gd name="T64" fmla="*/ 2147483647 w 4074"/>
              <a:gd name="T65" fmla="*/ 2147483647 h 104"/>
              <a:gd name="T66" fmla="*/ 2147483647 w 4074"/>
              <a:gd name="T67" fmla="*/ 2147483647 h 104"/>
              <a:gd name="T68" fmla="*/ 2147483647 w 4074"/>
              <a:gd name="T69" fmla="*/ 2147483647 h 104"/>
              <a:gd name="T70" fmla="*/ 2147483647 w 4074"/>
              <a:gd name="T71" fmla="*/ 2147483647 h 104"/>
              <a:gd name="T72" fmla="*/ 2147483647 w 4074"/>
              <a:gd name="T73" fmla="*/ 2147483647 h 104"/>
              <a:gd name="T74" fmla="*/ 2147483647 w 4074"/>
              <a:gd name="T75" fmla="*/ 2147483647 h 104"/>
              <a:gd name="T76" fmla="*/ 2147483647 w 4074"/>
              <a:gd name="T77" fmla="*/ 2147483647 h 104"/>
              <a:gd name="T78" fmla="*/ 2147483647 w 4074"/>
              <a:gd name="T79" fmla="*/ 2147483647 h 104"/>
              <a:gd name="T80" fmla="*/ 2147483647 w 4074"/>
              <a:gd name="T81" fmla="*/ 2147483647 h 104"/>
              <a:gd name="T82" fmla="*/ 2147483647 w 4074"/>
              <a:gd name="T83" fmla="*/ 2147483647 h 104"/>
              <a:gd name="T84" fmla="*/ 2147483647 w 4074"/>
              <a:gd name="T85" fmla="*/ 2147483647 h 104"/>
              <a:gd name="T86" fmla="*/ 2147483647 w 4074"/>
              <a:gd name="T87" fmla="*/ 2147483647 h 104"/>
              <a:gd name="T88" fmla="*/ 2147483647 w 4074"/>
              <a:gd name="T89" fmla="*/ 2147483647 h 104"/>
              <a:gd name="T90" fmla="*/ 2147483647 w 4074"/>
              <a:gd name="T91" fmla="*/ 2147483647 h 104"/>
              <a:gd name="T92" fmla="*/ 2147483647 w 4074"/>
              <a:gd name="T93" fmla="*/ 2147483647 h 104"/>
              <a:gd name="T94" fmla="*/ 2147483647 w 4074"/>
              <a:gd name="T95" fmla="*/ 2147483647 h 104"/>
              <a:gd name="T96" fmla="*/ 2147483647 w 4074"/>
              <a:gd name="T97" fmla="*/ 2147483647 h 104"/>
              <a:gd name="T98" fmla="*/ 2147483647 w 4074"/>
              <a:gd name="T99" fmla="*/ 2147483647 h 104"/>
              <a:gd name="T100" fmla="*/ 2147483647 w 4074"/>
              <a:gd name="T101" fmla="*/ 2147483647 h 104"/>
              <a:gd name="T102" fmla="*/ 2147483647 w 4074"/>
              <a:gd name="T103" fmla="*/ 2147483647 h 104"/>
              <a:gd name="T104" fmla="*/ 2147483647 w 4074"/>
              <a:gd name="T105" fmla="*/ 2147483647 h 104"/>
              <a:gd name="T106" fmla="*/ 2147483647 w 4074"/>
              <a:gd name="T107" fmla="*/ 2147483647 h 104"/>
              <a:gd name="T108" fmla="*/ 2147483647 w 4074"/>
              <a:gd name="T109" fmla="*/ 2147483647 h 104"/>
              <a:gd name="T110" fmla="*/ 2147483647 w 4074"/>
              <a:gd name="T111" fmla="*/ 2147483647 h 104"/>
              <a:gd name="T112" fmla="*/ 2147483647 w 4074"/>
              <a:gd name="T113" fmla="*/ 2147483647 h 104"/>
              <a:gd name="T114" fmla="*/ 2147483647 w 4074"/>
              <a:gd name="T115" fmla="*/ 2147483647 h 104"/>
              <a:gd name="T116" fmla="*/ 2147483647 w 4074"/>
              <a:gd name="T117" fmla="*/ 2147483647 h 104"/>
              <a:gd name="T118" fmla="*/ 2147483647 w 4074"/>
              <a:gd name="T119" fmla="*/ 2147483647 h 104"/>
              <a:gd name="T120" fmla="*/ 2147483647 w 4074"/>
              <a:gd name="T121" fmla="*/ 2147483647 h 1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4"/>
              <a:gd name="T184" fmla="*/ 0 h 104"/>
              <a:gd name="T185" fmla="*/ 4074 w 4074"/>
              <a:gd name="T186" fmla="*/ 104 h 1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4" h="104">
                <a:moveTo>
                  <a:pt x="0" y="104"/>
                </a:moveTo>
                <a:lnTo>
                  <a:pt x="0" y="104"/>
                </a:lnTo>
                <a:lnTo>
                  <a:pt x="12" y="104"/>
                </a:lnTo>
                <a:lnTo>
                  <a:pt x="18" y="104"/>
                </a:lnTo>
                <a:lnTo>
                  <a:pt x="30" y="104"/>
                </a:lnTo>
                <a:lnTo>
                  <a:pt x="43" y="104"/>
                </a:lnTo>
                <a:lnTo>
                  <a:pt x="49" y="104"/>
                </a:lnTo>
                <a:lnTo>
                  <a:pt x="61" y="104"/>
                </a:lnTo>
                <a:lnTo>
                  <a:pt x="73" y="104"/>
                </a:lnTo>
                <a:lnTo>
                  <a:pt x="79" y="104"/>
                </a:lnTo>
                <a:lnTo>
                  <a:pt x="92" y="104"/>
                </a:lnTo>
                <a:lnTo>
                  <a:pt x="104" y="104"/>
                </a:lnTo>
                <a:lnTo>
                  <a:pt x="110" y="104"/>
                </a:lnTo>
                <a:lnTo>
                  <a:pt x="122" y="104"/>
                </a:lnTo>
                <a:lnTo>
                  <a:pt x="134" y="104"/>
                </a:lnTo>
                <a:lnTo>
                  <a:pt x="141" y="104"/>
                </a:lnTo>
                <a:lnTo>
                  <a:pt x="153" y="104"/>
                </a:lnTo>
                <a:lnTo>
                  <a:pt x="165" y="104"/>
                </a:lnTo>
                <a:lnTo>
                  <a:pt x="171" y="104"/>
                </a:lnTo>
                <a:lnTo>
                  <a:pt x="183" y="104"/>
                </a:lnTo>
                <a:lnTo>
                  <a:pt x="196" y="104"/>
                </a:lnTo>
                <a:lnTo>
                  <a:pt x="202" y="104"/>
                </a:lnTo>
                <a:lnTo>
                  <a:pt x="214" y="104"/>
                </a:lnTo>
                <a:lnTo>
                  <a:pt x="226" y="104"/>
                </a:lnTo>
                <a:lnTo>
                  <a:pt x="232" y="104"/>
                </a:lnTo>
                <a:lnTo>
                  <a:pt x="245" y="104"/>
                </a:lnTo>
                <a:lnTo>
                  <a:pt x="257" y="104"/>
                </a:lnTo>
                <a:lnTo>
                  <a:pt x="263" y="104"/>
                </a:lnTo>
                <a:lnTo>
                  <a:pt x="275" y="104"/>
                </a:lnTo>
                <a:lnTo>
                  <a:pt x="287" y="104"/>
                </a:lnTo>
                <a:lnTo>
                  <a:pt x="293" y="104"/>
                </a:lnTo>
                <a:lnTo>
                  <a:pt x="306" y="104"/>
                </a:lnTo>
                <a:lnTo>
                  <a:pt x="318" y="104"/>
                </a:lnTo>
                <a:lnTo>
                  <a:pt x="324" y="104"/>
                </a:lnTo>
                <a:lnTo>
                  <a:pt x="336" y="104"/>
                </a:lnTo>
                <a:lnTo>
                  <a:pt x="349" y="104"/>
                </a:lnTo>
                <a:lnTo>
                  <a:pt x="355" y="104"/>
                </a:lnTo>
                <a:lnTo>
                  <a:pt x="367" y="104"/>
                </a:lnTo>
                <a:lnTo>
                  <a:pt x="379" y="104"/>
                </a:lnTo>
                <a:lnTo>
                  <a:pt x="385" y="104"/>
                </a:lnTo>
                <a:lnTo>
                  <a:pt x="397" y="104"/>
                </a:lnTo>
                <a:lnTo>
                  <a:pt x="410" y="104"/>
                </a:lnTo>
                <a:lnTo>
                  <a:pt x="416" y="104"/>
                </a:lnTo>
                <a:lnTo>
                  <a:pt x="428" y="104"/>
                </a:lnTo>
                <a:lnTo>
                  <a:pt x="440" y="104"/>
                </a:lnTo>
                <a:lnTo>
                  <a:pt x="446" y="104"/>
                </a:lnTo>
                <a:lnTo>
                  <a:pt x="459" y="104"/>
                </a:lnTo>
                <a:lnTo>
                  <a:pt x="471" y="104"/>
                </a:lnTo>
                <a:lnTo>
                  <a:pt x="477" y="104"/>
                </a:lnTo>
                <a:lnTo>
                  <a:pt x="489" y="104"/>
                </a:lnTo>
                <a:lnTo>
                  <a:pt x="501" y="104"/>
                </a:lnTo>
                <a:lnTo>
                  <a:pt x="508" y="104"/>
                </a:lnTo>
                <a:lnTo>
                  <a:pt x="520" y="104"/>
                </a:lnTo>
                <a:lnTo>
                  <a:pt x="532" y="104"/>
                </a:lnTo>
                <a:lnTo>
                  <a:pt x="538" y="104"/>
                </a:lnTo>
                <a:lnTo>
                  <a:pt x="550" y="104"/>
                </a:lnTo>
                <a:lnTo>
                  <a:pt x="563" y="104"/>
                </a:lnTo>
                <a:lnTo>
                  <a:pt x="569" y="104"/>
                </a:lnTo>
                <a:lnTo>
                  <a:pt x="581" y="104"/>
                </a:lnTo>
                <a:lnTo>
                  <a:pt x="593" y="104"/>
                </a:lnTo>
                <a:lnTo>
                  <a:pt x="599" y="104"/>
                </a:lnTo>
                <a:lnTo>
                  <a:pt x="612" y="104"/>
                </a:lnTo>
                <a:lnTo>
                  <a:pt x="624" y="104"/>
                </a:lnTo>
                <a:lnTo>
                  <a:pt x="630" y="104"/>
                </a:lnTo>
                <a:lnTo>
                  <a:pt x="642" y="104"/>
                </a:lnTo>
                <a:lnTo>
                  <a:pt x="654" y="98"/>
                </a:lnTo>
                <a:lnTo>
                  <a:pt x="661" y="98"/>
                </a:lnTo>
                <a:lnTo>
                  <a:pt x="673" y="98"/>
                </a:lnTo>
                <a:lnTo>
                  <a:pt x="685" y="98"/>
                </a:lnTo>
                <a:lnTo>
                  <a:pt x="691" y="98"/>
                </a:lnTo>
                <a:lnTo>
                  <a:pt x="703" y="98"/>
                </a:lnTo>
                <a:lnTo>
                  <a:pt x="716" y="98"/>
                </a:lnTo>
                <a:lnTo>
                  <a:pt x="722" y="98"/>
                </a:lnTo>
                <a:lnTo>
                  <a:pt x="734" y="98"/>
                </a:lnTo>
                <a:lnTo>
                  <a:pt x="746" y="98"/>
                </a:lnTo>
                <a:lnTo>
                  <a:pt x="752" y="98"/>
                </a:lnTo>
                <a:lnTo>
                  <a:pt x="764" y="98"/>
                </a:lnTo>
                <a:lnTo>
                  <a:pt x="777" y="98"/>
                </a:lnTo>
                <a:lnTo>
                  <a:pt x="783" y="98"/>
                </a:lnTo>
                <a:lnTo>
                  <a:pt x="795" y="98"/>
                </a:lnTo>
                <a:lnTo>
                  <a:pt x="807" y="98"/>
                </a:lnTo>
                <a:lnTo>
                  <a:pt x="813" y="98"/>
                </a:lnTo>
                <a:lnTo>
                  <a:pt x="826" y="98"/>
                </a:lnTo>
                <a:lnTo>
                  <a:pt x="838" y="98"/>
                </a:lnTo>
                <a:lnTo>
                  <a:pt x="844" y="98"/>
                </a:lnTo>
                <a:lnTo>
                  <a:pt x="856" y="98"/>
                </a:lnTo>
                <a:lnTo>
                  <a:pt x="868" y="98"/>
                </a:lnTo>
                <a:lnTo>
                  <a:pt x="875" y="98"/>
                </a:lnTo>
                <a:lnTo>
                  <a:pt x="887" y="98"/>
                </a:lnTo>
                <a:lnTo>
                  <a:pt x="899" y="98"/>
                </a:lnTo>
                <a:lnTo>
                  <a:pt x="905" y="98"/>
                </a:lnTo>
                <a:lnTo>
                  <a:pt x="917" y="91"/>
                </a:lnTo>
                <a:lnTo>
                  <a:pt x="930" y="91"/>
                </a:lnTo>
                <a:lnTo>
                  <a:pt x="936" y="91"/>
                </a:lnTo>
                <a:lnTo>
                  <a:pt x="948" y="91"/>
                </a:lnTo>
                <a:lnTo>
                  <a:pt x="960" y="91"/>
                </a:lnTo>
                <a:lnTo>
                  <a:pt x="966" y="91"/>
                </a:lnTo>
                <a:lnTo>
                  <a:pt x="979" y="91"/>
                </a:lnTo>
                <a:lnTo>
                  <a:pt x="991" y="91"/>
                </a:lnTo>
                <a:lnTo>
                  <a:pt x="997" y="91"/>
                </a:lnTo>
                <a:lnTo>
                  <a:pt x="1009" y="91"/>
                </a:lnTo>
                <a:lnTo>
                  <a:pt x="1021" y="91"/>
                </a:lnTo>
                <a:lnTo>
                  <a:pt x="1028" y="91"/>
                </a:lnTo>
                <a:lnTo>
                  <a:pt x="1040" y="91"/>
                </a:lnTo>
                <a:lnTo>
                  <a:pt x="1046" y="85"/>
                </a:lnTo>
                <a:lnTo>
                  <a:pt x="1058" y="85"/>
                </a:lnTo>
                <a:lnTo>
                  <a:pt x="1070" y="85"/>
                </a:lnTo>
                <a:lnTo>
                  <a:pt x="1076" y="85"/>
                </a:lnTo>
                <a:lnTo>
                  <a:pt x="1089" y="85"/>
                </a:lnTo>
                <a:lnTo>
                  <a:pt x="1101" y="85"/>
                </a:lnTo>
                <a:lnTo>
                  <a:pt x="1107" y="85"/>
                </a:lnTo>
                <a:lnTo>
                  <a:pt x="1119" y="85"/>
                </a:lnTo>
                <a:lnTo>
                  <a:pt x="1131" y="79"/>
                </a:lnTo>
                <a:lnTo>
                  <a:pt x="1138" y="79"/>
                </a:lnTo>
                <a:lnTo>
                  <a:pt x="1150" y="79"/>
                </a:lnTo>
                <a:lnTo>
                  <a:pt x="1162" y="79"/>
                </a:lnTo>
                <a:lnTo>
                  <a:pt x="1168" y="79"/>
                </a:lnTo>
                <a:lnTo>
                  <a:pt x="1180" y="79"/>
                </a:lnTo>
                <a:lnTo>
                  <a:pt x="1193" y="79"/>
                </a:lnTo>
                <a:lnTo>
                  <a:pt x="1199" y="79"/>
                </a:lnTo>
                <a:lnTo>
                  <a:pt x="1211" y="79"/>
                </a:lnTo>
                <a:lnTo>
                  <a:pt x="1223" y="79"/>
                </a:lnTo>
                <a:lnTo>
                  <a:pt x="1229" y="79"/>
                </a:lnTo>
                <a:lnTo>
                  <a:pt x="1242" y="79"/>
                </a:lnTo>
                <a:lnTo>
                  <a:pt x="1254" y="79"/>
                </a:lnTo>
                <a:lnTo>
                  <a:pt x="1260" y="79"/>
                </a:lnTo>
                <a:lnTo>
                  <a:pt x="1272" y="79"/>
                </a:lnTo>
                <a:lnTo>
                  <a:pt x="1284" y="79"/>
                </a:lnTo>
                <a:lnTo>
                  <a:pt x="1291" y="73"/>
                </a:lnTo>
                <a:lnTo>
                  <a:pt x="1303" y="73"/>
                </a:lnTo>
                <a:lnTo>
                  <a:pt x="1315" y="73"/>
                </a:lnTo>
                <a:lnTo>
                  <a:pt x="1321" y="73"/>
                </a:lnTo>
                <a:lnTo>
                  <a:pt x="1333" y="79"/>
                </a:lnTo>
                <a:lnTo>
                  <a:pt x="1346" y="79"/>
                </a:lnTo>
                <a:lnTo>
                  <a:pt x="1352" y="79"/>
                </a:lnTo>
                <a:lnTo>
                  <a:pt x="1364" y="73"/>
                </a:lnTo>
                <a:lnTo>
                  <a:pt x="1376" y="73"/>
                </a:lnTo>
                <a:lnTo>
                  <a:pt x="1382" y="73"/>
                </a:lnTo>
                <a:lnTo>
                  <a:pt x="1395" y="67"/>
                </a:lnTo>
                <a:lnTo>
                  <a:pt x="1407" y="73"/>
                </a:lnTo>
                <a:lnTo>
                  <a:pt x="1413" y="67"/>
                </a:lnTo>
                <a:lnTo>
                  <a:pt x="1425" y="67"/>
                </a:lnTo>
                <a:lnTo>
                  <a:pt x="1437" y="67"/>
                </a:lnTo>
                <a:lnTo>
                  <a:pt x="1443" y="67"/>
                </a:lnTo>
                <a:lnTo>
                  <a:pt x="1456" y="67"/>
                </a:lnTo>
                <a:lnTo>
                  <a:pt x="1468" y="67"/>
                </a:lnTo>
                <a:lnTo>
                  <a:pt x="1474" y="67"/>
                </a:lnTo>
                <a:lnTo>
                  <a:pt x="1486" y="67"/>
                </a:lnTo>
                <a:lnTo>
                  <a:pt x="1499" y="61"/>
                </a:lnTo>
                <a:lnTo>
                  <a:pt x="1505" y="61"/>
                </a:lnTo>
                <a:lnTo>
                  <a:pt x="1517" y="61"/>
                </a:lnTo>
                <a:lnTo>
                  <a:pt x="1529" y="61"/>
                </a:lnTo>
                <a:lnTo>
                  <a:pt x="1535" y="61"/>
                </a:lnTo>
                <a:lnTo>
                  <a:pt x="1547" y="61"/>
                </a:lnTo>
                <a:lnTo>
                  <a:pt x="1560" y="61"/>
                </a:lnTo>
                <a:lnTo>
                  <a:pt x="1566" y="61"/>
                </a:lnTo>
                <a:lnTo>
                  <a:pt x="1578" y="55"/>
                </a:lnTo>
                <a:lnTo>
                  <a:pt x="1590" y="55"/>
                </a:lnTo>
                <a:lnTo>
                  <a:pt x="1596" y="55"/>
                </a:lnTo>
                <a:lnTo>
                  <a:pt x="1609" y="55"/>
                </a:lnTo>
                <a:lnTo>
                  <a:pt x="1621" y="55"/>
                </a:lnTo>
                <a:lnTo>
                  <a:pt x="1627" y="55"/>
                </a:lnTo>
                <a:lnTo>
                  <a:pt x="1639" y="55"/>
                </a:lnTo>
                <a:lnTo>
                  <a:pt x="1651" y="55"/>
                </a:lnTo>
                <a:lnTo>
                  <a:pt x="1658" y="49"/>
                </a:lnTo>
                <a:lnTo>
                  <a:pt x="1670" y="49"/>
                </a:lnTo>
                <a:lnTo>
                  <a:pt x="1682" y="43"/>
                </a:lnTo>
                <a:lnTo>
                  <a:pt x="1688" y="43"/>
                </a:lnTo>
                <a:lnTo>
                  <a:pt x="1700" y="37"/>
                </a:lnTo>
                <a:lnTo>
                  <a:pt x="1713" y="37"/>
                </a:lnTo>
                <a:lnTo>
                  <a:pt x="1719" y="30"/>
                </a:lnTo>
                <a:lnTo>
                  <a:pt x="1731" y="30"/>
                </a:lnTo>
                <a:lnTo>
                  <a:pt x="1743" y="30"/>
                </a:lnTo>
                <a:lnTo>
                  <a:pt x="1749" y="30"/>
                </a:lnTo>
                <a:lnTo>
                  <a:pt x="1762" y="24"/>
                </a:lnTo>
                <a:lnTo>
                  <a:pt x="1774" y="30"/>
                </a:lnTo>
                <a:lnTo>
                  <a:pt x="1780" y="30"/>
                </a:lnTo>
                <a:lnTo>
                  <a:pt x="1792" y="24"/>
                </a:lnTo>
                <a:lnTo>
                  <a:pt x="1804" y="24"/>
                </a:lnTo>
                <a:lnTo>
                  <a:pt x="1810" y="24"/>
                </a:lnTo>
                <a:lnTo>
                  <a:pt x="1823" y="24"/>
                </a:lnTo>
                <a:lnTo>
                  <a:pt x="1835" y="24"/>
                </a:lnTo>
                <a:lnTo>
                  <a:pt x="1841" y="30"/>
                </a:lnTo>
                <a:lnTo>
                  <a:pt x="1853" y="30"/>
                </a:lnTo>
                <a:lnTo>
                  <a:pt x="1866" y="30"/>
                </a:lnTo>
                <a:lnTo>
                  <a:pt x="1872" y="30"/>
                </a:lnTo>
                <a:lnTo>
                  <a:pt x="1884" y="30"/>
                </a:lnTo>
                <a:lnTo>
                  <a:pt x="1896" y="30"/>
                </a:lnTo>
                <a:lnTo>
                  <a:pt x="1902" y="24"/>
                </a:lnTo>
                <a:lnTo>
                  <a:pt x="1914" y="18"/>
                </a:lnTo>
                <a:lnTo>
                  <a:pt x="1927" y="18"/>
                </a:lnTo>
                <a:lnTo>
                  <a:pt x="1933" y="18"/>
                </a:lnTo>
                <a:lnTo>
                  <a:pt x="1945" y="18"/>
                </a:lnTo>
                <a:lnTo>
                  <a:pt x="1957" y="12"/>
                </a:lnTo>
                <a:lnTo>
                  <a:pt x="1963" y="12"/>
                </a:lnTo>
                <a:lnTo>
                  <a:pt x="1976" y="12"/>
                </a:lnTo>
                <a:lnTo>
                  <a:pt x="1988" y="12"/>
                </a:lnTo>
                <a:lnTo>
                  <a:pt x="1994" y="6"/>
                </a:lnTo>
                <a:lnTo>
                  <a:pt x="2006" y="6"/>
                </a:lnTo>
                <a:lnTo>
                  <a:pt x="2018" y="6"/>
                </a:lnTo>
                <a:lnTo>
                  <a:pt x="2025" y="0"/>
                </a:lnTo>
                <a:lnTo>
                  <a:pt x="2037" y="0"/>
                </a:lnTo>
                <a:lnTo>
                  <a:pt x="2049" y="0"/>
                </a:lnTo>
                <a:lnTo>
                  <a:pt x="2055" y="0"/>
                </a:lnTo>
                <a:lnTo>
                  <a:pt x="2067" y="0"/>
                </a:lnTo>
                <a:lnTo>
                  <a:pt x="2080" y="0"/>
                </a:lnTo>
                <a:lnTo>
                  <a:pt x="2086" y="0"/>
                </a:lnTo>
                <a:lnTo>
                  <a:pt x="2098" y="0"/>
                </a:lnTo>
                <a:lnTo>
                  <a:pt x="2110" y="0"/>
                </a:lnTo>
                <a:lnTo>
                  <a:pt x="2116" y="6"/>
                </a:lnTo>
                <a:lnTo>
                  <a:pt x="2129" y="6"/>
                </a:lnTo>
                <a:lnTo>
                  <a:pt x="2141" y="6"/>
                </a:lnTo>
                <a:lnTo>
                  <a:pt x="2147" y="6"/>
                </a:lnTo>
                <a:lnTo>
                  <a:pt x="2159" y="12"/>
                </a:lnTo>
                <a:lnTo>
                  <a:pt x="2171" y="12"/>
                </a:lnTo>
                <a:lnTo>
                  <a:pt x="2177" y="12"/>
                </a:lnTo>
                <a:lnTo>
                  <a:pt x="2190" y="12"/>
                </a:lnTo>
                <a:lnTo>
                  <a:pt x="2202" y="18"/>
                </a:lnTo>
                <a:lnTo>
                  <a:pt x="2208" y="18"/>
                </a:lnTo>
                <a:lnTo>
                  <a:pt x="2220" y="18"/>
                </a:lnTo>
                <a:lnTo>
                  <a:pt x="2233" y="24"/>
                </a:lnTo>
                <a:lnTo>
                  <a:pt x="2239" y="24"/>
                </a:lnTo>
                <a:lnTo>
                  <a:pt x="2251" y="24"/>
                </a:lnTo>
                <a:lnTo>
                  <a:pt x="2263" y="30"/>
                </a:lnTo>
                <a:lnTo>
                  <a:pt x="2269" y="30"/>
                </a:lnTo>
                <a:lnTo>
                  <a:pt x="2281" y="37"/>
                </a:lnTo>
                <a:lnTo>
                  <a:pt x="2294" y="37"/>
                </a:lnTo>
                <a:lnTo>
                  <a:pt x="2300" y="37"/>
                </a:lnTo>
                <a:lnTo>
                  <a:pt x="2312" y="43"/>
                </a:lnTo>
                <a:lnTo>
                  <a:pt x="2324" y="43"/>
                </a:lnTo>
                <a:lnTo>
                  <a:pt x="2330" y="49"/>
                </a:lnTo>
                <a:lnTo>
                  <a:pt x="2343" y="49"/>
                </a:lnTo>
                <a:lnTo>
                  <a:pt x="2355" y="49"/>
                </a:lnTo>
                <a:lnTo>
                  <a:pt x="2361" y="55"/>
                </a:lnTo>
                <a:lnTo>
                  <a:pt x="2373" y="55"/>
                </a:lnTo>
                <a:lnTo>
                  <a:pt x="2385" y="55"/>
                </a:lnTo>
                <a:lnTo>
                  <a:pt x="2392" y="61"/>
                </a:lnTo>
                <a:lnTo>
                  <a:pt x="2404" y="61"/>
                </a:lnTo>
                <a:lnTo>
                  <a:pt x="2416" y="67"/>
                </a:lnTo>
                <a:lnTo>
                  <a:pt x="2422" y="67"/>
                </a:lnTo>
                <a:lnTo>
                  <a:pt x="2434" y="67"/>
                </a:lnTo>
                <a:lnTo>
                  <a:pt x="2447" y="73"/>
                </a:lnTo>
                <a:lnTo>
                  <a:pt x="2453" y="73"/>
                </a:lnTo>
                <a:lnTo>
                  <a:pt x="2465" y="73"/>
                </a:lnTo>
                <a:lnTo>
                  <a:pt x="2477" y="79"/>
                </a:lnTo>
                <a:lnTo>
                  <a:pt x="2483" y="79"/>
                </a:lnTo>
                <a:lnTo>
                  <a:pt x="2496" y="79"/>
                </a:lnTo>
                <a:lnTo>
                  <a:pt x="2508" y="85"/>
                </a:lnTo>
                <a:lnTo>
                  <a:pt x="2514" y="85"/>
                </a:lnTo>
                <a:lnTo>
                  <a:pt x="2526" y="85"/>
                </a:lnTo>
                <a:lnTo>
                  <a:pt x="2538" y="85"/>
                </a:lnTo>
                <a:lnTo>
                  <a:pt x="2544" y="91"/>
                </a:lnTo>
                <a:lnTo>
                  <a:pt x="2557" y="91"/>
                </a:lnTo>
                <a:lnTo>
                  <a:pt x="2569" y="91"/>
                </a:lnTo>
                <a:lnTo>
                  <a:pt x="2575" y="91"/>
                </a:lnTo>
                <a:lnTo>
                  <a:pt x="2587" y="91"/>
                </a:lnTo>
                <a:lnTo>
                  <a:pt x="2600" y="91"/>
                </a:lnTo>
                <a:lnTo>
                  <a:pt x="2606" y="91"/>
                </a:lnTo>
                <a:lnTo>
                  <a:pt x="2618" y="91"/>
                </a:lnTo>
                <a:lnTo>
                  <a:pt x="2630" y="91"/>
                </a:lnTo>
                <a:lnTo>
                  <a:pt x="2636" y="91"/>
                </a:lnTo>
                <a:lnTo>
                  <a:pt x="2648" y="91"/>
                </a:lnTo>
                <a:lnTo>
                  <a:pt x="2661" y="91"/>
                </a:lnTo>
                <a:lnTo>
                  <a:pt x="2667" y="91"/>
                </a:lnTo>
                <a:lnTo>
                  <a:pt x="2679" y="91"/>
                </a:lnTo>
                <a:lnTo>
                  <a:pt x="2691" y="91"/>
                </a:lnTo>
                <a:lnTo>
                  <a:pt x="2697" y="91"/>
                </a:lnTo>
                <a:lnTo>
                  <a:pt x="2710" y="91"/>
                </a:lnTo>
                <a:lnTo>
                  <a:pt x="2722" y="91"/>
                </a:lnTo>
                <a:lnTo>
                  <a:pt x="2728" y="91"/>
                </a:lnTo>
                <a:lnTo>
                  <a:pt x="2740" y="91"/>
                </a:lnTo>
                <a:lnTo>
                  <a:pt x="2752" y="91"/>
                </a:lnTo>
                <a:lnTo>
                  <a:pt x="2759" y="91"/>
                </a:lnTo>
                <a:lnTo>
                  <a:pt x="2771" y="98"/>
                </a:lnTo>
                <a:lnTo>
                  <a:pt x="2783" y="98"/>
                </a:lnTo>
                <a:lnTo>
                  <a:pt x="2789" y="98"/>
                </a:lnTo>
                <a:lnTo>
                  <a:pt x="2801" y="98"/>
                </a:lnTo>
                <a:lnTo>
                  <a:pt x="2814" y="98"/>
                </a:lnTo>
                <a:lnTo>
                  <a:pt x="2820" y="98"/>
                </a:lnTo>
                <a:lnTo>
                  <a:pt x="2832" y="98"/>
                </a:lnTo>
                <a:lnTo>
                  <a:pt x="2844" y="98"/>
                </a:lnTo>
                <a:lnTo>
                  <a:pt x="2850" y="98"/>
                </a:lnTo>
                <a:lnTo>
                  <a:pt x="2863" y="98"/>
                </a:lnTo>
                <a:lnTo>
                  <a:pt x="2875" y="98"/>
                </a:lnTo>
                <a:lnTo>
                  <a:pt x="2881" y="98"/>
                </a:lnTo>
                <a:lnTo>
                  <a:pt x="2893" y="98"/>
                </a:lnTo>
                <a:lnTo>
                  <a:pt x="2905" y="98"/>
                </a:lnTo>
                <a:lnTo>
                  <a:pt x="2911" y="98"/>
                </a:lnTo>
                <a:lnTo>
                  <a:pt x="2924" y="98"/>
                </a:lnTo>
                <a:lnTo>
                  <a:pt x="2936" y="98"/>
                </a:lnTo>
                <a:lnTo>
                  <a:pt x="2942" y="98"/>
                </a:lnTo>
                <a:lnTo>
                  <a:pt x="2954" y="98"/>
                </a:lnTo>
                <a:lnTo>
                  <a:pt x="2967" y="98"/>
                </a:lnTo>
                <a:lnTo>
                  <a:pt x="2973" y="98"/>
                </a:lnTo>
                <a:lnTo>
                  <a:pt x="2985" y="98"/>
                </a:lnTo>
                <a:lnTo>
                  <a:pt x="2997" y="98"/>
                </a:lnTo>
                <a:lnTo>
                  <a:pt x="3003" y="98"/>
                </a:lnTo>
                <a:lnTo>
                  <a:pt x="3015" y="98"/>
                </a:lnTo>
                <a:lnTo>
                  <a:pt x="3028" y="98"/>
                </a:lnTo>
                <a:lnTo>
                  <a:pt x="3034" y="98"/>
                </a:lnTo>
                <a:lnTo>
                  <a:pt x="3046" y="98"/>
                </a:lnTo>
                <a:lnTo>
                  <a:pt x="3058" y="98"/>
                </a:lnTo>
                <a:lnTo>
                  <a:pt x="3064" y="98"/>
                </a:lnTo>
                <a:lnTo>
                  <a:pt x="3077" y="98"/>
                </a:lnTo>
                <a:lnTo>
                  <a:pt x="3083" y="98"/>
                </a:lnTo>
                <a:lnTo>
                  <a:pt x="3095" y="98"/>
                </a:lnTo>
                <a:lnTo>
                  <a:pt x="3107" y="98"/>
                </a:lnTo>
                <a:lnTo>
                  <a:pt x="3113" y="98"/>
                </a:lnTo>
                <a:lnTo>
                  <a:pt x="3126" y="98"/>
                </a:lnTo>
                <a:lnTo>
                  <a:pt x="3138" y="98"/>
                </a:lnTo>
                <a:lnTo>
                  <a:pt x="3144" y="98"/>
                </a:lnTo>
                <a:lnTo>
                  <a:pt x="3156" y="98"/>
                </a:lnTo>
                <a:lnTo>
                  <a:pt x="3168" y="98"/>
                </a:lnTo>
                <a:lnTo>
                  <a:pt x="3175" y="98"/>
                </a:lnTo>
                <a:lnTo>
                  <a:pt x="3187" y="98"/>
                </a:lnTo>
                <a:lnTo>
                  <a:pt x="3199" y="98"/>
                </a:lnTo>
                <a:lnTo>
                  <a:pt x="3205" y="98"/>
                </a:lnTo>
                <a:lnTo>
                  <a:pt x="3217" y="98"/>
                </a:lnTo>
                <a:lnTo>
                  <a:pt x="3230" y="98"/>
                </a:lnTo>
                <a:lnTo>
                  <a:pt x="3236" y="98"/>
                </a:lnTo>
                <a:lnTo>
                  <a:pt x="3248" y="98"/>
                </a:lnTo>
                <a:lnTo>
                  <a:pt x="3260" y="98"/>
                </a:lnTo>
                <a:lnTo>
                  <a:pt x="3266" y="98"/>
                </a:lnTo>
                <a:lnTo>
                  <a:pt x="3278" y="98"/>
                </a:lnTo>
                <a:lnTo>
                  <a:pt x="3291" y="98"/>
                </a:lnTo>
                <a:lnTo>
                  <a:pt x="3297" y="98"/>
                </a:lnTo>
                <a:lnTo>
                  <a:pt x="3309" y="98"/>
                </a:lnTo>
                <a:lnTo>
                  <a:pt x="3321" y="98"/>
                </a:lnTo>
                <a:lnTo>
                  <a:pt x="3327" y="98"/>
                </a:lnTo>
                <a:lnTo>
                  <a:pt x="3340" y="98"/>
                </a:lnTo>
                <a:lnTo>
                  <a:pt x="3352" y="98"/>
                </a:lnTo>
                <a:lnTo>
                  <a:pt x="3358" y="98"/>
                </a:lnTo>
                <a:lnTo>
                  <a:pt x="3370" y="98"/>
                </a:lnTo>
                <a:lnTo>
                  <a:pt x="3382" y="98"/>
                </a:lnTo>
                <a:lnTo>
                  <a:pt x="3389" y="98"/>
                </a:lnTo>
                <a:lnTo>
                  <a:pt x="3401" y="98"/>
                </a:lnTo>
                <a:lnTo>
                  <a:pt x="3413" y="98"/>
                </a:lnTo>
                <a:lnTo>
                  <a:pt x="3419" y="98"/>
                </a:lnTo>
                <a:lnTo>
                  <a:pt x="3431" y="98"/>
                </a:lnTo>
                <a:lnTo>
                  <a:pt x="3444" y="98"/>
                </a:lnTo>
                <a:lnTo>
                  <a:pt x="3450" y="98"/>
                </a:lnTo>
                <a:lnTo>
                  <a:pt x="3462" y="98"/>
                </a:lnTo>
                <a:lnTo>
                  <a:pt x="3474" y="98"/>
                </a:lnTo>
                <a:lnTo>
                  <a:pt x="3480" y="98"/>
                </a:lnTo>
                <a:lnTo>
                  <a:pt x="3493" y="98"/>
                </a:lnTo>
                <a:lnTo>
                  <a:pt x="3505" y="98"/>
                </a:lnTo>
                <a:lnTo>
                  <a:pt x="3511" y="98"/>
                </a:lnTo>
                <a:lnTo>
                  <a:pt x="3523" y="98"/>
                </a:lnTo>
                <a:lnTo>
                  <a:pt x="3535" y="98"/>
                </a:lnTo>
                <a:lnTo>
                  <a:pt x="3542" y="98"/>
                </a:lnTo>
                <a:lnTo>
                  <a:pt x="3554" y="98"/>
                </a:lnTo>
                <a:lnTo>
                  <a:pt x="3566" y="98"/>
                </a:lnTo>
                <a:lnTo>
                  <a:pt x="3572" y="98"/>
                </a:lnTo>
                <a:lnTo>
                  <a:pt x="3584" y="98"/>
                </a:lnTo>
                <a:lnTo>
                  <a:pt x="3597" y="98"/>
                </a:lnTo>
                <a:lnTo>
                  <a:pt x="3603" y="98"/>
                </a:lnTo>
                <a:lnTo>
                  <a:pt x="3615" y="98"/>
                </a:lnTo>
                <a:lnTo>
                  <a:pt x="3627" y="98"/>
                </a:lnTo>
                <a:lnTo>
                  <a:pt x="3633" y="98"/>
                </a:lnTo>
                <a:lnTo>
                  <a:pt x="3645" y="98"/>
                </a:lnTo>
                <a:lnTo>
                  <a:pt x="3658" y="98"/>
                </a:lnTo>
                <a:lnTo>
                  <a:pt x="3664" y="98"/>
                </a:lnTo>
                <a:lnTo>
                  <a:pt x="3676" y="98"/>
                </a:lnTo>
                <a:lnTo>
                  <a:pt x="3688" y="98"/>
                </a:lnTo>
                <a:lnTo>
                  <a:pt x="3694" y="98"/>
                </a:lnTo>
                <a:lnTo>
                  <a:pt x="3707" y="98"/>
                </a:lnTo>
                <a:lnTo>
                  <a:pt x="3719" y="98"/>
                </a:lnTo>
                <a:lnTo>
                  <a:pt x="3725" y="98"/>
                </a:lnTo>
                <a:lnTo>
                  <a:pt x="3737" y="98"/>
                </a:lnTo>
                <a:lnTo>
                  <a:pt x="3749" y="98"/>
                </a:lnTo>
                <a:lnTo>
                  <a:pt x="3756" y="98"/>
                </a:lnTo>
                <a:lnTo>
                  <a:pt x="3768" y="98"/>
                </a:lnTo>
                <a:lnTo>
                  <a:pt x="3780" y="98"/>
                </a:lnTo>
                <a:lnTo>
                  <a:pt x="3786" y="98"/>
                </a:lnTo>
                <a:lnTo>
                  <a:pt x="3798" y="98"/>
                </a:lnTo>
                <a:lnTo>
                  <a:pt x="3811" y="98"/>
                </a:lnTo>
                <a:lnTo>
                  <a:pt x="3817" y="98"/>
                </a:lnTo>
                <a:lnTo>
                  <a:pt x="3829" y="98"/>
                </a:lnTo>
                <a:lnTo>
                  <a:pt x="3841" y="98"/>
                </a:lnTo>
                <a:lnTo>
                  <a:pt x="3847" y="98"/>
                </a:lnTo>
                <a:lnTo>
                  <a:pt x="3860" y="98"/>
                </a:lnTo>
                <a:lnTo>
                  <a:pt x="3872" y="98"/>
                </a:lnTo>
                <a:lnTo>
                  <a:pt x="3878" y="98"/>
                </a:lnTo>
                <a:lnTo>
                  <a:pt x="3890" y="98"/>
                </a:lnTo>
                <a:lnTo>
                  <a:pt x="3902" y="98"/>
                </a:lnTo>
                <a:lnTo>
                  <a:pt x="3909" y="98"/>
                </a:lnTo>
                <a:lnTo>
                  <a:pt x="3921" y="98"/>
                </a:lnTo>
                <a:lnTo>
                  <a:pt x="3933" y="98"/>
                </a:lnTo>
                <a:lnTo>
                  <a:pt x="3939" y="98"/>
                </a:lnTo>
                <a:lnTo>
                  <a:pt x="3951" y="98"/>
                </a:lnTo>
                <a:lnTo>
                  <a:pt x="3964" y="98"/>
                </a:lnTo>
                <a:lnTo>
                  <a:pt x="3970" y="98"/>
                </a:lnTo>
                <a:lnTo>
                  <a:pt x="3982" y="98"/>
                </a:lnTo>
                <a:lnTo>
                  <a:pt x="3994" y="98"/>
                </a:lnTo>
                <a:lnTo>
                  <a:pt x="4000" y="98"/>
                </a:lnTo>
                <a:lnTo>
                  <a:pt x="4013" y="98"/>
                </a:lnTo>
                <a:lnTo>
                  <a:pt x="4025" y="98"/>
                </a:lnTo>
                <a:lnTo>
                  <a:pt x="4031" y="98"/>
                </a:lnTo>
                <a:lnTo>
                  <a:pt x="4043" y="98"/>
                </a:lnTo>
                <a:lnTo>
                  <a:pt x="4055" y="98"/>
                </a:lnTo>
                <a:lnTo>
                  <a:pt x="4061" y="98"/>
                </a:lnTo>
                <a:lnTo>
                  <a:pt x="4074" y="98"/>
                </a:lnTo>
                <a:lnTo>
                  <a:pt x="4074" y="104"/>
                </a:lnTo>
                <a:lnTo>
                  <a:pt x="4061" y="104"/>
                </a:lnTo>
                <a:lnTo>
                  <a:pt x="4055" y="104"/>
                </a:lnTo>
                <a:lnTo>
                  <a:pt x="4043" y="104"/>
                </a:lnTo>
                <a:lnTo>
                  <a:pt x="4031" y="104"/>
                </a:lnTo>
                <a:lnTo>
                  <a:pt x="4025" y="104"/>
                </a:lnTo>
                <a:lnTo>
                  <a:pt x="4013" y="104"/>
                </a:lnTo>
                <a:lnTo>
                  <a:pt x="4000" y="104"/>
                </a:lnTo>
                <a:lnTo>
                  <a:pt x="3994" y="104"/>
                </a:lnTo>
                <a:lnTo>
                  <a:pt x="3982" y="104"/>
                </a:lnTo>
                <a:lnTo>
                  <a:pt x="3970" y="104"/>
                </a:lnTo>
                <a:lnTo>
                  <a:pt x="3964" y="104"/>
                </a:lnTo>
                <a:lnTo>
                  <a:pt x="3951" y="104"/>
                </a:lnTo>
                <a:lnTo>
                  <a:pt x="3939" y="104"/>
                </a:lnTo>
                <a:lnTo>
                  <a:pt x="3933" y="104"/>
                </a:lnTo>
                <a:lnTo>
                  <a:pt x="3921" y="104"/>
                </a:lnTo>
                <a:lnTo>
                  <a:pt x="3909" y="104"/>
                </a:lnTo>
                <a:lnTo>
                  <a:pt x="3902" y="104"/>
                </a:lnTo>
                <a:lnTo>
                  <a:pt x="3890" y="104"/>
                </a:lnTo>
                <a:lnTo>
                  <a:pt x="3878" y="104"/>
                </a:lnTo>
                <a:lnTo>
                  <a:pt x="3872" y="104"/>
                </a:lnTo>
                <a:lnTo>
                  <a:pt x="3860" y="104"/>
                </a:lnTo>
                <a:lnTo>
                  <a:pt x="3847" y="104"/>
                </a:lnTo>
                <a:lnTo>
                  <a:pt x="3841" y="104"/>
                </a:lnTo>
                <a:lnTo>
                  <a:pt x="3829" y="104"/>
                </a:lnTo>
                <a:lnTo>
                  <a:pt x="3817" y="104"/>
                </a:lnTo>
                <a:lnTo>
                  <a:pt x="3811" y="104"/>
                </a:lnTo>
                <a:lnTo>
                  <a:pt x="3798" y="104"/>
                </a:lnTo>
                <a:lnTo>
                  <a:pt x="3786" y="104"/>
                </a:lnTo>
                <a:lnTo>
                  <a:pt x="3780" y="104"/>
                </a:lnTo>
                <a:lnTo>
                  <a:pt x="3768" y="104"/>
                </a:lnTo>
                <a:lnTo>
                  <a:pt x="3756" y="104"/>
                </a:lnTo>
                <a:lnTo>
                  <a:pt x="3749" y="104"/>
                </a:lnTo>
                <a:lnTo>
                  <a:pt x="3737" y="104"/>
                </a:lnTo>
                <a:lnTo>
                  <a:pt x="3725" y="104"/>
                </a:lnTo>
                <a:lnTo>
                  <a:pt x="3719" y="104"/>
                </a:lnTo>
                <a:lnTo>
                  <a:pt x="3707" y="104"/>
                </a:lnTo>
                <a:lnTo>
                  <a:pt x="3694" y="104"/>
                </a:lnTo>
                <a:lnTo>
                  <a:pt x="3688" y="104"/>
                </a:lnTo>
                <a:lnTo>
                  <a:pt x="3676" y="104"/>
                </a:lnTo>
                <a:lnTo>
                  <a:pt x="3664" y="104"/>
                </a:lnTo>
                <a:lnTo>
                  <a:pt x="3658" y="104"/>
                </a:lnTo>
                <a:lnTo>
                  <a:pt x="3645" y="104"/>
                </a:lnTo>
                <a:lnTo>
                  <a:pt x="3633" y="104"/>
                </a:lnTo>
                <a:lnTo>
                  <a:pt x="3627" y="104"/>
                </a:lnTo>
                <a:lnTo>
                  <a:pt x="3615" y="104"/>
                </a:lnTo>
                <a:lnTo>
                  <a:pt x="3603" y="104"/>
                </a:lnTo>
                <a:lnTo>
                  <a:pt x="3597" y="104"/>
                </a:lnTo>
                <a:lnTo>
                  <a:pt x="3584" y="104"/>
                </a:lnTo>
                <a:lnTo>
                  <a:pt x="3572" y="104"/>
                </a:lnTo>
                <a:lnTo>
                  <a:pt x="3566" y="104"/>
                </a:lnTo>
                <a:lnTo>
                  <a:pt x="3554" y="104"/>
                </a:lnTo>
                <a:lnTo>
                  <a:pt x="3542" y="104"/>
                </a:lnTo>
                <a:lnTo>
                  <a:pt x="3535" y="104"/>
                </a:lnTo>
                <a:lnTo>
                  <a:pt x="3523" y="104"/>
                </a:lnTo>
                <a:lnTo>
                  <a:pt x="3511" y="104"/>
                </a:lnTo>
                <a:lnTo>
                  <a:pt x="3505" y="104"/>
                </a:lnTo>
                <a:lnTo>
                  <a:pt x="3493" y="104"/>
                </a:lnTo>
                <a:lnTo>
                  <a:pt x="3480" y="104"/>
                </a:lnTo>
                <a:lnTo>
                  <a:pt x="3474" y="104"/>
                </a:lnTo>
                <a:lnTo>
                  <a:pt x="3462" y="104"/>
                </a:lnTo>
                <a:lnTo>
                  <a:pt x="3450" y="104"/>
                </a:lnTo>
                <a:lnTo>
                  <a:pt x="3444" y="104"/>
                </a:lnTo>
                <a:lnTo>
                  <a:pt x="3431" y="104"/>
                </a:lnTo>
                <a:lnTo>
                  <a:pt x="3419" y="104"/>
                </a:lnTo>
                <a:lnTo>
                  <a:pt x="3413" y="104"/>
                </a:lnTo>
                <a:lnTo>
                  <a:pt x="3401" y="104"/>
                </a:lnTo>
                <a:lnTo>
                  <a:pt x="3389" y="104"/>
                </a:lnTo>
                <a:lnTo>
                  <a:pt x="3382" y="104"/>
                </a:lnTo>
                <a:lnTo>
                  <a:pt x="3370" y="104"/>
                </a:lnTo>
                <a:lnTo>
                  <a:pt x="3358" y="104"/>
                </a:lnTo>
                <a:lnTo>
                  <a:pt x="3352" y="104"/>
                </a:lnTo>
                <a:lnTo>
                  <a:pt x="3340" y="104"/>
                </a:lnTo>
                <a:lnTo>
                  <a:pt x="3327" y="104"/>
                </a:lnTo>
                <a:lnTo>
                  <a:pt x="3321" y="104"/>
                </a:lnTo>
                <a:lnTo>
                  <a:pt x="3309" y="104"/>
                </a:lnTo>
                <a:lnTo>
                  <a:pt x="3297" y="104"/>
                </a:lnTo>
                <a:lnTo>
                  <a:pt x="3291" y="104"/>
                </a:lnTo>
                <a:lnTo>
                  <a:pt x="3278" y="104"/>
                </a:lnTo>
                <a:lnTo>
                  <a:pt x="3266" y="104"/>
                </a:lnTo>
                <a:lnTo>
                  <a:pt x="3260" y="104"/>
                </a:lnTo>
                <a:lnTo>
                  <a:pt x="3248" y="104"/>
                </a:lnTo>
                <a:lnTo>
                  <a:pt x="3236" y="104"/>
                </a:lnTo>
                <a:lnTo>
                  <a:pt x="3230" y="104"/>
                </a:lnTo>
                <a:lnTo>
                  <a:pt x="3217" y="104"/>
                </a:lnTo>
                <a:lnTo>
                  <a:pt x="3205" y="104"/>
                </a:lnTo>
                <a:lnTo>
                  <a:pt x="3199" y="104"/>
                </a:lnTo>
                <a:lnTo>
                  <a:pt x="3187" y="104"/>
                </a:lnTo>
                <a:lnTo>
                  <a:pt x="3175" y="104"/>
                </a:lnTo>
                <a:lnTo>
                  <a:pt x="3168" y="104"/>
                </a:lnTo>
                <a:lnTo>
                  <a:pt x="3156" y="104"/>
                </a:lnTo>
                <a:lnTo>
                  <a:pt x="3144" y="104"/>
                </a:lnTo>
                <a:lnTo>
                  <a:pt x="3138" y="104"/>
                </a:lnTo>
                <a:lnTo>
                  <a:pt x="3126" y="104"/>
                </a:lnTo>
                <a:lnTo>
                  <a:pt x="3113" y="104"/>
                </a:lnTo>
                <a:lnTo>
                  <a:pt x="3107" y="104"/>
                </a:lnTo>
                <a:lnTo>
                  <a:pt x="3095" y="104"/>
                </a:lnTo>
                <a:lnTo>
                  <a:pt x="3083" y="104"/>
                </a:lnTo>
                <a:lnTo>
                  <a:pt x="3077" y="104"/>
                </a:lnTo>
                <a:lnTo>
                  <a:pt x="3064" y="104"/>
                </a:lnTo>
                <a:lnTo>
                  <a:pt x="3058" y="104"/>
                </a:lnTo>
                <a:lnTo>
                  <a:pt x="3046" y="104"/>
                </a:lnTo>
                <a:lnTo>
                  <a:pt x="3034" y="104"/>
                </a:lnTo>
                <a:lnTo>
                  <a:pt x="3028" y="104"/>
                </a:lnTo>
                <a:lnTo>
                  <a:pt x="3015" y="104"/>
                </a:lnTo>
                <a:lnTo>
                  <a:pt x="3003" y="104"/>
                </a:lnTo>
                <a:lnTo>
                  <a:pt x="2997" y="104"/>
                </a:lnTo>
                <a:lnTo>
                  <a:pt x="2985" y="104"/>
                </a:lnTo>
                <a:lnTo>
                  <a:pt x="2973" y="104"/>
                </a:lnTo>
                <a:lnTo>
                  <a:pt x="2967" y="104"/>
                </a:lnTo>
                <a:lnTo>
                  <a:pt x="2954" y="104"/>
                </a:lnTo>
                <a:lnTo>
                  <a:pt x="2942" y="104"/>
                </a:lnTo>
                <a:lnTo>
                  <a:pt x="2936" y="104"/>
                </a:lnTo>
                <a:lnTo>
                  <a:pt x="2924" y="104"/>
                </a:lnTo>
                <a:lnTo>
                  <a:pt x="2911" y="104"/>
                </a:lnTo>
                <a:lnTo>
                  <a:pt x="2905" y="104"/>
                </a:lnTo>
                <a:lnTo>
                  <a:pt x="2893" y="104"/>
                </a:lnTo>
                <a:lnTo>
                  <a:pt x="2881" y="104"/>
                </a:lnTo>
                <a:lnTo>
                  <a:pt x="2875" y="104"/>
                </a:lnTo>
                <a:lnTo>
                  <a:pt x="2863" y="104"/>
                </a:lnTo>
                <a:lnTo>
                  <a:pt x="2850" y="104"/>
                </a:lnTo>
                <a:lnTo>
                  <a:pt x="2844" y="104"/>
                </a:lnTo>
                <a:lnTo>
                  <a:pt x="2832" y="104"/>
                </a:lnTo>
                <a:lnTo>
                  <a:pt x="2820" y="104"/>
                </a:lnTo>
                <a:lnTo>
                  <a:pt x="2814" y="104"/>
                </a:lnTo>
                <a:lnTo>
                  <a:pt x="2801" y="104"/>
                </a:lnTo>
                <a:lnTo>
                  <a:pt x="2789" y="104"/>
                </a:lnTo>
                <a:lnTo>
                  <a:pt x="2783" y="104"/>
                </a:lnTo>
                <a:lnTo>
                  <a:pt x="2771" y="104"/>
                </a:lnTo>
                <a:lnTo>
                  <a:pt x="2759" y="104"/>
                </a:lnTo>
                <a:lnTo>
                  <a:pt x="2752" y="104"/>
                </a:lnTo>
                <a:lnTo>
                  <a:pt x="2740" y="104"/>
                </a:lnTo>
                <a:lnTo>
                  <a:pt x="2728" y="104"/>
                </a:lnTo>
                <a:lnTo>
                  <a:pt x="2722" y="104"/>
                </a:lnTo>
                <a:lnTo>
                  <a:pt x="2710" y="104"/>
                </a:lnTo>
                <a:lnTo>
                  <a:pt x="2697" y="104"/>
                </a:lnTo>
                <a:lnTo>
                  <a:pt x="2691" y="104"/>
                </a:lnTo>
                <a:lnTo>
                  <a:pt x="2679" y="104"/>
                </a:lnTo>
                <a:lnTo>
                  <a:pt x="2667" y="104"/>
                </a:lnTo>
                <a:lnTo>
                  <a:pt x="2661" y="104"/>
                </a:lnTo>
                <a:lnTo>
                  <a:pt x="2648" y="104"/>
                </a:lnTo>
                <a:lnTo>
                  <a:pt x="2636" y="104"/>
                </a:lnTo>
                <a:lnTo>
                  <a:pt x="2630" y="104"/>
                </a:lnTo>
                <a:lnTo>
                  <a:pt x="2618" y="104"/>
                </a:lnTo>
                <a:lnTo>
                  <a:pt x="2606" y="104"/>
                </a:lnTo>
                <a:lnTo>
                  <a:pt x="2600" y="104"/>
                </a:lnTo>
                <a:lnTo>
                  <a:pt x="2587" y="104"/>
                </a:lnTo>
                <a:lnTo>
                  <a:pt x="2575" y="104"/>
                </a:lnTo>
                <a:lnTo>
                  <a:pt x="2569" y="104"/>
                </a:lnTo>
                <a:lnTo>
                  <a:pt x="2557" y="104"/>
                </a:lnTo>
                <a:lnTo>
                  <a:pt x="2544" y="104"/>
                </a:lnTo>
                <a:lnTo>
                  <a:pt x="2538" y="104"/>
                </a:lnTo>
                <a:lnTo>
                  <a:pt x="2526" y="104"/>
                </a:lnTo>
                <a:lnTo>
                  <a:pt x="2514" y="104"/>
                </a:lnTo>
                <a:lnTo>
                  <a:pt x="2508" y="104"/>
                </a:lnTo>
                <a:lnTo>
                  <a:pt x="2496" y="104"/>
                </a:lnTo>
                <a:lnTo>
                  <a:pt x="2483" y="104"/>
                </a:lnTo>
                <a:lnTo>
                  <a:pt x="2477" y="104"/>
                </a:lnTo>
                <a:lnTo>
                  <a:pt x="2465" y="104"/>
                </a:lnTo>
                <a:lnTo>
                  <a:pt x="2453" y="104"/>
                </a:lnTo>
                <a:lnTo>
                  <a:pt x="2447" y="104"/>
                </a:lnTo>
                <a:lnTo>
                  <a:pt x="2434" y="104"/>
                </a:lnTo>
                <a:lnTo>
                  <a:pt x="2422" y="104"/>
                </a:lnTo>
                <a:lnTo>
                  <a:pt x="2416" y="104"/>
                </a:lnTo>
                <a:lnTo>
                  <a:pt x="2404" y="104"/>
                </a:lnTo>
                <a:lnTo>
                  <a:pt x="2392" y="104"/>
                </a:lnTo>
                <a:lnTo>
                  <a:pt x="2385" y="104"/>
                </a:lnTo>
                <a:lnTo>
                  <a:pt x="2373" y="104"/>
                </a:lnTo>
                <a:lnTo>
                  <a:pt x="2361" y="104"/>
                </a:lnTo>
                <a:lnTo>
                  <a:pt x="2355" y="104"/>
                </a:lnTo>
                <a:lnTo>
                  <a:pt x="2343" y="104"/>
                </a:lnTo>
                <a:lnTo>
                  <a:pt x="2330" y="104"/>
                </a:lnTo>
                <a:lnTo>
                  <a:pt x="2324" y="104"/>
                </a:lnTo>
                <a:lnTo>
                  <a:pt x="2312" y="104"/>
                </a:lnTo>
                <a:lnTo>
                  <a:pt x="2300" y="104"/>
                </a:lnTo>
                <a:lnTo>
                  <a:pt x="2294" y="104"/>
                </a:lnTo>
                <a:lnTo>
                  <a:pt x="2281" y="104"/>
                </a:lnTo>
                <a:lnTo>
                  <a:pt x="2269" y="104"/>
                </a:lnTo>
                <a:lnTo>
                  <a:pt x="2263" y="104"/>
                </a:lnTo>
                <a:lnTo>
                  <a:pt x="2251" y="104"/>
                </a:lnTo>
                <a:lnTo>
                  <a:pt x="2239" y="104"/>
                </a:lnTo>
                <a:lnTo>
                  <a:pt x="2233" y="104"/>
                </a:lnTo>
                <a:lnTo>
                  <a:pt x="2220" y="104"/>
                </a:lnTo>
                <a:lnTo>
                  <a:pt x="2208" y="104"/>
                </a:lnTo>
                <a:lnTo>
                  <a:pt x="2202" y="104"/>
                </a:lnTo>
                <a:lnTo>
                  <a:pt x="2190" y="104"/>
                </a:lnTo>
                <a:lnTo>
                  <a:pt x="2177" y="104"/>
                </a:lnTo>
                <a:lnTo>
                  <a:pt x="2171" y="104"/>
                </a:lnTo>
                <a:lnTo>
                  <a:pt x="2159" y="104"/>
                </a:lnTo>
                <a:lnTo>
                  <a:pt x="2147" y="104"/>
                </a:lnTo>
                <a:lnTo>
                  <a:pt x="2141" y="104"/>
                </a:lnTo>
                <a:lnTo>
                  <a:pt x="2129" y="104"/>
                </a:lnTo>
                <a:lnTo>
                  <a:pt x="2116" y="104"/>
                </a:lnTo>
                <a:lnTo>
                  <a:pt x="2110" y="104"/>
                </a:lnTo>
                <a:lnTo>
                  <a:pt x="2098" y="104"/>
                </a:lnTo>
                <a:lnTo>
                  <a:pt x="2086" y="104"/>
                </a:lnTo>
                <a:lnTo>
                  <a:pt x="2080" y="104"/>
                </a:lnTo>
                <a:lnTo>
                  <a:pt x="2067" y="104"/>
                </a:lnTo>
                <a:lnTo>
                  <a:pt x="2055" y="104"/>
                </a:lnTo>
                <a:lnTo>
                  <a:pt x="2049" y="104"/>
                </a:lnTo>
                <a:lnTo>
                  <a:pt x="2037" y="104"/>
                </a:lnTo>
                <a:lnTo>
                  <a:pt x="2025" y="104"/>
                </a:lnTo>
                <a:lnTo>
                  <a:pt x="2018" y="104"/>
                </a:lnTo>
                <a:lnTo>
                  <a:pt x="2006" y="104"/>
                </a:lnTo>
                <a:lnTo>
                  <a:pt x="1994" y="104"/>
                </a:lnTo>
                <a:lnTo>
                  <a:pt x="1988" y="104"/>
                </a:lnTo>
                <a:lnTo>
                  <a:pt x="1976" y="104"/>
                </a:lnTo>
                <a:lnTo>
                  <a:pt x="1963" y="104"/>
                </a:lnTo>
                <a:lnTo>
                  <a:pt x="1957" y="104"/>
                </a:lnTo>
                <a:lnTo>
                  <a:pt x="1945" y="104"/>
                </a:lnTo>
                <a:lnTo>
                  <a:pt x="1933" y="104"/>
                </a:lnTo>
                <a:lnTo>
                  <a:pt x="1927" y="104"/>
                </a:lnTo>
                <a:lnTo>
                  <a:pt x="1914" y="104"/>
                </a:lnTo>
                <a:lnTo>
                  <a:pt x="1902" y="104"/>
                </a:lnTo>
                <a:lnTo>
                  <a:pt x="1896" y="104"/>
                </a:lnTo>
                <a:lnTo>
                  <a:pt x="1884" y="104"/>
                </a:lnTo>
                <a:lnTo>
                  <a:pt x="1872" y="104"/>
                </a:lnTo>
                <a:lnTo>
                  <a:pt x="1866" y="104"/>
                </a:lnTo>
                <a:lnTo>
                  <a:pt x="1853" y="104"/>
                </a:lnTo>
                <a:lnTo>
                  <a:pt x="1841" y="104"/>
                </a:lnTo>
                <a:lnTo>
                  <a:pt x="1835" y="104"/>
                </a:lnTo>
                <a:lnTo>
                  <a:pt x="1823" y="104"/>
                </a:lnTo>
                <a:lnTo>
                  <a:pt x="1810" y="104"/>
                </a:lnTo>
                <a:lnTo>
                  <a:pt x="1804" y="104"/>
                </a:lnTo>
                <a:lnTo>
                  <a:pt x="1792" y="104"/>
                </a:lnTo>
                <a:lnTo>
                  <a:pt x="1780" y="104"/>
                </a:lnTo>
                <a:lnTo>
                  <a:pt x="1774" y="104"/>
                </a:lnTo>
                <a:lnTo>
                  <a:pt x="1762" y="104"/>
                </a:lnTo>
                <a:lnTo>
                  <a:pt x="1749" y="104"/>
                </a:lnTo>
                <a:lnTo>
                  <a:pt x="1743" y="104"/>
                </a:lnTo>
                <a:lnTo>
                  <a:pt x="1731" y="104"/>
                </a:lnTo>
                <a:lnTo>
                  <a:pt x="1719" y="104"/>
                </a:lnTo>
                <a:lnTo>
                  <a:pt x="1713" y="104"/>
                </a:lnTo>
                <a:lnTo>
                  <a:pt x="1700" y="104"/>
                </a:lnTo>
                <a:lnTo>
                  <a:pt x="1688" y="104"/>
                </a:lnTo>
                <a:lnTo>
                  <a:pt x="1682" y="104"/>
                </a:lnTo>
                <a:lnTo>
                  <a:pt x="1670" y="104"/>
                </a:lnTo>
                <a:lnTo>
                  <a:pt x="1658" y="104"/>
                </a:lnTo>
                <a:lnTo>
                  <a:pt x="1651" y="104"/>
                </a:lnTo>
                <a:lnTo>
                  <a:pt x="1639" y="104"/>
                </a:lnTo>
                <a:lnTo>
                  <a:pt x="1627" y="104"/>
                </a:lnTo>
                <a:lnTo>
                  <a:pt x="1621" y="104"/>
                </a:lnTo>
                <a:lnTo>
                  <a:pt x="1609" y="104"/>
                </a:lnTo>
                <a:lnTo>
                  <a:pt x="1596" y="104"/>
                </a:lnTo>
                <a:lnTo>
                  <a:pt x="1590" y="104"/>
                </a:lnTo>
                <a:lnTo>
                  <a:pt x="1578" y="104"/>
                </a:lnTo>
                <a:lnTo>
                  <a:pt x="1566" y="104"/>
                </a:lnTo>
                <a:lnTo>
                  <a:pt x="1560" y="104"/>
                </a:lnTo>
                <a:lnTo>
                  <a:pt x="1547" y="104"/>
                </a:lnTo>
                <a:lnTo>
                  <a:pt x="1535" y="104"/>
                </a:lnTo>
                <a:lnTo>
                  <a:pt x="1529" y="104"/>
                </a:lnTo>
                <a:lnTo>
                  <a:pt x="1517" y="104"/>
                </a:lnTo>
                <a:lnTo>
                  <a:pt x="1505" y="104"/>
                </a:lnTo>
                <a:lnTo>
                  <a:pt x="1499" y="104"/>
                </a:lnTo>
                <a:lnTo>
                  <a:pt x="1486" y="104"/>
                </a:lnTo>
                <a:lnTo>
                  <a:pt x="1474" y="104"/>
                </a:lnTo>
                <a:lnTo>
                  <a:pt x="1468" y="104"/>
                </a:lnTo>
                <a:lnTo>
                  <a:pt x="1456" y="104"/>
                </a:lnTo>
                <a:lnTo>
                  <a:pt x="1443" y="104"/>
                </a:lnTo>
                <a:lnTo>
                  <a:pt x="1437" y="104"/>
                </a:lnTo>
                <a:lnTo>
                  <a:pt x="1425" y="104"/>
                </a:lnTo>
                <a:lnTo>
                  <a:pt x="1413" y="104"/>
                </a:lnTo>
                <a:lnTo>
                  <a:pt x="1407" y="104"/>
                </a:lnTo>
                <a:lnTo>
                  <a:pt x="1395" y="104"/>
                </a:lnTo>
                <a:lnTo>
                  <a:pt x="1382" y="104"/>
                </a:lnTo>
                <a:lnTo>
                  <a:pt x="1376" y="104"/>
                </a:lnTo>
                <a:lnTo>
                  <a:pt x="1364" y="104"/>
                </a:lnTo>
                <a:lnTo>
                  <a:pt x="1352" y="104"/>
                </a:lnTo>
                <a:lnTo>
                  <a:pt x="1346" y="104"/>
                </a:lnTo>
                <a:lnTo>
                  <a:pt x="1333" y="104"/>
                </a:lnTo>
                <a:lnTo>
                  <a:pt x="1321" y="104"/>
                </a:lnTo>
                <a:lnTo>
                  <a:pt x="1315" y="104"/>
                </a:lnTo>
                <a:lnTo>
                  <a:pt x="1303" y="104"/>
                </a:lnTo>
                <a:lnTo>
                  <a:pt x="1291" y="104"/>
                </a:lnTo>
                <a:lnTo>
                  <a:pt x="1284" y="104"/>
                </a:lnTo>
                <a:lnTo>
                  <a:pt x="1272" y="104"/>
                </a:lnTo>
                <a:lnTo>
                  <a:pt x="1260" y="104"/>
                </a:lnTo>
                <a:lnTo>
                  <a:pt x="1254" y="104"/>
                </a:lnTo>
                <a:lnTo>
                  <a:pt x="1242" y="104"/>
                </a:lnTo>
                <a:lnTo>
                  <a:pt x="1229" y="104"/>
                </a:lnTo>
                <a:lnTo>
                  <a:pt x="1223" y="104"/>
                </a:lnTo>
                <a:lnTo>
                  <a:pt x="1211" y="104"/>
                </a:lnTo>
                <a:lnTo>
                  <a:pt x="1199" y="104"/>
                </a:lnTo>
                <a:lnTo>
                  <a:pt x="1193" y="104"/>
                </a:lnTo>
                <a:lnTo>
                  <a:pt x="1180" y="104"/>
                </a:lnTo>
                <a:lnTo>
                  <a:pt x="1168" y="104"/>
                </a:lnTo>
                <a:lnTo>
                  <a:pt x="1162" y="104"/>
                </a:lnTo>
                <a:lnTo>
                  <a:pt x="1150" y="104"/>
                </a:lnTo>
                <a:lnTo>
                  <a:pt x="1138" y="104"/>
                </a:lnTo>
                <a:lnTo>
                  <a:pt x="1131" y="104"/>
                </a:lnTo>
                <a:lnTo>
                  <a:pt x="1119" y="104"/>
                </a:lnTo>
                <a:lnTo>
                  <a:pt x="1107" y="104"/>
                </a:lnTo>
                <a:lnTo>
                  <a:pt x="1101" y="104"/>
                </a:lnTo>
                <a:lnTo>
                  <a:pt x="1089" y="104"/>
                </a:lnTo>
                <a:lnTo>
                  <a:pt x="1076" y="104"/>
                </a:lnTo>
                <a:lnTo>
                  <a:pt x="1070" y="104"/>
                </a:lnTo>
                <a:lnTo>
                  <a:pt x="1058" y="104"/>
                </a:lnTo>
                <a:lnTo>
                  <a:pt x="1046" y="104"/>
                </a:lnTo>
                <a:lnTo>
                  <a:pt x="1040" y="104"/>
                </a:lnTo>
                <a:lnTo>
                  <a:pt x="1028" y="104"/>
                </a:lnTo>
                <a:lnTo>
                  <a:pt x="1021" y="104"/>
                </a:lnTo>
                <a:lnTo>
                  <a:pt x="1009" y="104"/>
                </a:lnTo>
                <a:lnTo>
                  <a:pt x="997" y="104"/>
                </a:lnTo>
                <a:lnTo>
                  <a:pt x="991" y="104"/>
                </a:lnTo>
                <a:lnTo>
                  <a:pt x="979" y="104"/>
                </a:lnTo>
                <a:lnTo>
                  <a:pt x="966" y="104"/>
                </a:lnTo>
                <a:lnTo>
                  <a:pt x="960" y="104"/>
                </a:lnTo>
                <a:lnTo>
                  <a:pt x="948" y="104"/>
                </a:lnTo>
                <a:lnTo>
                  <a:pt x="936" y="104"/>
                </a:lnTo>
                <a:lnTo>
                  <a:pt x="930" y="104"/>
                </a:lnTo>
                <a:lnTo>
                  <a:pt x="917" y="104"/>
                </a:lnTo>
                <a:lnTo>
                  <a:pt x="905" y="104"/>
                </a:lnTo>
                <a:lnTo>
                  <a:pt x="899" y="104"/>
                </a:lnTo>
                <a:lnTo>
                  <a:pt x="887" y="104"/>
                </a:lnTo>
                <a:lnTo>
                  <a:pt x="875" y="104"/>
                </a:lnTo>
                <a:lnTo>
                  <a:pt x="868" y="104"/>
                </a:lnTo>
                <a:lnTo>
                  <a:pt x="856" y="104"/>
                </a:lnTo>
                <a:lnTo>
                  <a:pt x="844" y="104"/>
                </a:lnTo>
                <a:lnTo>
                  <a:pt x="838" y="104"/>
                </a:lnTo>
                <a:lnTo>
                  <a:pt x="826" y="104"/>
                </a:lnTo>
                <a:lnTo>
                  <a:pt x="813" y="104"/>
                </a:lnTo>
                <a:lnTo>
                  <a:pt x="807" y="104"/>
                </a:lnTo>
                <a:lnTo>
                  <a:pt x="795" y="104"/>
                </a:lnTo>
                <a:lnTo>
                  <a:pt x="783" y="104"/>
                </a:lnTo>
                <a:lnTo>
                  <a:pt x="777" y="104"/>
                </a:lnTo>
                <a:lnTo>
                  <a:pt x="764" y="104"/>
                </a:lnTo>
                <a:lnTo>
                  <a:pt x="752" y="104"/>
                </a:lnTo>
                <a:lnTo>
                  <a:pt x="746" y="104"/>
                </a:lnTo>
                <a:lnTo>
                  <a:pt x="734" y="104"/>
                </a:lnTo>
                <a:lnTo>
                  <a:pt x="722" y="104"/>
                </a:lnTo>
                <a:lnTo>
                  <a:pt x="716" y="104"/>
                </a:lnTo>
                <a:lnTo>
                  <a:pt x="703" y="104"/>
                </a:lnTo>
                <a:lnTo>
                  <a:pt x="691" y="104"/>
                </a:lnTo>
                <a:lnTo>
                  <a:pt x="685" y="104"/>
                </a:lnTo>
                <a:lnTo>
                  <a:pt x="673" y="104"/>
                </a:lnTo>
                <a:lnTo>
                  <a:pt x="661" y="104"/>
                </a:lnTo>
                <a:lnTo>
                  <a:pt x="654" y="104"/>
                </a:lnTo>
                <a:lnTo>
                  <a:pt x="642" y="104"/>
                </a:lnTo>
                <a:lnTo>
                  <a:pt x="630" y="104"/>
                </a:lnTo>
                <a:lnTo>
                  <a:pt x="624" y="104"/>
                </a:lnTo>
                <a:lnTo>
                  <a:pt x="612" y="104"/>
                </a:lnTo>
                <a:lnTo>
                  <a:pt x="599" y="104"/>
                </a:lnTo>
                <a:lnTo>
                  <a:pt x="593" y="104"/>
                </a:lnTo>
                <a:lnTo>
                  <a:pt x="581" y="104"/>
                </a:lnTo>
                <a:lnTo>
                  <a:pt x="569" y="104"/>
                </a:lnTo>
                <a:lnTo>
                  <a:pt x="563" y="104"/>
                </a:lnTo>
                <a:lnTo>
                  <a:pt x="550" y="104"/>
                </a:lnTo>
                <a:lnTo>
                  <a:pt x="538" y="104"/>
                </a:lnTo>
                <a:lnTo>
                  <a:pt x="532" y="104"/>
                </a:lnTo>
                <a:lnTo>
                  <a:pt x="520" y="104"/>
                </a:lnTo>
                <a:lnTo>
                  <a:pt x="508" y="104"/>
                </a:lnTo>
                <a:lnTo>
                  <a:pt x="501" y="104"/>
                </a:lnTo>
                <a:lnTo>
                  <a:pt x="489" y="104"/>
                </a:lnTo>
                <a:lnTo>
                  <a:pt x="477" y="104"/>
                </a:lnTo>
                <a:lnTo>
                  <a:pt x="471" y="104"/>
                </a:lnTo>
                <a:lnTo>
                  <a:pt x="459" y="104"/>
                </a:lnTo>
                <a:lnTo>
                  <a:pt x="446" y="104"/>
                </a:lnTo>
                <a:lnTo>
                  <a:pt x="440" y="104"/>
                </a:lnTo>
                <a:lnTo>
                  <a:pt x="428" y="104"/>
                </a:lnTo>
                <a:lnTo>
                  <a:pt x="416" y="104"/>
                </a:lnTo>
                <a:lnTo>
                  <a:pt x="410" y="104"/>
                </a:lnTo>
                <a:lnTo>
                  <a:pt x="397" y="104"/>
                </a:lnTo>
                <a:lnTo>
                  <a:pt x="385" y="104"/>
                </a:lnTo>
                <a:lnTo>
                  <a:pt x="379" y="104"/>
                </a:lnTo>
                <a:lnTo>
                  <a:pt x="367" y="104"/>
                </a:lnTo>
                <a:lnTo>
                  <a:pt x="355" y="104"/>
                </a:lnTo>
                <a:lnTo>
                  <a:pt x="349" y="104"/>
                </a:lnTo>
                <a:lnTo>
                  <a:pt x="336" y="104"/>
                </a:lnTo>
                <a:lnTo>
                  <a:pt x="324" y="104"/>
                </a:lnTo>
                <a:lnTo>
                  <a:pt x="318" y="104"/>
                </a:lnTo>
                <a:lnTo>
                  <a:pt x="306" y="104"/>
                </a:lnTo>
                <a:lnTo>
                  <a:pt x="293" y="104"/>
                </a:lnTo>
                <a:lnTo>
                  <a:pt x="287" y="104"/>
                </a:lnTo>
                <a:lnTo>
                  <a:pt x="275" y="104"/>
                </a:lnTo>
                <a:lnTo>
                  <a:pt x="263" y="104"/>
                </a:lnTo>
                <a:lnTo>
                  <a:pt x="257" y="104"/>
                </a:lnTo>
                <a:lnTo>
                  <a:pt x="245" y="104"/>
                </a:lnTo>
                <a:lnTo>
                  <a:pt x="232" y="104"/>
                </a:lnTo>
                <a:lnTo>
                  <a:pt x="226" y="104"/>
                </a:lnTo>
                <a:lnTo>
                  <a:pt x="214" y="104"/>
                </a:lnTo>
                <a:lnTo>
                  <a:pt x="202" y="104"/>
                </a:lnTo>
                <a:lnTo>
                  <a:pt x="196" y="104"/>
                </a:lnTo>
                <a:lnTo>
                  <a:pt x="183" y="104"/>
                </a:lnTo>
                <a:lnTo>
                  <a:pt x="171" y="104"/>
                </a:lnTo>
                <a:lnTo>
                  <a:pt x="165" y="104"/>
                </a:lnTo>
                <a:lnTo>
                  <a:pt x="153" y="104"/>
                </a:lnTo>
                <a:lnTo>
                  <a:pt x="141" y="104"/>
                </a:lnTo>
                <a:lnTo>
                  <a:pt x="134" y="104"/>
                </a:lnTo>
                <a:lnTo>
                  <a:pt x="122" y="104"/>
                </a:lnTo>
                <a:lnTo>
                  <a:pt x="110" y="104"/>
                </a:lnTo>
                <a:lnTo>
                  <a:pt x="104" y="104"/>
                </a:lnTo>
                <a:lnTo>
                  <a:pt x="92" y="104"/>
                </a:lnTo>
                <a:lnTo>
                  <a:pt x="79" y="104"/>
                </a:lnTo>
                <a:lnTo>
                  <a:pt x="73" y="104"/>
                </a:lnTo>
                <a:lnTo>
                  <a:pt x="61" y="104"/>
                </a:lnTo>
                <a:lnTo>
                  <a:pt x="49" y="104"/>
                </a:lnTo>
                <a:lnTo>
                  <a:pt x="43" y="104"/>
                </a:lnTo>
                <a:lnTo>
                  <a:pt x="30" y="104"/>
                </a:lnTo>
                <a:lnTo>
                  <a:pt x="18" y="104"/>
                </a:lnTo>
                <a:lnTo>
                  <a:pt x="12" y="104"/>
                </a:lnTo>
                <a:lnTo>
                  <a:pt x="0" y="104"/>
                </a:lnTo>
                <a:close/>
              </a:path>
            </a:pathLst>
          </a:custGeom>
          <a:solidFill>
            <a:srgbClr val="FF0000"/>
          </a:solidFill>
          <a:ln w="9525">
            <a:noFill/>
            <a:round/>
            <a:headEnd/>
            <a:tailEnd/>
          </a:ln>
        </p:spPr>
        <p:txBody>
          <a:bodyPr/>
          <a:lstStyle/>
          <a:p>
            <a:endParaRPr lang="en-GB"/>
          </a:p>
        </p:txBody>
      </p:sp>
      <p:sp>
        <p:nvSpPr>
          <p:cNvPr id="52213" name="Freeform 1013"/>
          <p:cNvSpPr>
            <a:spLocks/>
          </p:cNvSpPr>
          <p:nvPr/>
        </p:nvSpPr>
        <p:spPr bwMode="auto">
          <a:xfrm>
            <a:off x="812800" y="5546725"/>
            <a:ext cx="6467475" cy="320675"/>
          </a:xfrm>
          <a:custGeom>
            <a:avLst/>
            <a:gdLst>
              <a:gd name="T0" fmla="*/ 2147483647 w 4074"/>
              <a:gd name="T1" fmla="*/ 2147483647 h 202"/>
              <a:gd name="T2" fmla="*/ 2147483647 w 4074"/>
              <a:gd name="T3" fmla="*/ 2147483647 h 202"/>
              <a:gd name="T4" fmla="*/ 2147483647 w 4074"/>
              <a:gd name="T5" fmla="*/ 2147483647 h 202"/>
              <a:gd name="T6" fmla="*/ 2147483647 w 4074"/>
              <a:gd name="T7" fmla="*/ 2147483647 h 202"/>
              <a:gd name="T8" fmla="*/ 2147483647 w 4074"/>
              <a:gd name="T9" fmla="*/ 2147483647 h 202"/>
              <a:gd name="T10" fmla="*/ 2147483647 w 4074"/>
              <a:gd name="T11" fmla="*/ 2147483647 h 202"/>
              <a:gd name="T12" fmla="*/ 2147483647 w 4074"/>
              <a:gd name="T13" fmla="*/ 2147483647 h 202"/>
              <a:gd name="T14" fmla="*/ 2147483647 w 4074"/>
              <a:gd name="T15" fmla="*/ 2147483647 h 202"/>
              <a:gd name="T16" fmla="*/ 2147483647 w 4074"/>
              <a:gd name="T17" fmla="*/ 2147483647 h 202"/>
              <a:gd name="T18" fmla="*/ 2147483647 w 4074"/>
              <a:gd name="T19" fmla="*/ 2147483647 h 202"/>
              <a:gd name="T20" fmla="*/ 2147483647 w 4074"/>
              <a:gd name="T21" fmla="*/ 2147483647 h 202"/>
              <a:gd name="T22" fmla="*/ 2147483647 w 4074"/>
              <a:gd name="T23" fmla="*/ 2147483647 h 202"/>
              <a:gd name="T24" fmla="*/ 2147483647 w 4074"/>
              <a:gd name="T25" fmla="*/ 2147483647 h 202"/>
              <a:gd name="T26" fmla="*/ 2147483647 w 4074"/>
              <a:gd name="T27" fmla="*/ 2147483647 h 202"/>
              <a:gd name="T28" fmla="*/ 2147483647 w 4074"/>
              <a:gd name="T29" fmla="*/ 2147483647 h 202"/>
              <a:gd name="T30" fmla="*/ 2147483647 w 4074"/>
              <a:gd name="T31" fmla="*/ 0 h 202"/>
              <a:gd name="T32" fmla="*/ 2147483647 w 4074"/>
              <a:gd name="T33" fmla="*/ 2147483647 h 202"/>
              <a:gd name="T34" fmla="*/ 2147483647 w 4074"/>
              <a:gd name="T35" fmla="*/ 2147483647 h 202"/>
              <a:gd name="T36" fmla="*/ 2147483647 w 4074"/>
              <a:gd name="T37" fmla="*/ 2147483647 h 202"/>
              <a:gd name="T38" fmla="*/ 2147483647 w 4074"/>
              <a:gd name="T39" fmla="*/ 2147483647 h 202"/>
              <a:gd name="T40" fmla="*/ 2147483647 w 4074"/>
              <a:gd name="T41" fmla="*/ 2147483647 h 202"/>
              <a:gd name="T42" fmla="*/ 2147483647 w 4074"/>
              <a:gd name="T43" fmla="*/ 2147483647 h 202"/>
              <a:gd name="T44" fmla="*/ 2147483647 w 4074"/>
              <a:gd name="T45" fmla="*/ 2147483647 h 202"/>
              <a:gd name="T46" fmla="*/ 2147483647 w 4074"/>
              <a:gd name="T47" fmla="*/ 2147483647 h 202"/>
              <a:gd name="T48" fmla="*/ 2147483647 w 4074"/>
              <a:gd name="T49" fmla="*/ 2147483647 h 202"/>
              <a:gd name="T50" fmla="*/ 2147483647 w 4074"/>
              <a:gd name="T51" fmla="*/ 2147483647 h 202"/>
              <a:gd name="T52" fmla="*/ 2147483647 w 4074"/>
              <a:gd name="T53" fmla="*/ 2147483647 h 202"/>
              <a:gd name="T54" fmla="*/ 2147483647 w 4074"/>
              <a:gd name="T55" fmla="*/ 2147483647 h 202"/>
              <a:gd name="T56" fmla="*/ 2147483647 w 4074"/>
              <a:gd name="T57" fmla="*/ 2147483647 h 202"/>
              <a:gd name="T58" fmla="*/ 2147483647 w 4074"/>
              <a:gd name="T59" fmla="*/ 2147483647 h 202"/>
              <a:gd name="T60" fmla="*/ 2147483647 w 4074"/>
              <a:gd name="T61" fmla="*/ 2147483647 h 202"/>
              <a:gd name="T62" fmla="*/ 2147483647 w 4074"/>
              <a:gd name="T63" fmla="*/ 2147483647 h 202"/>
              <a:gd name="T64" fmla="*/ 2147483647 w 4074"/>
              <a:gd name="T65" fmla="*/ 2147483647 h 202"/>
              <a:gd name="T66" fmla="*/ 2147483647 w 4074"/>
              <a:gd name="T67" fmla="*/ 2147483647 h 202"/>
              <a:gd name="T68" fmla="*/ 2147483647 w 4074"/>
              <a:gd name="T69" fmla="*/ 2147483647 h 202"/>
              <a:gd name="T70" fmla="*/ 2147483647 w 4074"/>
              <a:gd name="T71" fmla="*/ 2147483647 h 202"/>
              <a:gd name="T72" fmla="*/ 2147483647 w 4074"/>
              <a:gd name="T73" fmla="*/ 2147483647 h 202"/>
              <a:gd name="T74" fmla="*/ 2147483647 w 4074"/>
              <a:gd name="T75" fmla="*/ 2147483647 h 202"/>
              <a:gd name="T76" fmla="*/ 2147483647 w 4074"/>
              <a:gd name="T77" fmla="*/ 2147483647 h 202"/>
              <a:gd name="T78" fmla="*/ 2147483647 w 4074"/>
              <a:gd name="T79" fmla="*/ 2147483647 h 202"/>
              <a:gd name="T80" fmla="*/ 2147483647 w 4074"/>
              <a:gd name="T81" fmla="*/ 2147483647 h 202"/>
              <a:gd name="T82" fmla="*/ 2147483647 w 4074"/>
              <a:gd name="T83" fmla="*/ 2147483647 h 202"/>
              <a:gd name="T84" fmla="*/ 2147483647 w 4074"/>
              <a:gd name="T85" fmla="*/ 2147483647 h 202"/>
              <a:gd name="T86" fmla="*/ 2147483647 w 4074"/>
              <a:gd name="T87" fmla="*/ 2147483647 h 202"/>
              <a:gd name="T88" fmla="*/ 2147483647 w 4074"/>
              <a:gd name="T89" fmla="*/ 2147483647 h 202"/>
              <a:gd name="T90" fmla="*/ 2147483647 w 4074"/>
              <a:gd name="T91" fmla="*/ 2147483647 h 202"/>
              <a:gd name="T92" fmla="*/ 2147483647 w 4074"/>
              <a:gd name="T93" fmla="*/ 2147483647 h 202"/>
              <a:gd name="T94" fmla="*/ 2147483647 w 4074"/>
              <a:gd name="T95" fmla="*/ 2147483647 h 202"/>
              <a:gd name="T96" fmla="*/ 2147483647 w 4074"/>
              <a:gd name="T97" fmla="*/ 2147483647 h 202"/>
              <a:gd name="T98" fmla="*/ 2147483647 w 4074"/>
              <a:gd name="T99" fmla="*/ 2147483647 h 202"/>
              <a:gd name="T100" fmla="*/ 2147483647 w 4074"/>
              <a:gd name="T101" fmla="*/ 2147483647 h 202"/>
              <a:gd name="T102" fmla="*/ 2147483647 w 4074"/>
              <a:gd name="T103" fmla="*/ 2147483647 h 202"/>
              <a:gd name="T104" fmla="*/ 2147483647 w 4074"/>
              <a:gd name="T105" fmla="*/ 2147483647 h 202"/>
              <a:gd name="T106" fmla="*/ 2147483647 w 4074"/>
              <a:gd name="T107" fmla="*/ 2147483647 h 202"/>
              <a:gd name="T108" fmla="*/ 2147483647 w 4074"/>
              <a:gd name="T109" fmla="*/ 2147483647 h 202"/>
              <a:gd name="T110" fmla="*/ 2147483647 w 4074"/>
              <a:gd name="T111" fmla="*/ 2147483647 h 202"/>
              <a:gd name="T112" fmla="*/ 2147483647 w 4074"/>
              <a:gd name="T113" fmla="*/ 2147483647 h 202"/>
              <a:gd name="T114" fmla="*/ 2147483647 w 4074"/>
              <a:gd name="T115" fmla="*/ 2147483647 h 202"/>
              <a:gd name="T116" fmla="*/ 2147483647 w 4074"/>
              <a:gd name="T117" fmla="*/ 2147483647 h 202"/>
              <a:gd name="T118" fmla="*/ 2147483647 w 4074"/>
              <a:gd name="T119" fmla="*/ 2147483647 h 202"/>
              <a:gd name="T120" fmla="*/ 2147483647 w 4074"/>
              <a:gd name="T121" fmla="*/ 2147483647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4"/>
              <a:gd name="T184" fmla="*/ 0 h 202"/>
              <a:gd name="T185" fmla="*/ 4074 w 4074"/>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4" h="202">
                <a:moveTo>
                  <a:pt x="0" y="202"/>
                </a:moveTo>
                <a:lnTo>
                  <a:pt x="0" y="202"/>
                </a:lnTo>
                <a:lnTo>
                  <a:pt x="12" y="202"/>
                </a:lnTo>
                <a:lnTo>
                  <a:pt x="18" y="202"/>
                </a:lnTo>
                <a:lnTo>
                  <a:pt x="30" y="202"/>
                </a:lnTo>
                <a:lnTo>
                  <a:pt x="43" y="202"/>
                </a:lnTo>
                <a:lnTo>
                  <a:pt x="49" y="202"/>
                </a:lnTo>
                <a:lnTo>
                  <a:pt x="61" y="202"/>
                </a:lnTo>
                <a:lnTo>
                  <a:pt x="73" y="202"/>
                </a:lnTo>
                <a:lnTo>
                  <a:pt x="79" y="202"/>
                </a:lnTo>
                <a:lnTo>
                  <a:pt x="92" y="202"/>
                </a:lnTo>
                <a:lnTo>
                  <a:pt x="104" y="202"/>
                </a:lnTo>
                <a:lnTo>
                  <a:pt x="110" y="202"/>
                </a:lnTo>
                <a:lnTo>
                  <a:pt x="122" y="202"/>
                </a:lnTo>
                <a:lnTo>
                  <a:pt x="134" y="202"/>
                </a:lnTo>
                <a:lnTo>
                  <a:pt x="141" y="202"/>
                </a:lnTo>
                <a:lnTo>
                  <a:pt x="153" y="202"/>
                </a:lnTo>
                <a:lnTo>
                  <a:pt x="165" y="202"/>
                </a:lnTo>
                <a:lnTo>
                  <a:pt x="171" y="202"/>
                </a:lnTo>
                <a:lnTo>
                  <a:pt x="183" y="202"/>
                </a:lnTo>
                <a:lnTo>
                  <a:pt x="196" y="202"/>
                </a:lnTo>
                <a:lnTo>
                  <a:pt x="202" y="202"/>
                </a:lnTo>
                <a:lnTo>
                  <a:pt x="214" y="202"/>
                </a:lnTo>
                <a:lnTo>
                  <a:pt x="226" y="202"/>
                </a:lnTo>
                <a:lnTo>
                  <a:pt x="232" y="202"/>
                </a:lnTo>
                <a:lnTo>
                  <a:pt x="245" y="202"/>
                </a:lnTo>
                <a:lnTo>
                  <a:pt x="257" y="202"/>
                </a:lnTo>
                <a:lnTo>
                  <a:pt x="263" y="202"/>
                </a:lnTo>
                <a:lnTo>
                  <a:pt x="275" y="202"/>
                </a:lnTo>
                <a:lnTo>
                  <a:pt x="287" y="202"/>
                </a:lnTo>
                <a:lnTo>
                  <a:pt x="293" y="202"/>
                </a:lnTo>
                <a:lnTo>
                  <a:pt x="306" y="202"/>
                </a:lnTo>
                <a:lnTo>
                  <a:pt x="318" y="202"/>
                </a:lnTo>
                <a:lnTo>
                  <a:pt x="324" y="202"/>
                </a:lnTo>
                <a:lnTo>
                  <a:pt x="336" y="202"/>
                </a:lnTo>
                <a:lnTo>
                  <a:pt x="349" y="202"/>
                </a:lnTo>
                <a:lnTo>
                  <a:pt x="355" y="202"/>
                </a:lnTo>
                <a:lnTo>
                  <a:pt x="367" y="202"/>
                </a:lnTo>
                <a:lnTo>
                  <a:pt x="379" y="202"/>
                </a:lnTo>
                <a:lnTo>
                  <a:pt x="385" y="202"/>
                </a:lnTo>
                <a:lnTo>
                  <a:pt x="397" y="202"/>
                </a:lnTo>
                <a:lnTo>
                  <a:pt x="410" y="202"/>
                </a:lnTo>
                <a:lnTo>
                  <a:pt x="416" y="202"/>
                </a:lnTo>
                <a:lnTo>
                  <a:pt x="428" y="202"/>
                </a:lnTo>
                <a:lnTo>
                  <a:pt x="440" y="202"/>
                </a:lnTo>
                <a:lnTo>
                  <a:pt x="446" y="202"/>
                </a:lnTo>
                <a:lnTo>
                  <a:pt x="459" y="202"/>
                </a:lnTo>
                <a:lnTo>
                  <a:pt x="471" y="202"/>
                </a:lnTo>
                <a:lnTo>
                  <a:pt x="477" y="202"/>
                </a:lnTo>
                <a:lnTo>
                  <a:pt x="489" y="202"/>
                </a:lnTo>
                <a:lnTo>
                  <a:pt x="501" y="202"/>
                </a:lnTo>
                <a:lnTo>
                  <a:pt x="508" y="202"/>
                </a:lnTo>
                <a:lnTo>
                  <a:pt x="520" y="202"/>
                </a:lnTo>
                <a:lnTo>
                  <a:pt x="532" y="202"/>
                </a:lnTo>
                <a:lnTo>
                  <a:pt x="538" y="202"/>
                </a:lnTo>
                <a:lnTo>
                  <a:pt x="550" y="202"/>
                </a:lnTo>
                <a:lnTo>
                  <a:pt x="563" y="196"/>
                </a:lnTo>
                <a:lnTo>
                  <a:pt x="569" y="196"/>
                </a:lnTo>
                <a:lnTo>
                  <a:pt x="581" y="196"/>
                </a:lnTo>
                <a:lnTo>
                  <a:pt x="593" y="196"/>
                </a:lnTo>
                <a:lnTo>
                  <a:pt x="599" y="196"/>
                </a:lnTo>
                <a:lnTo>
                  <a:pt x="612" y="196"/>
                </a:lnTo>
                <a:lnTo>
                  <a:pt x="624" y="196"/>
                </a:lnTo>
                <a:lnTo>
                  <a:pt x="630" y="196"/>
                </a:lnTo>
                <a:lnTo>
                  <a:pt x="642" y="196"/>
                </a:lnTo>
                <a:lnTo>
                  <a:pt x="654" y="196"/>
                </a:lnTo>
                <a:lnTo>
                  <a:pt x="661" y="196"/>
                </a:lnTo>
                <a:lnTo>
                  <a:pt x="673" y="196"/>
                </a:lnTo>
                <a:lnTo>
                  <a:pt x="685" y="196"/>
                </a:lnTo>
                <a:lnTo>
                  <a:pt x="691" y="196"/>
                </a:lnTo>
                <a:lnTo>
                  <a:pt x="703" y="196"/>
                </a:lnTo>
                <a:lnTo>
                  <a:pt x="716" y="196"/>
                </a:lnTo>
                <a:lnTo>
                  <a:pt x="722" y="196"/>
                </a:lnTo>
                <a:lnTo>
                  <a:pt x="734" y="196"/>
                </a:lnTo>
                <a:lnTo>
                  <a:pt x="746" y="196"/>
                </a:lnTo>
                <a:lnTo>
                  <a:pt x="752" y="196"/>
                </a:lnTo>
                <a:lnTo>
                  <a:pt x="764" y="196"/>
                </a:lnTo>
                <a:lnTo>
                  <a:pt x="777" y="196"/>
                </a:lnTo>
                <a:lnTo>
                  <a:pt x="783" y="196"/>
                </a:lnTo>
                <a:lnTo>
                  <a:pt x="795" y="196"/>
                </a:lnTo>
                <a:lnTo>
                  <a:pt x="807" y="189"/>
                </a:lnTo>
                <a:lnTo>
                  <a:pt x="813" y="189"/>
                </a:lnTo>
                <a:lnTo>
                  <a:pt x="826" y="189"/>
                </a:lnTo>
                <a:lnTo>
                  <a:pt x="838" y="189"/>
                </a:lnTo>
                <a:lnTo>
                  <a:pt x="844" y="189"/>
                </a:lnTo>
                <a:lnTo>
                  <a:pt x="856" y="189"/>
                </a:lnTo>
                <a:lnTo>
                  <a:pt x="868" y="189"/>
                </a:lnTo>
                <a:lnTo>
                  <a:pt x="875" y="189"/>
                </a:lnTo>
                <a:lnTo>
                  <a:pt x="887" y="189"/>
                </a:lnTo>
                <a:lnTo>
                  <a:pt x="899" y="189"/>
                </a:lnTo>
                <a:lnTo>
                  <a:pt x="905" y="189"/>
                </a:lnTo>
                <a:lnTo>
                  <a:pt x="917" y="183"/>
                </a:lnTo>
                <a:lnTo>
                  <a:pt x="930" y="183"/>
                </a:lnTo>
                <a:lnTo>
                  <a:pt x="936" y="183"/>
                </a:lnTo>
                <a:lnTo>
                  <a:pt x="948" y="183"/>
                </a:lnTo>
                <a:lnTo>
                  <a:pt x="960" y="183"/>
                </a:lnTo>
                <a:lnTo>
                  <a:pt x="966" y="183"/>
                </a:lnTo>
                <a:lnTo>
                  <a:pt x="979" y="183"/>
                </a:lnTo>
                <a:lnTo>
                  <a:pt x="991" y="183"/>
                </a:lnTo>
                <a:lnTo>
                  <a:pt x="997" y="183"/>
                </a:lnTo>
                <a:lnTo>
                  <a:pt x="1009" y="177"/>
                </a:lnTo>
                <a:lnTo>
                  <a:pt x="1021" y="177"/>
                </a:lnTo>
                <a:lnTo>
                  <a:pt x="1028" y="177"/>
                </a:lnTo>
                <a:lnTo>
                  <a:pt x="1040" y="177"/>
                </a:lnTo>
                <a:lnTo>
                  <a:pt x="1046" y="171"/>
                </a:lnTo>
                <a:lnTo>
                  <a:pt x="1058" y="171"/>
                </a:lnTo>
                <a:lnTo>
                  <a:pt x="1070" y="171"/>
                </a:lnTo>
                <a:lnTo>
                  <a:pt x="1076" y="171"/>
                </a:lnTo>
                <a:lnTo>
                  <a:pt x="1089" y="165"/>
                </a:lnTo>
                <a:lnTo>
                  <a:pt x="1101" y="165"/>
                </a:lnTo>
                <a:lnTo>
                  <a:pt x="1107" y="165"/>
                </a:lnTo>
                <a:lnTo>
                  <a:pt x="1119" y="165"/>
                </a:lnTo>
                <a:lnTo>
                  <a:pt x="1131" y="165"/>
                </a:lnTo>
                <a:lnTo>
                  <a:pt x="1138" y="159"/>
                </a:lnTo>
                <a:lnTo>
                  <a:pt x="1150" y="159"/>
                </a:lnTo>
                <a:lnTo>
                  <a:pt x="1162" y="165"/>
                </a:lnTo>
                <a:lnTo>
                  <a:pt x="1168" y="165"/>
                </a:lnTo>
                <a:lnTo>
                  <a:pt x="1180" y="159"/>
                </a:lnTo>
                <a:lnTo>
                  <a:pt x="1193" y="159"/>
                </a:lnTo>
                <a:lnTo>
                  <a:pt x="1199" y="159"/>
                </a:lnTo>
                <a:lnTo>
                  <a:pt x="1211" y="165"/>
                </a:lnTo>
                <a:lnTo>
                  <a:pt x="1223" y="159"/>
                </a:lnTo>
                <a:lnTo>
                  <a:pt x="1229" y="165"/>
                </a:lnTo>
                <a:lnTo>
                  <a:pt x="1242" y="159"/>
                </a:lnTo>
                <a:lnTo>
                  <a:pt x="1254" y="153"/>
                </a:lnTo>
                <a:lnTo>
                  <a:pt x="1260" y="153"/>
                </a:lnTo>
                <a:lnTo>
                  <a:pt x="1272" y="153"/>
                </a:lnTo>
                <a:lnTo>
                  <a:pt x="1284" y="153"/>
                </a:lnTo>
                <a:lnTo>
                  <a:pt x="1291" y="153"/>
                </a:lnTo>
                <a:lnTo>
                  <a:pt x="1303" y="153"/>
                </a:lnTo>
                <a:lnTo>
                  <a:pt x="1315" y="147"/>
                </a:lnTo>
                <a:lnTo>
                  <a:pt x="1321" y="153"/>
                </a:lnTo>
                <a:lnTo>
                  <a:pt x="1333" y="153"/>
                </a:lnTo>
                <a:lnTo>
                  <a:pt x="1346" y="159"/>
                </a:lnTo>
                <a:lnTo>
                  <a:pt x="1352" y="159"/>
                </a:lnTo>
                <a:lnTo>
                  <a:pt x="1364" y="153"/>
                </a:lnTo>
                <a:lnTo>
                  <a:pt x="1376" y="153"/>
                </a:lnTo>
                <a:lnTo>
                  <a:pt x="1382" y="147"/>
                </a:lnTo>
                <a:lnTo>
                  <a:pt x="1395" y="141"/>
                </a:lnTo>
                <a:lnTo>
                  <a:pt x="1407" y="147"/>
                </a:lnTo>
                <a:lnTo>
                  <a:pt x="1413" y="141"/>
                </a:lnTo>
                <a:lnTo>
                  <a:pt x="1425" y="141"/>
                </a:lnTo>
                <a:lnTo>
                  <a:pt x="1437" y="135"/>
                </a:lnTo>
                <a:lnTo>
                  <a:pt x="1443" y="135"/>
                </a:lnTo>
                <a:lnTo>
                  <a:pt x="1456" y="135"/>
                </a:lnTo>
                <a:lnTo>
                  <a:pt x="1468" y="135"/>
                </a:lnTo>
                <a:lnTo>
                  <a:pt x="1474" y="141"/>
                </a:lnTo>
                <a:lnTo>
                  <a:pt x="1486" y="135"/>
                </a:lnTo>
                <a:lnTo>
                  <a:pt x="1499" y="128"/>
                </a:lnTo>
                <a:lnTo>
                  <a:pt x="1505" y="128"/>
                </a:lnTo>
                <a:lnTo>
                  <a:pt x="1517" y="128"/>
                </a:lnTo>
                <a:lnTo>
                  <a:pt x="1529" y="128"/>
                </a:lnTo>
                <a:lnTo>
                  <a:pt x="1535" y="122"/>
                </a:lnTo>
                <a:lnTo>
                  <a:pt x="1547" y="122"/>
                </a:lnTo>
                <a:lnTo>
                  <a:pt x="1560" y="122"/>
                </a:lnTo>
                <a:lnTo>
                  <a:pt x="1566" y="122"/>
                </a:lnTo>
                <a:lnTo>
                  <a:pt x="1578" y="116"/>
                </a:lnTo>
                <a:lnTo>
                  <a:pt x="1590" y="110"/>
                </a:lnTo>
                <a:lnTo>
                  <a:pt x="1596" y="110"/>
                </a:lnTo>
                <a:lnTo>
                  <a:pt x="1609" y="110"/>
                </a:lnTo>
                <a:lnTo>
                  <a:pt x="1621" y="110"/>
                </a:lnTo>
                <a:lnTo>
                  <a:pt x="1627" y="104"/>
                </a:lnTo>
                <a:lnTo>
                  <a:pt x="1639" y="104"/>
                </a:lnTo>
                <a:lnTo>
                  <a:pt x="1651" y="98"/>
                </a:lnTo>
                <a:lnTo>
                  <a:pt x="1658" y="92"/>
                </a:lnTo>
                <a:lnTo>
                  <a:pt x="1670" y="86"/>
                </a:lnTo>
                <a:lnTo>
                  <a:pt x="1682" y="86"/>
                </a:lnTo>
                <a:lnTo>
                  <a:pt x="1688" y="80"/>
                </a:lnTo>
                <a:lnTo>
                  <a:pt x="1700" y="73"/>
                </a:lnTo>
                <a:lnTo>
                  <a:pt x="1713" y="67"/>
                </a:lnTo>
                <a:lnTo>
                  <a:pt x="1719" y="61"/>
                </a:lnTo>
                <a:lnTo>
                  <a:pt x="1731" y="55"/>
                </a:lnTo>
                <a:lnTo>
                  <a:pt x="1743" y="55"/>
                </a:lnTo>
                <a:lnTo>
                  <a:pt x="1749" y="49"/>
                </a:lnTo>
                <a:lnTo>
                  <a:pt x="1762" y="37"/>
                </a:lnTo>
                <a:lnTo>
                  <a:pt x="1774" y="43"/>
                </a:lnTo>
                <a:lnTo>
                  <a:pt x="1780" y="49"/>
                </a:lnTo>
                <a:lnTo>
                  <a:pt x="1792" y="43"/>
                </a:lnTo>
                <a:lnTo>
                  <a:pt x="1804" y="43"/>
                </a:lnTo>
                <a:lnTo>
                  <a:pt x="1810" y="37"/>
                </a:lnTo>
                <a:lnTo>
                  <a:pt x="1823" y="31"/>
                </a:lnTo>
                <a:lnTo>
                  <a:pt x="1835" y="37"/>
                </a:lnTo>
                <a:lnTo>
                  <a:pt x="1841" y="43"/>
                </a:lnTo>
                <a:lnTo>
                  <a:pt x="1853" y="49"/>
                </a:lnTo>
                <a:lnTo>
                  <a:pt x="1866" y="49"/>
                </a:lnTo>
                <a:lnTo>
                  <a:pt x="1872" y="49"/>
                </a:lnTo>
                <a:lnTo>
                  <a:pt x="1884" y="43"/>
                </a:lnTo>
                <a:lnTo>
                  <a:pt x="1896" y="43"/>
                </a:lnTo>
                <a:lnTo>
                  <a:pt x="1902" y="43"/>
                </a:lnTo>
                <a:lnTo>
                  <a:pt x="1914" y="37"/>
                </a:lnTo>
                <a:lnTo>
                  <a:pt x="1927" y="31"/>
                </a:lnTo>
                <a:lnTo>
                  <a:pt x="1933" y="25"/>
                </a:lnTo>
                <a:lnTo>
                  <a:pt x="1945" y="25"/>
                </a:lnTo>
                <a:lnTo>
                  <a:pt x="1957" y="18"/>
                </a:lnTo>
                <a:lnTo>
                  <a:pt x="1963" y="18"/>
                </a:lnTo>
                <a:lnTo>
                  <a:pt x="1976" y="12"/>
                </a:lnTo>
                <a:lnTo>
                  <a:pt x="1988" y="12"/>
                </a:lnTo>
                <a:lnTo>
                  <a:pt x="1994" y="12"/>
                </a:lnTo>
                <a:lnTo>
                  <a:pt x="2006" y="6"/>
                </a:lnTo>
                <a:lnTo>
                  <a:pt x="2018" y="6"/>
                </a:lnTo>
                <a:lnTo>
                  <a:pt x="2025" y="6"/>
                </a:lnTo>
                <a:lnTo>
                  <a:pt x="2037" y="0"/>
                </a:lnTo>
                <a:lnTo>
                  <a:pt x="2049" y="0"/>
                </a:lnTo>
                <a:lnTo>
                  <a:pt x="2055" y="0"/>
                </a:lnTo>
                <a:lnTo>
                  <a:pt x="2067" y="0"/>
                </a:lnTo>
                <a:lnTo>
                  <a:pt x="2080" y="0"/>
                </a:lnTo>
                <a:lnTo>
                  <a:pt x="2086" y="0"/>
                </a:lnTo>
                <a:lnTo>
                  <a:pt x="2098" y="0"/>
                </a:lnTo>
                <a:lnTo>
                  <a:pt x="2110" y="6"/>
                </a:lnTo>
                <a:lnTo>
                  <a:pt x="2116" y="6"/>
                </a:lnTo>
                <a:lnTo>
                  <a:pt x="2129" y="6"/>
                </a:lnTo>
                <a:lnTo>
                  <a:pt x="2141" y="6"/>
                </a:lnTo>
                <a:lnTo>
                  <a:pt x="2147" y="12"/>
                </a:lnTo>
                <a:lnTo>
                  <a:pt x="2159" y="12"/>
                </a:lnTo>
                <a:lnTo>
                  <a:pt x="2171" y="18"/>
                </a:lnTo>
                <a:lnTo>
                  <a:pt x="2177" y="18"/>
                </a:lnTo>
                <a:lnTo>
                  <a:pt x="2190" y="25"/>
                </a:lnTo>
                <a:lnTo>
                  <a:pt x="2202" y="25"/>
                </a:lnTo>
                <a:lnTo>
                  <a:pt x="2208" y="31"/>
                </a:lnTo>
                <a:lnTo>
                  <a:pt x="2220" y="37"/>
                </a:lnTo>
                <a:lnTo>
                  <a:pt x="2233" y="37"/>
                </a:lnTo>
                <a:lnTo>
                  <a:pt x="2239" y="43"/>
                </a:lnTo>
                <a:lnTo>
                  <a:pt x="2251" y="43"/>
                </a:lnTo>
                <a:lnTo>
                  <a:pt x="2263" y="49"/>
                </a:lnTo>
                <a:lnTo>
                  <a:pt x="2269" y="55"/>
                </a:lnTo>
                <a:lnTo>
                  <a:pt x="2281" y="55"/>
                </a:lnTo>
                <a:lnTo>
                  <a:pt x="2294" y="61"/>
                </a:lnTo>
                <a:lnTo>
                  <a:pt x="2300" y="67"/>
                </a:lnTo>
                <a:lnTo>
                  <a:pt x="2312" y="67"/>
                </a:lnTo>
                <a:lnTo>
                  <a:pt x="2324" y="73"/>
                </a:lnTo>
                <a:lnTo>
                  <a:pt x="2330" y="80"/>
                </a:lnTo>
                <a:lnTo>
                  <a:pt x="2343" y="86"/>
                </a:lnTo>
                <a:lnTo>
                  <a:pt x="2355" y="86"/>
                </a:lnTo>
                <a:lnTo>
                  <a:pt x="2361" y="92"/>
                </a:lnTo>
                <a:lnTo>
                  <a:pt x="2373" y="98"/>
                </a:lnTo>
                <a:lnTo>
                  <a:pt x="2385" y="98"/>
                </a:lnTo>
                <a:lnTo>
                  <a:pt x="2392" y="104"/>
                </a:lnTo>
                <a:lnTo>
                  <a:pt x="2404" y="110"/>
                </a:lnTo>
                <a:lnTo>
                  <a:pt x="2416" y="110"/>
                </a:lnTo>
                <a:lnTo>
                  <a:pt x="2422" y="116"/>
                </a:lnTo>
                <a:lnTo>
                  <a:pt x="2434" y="122"/>
                </a:lnTo>
                <a:lnTo>
                  <a:pt x="2447" y="122"/>
                </a:lnTo>
                <a:lnTo>
                  <a:pt x="2453" y="128"/>
                </a:lnTo>
                <a:lnTo>
                  <a:pt x="2465" y="135"/>
                </a:lnTo>
                <a:lnTo>
                  <a:pt x="2477" y="135"/>
                </a:lnTo>
                <a:lnTo>
                  <a:pt x="2483" y="141"/>
                </a:lnTo>
                <a:lnTo>
                  <a:pt x="2496" y="141"/>
                </a:lnTo>
                <a:lnTo>
                  <a:pt x="2508" y="147"/>
                </a:lnTo>
                <a:lnTo>
                  <a:pt x="2514" y="153"/>
                </a:lnTo>
                <a:lnTo>
                  <a:pt x="2526" y="153"/>
                </a:lnTo>
                <a:lnTo>
                  <a:pt x="2538" y="159"/>
                </a:lnTo>
                <a:lnTo>
                  <a:pt x="2544" y="159"/>
                </a:lnTo>
                <a:lnTo>
                  <a:pt x="2557" y="159"/>
                </a:lnTo>
                <a:lnTo>
                  <a:pt x="2569" y="159"/>
                </a:lnTo>
                <a:lnTo>
                  <a:pt x="2575" y="159"/>
                </a:lnTo>
                <a:lnTo>
                  <a:pt x="2587" y="165"/>
                </a:lnTo>
                <a:lnTo>
                  <a:pt x="2600" y="165"/>
                </a:lnTo>
                <a:lnTo>
                  <a:pt x="2606" y="165"/>
                </a:lnTo>
                <a:lnTo>
                  <a:pt x="2618" y="165"/>
                </a:lnTo>
                <a:lnTo>
                  <a:pt x="2630" y="165"/>
                </a:lnTo>
                <a:lnTo>
                  <a:pt x="2636" y="165"/>
                </a:lnTo>
                <a:lnTo>
                  <a:pt x="2648" y="165"/>
                </a:lnTo>
                <a:lnTo>
                  <a:pt x="2661" y="165"/>
                </a:lnTo>
                <a:lnTo>
                  <a:pt x="2667" y="171"/>
                </a:lnTo>
                <a:lnTo>
                  <a:pt x="2679" y="171"/>
                </a:lnTo>
                <a:lnTo>
                  <a:pt x="2691" y="171"/>
                </a:lnTo>
                <a:lnTo>
                  <a:pt x="2697" y="171"/>
                </a:lnTo>
                <a:lnTo>
                  <a:pt x="2710" y="171"/>
                </a:lnTo>
                <a:lnTo>
                  <a:pt x="2722" y="171"/>
                </a:lnTo>
                <a:lnTo>
                  <a:pt x="2728" y="171"/>
                </a:lnTo>
                <a:lnTo>
                  <a:pt x="2740" y="171"/>
                </a:lnTo>
                <a:lnTo>
                  <a:pt x="2752" y="171"/>
                </a:lnTo>
                <a:lnTo>
                  <a:pt x="2759" y="171"/>
                </a:lnTo>
                <a:lnTo>
                  <a:pt x="2771" y="177"/>
                </a:lnTo>
                <a:lnTo>
                  <a:pt x="2783" y="177"/>
                </a:lnTo>
                <a:lnTo>
                  <a:pt x="2789" y="177"/>
                </a:lnTo>
                <a:lnTo>
                  <a:pt x="2801" y="177"/>
                </a:lnTo>
                <a:lnTo>
                  <a:pt x="2814" y="177"/>
                </a:lnTo>
                <a:lnTo>
                  <a:pt x="2820" y="177"/>
                </a:lnTo>
                <a:lnTo>
                  <a:pt x="2832" y="177"/>
                </a:lnTo>
                <a:lnTo>
                  <a:pt x="2844" y="177"/>
                </a:lnTo>
                <a:lnTo>
                  <a:pt x="2850" y="177"/>
                </a:lnTo>
                <a:lnTo>
                  <a:pt x="2863" y="177"/>
                </a:lnTo>
                <a:lnTo>
                  <a:pt x="2875" y="177"/>
                </a:lnTo>
                <a:lnTo>
                  <a:pt x="2881" y="177"/>
                </a:lnTo>
                <a:lnTo>
                  <a:pt x="2893" y="177"/>
                </a:lnTo>
                <a:lnTo>
                  <a:pt x="2905" y="183"/>
                </a:lnTo>
                <a:lnTo>
                  <a:pt x="2911" y="183"/>
                </a:lnTo>
                <a:lnTo>
                  <a:pt x="2924" y="183"/>
                </a:lnTo>
                <a:lnTo>
                  <a:pt x="2936" y="183"/>
                </a:lnTo>
                <a:lnTo>
                  <a:pt x="2942" y="183"/>
                </a:lnTo>
                <a:lnTo>
                  <a:pt x="2954" y="183"/>
                </a:lnTo>
                <a:lnTo>
                  <a:pt x="2967" y="183"/>
                </a:lnTo>
                <a:lnTo>
                  <a:pt x="2973" y="183"/>
                </a:lnTo>
                <a:lnTo>
                  <a:pt x="2985" y="183"/>
                </a:lnTo>
                <a:lnTo>
                  <a:pt x="2997" y="183"/>
                </a:lnTo>
                <a:lnTo>
                  <a:pt x="3003" y="183"/>
                </a:lnTo>
                <a:lnTo>
                  <a:pt x="3015" y="183"/>
                </a:lnTo>
                <a:lnTo>
                  <a:pt x="3028" y="183"/>
                </a:lnTo>
                <a:lnTo>
                  <a:pt x="3034" y="183"/>
                </a:lnTo>
                <a:lnTo>
                  <a:pt x="3046" y="183"/>
                </a:lnTo>
                <a:lnTo>
                  <a:pt x="3058" y="183"/>
                </a:lnTo>
                <a:lnTo>
                  <a:pt x="3064" y="183"/>
                </a:lnTo>
                <a:lnTo>
                  <a:pt x="3077" y="183"/>
                </a:lnTo>
                <a:lnTo>
                  <a:pt x="3083" y="183"/>
                </a:lnTo>
                <a:lnTo>
                  <a:pt x="3095" y="183"/>
                </a:lnTo>
                <a:lnTo>
                  <a:pt x="3107" y="183"/>
                </a:lnTo>
                <a:lnTo>
                  <a:pt x="3113" y="183"/>
                </a:lnTo>
                <a:lnTo>
                  <a:pt x="3126" y="183"/>
                </a:lnTo>
                <a:lnTo>
                  <a:pt x="3138" y="183"/>
                </a:lnTo>
                <a:lnTo>
                  <a:pt x="3144" y="183"/>
                </a:lnTo>
                <a:lnTo>
                  <a:pt x="3156" y="183"/>
                </a:lnTo>
                <a:lnTo>
                  <a:pt x="3168" y="183"/>
                </a:lnTo>
                <a:lnTo>
                  <a:pt x="3175" y="183"/>
                </a:lnTo>
                <a:lnTo>
                  <a:pt x="3187" y="183"/>
                </a:lnTo>
                <a:lnTo>
                  <a:pt x="3199" y="189"/>
                </a:lnTo>
                <a:lnTo>
                  <a:pt x="3205" y="189"/>
                </a:lnTo>
                <a:lnTo>
                  <a:pt x="3217" y="189"/>
                </a:lnTo>
                <a:lnTo>
                  <a:pt x="3230" y="189"/>
                </a:lnTo>
                <a:lnTo>
                  <a:pt x="3236" y="189"/>
                </a:lnTo>
                <a:lnTo>
                  <a:pt x="3248" y="189"/>
                </a:lnTo>
                <a:lnTo>
                  <a:pt x="3260" y="189"/>
                </a:lnTo>
                <a:lnTo>
                  <a:pt x="3266" y="189"/>
                </a:lnTo>
                <a:lnTo>
                  <a:pt x="3278" y="189"/>
                </a:lnTo>
                <a:lnTo>
                  <a:pt x="3291" y="189"/>
                </a:lnTo>
                <a:lnTo>
                  <a:pt x="3297" y="189"/>
                </a:lnTo>
                <a:lnTo>
                  <a:pt x="3309" y="189"/>
                </a:lnTo>
                <a:lnTo>
                  <a:pt x="3321" y="189"/>
                </a:lnTo>
                <a:lnTo>
                  <a:pt x="3327" y="189"/>
                </a:lnTo>
                <a:lnTo>
                  <a:pt x="3340" y="189"/>
                </a:lnTo>
                <a:lnTo>
                  <a:pt x="3352" y="189"/>
                </a:lnTo>
                <a:lnTo>
                  <a:pt x="3358" y="189"/>
                </a:lnTo>
                <a:lnTo>
                  <a:pt x="3370" y="189"/>
                </a:lnTo>
                <a:lnTo>
                  <a:pt x="3382" y="189"/>
                </a:lnTo>
                <a:lnTo>
                  <a:pt x="3389" y="189"/>
                </a:lnTo>
                <a:lnTo>
                  <a:pt x="3401" y="189"/>
                </a:lnTo>
                <a:lnTo>
                  <a:pt x="3413" y="189"/>
                </a:lnTo>
                <a:lnTo>
                  <a:pt x="3419" y="189"/>
                </a:lnTo>
                <a:lnTo>
                  <a:pt x="3431" y="189"/>
                </a:lnTo>
                <a:lnTo>
                  <a:pt x="3444" y="189"/>
                </a:lnTo>
                <a:lnTo>
                  <a:pt x="3450" y="189"/>
                </a:lnTo>
                <a:lnTo>
                  <a:pt x="3462" y="189"/>
                </a:lnTo>
                <a:lnTo>
                  <a:pt x="3474" y="189"/>
                </a:lnTo>
                <a:lnTo>
                  <a:pt x="3480" y="189"/>
                </a:lnTo>
                <a:lnTo>
                  <a:pt x="3493" y="189"/>
                </a:lnTo>
                <a:lnTo>
                  <a:pt x="3505" y="189"/>
                </a:lnTo>
                <a:lnTo>
                  <a:pt x="3511" y="189"/>
                </a:lnTo>
                <a:lnTo>
                  <a:pt x="3523" y="189"/>
                </a:lnTo>
                <a:lnTo>
                  <a:pt x="3535" y="189"/>
                </a:lnTo>
                <a:lnTo>
                  <a:pt x="3542" y="189"/>
                </a:lnTo>
                <a:lnTo>
                  <a:pt x="3554" y="189"/>
                </a:lnTo>
                <a:lnTo>
                  <a:pt x="3566" y="189"/>
                </a:lnTo>
                <a:lnTo>
                  <a:pt x="3572" y="189"/>
                </a:lnTo>
                <a:lnTo>
                  <a:pt x="3584" y="189"/>
                </a:lnTo>
                <a:lnTo>
                  <a:pt x="3597" y="189"/>
                </a:lnTo>
                <a:lnTo>
                  <a:pt x="3603" y="189"/>
                </a:lnTo>
                <a:lnTo>
                  <a:pt x="3615" y="189"/>
                </a:lnTo>
                <a:lnTo>
                  <a:pt x="3627" y="189"/>
                </a:lnTo>
                <a:lnTo>
                  <a:pt x="3633" y="189"/>
                </a:lnTo>
                <a:lnTo>
                  <a:pt x="3645" y="189"/>
                </a:lnTo>
                <a:lnTo>
                  <a:pt x="3658" y="189"/>
                </a:lnTo>
                <a:lnTo>
                  <a:pt x="3664" y="189"/>
                </a:lnTo>
                <a:lnTo>
                  <a:pt x="3676" y="189"/>
                </a:lnTo>
                <a:lnTo>
                  <a:pt x="3688" y="189"/>
                </a:lnTo>
                <a:lnTo>
                  <a:pt x="3694" y="189"/>
                </a:lnTo>
                <a:lnTo>
                  <a:pt x="3707" y="189"/>
                </a:lnTo>
                <a:lnTo>
                  <a:pt x="3719" y="189"/>
                </a:lnTo>
                <a:lnTo>
                  <a:pt x="3725" y="189"/>
                </a:lnTo>
                <a:lnTo>
                  <a:pt x="3737" y="189"/>
                </a:lnTo>
                <a:lnTo>
                  <a:pt x="3749" y="189"/>
                </a:lnTo>
                <a:lnTo>
                  <a:pt x="3756" y="189"/>
                </a:lnTo>
                <a:lnTo>
                  <a:pt x="3768" y="189"/>
                </a:lnTo>
                <a:lnTo>
                  <a:pt x="3780" y="189"/>
                </a:lnTo>
                <a:lnTo>
                  <a:pt x="3786" y="189"/>
                </a:lnTo>
                <a:lnTo>
                  <a:pt x="3798" y="189"/>
                </a:lnTo>
                <a:lnTo>
                  <a:pt x="3811" y="189"/>
                </a:lnTo>
                <a:lnTo>
                  <a:pt x="3817" y="189"/>
                </a:lnTo>
                <a:lnTo>
                  <a:pt x="3829" y="189"/>
                </a:lnTo>
                <a:lnTo>
                  <a:pt x="3841" y="189"/>
                </a:lnTo>
                <a:lnTo>
                  <a:pt x="3847" y="189"/>
                </a:lnTo>
                <a:lnTo>
                  <a:pt x="3860" y="189"/>
                </a:lnTo>
                <a:lnTo>
                  <a:pt x="3872" y="189"/>
                </a:lnTo>
                <a:lnTo>
                  <a:pt x="3878" y="189"/>
                </a:lnTo>
                <a:lnTo>
                  <a:pt x="3890" y="189"/>
                </a:lnTo>
                <a:lnTo>
                  <a:pt x="3902" y="189"/>
                </a:lnTo>
                <a:lnTo>
                  <a:pt x="3909" y="189"/>
                </a:lnTo>
                <a:lnTo>
                  <a:pt x="3921" y="189"/>
                </a:lnTo>
                <a:lnTo>
                  <a:pt x="3933" y="189"/>
                </a:lnTo>
                <a:lnTo>
                  <a:pt x="3939" y="189"/>
                </a:lnTo>
                <a:lnTo>
                  <a:pt x="3951" y="189"/>
                </a:lnTo>
                <a:lnTo>
                  <a:pt x="3964" y="189"/>
                </a:lnTo>
                <a:lnTo>
                  <a:pt x="3970" y="189"/>
                </a:lnTo>
                <a:lnTo>
                  <a:pt x="3982" y="189"/>
                </a:lnTo>
                <a:lnTo>
                  <a:pt x="3994" y="189"/>
                </a:lnTo>
                <a:lnTo>
                  <a:pt x="4000" y="189"/>
                </a:lnTo>
                <a:lnTo>
                  <a:pt x="4013" y="189"/>
                </a:lnTo>
                <a:lnTo>
                  <a:pt x="4025" y="189"/>
                </a:lnTo>
                <a:lnTo>
                  <a:pt x="4031" y="189"/>
                </a:lnTo>
                <a:lnTo>
                  <a:pt x="4043" y="189"/>
                </a:lnTo>
                <a:lnTo>
                  <a:pt x="4055" y="189"/>
                </a:lnTo>
                <a:lnTo>
                  <a:pt x="4061" y="189"/>
                </a:lnTo>
                <a:lnTo>
                  <a:pt x="4074" y="189"/>
                </a:lnTo>
                <a:lnTo>
                  <a:pt x="4074" y="196"/>
                </a:lnTo>
                <a:lnTo>
                  <a:pt x="4061" y="196"/>
                </a:lnTo>
                <a:lnTo>
                  <a:pt x="4055" y="196"/>
                </a:lnTo>
                <a:lnTo>
                  <a:pt x="4043" y="196"/>
                </a:lnTo>
                <a:lnTo>
                  <a:pt x="4031" y="196"/>
                </a:lnTo>
                <a:lnTo>
                  <a:pt x="4025" y="196"/>
                </a:lnTo>
                <a:lnTo>
                  <a:pt x="4013" y="196"/>
                </a:lnTo>
                <a:lnTo>
                  <a:pt x="4000" y="196"/>
                </a:lnTo>
                <a:lnTo>
                  <a:pt x="3994" y="196"/>
                </a:lnTo>
                <a:lnTo>
                  <a:pt x="3982" y="196"/>
                </a:lnTo>
                <a:lnTo>
                  <a:pt x="3970" y="196"/>
                </a:lnTo>
                <a:lnTo>
                  <a:pt x="3964" y="196"/>
                </a:lnTo>
                <a:lnTo>
                  <a:pt x="3951" y="196"/>
                </a:lnTo>
                <a:lnTo>
                  <a:pt x="3939" y="196"/>
                </a:lnTo>
                <a:lnTo>
                  <a:pt x="3933" y="196"/>
                </a:lnTo>
                <a:lnTo>
                  <a:pt x="3921" y="196"/>
                </a:lnTo>
                <a:lnTo>
                  <a:pt x="3909" y="196"/>
                </a:lnTo>
                <a:lnTo>
                  <a:pt x="3902" y="196"/>
                </a:lnTo>
                <a:lnTo>
                  <a:pt x="3890" y="196"/>
                </a:lnTo>
                <a:lnTo>
                  <a:pt x="3878" y="196"/>
                </a:lnTo>
                <a:lnTo>
                  <a:pt x="3872" y="196"/>
                </a:lnTo>
                <a:lnTo>
                  <a:pt x="3860" y="196"/>
                </a:lnTo>
                <a:lnTo>
                  <a:pt x="3847" y="196"/>
                </a:lnTo>
                <a:lnTo>
                  <a:pt x="3841" y="196"/>
                </a:lnTo>
                <a:lnTo>
                  <a:pt x="3829" y="196"/>
                </a:lnTo>
                <a:lnTo>
                  <a:pt x="3817" y="196"/>
                </a:lnTo>
                <a:lnTo>
                  <a:pt x="3811" y="196"/>
                </a:lnTo>
                <a:lnTo>
                  <a:pt x="3798" y="196"/>
                </a:lnTo>
                <a:lnTo>
                  <a:pt x="3786" y="196"/>
                </a:lnTo>
                <a:lnTo>
                  <a:pt x="3780" y="196"/>
                </a:lnTo>
                <a:lnTo>
                  <a:pt x="3768" y="196"/>
                </a:lnTo>
                <a:lnTo>
                  <a:pt x="3756" y="196"/>
                </a:lnTo>
                <a:lnTo>
                  <a:pt x="3749" y="196"/>
                </a:lnTo>
                <a:lnTo>
                  <a:pt x="3737" y="196"/>
                </a:lnTo>
                <a:lnTo>
                  <a:pt x="3725" y="196"/>
                </a:lnTo>
                <a:lnTo>
                  <a:pt x="3719" y="196"/>
                </a:lnTo>
                <a:lnTo>
                  <a:pt x="3707" y="196"/>
                </a:lnTo>
                <a:lnTo>
                  <a:pt x="3694" y="196"/>
                </a:lnTo>
                <a:lnTo>
                  <a:pt x="3688" y="196"/>
                </a:lnTo>
                <a:lnTo>
                  <a:pt x="3676" y="196"/>
                </a:lnTo>
                <a:lnTo>
                  <a:pt x="3664" y="196"/>
                </a:lnTo>
                <a:lnTo>
                  <a:pt x="3658" y="196"/>
                </a:lnTo>
                <a:lnTo>
                  <a:pt x="3645" y="196"/>
                </a:lnTo>
                <a:lnTo>
                  <a:pt x="3633" y="196"/>
                </a:lnTo>
                <a:lnTo>
                  <a:pt x="3627" y="196"/>
                </a:lnTo>
                <a:lnTo>
                  <a:pt x="3615" y="196"/>
                </a:lnTo>
                <a:lnTo>
                  <a:pt x="3603" y="196"/>
                </a:lnTo>
                <a:lnTo>
                  <a:pt x="3597" y="196"/>
                </a:lnTo>
                <a:lnTo>
                  <a:pt x="3584" y="196"/>
                </a:lnTo>
                <a:lnTo>
                  <a:pt x="3572" y="196"/>
                </a:lnTo>
                <a:lnTo>
                  <a:pt x="3566" y="196"/>
                </a:lnTo>
                <a:lnTo>
                  <a:pt x="3554" y="196"/>
                </a:lnTo>
                <a:lnTo>
                  <a:pt x="3542" y="196"/>
                </a:lnTo>
                <a:lnTo>
                  <a:pt x="3535" y="196"/>
                </a:lnTo>
                <a:lnTo>
                  <a:pt x="3523" y="196"/>
                </a:lnTo>
                <a:lnTo>
                  <a:pt x="3511" y="196"/>
                </a:lnTo>
                <a:lnTo>
                  <a:pt x="3505" y="196"/>
                </a:lnTo>
                <a:lnTo>
                  <a:pt x="3493" y="196"/>
                </a:lnTo>
                <a:lnTo>
                  <a:pt x="3480" y="196"/>
                </a:lnTo>
                <a:lnTo>
                  <a:pt x="3474" y="196"/>
                </a:lnTo>
                <a:lnTo>
                  <a:pt x="3462" y="196"/>
                </a:lnTo>
                <a:lnTo>
                  <a:pt x="3450" y="196"/>
                </a:lnTo>
                <a:lnTo>
                  <a:pt x="3444" y="196"/>
                </a:lnTo>
                <a:lnTo>
                  <a:pt x="3431" y="196"/>
                </a:lnTo>
                <a:lnTo>
                  <a:pt x="3419" y="196"/>
                </a:lnTo>
                <a:lnTo>
                  <a:pt x="3413" y="196"/>
                </a:lnTo>
                <a:lnTo>
                  <a:pt x="3401" y="196"/>
                </a:lnTo>
                <a:lnTo>
                  <a:pt x="3389" y="196"/>
                </a:lnTo>
                <a:lnTo>
                  <a:pt x="3382" y="196"/>
                </a:lnTo>
                <a:lnTo>
                  <a:pt x="3370" y="196"/>
                </a:lnTo>
                <a:lnTo>
                  <a:pt x="3358" y="196"/>
                </a:lnTo>
                <a:lnTo>
                  <a:pt x="3352" y="196"/>
                </a:lnTo>
                <a:lnTo>
                  <a:pt x="3340" y="196"/>
                </a:lnTo>
                <a:lnTo>
                  <a:pt x="3327" y="196"/>
                </a:lnTo>
                <a:lnTo>
                  <a:pt x="3321" y="196"/>
                </a:lnTo>
                <a:lnTo>
                  <a:pt x="3309" y="196"/>
                </a:lnTo>
                <a:lnTo>
                  <a:pt x="3297" y="196"/>
                </a:lnTo>
                <a:lnTo>
                  <a:pt x="3291" y="196"/>
                </a:lnTo>
                <a:lnTo>
                  <a:pt x="3278" y="196"/>
                </a:lnTo>
                <a:lnTo>
                  <a:pt x="3266" y="196"/>
                </a:lnTo>
                <a:lnTo>
                  <a:pt x="3260" y="196"/>
                </a:lnTo>
                <a:lnTo>
                  <a:pt x="3248" y="196"/>
                </a:lnTo>
                <a:lnTo>
                  <a:pt x="3236" y="196"/>
                </a:lnTo>
                <a:lnTo>
                  <a:pt x="3230" y="196"/>
                </a:lnTo>
                <a:lnTo>
                  <a:pt x="3217" y="196"/>
                </a:lnTo>
                <a:lnTo>
                  <a:pt x="3205" y="196"/>
                </a:lnTo>
                <a:lnTo>
                  <a:pt x="3199" y="196"/>
                </a:lnTo>
                <a:lnTo>
                  <a:pt x="3187" y="196"/>
                </a:lnTo>
                <a:lnTo>
                  <a:pt x="3175" y="196"/>
                </a:lnTo>
                <a:lnTo>
                  <a:pt x="3168" y="196"/>
                </a:lnTo>
                <a:lnTo>
                  <a:pt x="3156" y="196"/>
                </a:lnTo>
                <a:lnTo>
                  <a:pt x="3144" y="196"/>
                </a:lnTo>
                <a:lnTo>
                  <a:pt x="3138" y="196"/>
                </a:lnTo>
                <a:lnTo>
                  <a:pt x="3126" y="196"/>
                </a:lnTo>
                <a:lnTo>
                  <a:pt x="3113" y="196"/>
                </a:lnTo>
                <a:lnTo>
                  <a:pt x="3107" y="196"/>
                </a:lnTo>
                <a:lnTo>
                  <a:pt x="3095" y="196"/>
                </a:lnTo>
                <a:lnTo>
                  <a:pt x="3083" y="196"/>
                </a:lnTo>
                <a:lnTo>
                  <a:pt x="3077" y="196"/>
                </a:lnTo>
                <a:lnTo>
                  <a:pt x="3064" y="196"/>
                </a:lnTo>
                <a:lnTo>
                  <a:pt x="3058" y="196"/>
                </a:lnTo>
                <a:lnTo>
                  <a:pt x="3046" y="196"/>
                </a:lnTo>
                <a:lnTo>
                  <a:pt x="3034" y="196"/>
                </a:lnTo>
                <a:lnTo>
                  <a:pt x="3028" y="196"/>
                </a:lnTo>
                <a:lnTo>
                  <a:pt x="3015" y="196"/>
                </a:lnTo>
                <a:lnTo>
                  <a:pt x="3003" y="196"/>
                </a:lnTo>
                <a:lnTo>
                  <a:pt x="2997" y="196"/>
                </a:lnTo>
                <a:lnTo>
                  <a:pt x="2985" y="196"/>
                </a:lnTo>
                <a:lnTo>
                  <a:pt x="2973" y="196"/>
                </a:lnTo>
                <a:lnTo>
                  <a:pt x="2967" y="196"/>
                </a:lnTo>
                <a:lnTo>
                  <a:pt x="2954" y="196"/>
                </a:lnTo>
                <a:lnTo>
                  <a:pt x="2942" y="196"/>
                </a:lnTo>
                <a:lnTo>
                  <a:pt x="2936" y="196"/>
                </a:lnTo>
                <a:lnTo>
                  <a:pt x="2924" y="196"/>
                </a:lnTo>
                <a:lnTo>
                  <a:pt x="2911" y="196"/>
                </a:lnTo>
                <a:lnTo>
                  <a:pt x="2905" y="196"/>
                </a:lnTo>
                <a:lnTo>
                  <a:pt x="2893" y="196"/>
                </a:lnTo>
                <a:lnTo>
                  <a:pt x="2881" y="196"/>
                </a:lnTo>
                <a:lnTo>
                  <a:pt x="2875" y="196"/>
                </a:lnTo>
                <a:lnTo>
                  <a:pt x="2863" y="196"/>
                </a:lnTo>
                <a:lnTo>
                  <a:pt x="2850" y="196"/>
                </a:lnTo>
                <a:lnTo>
                  <a:pt x="2844" y="196"/>
                </a:lnTo>
                <a:lnTo>
                  <a:pt x="2832" y="196"/>
                </a:lnTo>
                <a:lnTo>
                  <a:pt x="2820" y="196"/>
                </a:lnTo>
                <a:lnTo>
                  <a:pt x="2814" y="196"/>
                </a:lnTo>
                <a:lnTo>
                  <a:pt x="2801" y="196"/>
                </a:lnTo>
                <a:lnTo>
                  <a:pt x="2789" y="196"/>
                </a:lnTo>
                <a:lnTo>
                  <a:pt x="2783" y="196"/>
                </a:lnTo>
                <a:lnTo>
                  <a:pt x="2771" y="196"/>
                </a:lnTo>
                <a:lnTo>
                  <a:pt x="2759" y="189"/>
                </a:lnTo>
                <a:lnTo>
                  <a:pt x="2752" y="189"/>
                </a:lnTo>
                <a:lnTo>
                  <a:pt x="2740" y="189"/>
                </a:lnTo>
                <a:lnTo>
                  <a:pt x="2728" y="189"/>
                </a:lnTo>
                <a:lnTo>
                  <a:pt x="2722" y="189"/>
                </a:lnTo>
                <a:lnTo>
                  <a:pt x="2710" y="189"/>
                </a:lnTo>
                <a:lnTo>
                  <a:pt x="2697" y="189"/>
                </a:lnTo>
                <a:lnTo>
                  <a:pt x="2691" y="189"/>
                </a:lnTo>
                <a:lnTo>
                  <a:pt x="2679" y="189"/>
                </a:lnTo>
                <a:lnTo>
                  <a:pt x="2667" y="189"/>
                </a:lnTo>
                <a:lnTo>
                  <a:pt x="2661" y="189"/>
                </a:lnTo>
                <a:lnTo>
                  <a:pt x="2648" y="189"/>
                </a:lnTo>
                <a:lnTo>
                  <a:pt x="2636" y="189"/>
                </a:lnTo>
                <a:lnTo>
                  <a:pt x="2630" y="189"/>
                </a:lnTo>
                <a:lnTo>
                  <a:pt x="2618" y="189"/>
                </a:lnTo>
                <a:lnTo>
                  <a:pt x="2606" y="189"/>
                </a:lnTo>
                <a:lnTo>
                  <a:pt x="2600" y="189"/>
                </a:lnTo>
                <a:lnTo>
                  <a:pt x="2587" y="189"/>
                </a:lnTo>
                <a:lnTo>
                  <a:pt x="2575" y="189"/>
                </a:lnTo>
                <a:lnTo>
                  <a:pt x="2569" y="189"/>
                </a:lnTo>
                <a:lnTo>
                  <a:pt x="2557" y="189"/>
                </a:lnTo>
                <a:lnTo>
                  <a:pt x="2544" y="189"/>
                </a:lnTo>
                <a:lnTo>
                  <a:pt x="2538" y="183"/>
                </a:lnTo>
                <a:lnTo>
                  <a:pt x="2526" y="183"/>
                </a:lnTo>
                <a:lnTo>
                  <a:pt x="2514" y="183"/>
                </a:lnTo>
                <a:lnTo>
                  <a:pt x="2508" y="183"/>
                </a:lnTo>
                <a:lnTo>
                  <a:pt x="2496" y="177"/>
                </a:lnTo>
                <a:lnTo>
                  <a:pt x="2483" y="177"/>
                </a:lnTo>
                <a:lnTo>
                  <a:pt x="2477" y="177"/>
                </a:lnTo>
                <a:lnTo>
                  <a:pt x="2465" y="171"/>
                </a:lnTo>
                <a:lnTo>
                  <a:pt x="2453" y="171"/>
                </a:lnTo>
                <a:lnTo>
                  <a:pt x="2447" y="171"/>
                </a:lnTo>
                <a:lnTo>
                  <a:pt x="2434" y="165"/>
                </a:lnTo>
                <a:lnTo>
                  <a:pt x="2422" y="165"/>
                </a:lnTo>
                <a:lnTo>
                  <a:pt x="2416" y="165"/>
                </a:lnTo>
                <a:lnTo>
                  <a:pt x="2404" y="159"/>
                </a:lnTo>
                <a:lnTo>
                  <a:pt x="2392" y="159"/>
                </a:lnTo>
                <a:lnTo>
                  <a:pt x="2385" y="153"/>
                </a:lnTo>
                <a:lnTo>
                  <a:pt x="2373" y="153"/>
                </a:lnTo>
                <a:lnTo>
                  <a:pt x="2361" y="153"/>
                </a:lnTo>
                <a:lnTo>
                  <a:pt x="2355" y="147"/>
                </a:lnTo>
                <a:lnTo>
                  <a:pt x="2343" y="147"/>
                </a:lnTo>
                <a:lnTo>
                  <a:pt x="2330" y="147"/>
                </a:lnTo>
                <a:lnTo>
                  <a:pt x="2324" y="141"/>
                </a:lnTo>
                <a:lnTo>
                  <a:pt x="2312" y="141"/>
                </a:lnTo>
                <a:lnTo>
                  <a:pt x="2300" y="135"/>
                </a:lnTo>
                <a:lnTo>
                  <a:pt x="2294" y="135"/>
                </a:lnTo>
                <a:lnTo>
                  <a:pt x="2281" y="135"/>
                </a:lnTo>
                <a:lnTo>
                  <a:pt x="2269" y="128"/>
                </a:lnTo>
                <a:lnTo>
                  <a:pt x="2263" y="128"/>
                </a:lnTo>
                <a:lnTo>
                  <a:pt x="2251" y="122"/>
                </a:lnTo>
                <a:lnTo>
                  <a:pt x="2239" y="122"/>
                </a:lnTo>
                <a:lnTo>
                  <a:pt x="2233" y="122"/>
                </a:lnTo>
                <a:lnTo>
                  <a:pt x="2220" y="116"/>
                </a:lnTo>
                <a:lnTo>
                  <a:pt x="2208" y="116"/>
                </a:lnTo>
                <a:lnTo>
                  <a:pt x="2202" y="116"/>
                </a:lnTo>
                <a:lnTo>
                  <a:pt x="2190" y="110"/>
                </a:lnTo>
                <a:lnTo>
                  <a:pt x="2177" y="110"/>
                </a:lnTo>
                <a:lnTo>
                  <a:pt x="2171" y="110"/>
                </a:lnTo>
                <a:lnTo>
                  <a:pt x="2159" y="110"/>
                </a:lnTo>
                <a:lnTo>
                  <a:pt x="2147" y="104"/>
                </a:lnTo>
                <a:lnTo>
                  <a:pt x="2141" y="104"/>
                </a:lnTo>
                <a:lnTo>
                  <a:pt x="2129" y="104"/>
                </a:lnTo>
                <a:lnTo>
                  <a:pt x="2116" y="104"/>
                </a:lnTo>
                <a:lnTo>
                  <a:pt x="2110" y="98"/>
                </a:lnTo>
                <a:lnTo>
                  <a:pt x="2098" y="98"/>
                </a:lnTo>
                <a:lnTo>
                  <a:pt x="2086" y="98"/>
                </a:lnTo>
                <a:lnTo>
                  <a:pt x="2080" y="98"/>
                </a:lnTo>
                <a:lnTo>
                  <a:pt x="2067" y="98"/>
                </a:lnTo>
                <a:lnTo>
                  <a:pt x="2055" y="98"/>
                </a:lnTo>
                <a:lnTo>
                  <a:pt x="2049" y="98"/>
                </a:lnTo>
                <a:lnTo>
                  <a:pt x="2037" y="98"/>
                </a:lnTo>
                <a:lnTo>
                  <a:pt x="2025" y="98"/>
                </a:lnTo>
                <a:lnTo>
                  <a:pt x="2018" y="104"/>
                </a:lnTo>
                <a:lnTo>
                  <a:pt x="2006" y="104"/>
                </a:lnTo>
                <a:lnTo>
                  <a:pt x="1994" y="104"/>
                </a:lnTo>
                <a:lnTo>
                  <a:pt x="1988" y="110"/>
                </a:lnTo>
                <a:lnTo>
                  <a:pt x="1976" y="110"/>
                </a:lnTo>
                <a:lnTo>
                  <a:pt x="1963" y="110"/>
                </a:lnTo>
                <a:lnTo>
                  <a:pt x="1957" y="110"/>
                </a:lnTo>
                <a:lnTo>
                  <a:pt x="1945" y="116"/>
                </a:lnTo>
                <a:lnTo>
                  <a:pt x="1933" y="116"/>
                </a:lnTo>
                <a:lnTo>
                  <a:pt x="1927" y="116"/>
                </a:lnTo>
                <a:lnTo>
                  <a:pt x="1914" y="116"/>
                </a:lnTo>
                <a:lnTo>
                  <a:pt x="1902" y="122"/>
                </a:lnTo>
                <a:lnTo>
                  <a:pt x="1896" y="128"/>
                </a:lnTo>
                <a:lnTo>
                  <a:pt x="1884" y="128"/>
                </a:lnTo>
                <a:lnTo>
                  <a:pt x="1872" y="128"/>
                </a:lnTo>
                <a:lnTo>
                  <a:pt x="1866" y="128"/>
                </a:lnTo>
                <a:lnTo>
                  <a:pt x="1853" y="128"/>
                </a:lnTo>
                <a:lnTo>
                  <a:pt x="1841" y="128"/>
                </a:lnTo>
                <a:lnTo>
                  <a:pt x="1835" y="122"/>
                </a:lnTo>
                <a:lnTo>
                  <a:pt x="1823" y="122"/>
                </a:lnTo>
                <a:lnTo>
                  <a:pt x="1810" y="122"/>
                </a:lnTo>
                <a:lnTo>
                  <a:pt x="1804" y="122"/>
                </a:lnTo>
                <a:lnTo>
                  <a:pt x="1792" y="122"/>
                </a:lnTo>
                <a:lnTo>
                  <a:pt x="1780" y="128"/>
                </a:lnTo>
                <a:lnTo>
                  <a:pt x="1774" y="128"/>
                </a:lnTo>
                <a:lnTo>
                  <a:pt x="1762" y="122"/>
                </a:lnTo>
                <a:lnTo>
                  <a:pt x="1749" y="128"/>
                </a:lnTo>
                <a:lnTo>
                  <a:pt x="1743" y="128"/>
                </a:lnTo>
                <a:lnTo>
                  <a:pt x="1731" y="128"/>
                </a:lnTo>
                <a:lnTo>
                  <a:pt x="1719" y="128"/>
                </a:lnTo>
                <a:lnTo>
                  <a:pt x="1713" y="135"/>
                </a:lnTo>
                <a:lnTo>
                  <a:pt x="1700" y="135"/>
                </a:lnTo>
                <a:lnTo>
                  <a:pt x="1688" y="141"/>
                </a:lnTo>
                <a:lnTo>
                  <a:pt x="1682" y="141"/>
                </a:lnTo>
                <a:lnTo>
                  <a:pt x="1670" y="147"/>
                </a:lnTo>
                <a:lnTo>
                  <a:pt x="1658" y="147"/>
                </a:lnTo>
                <a:lnTo>
                  <a:pt x="1651" y="153"/>
                </a:lnTo>
                <a:lnTo>
                  <a:pt x="1639" y="153"/>
                </a:lnTo>
                <a:lnTo>
                  <a:pt x="1627" y="153"/>
                </a:lnTo>
                <a:lnTo>
                  <a:pt x="1621" y="153"/>
                </a:lnTo>
                <a:lnTo>
                  <a:pt x="1609" y="153"/>
                </a:lnTo>
                <a:lnTo>
                  <a:pt x="1596" y="153"/>
                </a:lnTo>
                <a:lnTo>
                  <a:pt x="1590" y="153"/>
                </a:lnTo>
                <a:lnTo>
                  <a:pt x="1578" y="153"/>
                </a:lnTo>
                <a:lnTo>
                  <a:pt x="1566" y="159"/>
                </a:lnTo>
                <a:lnTo>
                  <a:pt x="1560" y="159"/>
                </a:lnTo>
                <a:lnTo>
                  <a:pt x="1547" y="159"/>
                </a:lnTo>
                <a:lnTo>
                  <a:pt x="1535" y="159"/>
                </a:lnTo>
                <a:lnTo>
                  <a:pt x="1529" y="159"/>
                </a:lnTo>
                <a:lnTo>
                  <a:pt x="1517" y="159"/>
                </a:lnTo>
                <a:lnTo>
                  <a:pt x="1505" y="159"/>
                </a:lnTo>
                <a:lnTo>
                  <a:pt x="1499" y="159"/>
                </a:lnTo>
                <a:lnTo>
                  <a:pt x="1486" y="165"/>
                </a:lnTo>
                <a:lnTo>
                  <a:pt x="1474" y="165"/>
                </a:lnTo>
                <a:lnTo>
                  <a:pt x="1468" y="165"/>
                </a:lnTo>
                <a:lnTo>
                  <a:pt x="1456" y="165"/>
                </a:lnTo>
                <a:lnTo>
                  <a:pt x="1443" y="165"/>
                </a:lnTo>
                <a:lnTo>
                  <a:pt x="1437" y="165"/>
                </a:lnTo>
                <a:lnTo>
                  <a:pt x="1425" y="165"/>
                </a:lnTo>
                <a:lnTo>
                  <a:pt x="1413" y="165"/>
                </a:lnTo>
                <a:lnTo>
                  <a:pt x="1407" y="171"/>
                </a:lnTo>
                <a:lnTo>
                  <a:pt x="1395" y="165"/>
                </a:lnTo>
                <a:lnTo>
                  <a:pt x="1382" y="171"/>
                </a:lnTo>
                <a:lnTo>
                  <a:pt x="1376" y="171"/>
                </a:lnTo>
                <a:lnTo>
                  <a:pt x="1364" y="171"/>
                </a:lnTo>
                <a:lnTo>
                  <a:pt x="1352" y="177"/>
                </a:lnTo>
                <a:lnTo>
                  <a:pt x="1346" y="177"/>
                </a:lnTo>
                <a:lnTo>
                  <a:pt x="1333" y="177"/>
                </a:lnTo>
                <a:lnTo>
                  <a:pt x="1321" y="171"/>
                </a:lnTo>
                <a:lnTo>
                  <a:pt x="1315" y="171"/>
                </a:lnTo>
                <a:lnTo>
                  <a:pt x="1303" y="171"/>
                </a:lnTo>
                <a:lnTo>
                  <a:pt x="1291" y="171"/>
                </a:lnTo>
                <a:lnTo>
                  <a:pt x="1284" y="177"/>
                </a:lnTo>
                <a:lnTo>
                  <a:pt x="1272" y="177"/>
                </a:lnTo>
                <a:lnTo>
                  <a:pt x="1260" y="177"/>
                </a:lnTo>
                <a:lnTo>
                  <a:pt x="1254" y="177"/>
                </a:lnTo>
                <a:lnTo>
                  <a:pt x="1242" y="177"/>
                </a:lnTo>
                <a:lnTo>
                  <a:pt x="1229" y="177"/>
                </a:lnTo>
                <a:lnTo>
                  <a:pt x="1223" y="177"/>
                </a:lnTo>
                <a:lnTo>
                  <a:pt x="1211" y="177"/>
                </a:lnTo>
                <a:lnTo>
                  <a:pt x="1199" y="177"/>
                </a:lnTo>
                <a:lnTo>
                  <a:pt x="1193" y="177"/>
                </a:lnTo>
                <a:lnTo>
                  <a:pt x="1180" y="177"/>
                </a:lnTo>
                <a:lnTo>
                  <a:pt x="1168" y="177"/>
                </a:lnTo>
                <a:lnTo>
                  <a:pt x="1162" y="177"/>
                </a:lnTo>
                <a:lnTo>
                  <a:pt x="1150" y="177"/>
                </a:lnTo>
                <a:lnTo>
                  <a:pt x="1138" y="177"/>
                </a:lnTo>
                <a:lnTo>
                  <a:pt x="1131" y="177"/>
                </a:lnTo>
                <a:lnTo>
                  <a:pt x="1119" y="183"/>
                </a:lnTo>
                <a:lnTo>
                  <a:pt x="1107" y="183"/>
                </a:lnTo>
                <a:lnTo>
                  <a:pt x="1101" y="183"/>
                </a:lnTo>
                <a:lnTo>
                  <a:pt x="1089" y="183"/>
                </a:lnTo>
                <a:lnTo>
                  <a:pt x="1076" y="183"/>
                </a:lnTo>
                <a:lnTo>
                  <a:pt x="1070" y="183"/>
                </a:lnTo>
                <a:lnTo>
                  <a:pt x="1058" y="183"/>
                </a:lnTo>
                <a:lnTo>
                  <a:pt x="1046" y="183"/>
                </a:lnTo>
                <a:lnTo>
                  <a:pt x="1040" y="189"/>
                </a:lnTo>
                <a:lnTo>
                  <a:pt x="1028" y="189"/>
                </a:lnTo>
                <a:lnTo>
                  <a:pt x="1021" y="189"/>
                </a:lnTo>
                <a:lnTo>
                  <a:pt x="1009" y="189"/>
                </a:lnTo>
                <a:lnTo>
                  <a:pt x="997" y="189"/>
                </a:lnTo>
                <a:lnTo>
                  <a:pt x="991" y="189"/>
                </a:lnTo>
                <a:lnTo>
                  <a:pt x="979" y="189"/>
                </a:lnTo>
                <a:lnTo>
                  <a:pt x="966" y="189"/>
                </a:lnTo>
                <a:lnTo>
                  <a:pt x="960" y="189"/>
                </a:lnTo>
                <a:lnTo>
                  <a:pt x="948" y="189"/>
                </a:lnTo>
                <a:lnTo>
                  <a:pt x="936" y="189"/>
                </a:lnTo>
                <a:lnTo>
                  <a:pt x="930" y="189"/>
                </a:lnTo>
                <a:lnTo>
                  <a:pt x="917" y="189"/>
                </a:lnTo>
                <a:lnTo>
                  <a:pt x="905" y="196"/>
                </a:lnTo>
                <a:lnTo>
                  <a:pt x="899" y="196"/>
                </a:lnTo>
                <a:lnTo>
                  <a:pt x="887" y="196"/>
                </a:lnTo>
                <a:lnTo>
                  <a:pt x="875" y="196"/>
                </a:lnTo>
                <a:lnTo>
                  <a:pt x="868" y="196"/>
                </a:lnTo>
                <a:lnTo>
                  <a:pt x="856" y="196"/>
                </a:lnTo>
                <a:lnTo>
                  <a:pt x="844" y="196"/>
                </a:lnTo>
                <a:lnTo>
                  <a:pt x="838" y="196"/>
                </a:lnTo>
                <a:lnTo>
                  <a:pt x="826" y="196"/>
                </a:lnTo>
                <a:lnTo>
                  <a:pt x="813" y="196"/>
                </a:lnTo>
                <a:lnTo>
                  <a:pt x="807" y="196"/>
                </a:lnTo>
                <a:lnTo>
                  <a:pt x="795" y="196"/>
                </a:lnTo>
                <a:lnTo>
                  <a:pt x="783" y="196"/>
                </a:lnTo>
                <a:lnTo>
                  <a:pt x="777" y="196"/>
                </a:lnTo>
                <a:lnTo>
                  <a:pt x="764" y="196"/>
                </a:lnTo>
                <a:lnTo>
                  <a:pt x="752" y="196"/>
                </a:lnTo>
                <a:lnTo>
                  <a:pt x="746" y="196"/>
                </a:lnTo>
                <a:lnTo>
                  <a:pt x="734" y="196"/>
                </a:lnTo>
                <a:lnTo>
                  <a:pt x="722" y="196"/>
                </a:lnTo>
                <a:lnTo>
                  <a:pt x="716" y="196"/>
                </a:lnTo>
                <a:lnTo>
                  <a:pt x="703" y="196"/>
                </a:lnTo>
                <a:lnTo>
                  <a:pt x="691" y="196"/>
                </a:lnTo>
                <a:lnTo>
                  <a:pt x="685" y="196"/>
                </a:lnTo>
                <a:lnTo>
                  <a:pt x="673" y="196"/>
                </a:lnTo>
                <a:lnTo>
                  <a:pt x="661" y="196"/>
                </a:lnTo>
                <a:lnTo>
                  <a:pt x="654" y="196"/>
                </a:lnTo>
                <a:lnTo>
                  <a:pt x="642" y="202"/>
                </a:lnTo>
                <a:lnTo>
                  <a:pt x="630" y="202"/>
                </a:lnTo>
                <a:lnTo>
                  <a:pt x="624" y="202"/>
                </a:lnTo>
                <a:lnTo>
                  <a:pt x="612" y="202"/>
                </a:lnTo>
                <a:lnTo>
                  <a:pt x="599" y="202"/>
                </a:lnTo>
                <a:lnTo>
                  <a:pt x="593" y="202"/>
                </a:lnTo>
                <a:lnTo>
                  <a:pt x="581" y="202"/>
                </a:lnTo>
                <a:lnTo>
                  <a:pt x="569" y="202"/>
                </a:lnTo>
                <a:lnTo>
                  <a:pt x="563" y="202"/>
                </a:lnTo>
                <a:lnTo>
                  <a:pt x="550" y="202"/>
                </a:lnTo>
                <a:lnTo>
                  <a:pt x="538" y="202"/>
                </a:lnTo>
                <a:lnTo>
                  <a:pt x="532" y="202"/>
                </a:lnTo>
                <a:lnTo>
                  <a:pt x="520" y="202"/>
                </a:lnTo>
                <a:lnTo>
                  <a:pt x="508" y="202"/>
                </a:lnTo>
                <a:lnTo>
                  <a:pt x="501" y="202"/>
                </a:lnTo>
                <a:lnTo>
                  <a:pt x="489" y="202"/>
                </a:lnTo>
                <a:lnTo>
                  <a:pt x="477" y="202"/>
                </a:lnTo>
                <a:lnTo>
                  <a:pt x="471" y="202"/>
                </a:lnTo>
                <a:lnTo>
                  <a:pt x="459" y="202"/>
                </a:lnTo>
                <a:lnTo>
                  <a:pt x="446" y="202"/>
                </a:lnTo>
                <a:lnTo>
                  <a:pt x="440" y="202"/>
                </a:lnTo>
                <a:lnTo>
                  <a:pt x="428" y="202"/>
                </a:lnTo>
                <a:lnTo>
                  <a:pt x="416" y="202"/>
                </a:lnTo>
                <a:lnTo>
                  <a:pt x="410" y="202"/>
                </a:lnTo>
                <a:lnTo>
                  <a:pt x="397" y="202"/>
                </a:lnTo>
                <a:lnTo>
                  <a:pt x="385" y="202"/>
                </a:lnTo>
                <a:lnTo>
                  <a:pt x="379" y="202"/>
                </a:lnTo>
                <a:lnTo>
                  <a:pt x="367" y="202"/>
                </a:lnTo>
                <a:lnTo>
                  <a:pt x="355" y="202"/>
                </a:lnTo>
                <a:lnTo>
                  <a:pt x="349" y="202"/>
                </a:lnTo>
                <a:lnTo>
                  <a:pt x="336" y="202"/>
                </a:lnTo>
                <a:lnTo>
                  <a:pt x="324" y="202"/>
                </a:lnTo>
                <a:lnTo>
                  <a:pt x="318" y="202"/>
                </a:lnTo>
                <a:lnTo>
                  <a:pt x="306" y="202"/>
                </a:lnTo>
                <a:lnTo>
                  <a:pt x="293" y="202"/>
                </a:lnTo>
                <a:lnTo>
                  <a:pt x="287" y="202"/>
                </a:lnTo>
                <a:lnTo>
                  <a:pt x="275" y="202"/>
                </a:lnTo>
                <a:lnTo>
                  <a:pt x="263" y="202"/>
                </a:lnTo>
                <a:lnTo>
                  <a:pt x="257" y="202"/>
                </a:lnTo>
                <a:lnTo>
                  <a:pt x="245" y="202"/>
                </a:lnTo>
                <a:lnTo>
                  <a:pt x="232" y="202"/>
                </a:lnTo>
                <a:lnTo>
                  <a:pt x="226" y="202"/>
                </a:lnTo>
                <a:lnTo>
                  <a:pt x="214" y="202"/>
                </a:lnTo>
                <a:lnTo>
                  <a:pt x="202" y="202"/>
                </a:lnTo>
                <a:lnTo>
                  <a:pt x="196" y="202"/>
                </a:lnTo>
                <a:lnTo>
                  <a:pt x="183" y="202"/>
                </a:lnTo>
                <a:lnTo>
                  <a:pt x="171" y="202"/>
                </a:lnTo>
                <a:lnTo>
                  <a:pt x="165" y="202"/>
                </a:lnTo>
                <a:lnTo>
                  <a:pt x="153" y="202"/>
                </a:lnTo>
                <a:lnTo>
                  <a:pt x="141" y="202"/>
                </a:lnTo>
                <a:lnTo>
                  <a:pt x="134" y="202"/>
                </a:lnTo>
                <a:lnTo>
                  <a:pt x="122" y="202"/>
                </a:lnTo>
                <a:lnTo>
                  <a:pt x="110" y="202"/>
                </a:lnTo>
                <a:lnTo>
                  <a:pt x="104" y="202"/>
                </a:lnTo>
                <a:lnTo>
                  <a:pt x="92" y="202"/>
                </a:lnTo>
                <a:lnTo>
                  <a:pt x="79" y="202"/>
                </a:lnTo>
                <a:lnTo>
                  <a:pt x="73" y="202"/>
                </a:lnTo>
                <a:lnTo>
                  <a:pt x="61" y="202"/>
                </a:lnTo>
                <a:lnTo>
                  <a:pt x="49" y="202"/>
                </a:lnTo>
                <a:lnTo>
                  <a:pt x="43" y="202"/>
                </a:lnTo>
                <a:lnTo>
                  <a:pt x="30" y="202"/>
                </a:lnTo>
                <a:lnTo>
                  <a:pt x="18" y="202"/>
                </a:lnTo>
                <a:lnTo>
                  <a:pt x="12" y="202"/>
                </a:lnTo>
                <a:lnTo>
                  <a:pt x="0" y="202"/>
                </a:lnTo>
                <a:close/>
              </a:path>
            </a:pathLst>
          </a:custGeom>
          <a:solidFill>
            <a:srgbClr val="999933"/>
          </a:solidFill>
          <a:ln w="9525">
            <a:noFill/>
            <a:round/>
            <a:headEnd/>
            <a:tailEnd/>
          </a:ln>
        </p:spPr>
        <p:txBody>
          <a:bodyPr/>
          <a:lstStyle/>
          <a:p>
            <a:endParaRPr lang="en-GB"/>
          </a:p>
        </p:txBody>
      </p:sp>
      <p:sp>
        <p:nvSpPr>
          <p:cNvPr id="52214" name="Freeform 1014"/>
          <p:cNvSpPr>
            <a:spLocks/>
          </p:cNvSpPr>
          <p:nvPr/>
        </p:nvSpPr>
        <p:spPr bwMode="auto">
          <a:xfrm>
            <a:off x="812800" y="5440363"/>
            <a:ext cx="6467475" cy="427037"/>
          </a:xfrm>
          <a:custGeom>
            <a:avLst/>
            <a:gdLst>
              <a:gd name="T0" fmla="*/ 2147483647 w 4074"/>
              <a:gd name="T1" fmla="*/ 2147483647 h 269"/>
              <a:gd name="T2" fmla="*/ 2147483647 w 4074"/>
              <a:gd name="T3" fmla="*/ 2147483647 h 269"/>
              <a:gd name="T4" fmla="*/ 2147483647 w 4074"/>
              <a:gd name="T5" fmla="*/ 2147483647 h 269"/>
              <a:gd name="T6" fmla="*/ 2147483647 w 4074"/>
              <a:gd name="T7" fmla="*/ 2147483647 h 269"/>
              <a:gd name="T8" fmla="*/ 2147483647 w 4074"/>
              <a:gd name="T9" fmla="*/ 2147483647 h 269"/>
              <a:gd name="T10" fmla="*/ 2147483647 w 4074"/>
              <a:gd name="T11" fmla="*/ 2147483647 h 269"/>
              <a:gd name="T12" fmla="*/ 2147483647 w 4074"/>
              <a:gd name="T13" fmla="*/ 2147483647 h 269"/>
              <a:gd name="T14" fmla="*/ 2147483647 w 4074"/>
              <a:gd name="T15" fmla="*/ 2147483647 h 269"/>
              <a:gd name="T16" fmla="*/ 2147483647 w 4074"/>
              <a:gd name="T17" fmla="*/ 2147483647 h 269"/>
              <a:gd name="T18" fmla="*/ 2147483647 w 4074"/>
              <a:gd name="T19" fmla="*/ 2147483647 h 269"/>
              <a:gd name="T20" fmla="*/ 2147483647 w 4074"/>
              <a:gd name="T21" fmla="*/ 2147483647 h 269"/>
              <a:gd name="T22" fmla="*/ 2147483647 w 4074"/>
              <a:gd name="T23" fmla="*/ 2147483647 h 269"/>
              <a:gd name="T24" fmla="*/ 2147483647 w 4074"/>
              <a:gd name="T25" fmla="*/ 2147483647 h 269"/>
              <a:gd name="T26" fmla="*/ 2147483647 w 4074"/>
              <a:gd name="T27" fmla="*/ 2147483647 h 269"/>
              <a:gd name="T28" fmla="*/ 2147483647 w 4074"/>
              <a:gd name="T29" fmla="*/ 2147483647 h 269"/>
              <a:gd name="T30" fmla="*/ 2147483647 w 4074"/>
              <a:gd name="T31" fmla="*/ 2147483647 h 269"/>
              <a:gd name="T32" fmla="*/ 2147483647 w 4074"/>
              <a:gd name="T33" fmla="*/ 2147483647 h 269"/>
              <a:gd name="T34" fmla="*/ 2147483647 w 4074"/>
              <a:gd name="T35" fmla="*/ 2147483647 h 269"/>
              <a:gd name="T36" fmla="*/ 2147483647 w 4074"/>
              <a:gd name="T37" fmla="*/ 2147483647 h 269"/>
              <a:gd name="T38" fmla="*/ 2147483647 w 4074"/>
              <a:gd name="T39" fmla="*/ 2147483647 h 269"/>
              <a:gd name="T40" fmla="*/ 2147483647 w 4074"/>
              <a:gd name="T41" fmla="*/ 2147483647 h 269"/>
              <a:gd name="T42" fmla="*/ 2147483647 w 4074"/>
              <a:gd name="T43" fmla="*/ 2147483647 h 269"/>
              <a:gd name="T44" fmla="*/ 2147483647 w 4074"/>
              <a:gd name="T45" fmla="*/ 2147483647 h 269"/>
              <a:gd name="T46" fmla="*/ 2147483647 w 4074"/>
              <a:gd name="T47" fmla="*/ 2147483647 h 269"/>
              <a:gd name="T48" fmla="*/ 2147483647 w 4074"/>
              <a:gd name="T49" fmla="*/ 2147483647 h 269"/>
              <a:gd name="T50" fmla="*/ 2147483647 w 4074"/>
              <a:gd name="T51" fmla="*/ 2147483647 h 269"/>
              <a:gd name="T52" fmla="*/ 2147483647 w 4074"/>
              <a:gd name="T53" fmla="*/ 2147483647 h 269"/>
              <a:gd name="T54" fmla="*/ 2147483647 w 4074"/>
              <a:gd name="T55" fmla="*/ 2147483647 h 269"/>
              <a:gd name="T56" fmla="*/ 2147483647 w 4074"/>
              <a:gd name="T57" fmla="*/ 2147483647 h 269"/>
              <a:gd name="T58" fmla="*/ 2147483647 w 4074"/>
              <a:gd name="T59" fmla="*/ 2147483647 h 269"/>
              <a:gd name="T60" fmla="*/ 2147483647 w 4074"/>
              <a:gd name="T61" fmla="*/ 2147483647 h 269"/>
              <a:gd name="T62" fmla="*/ 2147483647 w 4074"/>
              <a:gd name="T63" fmla="*/ 2147483647 h 269"/>
              <a:gd name="T64" fmla="*/ 2147483647 w 4074"/>
              <a:gd name="T65" fmla="*/ 2147483647 h 269"/>
              <a:gd name="T66" fmla="*/ 2147483647 w 4074"/>
              <a:gd name="T67" fmla="*/ 2147483647 h 269"/>
              <a:gd name="T68" fmla="*/ 2147483647 w 4074"/>
              <a:gd name="T69" fmla="*/ 2147483647 h 269"/>
              <a:gd name="T70" fmla="*/ 2147483647 w 4074"/>
              <a:gd name="T71" fmla="*/ 2147483647 h 269"/>
              <a:gd name="T72" fmla="*/ 2147483647 w 4074"/>
              <a:gd name="T73" fmla="*/ 2147483647 h 269"/>
              <a:gd name="T74" fmla="*/ 2147483647 w 4074"/>
              <a:gd name="T75" fmla="*/ 2147483647 h 269"/>
              <a:gd name="T76" fmla="*/ 2147483647 w 4074"/>
              <a:gd name="T77" fmla="*/ 2147483647 h 269"/>
              <a:gd name="T78" fmla="*/ 2147483647 w 4074"/>
              <a:gd name="T79" fmla="*/ 2147483647 h 269"/>
              <a:gd name="T80" fmla="*/ 2147483647 w 4074"/>
              <a:gd name="T81" fmla="*/ 2147483647 h 269"/>
              <a:gd name="T82" fmla="*/ 2147483647 w 4074"/>
              <a:gd name="T83" fmla="*/ 2147483647 h 269"/>
              <a:gd name="T84" fmla="*/ 2147483647 w 4074"/>
              <a:gd name="T85" fmla="*/ 2147483647 h 269"/>
              <a:gd name="T86" fmla="*/ 2147483647 w 4074"/>
              <a:gd name="T87" fmla="*/ 2147483647 h 269"/>
              <a:gd name="T88" fmla="*/ 2147483647 w 4074"/>
              <a:gd name="T89" fmla="*/ 2147483647 h 269"/>
              <a:gd name="T90" fmla="*/ 2147483647 w 4074"/>
              <a:gd name="T91" fmla="*/ 2147483647 h 269"/>
              <a:gd name="T92" fmla="*/ 2147483647 w 4074"/>
              <a:gd name="T93" fmla="*/ 2147483647 h 269"/>
              <a:gd name="T94" fmla="*/ 2147483647 w 4074"/>
              <a:gd name="T95" fmla="*/ 2147483647 h 269"/>
              <a:gd name="T96" fmla="*/ 2147483647 w 4074"/>
              <a:gd name="T97" fmla="*/ 2147483647 h 269"/>
              <a:gd name="T98" fmla="*/ 2147483647 w 4074"/>
              <a:gd name="T99" fmla="*/ 2147483647 h 269"/>
              <a:gd name="T100" fmla="*/ 2147483647 w 4074"/>
              <a:gd name="T101" fmla="*/ 2147483647 h 269"/>
              <a:gd name="T102" fmla="*/ 2147483647 w 4074"/>
              <a:gd name="T103" fmla="*/ 2147483647 h 269"/>
              <a:gd name="T104" fmla="*/ 2147483647 w 4074"/>
              <a:gd name="T105" fmla="*/ 2147483647 h 269"/>
              <a:gd name="T106" fmla="*/ 2147483647 w 4074"/>
              <a:gd name="T107" fmla="*/ 2147483647 h 269"/>
              <a:gd name="T108" fmla="*/ 2147483647 w 4074"/>
              <a:gd name="T109" fmla="*/ 2147483647 h 269"/>
              <a:gd name="T110" fmla="*/ 2147483647 w 4074"/>
              <a:gd name="T111" fmla="*/ 2147483647 h 269"/>
              <a:gd name="T112" fmla="*/ 2147483647 w 4074"/>
              <a:gd name="T113" fmla="*/ 2147483647 h 269"/>
              <a:gd name="T114" fmla="*/ 2147483647 w 4074"/>
              <a:gd name="T115" fmla="*/ 2147483647 h 269"/>
              <a:gd name="T116" fmla="*/ 2147483647 w 4074"/>
              <a:gd name="T117" fmla="*/ 2147483647 h 269"/>
              <a:gd name="T118" fmla="*/ 2147483647 w 4074"/>
              <a:gd name="T119" fmla="*/ 2147483647 h 269"/>
              <a:gd name="T120" fmla="*/ 2147483647 w 4074"/>
              <a:gd name="T121" fmla="*/ 2147483647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4"/>
              <a:gd name="T184" fmla="*/ 0 h 269"/>
              <a:gd name="T185" fmla="*/ 4074 w 4074"/>
              <a:gd name="T186" fmla="*/ 269 h 2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4" h="269">
                <a:moveTo>
                  <a:pt x="0" y="269"/>
                </a:moveTo>
                <a:lnTo>
                  <a:pt x="0" y="269"/>
                </a:lnTo>
                <a:lnTo>
                  <a:pt x="12" y="269"/>
                </a:lnTo>
                <a:lnTo>
                  <a:pt x="18" y="269"/>
                </a:lnTo>
                <a:lnTo>
                  <a:pt x="30" y="269"/>
                </a:lnTo>
                <a:lnTo>
                  <a:pt x="43" y="269"/>
                </a:lnTo>
                <a:lnTo>
                  <a:pt x="49" y="269"/>
                </a:lnTo>
                <a:lnTo>
                  <a:pt x="61" y="269"/>
                </a:lnTo>
                <a:lnTo>
                  <a:pt x="73" y="269"/>
                </a:lnTo>
                <a:lnTo>
                  <a:pt x="79" y="269"/>
                </a:lnTo>
                <a:lnTo>
                  <a:pt x="92" y="269"/>
                </a:lnTo>
                <a:lnTo>
                  <a:pt x="104" y="269"/>
                </a:lnTo>
                <a:lnTo>
                  <a:pt x="110" y="269"/>
                </a:lnTo>
                <a:lnTo>
                  <a:pt x="122" y="269"/>
                </a:lnTo>
                <a:lnTo>
                  <a:pt x="134" y="269"/>
                </a:lnTo>
                <a:lnTo>
                  <a:pt x="141" y="269"/>
                </a:lnTo>
                <a:lnTo>
                  <a:pt x="153" y="269"/>
                </a:lnTo>
                <a:lnTo>
                  <a:pt x="165" y="269"/>
                </a:lnTo>
                <a:lnTo>
                  <a:pt x="171" y="269"/>
                </a:lnTo>
                <a:lnTo>
                  <a:pt x="183" y="269"/>
                </a:lnTo>
                <a:lnTo>
                  <a:pt x="196" y="269"/>
                </a:lnTo>
                <a:lnTo>
                  <a:pt x="202" y="269"/>
                </a:lnTo>
                <a:lnTo>
                  <a:pt x="214" y="269"/>
                </a:lnTo>
                <a:lnTo>
                  <a:pt x="226" y="269"/>
                </a:lnTo>
                <a:lnTo>
                  <a:pt x="232" y="269"/>
                </a:lnTo>
                <a:lnTo>
                  <a:pt x="245" y="269"/>
                </a:lnTo>
                <a:lnTo>
                  <a:pt x="257" y="269"/>
                </a:lnTo>
                <a:lnTo>
                  <a:pt x="263" y="269"/>
                </a:lnTo>
                <a:lnTo>
                  <a:pt x="275" y="269"/>
                </a:lnTo>
                <a:lnTo>
                  <a:pt x="287" y="269"/>
                </a:lnTo>
                <a:lnTo>
                  <a:pt x="293" y="269"/>
                </a:lnTo>
                <a:lnTo>
                  <a:pt x="306" y="269"/>
                </a:lnTo>
                <a:lnTo>
                  <a:pt x="318" y="269"/>
                </a:lnTo>
                <a:lnTo>
                  <a:pt x="324" y="269"/>
                </a:lnTo>
                <a:lnTo>
                  <a:pt x="336" y="269"/>
                </a:lnTo>
                <a:lnTo>
                  <a:pt x="349" y="269"/>
                </a:lnTo>
                <a:lnTo>
                  <a:pt x="355" y="269"/>
                </a:lnTo>
                <a:lnTo>
                  <a:pt x="367" y="269"/>
                </a:lnTo>
                <a:lnTo>
                  <a:pt x="379" y="269"/>
                </a:lnTo>
                <a:lnTo>
                  <a:pt x="385" y="269"/>
                </a:lnTo>
                <a:lnTo>
                  <a:pt x="397" y="269"/>
                </a:lnTo>
                <a:lnTo>
                  <a:pt x="410" y="269"/>
                </a:lnTo>
                <a:lnTo>
                  <a:pt x="416" y="269"/>
                </a:lnTo>
                <a:lnTo>
                  <a:pt x="428" y="269"/>
                </a:lnTo>
                <a:lnTo>
                  <a:pt x="440" y="269"/>
                </a:lnTo>
                <a:lnTo>
                  <a:pt x="446" y="269"/>
                </a:lnTo>
                <a:lnTo>
                  <a:pt x="459" y="269"/>
                </a:lnTo>
                <a:lnTo>
                  <a:pt x="471" y="269"/>
                </a:lnTo>
                <a:lnTo>
                  <a:pt x="477" y="269"/>
                </a:lnTo>
                <a:lnTo>
                  <a:pt x="489" y="269"/>
                </a:lnTo>
                <a:lnTo>
                  <a:pt x="501" y="269"/>
                </a:lnTo>
                <a:lnTo>
                  <a:pt x="508" y="269"/>
                </a:lnTo>
                <a:lnTo>
                  <a:pt x="520" y="269"/>
                </a:lnTo>
                <a:lnTo>
                  <a:pt x="532" y="269"/>
                </a:lnTo>
                <a:lnTo>
                  <a:pt x="538" y="263"/>
                </a:lnTo>
                <a:lnTo>
                  <a:pt x="550" y="263"/>
                </a:lnTo>
                <a:lnTo>
                  <a:pt x="563" y="263"/>
                </a:lnTo>
                <a:lnTo>
                  <a:pt x="569" y="263"/>
                </a:lnTo>
                <a:lnTo>
                  <a:pt x="581" y="263"/>
                </a:lnTo>
                <a:lnTo>
                  <a:pt x="593" y="263"/>
                </a:lnTo>
                <a:lnTo>
                  <a:pt x="599" y="263"/>
                </a:lnTo>
                <a:lnTo>
                  <a:pt x="612" y="263"/>
                </a:lnTo>
                <a:lnTo>
                  <a:pt x="624" y="263"/>
                </a:lnTo>
                <a:lnTo>
                  <a:pt x="630" y="263"/>
                </a:lnTo>
                <a:lnTo>
                  <a:pt x="642" y="263"/>
                </a:lnTo>
                <a:lnTo>
                  <a:pt x="654" y="263"/>
                </a:lnTo>
                <a:lnTo>
                  <a:pt x="661" y="263"/>
                </a:lnTo>
                <a:lnTo>
                  <a:pt x="673" y="263"/>
                </a:lnTo>
                <a:lnTo>
                  <a:pt x="685" y="263"/>
                </a:lnTo>
                <a:lnTo>
                  <a:pt x="691" y="263"/>
                </a:lnTo>
                <a:lnTo>
                  <a:pt x="703" y="263"/>
                </a:lnTo>
                <a:lnTo>
                  <a:pt x="716" y="263"/>
                </a:lnTo>
                <a:lnTo>
                  <a:pt x="722" y="263"/>
                </a:lnTo>
                <a:lnTo>
                  <a:pt x="734" y="256"/>
                </a:lnTo>
                <a:lnTo>
                  <a:pt x="746" y="256"/>
                </a:lnTo>
                <a:lnTo>
                  <a:pt x="752" y="256"/>
                </a:lnTo>
                <a:lnTo>
                  <a:pt x="764" y="256"/>
                </a:lnTo>
                <a:lnTo>
                  <a:pt x="777" y="256"/>
                </a:lnTo>
                <a:lnTo>
                  <a:pt x="783" y="256"/>
                </a:lnTo>
                <a:lnTo>
                  <a:pt x="795" y="256"/>
                </a:lnTo>
                <a:lnTo>
                  <a:pt x="807" y="256"/>
                </a:lnTo>
                <a:lnTo>
                  <a:pt x="813" y="256"/>
                </a:lnTo>
                <a:lnTo>
                  <a:pt x="826" y="256"/>
                </a:lnTo>
                <a:lnTo>
                  <a:pt x="838" y="256"/>
                </a:lnTo>
                <a:lnTo>
                  <a:pt x="844" y="256"/>
                </a:lnTo>
                <a:lnTo>
                  <a:pt x="856" y="250"/>
                </a:lnTo>
                <a:lnTo>
                  <a:pt x="868" y="256"/>
                </a:lnTo>
                <a:lnTo>
                  <a:pt x="875" y="256"/>
                </a:lnTo>
                <a:lnTo>
                  <a:pt x="887" y="250"/>
                </a:lnTo>
                <a:lnTo>
                  <a:pt x="899" y="250"/>
                </a:lnTo>
                <a:lnTo>
                  <a:pt x="905" y="250"/>
                </a:lnTo>
                <a:lnTo>
                  <a:pt x="917" y="250"/>
                </a:lnTo>
                <a:lnTo>
                  <a:pt x="930" y="250"/>
                </a:lnTo>
                <a:lnTo>
                  <a:pt x="936" y="250"/>
                </a:lnTo>
                <a:lnTo>
                  <a:pt x="948" y="250"/>
                </a:lnTo>
                <a:lnTo>
                  <a:pt x="960" y="250"/>
                </a:lnTo>
                <a:lnTo>
                  <a:pt x="966" y="244"/>
                </a:lnTo>
                <a:lnTo>
                  <a:pt x="979" y="244"/>
                </a:lnTo>
                <a:lnTo>
                  <a:pt x="991" y="244"/>
                </a:lnTo>
                <a:lnTo>
                  <a:pt x="997" y="244"/>
                </a:lnTo>
                <a:lnTo>
                  <a:pt x="1009" y="244"/>
                </a:lnTo>
                <a:lnTo>
                  <a:pt x="1021" y="238"/>
                </a:lnTo>
                <a:lnTo>
                  <a:pt x="1028" y="238"/>
                </a:lnTo>
                <a:lnTo>
                  <a:pt x="1040" y="238"/>
                </a:lnTo>
                <a:lnTo>
                  <a:pt x="1046" y="238"/>
                </a:lnTo>
                <a:lnTo>
                  <a:pt x="1058" y="238"/>
                </a:lnTo>
                <a:lnTo>
                  <a:pt x="1070" y="232"/>
                </a:lnTo>
                <a:lnTo>
                  <a:pt x="1076" y="232"/>
                </a:lnTo>
                <a:lnTo>
                  <a:pt x="1089" y="226"/>
                </a:lnTo>
                <a:lnTo>
                  <a:pt x="1101" y="226"/>
                </a:lnTo>
                <a:lnTo>
                  <a:pt x="1107" y="226"/>
                </a:lnTo>
                <a:lnTo>
                  <a:pt x="1119" y="226"/>
                </a:lnTo>
                <a:lnTo>
                  <a:pt x="1131" y="226"/>
                </a:lnTo>
                <a:lnTo>
                  <a:pt x="1138" y="220"/>
                </a:lnTo>
                <a:lnTo>
                  <a:pt x="1150" y="220"/>
                </a:lnTo>
                <a:lnTo>
                  <a:pt x="1162" y="220"/>
                </a:lnTo>
                <a:lnTo>
                  <a:pt x="1168" y="226"/>
                </a:lnTo>
                <a:lnTo>
                  <a:pt x="1180" y="220"/>
                </a:lnTo>
                <a:lnTo>
                  <a:pt x="1193" y="220"/>
                </a:lnTo>
                <a:lnTo>
                  <a:pt x="1199" y="220"/>
                </a:lnTo>
                <a:lnTo>
                  <a:pt x="1211" y="220"/>
                </a:lnTo>
                <a:lnTo>
                  <a:pt x="1223" y="214"/>
                </a:lnTo>
                <a:lnTo>
                  <a:pt x="1229" y="220"/>
                </a:lnTo>
                <a:lnTo>
                  <a:pt x="1242" y="220"/>
                </a:lnTo>
                <a:lnTo>
                  <a:pt x="1254" y="214"/>
                </a:lnTo>
                <a:lnTo>
                  <a:pt x="1260" y="214"/>
                </a:lnTo>
                <a:lnTo>
                  <a:pt x="1272" y="214"/>
                </a:lnTo>
                <a:lnTo>
                  <a:pt x="1284" y="214"/>
                </a:lnTo>
                <a:lnTo>
                  <a:pt x="1291" y="208"/>
                </a:lnTo>
                <a:lnTo>
                  <a:pt x="1303" y="208"/>
                </a:lnTo>
                <a:lnTo>
                  <a:pt x="1315" y="202"/>
                </a:lnTo>
                <a:lnTo>
                  <a:pt x="1321" y="208"/>
                </a:lnTo>
                <a:lnTo>
                  <a:pt x="1333" y="214"/>
                </a:lnTo>
                <a:lnTo>
                  <a:pt x="1346" y="220"/>
                </a:lnTo>
                <a:lnTo>
                  <a:pt x="1352" y="214"/>
                </a:lnTo>
                <a:lnTo>
                  <a:pt x="1364" y="214"/>
                </a:lnTo>
                <a:lnTo>
                  <a:pt x="1376" y="208"/>
                </a:lnTo>
                <a:lnTo>
                  <a:pt x="1382" y="202"/>
                </a:lnTo>
                <a:lnTo>
                  <a:pt x="1395" y="202"/>
                </a:lnTo>
                <a:lnTo>
                  <a:pt x="1407" y="202"/>
                </a:lnTo>
                <a:lnTo>
                  <a:pt x="1413" y="195"/>
                </a:lnTo>
                <a:lnTo>
                  <a:pt x="1425" y="195"/>
                </a:lnTo>
                <a:lnTo>
                  <a:pt x="1437" y="189"/>
                </a:lnTo>
                <a:lnTo>
                  <a:pt x="1443" y="189"/>
                </a:lnTo>
                <a:lnTo>
                  <a:pt x="1456" y="189"/>
                </a:lnTo>
                <a:lnTo>
                  <a:pt x="1468" y="189"/>
                </a:lnTo>
                <a:lnTo>
                  <a:pt x="1474" y="195"/>
                </a:lnTo>
                <a:lnTo>
                  <a:pt x="1486" y="195"/>
                </a:lnTo>
                <a:lnTo>
                  <a:pt x="1499" y="183"/>
                </a:lnTo>
                <a:lnTo>
                  <a:pt x="1505" y="177"/>
                </a:lnTo>
                <a:lnTo>
                  <a:pt x="1517" y="183"/>
                </a:lnTo>
                <a:lnTo>
                  <a:pt x="1529" y="177"/>
                </a:lnTo>
                <a:lnTo>
                  <a:pt x="1535" y="171"/>
                </a:lnTo>
                <a:lnTo>
                  <a:pt x="1547" y="171"/>
                </a:lnTo>
                <a:lnTo>
                  <a:pt x="1560" y="171"/>
                </a:lnTo>
                <a:lnTo>
                  <a:pt x="1566" y="171"/>
                </a:lnTo>
                <a:lnTo>
                  <a:pt x="1578" y="159"/>
                </a:lnTo>
                <a:lnTo>
                  <a:pt x="1590" y="153"/>
                </a:lnTo>
                <a:lnTo>
                  <a:pt x="1596" y="153"/>
                </a:lnTo>
                <a:lnTo>
                  <a:pt x="1609" y="153"/>
                </a:lnTo>
                <a:lnTo>
                  <a:pt x="1621" y="153"/>
                </a:lnTo>
                <a:lnTo>
                  <a:pt x="1627" y="147"/>
                </a:lnTo>
                <a:lnTo>
                  <a:pt x="1639" y="140"/>
                </a:lnTo>
                <a:lnTo>
                  <a:pt x="1651" y="134"/>
                </a:lnTo>
                <a:lnTo>
                  <a:pt x="1658" y="128"/>
                </a:lnTo>
                <a:lnTo>
                  <a:pt x="1670" y="122"/>
                </a:lnTo>
                <a:lnTo>
                  <a:pt x="1682" y="116"/>
                </a:lnTo>
                <a:lnTo>
                  <a:pt x="1688" y="110"/>
                </a:lnTo>
                <a:lnTo>
                  <a:pt x="1700" y="104"/>
                </a:lnTo>
                <a:lnTo>
                  <a:pt x="1713" y="92"/>
                </a:lnTo>
                <a:lnTo>
                  <a:pt x="1719" y="85"/>
                </a:lnTo>
                <a:lnTo>
                  <a:pt x="1731" y="79"/>
                </a:lnTo>
                <a:lnTo>
                  <a:pt x="1743" y="73"/>
                </a:lnTo>
                <a:lnTo>
                  <a:pt x="1749" y="67"/>
                </a:lnTo>
                <a:lnTo>
                  <a:pt x="1762" y="55"/>
                </a:lnTo>
                <a:lnTo>
                  <a:pt x="1774" y="55"/>
                </a:lnTo>
                <a:lnTo>
                  <a:pt x="1780" y="61"/>
                </a:lnTo>
                <a:lnTo>
                  <a:pt x="1792" y="49"/>
                </a:lnTo>
                <a:lnTo>
                  <a:pt x="1804" y="49"/>
                </a:lnTo>
                <a:lnTo>
                  <a:pt x="1810" y="43"/>
                </a:lnTo>
                <a:lnTo>
                  <a:pt x="1823" y="37"/>
                </a:lnTo>
                <a:lnTo>
                  <a:pt x="1835" y="37"/>
                </a:lnTo>
                <a:lnTo>
                  <a:pt x="1841" y="49"/>
                </a:lnTo>
                <a:lnTo>
                  <a:pt x="1853" y="49"/>
                </a:lnTo>
                <a:lnTo>
                  <a:pt x="1866" y="49"/>
                </a:lnTo>
                <a:lnTo>
                  <a:pt x="1872" y="49"/>
                </a:lnTo>
                <a:lnTo>
                  <a:pt x="1884" y="43"/>
                </a:lnTo>
                <a:lnTo>
                  <a:pt x="1896" y="37"/>
                </a:lnTo>
                <a:lnTo>
                  <a:pt x="1902" y="30"/>
                </a:lnTo>
                <a:lnTo>
                  <a:pt x="1914" y="24"/>
                </a:lnTo>
                <a:lnTo>
                  <a:pt x="1927" y="24"/>
                </a:lnTo>
                <a:lnTo>
                  <a:pt x="1933" y="18"/>
                </a:lnTo>
                <a:lnTo>
                  <a:pt x="1945" y="18"/>
                </a:lnTo>
                <a:lnTo>
                  <a:pt x="1957" y="18"/>
                </a:lnTo>
                <a:lnTo>
                  <a:pt x="1963" y="18"/>
                </a:lnTo>
                <a:lnTo>
                  <a:pt x="1976" y="18"/>
                </a:lnTo>
                <a:lnTo>
                  <a:pt x="1988" y="18"/>
                </a:lnTo>
                <a:lnTo>
                  <a:pt x="1994" y="18"/>
                </a:lnTo>
                <a:lnTo>
                  <a:pt x="2006" y="12"/>
                </a:lnTo>
                <a:lnTo>
                  <a:pt x="2018" y="12"/>
                </a:lnTo>
                <a:lnTo>
                  <a:pt x="2025" y="6"/>
                </a:lnTo>
                <a:lnTo>
                  <a:pt x="2037" y="6"/>
                </a:lnTo>
                <a:lnTo>
                  <a:pt x="2049" y="6"/>
                </a:lnTo>
                <a:lnTo>
                  <a:pt x="2055" y="0"/>
                </a:lnTo>
                <a:lnTo>
                  <a:pt x="2067" y="6"/>
                </a:lnTo>
                <a:lnTo>
                  <a:pt x="2080" y="6"/>
                </a:lnTo>
                <a:lnTo>
                  <a:pt x="2086" y="6"/>
                </a:lnTo>
                <a:lnTo>
                  <a:pt x="2098" y="6"/>
                </a:lnTo>
                <a:lnTo>
                  <a:pt x="2110" y="6"/>
                </a:lnTo>
                <a:lnTo>
                  <a:pt x="2116" y="12"/>
                </a:lnTo>
                <a:lnTo>
                  <a:pt x="2129" y="12"/>
                </a:lnTo>
                <a:lnTo>
                  <a:pt x="2141" y="18"/>
                </a:lnTo>
                <a:lnTo>
                  <a:pt x="2147" y="18"/>
                </a:lnTo>
                <a:lnTo>
                  <a:pt x="2159" y="24"/>
                </a:lnTo>
                <a:lnTo>
                  <a:pt x="2171" y="24"/>
                </a:lnTo>
                <a:lnTo>
                  <a:pt x="2177" y="30"/>
                </a:lnTo>
                <a:lnTo>
                  <a:pt x="2190" y="37"/>
                </a:lnTo>
                <a:lnTo>
                  <a:pt x="2202" y="37"/>
                </a:lnTo>
                <a:lnTo>
                  <a:pt x="2208" y="43"/>
                </a:lnTo>
                <a:lnTo>
                  <a:pt x="2220" y="49"/>
                </a:lnTo>
                <a:lnTo>
                  <a:pt x="2233" y="55"/>
                </a:lnTo>
                <a:lnTo>
                  <a:pt x="2239" y="61"/>
                </a:lnTo>
                <a:lnTo>
                  <a:pt x="2251" y="61"/>
                </a:lnTo>
                <a:lnTo>
                  <a:pt x="2263" y="67"/>
                </a:lnTo>
                <a:lnTo>
                  <a:pt x="2269" y="73"/>
                </a:lnTo>
                <a:lnTo>
                  <a:pt x="2281" y="79"/>
                </a:lnTo>
                <a:lnTo>
                  <a:pt x="2294" y="85"/>
                </a:lnTo>
                <a:lnTo>
                  <a:pt x="2300" y="92"/>
                </a:lnTo>
                <a:lnTo>
                  <a:pt x="2312" y="98"/>
                </a:lnTo>
                <a:lnTo>
                  <a:pt x="2324" y="104"/>
                </a:lnTo>
                <a:lnTo>
                  <a:pt x="2330" y="110"/>
                </a:lnTo>
                <a:lnTo>
                  <a:pt x="2343" y="116"/>
                </a:lnTo>
                <a:lnTo>
                  <a:pt x="2355" y="116"/>
                </a:lnTo>
                <a:lnTo>
                  <a:pt x="2361" y="122"/>
                </a:lnTo>
                <a:lnTo>
                  <a:pt x="2373" y="128"/>
                </a:lnTo>
                <a:lnTo>
                  <a:pt x="2385" y="134"/>
                </a:lnTo>
                <a:lnTo>
                  <a:pt x="2392" y="140"/>
                </a:lnTo>
                <a:lnTo>
                  <a:pt x="2404" y="147"/>
                </a:lnTo>
                <a:lnTo>
                  <a:pt x="2416" y="153"/>
                </a:lnTo>
                <a:lnTo>
                  <a:pt x="2422" y="159"/>
                </a:lnTo>
                <a:lnTo>
                  <a:pt x="2434" y="165"/>
                </a:lnTo>
                <a:lnTo>
                  <a:pt x="2447" y="165"/>
                </a:lnTo>
                <a:lnTo>
                  <a:pt x="2453" y="171"/>
                </a:lnTo>
                <a:lnTo>
                  <a:pt x="2465" y="177"/>
                </a:lnTo>
                <a:lnTo>
                  <a:pt x="2477" y="183"/>
                </a:lnTo>
                <a:lnTo>
                  <a:pt x="2483" y="189"/>
                </a:lnTo>
                <a:lnTo>
                  <a:pt x="2496" y="189"/>
                </a:lnTo>
                <a:lnTo>
                  <a:pt x="2508" y="195"/>
                </a:lnTo>
                <a:lnTo>
                  <a:pt x="2514" y="202"/>
                </a:lnTo>
                <a:lnTo>
                  <a:pt x="2526" y="208"/>
                </a:lnTo>
                <a:lnTo>
                  <a:pt x="2538" y="208"/>
                </a:lnTo>
                <a:lnTo>
                  <a:pt x="2544" y="214"/>
                </a:lnTo>
                <a:lnTo>
                  <a:pt x="2557" y="214"/>
                </a:lnTo>
                <a:lnTo>
                  <a:pt x="2569" y="214"/>
                </a:lnTo>
                <a:lnTo>
                  <a:pt x="2575" y="220"/>
                </a:lnTo>
                <a:lnTo>
                  <a:pt x="2587" y="220"/>
                </a:lnTo>
                <a:lnTo>
                  <a:pt x="2600" y="220"/>
                </a:lnTo>
                <a:lnTo>
                  <a:pt x="2606" y="220"/>
                </a:lnTo>
                <a:lnTo>
                  <a:pt x="2618" y="220"/>
                </a:lnTo>
                <a:lnTo>
                  <a:pt x="2630" y="220"/>
                </a:lnTo>
                <a:lnTo>
                  <a:pt x="2636" y="220"/>
                </a:lnTo>
                <a:lnTo>
                  <a:pt x="2648" y="226"/>
                </a:lnTo>
                <a:lnTo>
                  <a:pt x="2661" y="226"/>
                </a:lnTo>
                <a:lnTo>
                  <a:pt x="2667" y="226"/>
                </a:lnTo>
                <a:lnTo>
                  <a:pt x="2679" y="226"/>
                </a:lnTo>
                <a:lnTo>
                  <a:pt x="2691" y="226"/>
                </a:lnTo>
                <a:lnTo>
                  <a:pt x="2697" y="226"/>
                </a:lnTo>
                <a:lnTo>
                  <a:pt x="2710" y="226"/>
                </a:lnTo>
                <a:lnTo>
                  <a:pt x="2722" y="232"/>
                </a:lnTo>
                <a:lnTo>
                  <a:pt x="2728" y="232"/>
                </a:lnTo>
                <a:lnTo>
                  <a:pt x="2740" y="232"/>
                </a:lnTo>
                <a:lnTo>
                  <a:pt x="2752" y="232"/>
                </a:lnTo>
                <a:lnTo>
                  <a:pt x="2759" y="232"/>
                </a:lnTo>
                <a:lnTo>
                  <a:pt x="2771" y="232"/>
                </a:lnTo>
                <a:lnTo>
                  <a:pt x="2783" y="232"/>
                </a:lnTo>
                <a:lnTo>
                  <a:pt x="2789" y="232"/>
                </a:lnTo>
                <a:lnTo>
                  <a:pt x="2801" y="238"/>
                </a:lnTo>
                <a:lnTo>
                  <a:pt x="2814" y="238"/>
                </a:lnTo>
                <a:lnTo>
                  <a:pt x="2820" y="238"/>
                </a:lnTo>
                <a:lnTo>
                  <a:pt x="2832" y="238"/>
                </a:lnTo>
                <a:lnTo>
                  <a:pt x="2844" y="238"/>
                </a:lnTo>
                <a:lnTo>
                  <a:pt x="2850" y="238"/>
                </a:lnTo>
                <a:lnTo>
                  <a:pt x="2863" y="238"/>
                </a:lnTo>
                <a:lnTo>
                  <a:pt x="2875" y="238"/>
                </a:lnTo>
                <a:lnTo>
                  <a:pt x="2881" y="238"/>
                </a:lnTo>
                <a:lnTo>
                  <a:pt x="2893" y="238"/>
                </a:lnTo>
                <a:lnTo>
                  <a:pt x="2905" y="244"/>
                </a:lnTo>
                <a:lnTo>
                  <a:pt x="2911" y="244"/>
                </a:lnTo>
                <a:lnTo>
                  <a:pt x="2924" y="244"/>
                </a:lnTo>
                <a:lnTo>
                  <a:pt x="2936" y="244"/>
                </a:lnTo>
                <a:lnTo>
                  <a:pt x="2942" y="244"/>
                </a:lnTo>
                <a:lnTo>
                  <a:pt x="2954" y="244"/>
                </a:lnTo>
                <a:lnTo>
                  <a:pt x="2967" y="244"/>
                </a:lnTo>
                <a:lnTo>
                  <a:pt x="2973" y="244"/>
                </a:lnTo>
                <a:lnTo>
                  <a:pt x="2985" y="244"/>
                </a:lnTo>
                <a:lnTo>
                  <a:pt x="2997" y="244"/>
                </a:lnTo>
                <a:lnTo>
                  <a:pt x="3003" y="244"/>
                </a:lnTo>
                <a:lnTo>
                  <a:pt x="3015" y="244"/>
                </a:lnTo>
                <a:lnTo>
                  <a:pt x="3028" y="244"/>
                </a:lnTo>
                <a:lnTo>
                  <a:pt x="3034" y="244"/>
                </a:lnTo>
                <a:lnTo>
                  <a:pt x="3046" y="244"/>
                </a:lnTo>
                <a:lnTo>
                  <a:pt x="3058" y="244"/>
                </a:lnTo>
                <a:lnTo>
                  <a:pt x="3064" y="244"/>
                </a:lnTo>
                <a:lnTo>
                  <a:pt x="3077" y="244"/>
                </a:lnTo>
                <a:lnTo>
                  <a:pt x="3083" y="244"/>
                </a:lnTo>
                <a:lnTo>
                  <a:pt x="3095" y="244"/>
                </a:lnTo>
                <a:lnTo>
                  <a:pt x="3107" y="250"/>
                </a:lnTo>
                <a:lnTo>
                  <a:pt x="3113" y="250"/>
                </a:lnTo>
                <a:lnTo>
                  <a:pt x="3126" y="250"/>
                </a:lnTo>
                <a:lnTo>
                  <a:pt x="3138" y="250"/>
                </a:lnTo>
                <a:lnTo>
                  <a:pt x="3144" y="250"/>
                </a:lnTo>
                <a:lnTo>
                  <a:pt x="3156" y="250"/>
                </a:lnTo>
                <a:lnTo>
                  <a:pt x="3168" y="250"/>
                </a:lnTo>
                <a:lnTo>
                  <a:pt x="3175" y="250"/>
                </a:lnTo>
                <a:lnTo>
                  <a:pt x="3187" y="250"/>
                </a:lnTo>
                <a:lnTo>
                  <a:pt x="3199" y="250"/>
                </a:lnTo>
                <a:lnTo>
                  <a:pt x="3205" y="250"/>
                </a:lnTo>
                <a:lnTo>
                  <a:pt x="3217" y="250"/>
                </a:lnTo>
                <a:lnTo>
                  <a:pt x="3230" y="250"/>
                </a:lnTo>
                <a:lnTo>
                  <a:pt x="3236" y="250"/>
                </a:lnTo>
                <a:lnTo>
                  <a:pt x="3248" y="250"/>
                </a:lnTo>
                <a:lnTo>
                  <a:pt x="3260" y="250"/>
                </a:lnTo>
                <a:lnTo>
                  <a:pt x="3266" y="250"/>
                </a:lnTo>
                <a:lnTo>
                  <a:pt x="3278" y="250"/>
                </a:lnTo>
                <a:lnTo>
                  <a:pt x="3291" y="250"/>
                </a:lnTo>
                <a:lnTo>
                  <a:pt x="3297" y="250"/>
                </a:lnTo>
                <a:lnTo>
                  <a:pt x="3309" y="250"/>
                </a:lnTo>
                <a:lnTo>
                  <a:pt x="3321" y="250"/>
                </a:lnTo>
                <a:lnTo>
                  <a:pt x="3327" y="250"/>
                </a:lnTo>
                <a:lnTo>
                  <a:pt x="3340" y="250"/>
                </a:lnTo>
                <a:lnTo>
                  <a:pt x="3352" y="250"/>
                </a:lnTo>
                <a:lnTo>
                  <a:pt x="3358" y="250"/>
                </a:lnTo>
                <a:lnTo>
                  <a:pt x="3370" y="250"/>
                </a:lnTo>
                <a:lnTo>
                  <a:pt x="3382" y="250"/>
                </a:lnTo>
                <a:lnTo>
                  <a:pt x="3389" y="250"/>
                </a:lnTo>
                <a:lnTo>
                  <a:pt x="3401" y="250"/>
                </a:lnTo>
                <a:lnTo>
                  <a:pt x="3413" y="250"/>
                </a:lnTo>
                <a:lnTo>
                  <a:pt x="3419" y="250"/>
                </a:lnTo>
                <a:lnTo>
                  <a:pt x="3431" y="250"/>
                </a:lnTo>
                <a:lnTo>
                  <a:pt x="3444" y="250"/>
                </a:lnTo>
                <a:lnTo>
                  <a:pt x="3450" y="250"/>
                </a:lnTo>
                <a:lnTo>
                  <a:pt x="3462" y="250"/>
                </a:lnTo>
                <a:lnTo>
                  <a:pt x="3474" y="250"/>
                </a:lnTo>
                <a:lnTo>
                  <a:pt x="3480" y="250"/>
                </a:lnTo>
                <a:lnTo>
                  <a:pt x="3493" y="250"/>
                </a:lnTo>
                <a:lnTo>
                  <a:pt x="3505" y="250"/>
                </a:lnTo>
                <a:lnTo>
                  <a:pt x="3511" y="250"/>
                </a:lnTo>
                <a:lnTo>
                  <a:pt x="3523" y="250"/>
                </a:lnTo>
                <a:lnTo>
                  <a:pt x="3535" y="250"/>
                </a:lnTo>
                <a:lnTo>
                  <a:pt x="3542" y="250"/>
                </a:lnTo>
                <a:lnTo>
                  <a:pt x="3554" y="250"/>
                </a:lnTo>
                <a:lnTo>
                  <a:pt x="3566" y="250"/>
                </a:lnTo>
                <a:lnTo>
                  <a:pt x="3572" y="250"/>
                </a:lnTo>
                <a:lnTo>
                  <a:pt x="3584" y="250"/>
                </a:lnTo>
                <a:lnTo>
                  <a:pt x="3597" y="250"/>
                </a:lnTo>
                <a:lnTo>
                  <a:pt x="3603" y="250"/>
                </a:lnTo>
                <a:lnTo>
                  <a:pt x="3615" y="250"/>
                </a:lnTo>
                <a:lnTo>
                  <a:pt x="3627" y="250"/>
                </a:lnTo>
                <a:lnTo>
                  <a:pt x="3633" y="250"/>
                </a:lnTo>
                <a:lnTo>
                  <a:pt x="3645" y="250"/>
                </a:lnTo>
                <a:lnTo>
                  <a:pt x="3658" y="250"/>
                </a:lnTo>
                <a:lnTo>
                  <a:pt x="3664" y="250"/>
                </a:lnTo>
                <a:lnTo>
                  <a:pt x="3676" y="250"/>
                </a:lnTo>
                <a:lnTo>
                  <a:pt x="3688" y="250"/>
                </a:lnTo>
                <a:lnTo>
                  <a:pt x="3694" y="250"/>
                </a:lnTo>
                <a:lnTo>
                  <a:pt x="3707" y="250"/>
                </a:lnTo>
                <a:lnTo>
                  <a:pt x="3719" y="250"/>
                </a:lnTo>
                <a:lnTo>
                  <a:pt x="3725" y="250"/>
                </a:lnTo>
                <a:lnTo>
                  <a:pt x="3737" y="250"/>
                </a:lnTo>
                <a:lnTo>
                  <a:pt x="3749" y="250"/>
                </a:lnTo>
                <a:lnTo>
                  <a:pt x="3756" y="250"/>
                </a:lnTo>
                <a:lnTo>
                  <a:pt x="3768" y="250"/>
                </a:lnTo>
                <a:lnTo>
                  <a:pt x="3780" y="250"/>
                </a:lnTo>
                <a:lnTo>
                  <a:pt x="3786" y="250"/>
                </a:lnTo>
                <a:lnTo>
                  <a:pt x="3798" y="256"/>
                </a:lnTo>
                <a:lnTo>
                  <a:pt x="3811" y="256"/>
                </a:lnTo>
                <a:lnTo>
                  <a:pt x="3817" y="256"/>
                </a:lnTo>
                <a:lnTo>
                  <a:pt x="3829" y="256"/>
                </a:lnTo>
                <a:lnTo>
                  <a:pt x="3841" y="256"/>
                </a:lnTo>
                <a:lnTo>
                  <a:pt x="3847" y="256"/>
                </a:lnTo>
                <a:lnTo>
                  <a:pt x="3860" y="256"/>
                </a:lnTo>
                <a:lnTo>
                  <a:pt x="3872" y="256"/>
                </a:lnTo>
                <a:lnTo>
                  <a:pt x="3878" y="256"/>
                </a:lnTo>
                <a:lnTo>
                  <a:pt x="3890" y="256"/>
                </a:lnTo>
                <a:lnTo>
                  <a:pt x="3902" y="256"/>
                </a:lnTo>
                <a:lnTo>
                  <a:pt x="3909" y="256"/>
                </a:lnTo>
                <a:lnTo>
                  <a:pt x="3921" y="256"/>
                </a:lnTo>
                <a:lnTo>
                  <a:pt x="3933" y="256"/>
                </a:lnTo>
                <a:lnTo>
                  <a:pt x="3939" y="256"/>
                </a:lnTo>
                <a:lnTo>
                  <a:pt x="3951" y="256"/>
                </a:lnTo>
                <a:lnTo>
                  <a:pt x="3964" y="256"/>
                </a:lnTo>
                <a:lnTo>
                  <a:pt x="3970" y="256"/>
                </a:lnTo>
                <a:lnTo>
                  <a:pt x="3982" y="256"/>
                </a:lnTo>
                <a:lnTo>
                  <a:pt x="3994" y="256"/>
                </a:lnTo>
                <a:lnTo>
                  <a:pt x="4000" y="256"/>
                </a:lnTo>
                <a:lnTo>
                  <a:pt x="4013" y="256"/>
                </a:lnTo>
                <a:lnTo>
                  <a:pt x="4025" y="256"/>
                </a:lnTo>
                <a:lnTo>
                  <a:pt x="4031" y="256"/>
                </a:lnTo>
                <a:lnTo>
                  <a:pt x="4043" y="256"/>
                </a:lnTo>
                <a:lnTo>
                  <a:pt x="4055" y="256"/>
                </a:lnTo>
                <a:lnTo>
                  <a:pt x="4061" y="256"/>
                </a:lnTo>
                <a:lnTo>
                  <a:pt x="4074" y="256"/>
                </a:lnTo>
                <a:lnTo>
                  <a:pt x="4061" y="256"/>
                </a:lnTo>
                <a:lnTo>
                  <a:pt x="4055" y="256"/>
                </a:lnTo>
                <a:lnTo>
                  <a:pt x="4043" y="256"/>
                </a:lnTo>
                <a:lnTo>
                  <a:pt x="4031" y="256"/>
                </a:lnTo>
                <a:lnTo>
                  <a:pt x="4025" y="256"/>
                </a:lnTo>
                <a:lnTo>
                  <a:pt x="4013" y="256"/>
                </a:lnTo>
                <a:lnTo>
                  <a:pt x="4000" y="256"/>
                </a:lnTo>
                <a:lnTo>
                  <a:pt x="3994" y="256"/>
                </a:lnTo>
                <a:lnTo>
                  <a:pt x="3982" y="256"/>
                </a:lnTo>
                <a:lnTo>
                  <a:pt x="3970" y="256"/>
                </a:lnTo>
                <a:lnTo>
                  <a:pt x="3964" y="256"/>
                </a:lnTo>
                <a:lnTo>
                  <a:pt x="3951" y="256"/>
                </a:lnTo>
                <a:lnTo>
                  <a:pt x="3939" y="256"/>
                </a:lnTo>
                <a:lnTo>
                  <a:pt x="3933" y="256"/>
                </a:lnTo>
                <a:lnTo>
                  <a:pt x="3921" y="256"/>
                </a:lnTo>
                <a:lnTo>
                  <a:pt x="3909" y="256"/>
                </a:lnTo>
                <a:lnTo>
                  <a:pt x="3902" y="256"/>
                </a:lnTo>
                <a:lnTo>
                  <a:pt x="3890" y="256"/>
                </a:lnTo>
                <a:lnTo>
                  <a:pt x="3878" y="256"/>
                </a:lnTo>
                <a:lnTo>
                  <a:pt x="3872" y="256"/>
                </a:lnTo>
                <a:lnTo>
                  <a:pt x="3860" y="256"/>
                </a:lnTo>
                <a:lnTo>
                  <a:pt x="3847" y="256"/>
                </a:lnTo>
                <a:lnTo>
                  <a:pt x="3841" y="256"/>
                </a:lnTo>
                <a:lnTo>
                  <a:pt x="3829" y="256"/>
                </a:lnTo>
                <a:lnTo>
                  <a:pt x="3817" y="256"/>
                </a:lnTo>
                <a:lnTo>
                  <a:pt x="3811" y="256"/>
                </a:lnTo>
                <a:lnTo>
                  <a:pt x="3798" y="256"/>
                </a:lnTo>
                <a:lnTo>
                  <a:pt x="3786" y="256"/>
                </a:lnTo>
                <a:lnTo>
                  <a:pt x="3780" y="256"/>
                </a:lnTo>
                <a:lnTo>
                  <a:pt x="3768" y="256"/>
                </a:lnTo>
                <a:lnTo>
                  <a:pt x="3756" y="256"/>
                </a:lnTo>
                <a:lnTo>
                  <a:pt x="3749" y="256"/>
                </a:lnTo>
                <a:lnTo>
                  <a:pt x="3737" y="256"/>
                </a:lnTo>
                <a:lnTo>
                  <a:pt x="3725" y="256"/>
                </a:lnTo>
                <a:lnTo>
                  <a:pt x="3719" y="256"/>
                </a:lnTo>
                <a:lnTo>
                  <a:pt x="3707" y="256"/>
                </a:lnTo>
                <a:lnTo>
                  <a:pt x="3694" y="256"/>
                </a:lnTo>
                <a:lnTo>
                  <a:pt x="3688" y="256"/>
                </a:lnTo>
                <a:lnTo>
                  <a:pt x="3676" y="256"/>
                </a:lnTo>
                <a:lnTo>
                  <a:pt x="3664" y="256"/>
                </a:lnTo>
                <a:lnTo>
                  <a:pt x="3658" y="256"/>
                </a:lnTo>
                <a:lnTo>
                  <a:pt x="3645" y="256"/>
                </a:lnTo>
                <a:lnTo>
                  <a:pt x="3633" y="256"/>
                </a:lnTo>
                <a:lnTo>
                  <a:pt x="3627" y="256"/>
                </a:lnTo>
                <a:lnTo>
                  <a:pt x="3615" y="256"/>
                </a:lnTo>
                <a:lnTo>
                  <a:pt x="3603" y="256"/>
                </a:lnTo>
                <a:lnTo>
                  <a:pt x="3597" y="256"/>
                </a:lnTo>
                <a:lnTo>
                  <a:pt x="3584" y="256"/>
                </a:lnTo>
                <a:lnTo>
                  <a:pt x="3572" y="256"/>
                </a:lnTo>
                <a:lnTo>
                  <a:pt x="3566" y="256"/>
                </a:lnTo>
                <a:lnTo>
                  <a:pt x="3554" y="256"/>
                </a:lnTo>
                <a:lnTo>
                  <a:pt x="3542" y="256"/>
                </a:lnTo>
                <a:lnTo>
                  <a:pt x="3535" y="256"/>
                </a:lnTo>
                <a:lnTo>
                  <a:pt x="3523" y="256"/>
                </a:lnTo>
                <a:lnTo>
                  <a:pt x="3511" y="256"/>
                </a:lnTo>
                <a:lnTo>
                  <a:pt x="3505" y="256"/>
                </a:lnTo>
                <a:lnTo>
                  <a:pt x="3493" y="256"/>
                </a:lnTo>
                <a:lnTo>
                  <a:pt x="3480" y="256"/>
                </a:lnTo>
                <a:lnTo>
                  <a:pt x="3474" y="256"/>
                </a:lnTo>
                <a:lnTo>
                  <a:pt x="3462" y="256"/>
                </a:lnTo>
                <a:lnTo>
                  <a:pt x="3450" y="256"/>
                </a:lnTo>
                <a:lnTo>
                  <a:pt x="3444" y="256"/>
                </a:lnTo>
                <a:lnTo>
                  <a:pt x="3431" y="256"/>
                </a:lnTo>
                <a:lnTo>
                  <a:pt x="3419" y="256"/>
                </a:lnTo>
                <a:lnTo>
                  <a:pt x="3413" y="256"/>
                </a:lnTo>
                <a:lnTo>
                  <a:pt x="3401" y="256"/>
                </a:lnTo>
                <a:lnTo>
                  <a:pt x="3389" y="256"/>
                </a:lnTo>
                <a:lnTo>
                  <a:pt x="3382" y="256"/>
                </a:lnTo>
                <a:lnTo>
                  <a:pt x="3370" y="256"/>
                </a:lnTo>
                <a:lnTo>
                  <a:pt x="3358" y="256"/>
                </a:lnTo>
                <a:lnTo>
                  <a:pt x="3352" y="256"/>
                </a:lnTo>
                <a:lnTo>
                  <a:pt x="3340" y="256"/>
                </a:lnTo>
                <a:lnTo>
                  <a:pt x="3327" y="256"/>
                </a:lnTo>
                <a:lnTo>
                  <a:pt x="3321" y="256"/>
                </a:lnTo>
                <a:lnTo>
                  <a:pt x="3309" y="256"/>
                </a:lnTo>
                <a:lnTo>
                  <a:pt x="3297" y="256"/>
                </a:lnTo>
                <a:lnTo>
                  <a:pt x="3291" y="256"/>
                </a:lnTo>
                <a:lnTo>
                  <a:pt x="3278" y="256"/>
                </a:lnTo>
                <a:lnTo>
                  <a:pt x="3266" y="256"/>
                </a:lnTo>
                <a:lnTo>
                  <a:pt x="3260" y="256"/>
                </a:lnTo>
                <a:lnTo>
                  <a:pt x="3248" y="256"/>
                </a:lnTo>
                <a:lnTo>
                  <a:pt x="3236" y="256"/>
                </a:lnTo>
                <a:lnTo>
                  <a:pt x="3230" y="256"/>
                </a:lnTo>
                <a:lnTo>
                  <a:pt x="3217" y="256"/>
                </a:lnTo>
                <a:lnTo>
                  <a:pt x="3205" y="256"/>
                </a:lnTo>
                <a:lnTo>
                  <a:pt x="3199" y="256"/>
                </a:lnTo>
                <a:lnTo>
                  <a:pt x="3187" y="250"/>
                </a:lnTo>
                <a:lnTo>
                  <a:pt x="3175" y="250"/>
                </a:lnTo>
                <a:lnTo>
                  <a:pt x="3168" y="250"/>
                </a:lnTo>
                <a:lnTo>
                  <a:pt x="3156" y="250"/>
                </a:lnTo>
                <a:lnTo>
                  <a:pt x="3144" y="250"/>
                </a:lnTo>
                <a:lnTo>
                  <a:pt x="3138" y="250"/>
                </a:lnTo>
                <a:lnTo>
                  <a:pt x="3126" y="250"/>
                </a:lnTo>
                <a:lnTo>
                  <a:pt x="3113" y="250"/>
                </a:lnTo>
                <a:lnTo>
                  <a:pt x="3107" y="250"/>
                </a:lnTo>
                <a:lnTo>
                  <a:pt x="3095" y="250"/>
                </a:lnTo>
                <a:lnTo>
                  <a:pt x="3083" y="250"/>
                </a:lnTo>
                <a:lnTo>
                  <a:pt x="3077" y="250"/>
                </a:lnTo>
                <a:lnTo>
                  <a:pt x="3064" y="250"/>
                </a:lnTo>
                <a:lnTo>
                  <a:pt x="3058" y="250"/>
                </a:lnTo>
                <a:lnTo>
                  <a:pt x="3046" y="250"/>
                </a:lnTo>
                <a:lnTo>
                  <a:pt x="3034" y="250"/>
                </a:lnTo>
                <a:lnTo>
                  <a:pt x="3028" y="250"/>
                </a:lnTo>
                <a:lnTo>
                  <a:pt x="3015" y="250"/>
                </a:lnTo>
                <a:lnTo>
                  <a:pt x="3003" y="250"/>
                </a:lnTo>
                <a:lnTo>
                  <a:pt x="2997" y="250"/>
                </a:lnTo>
                <a:lnTo>
                  <a:pt x="2985" y="250"/>
                </a:lnTo>
                <a:lnTo>
                  <a:pt x="2973" y="250"/>
                </a:lnTo>
                <a:lnTo>
                  <a:pt x="2967" y="250"/>
                </a:lnTo>
                <a:lnTo>
                  <a:pt x="2954" y="250"/>
                </a:lnTo>
                <a:lnTo>
                  <a:pt x="2942" y="250"/>
                </a:lnTo>
                <a:lnTo>
                  <a:pt x="2936" y="250"/>
                </a:lnTo>
                <a:lnTo>
                  <a:pt x="2924" y="250"/>
                </a:lnTo>
                <a:lnTo>
                  <a:pt x="2911" y="250"/>
                </a:lnTo>
                <a:lnTo>
                  <a:pt x="2905" y="250"/>
                </a:lnTo>
                <a:lnTo>
                  <a:pt x="2893" y="244"/>
                </a:lnTo>
                <a:lnTo>
                  <a:pt x="2881" y="244"/>
                </a:lnTo>
                <a:lnTo>
                  <a:pt x="2875" y="244"/>
                </a:lnTo>
                <a:lnTo>
                  <a:pt x="2863" y="244"/>
                </a:lnTo>
                <a:lnTo>
                  <a:pt x="2850" y="244"/>
                </a:lnTo>
                <a:lnTo>
                  <a:pt x="2844" y="244"/>
                </a:lnTo>
                <a:lnTo>
                  <a:pt x="2832" y="244"/>
                </a:lnTo>
                <a:lnTo>
                  <a:pt x="2820" y="244"/>
                </a:lnTo>
                <a:lnTo>
                  <a:pt x="2814" y="244"/>
                </a:lnTo>
                <a:lnTo>
                  <a:pt x="2801" y="244"/>
                </a:lnTo>
                <a:lnTo>
                  <a:pt x="2789" y="244"/>
                </a:lnTo>
                <a:lnTo>
                  <a:pt x="2783" y="244"/>
                </a:lnTo>
                <a:lnTo>
                  <a:pt x="2771" y="244"/>
                </a:lnTo>
                <a:lnTo>
                  <a:pt x="2759" y="238"/>
                </a:lnTo>
                <a:lnTo>
                  <a:pt x="2752" y="238"/>
                </a:lnTo>
                <a:lnTo>
                  <a:pt x="2740" y="238"/>
                </a:lnTo>
                <a:lnTo>
                  <a:pt x="2728" y="238"/>
                </a:lnTo>
                <a:lnTo>
                  <a:pt x="2722" y="238"/>
                </a:lnTo>
                <a:lnTo>
                  <a:pt x="2710" y="238"/>
                </a:lnTo>
                <a:lnTo>
                  <a:pt x="2697" y="238"/>
                </a:lnTo>
                <a:lnTo>
                  <a:pt x="2691" y="238"/>
                </a:lnTo>
                <a:lnTo>
                  <a:pt x="2679" y="238"/>
                </a:lnTo>
                <a:lnTo>
                  <a:pt x="2667" y="238"/>
                </a:lnTo>
                <a:lnTo>
                  <a:pt x="2661" y="232"/>
                </a:lnTo>
                <a:lnTo>
                  <a:pt x="2648" y="232"/>
                </a:lnTo>
                <a:lnTo>
                  <a:pt x="2636" y="232"/>
                </a:lnTo>
                <a:lnTo>
                  <a:pt x="2630" y="232"/>
                </a:lnTo>
                <a:lnTo>
                  <a:pt x="2618" y="232"/>
                </a:lnTo>
                <a:lnTo>
                  <a:pt x="2606" y="232"/>
                </a:lnTo>
                <a:lnTo>
                  <a:pt x="2600" y="232"/>
                </a:lnTo>
                <a:lnTo>
                  <a:pt x="2587" y="232"/>
                </a:lnTo>
                <a:lnTo>
                  <a:pt x="2575" y="226"/>
                </a:lnTo>
                <a:lnTo>
                  <a:pt x="2569" y="226"/>
                </a:lnTo>
                <a:lnTo>
                  <a:pt x="2557" y="226"/>
                </a:lnTo>
                <a:lnTo>
                  <a:pt x="2544" y="226"/>
                </a:lnTo>
                <a:lnTo>
                  <a:pt x="2538" y="226"/>
                </a:lnTo>
                <a:lnTo>
                  <a:pt x="2526" y="220"/>
                </a:lnTo>
                <a:lnTo>
                  <a:pt x="2514" y="220"/>
                </a:lnTo>
                <a:lnTo>
                  <a:pt x="2508" y="214"/>
                </a:lnTo>
                <a:lnTo>
                  <a:pt x="2496" y="208"/>
                </a:lnTo>
                <a:lnTo>
                  <a:pt x="2483" y="208"/>
                </a:lnTo>
                <a:lnTo>
                  <a:pt x="2477" y="202"/>
                </a:lnTo>
                <a:lnTo>
                  <a:pt x="2465" y="202"/>
                </a:lnTo>
                <a:lnTo>
                  <a:pt x="2453" y="195"/>
                </a:lnTo>
                <a:lnTo>
                  <a:pt x="2447" y="189"/>
                </a:lnTo>
                <a:lnTo>
                  <a:pt x="2434" y="189"/>
                </a:lnTo>
                <a:lnTo>
                  <a:pt x="2422" y="183"/>
                </a:lnTo>
                <a:lnTo>
                  <a:pt x="2416" y="177"/>
                </a:lnTo>
                <a:lnTo>
                  <a:pt x="2404" y="177"/>
                </a:lnTo>
                <a:lnTo>
                  <a:pt x="2392" y="171"/>
                </a:lnTo>
                <a:lnTo>
                  <a:pt x="2385" y="165"/>
                </a:lnTo>
                <a:lnTo>
                  <a:pt x="2373" y="165"/>
                </a:lnTo>
                <a:lnTo>
                  <a:pt x="2361" y="159"/>
                </a:lnTo>
                <a:lnTo>
                  <a:pt x="2355" y="153"/>
                </a:lnTo>
                <a:lnTo>
                  <a:pt x="2343" y="153"/>
                </a:lnTo>
                <a:lnTo>
                  <a:pt x="2330" y="147"/>
                </a:lnTo>
                <a:lnTo>
                  <a:pt x="2324" y="140"/>
                </a:lnTo>
                <a:lnTo>
                  <a:pt x="2312" y="134"/>
                </a:lnTo>
                <a:lnTo>
                  <a:pt x="2300" y="134"/>
                </a:lnTo>
                <a:lnTo>
                  <a:pt x="2294" y="128"/>
                </a:lnTo>
                <a:lnTo>
                  <a:pt x="2281" y="122"/>
                </a:lnTo>
                <a:lnTo>
                  <a:pt x="2269" y="122"/>
                </a:lnTo>
                <a:lnTo>
                  <a:pt x="2263" y="116"/>
                </a:lnTo>
                <a:lnTo>
                  <a:pt x="2251" y="110"/>
                </a:lnTo>
                <a:lnTo>
                  <a:pt x="2239" y="110"/>
                </a:lnTo>
                <a:lnTo>
                  <a:pt x="2233" y="104"/>
                </a:lnTo>
                <a:lnTo>
                  <a:pt x="2220" y="104"/>
                </a:lnTo>
                <a:lnTo>
                  <a:pt x="2208" y="98"/>
                </a:lnTo>
                <a:lnTo>
                  <a:pt x="2202" y="92"/>
                </a:lnTo>
                <a:lnTo>
                  <a:pt x="2190" y="92"/>
                </a:lnTo>
                <a:lnTo>
                  <a:pt x="2177" y="85"/>
                </a:lnTo>
                <a:lnTo>
                  <a:pt x="2171" y="85"/>
                </a:lnTo>
                <a:lnTo>
                  <a:pt x="2159" y="79"/>
                </a:lnTo>
                <a:lnTo>
                  <a:pt x="2147" y="79"/>
                </a:lnTo>
                <a:lnTo>
                  <a:pt x="2141" y="73"/>
                </a:lnTo>
                <a:lnTo>
                  <a:pt x="2129" y="73"/>
                </a:lnTo>
                <a:lnTo>
                  <a:pt x="2116" y="73"/>
                </a:lnTo>
                <a:lnTo>
                  <a:pt x="2110" y="73"/>
                </a:lnTo>
                <a:lnTo>
                  <a:pt x="2098" y="67"/>
                </a:lnTo>
                <a:lnTo>
                  <a:pt x="2086" y="67"/>
                </a:lnTo>
                <a:lnTo>
                  <a:pt x="2080" y="67"/>
                </a:lnTo>
                <a:lnTo>
                  <a:pt x="2067" y="67"/>
                </a:lnTo>
                <a:lnTo>
                  <a:pt x="2055" y="67"/>
                </a:lnTo>
                <a:lnTo>
                  <a:pt x="2049" y="67"/>
                </a:lnTo>
                <a:lnTo>
                  <a:pt x="2037" y="67"/>
                </a:lnTo>
                <a:lnTo>
                  <a:pt x="2025" y="73"/>
                </a:lnTo>
                <a:lnTo>
                  <a:pt x="2018" y="73"/>
                </a:lnTo>
                <a:lnTo>
                  <a:pt x="2006" y="73"/>
                </a:lnTo>
                <a:lnTo>
                  <a:pt x="1994" y="79"/>
                </a:lnTo>
                <a:lnTo>
                  <a:pt x="1988" y="79"/>
                </a:lnTo>
                <a:lnTo>
                  <a:pt x="1976" y="79"/>
                </a:lnTo>
                <a:lnTo>
                  <a:pt x="1963" y="85"/>
                </a:lnTo>
                <a:lnTo>
                  <a:pt x="1957" y="85"/>
                </a:lnTo>
                <a:lnTo>
                  <a:pt x="1945" y="92"/>
                </a:lnTo>
                <a:lnTo>
                  <a:pt x="1933" y="92"/>
                </a:lnTo>
                <a:lnTo>
                  <a:pt x="1927" y="98"/>
                </a:lnTo>
                <a:lnTo>
                  <a:pt x="1914" y="104"/>
                </a:lnTo>
                <a:lnTo>
                  <a:pt x="1902" y="110"/>
                </a:lnTo>
                <a:lnTo>
                  <a:pt x="1896" y="110"/>
                </a:lnTo>
                <a:lnTo>
                  <a:pt x="1884" y="110"/>
                </a:lnTo>
                <a:lnTo>
                  <a:pt x="1872" y="116"/>
                </a:lnTo>
                <a:lnTo>
                  <a:pt x="1866" y="116"/>
                </a:lnTo>
                <a:lnTo>
                  <a:pt x="1853" y="116"/>
                </a:lnTo>
                <a:lnTo>
                  <a:pt x="1841" y="110"/>
                </a:lnTo>
                <a:lnTo>
                  <a:pt x="1835" y="104"/>
                </a:lnTo>
                <a:lnTo>
                  <a:pt x="1823" y="98"/>
                </a:lnTo>
                <a:lnTo>
                  <a:pt x="1810" y="104"/>
                </a:lnTo>
                <a:lnTo>
                  <a:pt x="1804" y="110"/>
                </a:lnTo>
                <a:lnTo>
                  <a:pt x="1792" y="110"/>
                </a:lnTo>
                <a:lnTo>
                  <a:pt x="1780" y="116"/>
                </a:lnTo>
                <a:lnTo>
                  <a:pt x="1774" y="110"/>
                </a:lnTo>
                <a:lnTo>
                  <a:pt x="1762" y="104"/>
                </a:lnTo>
                <a:lnTo>
                  <a:pt x="1749" y="116"/>
                </a:lnTo>
                <a:lnTo>
                  <a:pt x="1743" y="122"/>
                </a:lnTo>
                <a:lnTo>
                  <a:pt x="1731" y="122"/>
                </a:lnTo>
                <a:lnTo>
                  <a:pt x="1719" y="128"/>
                </a:lnTo>
                <a:lnTo>
                  <a:pt x="1713" y="134"/>
                </a:lnTo>
                <a:lnTo>
                  <a:pt x="1700" y="140"/>
                </a:lnTo>
                <a:lnTo>
                  <a:pt x="1688" y="147"/>
                </a:lnTo>
                <a:lnTo>
                  <a:pt x="1682" y="153"/>
                </a:lnTo>
                <a:lnTo>
                  <a:pt x="1670" y="153"/>
                </a:lnTo>
                <a:lnTo>
                  <a:pt x="1658" y="159"/>
                </a:lnTo>
                <a:lnTo>
                  <a:pt x="1651" y="165"/>
                </a:lnTo>
                <a:lnTo>
                  <a:pt x="1639" y="171"/>
                </a:lnTo>
                <a:lnTo>
                  <a:pt x="1627" y="171"/>
                </a:lnTo>
                <a:lnTo>
                  <a:pt x="1621" y="177"/>
                </a:lnTo>
                <a:lnTo>
                  <a:pt x="1609" y="177"/>
                </a:lnTo>
                <a:lnTo>
                  <a:pt x="1596" y="177"/>
                </a:lnTo>
                <a:lnTo>
                  <a:pt x="1590" y="177"/>
                </a:lnTo>
                <a:lnTo>
                  <a:pt x="1578" y="183"/>
                </a:lnTo>
                <a:lnTo>
                  <a:pt x="1566" y="189"/>
                </a:lnTo>
                <a:lnTo>
                  <a:pt x="1560" y="189"/>
                </a:lnTo>
                <a:lnTo>
                  <a:pt x="1547" y="189"/>
                </a:lnTo>
                <a:lnTo>
                  <a:pt x="1535" y="189"/>
                </a:lnTo>
                <a:lnTo>
                  <a:pt x="1529" y="195"/>
                </a:lnTo>
                <a:lnTo>
                  <a:pt x="1517" y="195"/>
                </a:lnTo>
                <a:lnTo>
                  <a:pt x="1505" y="195"/>
                </a:lnTo>
                <a:lnTo>
                  <a:pt x="1499" y="195"/>
                </a:lnTo>
                <a:lnTo>
                  <a:pt x="1486" y="202"/>
                </a:lnTo>
                <a:lnTo>
                  <a:pt x="1474" y="208"/>
                </a:lnTo>
                <a:lnTo>
                  <a:pt x="1468" y="202"/>
                </a:lnTo>
                <a:lnTo>
                  <a:pt x="1456" y="202"/>
                </a:lnTo>
                <a:lnTo>
                  <a:pt x="1443" y="202"/>
                </a:lnTo>
                <a:lnTo>
                  <a:pt x="1437" y="202"/>
                </a:lnTo>
                <a:lnTo>
                  <a:pt x="1425" y="208"/>
                </a:lnTo>
                <a:lnTo>
                  <a:pt x="1413" y="208"/>
                </a:lnTo>
                <a:lnTo>
                  <a:pt x="1407" y="214"/>
                </a:lnTo>
                <a:lnTo>
                  <a:pt x="1395" y="208"/>
                </a:lnTo>
                <a:lnTo>
                  <a:pt x="1382" y="214"/>
                </a:lnTo>
                <a:lnTo>
                  <a:pt x="1376" y="220"/>
                </a:lnTo>
                <a:lnTo>
                  <a:pt x="1364" y="220"/>
                </a:lnTo>
                <a:lnTo>
                  <a:pt x="1352" y="226"/>
                </a:lnTo>
                <a:lnTo>
                  <a:pt x="1346" y="226"/>
                </a:lnTo>
                <a:lnTo>
                  <a:pt x="1333" y="220"/>
                </a:lnTo>
                <a:lnTo>
                  <a:pt x="1321" y="220"/>
                </a:lnTo>
                <a:lnTo>
                  <a:pt x="1315" y="214"/>
                </a:lnTo>
                <a:lnTo>
                  <a:pt x="1303" y="220"/>
                </a:lnTo>
                <a:lnTo>
                  <a:pt x="1291" y="220"/>
                </a:lnTo>
                <a:lnTo>
                  <a:pt x="1284" y="220"/>
                </a:lnTo>
                <a:lnTo>
                  <a:pt x="1272" y="220"/>
                </a:lnTo>
                <a:lnTo>
                  <a:pt x="1260" y="220"/>
                </a:lnTo>
                <a:lnTo>
                  <a:pt x="1254" y="220"/>
                </a:lnTo>
                <a:lnTo>
                  <a:pt x="1242" y="226"/>
                </a:lnTo>
                <a:lnTo>
                  <a:pt x="1229" y="232"/>
                </a:lnTo>
                <a:lnTo>
                  <a:pt x="1223" y="226"/>
                </a:lnTo>
                <a:lnTo>
                  <a:pt x="1211" y="232"/>
                </a:lnTo>
                <a:lnTo>
                  <a:pt x="1199" y="226"/>
                </a:lnTo>
                <a:lnTo>
                  <a:pt x="1193" y="226"/>
                </a:lnTo>
                <a:lnTo>
                  <a:pt x="1180" y="226"/>
                </a:lnTo>
                <a:lnTo>
                  <a:pt x="1168" y="232"/>
                </a:lnTo>
                <a:lnTo>
                  <a:pt x="1162" y="232"/>
                </a:lnTo>
                <a:lnTo>
                  <a:pt x="1150" y="226"/>
                </a:lnTo>
                <a:lnTo>
                  <a:pt x="1138" y="226"/>
                </a:lnTo>
                <a:lnTo>
                  <a:pt x="1131" y="232"/>
                </a:lnTo>
                <a:lnTo>
                  <a:pt x="1119" y="232"/>
                </a:lnTo>
                <a:lnTo>
                  <a:pt x="1107" y="232"/>
                </a:lnTo>
                <a:lnTo>
                  <a:pt x="1101" y="232"/>
                </a:lnTo>
                <a:lnTo>
                  <a:pt x="1089" y="232"/>
                </a:lnTo>
                <a:lnTo>
                  <a:pt x="1076" y="238"/>
                </a:lnTo>
                <a:lnTo>
                  <a:pt x="1070" y="238"/>
                </a:lnTo>
                <a:lnTo>
                  <a:pt x="1058" y="238"/>
                </a:lnTo>
                <a:lnTo>
                  <a:pt x="1046" y="238"/>
                </a:lnTo>
                <a:lnTo>
                  <a:pt x="1040" y="244"/>
                </a:lnTo>
                <a:lnTo>
                  <a:pt x="1028" y="244"/>
                </a:lnTo>
                <a:lnTo>
                  <a:pt x="1021" y="244"/>
                </a:lnTo>
                <a:lnTo>
                  <a:pt x="1009" y="244"/>
                </a:lnTo>
                <a:lnTo>
                  <a:pt x="997" y="250"/>
                </a:lnTo>
                <a:lnTo>
                  <a:pt x="991" y="250"/>
                </a:lnTo>
                <a:lnTo>
                  <a:pt x="979" y="250"/>
                </a:lnTo>
                <a:lnTo>
                  <a:pt x="966" y="250"/>
                </a:lnTo>
                <a:lnTo>
                  <a:pt x="960" y="250"/>
                </a:lnTo>
                <a:lnTo>
                  <a:pt x="948" y="250"/>
                </a:lnTo>
                <a:lnTo>
                  <a:pt x="936" y="250"/>
                </a:lnTo>
                <a:lnTo>
                  <a:pt x="930" y="250"/>
                </a:lnTo>
                <a:lnTo>
                  <a:pt x="917" y="250"/>
                </a:lnTo>
                <a:lnTo>
                  <a:pt x="905" y="256"/>
                </a:lnTo>
                <a:lnTo>
                  <a:pt x="899" y="256"/>
                </a:lnTo>
                <a:lnTo>
                  <a:pt x="887" y="256"/>
                </a:lnTo>
                <a:lnTo>
                  <a:pt x="875" y="256"/>
                </a:lnTo>
                <a:lnTo>
                  <a:pt x="868" y="256"/>
                </a:lnTo>
                <a:lnTo>
                  <a:pt x="856" y="256"/>
                </a:lnTo>
                <a:lnTo>
                  <a:pt x="844" y="256"/>
                </a:lnTo>
                <a:lnTo>
                  <a:pt x="838" y="256"/>
                </a:lnTo>
                <a:lnTo>
                  <a:pt x="826" y="256"/>
                </a:lnTo>
                <a:lnTo>
                  <a:pt x="813" y="256"/>
                </a:lnTo>
                <a:lnTo>
                  <a:pt x="807" y="256"/>
                </a:lnTo>
                <a:lnTo>
                  <a:pt x="795" y="263"/>
                </a:lnTo>
                <a:lnTo>
                  <a:pt x="783" y="263"/>
                </a:lnTo>
                <a:lnTo>
                  <a:pt x="777" y="263"/>
                </a:lnTo>
                <a:lnTo>
                  <a:pt x="764" y="263"/>
                </a:lnTo>
                <a:lnTo>
                  <a:pt x="752" y="263"/>
                </a:lnTo>
                <a:lnTo>
                  <a:pt x="746" y="263"/>
                </a:lnTo>
                <a:lnTo>
                  <a:pt x="734" y="263"/>
                </a:lnTo>
                <a:lnTo>
                  <a:pt x="722" y="263"/>
                </a:lnTo>
                <a:lnTo>
                  <a:pt x="716" y="263"/>
                </a:lnTo>
                <a:lnTo>
                  <a:pt x="703" y="263"/>
                </a:lnTo>
                <a:lnTo>
                  <a:pt x="691" y="263"/>
                </a:lnTo>
                <a:lnTo>
                  <a:pt x="685" y="263"/>
                </a:lnTo>
                <a:lnTo>
                  <a:pt x="673" y="263"/>
                </a:lnTo>
                <a:lnTo>
                  <a:pt x="661" y="263"/>
                </a:lnTo>
                <a:lnTo>
                  <a:pt x="654" y="263"/>
                </a:lnTo>
                <a:lnTo>
                  <a:pt x="642" y="263"/>
                </a:lnTo>
                <a:lnTo>
                  <a:pt x="630" y="263"/>
                </a:lnTo>
                <a:lnTo>
                  <a:pt x="624" y="263"/>
                </a:lnTo>
                <a:lnTo>
                  <a:pt x="612" y="263"/>
                </a:lnTo>
                <a:lnTo>
                  <a:pt x="599" y="263"/>
                </a:lnTo>
                <a:lnTo>
                  <a:pt x="593" y="263"/>
                </a:lnTo>
                <a:lnTo>
                  <a:pt x="581" y="263"/>
                </a:lnTo>
                <a:lnTo>
                  <a:pt x="569" y="263"/>
                </a:lnTo>
                <a:lnTo>
                  <a:pt x="563" y="263"/>
                </a:lnTo>
                <a:lnTo>
                  <a:pt x="550" y="269"/>
                </a:lnTo>
                <a:lnTo>
                  <a:pt x="538" y="269"/>
                </a:lnTo>
                <a:lnTo>
                  <a:pt x="532" y="269"/>
                </a:lnTo>
                <a:lnTo>
                  <a:pt x="520" y="269"/>
                </a:lnTo>
                <a:lnTo>
                  <a:pt x="508" y="269"/>
                </a:lnTo>
                <a:lnTo>
                  <a:pt x="501" y="269"/>
                </a:lnTo>
                <a:lnTo>
                  <a:pt x="489" y="269"/>
                </a:lnTo>
                <a:lnTo>
                  <a:pt x="477" y="269"/>
                </a:lnTo>
                <a:lnTo>
                  <a:pt x="471" y="269"/>
                </a:lnTo>
                <a:lnTo>
                  <a:pt x="459" y="269"/>
                </a:lnTo>
                <a:lnTo>
                  <a:pt x="446" y="269"/>
                </a:lnTo>
                <a:lnTo>
                  <a:pt x="440" y="269"/>
                </a:lnTo>
                <a:lnTo>
                  <a:pt x="428" y="269"/>
                </a:lnTo>
                <a:lnTo>
                  <a:pt x="416" y="269"/>
                </a:lnTo>
                <a:lnTo>
                  <a:pt x="410" y="269"/>
                </a:lnTo>
                <a:lnTo>
                  <a:pt x="397" y="269"/>
                </a:lnTo>
                <a:lnTo>
                  <a:pt x="385" y="269"/>
                </a:lnTo>
                <a:lnTo>
                  <a:pt x="379" y="269"/>
                </a:lnTo>
                <a:lnTo>
                  <a:pt x="367" y="269"/>
                </a:lnTo>
                <a:lnTo>
                  <a:pt x="355" y="269"/>
                </a:lnTo>
                <a:lnTo>
                  <a:pt x="349" y="269"/>
                </a:lnTo>
                <a:lnTo>
                  <a:pt x="336" y="269"/>
                </a:lnTo>
                <a:lnTo>
                  <a:pt x="324" y="269"/>
                </a:lnTo>
                <a:lnTo>
                  <a:pt x="318" y="269"/>
                </a:lnTo>
                <a:lnTo>
                  <a:pt x="306" y="269"/>
                </a:lnTo>
                <a:lnTo>
                  <a:pt x="293" y="269"/>
                </a:lnTo>
                <a:lnTo>
                  <a:pt x="287" y="269"/>
                </a:lnTo>
                <a:lnTo>
                  <a:pt x="275" y="269"/>
                </a:lnTo>
                <a:lnTo>
                  <a:pt x="263" y="269"/>
                </a:lnTo>
                <a:lnTo>
                  <a:pt x="257" y="269"/>
                </a:lnTo>
                <a:lnTo>
                  <a:pt x="245" y="269"/>
                </a:lnTo>
                <a:lnTo>
                  <a:pt x="232" y="269"/>
                </a:lnTo>
                <a:lnTo>
                  <a:pt x="226" y="269"/>
                </a:lnTo>
                <a:lnTo>
                  <a:pt x="214" y="269"/>
                </a:lnTo>
                <a:lnTo>
                  <a:pt x="202" y="269"/>
                </a:lnTo>
                <a:lnTo>
                  <a:pt x="196" y="269"/>
                </a:lnTo>
                <a:lnTo>
                  <a:pt x="183" y="269"/>
                </a:lnTo>
                <a:lnTo>
                  <a:pt x="171" y="269"/>
                </a:lnTo>
                <a:lnTo>
                  <a:pt x="165" y="269"/>
                </a:lnTo>
                <a:lnTo>
                  <a:pt x="153" y="269"/>
                </a:lnTo>
                <a:lnTo>
                  <a:pt x="141" y="269"/>
                </a:lnTo>
                <a:lnTo>
                  <a:pt x="134" y="269"/>
                </a:lnTo>
                <a:lnTo>
                  <a:pt x="122" y="269"/>
                </a:lnTo>
                <a:lnTo>
                  <a:pt x="110" y="269"/>
                </a:lnTo>
                <a:lnTo>
                  <a:pt x="104" y="269"/>
                </a:lnTo>
                <a:lnTo>
                  <a:pt x="92" y="269"/>
                </a:lnTo>
                <a:lnTo>
                  <a:pt x="79" y="269"/>
                </a:lnTo>
                <a:lnTo>
                  <a:pt x="73" y="269"/>
                </a:lnTo>
                <a:lnTo>
                  <a:pt x="61" y="269"/>
                </a:lnTo>
                <a:lnTo>
                  <a:pt x="49" y="269"/>
                </a:lnTo>
                <a:lnTo>
                  <a:pt x="43" y="269"/>
                </a:lnTo>
                <a:lnTo>
                  <a:pt x="30" y="269"/>
                </a:lnTo>
                <a:lnTo>
                  <a:pt x="18" y="269"/>
                </a:lnTo>
                <a:lnTo>
                  <a:pt x="12" y="269"/>
                </a:lnTo>
                <a:lnTo>
                  <a:pt x="0" y="269"/>
                </a:lnTo>
                <a:close/>
              </a:path>
            </a:pathLst>
          </a:custGeom>
          <a:solidFill>
            <a:srgbClr val="0000FF"/>
          </a:solidFill>
          <a:ln w="9525">
            <a:noFill/>
            <a:round/>
            <a:headEnd/>
            <a:tailEnd/>
          </a:ln>
        </p:spPr>
        <p:txBody>
          <a:bodyPr/>
          <a:lstStyle/>
          <a:p>
            <a:endParaRPr lang="en-GB"/>
          </a:p>
        </p:txBody>
      </p:sp>
      <p:sp>
        <p:nvSpPr>
          <p:cNvPr id="52215" name="Freeform 1015"/>
          <p:cNvSpPr>
            <a:spLocks/>
          </p:cNvSpPr>
          <p:nvPr/>
        </p:nvSpPr>
        <p:spPr bwMode="auto">
          <a:xfrm>
            <a:off x="812800" y="5334000"/>
            <a:ext cx="6467475" cy="533400"/>
          </a:xfrm>
          <a:custGeom>
            <a:avLst/>
            <a:gdLst>
              <a:gd name="T0" fmla="*/ 2147483647 w 4074"/>
              <a:gd name="T1" fmla="*/ 2147483647 h 336"/>
              <a:gd name="T2" fmla="*/ 2147483647 w 4074"/>
              <a:gd name="T3" fmla="*/ 2147483647 h 336"/>
              <a:gd name="T4" fmla="*/ 2147483647 w 4074"/>
              <a:gd name="T5" fmla="*/ 2147483647 h 336"/>
              <a:gd name="T6" fmla="*/ 2147483647 w 4074"/>
              <a:gd name="T7" fmla="*/ 2147483647 h 336"/>
              <a:gd name="T8" fmla="*/ 2147483647 w 4074"/>
              <a:gd name="T9" fmla="*/ 2147483647 h 336"/>
              <a:gd name="T10" fmla="*/ 2147483647 w 4074"/>
              <a:gd name="T11" fmla="*/ 2147483647 h 336"/>
              <a:gd name="T12" fmla="*/ 2147483647 w 4074"/>
              <a:gd name="T13" fmla="*/ 2147483647 h 336"/>
              <a:gd name="T14" fmla="*/ 2147483647 w 4074"/>
              <a:gd name="T15" fmla="*/ 2147483647 h 336"/>
              <a:gd name="T16" fmla="*/ 2147483647 w 4074"/>
              <a:gd name="T17" fmla="*/ 2147483647 h 336"/>
              <a:gd name="T18" fmla="*/ 2147483647 w 4074"/>
              <a:gd name="T19" fmla="*/ 2147483647 h 336"/>
              <a:gd name="T20" fmla="*/ 2147483647 w 4074"/>
              <a:gd name="T21" fmla="*/ 2147483647 h 336"/>
              <a:gd name="T22" fmla="*/ 2147483647 w 4074"/>
              <a:gd name="T23" fmla="*/ 2147483647 h 336"/>
              <a:gd name="T24" fmla="*/ 2147483647 w 4074"/>
              <a:gd name="T25" fmla="*/ 2147483647 h 336"/>
              <a:gd name="T26" fmla="*/ 2147483647 w 4074"/>
              <a:gd name="T27" fmla="*/ 2147483647 h 336"/>
              <a:gd name="T28" fmla="*/ 2147483647 w 4074"/>
              <a:gd name="T29" fmla="*/ 2147483647 h 336"/>
              <a:gd name="T30" fmla="*/ 2147483647 w 4074"/>
              <a:gd name="T31" fmla="*/ 0 h 336"/>
              <a:gd name="T32" fmla="*/ 2147483647 w 4074"/>
              <a:gd name="T33" fmla="*/ 2147483647 h 336"/>
              <a:gd name="T34" fmla="*/ 2147483647 w 4074"/>
              <a:gd name="T35" fmla="*/ 2147483647 h 336"/>
              <a:gd name="T36" fmla="*/ 2147483647 w 4074"/>
              <a:gd name="T37" fmla="*/ 2147483647 h 336"/>
              <a:gd name="T38" fmla="*/ 2147483647 w 4074"/>
              <a:gd name="T39" fmla="*/ 2147483647 h 336"/>
              <a:gd name="T40" fmla="*/ 2147483647 w 4074"/>
              <a:gd name="T41" fmla="*/ 2147483647 h 336"/>
              <a:gd name="T42" fmla="*/ 2147483647 w 4074"/>
              <a:gd name="T43" fmla="*/ 2147483647 h 336"/>
              <a:gd name="T44" fmla="*/ 2147483647 w 4074"/>
              <a:gd name="T45" fmla="*/ 2147483647 h 336"/>
              <a:gd name="T46" fmla="*/ 2147483647 w 4074"/>
              <a:gd name="T47" fmla="*/ 2147483647 h 336"/>
              <a:gd name="T48" fmla="*/ 2147483647 w 4074"/>
              <a:gd name="T49" fmla="*/ 2147483647 h 336"/>
              <a:gd name="T50" fmla="*/ 2147483647 w 4074"/>
              <a:gd name="T51" fmla="*/ 2147483647 h 336"/>
              <a:gd name="T52" fmla="*/ 2147483647 w 4074"/>
              <a:gd name="T53" fmla="*/ 2147483647 h 336"/>
              <a:gd name="T54" fmla="*/ 2147483647 w 4074"/>
              <a:gd name="T55" fmla="*/ 2147483647 h 336"/>
              <a:gd name="T56" fmla="*/ 2147483647 w 4074"/>
              <a:gd name="T57" fmla="*/ 2147483647 h 336"/>
              <a:gd name="T58" fmla="*/ 2147483647 w 4074"/>
              <a:gd name="T59" fmla="*/ 2147483647 h 336"/>
              <a:gd name="T60" fmla="*/ 2147483647 w 4074"/>
              <a:gd name="T61" fmla="*/ 2147483647 h 336"/>
              <a:gd name="T62" fmla="*/ 2147483647 w 4074"/>
              <a:gd name="T63" fmla="*/ 2147483647 h 336"/>
              <a:gd name="T64" fmla="*/ 2147483647 w 4074"/>
              <a:gd name="T65" fmla="*/ 2147483647 h 336"/>
              <a:gd name="T66" fmla="*/ 2147483647 w 4074"/>
              <a:gd name="T67" fmla="*/ 2147483647 h 336"/>
              <a:gd name="T68" fmla="*/ 2147483647 w 4074"/>
              <a:gd name="T69" fmla="*/ 2147483647 h 336"/>
              <a:gd name="T70" fmla="*/ 2147483647 w 4074"/>
              <a:gd name="T71" fmla="*/ 2147483647 h 336"/>
              <a:gd name="T72" fmla="*/ 2147483647 w 4074"/>
              <a:gd name="T73" fmla="*/ 2147483647 h 336"/>
              <a:gd name="T74" fmla="*/ 2147483647 w 4074"/>
              <a:gd name="T75" fmla="*/ 2147483647 h 336"/>
              <a:gd name="T76" fmla="*/ 2147483647 w 4074"/>
              <a:gd name="T77" fmla="*/ 2147483647 h 336"/>
              <a:gd name="T78" fmla="*/ 2147483647 w 4074"/>
              <a:gd name="T79" fmla="*/ 2147483647 h 336"/>
              <a:gd name="T80" fmla="*/ 2147483647 w 4074"/>
              <a:gd name="T81" fmla="*/ 2147483647 h 336"/>
              <a:gd name="T82" fmla="*/ 2147483647 w 4074"/>
              <a:gd name="T83" fmla="*/ 2147483647 h 336"/>
              <a:gd name="T84" fmla="*/ 2147483647 w 4074"/>
              <a:gd name="T85" fmla="*/ 2147483647 h 336"/>
              <a:gd name="T86" fmla="*/ 2147483647 w 4074"/>
              <a:gd name="T87" fmla="*/ 2147483647 h 336"/>
              <a:gd name="T88" fmla="*/ 2147483647 w 4074"/>
              <a:gd name="T89" fmla="*/ 2147483647 h 336"/>
              <a:gd name="T90" fmla="*/ 2147483647 w 4074"/>
              <a:gd name="T91" fmla="*/ 2147483647 h 336"/>
              <a:gd name="T92" fmla="*/ 2147483647 w 4074"/>
              <a:gd name="T93" fmla="*/ 2147483647 h 336"/>
              <a:gd name="T94" fmla="*/ 2147483647 w 4074"/>
              <a:gd name="T95" fmla="*/ 2147483647 h 336"/>
              <a:gd name="T96" fmla="*/ 2147483647 w 4074"/>
              <a:gd name="T97" fmla="*/ 2147483647 h 336"/>
              <a:gd name="T98" fmla="*/ 2147483647 w 4074"/>
              <a:gd name="T99" fmla="*/ 2147483647 h 336"/>
              <a:gd name="T100" fmla="*/ 2147483647 w 4074"/>
              <a:gd name="T101" fmla="*/ 2147483647 h 336"/>
              <a:gd name="T102" fmla="*/ 2147483647 w 4074"/>
              <a:gd name="T103" fmla="*/ 2147483647 h 336"/>
              <a:gd name="T104" fmla="*/ 2147483647 w 4074"/>
              <a:gd name="T105" fmla="*/ 2147483647 h 336"/>
              <a:gd name="T106" fmla="*/ 2147483647 w 4074"/>
              <a:gd name="T107" fmla="*/ 2147483647 h 336"/>
              <a:gd name="T108" fmla="*/ 2147483647 w 4074"/>
              <a:gd name="T109" fmla="*/ 2147483647 h 336"/>
              <a:gd name="T110" fmla="*/ 2147483647 w 4074"/>
              <a:gd name="T111" fmla="*/ 2147483647 h 336"/>
              <a:gd name="T112" fmla="*/ 2147483647 w 4074"/>
              <a:gd name="T113" fmla="*/ 2147483647 h 336"/>
              <a:gd name="T114" fmla="*/ 2147483647 w 4074"/>
              <a:gd name="T115" fmla="*/ 2147483647 h 336"/>
              <a:gd name="T116" fmla="*/ 2147483647 w 4074"/>
              <a:gd name="T117" fmla="*/ 2147483647 h 336"/>
              <a:gd name="T118" fmla="*/ 2147483647 w 4074"/>
              <a:gd name="T119" fmla="*/ 2147483647 h 336"/>
              <a:gd name="T120" fmla="*/ 2147483647 w 4074"/>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4"/>
              <a:gd name="T184" fmla="*/ 0 h 336"/>
              <a:gd name="T185" fmla="*/ 4074 w 4074"/>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4" h="336">
                <a:moveTo>
                  <a:pt x="0" y="336"/>
                </a:moveTo>
                <a:lnTo>
                  <a:pt x="0" y="336"/>
                </a:lnTo>
                <a:lnTo>
                  <a:pt x="12" y="336"/>
                </a:lnTo>
                <a:lnTo>
                  <a:pt x="18" y="336"/>
                </a:lnTo>
                <a:lnTo>
                  <a:pt x="30" y="336"/>
                </a:lnTo>
                <a:lnTo>
                  <a:pt x="43" y="336"/>
                </a:lnTo>
                <a:lnTo>
                  <a:pt x="49" y="336"/>
                </a:lnTo>
                <a:lnTo>
                  <a:pt x="61" y="336"/>
                </a:lnTo>
                <a:lnTo>
                  <a:pt x="73" y="336"/>
                </a:lnTo>
                <a:lnTo>
                  <a:pt x="79" y="336"/>
                </a:lnTo>
                <a:lnTo>
                  <a:pt x="92" y="336"/>
                </a:lnTo>
                <a:lnTo>
                  <a:pt x="104" y="336"/>
                </a:lnTo>
                <a:lnTo>
                  <a:pt x="110" y="336"/>
                </a:lnTo>
                <a:lnTo>
                  <a:pt x="122" y="336"/>
                </a:lnTo>
                <a:lnTo>
                  <a:pt x="134" y="336"/>
                </a:lnTo>
                <a:lnTo>
                  <a:pt x="141" y="336"/>
                </a:lnTo>
                <a:lnTo>
                  <a:pt x="153" y="336"/>
                </a:lnTo>
                <a:lnTo>
                  <a:pt x="165" y="336"/>
                </a:lnTo>
                <a:lnTo>
                  <a:pt x="171" y="336"/>
                </a:lnTo>
                <a:lnTo>
                  <a:pt x="183" y="336"/>
                </a:lnTo>
                <a:lnTo>
                  <a:pt x="196" y="336"/>
                </a:lnTo>
                <a:lnTo>
                  <a:pt x="202" y="336"/>
                </a:lnTo>
                <a:lnTo>
                  <a:pt x="214" y="336"/>
                </a:lnTo>
                <a:lnTo>
                  <a:pt x="226" y="336"/>
                </a:lnTo>
                <a:lnTo>
                  <a:pt x="232" y="336"/>
                </a:lnTo>
                <a:lnTo>
                  <a:pt x="245" y="336"/>
                </a:lnTo>
                <a:lnTo>
                  <a:pt x="257" y="336"/>
                </a:lnTo>
                <a:lnTo>
                  <a:pt x="263" y="336"/>
                </a:lnTo>
                <a:lnTo>
                  <a:pt x="275" y="336"/>
                </a:lnTo>
                <a:lnTo>
                  <a:pt x="287" y="336"/>
                </a:lnTo>
                <a:lnTo>
                  <a:pt x="293" y="336"/>
                </a:lnTo>
                <a:lnTo>
                  <a:pt x="306" y="336"/>
                </a:lnTo>
                <a:lnTo>
                  <a:pt x="318" y="336"/>
                </a:lnTo>
                <a:lnTo>
                  <a:pt x="324" y="336"/>
                </a:lnTo>
                <a:lnTo>
                  <a:pt x="336" y="336"/>
                </a:lnTo>
                <a:lnTo>
                  <a:pt x="349" y="336"/>
                </a:lnTo>
                <a:lnTo>
                  <a:pt x="355" y="336"/>
                </a:lnTo>
                <a:lnTo>
                  <a:pt x="367" y="336"/>
                </a:lnTo>
                <a:lnTo>
                  <a:pt x="379" y="336"/>
                </a:lnTo>
                <a:lnTo>
                  <a:pt x="385" y="336"/>
                </a:lnTo>
                <a:lnTo>
                  <a:pt x="397" y="336"/>
                </a:lnTo>
                <a:lnTo>
                  <a:pt x="410" y="336"/>
                </a:lnTo>
                <a:lnTo>
                  <a:pt x="416" y="336"/>
                </a:lnTo>
                <a:lnTo>
                  <a:pt x="428" y="336"/>
                </a:lnTo>
                <a:lnTo>
                  <a:pt x="440" y="336"/>
                </a:lnTo>
                <a:lnTo>
                  <a:pt x="446" y="336"/>
                </a:lnTo>
                <a:lnTo>
                  <a:pt x="459" y="336"/>
                </a:lnTo>
                <a:lnTo>
                  <a:pt x="471" y="336"/>
                </a:lnTo>
                <a:lnTo>
                  <a:pt x="477" y="336"/>
                </a:lnTo>
                <a:lnTo>
                  <a:pt x="489" y="336"/>
                </a:lnTo>
                <a:lnTo>
                  <a:pt x="501" y="336"/>
                </a:lnTo>
                <a:lnTo>
                  <a:pt x="508" y="336"/>
                </a:lnTo>
                <a:lnTo>
                  <a:pt x="520" y="336"/>
                </a:lnTo>
                <a:lnTo>
                  <a:pt x="532" y="336"/>
                </a:lnTo>
                <a:lnTo>
                  <a:pt x="538" y="330"/>
                </a:lnTo>
                <a:lnTo>
                  <a:pt x="550" y="330"/>
                </a:lnTo>
                <a:lnTo>
                  <a:pt x="563" y="330"/>
                </a:lnTo>
                <a:lnTo>
                  <a:pt x="569" y="330"/>
                </a:lnTo>
                <a:lnTo>
                  <a:pt x="581" y="330"/>
                </a:lnTo>
                <a:lnTo>
                  <a:pt x="593" y="330"/>
                </a:lnTo>
                <a:lnTo>
                  <a:pt x="599" y="330"/>
                </a:lnTo>
                <a:lnTo>
                  <a:pt x="612" y="330"/>
                </a:lnTo>
                <a:lnTo>
                  <a:pt x="624" y="330"/>
                </a:lnTo>
                <a:lnTo>
                  <a:pt x="630" y="330"/>
                </a:lnTo>
                <a:lnTo>
                  <a:pt x="642" y="330"/>
                </a:lnTo>
                <a:lnTo>
                  <a:pt x="654" y="330"/>
                </a:lnTo>
                <a:lnTo>
                  <a:pt x="661" y="330"/>
                </a:lnTo>
                <a:lnTo>
                  <a:pt x="673" y="330"/>
                </a:lnTo>
                <a:lnTo>
                  <a:pt x="685" y="330"/>
                </a:lnTo>
                <a:lnTo>
                  <a:pt x="691" y="330"/>
                </a:lnTo>
                <a:lnTo>
                  <a:pt x="703" y="330"/>
                </a:lnTo>
                <a:lnTo>
                  <a:pt x="716" y="330"/>
                </a:lnTo>
                <a:lnTo>
                  <a:pt x="722" y="330"/>
                </a:lnTo>
                <a:lnTo>
                  <a:pt x="734" y="323"/>
                </a:lnTo>
                <a:lnTo>
                  <a:pt x="746" y="323"/>
                </a:lnTo>
                <a:lnTo>
                  <a:pt x="752" y="323"/>
                </a:lnTo>
                <a:lnTo>
                  <a:pt x="764" y="323"/>
                </a:lnTo>
                <a:lnTo>
                  <a:pt x="777" y="323"/>
                </a:lnTo>
                <a:lnTo>
                  <a:pt x="783" y="323"/>
                </a:lnTo>
                <a:lnTo>
                  <a:pt x="795" y="323"/>
                </a:lnTo>
                <a:lnTo>
                  <a:pt x="807" y="323"/>
                </a:lnTo>
                <a:lnTo>
                  <a:pt x="813" y="323"/>
                </a:lnTo>
                <a:lnTo>
                  <a:pt x="826" y="323"/>
                </a:lnTo>
                <a:lnTo>
                  <a:pt x="838" y="323"/>
                </a:lnTo>
                <a:lnTo>
                  <a:pt x="844" y="317"/>
                </a:lnTo>
                <a:lnTo>
                  <a:pt x="856" y="317"/>
                </a:lnTo>
                <a:lnTo>
                  <a:pt x="868" y="323"/>
                </a:lnTo>
                <a:lnTo>
                  <a:pt x="875" y="317"/>
                </a:lnTo>
                <a:lnTo>
                  <a:pt x="887" y="317"/>
                </a:lnTo>
                <a:lnTo>
                  <a:pt x="899" y="317"/>
                </a:lnTo>
                <a:lnTo>
                  <a:pt x="905" y="317"/>
                </a:lnTo>
                <a:lnTo>
                  <a:pt x="917" y="317"/>
                </a:lnTo>
                <a:lnTo>
                  <a:pt x="930" y="317"/>
                </a:lnTo>
                <a:lnTo>
                  <a:pt x="936" y="317"/>
                </a:lnTo>
                <a:lnTo>
                  <a:pt x="948" y="317"/>
                </a:lnTo>
                <a:lnTo>
                  <a:pt x="960" y="317"/>
                </a:lnTo>
                <a:lnTo>
                  <a:pt x="966" y="311"/>
                </a:lnTo>
                <a:lnTo>
                  <a:pt x="979" y="311"/>
                </a:lnTo>
                <a:lnTo>
                  <a:pt x="991" y="311"/>
                </a:lnTo>
                <a:lnTo>
                  <a:pt x="997" y="311"/>
                </a:lnTo>
                <a:lnTo>
                  <a:pt x="1009" y="311"/>
                </a:lnTo>
                <a:lnTo>
                  <a:pt x="1021" y="305"/>
                </a:lnTo>
                <a:lnTo>
                  <a:pt x="1028" y="305"/>
                </a:lnTo>
                <a:lnTo>
                  <a:pt x="1040" y="305"/>
                </a:lnTo>
                <a:lnTo>
                  <a:pt x="1046" y="305"/>
                </a:lnTo>
                <a:lnTo>
                  <a:pt x="1058" y="299"/>
                </a:lnTo>
                <a:lnTo>
                  <a:pt x="1070" y="299"/>
                </a:lnTo>
                <a:lnTo>
                  <a:pt x="1076" y="299"/>
                </a:lnTo>
                <a:lnTo>
                  <a:pt x="1089" y="293"/>
                </a:lnTo>
                <a:lnTo>
                  <a:pt x="1101" y="293"/>
                </a:lnTo>
                <a:lnTo>
                  <a:pt x="1107" y="293"/>
                </a:lnTo>
                <a:lnTo>
                  <a:pt x="1119" y="293"/>
                </a:lnTo>
                <a:lnTo>
                  <a:pt x="1131" y="293"/>
                </a:lnTo>
                <a:lnTo>
                  <a:pt x="1138" y="287"/>
                </a:lnTo>
                <a:lnTo>
                  <a:pt x="1150" y="287"/>
                </a:lnTo>
                <a:lnTo>
                  <a:pt x="1162" y="287"/>
                </a:lnTo>
                <a:lnTo>
                  <a:pt x="1168" y="287"/>
                </a:lnTo>
                <a:lnTo>
                  <a:pt x="1180" y="287"/>
                </a:lnTo>
                <a:lnTo>
                  <a:pt x="1193" y="281"/>
                </a:lnTo>
                <a:lnTo>
                  <a:pt x="1199" y="287"/>
                </a:lnTo>
                <a:lnTo>
                  <a:pt x="1211" y="287"/>
                </a:lnTo>
                <a:lnTo>
                  <a:pt x="1223" y="281"/>
                </a:lnTo>
                <a:lnTo>
                  <a:pt x="1229" y="287"/>
                </a:lnTo>
                <a:lnTo>
                  <a:pt x="1242" y="287"/>
                </a:lnTo>
                <a:lnTo>
                  <a:pt x="1254" y="281"/>
                </a:lnTo>
                <a:lnTo>
                  <a:pt x="1260" y="281"/>
                </a:lnTo>
                <a:lnTo>
                  <a:pt x="1272" y="281"/>
                </a:lnTo>
                <a:lnTo>
                  <a:pt x="1284" y="281"/>
                </a:lnTo>
                <a:lnTo>
                  <a:pt x="1291" y="275"/>
                </a:lnTo>
                <a:lnTo>
                  <a:pt x="1303" y="275"/>
                </a:lnTo>
                <a:lnTo>
                  <a:pt x="1315" y="269"/>
                </a:lnTo>
                <a:lnTo>
                  <a:pt x="1321" y="275"/>
                </a:lnTo>
                <a:lnTo>
                  <a:pt x="1333" y="281"/>
                </a:lnTo>
                <a:lnTo>
                  <a:pt x="1346" y="287"/>
                </a:lnTo>
                <a:lnTo>
                  <a:pt x="1352" y="281"/>
                </a:lnTo>
                <a:lnTo>
                  <a:pt x="1364" y="275"/>
                </a:lnTo>
                <a:lnTo>
                  <a:pt x="1376" y="275"/>
                </a:lnTo>
                <a:lnTo>
                  <a:pt x="1382" y="269"/>
                </a:lnTo>
                <a:lnTo>
                  <a:pt x="1395" y="262"/>
                </a:lnTo>
                <a:lnTo>
                  <a:pt x="1407" y="269"/>
                </a:lnTo>
                <a:lnTo>
                  <a:pt x="1413" y="262"/>
                </a:lnTo>
                <a:lnTo>
                  <a:pt x="1425" y="262"/>
                </a:lnTo>
                <a:lnTo>
                  <a:pt x="1437" y="256"/>
                </a:lnTo>
                <a:lnTo>
                  <a:pt x="1443" y="256"/>
                </a:lnTo>
                <a:lnTo>
                  <a:pt x="1456" y="256"/>
                </a:lnTo>
                <a:lnTo>
                  <a:pt x="1468" y="256"/>
                </a:lnTo>
                <a:lnTo>
                  <a:pt x="1474" y="262"/>
                </a:lnTo>
                <a:lnTo>
                  <a:pt x="1486" y="256"/>
                </a:lnTo>
                <a:lnTo>
                  <a:pt x="1499" y="250"/>
                </a:lnTo>
                <a:lnTo>
                  <a:pt x="1505" y="244"/>
                </a:lnTo>
                <a:lnTo>
                  <a:pt x="1517" y="244"/>
                </a:lnTo>
                <a:lnTo>
                  <a:pt x="1529" y="244"/>
                </a:lnTo>
                <a:lnTo>
                  <a:pt x="1535" y="238"/>
                </a:lnTo>
                <a:lnTo>
                  <a:pt x="1547" y="238"/>
                </a:lnTo>
                <a:lnTo>
                  <a:pt x="1560" y="238"/>
                </a:lnTo>
                <a:lnTo>
                  <a:pt x="1566" y="232"/>
                </a:lnTo>
                <a:lnTo>
                  <a:pt x="1578" y="226"/>
                </a:lnTo>
                <a:lnTo>
                  <a:pt x="1590" y="220"/>
                </a:lnTo>
                <a:lnTo>
                  <a:pt x="1596" y="214"/>
                </a:lnTo>
                <a:lnTo>
                  <a:pt x="1609" y="214"/>
                </a:lnTo>
                <a:lnTo>
                  <a:pt x="1621" y="207"/>
                </a:lnTo>
                <a:lnTo>
                  <a:pt x="1627" y="195"/>
                </a:lnTo>
                <a:lnTo>
                  <a:pt x="1639" y="201"/>
                </a:lnTo>
                <a:lnTo>
                  <a:pt x="1651" y="195"/>
                </a:lnTo>
                <a:lnTo>
                  <a:pt x="1658" y="183"/>
                </a:lnTo>
                <a:lnTo>
                  <a:pt x="1670" y="177"/>
                </a:lnTo>
                <a:lnTo>
                  <a:pt x="1682" y="171"/>
                </a:lnTo>
                <a:lnTo>
                  <a:pt x="1688" y="165"/>
                </a:lnTo>
                <a:lnTo>
                  <a:pt x="1700" y="159"/>
                </a:lnTo>
                <a:lnTo>
                  <a:pt x="1713" y="152"/>
                </a:lnTo>
                <a:lnTo>
                  <a:pt x="1719" y="140"/>
                </a:lnTo>
                <a:lnTo>
                  <a:pt x="1731" y="128"/>
                </a:lnTo>
                <a:lnTo>
                  <a:pt x="1743" y="122"/>
                </a:lnTo>
                <a:lnTo>
                  <a:pt x="1749" y="116"/>
                </a:lnTo>
                <a:lnTo>
                  <a:pt x="1762" y="104"/>
                </a:lnTo>
                <a:lnTo>
                  <a:pt x="1774" y="110"/>
                </a:lnTo>
                <a:lnTo>
                  <a:pt x="1780" y="110"/>
                </a:lnTo>
                <a:lnTo>
                  <a:pt x="1792" y="97"/>
                </a:lnTo>
                <a:lnTo>
                  <a:pt x="1804" y="91"/>
                </a:lnTo>
                <a:lnTo>
                  <a:pt x="1810" y="85"/>
                </a:lnTo>
                <a:lnTo>
                  <a:pt x="1823" y="79"/>
                </a:lnTo>
                <a:lnTo>
                  <a:pt x="1835" y="79"/>
                </a:lnTo>
                <a:lnTo>
                  <a:pt x="1841" y="91"/>
                </a:lnTo>
                <a:lnTo>
                  <a:pt x="1853" y="91"/>
                </a:lnTo>
                <a:lnTo>
                  <a:pt x="1866" y="91"/>
                </a:lnTo>
                <a:lnTo>
                  <a:pt x="1872" y="85"/>
                </a:lnTo>
                <a:lnTo>
                  <a:pt x="1884" y="73"/>
                </a:lnTo>
                <a:lnTo>
                  <a:pt x="1896" y="73"/>
                </a:lnTo>
                <a:lnTo>
                  <a:pt x="1902" y="61"/>
                </a:lnTo>
                <a:lnTo>
                  <a:pt x="1914" y="55"/>
                </a:lnTo>
                <a:lnTo>
                  <a:pt x="1927" y="55"/>
                </a:lnTo>
                <a:lnTo>
                  <a:pt x="1933" y="49"/>
                </a:lnTo>
                <a:lnTo>
                  <a:pt x="1945" y="43"/>
                </a:lnTo>
                <a:lnTo>
                  <a:pt x="1957" y="43"/>
                </a:lnTo>
                <a:lnTo>
                  <a:pt x="1963" y="43"/>
                </a:lnTo>
                <a:lnTo>
                  <a:pt x="1976" y="36"/>
                </a:lnTo>
                <a:lnTo>
                  <a:pt x="1988" y="30"/>
                </a:lnTo>
                <a:lnTo>
                  <a:pt x="1994" y="30"/>
                </a:lnTo>
                <a:lnTo>
                  <a:pt x="2006" y="24"/>
                </a:lnTo>
                <a:lnTo>
                  <a:pt x="2018" y="18"/>
                </a:lnTo>
                <a:lnTo>
                  <a:pt x="2025" y="12"/>
                </a:lnTo>
                <a:lnTo>
                  <a:pt x="2037" y="6"/>
                </a:lnTo>
                <a:lnTo>
                  <a:pt x="2049" y="0"/>
                </a:lnTo>
                <a:lnTo>
                  <a:pt x="2055" y="0"/>
                </a:lnTo>
                <a:lnTo>
                  <a:pt x="2067" y="0"/>
                </a:lnTo>
                <a:lnTo>
                  <a:pt x="2080" y="0"/>
                </a:lnTo>
                <a:lnTo>
                  <a:pt x="2086" y="0"/>
                </a:lnTo>
                <a:lnTo>
                  <a:pt x="2098" y="0"/>
                </a:lnTo>
                <a:lnTo>
                  <a:pt x="2110" y="0"/>
                </a:lnTo>
                <a:lnTo>
                  <a:pt x="2116" y="0"/>
                </a:lnTo>
                <a:lnTo>
                  <a:pt x="2129" y="0"/>
                </a:lnTo>
                <a:lnTo>
                  <a:pt x="2141" y="0"/>
                </a:lnTo>
                <a:lnTo>
                  <a:pt x="2147" y="6"/>
                </a:lnTo>
                <a:lnTo>
                  <a:pt x="2159" y="6"/>
                </a:lnTo>
                <a:lnTo>
                  <a:pt x="2171" y="12"/>
                </a:lnTo>
                <a:lnTo>
                  <a:pt x="2177" y="12"/>
                </a:lnTo>
                <a:lnTo>
                  <a:pt x="2190" y="18"/>
                </a:lnTo>
                <a:lnTo>
                  <a:pt x="2202" y="24"/>
                </a:lnTo>
                <a:lnTo>
                  <a:pt x="2208" y="30"/>
                </a:lnTo>
                <a:lnTo>
                  <a:pt x="2220" y="30"/>
                </a:lnTo>
                <a:lnTo>
                  <a:pt x="2233" y="36"/>
                </a:lnTo>
                <a:lnTo>
                  <a:pt x="2239" y="43"/>
                </a:lnTo>
                <a:lnTo>
                  <a:pt x="2251" y="49"/>
                </a:lnTo>
                <a:lnTo>
                  <a:pt x="2263" y="55"/>
                </a:lnTo>
                <a:lnTo>
                  <a:pt x="2269" y="61"/>
                </a:lnTo>
                <a:lnTo>
                  <a:pt x="2281" y="61"/>
                </a:lnTo>
                <a:lnTo>
                  <a:pt x="2294" y="67"/>
                </a:lnTo>
                <a:lnTo>
                  <a:pt x="2300" y="73"/>
                </a:lnTo>
                <a:lnTo>
                  <a:pt x="2312" y="79"/>
                </a:lnTo>
                <a:lnTo>
                  <a:pt x="2324" y="85"/>
                </a:lnTo>
                <a:lnTo>
                  <a:pt x="2330" y="91"/>
                </a:lnTo>
                <a:lnTo>
                  <a:pt x="2343" y="97"/>
                </a:lnTo>
                <a:lnTo>
                  <a:pt x="2355" y="104"/>
                </a:lnTo>
                <a:lnTo>
                  <a:pt x="2361" y="110"/>
                </a:lnTo>
                <a:lnTo>
                  <a:pt x="2373" y="116"/>
                </a:lnTo>
                <a:lnTo>
                  <a:pt x="2385" y="122"/>
                </a:lnTo>
                <a:lnTo>
                  <a:pt x="2392" y="128"/>
                </a:lnTo>
                <a:lnTo>
                  <a:pt x="2404" y="134"/>
                </a:lnTo>
                <a:lnTo>
                  <a:pt x="2416" y="140"/>
                </a:lnTo>
                <a:lnTo>
                  <a:pt x="2422" y="146"/>
                </a:lnTo>
                <a:lnTo>
                  <a:pt x="2434" y="152"/>
                </a:lnTo>
                <a:lnTo>
                  <a:pt x="2447" y="159"/>
                </a:lnTo>
                <a:lnTo>
                  <a:pt x="2453" y="165"/>
                </a:lnTo>
                <a:lnTo>
                  <a:pt x="2465" y="171"/>
                </a:lnTo>
                <a:lnTo>
                  <a:pt x="2477" y="177"/>
                </a:lnTo>
                <a:lnTo>
                  <a:pt x="2483" y="183"/>
                </a:lnTo>
                <a:lnTo>
                  <a:pt x="2496" y="189"/>
                </a:lnTo>
                <a:lnTo>
                  <a:pt x="2508" y="195"/>
                </a:lnTo>
                <a:lnTo>
                  <a:pt x="2514" y="201"/>
                </a:lnTo>
                <a:lnTo>
                  <a:pt x="2526" y="207"/>
                </a:lnTo>
                <a:lnTo>
                  <a:pt x="2538" y="207"/>
                </a:lnTo>
                <a:lnTo>
                  <a:pt x="2544" y="214"/>
                </a:lnTo>
                <a:lnTo>
                  <a:pt x="2557" y="220"/>
                </a:lnTo>
                <a:lnTo>
                  <a:pt x="2569" y="220"/>
                </a:lnTo>
                <a:lnTo>
                  <a:pt x="2575" y="220"/>
                </a:lnTo>
                <a:lnTo>
                  <a:pt x="2587" y="226"/>
                </a:lnTo>
                <a:lnTo>
                  <a:pt x="2600" y="226"/>
                </a:lnTo>
                <a:lnTo>
                  <a:pt x="2606" y="226"/>
                </a:lnTo>
                <a:lnTo>
                  <a:pt x="2618" y="232"/>
                </a:lnTo>
                <a:lnTo>
                  <a:pt x="2630" y="232"/>
                </a:lnTo>
                <a:lnTo>
                  <a:pt x="2636" y="232"/>
                </a:lnTo>
                <a:lnTo>
                  <a:pt x="2648" y="238"/>
                </a:lnTo>
                <a:lnTo>
                  <a:pt x="2661" y="238"/>
                </a:lnTo>
                <a:lnTo>
                  <a:pt x="2667" y="238"/>
                </a:lnTo>
                <a:lnTo>
                  <a:pt x="2679" y="244"/>
                </a:lnTo>
                <a:lnTo>
                  <a:pt x="2691" y="244"/>
                </a:lnTo>
                <a:lnTo>
                  <a:pt x="2697" y="244"/>
                </a:lnTo>
                <a:lnTo>
                  <a:pt x="2710" y="250"/>
                </a:lnTo>
                <a:lnTo>
                  <a:pt x="2722" y="250"/>
                </a:lnTo>
                <a:lnTo>
                  <a:pt x="2728" y="250"/>
                </a:lnTo>
                <a:lnTo>
                  <a:pt x="2740" y="250"/>
                </a:lnTo>
                <a:lnTo>
                  <a:pt x="2752" y="256"/>
                </a:lnTo>
                <a:lnTo>
                  <a:pt x="2759" y="256"/>
                </a:lnTo>
                <a:lnTo>
                  <a:pt x="2771" y="256"/>
                </a:lnTo>
                <a:lnTo>
                  <a:pt x="2783" y="262"/>
                </a:lnTo>
                <a:lnTo>
                  <a:pt x="2789" y="262"/>
                </a:lnTo>
                <a:lnTo>
                  <a:pt x="2801" y="262"/>
                </a:lnTo>
                <a:lnTo>
                  <a:pt x="2814" y="262"/>
                </a:lnTo>
                <a:lnTo>
                  <a:pt x="2820" y="269"/>
                </a:lnTo>
                <a:lnTo>
                  <a:pt x="2832" y="269"/>
                </a:lnTo>
                <a:lnTo>
                  <a:pt x="2844" y="269"/>
                </a:lnTo>
                <a:lnTo>
                  <a:pt x="2850" y="269"/>
                </a:lnTo>
                <a:lnTo>
                  <a:pt x="2863" y="269"/>
                </a:lnTo>
                <a:lnTo>
                  <a:pt x="2875" y="275"/>
                </a:lnTo>
                <a:lnTo>
                  <a:pt x="2881" y="275"/>
                </a:lnTo>
                <a:lnTo>
                  <a:pt x="2893" y="275"/>
                </a:lnTo>
                <a:lnTo>
                  <a:pt x="2905" y="275"/>
                </a:lnTo>
                <a:lnTo>
                  <a:pt x="2911" y="275"/>
                </a:lnTo>
                <a:lnTo>
                  <a:pt x="2924" y="275"/>
                </a:lnTo>
                <a:lnTo>
                  <a:pt x="2936" y="281"/>
                </a:lnTo>
                <a:lnTo>
                  <a:pt x="2942" y="281"/>
                </a:lnTo>
                <a:lnTo>
                  <a:pt x="2954" y="281"/>
                </a:lnTo>
                <a:lnTo>
                  <a:pt x="2967" y="281"/>
                </a:lnTo>
                <a:lnTo>
                  <a:pt x="2973" y="281"/>
                </a:lnTo>
                <a:lnTo>
                  <a:pt x="2985" y="281"/>
                </a:lnTo>
                <a:lnTo>
                  <a:pt x="2997" y="281"/>
                </a:lnTo>
                <a:lnTo>
                  <a:pt x="3003" y="287"/>
                </a:lnTo>
                <a:lnTo>
                  <a:pt x="3015" y="287"/>
                </a:lnTo>
                <a:lnTo>
                  <a:pt x="3028" y="287"/>
                </a:lnTo>
                <a:lnTo>
                  <a:pt x="3034" y="287"/>
                </a:lnTo>
                <a:lnTo>
                  <a:pt x="3046" y="287"/>
                </a:lnTo>
                <a:lnTo>
                  <a:pt x="3058" y="287"/>
                </a:lnTo>
                <a:lnTo>
                  <a:pt x="3064" y="287"/>
                </a:lnTo>
                <a:lnTo>
                  <a:pt x="3077" y="287"/>
                </a:lnTo>
                <a:lnTo>
                  <a:pt x="3083" y="287"/>
                </a:lnTo>
                <a:lnTo>
                  <a:pt x="3095" y="287"/>
                </a:lnTo>
                <a:lnTo>
                  <a:pt x="3107" y="287"/>
                </a:lnTo>
                <a:lnTo>
                  <a:pt x="3113" y="287"/>
                </a:lnTo>
                <a:lnTo>
                  <a:pt x="3126" y="287"/>
                </a:lnTo>
                <a:lnTo>
                  <a:pt x="3138" y="293"/>
                </a:lnTo>
                <a:lnTo>
                  <a:pt x="3144" y="293"/>
                </a:lnTo>
                <a:lnTo>
                  <a:pt x="3156" y="293"/>
                </a:lnTo>
                <a:lnTo>
                  <a:pt x="3168" y="293"/>
                </a:lnTo>
                <a:lnTo>
                  <a:pt x="3175" y="293"/>
                </a:lnTo>
                <a:lnTo>
                  <a:pt x="3187" y="293"/>
                </a:lnTo>
                <a:lnTo>
                  <a:pt x="3199" y="293"/>
                </a:lnTo>
                <a:lnTo>
                  <a:pt x="3205" y="293"/>
                </a:lnTo>
                <a:lnTo>
                  <a:pt x="3217" y="293"/>
                </a:lnTo>
                <a:lnTo>
                  <a:pt x="3230" y="293"/>
                </a:lnTo>
                <a:lnTo>
                  <a:pt x="3236" y="293"/>
                </a:lnTo>
                <a:lnTo>
                  <a:pt x="3248" y="293"/>
                </a:lnTo>
                <a:lnTo>
                  <a:pt x="3260" y="293"/>
                </a:lnTo>
                <a:lnTo>
                  <a:pt x="3266" y="293"/>
                </a:lnTo>
                <a:lnTo>
                  <a:pt x="3278" y="293"/>
                </a:lnTo>
                <a:lnTo>
                  <a:pt x="3291" y="293"/>
                </a:lnTo>
                <a:lnTo>
                  <a:pt x="3297" y="293"/>
                </a:lnTo>
                <a:lnTo>
                  <a:pt x="3309" y="293"/>
                </a:lnTo>
                <a:lnTo>
                  <a:pt x="3321" y="293"/>
                </a:lnTo>
                <a:lnTo>
                  <a:pt x="3327" y="293"/>
                </a:lnTo>
                <a:lnTo>
                  <a:pt x="3340" y="299"/>
                </a:lnTo>
                <a:lnTo>
                  <a:pt x="3352" y="299"/>
                </a:lnTo>
                <a:lnTo>
                  <a:pt x="3358" y="299"/>
                </a:lnTo>
                <a:lnTo>
                  <a:pt x="3370" y="299"/>
                </a:lnTo>
                <a:lnTo>
                  <a:pt x="3382" y="299"/>
                </a:lnTo>
                <a:lnTo>
                  <a:pt x="3389" y="299"/>
                </a:lnTo>
                <a:lnTo>
                  <a:pt x="3401" y="299"/>
                </a:lnTo>
                <a:lnTo>
                  <a:pt x="3413" y="299"/>
                </a:lnTo>
                <a:lnTo>
                  <a:pt x="3419" y="299"/>
                </a:lnTo>
                <a:lnTo>
                  <a:pt x="3431" y="299"/>
                </a:lnTo>
                <a:lnTo>
                  <a:pt x="3444" y="299"/>
                </a:lnTo>
                <a:lnTo>
                  <a:pt x="3450" y="299"/>
                </a:lnTo>
                <a:lnTo>
                  <a:pt x="3462" y="299"/>
                </a:lnTo>
                <a:lnTo>
                  <a:pt x="3474" y="299"/>
                </a:lnTo>
                <a:lnTo>
                  <a:pt x="3480" y="299"/>
                </a:lnTo>
                <a:lnTo>
                  <a:pt x="3493" y="299"/>
                </a:lnTo>
                <a:lnTo>
                  <a:pt x="3505" y="299"/>
                </a:lnTo>
                <a:lnTo>
                  <a:pt x="3511" y="299"/>
                </a:lnTo>
                <a:lnTo>
                  <a:pt x="3523" y="299"/>
                </a:lnTo>
                <a:lnTo>
                  <a:pt x="3535" y="299"/>
                </a:lnTo>
                <a:lnTo>
                  <a:pt x="3542" y="299"/>
                </a:lnTo>
                <a:lnTo>
                  <a:pt x="3554" y="299"/>
                </a:lnTo>
                <a:lnTo>
                  <a:pt x="3566" y="299"/>
                </a:lnTo>
                <a:lnTo>
                  <a:pt x="3572" y="299"/>
                </a:lnTo>
                <a:lnTo>
                  <a:pt x="3584" y="299"/>
                </a:lnTo>
                <a:lnTo>
                  <a:pt x="3597" y="299"/>
                </a:lnTo>
                <a:lnTo>
                  <a:pt x="3603" y="299"/>
                </a:lnTo>
                <a:lnTo>
                  <a:pt x="3615" y="299"/>
                </a:lnTo>
                <a:lnTo>
                  <a:pt x="3627" y="299"/>
                </a:lnTo>
                <a:lnTo>
                  <a:pt x="3633" y="299"/>
                </a:lnTo>
                <a:lnTo>
                  <a:pt x="3645" y="299"/>
                </a:lnTo>
                <a:lnTo>
                  <a:pt x="3658" y="299"/>
                </a:lnTo>
                <a:lnTo>
                  <a:pt x="3664" y="299"/>
                </a:lnTo>
                <a:lnTo>
                  <a:pt x="3676" y="299"/>
                </a:lnTo>
                <a:lnTo>
                  <a:pt x="3688" y="299"/>
                </a:lnTo>
                <a:lnTo>
                  <a:pt x="3694" y="299"/>
                </a:lnTo>
                <a:lnTo>
                  <a:pt x="3707" y="299"/>
                </a:lnTo>
                <a:lnTo>
                  <a:pt x="3719" y="299"/>
                </a:lnTo>
                <a:lnTo>
                  <a:pt x="3725" y="299"/>
                </a:lnTo>
                <a:lnTo>
                  <a:pt x="3737" y="299"/>
                </a:lnTo>
                <a:lnTo>
                  <a:pt x="3749" y="299"/>
                </a:lnTo>
                <a:lnTo>
                  <a:pt x="3756" y="299"/>
                </a:lnTo>
                <a:lnTo>
                  <a:pt x="3768" y="299"/>
                </a:lnTo>
                <a:lnTo>
                  <a:pt x="3780" y="299"/>
                </a:lnTo>
                <a:lnTo>
                  <a:pt x="3786" y="299"/>
                </a:lnTo>
                <a:lnTo>
                  <a:pt x="3798" y="305"/>
                </a:lnTo>
                <a:lnTo>
                  <a:pt x="3811" y="305"/>
                </a:lnTo>
                <a:lnTo>
                  <a:pt x="3817" y="305"/>
                </a:lnTo>
                <a:lnTo>
                  <a:pt x="3829" y="305"/>
                </a:lnTo>
                <a:lnTo>
                  <a:pt x="3841" y="305"/>
                </a:lnTo>
                <a:lnTo>
                  <a:pt x="3847" y="305"/>
                </a:lnTo>
                <a:lnTo>
                  <a:pt x="3860" y="305"/>
                </a:lnTo>
                <a:lnTo>
                  <a:pt x="3872" y="305"/>
                </a:lnTo>
                <a:lnTo>
                  <a:pt x="3878" y="305"/>
                </a:lnTo>
                <a:lnTo>
                  <a:pt x="3890" y="305"/>
                </a:lnTo>
                <a:lnTo>
                  <a:pt x="3902" y="305"/>
                </a:lnTo>
                <a:lnTo>
                  <a:pt x="3909" y="305"/>
                </a:lnTo>
                <a:lnTo>
                  <a:pt x="3921" y="305"/>
                </a:lnTo>
                <a:lnTo>
                  <a:pt x="3933" y="305"/>
                </a:lnTo>
                <a:lnTo>
                  <a:pt x="3939" y="305"/>
                </a:lnTo>
                <a:lnTo>
                  <a:pt x="3951" y="305"/>
                </a:lnTo>
                <a:lnTo>
                  <a:pt x="3964" y="305"/>
                </a:lnTo>
                <a:lnTo>
                  <a:pt x="3970" y="305"/>
                </a:lnTo>
                <a:lnTo>
                  <a:pt x="3982" y="305"/>
                </a:lnTo>
                <a:lnTo>
                  <a:pt x="3994" y="305"/>
                </a:lnTo>
                <a:lnTo>
                  <a:pt x="4000" y="305"/>
                </a:lnTo>
                <a:lnTo>
                  <a:pt x="4013" y="305"/>
                </a:lnTo>
                <a:lnTo>
                  <a:pt x="4025" y="305"/>
                </a:lnTo>
                <a:lnTo>
                  <a:pt x="4031" y="305"/>
                </a:lnTo>
                <a:lnTo>
                  <a:pt x="4043" y="305"/>
                </a:lnTo>
                <a:lnTo>
                  <a:pt x="4055" y="305"/>
                </a:lnTo>
                <a:lnTo>
                  <a:pt x="4061" y="305"/>
                </a:lnTo>
                <a:lnTo>
                  <a:pt x="4074" y="305"/>
                </a:lnTo>
                <a:lnTo>
                  <a:pt x="4074" y="323"/>
                </a:lnTo>
                <a:lnTo>
                  <a:pt x="4061" y="323"/>
                </a:lnTo>
                <a:lnTo>
                  <a:pt x="4055" y="323"/>
                </a:lnTo>
                <a:lnTo>
                  <a:pt x="4043" y="323"/>
                </a:lnTo>
                <a:lnTo>
                  <a:pt x="4031" y="323"/>
                </a:lnTo>
                <a:lnTo>
                  <a:pt x="4025" y="323"/>
                </a:lnTo>
                <a:lnTo>
                  <a:pt x="4013" y="323"/>
                </a:lnTo>
                <a:lnTo>
                  <a:pt x="4000" y="323"/>
                </a:lnTo>
                <a:lnTo>
                  <a:pt x="3994" y="323"/>
                </a:lnTo>
                <a:lnTo>
                  <a:pt x="3982" y="323"/>
                </a:lnTo>
                <a:lnTo>
                  <a:pt x="3970" y="323"/>
                </a:lnTo>
                <a:lnTo>
                  <a:pt x="3964" y="323"/>
                </a:lnTo>
                <a:lnTo>
                  <a:pt x="3951" y="323"/>
                </a:lnTo>
                <a:lnTo>
                  <a:pt x="3939" y="323"/>
                </a:lnTo>
                <a:lnTo>
                  <a:pt x="3933" y="323"/>
                </a:lnTo>
                <a:lnTo>
                  <a:pt x="3921" y="323"/>
                </a:lnTo>
                <a:lnTo>
                  <a:pt x="3909" y="323"/>
                </a:lnTo>
                <a:lnTo>
                  <a:pt x="3902" y="323"/>
                </a:lnTo>
                <a:lnTo>
                  <a:pt x="3890" y="323"/>
                </a:lnTo>
                <a:lnTo>
                  <a:pt x="3878" y="323"/>
                </a:lnTo>
                <a:lnTo>
                  <a:pt x="3872" y="323"/>
                </a:lnTo>
                <a:lnTo>
                  <a:pt x="3860" y="323"/>
                </a:lnTo>
                <a:lnTo>
                  <a:pt x="3847" y="323"/>
                </a:lnTo>
                <a:lnTo>
                  <a:pt x="3841" y="323"/>
                </a:lnTo>
                <a:lnTo>
                  <a:pt x="3829" y="323"/>
                </a:lnTo>
                <a:lnTo>
                  <a:pt x="3817" y="323"/>
                </a:lnTo>
                <a:lnTo>
                  <a:pt x="3811" y="323"/>
                </a:lnTo>
                <a:lnTo>
                  <a:pt x="3798" y="323"/>
                </a:lnTo>
                <a:lnTo>
                  <a:pt x="3786" y="317"/>
                </a:lnTo>
                <a:lnTo>
                  <a:pt x="3780" y="317"/>
                </a:lnTo>
                <a:lnTo>
                  <a:pt x="3768" y="317"/>
                </a:lnTo>
                <a:lnTo>
                  <a:pt x="3756" y="317"/>
                </a:lnTo>
                <a:lnTo>
                  <a:pt x="3749" y="317"/>
                </a:lnTo>
                <a:lnTo>
                  <a:pt x="3737" y="317"/>
                </a:lnTo>
                <a:lnTo>
                  <a:pt x="3725" y="317"/>
                </a:lnTo>
                <a:lnTo>
                  <a:pt x="3719" y="317"/>
                </a:lnTo>
                <a:lnTo>
                  <a:pt x="3707" y="317"/>
                </a:lnTo>
                <a:lnTo>
                  <a:pt x="3694" y="317"/>
                </a:lnTo>
                <a:lnTo>
                  <a:pt x="3688" y="317"/>
                </a:lnTo>
                <a:lnTo>
                  <a:pt x="3676" y="317"/>
                </a:lnTo>
                <a:lnTo>
                  <a:pt x="3664" y="317"/>
                </a:lnTo>
                <a:lnTo>
                  <a:pt x="3658" y="317"/>
                </a:lnTo>
                <a:lnTo>
                  <a:pt x="3645" y="317"/>
                </a:lnTo>
                <a:lnTo>
                  <a:pt x="3633" y="317"/>
                </a:lnTo>
                <a:lnTo>
                  <a:pt x="3627" y="317"/>
                </a:lnTo>
                <a:lnTo>
                  <a:pt x="3615" y="317"/>
                </a:lnTo>
                <a:lnTo>
                  <a:pt x="3603" y="317"/>
                </a:lnTo>
                <a:lnTo>
                  <a:pt x="3597" y="317"/>
                </a:lnTo>
                <a:lnTo>
                  <a:pt x="3584" y="317"/>
                </a:lnTo>
                <a:lnTo>
                  <a:pt x="3572" y="317"/>
                </a:lnTo>
                <a:lnTo>
                  <a:pt x="3566" y="317"/>
                </a:lnTo>
                <a:lnTo>
                  <a:pt x="3554" y="317"/>
                </a:lnTo>
                <a:lnTo>
                  <a:pt x="3542" y="317"/>
                </a:lnTo>
                <a:lnTo>
                  <a:pt x="3535" y="317"/>
                </a:lnTo>
                <a:lnTo>
                  <a:pt x="3523" y="317"/>
                </a:lnTo>
                <a:lnTo>
                  <a:pt x="3511" y="317"/>
                </a:lnTo>
                <a:lnTo>
                  <a:pt x="3505" y="317"/>
                </a:lnTo>
                <a:lnTo>
                  <a:pt x="3493" y="317"/>
                </a:lnTo>
                <a:lnTo>
                  <a:pt x="3480" y="317"/>
                </a:lnTo>
                <a:lnTo>
                  <a:pt x="3474" y="317"/>
                </a:lnTo>
                <a:lnTo>
                  <a:pt x="3462" y="317"/>
                </a:lnTo>
                <a:lnTo>
                  <a:pt x="3450" y="317"/>
                </a:lnTo>
                <a:lnTo>
                  <a:pt x="3444" y="317"/>
                </a:lnTo>
                <a:lnTo>
                  <a:pt x="3431" y="317"/>
                </a:lnTo>
                <a:lnTo>
                  <a:pt x="3419" y="317"/>
                </a:lnTo>
                <a:lnTo>
                  <a:pt x="3413" y="317"/>
                </a:lnTo>
                <a:lnTo>
                  <a:pt x="3401" y="317"/>
                </a:lnTo>
                <a:lnTo>
                  <a:pt x="3389" y="317"/>
                </a:lnTo>
                <a:lnTo>
                  <a:pt x="3382" y="317"/>
                </a:lnTo>
                <a:lnTo>
                  <a:pt x="3370" y="317"/>
                </a:lnTo>
                <a:lnTo>
                  <a:pt x="3358" y="317"/>
                </a:lnTo>
                <a:lnTo>
                  <a:pt x="3352" y="317"/>
                </a:lnTo>
                <a:lnTo>
                  <a:pt x="3340" y="317"/>
                </a:lnTo>
                <a:lnTo>
                  <a:pt x="3327" y="317"/>
                </a:lnTo>
                <a:lnTo>
                  <a:pt x="3321" y="317"/>
                </a:lnTo>
                <a:lnTo>
                  <a:pt x="3309" y="317"/>
                </a:lnTo>
                <a:lnTo>
                  <a:pt x="3297" y="317"/>
                </a:lnTo>
                <a:lnTo>
                  <a:pt x="3291" y="317"/>
                </a:lnTo>
                <a:lnTo>
                  <a:pt x="3278" y="317"/>
                </a:lnTo>
                <a:lnTo>
                  <a:pt x="3266" y="317"/>
                </a:lnTo>
                <a:lnTo>
                  <a:pt x="3260" y="317"/>
                </a:lnTo>
                <a:lnTo>
                  <a:pt x="3248" y="317"/>
                </a:lnTo>
                <a:lnTo>
                  <a:pt x="3236" y="317"/>
                </a:lnTo>
                <a:lnTo>
                  <a:pt x="3230" y="317"/>
                </a:lnTo>
                <a:lnTo>
                  <a:pt x="3217" y="317"/>
                </a:lnTo>
                <a:lnTo>
                  <a:pt x="3205" y="317"/>
                </a:lnTo>
                <a:lnTo>
                  <a:pt x="3199" y="317"/>
                </a:lnTo>
                <a:lnTo>
                  <a:pt x="3187" y="317"/>
                </a:lnTo>
                <a:lnTo>
                  <a:pt x="3175" y="317"/>
                </a:lnTo>
                <a:lnTo>
                  <a:pt x="3168" y="317"/>
                </a:lnTo>
                <a:lnTo>
                  <a:pt x="3156" y="317"/>
                </a:lnTo>
                <a:lnTo>
                  <a:pt x="3144" y="317"/>
                </a:lnTo>
                <a:lnTo>
                  <a:pt x="3138" y="317"/>
                </a:lnTo>
                <a:lnTo>
                  <a:pt x="3126" y="317"/>
                </a:lnTo>
                <a:lnTo>
                  <a:pt x="3113" y="317"/>
                </a:lnTo>
                <a:lnTo>
                  <a:pt x="3107" y="317"/>
                </a:lnTo>
                <a:lnTo>
                  <a:pt x="3095" y="311"/>
                </a:lnTo>
                <a:lnTo>
                  <a:pt x="3083" y="311"/>
                </a:lnTo>
                <a:lnTo>
                  <a:pt x="3077" y="311"/>
                </a:lnTo>
                <a:lnTo>
                  <a:pt x="3064" y="311"/>
                </a:lnTo>
                <a:lnTo>
                  <a:pt x="3058" y="311"/>
                </a:lnTo>
                <a:lnTo>
                  <a:pt x="3046" y="311"/>
                </a:lnTo>
                <a:lnTo>
                  <a:pt x="3034" y="311"/>
                </a:lnTo>
                <a:lnTo>
                  <a:pt x="3028" y="311"/>
                </a:lnTo>
                <a:lnTo>
                  <a:pt x="3015" y="311"/>
                </a:lnTo>
                <a:lnTo>
                  <a:pt x="3003" y="311"/>
                </a:lnTo>
                <a:lnTo>
                  <a:pt x="2997" y="311"/>
                </a:lnTo>
                <a:lnTo>
                  <a:pt x="2985" y="311"/>
                </a:lnTo>
                <a:lnTo>
                  <a:pt x="2973" y="311"/>
                </a:lnTo>
                <a:lnTo>
                  <a:pt x="2967" y="311"/>
                </a:lnTo>
                <a:lnTo>
                  <a:pt x="2954" y="311"/>
                </a:lnTo>
                <a:lnTo>
                  <a:pt x="2942" y="311"/>
                </a:lnTo>
                <a:lnTo>
                  <a:pt x="2936" y="311"/>
                </a:lnTo>
                <a:lnTo>
                  <a:pt x="2924" y="311"/>
                </a:lnTo>
                <a:lnTo>
                  <a:pt x="2911" y="311"/>
                </a:lnTo>
                <a:lnTo>
                  <a:pt x="2905" y="311"/>
                </a:lnTo>
                <a:lnTo>
                  <a:pt x="2893" y="305"/>
                </a:lnTo>
                <a:lnTo>
                  <a:pt x="2881" y="305"/>
                </a:lnTo>
                <a:lnTo>
                  <a:pt x="2875" y="305"/>
                </a:lnTo>
                <a:lnTo>
                  <a:pt x="2863" y="305"/>
                </a:lnTo>
                <a:lnTo>
                  <a:pt x="2850" y="305"/>
                </a:lnTo>
                <a:lnTo>
                  <a:pt x="2844" y="305"/>
                </a:lnTo>
                <a:lnTo>
                  <a:pt x="2832" y="305"/>
                </a:lnTo>
                <a:lnTo>
                  <a:pt x="2820" y="305"/>
                </a:lnTo>
                <a:lnTo>
                  <a:pt x="2814" y="305"/>
                </a:lnTo>
                <a:lnTo>
                  <a:pt x="2801" y="305"/>
                </a:lnTo>
                <a:lnTo>
                  <a:pt x="2789" y="299"/>
                </a:lnTo>
                <a:lnTo>
                  <a:pt x="2783" y="299"/>
                </a:lnTo>
                <a:lnTo>
                  <a:pt x="2771" y="299"/>
                </a:lnTo>
                <a:lnTo>
                  <a:pt x="2759" y="299"/>
                </a:lnTo>
                <a:lnTo>
                  <a:pt x="2752" y="299"/>
                </a:lnTo>
                <a:lnTo>
                  <a:pt x="2740" y="299"/>
                </a:lnTo>
                <a:lnTo>
                  <a:pt x="2728" y="299"/>
                </a:lnTo>
                <a:lnTo>
                  <a:pt x="2722" y="299"/>
                </a:lnTo>
                <a:lnTo>
                  <a:pt x="2710" y="293"/>
                </a:lnTo>
                <a:lnTo>
                  <a:pt x="2697" y="293"/>
                </a:lnTo>
                <a:lnTo>
                  <a:pt x="2691" y="293"/>
                </a:lnTo>
                <a:lnTo>
                  <a:pt x="2679" y="293"/>
                </a:lnTo>
                <a:lnTo>
                  <a:pt x="2667" y="293"/>
                </a:lnTo>
                <a:lnTo>
                  <a:pt x="2661" y="293"/>
                </a:lnTo>
                <a:lnTo>
                  <a:pt x="2648" y="293"/>
                </a:lnTo>
                <a:lnTo>
                  <a:pt x="2636" y="287"/>
                </a:lnTo>
                <a:lnTo>
                  <a:pt x="2630" y="287"/>
                </a:lnTo>
                <a:lnTo>
                  <a:pt x="2618" y="287"/>
                </a:lnTo>
                <a:lnTo>
                  <a:pt x="2606" y="287"/>
                </a:lnTo>
                <a:lnTo>
                  <a:pt x="2600" y="287"/>
                </a:lnTo>
                <a:lnTo>
                  <a:pt x="2587" y="287"/>
                </a:lnTo>
                <a:lnTo>
                  <a:pt x="2575" y="287"/>
                </a:lnTo>
                <a:lnTo>
                  <a:pt x="2569" y="281"/>
                </a:lnTo>
                <a:lnTo>
                  <a:pt x="2557" y="281"/>
                </a:lnTo>
                <a:lnTo>
                  <a:pt x="2544" y="281"/>
                </a:lnTo>
                <a:lnTo>
                  <a:pt x="2538" y="275"/>
                </a:lnTo>
                <a:lnTo>
                  <a:pt x="2526" y="275"/>
                </a:lnTo>
                <a:lnTo>
                  <a:pt x="2514" y="269"/>
                </a:lnTo>
                <a:lnTo>
                  <a:pt x="2508" y="262"/>
                </a:lnTo>
                <a:lnTo>
                  <a:pt x="2496" y="256"/>
                </a:lnTo>
                <a:lnTo>
                  <a:pt x="2483" y="256"/>
                </a:lnTo>
                <a:lnTo>
                  <a:pt x="2477" y="250"/>
                </a:lnTo>
                <a:lnTo>
                  <a:pt x="2465" y="244"/>
                </a:lnTo>
                <a:lnTo>
                  <a:pt x="2453" y="238"/>
                </a:lnTo>
                <a:lnTo>
                  <a:pt x="2447" y="232"/>
                </a:lnTo>
                <a:lnTo>
                  <a:pt x="2434" y="232"/>
                </a:lnTo>
                <a:lnTo>
                  <a:pt x="2422" y="226"/>
                </a:lnTo>
                <a:lnTo>
                  <a:pt x="2416" y="220"/>
                </a:lnTo>
                <a:lnTo>
                  <a:pt x="2404" y="214"/>
                </a:lnTo>
                <a:lnTo>
                  <a:pt x="2392" y="207"/>
                </a:lnTo>
                <a:lnTo>
                  <a:pt x="2385" y="201"/>
                </a:lnTo>
                <a:lnTo>
                  <a:pt x="2373" y="195"/>
                </a:lnTo>
                <a:lnTo>
                  <a:pt x="2361" y="189"/>
                </a:lnTo>
                <a:lnTo>
                  <a:pt x="2355" y="183"/>
                </a:lnTo>
                <a:lnTo>
                  <a:pt x="2343" y="183"/>
                </a:lnTo>
                <a:lnTo>
                  <a:pt x="2330" y="177"/>
                </a:lnTo>
                <a:lnTo>
                  <a:pt x="2324" y="171"/>
                </a:lnTo>
                <a:lnTo>
                  <a:pt x="2312" y="165"/>
                </a:lnTo>
                <a:lnTo>
                  <a:pt x="2300" y="159"/>
                </a:lnTo>
                <a:lnTo>
                  <a:pt x="2294" y="152"/>
                </a:lnTo>
                <a:lnTo>
                  <a:pt x="2281" y="146"/>
                </a:lnTo>
                <a:lnTo>
                  <a:pt x="2269" y="140"/>
                </a:lnTo>
                <a:lnTo>
                  <a:pt x="2263" y="134"/>
                </a:lnTo>
                <a:lnTo>
                  <a:pt x="2251" y="128"/>
                </a:lnTo>
                <a:lnTo>
                  <a:pt x="2239" y="128"/>
                </a:lnTo>
                <a:lnTo>
                  <a:pt x="2233" y="122"/>
                </a:lnTo>
                <a:lnTo>
                  <a:pt x="2220" y="116"/>
                </a:lnTo>
                <a:lnTo>
                  <a:pt x="2208" y="110"/>
                </a:lnTo>
                <a:lnTo>
                  <a:pt x="2202" y="104"/>
                </a:lnTo>
                <a:lnTo>
                  <a:pt x="2190" y="104"/>
                </a:lnTo>
                <a:lnTo>
                  <a:pt x="2177" y="97"/>
                </a:lnTo>
                <a:lnTo>
                  <a:pt x="2171" y="91"/>
                </a:lnTo>
                <a:lnTo>
                  <a:pt x="2159" y="91"/>
                </a:lnTo>
                <a:lnTo>
                  <a:pt x="2147" y="85"/>
                </a:lnTo>
                <a:lnTo>
                  <a:pt x="2141" y="85"/>
                </a:lnTo>
                <a:lnTo>
                  <a:pt x="2129" y="79"/>
                </a:lnTo>
                <a:lnTo>
                  <a:pt x="2116" y="79"/>
                </a:lnTo>
                <a:lnTo>
                  <a:pt x="2110" y="73"/>
                </a:lnTo>
                <a:lnTo>
                  <a:pt x="2098" y="73"/>
                </a:lnTo>
                <a:lnTo>
                  <a:pt x="2086" y="73"/>
                </a:lnTo>
                <a:lnTo>
                  <a:pt x="2080" y="73"/>
                </a:lnTo>
                <a:lnTo>
                  <a:pt x="2067" y="73"/>
                </a:lnTo>
                <a:lnTo>
                  <a:pt x="2055" y="67"/>
                </a:lnTo>
                <a:lnTo>
                  <a:pt x="2049" y="73"/>
                </a:lnTo>
                <a:lnTo>
                  <a:pt x="2037" y="73"/>
                </a:lnTo>
                <a:lnTo>
                  <a:pt x="2025" y="73"/>
                </a:lnTo>
                <a:lnTo>
                  <a:pt x="2018" y="79"/>
                </a:lnTo>
                <a:lnTo>
                  <a:pt x="2006" y="79"/>
                </a:lnTo>
                <a:lnTo>
                  <a:pt x="1994" y="85"/>
                </a:lnTo>
                <a:lnTo>
                  <a:pt x="1988" y="85"/>
                </a:lnTo>
                <a:lnTo>
                  <a:pt x="1976" y="85"/>
                </a:lnTo>
                <a:lnTo>
                  <a:pt x="1963" y="85"/>
                </a:lnTo>
                <a:lnTo>
                  <a:pt x="1957" y="85"/>
                </a:lnTo>
                <a:lnTo>
                  <a:pt x="1945" y="85"/>
                </a:lnTo>
                <a:lnTo>
                  <a:pt x="1933" y="85"/>
                </a:lnTo>
                <a:lnTo>
                  <a:pt x="1927" y="91"/>
                </a:lnTo>
                <a:lnTo>
                  <a:pt x="1914" y="91"/>
                </a:lnTo>
                <a:lnTo>
                  <a:pt x="1902" y="97"/>
                </a:lnTo>
                <a:lnTo>
                  <a:pt x="1896" y="104"/>
                </a:lnTo>
                <a:lnTo>
                  <a:pt x="1884" y="110"/>
                </a:lnTo>
                <a:lnTo>
                  <a:pt x="1872" y="116"/>
                </a:lnTo>
                <a:lnTo>
                  <a:pt x="1866" y="116"/>
                </a:lnTo>
                <a:lnTo>
                  <a:pt x="1853" y="116"/>
                </a:lnTo>
                <a:lnTo>
                  <a:pt x="1841" y="116"/>
                </a:lnTo>
                <a:lnTo>
                  <a:pt x="1835" y="104"/>
                </a:lnTo>
                <a:lnTo>
                  <a:pt x="1823" y="104"/>
                </a:lnTo>
                <a:lnTo>
                  <a:pt x="1810" y="110"/>
                </a:lnTo>
                <a:lnTo>
                  <a:pt x="1804" y="116"/>
                </a:lnTo>
                <a:lnTo>
                  <a:pt x="1792" y="116"/>
                </a:lnTo>
                <a:lnTo>
                  <a:pt x="1780" y="128"/>
                </a:lnTo>
                <a:lnTo>
                  <a:pt x="1774" y="122"/>
                </a:lnTo>
                <a:lnTo>
                  <a:pt x="1762" y="122"/>
                </a:lnTo>
                <a:lnTo>
                  <a:pt x="1749" y="134"/>
                </a:lnTo>
                <a:lnTo>
                  <a:pt x="1743" y="140"/>
                </a:lnTo>
                <a:lnTo>
                  <a:pt x="1731" y="146"/>
                </a:lnTo>
                <a:lnTo>
                  <a:pt x="1719" y="152"/>
                </a:lnTo>
                <a:lnTo>
                  <a:pt x="1713" y="159"/>
                </a:lnTo>
                <a:lnTo>
                  <a:pt x="1700" y="171"/>
                </a:lnTo>
                <a:lnTo>
                  <a:pt x="1688" y="177"/>
                </a:lnTo>
                <a:lnTo>
                  <a:pt x="1682" y="183"/>
                </a:lnTo>
                <a:lnTo>
                  <a:pt x="1670" y="189"/>
                </a:lnTo>
                <a:lnTo>
                  <a:pt x="1658" y="195"/>
                </a:lnTo>
                <a:lnTo>
                  <a:pt x="1651" y="201"/>
                </a:lnTo>
                <a:lnTo>
                  <a:pt x="1639" y="207"/>
                </a:lnTo>
                <a:lnTo>
                  <a:pt x="1627" y="214"/>
                </a:lnTo>
                <a:lnTo>
                  <a:pt x="1621" y="220"/>
                </a:lnTo>
                <a:lnTo>
                  <a:pt x="1609" y="220"/>
                </a:lnTo>
                <a:lnTo>
                  <a:pt x="1596" y="220"/>
                </a:lnTo>
                <a:lnTo>
                  <a:pt x="1590" y="220"/>
                </a:lnTo>
                <a:lnTo>
                  <a:pt x="1578" y="226"/>
                </a:lnTo>
                <a:lnTo>
                  <a:pt x="1566" y="238"/>
                </a:lnTo>
                <a:lnTo>
                  <a:pt x="1560" y="238"/>
                </a:lnTo>
                <a:lnTo>
                  <a:pt x="1547" y="238"/>
                </a:lnTo>
                <a:lnTo>
                  <a:pt x="1535" y="238"/>
                </a:lnTo>
                <a:lnTo>
                  <a:pt x="1529" y="244"/>
                </a:lnTo>
                <a:lnTo>
                  <a:pt x="1517" y="250"/>
                </a:lnTo>
                <a:lnTo>
                  <a:pt x="1505" y="244"/>
                </a:lnTo>
                <a:lnTo>
                  <a:pt x="1499" y="250"/>
                </a:lnTo>
                <a:lnTo>
                  <a:pt x="1486" y="262"/>
                </a:lnTo>
                <a:lnTo>
                  <a:pt x="1474" y="262"/>
                </a:lnTo>
                <a:lnTo>
                  <a:pt x="1468" y="256"/>
                </a:lnTo>
                <a:lnTo>
                  <a:pt x="1456" y="256"/>
                </a:lnTo>
                <a:lnTo>
                  <a:pt x="1443" y="256"/>
                </a:lnTo>
                <a:lnTo>
                  <a:pt x="1437" y="256"/>
                </a:lnTo>
                <a:lnTo>
                  <a:pt x="1425" y="262"/>
                </a:lnTo>
                <a:lnTo>
                  <a:pt x="1413" y="262"/>
                </a:lnTo>
                <a:lnTo>
                  <a:pt x="1407" y="269"/>
                </a:lnTo>
                <a:lnTo>
                  <a:pt x="1395" y="269"/>
                </a:lnTo>
                <a:lnTo>
                  <a:pt x="1382" y="269"/>
                </a:lnTo>
                <a:lnTo>
                  <a:pt x="1376" y="275"/>
                </a:lnTo>
                <a:lnTo>
                  <a:pt x="1364" y="281"/>
                </a:lnTo>
                <a:lnTo>
                  <a:pt x="1352" y="281"/>
                </a:lnTo>
                <a:lnTo>
                  <a:pt x="1346" y="287"/>
                </a:lnTo>
                <a:lnTo>
                  <a:pt x="1333" y="281"/>
                </a:lnTo>
                <a:lnTo>
                  <a:pt x="1321" y="275"/>
                </a:lnTo>
                <a:lnTo>
                  <a:pt x="1315" y="269"/>
                </a:lnTo>
                <a:lnTo>
                  <a:pt x="1303" y="275"/>
                </a:lnTo>
                <a:lnTo>
                  <a:pt x="1291" y="275"/>
                </a:lnTo>
                <a:lnTo>
                  <a:pt x="1284" y="281"/>
                </a:lnTo>
                <a:lnTo>
                  <a:pt x="1272" y="281"/>
                </a:lnTo>
                <a:lnTo>
                  <a:pt x="1260" y="281"/>
                </a:lnTo>
                <a:lnTo>
                  <a:pt x="1254" y="281"/>
                </a:lnTo>
                <a:lnTo>
                  <a:pt x="1242" y="287"/>
                </a:lnTo>
                <a:lnTo>
                  <a:pt x="1229" y="287"/>
                </a:lnTo>
                <a:lnTo>
                  <a:pt x="1223" y="281"/>
                </a:lnTo>
                <a:lnTo>
                  <a:pt x="1211" y="287"/>
                </a:lnTo>
                <a:lnTo>
                  <a:pt x="1199" y="287"/>
                </a:lnTo>
                <a:lnTo>
                  <a:pt x="1193" y="287"/>
                </a:lnTo>
                <a:lnTo>
                  <a:pt x="1180" y="287"/>
                </a:lnTo>
                <a:lnTo>
                  <a:pt x="1168" y="293"/>
                </a:lnTo>
                <a:lnTo>
                  <a:pt x="1162" y="287"/>
                </a:lnTo>
                <a:lnTo>
                  <a:pt x="1150" y="287"/>
                </a:lnTo>
                <a:lnTo>
                  <a:pt x="1138" y="287"/>
                </a:lnTo>
                <a:lnTo>
                  <a:pt x="1131" y="293"/>
                </a:lnTo>
                <a:lnTo>
                  <a:pt x="1119" y="293"/>
                </a:lnTo>
                <a:lnTo>
                  <a:pt x="1107" y="293"/>
                </a:lnTo>
                <a:lnTo>
                  <a:pt x="1101" y="293"/>
                </a:lnTo>
                <a:lnTo>
                  <a:pt x="1089" y="293"/>
                </a:lnTo>
                <a:lnTo>
                  <a:pt x="1076" y="299"/>
                </a:lnTo>
                <a:lnTo>
                  <a:pt x="1070" y="299"/>
                </a:lnTo>
                <a:lnTo>
                  <a:pt x="1058" y="305"/>
                </a:lnTo>
                <a:lnTo>
                  <a:pt x="1046" y="305"/>
                </a:lnTo>
                <a:lnTo>
                  <a:pt x="1040" y="305"/>
                </a:lnTo>
                <a:lnTo>
                  <a:pt x="1028" y="305"/>
                </a:lnTo>
                <a:lnTo>
                  <a:pt x="1021" y="305"/>
                </a:lnTo>
                <a:lnTo>
                  <a:pt x="1009" y="311"/>
                </a:lnTo>
                <a:lnTo>
                  <a:pt x="997" y="311"/>
                </a:lnTo>
                <a:lnTo>
                  <a:pt x="991" y="311"/>
                </a:lnTo>
                <a:lnTo>
                  <a:pt x="979" y="311"/>
                </a:lnTo>
                <a:lnTo>
                  <a:pt x="966" y="311"/>
                </a:lnTo>
                <a:lnTo>
                  <a:pt x="960" y="317"/>
                </a:lnTo>
                <a:lnTo>
                  <a:pt x="948" y="317"/>
                </a:lnTo>
                <a:lnTo>
                  <a:pt x="936" y="317"/>
                </a:lnTo>
                <a:lnTo>
                  <a:pt x="930" y="317"/>
                </a:lnTo>
                <a:lnTo>
                  <a:pt x="917" y="317"/>
                </a:lnTo>
                <a:lnTo>
                  <a:pt x="905" y="317"/>
                </a:lnTo>
                <a:lnTo>
                  <a:pt x="899" y="317"/>
                </a:lnTo>
                <a:lnTo>
                  <a:pt x="887" y="317"/>
                </a:lnTo>
                <a:lnTo>
                  <a:pt x="875" y="323"/>
                </a:lnTo>
                <a:lnTo>
                  <a:pt x="868" y="323"/>
                </a:lnTo>
                <a:lnTo>
                  <a:pt x="856" y="317"/>
                </a:lnTo>
                <a:lnTo>
                  <a:pt x="844" y="323"/>
                </a:lnTo>
                <a:lnTo>
                  <a:pt x="838" y="323"/>
                </a:lnTo>
                <a:lnTo>
                  <a:pt x="826" y="323"/>
                </a:lnTo>
                <a:lnTo>
                  <a:pt x="813" y="323"/>
                </a:lnTo>
                <a:lnTo>
                  <a:pt x="807" y="323"/>
                </a:lnTo>
                <a:lnTo>
                  <a:pt x="795" y="323"/>
                </a:lnTo>
                <a:lnTo>
                  <a:pt x="783" y="323"/>
                </a:lnTo>
                <a:lnTo>
                  <a:pt x="777" y="323"/>
                </a:lnTo>
                <a:lnTo>
                  <a:pt x="764" y="323"/>
                </a:lnTo>
                <a:lnTo>
                  <a:pt x="752" y="323"/>
                </a:lnTo>
                <a:lnTo>
                  <a:pt x="746" y="323"/>
                </a:lnTo>
                <a:lnTo>
                  <a:pt x="734" y="323"/>
                </a:lnTo>
                <a:lnTo>
                  <a:pt x="722" y="330"/>
                </a:lnTo>
                <a:lnTo>
                  <a:pt x="716" y="330"/>
                </a:lnTo>
                <a:lnTo>
                  <a:pt x="703" y="330"/>
                </a:lnTo>
                <a:lnTo>
                  <a:pt x="691" y="330"/>
                </a:lnTo>
                <a:lnTo>
                  <a:pt x="685" y="330"/>
                </a:lnTo>
                <a:lnTo>
                  <a:pt x="673" y="330"/>
                </a:lnTo>
                <a:lnTo>
                  <a:pt x="661" y="330"/>
                </a:lnTo>
                <a:lnTo>
                  <a:pt x="654" y="330"/>
                </a:lnTo>
                <a:lnTo>
                  <a:pt x="642" y="330"/>
                </a:lnTo>
                <a:lnTo>
                  <a:pt x="630" y="330"/>
                </a:lnTo>
                <a:lnTo>
                  <a:pt x="624" y="330"/>
                </a:lnTo>
                <a:lnTo>
                  <a:pt x="612" y="330"/>
                </a:lnTo>
                <a:lnTo>
                  <a:pt x="599" y="330"/>
                </a:lnTo>
                <a:lnTo>
                  <a:pt x="593" y="330"/>
                </a:lnTo>
                <a:lnTo>
                  <a:pt x="581" y="330"/>
                </a:lnTo>
                <a:lnTo>
                  <a:pt x="569" y="330"/>
                </a:lnTo>
                <a:lnTo>
                  <a:pt x="563" y="330"/>
                </a:lnTo>
                <a:lnTo>
                  <a:pt x="550" y="330"/>
                </a:lnTo>
                <a:lnTo>
                  <a:pt x="538" y="330"/>
                </a:lnTo>
                <a:lnTo>
                  <a:pt x="532" y="336"/>
                </a:lnTo>
                <a:lnTo>
                  <a:pt x="520" y="336"/>
                </a:lnTo>
                <a:lnTo>
                  <a:pt x="508" y="336"/>
                </a:lnTo>
                <a:lnTo>
                  <a:pt x="501" y="336"/>
                </a:lnTo>
                <a:lnTo>
                  <a:pt x="489" y="336"/>
                </a:lnTo>
                <a:lnTo>
                  <a:pt x="477" y="336"/>
                </a:lnTo>
                <a:lnTo>
                  <a:pt x="471" y="336"/>
                </a:lnTo>
                <a:lnTo>
                  <a:pt x="459" y="336"/>
                </a:lnTo>
                <a:lnTo>
                  <a:pt x="446" y="336"/>
                </a:lnTo>
                <a:lnTo>
                  <a:pt x="440" y="336"/>
                </a:lnTo>
                <a:lnTo>
                  <a:pt x="428" y="336"/>
                </a:lnTo>
                <a:lnTo>
                  <a:pt x="416" y="336"/>
                </a:lnTo>
                <a:lnTo>
                  <a:pt x="410" y="336"/>
                </a:lnTo>
                <a:lnTo>
                  <a:pt x="397" y="336"/>
                </a:lnTo>
                <a:lnTo>
                  <a:pt x="385" y="336"/>
                </a:lnTo>
                <a:lnTo>
                  <a:pt x="379" y="336"/>
                </a:lnTo>
                <a:lnTo>
                  <a:pt x="367" y="336"/>
                </a:lnTo>
                <a:lnTo>
                  <a:pt x="355" y="336"/>
                </a:lnTo>
                <a:lnTo>
                  <a:pt x="349" y="336"/>
                </a:lnTo>
                <a:lnTo>
                  <a:pt x="336" y="336"/>
                </a:lnTo>
                <a:lnTo>
                  <a:pt x="324" y="336"/>
                </a:lnTo>
                <a:lnTo>
                  <a:pt x="318" y="336"/>
                </a:lnTo>
                <a:lnTo>
                  <a:pt x="306" y="336"/>
                </a:lnTo>
                <a:lnTo>
                  <a:pt x="293" y="336"/>
                </a:lnTo>
                <a:lnTo>
                  <a:pt x="287" y="336"/>
                </a:lnTo>
                <a:lnTo>
                  <a:pt x="275" y="336"/>
                </a:lnTo>
                <a:lnTo>
                  <a:pt x="263" y="336"/>
                </a:lnTo>
                <a:lnTo>
                  <a:pt x="257" y="336"/>
                </a:lnTo>
                <a:lnTo>
                  <a:pt x="245" y="336"/>
                </a:lnTo>
                <a:lnTo>
                  <a:pt x="232" y="336"/>
                </a:lnTo>
                <a:lnTo>
                  <a:pt x="226" y="336"/>
                </a:lnTo>
                <a:lnTo>
                  <a:pt x="214" y="336"/>
                </a:lnTo>
                <a:lnTo>
                  <a:pt x="202" y="336"/>
                </a:lnTo>
                <a:lnTo>
                  <a:pt x="196" y="336"/>
                </a:lnTo>
                <a:lnTo>
                  <a:pt x="183" y="336"/>
                </a:lnTo>
                <a:lnTo>
                  <a:pt x="171" y="336"/>
                </a:lnTo>
                <a:lnTo>
                  <a:pt x="165" y="336"/>
                </a:lnTo>
                <a:lnTo>
                  <a:pt x="153" y="336"/>
                </a:lnTo>
                <a:lnTo>
                  <a:pt x="141" y="336"/>
                </a:lnTo>
                <a:lnTo>
                  <a:pt x="134" y="336"/>
                </a:lnTo>
                <a:lnTo>
                  <a:pt x="122" y="336"/>
                </a:lnTo>
                <a:lnTo>
                  <a:pt x="110" y="336"/>
                </a:lnTo>
                <a:lnTo>
                  <a:pt x="104" y="336"/>
                </a:lnTo>
                <a:lnTo>
                  <a:pt x="92" y="336"/>
                </a:lnTo>
                <a:lnTo>
                  <a:pt x="79" y="336"/>
                </a:lnTo>
                <a:lnTo>
                  <a:pt x="73" y="336"/>
                </a:lnTo>
                <a:lnTo>
                  <a:pt x="61" y="336"/>
                </a:lnTo>
                <a:lnTo>
                  <a:pt x="49" y="336"/>
                </a:lnTo>
                <a:lnTo>
                  <a:pt x="43" y="336"/>
                </a:lnTo>
                <a:lnTo>
                  <a:pt x="30" y="336"/>
                </a:lnTo>
                <a:lnTo>
                  <a:pt x="18" y="336"/>
                </a:lnTo>
                <a:lnTo>
                  <a:pt x="12" y="336"/>
                </a:lnTo>
                <a:lnTo>
                  <a:pt x="0" y="336"/>
                </a:lnTo>
                <a:close/>
              </a:path>
            </a:pathLst>
          </a:custGeom>
          <a:solidFill>
            <a:srgbClr val="FFFF00"/>
          </a:solidFill>
          <a:ln w="9525">
            <a:noFill/>
            <a:round/>
            <a:headEnd/>
            <a:tailEnd/>
          </a:ln>
        </p:spPr>
        <p:txBody>
          <a:bodyPr/>
          <a:lstStyle/>
          <a:p>
            <a:endParaRPr lang="en-GB"/>
          </a:p>
        </p:txBody>
      </p:sp>
      <p:sp>
        <p:nvSpPr>
          <p:cNvPr id="52216" name="Freeform 1016"/>
          <p:cNvSpPr>
            <a:spLocks/>
          </p:cNvSpPr>
          <p:nvPr/>
        </p:nvSpPr>
        <p:spPr bwMode="auto">
          <a:xfrm>
            <a:off x="812800" y="5284788"/>
            <a:ext cx="6467475" cy="582612"/>
          </a:xfrm>
          <a:custGeom>
            <a:avLst/>
            <a:gdLst>
              <a:gd name="T0" fmla="*/ 2147483647 w 4074"/>
              <a:gd name="T1" fmla="*/ 2147483647 h 367"/>
              <a:gd name="T2" fmla="*/ 2147483647 w 4074"/>
              <a:gd name="T3" fmla="*/ 2147483647 h 367"/>
              <a:gd name="T4" fmla="*/ 2147483647 w 4074"/>
              <a:gd name="T5" fmla="*/ 2147483647 h 367"/>
              <a:gd name="T6" fmla="*/ 2147483647 w 4074"/>
              <a:gd name="T7" fmla="*/ 2147483647 h 367"/>
              <a:gd name="T8" fmla="*/ 2147483647 w 4074"/>
              <a:gd name="T9" fmla="*/ 2147483647 h 367"/>
              <a:gd name="T10" fmla="*/ 2147483647 w 4074"/>
              <a:gd name="T11" fmla="*/ 2147483647 h 367"/>
              <a:gd name="T12" fmla="*/ 2147483647 w 4074"/>
              <a:gd name="T13" fmla="*/ 2147483647 h 367"/>
              <a:gd name="T14" fmla="*/ 2147483647 w 4074"/>
              <a:gd name="T15" fmla="*/ 2147483647 h 367"/>
              <a:gd name="T16" fmla="*/ 2147483647 w 4074"/>
              <a:gd name="T17" fmla="*/ 2147483647 h 367"/>
              <a:gd name="T18" fmla="*/ 2147483647 w 4074"/>
              <a:gd name="T19" fmla="*/ 2147483647 h 367"/>
              <a:gd name="T20" fmla="*/ 2147483647 w 4074"/>
              <a:gd name="T21" fmla="*/ 2147483647 h 367"/>
              <a:gd name="T22" fmla="*/ 2147483647 w 4074"/>
              <a:gd name="T23" fmla="*/ 2147483647 h 367"/>
              <a:gd name="T24" fmla="*/ 2147483647 w 4074"/>
              <a:gd name="T25" fmla="*/ 2147483647 h 367"/>
              <a:gd name="T26" fmla="*/ 2147483647 w 4074"/>
              <a:gd name="T27" fmla="*/ 2147483647 h 367"/>
              <a:gd name="T28" fmla="*/ 2147483647 w 4074"/>
              <a:gd name="T29" fmla="*/ 2147483647 h 367"/>
              <a:gd name="T30" fmla="*/ 2147483647 w 4074"/>
              <a:gd name="T31" fmla="*/ 0 h 367"/>
              <a:gd name="T32" fmla="*/ 2147483647 w 4074"/>
              <a:gd name="T33" fmla="*/ 2147483647 h 367"/>
              <a:gd name="T34" fmla="*/ 2147483647 w 4074"/>
              <a:gd name="T35" fmla="*/ 2147483647 h 367"/>
              <a:gd name="T36" fmla="*/ 2147483647 w 4074"/>
              <a:gd name="T37" fmla="*/ 2147483647 h 367"/>
              <a:gd name="T38" fmla="*/ 2147483647 w 4074"/>
              <a:gd name="T39" fmla="*/ 2147483647 h 367"/>
              <a:gd name="T40" fmla="*/ 2147483647 w 4074"/>
              <a:gd name="T41" fmla="*/ 2147483647 h 367"/>
              <a:gd name="T42" fmla="*/ 2147483647 w 4074"/>
              <a:gd name="T43" fmla="*/ 2147483647 h 367"/>
              <a:gd name="T44" fmla="*/ 2147483647 w 4074"/>
              <a:gd name="T45" fmla="*/ 2147483647 h 367"/>
              <a:gd name="T46" fmla="*/ 2147483647 w 4074"/>
              <a:gd name="T47" fmla="*/ 2147483647 h 367"/>
              <a:gd name="T48" fmla="*/ 2147483647 w 4074"/>
              <a:gd name="T49" fmla="*/ 2147483647 h 367"/>
              <a:gd name="T50" fmla="*/ 2147483647 w 4074"/>
              <a:gd name="T51" fmla="*/ 2147483647 h 367"/>
              <a:gd name="T52" fmla="*/ 2147483647 w 4074"/>
              <a:gd name="T53" fmla="*/ 2147483647 h 367"/>
              <a:gd name="T54" fmla="*/ 2147483647 w 4074"/>
              <a:gd name="T55" fmla="*/ 2147483647 h 367"/>
              <a:gd name="T56" fmla="*/ 2147483647 w 4074"/>
              <a:gd name="T57" fmla="*/ 2147483647 h 367"/>
              <a:gd name="T58" fmla="*/ 2147483647 w 4074"/>
              <a:gd name="T59" fmla="*/ 2147483647 h 367"/>
              <a:gd name="T60" fmla="*/ 2147483647 w 4074"/>
              <a:gd name="T61" fmla="*/ 2147483647 h 367"/>
              <a:gd name="T62" fmla="*/ 2147483647 w 4074"/>
              <a:gd name="T63" fmla="*/ 2147483647 h 367"/>
              <a:gd name="T64" fmla="*/ 2147483647 w 4074"/>
              <a:gd name="T65" fmla="*/ 2147483647 h 367"/>
              <a:gd name="T66" fmla="*/ 2147483647 w 4074"/>
              <a:gd name="T67" fmla="*/ 2147483647 h 367"/>
              <a:gd name="T68" fmla="*/ 2147483647 w 4074"/>
              <a:gd name="T69" fmla="*/ 2147483647 h 367"/>
              <a:gd name="T70" fmla="*/ 2147483647 w 4074"/>
              <a:gd name="T71" fmla="*/ 2147483647 h 367"/>
              <a:gd name="T72" fmla="*/ 2147483647 w 4074"/>
              <a:gd name="T73" fmla="*/ 2147483647 h 367"/>
              <a:gd name="T74" fmla="*/ 2147483647 w 4074"/>
              <a:gd name="T75" fmla="*/ 2147483647 h 367"/>
              <a:gd name="T76" fmla="*/ 2147483647 w 4074"/>
              <a:gd name="T77" fmla="*/ 2147483647 h 367"/>
              <a:gd name="T78" fmla="*/ 2147483647 w 4074"/>
              <a:gd name="T79" fmla="*/ 2147483647 h 367"/>
              <a:gd name="T80" fmla="*/ 2147483647 w 4074"/>
              <a:gd name="T81" fmla="*/ 2147483647 h 367"/>
              <a:gd name="T82" fmla="*/ 2147483647 w 4074"/>
              <a:gd name="T83" fmla="*/ 2147483647 h 367"/>
              <a:gd name="T84" fmla="*/ 2147483647 w 4074"/>
              <a:gd name="T85" fmla="*/ 2147483647 h 367"/>
              <a:gd name="T86" fmla="*/ 2147483647 w 4074"/>
              <a:gd name="T87" fmla="*/ 2147483647 h 367"/>
              <a:gd name="T88" fmla="*/ 2147483647 w 4074"/>
              <a:gd name="T89" fmla="*/ 2147483647 h 367"/>
              <a:gd name="T90" fmla="*/ 2147483647 w 4074"/>
              <a:gd name="T91" fmla="*/ 2147483647 h 367"/>
              <a:gd name="T92" fmla="*/ 2147483647 w 4074"/>
              <a:gd name="T93" fmla="*/ 2147483647 h 367"/>
              <a:gd name="T94" fmla="*/ 2147483647 w 4074"/>
              <a:gd name="T95" fmla="*/ 2147483647 h 367"/>
              <a:gd name="T96" fmla="*/ 2147483647 w 4074"/>
              <a:gd name="T97" fmla="*/ 2147483647 h 367"/>
              <a:gd name="T98" fmla="*/ 2147483647 w 4074"/>
              <a:gd name="T99" fmla="*/ 2147483647 h 367"/>
              <a:gd name="T100" fmla="*/ 2147483647 w 4074"/>
              <a:gd name="T101" fmla="*/ 2147483647 h 367"/>
              <a:gd name="T102" fmla="*/ 2147483647 w 4074"/>
              <a:gd name="T103" fmla="*/ 2147483647 h 367"/>
              <a:gd name="T104" fmla="*/ 2147483647 w 4074"/>
              <a:gd name="T105" fmla="*/ 2147483647 h 367"/>
              <a:gd name="T106" fmla="*/ 2147483647 w 4074"/>
              <a:gd name="T107" fmla="*/ 2147483647 h 367"/>
              <a:gd name="T108" fmla="*/ 2147483647 w 4074"/>
              <a:gd name="T109" fmla="*/ 2147483647 h 367"/>
              <a:gd name="T110" fmla="*/ 2147483647 w 4074"/>
              <a:gd name="T111" fmla="*/ 2147483647 h 367"/>
              <a:gd name="T112" fmla="*/ 2147483647 w 4074"/>
              <a:gd name="T113" fmla="*/ 2147483647 h 367"/>
              <a:gd name="T114" fmla="*/ 2147483647 w 4074"/>
              <a:gd name="T115" fmla="*/ 2147483647 h 367"/>
              <a:gd name="T116" fmla="*/ 2147483647 w 4074"/>
              <a:gd name="T117" fmla="*/ 2147483647 h 367"/>
              <a:gd name="T118" fmla="*/ 2147483647 w 4074"/>
              <a:gd name="T119" fmla="*/ 2147483647 h 367"/>
              <a:gd name="T120" fmla="*/ 2147483647 w 4074"/>
              <a:gd name="T121" fmla="*/ 2147483647 h 3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4"/>
              <a:gd name="T184" fmla="*/ 0 h 367"/>
              <a:gd name="T185" fmla="*/ 4074 w 4074"/>
              <a:gd name="T186" fmla="*/ 367 h 3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4" h="367">
                <a:moveTo>
                  <a:pt x="0" y="367"/>
                </a:moveTo>
                <a:lnTo>
                  <a:pt x="0" y="367"/>
                </a:lnTo>
                <a:lnTo>
                  <a:pt x="12" y="367"/>
                </a:lnTo>
                <a:lnTo>
                  <a:pt x="18" y="367"/>
                </a:lnTo>
                <a:lnTo>
                  <a:pt x="30" y="367"/>
                </a:lnTo>
                <a:lnTo>
                  <a:pt x="43" y="367"/>
                </a:lnTo>
                <a:lnTo>
                  <a:pt x="49" y="367"/>
                </a:lnTo>
                <a:lnTo>
                  <a:pt x="61" y="367"/>
                </a:lnTo>
                <a:lnTo>
                  <a:pt x="73" y="367"/>
                </a:lnTo>
                <a:lnTo>
                  <a:pt x="79" y="367"/>
                </a:lnTo>
                <a:lnTo>
                  <a:pt x="92" y="367"/>
                </a:lnTo>
                <a:lnTo>
                  <a:pt x="104" y="367"/>
                </a:lnTo>
                <a:lnTo>
                  <a:pt x="110" y="367"/>
                </a:lnTo>
                <a:lnTo>
                  <a:pt x="122" y="367"/>
                </a:lnTo>
                <a:lnTo>
                  <a:pt x="134" y="367"/>
                </a:lnTo>
                <a:lnTo>
                  <a:pt x="141" y="367"/>
                </a:lnTo>
                <a:lnTo>
                  <a:pt x="153" y="367"/>
                </a:lnTo>
                <a:lnTo>
                  <a:pt x="165" y="367"/>
                </a:lnTo>
                <a:lnTo>
                  <a:pt x="171" y="367"/>
                </a:lnTo>
                <a:lnTo>
                  <a:pt x="183" y="367"/>
                </a:lnTo>
                <a:lnTo>
                  <a:pt x="196" y="367"/>
                </a:lnTo>
                <a:lnTo>
                  <a:pt x="202" y="367"/>
                </a:lnTo>
                <a:lnTo>
                  <a:pt x="214" y="367"/>
                </a:lnTo>
                <a:lnTo>
                  <a:pt x="226" y="367"/>
                </a:lnTo>
                <a:lnTo>
                  <a:pt x="232" y="367"/>
                </a:lnTo>
                <a:lnTo>
                  <a:pt x="245" y="367"/>
                </a:lnTo>
                <a:lnTo>
                  <a:pt x="257" y="367"/>
                </a:lnTo>
                <a:lnTo>
                  <a:pt x="263" y="367"/>
                </a:lnTo>
                <a:lnTo>
                  <a:pt x="275" y="367"/>
                </a:lnTo>
                <a:lnTo>
                  <a:pt x="287" y="367"/>
                </a:lnTo>
                <a:lnTo>
                  <a:pt x="293" y="367"/>
                </a:lnTo>
                <a:lnTo>
                  <a:pt x="306" y="367"/>
                </a:lnTo>
                <a:lnTo>
                  <a:pt x="318" y="367"/>
                </a:lnTo>
                <a:lnTo>
                  <a:pt x="324" y="367"/>
                </a:lnTo>
                <a:lnTo>
                  <a:pt x="336" y="367"/>
                </a:lnTo>
                <a:lnTo>
                  <a:pt x="349" y="367"/>
                </a:lnTo>
                <a:lnTo>
                  <a:pt x="355" y="367"/>
                </a:lnTo>
                <a:lnTo>
                  <a:pt x="367" y="367"/>
                </a:lnTo>
                <a:lnTo>
                  <a:pt x="379" y="367"/>
                </a:lnTo>
                <a:lnTo>
                  <a:pt x="385" y="367"/>
                </a:lnTo>
                <a:lnTo>
                  <a:pt x="397" y="367"/>
                </a:lnTo>
                <a:lnTo>
                  <a:pt x="410" y="367"/>
                </a:lnTo>
                <a:lnTo>
                  <a:pt x="416" y="367"/>
                </a:lnTo>
                <a:lnTo>
                  <a:pt x="428" y="367"/>
                </a:lnTo>
                <a:lnTo>
                  <a:pt x="440" y="367"/>
                </a:lnTo>
                <a:lnTo>
                  <a:pt x="446" y="367"/>
                </a:lnTo>
                <a:lnTo>
                  <a:pt x="459" y="367"/>
                </a:lnTo>
                <a:lnTo>
                  <a:pt x="471" y="367"/>
                </a:lnTo>
                <a:lnTo>
                  <a:pt x="477" y="367"/>
                </a:lnTo>
                <a:lnTo>
                  <a:pt x="489" y="367"/>
                </a:lnTo>
                <a:lnTo>
                  <a:pt x="501" y="367"/>
                </a:lnTo>
                <a:lnTo>
                  <a:pt x="508" y="367"/>
                </a:lnTo>
                <a:lnTo>
                  <a:pt x="520" y="367"/>
                </a:lnTo>
                <a:lnTo>
                  <a:pt x="532" y="367"/>
                </a:lnTo>
                <a:lnTo>
                  <a:pt x="538" y="361"/>
                </a:lnTo>
                <a:lnTo>
                  <a:pt x="550" y="361"/>
                </a:lnTo>
                <a:lnTo>
                  <a:pt x="563" y="361"/>
                </a:lnTo>
                <a:lnTo>
                  <a:pt x="569" y="361"/>
                </a:lnTo>
                <a:lnTo>
                  <a:pt x="581" y="361"/>
                </a:lnTo>
                <a:lnTo>
                  <a:pt x="593" y="361"/>
                </a:lnTo>
                <a:lnTo>
                  <a:pt x="599" y="361"/>
                </a:lnTo>
                <a:lnTo>
                  <a:pt x="612" y="361"/>
                </a:lnTo>
                <a:lnTo>
                  <a:pt x="624" y="361"/>
                </a:lnTo>
                <a:lnTo>
                  <a:pt x="630" y="361"/>
                </a:lnTo>
                <a:lnTo>
                  <a:pt x="642" y="361"/>
                </a:lnTo>
                <a:lnTo>
                  <a:pt x="654" y="361"/>
                </a:lnTo>
                <a:lnTo>
                  <a:pt x="661" y="361"/>
                </a:lnTo>
                <a:lnTo>
                  <a:pt x="673" y="361"/>
                </a:lnTo>
                <a:lnTo>
                  <a:pt x="685" y="361"/>
                </a:lnTo>
                <a:lnTo>
                  <a:pt x="691" y="361"/>
                </a:lnTo>
                <a:lnTo>
                  <a:pt x="703" y="361"/>
                </a:lnTo>
                <a:lnTo>
                  <a:pt x="716" y="361"/>
                </a:lnTo>
                <a:lnTo>
                  <a:pt x="722" y="361"/>
                </a:lnTo>
                <a:lnTo>
                  <a:pt x="734" y="354"/>
                </a:lnTo>
                <a:lnTo>
                  <a:pt x="746" y="354"/>
                </a:lnTo>
                <a:lnTo>
                  <a:pt x="752" y="354"/>
                </a:lnTo>
                <a:lnTo>
                  <a:pt x="764" y="354"/>
                </a:lnTo>
                <a:lnTo>
                  <a:pt x="777" y="354"/>
                </a:lnTo>
                <a:lnTo>
                  <a:pt x="783" y="354"/>
                </a:lnTo>
                <a:lnTo>
                  <a:pt x="795" y="354"/>
                </a:lnTo>
                <a:lnTo>
                  <a:pt x="807" y="354"/>
                </a:lnTo>
                <a:lnTo>
                  <a:pt x="813" y="354"/>
                </a:lnTo>
                <a:lnTo>
                  <a:pt x="826" y="354"/>
                </a:lnTo>
                <a:lnTo>
                  <a:pt x="838" y="354"/>
                </a:lnTo>
                <a:lnTo>
                  <a:pt x="844" y="348"/>
                </a:lnTo>
                <a:lnTo>
                  <a:pt x="856" y="348"/>
                </a:lnTo>
                <a:lnTo>
                  <a:pt x="868" y="348"/>
                </a:lnTo>
                <a:lnTo>
                  <a:pt x="875" y="348"/>
                </a:lnTo>
                <a:lnTo>
                  <a:pt x="887" y="348"/>
                </a:lnTo>
                <a:lnTo>
                  <a:pt x="899" y="348"/>
                </a:lnTo>
                <a:lnTo>
                  <a:pt x="905" y="348"/>
                </a:lnTo>
                <a:lnTo>
                  <a:pt x="917" y="348"/>
                </a:lnTo>
                <a:lnTo>
                  <a:pt x="930" y="348"/>
                </a:lnTo>
                <a:lnTo>
                  <a:pt x="936" y="348"/>
                </a:lnTo>
                <a:lnTo>
                  <a:pt x="948" y="348"/>
                </a:lnTo>
                <a:lnTo>
                  <a:pt x="960" y="348"/>
                </a:lnTo>
                <a:lnTo>
                  <a:pt x="966" y="342"/>
                </a:lnTo>
                <a:lnTo>
                  <a:pt x="979" y="342"/>
                </a:lnTo>
                <a:lnTo>
                  <a:pt x="991" y="342"/>
                </a:lnTo>
                <a:lnTo>
                  <a:pt x="997" y="342"/>
                </a:lnTo>
                <a:lnTo>
                  <a:pt x="1009" y="336"/>
                </a:lnTo>
                <a:lnTo>
                  <a:pt x="1021" y="336"/>
                </a:lnTo>
                <a:lnTo>
                  <a:pt x="1028" y="336"/>
                </a:lnTo>
                <a:lnTo>
                  <a:pt x="1040" y="336"/>
                </a:lnTo>
                <a:lnTo>
                  <a:pt x="1046" y="330"/>
                </a:lnTo>
                <a:lnTo>
                  <a:pt x="1058" y="330"/>
                </a:lnTo>
                <a:lnTo>
                  <a:pt x="1070" y="330"/>
                </a:lnTo>
                <a:lnTo>
                  <a:pt x="1076" y="330"/>
                </a:lnTo>
                <a:lnTo>
                  <a:pt x="1089" y="324"/>
                </a:lnTo>
                <a:lnTo>
                  <a:pt x="1101" y="324"/>
                </a:lnTo>
                <a:lnTo>
                  <a:pt x="1107" y="324"/>
                </a:lnTo>
                <a:lnTo>
                  <a:pt x="1119" y="324"/>
                </a:lnTo>
                <a:lnTo>
                  <a:pt x="1131" y="318"/>
                </a:lnTo>
                <a:lnTo>
                  <a:pt x="1138" y="318"/>
                </a:lnTo>
                <a:lnTo>
                  <a:pt x="1150" y="318"/>
                </a:lnTo>
                <a:lnTo>
                  <a:pt x="1162" y="318"/>
                </a:lnTo>
                <a:lnTo>
                  <a:pt x="1168" y="318"/>
                </a:lnTo>
                <a:lnTo>
                  <a:pt x="1180" y="318"/>
                </a:lnTo>
                <a:lnTo>
                  <a:pt x="1193" y="312"/>
                </a:lnTo>
                <a:lnTo>
                  <a:pt x="1199" y="312"/>
                </a:lnTo>
                <a:lnTo>
                  <a:pt x="1211" y="318"/>
                </a:lnTo>
                <a:lnTo>
                  <a:pt x="1223" y="312"/>
                </a:lnTo>
                <a:lnTo>
                  <a:pt x="1229" y="318"/>
                </a:lnTo>
                <a:lnTo>
                  <a:pt x="1242" y="318"/>
                </a:lnTo>
                <a:lnTo>
                  <a:pt x="1254" y="312"/>
                </a:lnTo>
                <a:lnTo>
                  <a:pt x="1260" y="312"/>
                </a:lnTo>
                <a:lnTo>
                  <a:pt x="1272" y="312"/>
                </a:lnTo>
                <a:lnTo>
                  <a:pt x="1284" y="312"/>
                </a:lnTo>
                <a:lnTo>
                  <a:pt x="1291" y="306"/>
                </a:lnTo>
                <a:lnTo>
                  <a:pt x="1303" y="306"/>
                </a:lnTo>
                <a:lnTo>
                  <a:pt x="1315" y="300"/>
                </a:lnTo>
                <a:lnTo>
                  <a:pt x="1321" y="306"/>
                </a:lnTo>
                <a:lnTo>
                  <a:pt x="1333" y="312"/>
                </a:lnTo>
                <a:lnTo>
                  <a:pt x="1346" y="312"/>
                </a:lnTo>
                <a:lnTo>
                  <a:pt x="1352" y="312"/>
                </a:lnTo>
                <a:lnTo>
                  <a:pt x="1364" y="306"/>
                </a:lnTo>
                <a:lnTo>
                  <a:pt x="1376" y="306"/>
                </a:lnTo>
                <a:lnTo>
                  <a:pt x="1382" y="300"/>
                </a:lnTo>
                <a:lnTo>
                  <a:pt x="1395" y="293"/>
                </a:lnTo>
                <a:lnTo>
                  <a:pt x="1407" y="300"/>
                </a:lnTo>
                <a:lnTo>
                  <a:pt x="1413" y="293"/>
                </a:lnTo>
                <a:lnTo>
                  <a:pt x="1425" y="287"/>
                </a:lnTo>
                <a:lnTo>
                  <a:pt x="1437" y="287"/>
                </a:lnTo>
                <a:lnTo>
                  <a:pt x="1443" y="287"/>
                </a:lnTo>
                <a:lnTo>
                  <a:pt x="1456" y="287"/>
                </a:lnTo>
                <a:lnTo>
                  <a:pt x="1468" y="287"/>
                </a:lnTo>
                <a:lnTo>
                  <a:pt x="1474" y="293"/>
                </a:lnTo>
                <a:lnTo>
                  <a:pt x="1486" y="287"/>
                </a:lnTo>
                <a:lnTo>
                  <a:pt x="1499" y="281"/>
                </a:lnTo>
                <a:lnTo>
                  <a:pt x="1505" y="275"/>
                </a:lnTo>
                <a:lnTo>
                  <a:pt x="1517" y="275"/>
                </a:lnTo>
                <a:lnTo>
                  <a:pt x="1529" y="275"/>
                </a:lnTo>
                <a:lnTo>
                  <a:pt x="1535" y="269"/>
                </a:lnTo>
                <a:lnTo>
                  <a:pt x="1547" y="269"/>
                </a:lnTo>
                <a:lnTo>
                  <a:pt x="1560" y="263"/>
                </a:lnTo>
                <a:lnTo>
                  <a:pt x="1566" y="263"/>
                </a:lnTo>
                <a:lnTo>
                  <a:pt x="1578" y="257"/>
                </a:lnTo>
                <a:lnTo>
                  <a:pt x="1590" y="251"/>
                </a:lnTo>
                <a:lnTo>
                  <a:pt x="1596" y="245"/>
                </a:lnTo>
                <a:lnTo>
                  <a:pt x="1609" y="238"/>
                </a:lnTo>
                <a:lnTo>
                  <a:pt x="1621" y="232"/>
                </a:lnTo>
                <a:lnTo>
                  <a:pt x="1627" y="226"/>
                </a:lnTo>
                <a:lnTo>
                  <a:pt x="1639" y="226"/>
                </a:lnTo>
                <a:lnTo>
                  <a:pt x="1651" y="220"/>
                </a:lnTo>
                <a:lnTo>
                  <a:pt x="1658" y="214"/>
                </a:lnTo>
                <a:lnTo>
                  <a:pt x="1670" y="208"/>
                </a:lnTo>
                <a:lnTo>
                  <a:pt x="1682" y="202"/>
                </a:lnTo>
                <a:lnTo>
                  <a:pt x="1688" y="196"/>
                </a:lnTo>
                <a:lnTo>
                  <a:pt x="1700" y="190"/>
                </a:lnTo>
                <a:lnTo>
                  <a:pt x="1713" y="177"/>
                </a:lnTo>
                <a:lnTo>
                  <a:pt x="1719" y="165"/>
                </a:lnTo>
                <a:lnTo>
                  <a:pt x="1731" y="159"/>
                </a:lnTo>
                <a:lnTo>
                  <a:pt x="1743" y="153"/>
                </a:lnTo>
                <a:lnTo>
                  <a:pt x="1749" y="141"/>
                </a:lnTo>
                <a:lnTo>
                  <a:pt x="1762" y="135"/>
                </a:lnTo>
                <a:lnTo>
                  <a:pt x="1774" y="135"/>
                </a:lnTo>
                <a:lnTo>
                  <a:pt x="1780" y="135"/>
                </a:lnTo>
                <a:lnTo>
                  <a:pt x="1792" y="122"/>
                </a:lnTo>
                <a:lnTo>
                  <a:pt x="1804" y="116"/>
                </a:lnTo>
                <a:lnTo>
                  <a:pt x="1810" y="110"/>
                </a:lnTo>
                <a:lnTo>
                  <a:pt x="1823" y="104"/>
                </a:lnTo>
                <a:lnTo>
                  <a:pt x="1835" y="104"/>
                </a:lnTo>
                <a:lnTo>
                  <a:pt x="1841" y="116"/>
                </a:lnTo>
                <a:lnTo>
                  <a:pt x="1853" y="116"/>
                </a:lnTo>
                <a:lnTo>
                  <a:pt x="1866" y="116"/>
                </a:lnTo>
                <a:lnTo>
                  <a:pt x="1872" y="104"/>
                </a:lnTo>
                <a:lnTo>
                  <a:pt x="1884" y="98"/>
                </a:lnTo>
                <a:lnTo>
                  <a:pt x="1896" y="92"/>
                </a:lnTo>
                <a:lnTo>
                  <a:pt x="1902" y="86"/>
                </a:lnTo>
                <a:lnTo>
                  <a:pt x="1914" y="74"/>
                </a:lnTo>
                <a:lnTo>
                  <a:pt x="1927" y="74"/>
                </a:lnTo>
                <a:lnTo>
                  <a:pt x="1933" y="67"/>
                </a:lnTo>
                <a:lnTo>
                  <a:pt x="1945" y="61"/>
                </a:lnTo>
                <a:lnTo>
                  <a:pt x="1957" y="61"/>
                </a:lnTo>
                <a:lnTo>
                  <a:pt x="1963" y="55"/>
                </a:lnTo>
                <a:lnTo>
                  <a:pt x="1976" y="55"/>
                </a:lnTo>
                <a:lnTo>
                  <a:pt x="1988" y="49"/>
                </a:lnTo>
                <a:lnTo>
                  <a:pt x="1994" y="43"/>
                </a:lnTo>
                <a:lnTo>
                  <a:pt x="2006" y="37"/>
                </a:lnTo>
                <a:lnTo>
                  <a:pt x="2018" y="31"/>
                </a:lnTo>
                <a:lnTo>
                  <a:pt x="2025" y="19"/>
                </a:lnTo>
                <a:lnTo>
                  <a:pt x="2037" y="12"/>
                </a:lnTo>
                <a:lnTo>
                  <a:pt x="2049" y="12"/>
                </a:lnTo>
                <a:lnTo>
                  <a:pt x="2055" y="6"/>
                </a:lnTo>
                <a:lnTo>
                  <a:pt x="2067" y="6"/>
                </a:lnTo>
                <a:lnTo>
                  <a:pt x="2080" y="0"/>
                </a:lnTo>
                <a:lnTo>
                  <a:pt x="2086" y="0"/>
                </a:lnTo>
                <a:lnTo>
                  <a:pt x="2098" y="0"/>
                </a:lnTo>
                <a:lnTo>
                  <a:pt x="2110" y="0"/>
                </a:lnTo>
                <a:lnTo>
                  <a:pt x="2116" y="0"/>
                </a:lnTo>
                <a:lnTo>
                  <a:pt x="2129" y="0"/>
                </a:lnTo>
                <a:lnTo>
                  <a:pt x="2141" y="0"/>
                </a:lnTo>
                <a:lnTo>
                  <a:pt x="2147" y="0"/>
                </a:lnTo>
                <a:lnTo>
                  <a:pt x="2159" y="0"/>
                </a:lnTo>
                <a:lnTo>
                  <a:pt x="2171" y="6"/>
                </a:lnTo>
                <a:lnTo>
                  <a:pt x="2177" y="6"/>
                </a:lnTo>
                <a:lnTo>
                  <a:pt x="2190" y="6"/>
                </a:lnTo>
                <a:lnTo>
                  <a:pt x="2202" y="12"/>
                </a:lnTo>
                <a:lnTo>
                  <a:pt x="2208" y="12"/>
                </a:lnTo>
                <a:lnTo>
                  <a:pt x="2220" y="19"/>
                </a:lnTo>
                <a:lnTo>
                  <a:pt x="2233" y="19"/>
                </a:lnTo>
                <a:lnTo>
                  <a:pt x="2239" y="25"/>
                </a:lnTo>
                <a:lnTo>
                  <a:pt x="2251" y="31"/>
                </a:lnTo>
                <a:lnTo>
                  <a:pt x="2263" y="31"/>
                </a:lnTo>
                <a:lnTo>
                  <a:pt x="2269" y="37"/>
                </a:lnTo>
                <a:lnTo>
                  <a:pt x="2281" y="43"/>
                </a:lnTo>
                <a:lnTo>
                  <a:pt x="2294" y="49"/>
                </a:lnTo>
                <a:lnTo>
                  <a:pt x="2300" y="49"/>
                </a:lnTo>
                <a:lnTo>
                  <a:pt x="2312" y="55"/>
                </a:lnTo>
                <a:lnTo>
                  <a:pt x="2324" y="61"/>
                </a:lnTo>
                <a:lnTo>
                  <a:pt x="2330" y="67"/>
                </a:lnTo>
                <a:lnTo>
                  <a:pt x="2343" y="74"/>
                </a:lnTo>
                <a:lnTo>
                  <a:pt x="2355" y="80"/>
                </a:lnTo>
                <a:lnTo>
                  <a:pt x="2361" y="86"/>
                </a:lnTo>
                <a:lnTo>
                  <a:pt x="2373" y="92"/>
                </a:lnTo>
                <a:lnTo>
                  <a:pt x="2385" y="98"/>
                </a:lnTo>
                <a:lnTo>
                  <a:pt x="2392" y="98"/>
                </a:lnTo>
                <a:lnTo>
                  <a:pt x="2404" y="104"/>
                </a:lnTo>
                <a:lnTo>
                  <a:pt x="2416" y="110"/>
                </a:lnTo>
                <a:lnTo>
                  <a:pt x="2422" y="116"/>
                </a:lnTo>
                <a:lnTo>
                  <a:pt x="2434" y="122"/>
                </a:lnTo>
                <a:lnTo>
                  <a:pt x="2447" y="128"/>
                </a:lnTo>
                <a:lnTo>
                  <a:pt x="2453" y="135"/>
                </a:lnTo>
                <a:lnTo>
                  <a:pt x="2465" y="141"/>
                </a:lnTo>
                <a:lnTo>
                  <a:pt x="2477" y="147"/>
                </a:lnTo>
                <a:lnTo>
                  <a:pt x="2483" y="153"/>
                </a:lnTo>
                <a:lnTo>
                  <a:pt x="2496" y="159"/>
                </a:lnTo>
                <a:lnTo>
                  <a:pt x="2508" y="165"/>
                </a:lnTo>
                <a:lnTo>
                  <a:pt x="2514" y="171"/>
                </a:lnTo>
                <a:lnTo>
                  <a:pt x="2526" y="171"/>
                </a:lnTo>
                <a:lnTo>
                  <a:pt x="2538" y="177"/>
                </a:lnTo>
                <a:lnTo>
                  <a:pt x="2544" y="183"/>
                </a:lnTo>
                <a:lnTo>
                  <a:pt x="2557" y="190"/>
                </a:lnTo>
                <a:lnTo>
                  <a:pt x="2569" y="190"/>
                </a:lnTo>
                <a:lnTo>
                  <a:pt x="2575" y="196"/>
                </a:lnTo>
                <a:lnTo>
                  <a:pt x="2587" y="196"/>
                </a:lnTo>
                <a:lnTo>
                  <a:pt x="2600" y="202"/>
                </a:lnTo>
                <a:lnTo>
                  <a:pt x="2606" y="202"/>
                </a:lnTo>
                <a:lnTo>
                  <a:pt x="2618" y="208"/>
                </a:lnTo>
                <a:lnTo>
                  <a:pt x="2630" y="208"/>
                </a:lnTo>
                <a:lnTo>
                  <a:pt x="2636" y="214"/>
                </a:lnTo>
                <a:lnTo>
                  <a:pt x="2648" y="214"/>
                </a:lnTo>
                <a:lnTo>
                  <a:pt x="2661" y="220"/>
                </a:lnTo>
                <a:lnTo>
                  <a:pt x="2667" y="220"/>
                </a:lnTo>
                <a:lnTo>
                  <a:pt x="2679" y="226"/>
                </a:lnTo>
                <a:lnTo>
                  <a:pt x="2691" y="226"/>
                </a:lnTo>
                <a:lnTo>
                  <a:pt x="2697" y="232"/>
                </a:lnTo>
                <a:lnTo>
                  <a:pt x="2710" y="232"/>
                </a:lnTo>
                <a:lnTo>
                  <a:pt x="2722" y="238"/>
                </a:lnTo>
                <a:lnTo>
                  <a:pt x="2728" y="238"/>
                </a:lnTo>
                <a:lnTo>
                  <a:pt x="2740" y="245"/>
                </a:lnTo>
                <a:lnTo>
                  <a:pt x="2752" y="245"/>
                </a:lnTo>
                <a:lnTo>
                  <a:pt x="2759" y="245"/>
                </a:lnTo>
                <a:lnTo>
                  <a:pt x="2771" y="251"/>
                </a:lnTo>
                <a:lnTo>
                  <a:pt x="2783" y="251"/>
                </a:lnTo>
                <a:lnTo>
                  <a:pt x="2789" y="257"/>
                </a:lnTo>
                <a:lnTo>
                  <a:pt x="2801" y="257"/>
                </a:lnTo>
                <a:lnTo>
                  <a:pt x="2814" y="257"/>
                </a:lnTo>
                <a:lnTo>
                  <a:pt x="2820" y="263"/>
                </a:lnTo>
                <a:lnTo>
                  <a:pt x="2832" y="263"/>
                </a:lnTo>
                <a:lnTo>
                  <a:pt x="2844" y="263"/>
                </a:lnTo>
                <a:lnTo>
                  <a:pt x="2850" y="269"/>
                </a:lnTo>
                <a:lnTo>
                  <a:pt x="2863" y="269"/>
                </a:lnTo>
                <a:lnTo>
                  <a:pt x="2875" y="269"/>
                </a:lnTo>
                <a:lnTo>
                  <a:pt x="2881" y="275"/>
                </a:lnTo>
                <a:lnTo>
                  <a:pt x="2893" y="275"/>
                </a:lnTo>
                <a:lnTo>
                  <a:pt x="2905" y="275"/>
                </a:lnTo>
                <a:lnTo>
                  <a:pt x="2911" y="275"/>
                </a:lnTo>
                <a:lnTo>
                  <a:pt x="2924" y="281"/>
                </a:lnTo>
                <a:lnTo>
                  <a:pt x="2936" y="281"/>
                </a:lnTo>
                <a:lnTo>
                  <a:pt x="2942" y="281"/>
                </a:lnTo>
                <a:lnTo>
                  <a:pt x="2954" y="281"/>
                </a:lnTo>
                <a:lnTo>
                  <a:pt x="2967" y="281"/>
                </a:lnTo>
                <a:lnTo>
                  <a:pt x="2973" y="287"/>
                </a:lnTo>
                <a:lnTo>
                  <a:pt x="2985" y="287"/>
                </a:lnTo>
                <a:lnTo>
                  <a:pt x="2997" y="287"/>
                </a:lnTo>
                <a:lnTo>
                  <a:pt x="3003" y="287"/>
                </a:lnTo>
                <a:lnTo>
                  <a:pt x="3015" y="287"/>
                </a:lnTo>
                <a:lnTo>
                  <a:pt x="3028" y="287"/>
                </a:lnTo>
                <a:lnTo>
                  <a:pt x="3034" y="293"/>
                </a:lnTo>
                <a:lnTo>
                  <a:pt x="3046" y="293"/>
                </a:lnTo>
                <a:lnTo>
                  <a:pt x="3058" y="293"/>
                </a:lnTo>
                <a:lnTo>
                  <a:pt x="3064" y="293"/>
                </a:lnTo>
                <a:lnTo>
                  <a:pt x="3077" y="293"/>
                </a:lnTo>
                <a:lnTo>
                  <a:pt x="3083" y="293"/>
                </a:lnTo>
                <a:lnTo>
                  <a:pt x="3095" y="293"/>
                </a:lnTo>
                <a:lnTo>
                  <a:pt x="3107" y="293"/>
                </a:lnTo>
                <a:lnTo>
                  <a:pt x="3113" y="300"/>
                </a:lnTo>
                <a:lnTo>
                  <a:pt x="3126" y="300"/>
                </a:lnTo>
                <a:lnTo>
                  <a:pt x="3138" y="300"/>
                </a:lnTo>
                <a:lnTo>
                  <a:pt x="3144" y="300"/>
                </a:lnTo>
                <a:lnTo>
                  <a:pt x="3156" y="300"/>
                </a:lnTo>
                <a:lnTo>
                  <a:pt x="3168" y="300"/>
                </a:lnTo>
                <a:lnTo>
                  <a:pt x="3175" y="300"/>
                </a:lnTo>
                <a:lnTo>
                  <a:pt x="3187" y="300"/>
                </a:lnTo>
                <a:lnTo>
                  <a:pt x="3199" y="300"/>
                </a:lnTo>
                <a:lnTo>
                  <a:pt x="3205" y="300"/>
                </a:lnTo>
                <a:lnTo>
                  <a:pt x="3217" y="300"/>
                </a:lnTo>
                <a:lnTo>
                  <a:pt x="3230" y="300"/>
                </a:lnTo>
                <a:lnTo>
                  <a:pt x="3236" y="306"/>
                </a:lnTo>
                <a:lnTo>
                  <a:pt x="3248" y="306"/>
                </a:lnTo>
                <a:lnTo>
                  <a:pt x="3260" y="306"/>
                </a:lnTo>
                <a:lnTo>
                  <a:pt x="3266" y="306"/>
                </a:lnTo>
                <a:lnTo>
                  <a:pt x="3278" y="306"/>
                </a:lnTo>
                <a:lnTo>
                  <a:pt x="3291" y="306"/>
                </a:lnTo>
                <a:lnTo>
                  <a:pt x="3297" y="306"/>
                </a:lnTo>
                <a:lnTo>
                  <a:pt x="3309" y="306"/>
                </a:lnTo>
                <a:lnTo>
                  <a:pt x="3321" y="306"/>
                </a:lnTo>
                <a:lnTo>
                  <a:pt x="3327" y="306"/>
                </a:lnTo>
                <a:lnTo>
                  <a:pt x="3340" y="306"/>
                </a:lnTo>
                <a:lnTo>
                  <a:pt x="3352" y="306"/>
                </a:lnTo>
                <a:lnTo>
                  <a:pt x="3358" y="306"/>
                </a:lnTo>
                <a:lnTo>
                  <a:pt x="3370" y="306"/>
                </a:lnTo>
                <a:lnTo>
                  <a:pt x="3382" y="306"/>
                </a:lnTo>
                <a:lnTo>
                  <a:pt x="3389" y="306"/>
                </a:lnTo>
                <a:lnTo>
                  <a:pt x="3401" y="312"/>
                </a:lnTo>
                <a:lnTo>
                  <a:pt x="3413" y="312"/>
                </a:lnTo>
                <a:lnTo>
                  <a:pt x="3419" y="312"/>
                </a:lnTo>
                <a:lnTo>
                  <a:pt x="3431" y="312"/>
                </a:lnTo>
                <a:lnTo>
                  <a:pt x="3444" y="312"/>
                </a:lnTo>
                <a:lnTo>
                  <a:pt x="3450" y="312"/>
                </a:lnTo>
                <a:lnTo>
                  <a:pt x="3462" y="312"/>
                </a:lnTo>
                <a:lnTo>
                  <a:pt x="3474" y="312"/>
                </a:lnTo>
                <a:lnTo>
                  <a:pt x="3480" y="312"/>
                </a:lnTo>
                <a:lnTo>
                  <a:pt x="3493" y="312"/>
                </a:lnTo>
                <a:lnTo>
                  <a:pt x="3505" y="312"/>
                </a:lnTo>
                <a:lnTo>
                  <a:pt x="3511" y="312"/>
                </a:lnTo>
                <a:lnTo>
                  <a:pt x="3523" y="312"/>
                </a:lnTo>
                <a:lnTo>
                  <a:pt x="3535" y="312"/>
                </a:lnTo>
                <a:lnTo>
                  <a:pt x="3542" y="312"/>
                </a:lnTo>
                <a:lnTo>
                  <a:pt x="3554" y="312"/>
                </a:lnTo>
                <a:lnTo>
                  <a:pt x="3566" y="312"/>
                </a:lnTo>
                <a:lnTo>
                  <a:pt x="3572" y="312"/>
                </a:lnTo>
                <a:lnTo>
                  <a:pt x="3584" y="312"/>
                </a:lnTo>
                <a:lnTo>
                  <a:pt x="3597" y="312"/>
                </a:lnTo>
                <a:lnTo>
                  <a:pt x="3603" y="312"/>
                </a:lnTo>
                <a:lnTo>
                  <a:pt x="3615" y="312"/>
                </a:lnTo>
                <a:lnTo>
                  <a:pt x="3627" y="312"/>
                </a:lnTo>
                <a:lnTo>
                  <a:pt x="3633" y="312"/>
                </a:lnTo>
                <a:lnTo>
                  <a:pt x="3645" y="312"/>
                </a:lnTo>
                <a:lnTo>
                  <a:pt x="3658" y="312"/>
                </a:lnTo>
                <a:lnTo>
                  <a:pt x="3664" y="312"/>
                </a:lnTo>
                <a:lnTo>
                  <a:pt x="3676" y="312"/>
                </a:lnTo>
                <a:lnTo>
                  <a:pt x="3688" y="312"/>
                </a:lnTo>
                <a:lnTo>
                  <a:pt x="3694" y="318"/>
                </a:lnTo>
                <a:lnTo>
                  <a:pt x="3707" y="318"/>
                </a:lnTo>
                <a:lnTo>
                  <a:pt x="3719" y="318"/>
                </a:lnTo>
                <a:lnTo>
                  <a:pt x="3725" y="318"/>
                </a:lnTo>
                <a:lnTo>
                  <a:pt x="3737" y="318"/>
                </a:lnTo>
                <a:lnTo>
                  <a:pt x="3749" y="318"/>
                </a:lnTo>
                <a:lnTo>
                  <a:pt x="3756" y="318"/>
                </a:lnTo>
                <a:lnTo>
                  <a:pt x="3768" y="318"/>
                </a:lnTo>
                <a:lnTo>
                  <a:pt x="3780" y="318"/>
                </a:lnTo>
                <a:lnTo>
                  <a:pt x="3786" y="318"/>
                </a:lnTo>
                <a:lnTo>
                  <a:pt x="3798" y="318"/>
                </a:lnTo>
                <a:lnTo>
                  <a:pt x="3811" y="318"/>
                </a:lnTo>
                <a:lnTo>
                  <a:pt x="3817" y="318"/>
                </a:lnTo>
                <a:lnTo>
                  <a:pt x="3829" y="318"/>
                </a:lnTo>
                <a:lnTo>
                  <a:pt x="3841" y="318"/>
                </a:lnTo>
                <a:lnTo>
                  <a:pt x="3847" y="318"/>
                </a:lnTo>
                <a:lnTo>
                  <a:pt x="3860" y="318"/>
                </a:lnTo>
                <a:lnTo>
                  <a:pt x="3872" y="318"/>
                </a:lnTo>
                <a:lnTo>
                  <a:pt x="3878" y="318"/>
                </a:lnTo>
                <a:lnTo>
                  <a:pt x="3890" y="318"/>
                </a:lnTo>
                <a:lnTo>
                  <a:pt x="3902" y="318"/>
                </a:lnTo>
                <a:lnTo>
                  <a:pt x="3909" y="318"/>
                </a:lnTo>
                <a:lnTo>
                  <a:pt x="3921" y="318"/>
                </a:lnTo>
                <a:lnTo>
                  <a:pt x="3933" y="318"/>
                </a:lnTo>
                <a:lnTo>
                  <a:pt x="3939" y="318"/>
                </a:lnTo>
                <a:lnTo>
                  <a:pt x="3951" y="318"/>
                </a:lnTo>
                <a:lnTo>
                  <a:pt x="3964" y="318"/>
                </a:lnTo>
                <a:lnTo>
                  <a:pt x="3970" y="318"/>
                </a:lnTo>
                <a:lnTo>
                  <a:pt x="3982" y="318"/>
                </a:lnTo>
                <a:lnTo>
                  <a:pt x="3994" y="318"/>
                </a:lnTo>
                <a:lnTo>
                  <a:pt x="4000" y="318"/>
                </a:lnTo>
                <a:lnTo>
                  <a:pt x="4013" y="318"/>
                </a:lnTo>
                <a:lnTo>
                  <a:pt x="4025" y="318"/>
                </a:lnTo>
                <a:lnTo>
                  <a:pt x="4031" y="318"/>
                </a:lnTo>
                <a:lnTo>
                  <a:pt x="4043" y="318"/>
                </a:lnTo>
                <a:lnTo>
                  <a:pt x="4055" y="318"/>
                </a:lnTo>
                <a:lnTo>
                  <a:pt x="4061" y="318"/>
                </a:lnTo>
                <a:lnTo>
                  <a:pt x="4074" y="318"/>
                </a:lnTo>
                <a:lnTo>
                  <a:pt x="4074" y="336"/>
                </a:lnTo>
                <a:lnTo>
                  <a:pt x="4061" y="336"/>
                </a:lnTo>
                <a:lnTo>
                  <a:pt x="4055" y="336"/>
                </a:lnTo>
                <a:lnTo>
                  <a:pt x="4043" y="336"/>
                </a:lnTo>
                <a:lnTo>
                  <a:pt x="4031" y="336"/>
                </a:lnTo>
                <a:lnTo>
                  <a:pt x="4025" y="336"/>
                </a:lnTo>
                <a:lnTo>
                  <a:pt x="4013" y="336"/>
                </a:lnTo>
                <a:lnTo>
                  <a:pt x="4000" y="336"/>
                </a:lnTo>
                <a:lnTo>
                  <a:pt x="3994" y="336"/>
                </a:lnTo>
                <a:lnTo>
                  <a:pt x="3982" y="336"/>
                </a:lnTo>
                <a:lnTo>
                  <a:pt x="3970" y="336"/>
                </a:lnTo>
                <a:lnTo>
                  <a:pt x="3964" y="336"/>
                </a:lnTo>
                <a:lnTo>
                  <a:pt x="3951" y="336"/>
                </a:lnTo>
                <a:lnTo>
                  <a:pt x="3939" y="336"/>
                </a:lnTo>
                <a:lnTo>
                  <a:pt x="3933" y="336"/>
                </a:lnTo>
                <a:lnTo>
                  <a:pt x="3921" y="336"/>
                </a:lnTo>
                <a:lnTo>
                  <a:pt x="3909" y="336"/>
                </a:lnTo>
                <a:lnTo>
                  <a:pt x="3902" y="336"/>
                </a:lnTo>
                <a:lnTo>
                  <a:pt x="3890" y="336"/>
                </a:lnTo>
                <a:lnTo>
                  <a:pt x="3878" y="336"/>
                </a:lnTo>
                <a:lnTo>
                  <a:pt x="3872" y="336"/>
                </a:lnTo>
                <a:lnTo>
                  <a:pt x="3860" y="336"/>
                </a:lnTo>
                <a:lnTo>
                  <a:pt x="3847" y="336"/>
                </a:lnTo>
                <a:lnTo>
                  <a:pt x="3841" y="336"/>
                </a:lnTo>
                <a:lnTo>
                  <a:pt x="3829" y="336"/>
                </a:lnTo>
                <a:lnTo>
                  <a:pt x="3817" y="336"/>
                </a:lnTo>
                <a:lnTo>
                  <a:pt x="3811" y="336"/>
                </a:lnTo>
                <a:lnTo>
                  <a:pt x="3798" y="336"/>
                </a:lnTo>
                <a:lnTo>
                  <a:pt x="3786" y="330"/>
                </a:lnTo>
                <a:lnTo>
                  <a:pt x="3780" y="330"/>
                </a:lnTo>
                <a:lnTo>
                  <a:pt x="3768" y="330"/>
                </a:lnTo>
                <a:lnTo>
                  <a:pt x="3756" y="330"/>
                </a:lnTo>
                <a:lnTo>
                  <a:pt x="3749" y="330"/>
                </a:lnTo>
                <a:lnTo>
                  <a:pt x="3737" y="330"/>
                </a:lnTo>
                <a:lnTo>
                  <a:pt x="3725" y="330"/>
                </a:lnTo>
                <a:lnTo>
                  <a:pt x="3719" y="330"/>
                </a:lnTo>
                <a:lnTo>
                  <a:pt x="3707" y="330"/>
                </a:lnTo>
                <a:lnTo>
                  <a:pt x="3694" y="330"/>
                </a:lnTo>
                <a:lnTo>
                  <a:pt x="3688" y="330"/>
                </a:lnTo>
                <a:lnTo>
                  <a:pt x="3676" y="330"/>
                </a:lnTo>
                <a:lnTo>
                  <a:pt x="3664" y="330"/>
                </a:lnTo>
                <a:lnTo>
                  <a:pt x="3658" y="330"/>
                </a:lnTo>
                <a:lnTo>
                  <a:pt x="3645" y="330"/>
                </a:lnTo>
                <a:lnTo>
                  <a:pt x="3633" y="330"/>
                </a:lnTo>
                <a:lnTo>
                  <a:pt x="3627" y="330"/>
                </a:lnTo>
                <a:lnTo>
                  <a:pt x="3615" y="330"/>
                </a:lnTo>
                <a:lnTo>
                  <a:pt x="3603" y="330"/>
                </a:lnTo>
                <a:lnTo>
                  <a:pt x="3597" y="330"/>
                </a:lnTo>
                <a:lnTo>
                  <a:pt x="3584" y="330"/>
                </a:lnTo>
                <a:lnTo>
                  <a:pt x="3572" y="330"/>
                </a:lnTo>
                <a:lnTo>
                  <a:pt x="3566" y="330"/>
                </a:lnTo>
                <a:lnTo>
                  <a:pt x="3554" y="330"/>
                </a:lnTo>
                <a:lnTo>
                  <a:pt x="3542" y="330"/>
                </a:lnTo>
                <a:lnTo>
                  <a:pt x="3535" y="330"/>
                </a:lnTo>
                <a:lnTo>
                  <a:pt x="3523" y="330"/>
                </a:lnTo>
                <a:lnTo>
                  <a:pt x="3511" y="330"/>
                </a:lnTo>
                <a:lnTo>
                  <a:pt x="3505" y="330"/>
                </a:lnTo>
                <a:lnTo>
                  <a:pt x="3493" y="330"/>
                </a:lnTo>
                <a:lnTo>
                  <a:pt x="3480" y="330"/>
                </a:lnTo>
                <a:lnTo>
                  <a:pt x="3474" y="330"/>
                </a:lnTo>
                <a:lnTo>
                  <a:pt x="3462" y="330"/>
                </a:lnTo>
                <a:lnTo>
                  <a:pt x="3450" y="330"/>
                </a:lnTo>
                <a:lnTo>
                  <a:pt x="3444" y="330"/>
                </a:lnTo>
                <a:lnTo>
                  <a:pt x="3431" y="330"/>
                </a:lnTo>
                <a:lnTo>
                  <a:pt x="3419" y="330"/>
                </a:lnTo>
                <a:lnTo>
                  <a:pt x="3413" y="330"/>
                </a:lnTo>
                <a:lnTo>
                  <a:pt x="3401" y="330"/>
                </a:lnTo>
                <a:lnTo>
                  <a:pt x="3389" y="330"/>
                </a:lnTo>
                <a:lnTo>
                  <a:pt x="3382" y="330"/>
                </a:lnTo>
                <a:lnTo>
                  <a:pt x="3370" y="330"/>
                </a:lnTo>
                <a:lnTo>
                  <a:pt x="3358" y="330"/>
                </a:lnTo>
                <a:lnTo>
                  <a:pt x="3352" y="330"/>
                </a:lnTo>
                <a:lnTo>
                  <a:pt x="3340" y="330"/>
                </a:lnTo>
                <a:lnTo>
                  <a:pt x="3327" y="324"/>
                </a:lnTo>
                <a:lnTo>
                  <a:pt x="3321" y="324"/>
                </a:lnTo>
                <a:lnTo>
                  <a:pt x="3309" y="324"/>
                </a:lnTo>
                <a:lnTo>
                  <a:pt x="3297" y="324"/>
                </a:lnTo>
                <a:lnTo>
                  <a:pt x="3291" y="324"/>
                </a:lnTo>
                <a:lnTo>
                  <a:pt x="3278" y="324"/>
                </a:lnTo>
                <a:lnTo>
                  <a:pt x="3266" y="324"/>
                </a:lnTo>
                <a:lnTo>
                  <a:pt x="3260" y="324"/>
                </a:lnTo>
                <a:lnTo>
                  <a:pt x="3248" y="324"/>
                </a:lnTo>
                <a:lnTo>
                  <a:pt x="3236" y="324"/>
                </a:lnTo>
                <a:lnTo>
                  <a:pt x="3230" y="324"/>
                </a:lnTo>
                <a:lnTo>
                  <a:pt x="3217" y="324"/>
                </a:lnTo>
                <a:lnTo>
                  <a:pt x="3205" y="324"/>
                </a:lnTo>
                <a:lnTo>
                  <a:pt x="3199" y="324"/>
                </a:lnTo>
                <a:lnTo>
                  <a:pt x="3187" y="324"/>
                </a:lnTo>
                <a:lnTo>
                  <a:pt x="3175" y="324"/>
                </a:lnTo>
                <a:lnTo>
                  <a:pt x="3168" y="324"/>
                </a:lnTo>
                <a:lnTo>
                  <a:pt x="3156" y="324"/>
                </a:lnTo>
                <a:lnTo>
                  <a:pt x="3144" y="324"/>
                </a:lnTo>
                <a:lnTo>
                  <a:pt x="3138" y="324"/>
                </a:lnTo>
                <a:lnTo>
                  <a:pt x="3126" y="318"/>
                </a:lnTo>
                <a:lnTo>
                  <a:pt x="3113" y="318"/>
                </a:lnTo>
                <a:lnTo>
                  <a:pt x="3107" y="318"/>
                </a:lnTo>
                <a:lnTo>
                  <a:pt x="3095" y="318"/>
                </a:lnTo>
                <a:lnTo>
                  <a:pt x="3083" y="318"/>
                </a:lnTo>
                <a:lnTo>
                  <a:pt x="3077" y="318"/>
                </a:lnTo>
                <a:lnTo>
                  <a:pt x="3064" y="318"/>
                </a:lnTo>
                <a:lnTo>
                  <a:pt x="3058" y="318"/>
                </a:lnTo>
                <a:lnTo>
                  <a:pt x="3046" y="318"/>
                </a:lnTo>
                <a:lnTo>
                  <a:pt x="3034" y="318"/>
                </a:lnTo>
                <a:lnTo>
                  <a:pt x="3028" y="318"/>
                </a:lnTo>
                <a:lnTo>
                  <a:pt x="3015" y="318"/>
                </a:lnTo>
                <a:lnTo>
                  <a:pt x="3003" y="318"/>
                </a:lnTo>
                <a:lnTo>
                  <a:pt x="2997" y="312"/>
                </a:lnTo>
                <a:lnTo>
                  <a:pt x="2985" y="312"/>
                </a:lnTo>
                <a:lnTo>
                  <a:pt x="2973" y="312"/>
                </a:lnTo>
                <a:lnTo>
                  <a:pt x="2967" y="312"/>
                </a:lnTo>
                <a:lnTo>
                  <a:pt x="2954" y="312"/>
                </a:lnTo>
                <a:lnTo>
                  <a:pt x="2942" y="312"/>
                </a:lnTo>
                <a:lnTo>
                  <a:pt x="2936" y="312"/>
                </a:lnTo>
                <a:lnTo>
                  <a:pt x="2924" y="306"/>
                </a:lnTo>
                <a:lnTo>
                  <a:pt x="2911" y="306"/>
                </a:lnTo>
                <a:lnTo>
                  <a:pt x="2905" y="306"/>
                </a:lnTo>
                <a:lnTo>
                  <a:pt x="2893" y="306"/>
                </a:lnTo>
                <a:lnTo>
                  <a:pt x="2881" y="306"/>
                </a:lnTo>
                <a:lnTo>
                  <a:pt x="2875" y="306"/>
                </a:lnTo>
                <a:lnTo>
                  <a:pt x="2863" y="300"/>
                </a:lnTo>
                <a:lnTo>
                  <a:pt x="2850" y="300"/>
                </a:lnTo>
                <a:lnTo>
                  <a:pt x="2844" y="300"/>
                </a:lnTo>
                <a:lnTo>
                  <a:pt x="2832" y="300"/>
                </a:lnTo>
                <a:lnTo>
                  <a:pt x="2820" y="300"/>
                </a:lnTo>
                <a:lnTo>
                  <a:pt x="2814" y="293"/>
                </a:lnTo>
                <a:lnTo>
                  <a:pt x="2801" y="293"/>
                </a:lnTo>
                <a:lnTo>
                  <a:pt x="2789" y="293"/>
                </a:lnTo>
                <a:lnTo>
                  <a:pt x="2783" y="293"/>
                </a:lnTo>
                <a:lnTo>
                  <a:pt x="2771" y="287"/>
                </a:lnTo>
                <a:lnTo>
                  <a:pt x="2759" y="287"/>
                </a:lnTo>
                <a:lnTo>
                  <a:pt x="2752" y="287"/>
                </a:lnTo>
                <a:lnTo>
                  <a:pt x="2740" y="281"/>
                </a:lnTo>
                <a:lnTo>
                  <a:pt x="2728" y="281"/>
                </a:lnTo>
                <a:lnTo>
                  <a:pt x="2722" y="281"/>
                </a:lnTo>
                <a:lnTo>
                  <a:pt x="2710" y="281"/>
                </a:lnTo>
                <a:lnTo>
                  <a:pt x="2697" y="275"/>
                </a:lnTo>
                <a:lnTo>
                  <a:pt x="2691" y="275"/>
                </a:lnTo>
                <a:lnTo>
                  <a:pt x="2679" y="275"/>
                </a:lnTo>
                <a:lnTo>
                  <a:pt x="2667" y="269"/>
                </a:lnTo>
                <a:lnTo>
                  <a:pt x="2661" y="269"/>
                </a:lnTo>
                <a:lnTo>
                  <a:pt x="2648" y="269"/>
                </a:lnTo>
                <a:lnTo>
                  <a:pt x="2636" y="263"/>
                </a:lnTo>
                <a:lnTo>
                  <a:pt x="2630" y="263"/>
                </a:lnTo>
                <a:lnTo>
                  <a:pt x="2618" y="263"/>
                </a:lnTo>
                <a:lnTo>
                  <a:pt x="2606" y="257"/>
                </a:lnTo>
                <a:lnTo>
                  <a:pt x="2600" y="257"/>
                </a:lnTo>
                <a:lnTo>
                  <a:pt x="2587" y="257"/>
                </a:lnTo>
                <a:lnTo>
                  <a:pt x="2575" y="251"/>
                </a:lnTo>
                <a:lnTo>
                  <a:pt x="2569" y="251"/>
                </a:lnTo>
                <a:lnTo>
                  <a:pt x="2557" y="251"/>
                </a:lnTo>
                <a:lnTo>
                  <a:pt x="2544" y="245"/>
                </a:lnTo>
                <a:lnTo>
                  <a:pt x="2538" y="238"/>
                </a:lnTo>
                <a:lnTo>
                  <a:pt x="2526" y="238"/>
                </a:lnTo>
                <a:lnTo>
                  <a:pt x="2514" y="232"/>
                </a:lnTo>
                <a:lnTo>
                  <a:pt x="2508" y="226"/>
                </a:lnTo>
                <a:lnTo>
                  <a:pt x="2496" y="220"/>
                </a:lnTo>
                <a:lnTo>
                  <a:pt x="2483" y="214"/>
                </a:lnTo>
                <a:lnTo>
                  <a:pt x="2477" y="208"/>
                </a:lnTo>
                <a:lnTo>
                  <a:pt x="2465" y="202"/>
                </a:lnTo>
                <a:lnTo>
                  <a:pt x="2453" y="196"/>
                </a:lnTo>
                <a:lnTo>
                  <a:pt x="2447" y="190"/>
                </a:lnTo>
                <a:lnTo>
                  <a:pt x="2434" y="183"/>
                </a:lnTo>
                <a:lnTo>
                  <a:pt x="2422" y="177"/>
                </a:lnTo>
                <a:lnTo>
                  <a:pt x="2416" y="171"/>
                </a:lnTo>
                <a:lnTo>
                  <a:pt x="2404" y="165"/>
                </a:lnTo>
                <a:lnTo>
                  <a:pt x="2392" y="159"/>
                </a:lnTo>
                <a:lnTo>
                  <a:pt x="2385" y="153"/>
                </a:lnTo>
                <a:lnTo>
                  <a:pt x="2373" y="147"/>
                </a:lnTo>
                <a:lnTo>
                  <a:pt x="2361" y="141"/>
                </a:lnTo>
                <a:lnTo>
                  <a:pt x="2355" y="135"/>
                </a:lnTo>
                <a:lnTo>
                  <a:pt x="2343" y="128"/>
                </a:lnTo>
                <a:lnTo>
                  <a:pt x="2330" y="122"/>
                </a:lnTo>
                <a:lnTo>
                  <a:pt x="2324" y="116"/>
                </a:lnTo>
                <a:lnTo>
                  <a:pt x="2312" y="110"/>
                </a:lnTo>
                <a:lnTo>
                  <a:pt x="2300" y="104"/>
                </a:lnTo>
                <a:lnTo>
                  <a:pt x="2294" y="98"/>
                </a:lnTo>
                <a:lnTo>
                  <a:pt x="2281" y="92"/>
                </a:lnTo>
                <a:lnTo>
                  <a:pt x="2269" y="92"/>
                </a:lnTo>
                <a:lnTo>
                  <a:pt x="2263" y="86"/>
                </a:lnTo>
                <a:lnTo>
                  <a:pt x="2251" y="80"/>
                </a:lnTo>
                <a:lnTo>
                  <a:pt x="2239" y="74"/>
                </a:lnTo>
                <a:lnTo>
                  <a:pt x="2233" y="67"/>
                </a:lnTo>
                <a:lnTo>
                  <a:pt x="2220" y="61"/>
                </a:lnTo>
                <a:lnTo>
                  <a:pt x="2208" y="61"/>
                </a:lnTo>
                <a:lnTo>
                  <a:pt x="2202" y="55"/>
                </a:lnTo>
                <a:lnTo>
                  <a:pt x="2190" y="49"/>
                </a:lnTo>
                <a:lnTo>
                  <a:pt x="2177" y="43"/>
                </a:lnTo>
                <a:lnTo>
                  <a:pt x="2171" y="43"/>
                </a:lnTo>
                <a:lnTo>
                  <a:pt x="2159" y="37"/>
                </a:lnTo>
                <a:lnTo>
                  <a:pt x="2147" y="37"/>
                </a:lnTo>
                <a:lnTo>
                  <a:pt x="2141" y="31"/>
                </a:lnTo>
                <a:lnTo>
                  <a:pt x="2129" y="31"/>
                </a:lnTo>
                <a:lnTo>
                  <a:pt x="2116" y="31"/>
                </a:lnTo>
                <a:lnTo>
                  <a:pt x="2110" y="31"/>
                </a:lnTo>
                <a:lnTo>
                  <a:pt x="2098" y="31"/>
                </a:lnTo>
                <a:lnTo>
                  <a:pt x="2086" y="31"/>
                </a:lnTo>
                <a:lnTo>
                  <a:pt x="2080" y="31"/>
                </a:lnTo>
                <a:lnTo>
                  <a:pt x="2067" y="31"/>
                </a:lnTo>
                <a:lnTo>
                  <a:pt x="2055" y="31"/>
                </a:lnTo>
                <a:lnTo>
                  <a:pt x="2049" y="31"/>
                </a:lnTo>
                <a:lnTo>
                  <a:pt x="2037" y="37"/>
                </a:lnTo>
                <a:lnTo>
                  <a:pt x="2025" y="43"/>
                </a:lnTo>
                <a:lnTo>
                  <a:pt x="2018" y="49"/>
                </a:lnTo>
                <a:lnTo>
                  <a:pt x="2006" y="55"/>
                </a:lnTo>
                <a:lnTo>
                  <a:pt x="1994" y="61"/>
                </a:lnTo>
                <a:lnTo>
                  <a:pt x="1988" y="61"/>
                </a:lnTo>
                <a:lnTo>
                  <a:pt x="1976" y="67"/>
                </a:lnTo>
                <a:lnTo>
                  <a:pt x="1963" y="74"/>
                </a:lnTo>
                <a:lnTo>
                  <a:pt x="1957" y="74"/>
                </a:lnTo>
                <a:lnTo>
                  <a:pt x="1945" y="74"/>
                </a:lnTo>
                <a:lnTo>
                  <a:pt x="1933" y="80"/>
                </a:lnTo>
                <a:lnTo>
                  <a:pt x="1927" y="86"/>
                </a:lnTo>
                <a:lnTo>
                  <a:pt x="1914" y="86"/>
                </a:lnTo>
                <a:lnTo>
                  <a:pt x="1902" y="92"/>
                </a:lnTo>
                <a:lnTo>
                  <a:pt x="1896" y="104"/>
                </a:lnTo>
                <a:lnTo>
                  <a:pt x="1884" y="104"/>
                </a:lnTo>
                <a:lnTo>
                  <a:pt x="1872" y="116"/>
                </a:lnTo>
                <a:lnTo>
                  <a:pt x="1866" y="122"/>
                </a:lnTo>
                <a:lnTo>
                  <a:pt x="1853" y="122"/>
                </a:lnTo>
                <a:lnTo>
                  <a:pt x="1841" y="122"/>
                </a:lnTo>
                <a:lnTo>
                  <a:pt x="1835" y="110"/>
                </a:lnTo>
                <a:lnTo>
                  <a:pt x="1823" y="110"/>
                </a:lnTo>
                <a:lnTo>
                  <a:pt x="1810" y="116"/>
                </a:lnTo>
                <a:lnTo>
                  <a:pt x="1804" y="122"/>
                </a:lnTo>
                <a:lnTo>
                  <a:pt x="1792" y="128"/>
                </a:lnTo>
                <a:lnTo>
                  <a:pt x="1780" y="141"/>
                </a:lnTo>
                <a:lnTo>
                  <a:pt x="1774" y="141"/>
                </a:lnTo>
                <a:lnTo>
                  <a:pt x="1762" y="135"/>
                </a:lnTo>
                <a:lnTo>
                  <a:pt x="1749" y="147"/>
                </a:lnTo>
                <a:lnTo>
                  <a:pt x="1743" y="153"/>
                </a:lnTo>
                <a:lnTo>
                  <a:pt x="1731" y="159"/>
                </a:lnTo>
                <a:lnTo>
                  <a:pt x="1719" y="171"/>
                </a:lnTo>
                <a:lnTo>
                  <a:pt x="1713" y="183"/>
                </a:lnTo>
                <a:lnTo>
                  <a:pt x="1700" y="190"/>
                </a:lnTo>
                <a:lnTo>
                  <a:pt x="1688" y="196"/>
                </a:lnTo>
                <a:lnTo>
                  <a:pt x="1682" y="202"/>
                </a:lnTo>
                <a:lnTo>
                  <a:pt x="1670" y="208"/>
                </a:lnTo>
                <a:lnTo>
                  <a:pt x="1658" y="214"/>
                </a:lnTo>
                <a:lnTo>
                  <a:pt x="1651" y="226"/>
                </a:lnTo>
                <a:lnTo>
                  <a:pt x="1639" y="232"/>
                </a:lnTo>
                <a:lnTo>
                  <a:pt x="1627" y="226"/>
                </a:lnTo>
                <a:lnTo>
                  <a:pt x="1621" y="238"/>
                </a:lnTo>
                <a:lnTo>
                  <a:pt x="1609" y="245"/>
                </a:lnTo>
                <a:lnTo>
                  <a:pt x="1596" y="245"/>
                </a:lnTo>
                <a:lnTo>
                  <a:pt x="1590" y="251"/>
                </a:lnTo>
                <a:lnTo>
                  <a:pt x="1578" y="257"/>
                </a:lnTo>
                <a:lnTo>
                  <a:pt x="1566" y="263"/>
                </a:lnTo>
                <a:lnTo>
                  <a:pt x="1560" y="269"/>
                </a:lnTo>
                <a:lnTo>
                  <a:pt x="1547" y="269"/>
                </a:lnTo>
                <a:lnTo>
                  <a:pt x="1535" y="269"/>
                </a:lnTo>
                <a:lnTo>
                  <a:pt x="1529" y="275"/>
                </a:lnTo>
                <a:lnTo>
                  <a:pt x="1517" y="275"/>
                </a:lnTo>
                <a:lnTo>
                  <a:pt x="1505" y="275"/>
                </a:lnTo>
                <a:lnTo>
                  <a:pt x="1499" y="281"/>
                </a:lnTo>
                <a:lnTo>
                  <a:pt x="1486" y="287"/>
                </a:lnTo>
                <a:lnTo>
                  <a:pt x="1474" y="293"/>
                </a:lnTo>
                <a:lnTo>
                  <a:pt x="1468" y="287"/>
                </a:lnTo>
                <a:lnTo>
                  <a:pt x="1456" y="287"/>
                </a:lnTo>
                <a:lnTo>
                  <a:pt x="1443" y="287"/>
                </a:lnTo>
                <a:lnTo>
                  <a:pt x="1437" y="287"/>
                </a:lnTo>
                <a:lnTo>
                  <a:pt x="1425" y="293"/>
                </a:lnTo>
                <a:lnTo>
                  <a:pt x="1413" y="293"/>
                </a:lnTo>
                <a:lnTo>
                  <a:pt x="1407" y="300"/>
                </a:lnTo>
                <a:lnTo>
                  <a:pt x="1395" y="293"/>
                </a:lnTo>
                <a:lnTo>
                  <a:pt x="1382" y="300"/>
                </a:lnTo>
                <a:lnTo>
                  <a:pt x="1376" y="306"/>
                </a:lnTo>
                <a:lnTo>
                  <a:pt x="1364" y="306"/>
                </a:lnTo>
                <a:lnTo>
                  <a:pt x="1352" y="312"/>
                </a:lnTo>
                <a:lnTo>
                  <a:pt x="1346" y="318"/>
                </a:lnTo>
                <a:lnTo>
                  <a:pt x="1333" y="312"/>
                </a:lnTo>
                <a:lnTo>
                  <a:pt x="1321" y="306"/>
                </a:lnTo>
                <a:lnTo>
                  <a:pt x="1315" y="300"/>
                </a:lnTo>
                <a:lnTo>
                  <a:pt x="1303" y="306"/>
                </a:lnTo>
                <a:lnTo>
                  <a:pt x="1291" y="306"/>
                </a:lnTo>
                <a:lnTo>
                  <a:pt x="1284" y="312"/>
                </a:lnTo>
                <a:lnTo>
                  <a:pt x="1272" y="312"/>
                </a:lnTo>
                <a:lnTo>
                  <a:pt x="1260" y="312"/>
                </a:lnTo>
                <a:lnTo>
                  <a:pt x="1254" y="312"/>
                </a:lnTo>
                <a:lnTo>
                  <a:pt x="1242" y="318"/>
                </a:lnTo>
                <a:lnTo>
                  <a:pt x="1229" y="318"/>
                </a:lnTo>
                <a:lnTo>
                  <a:pt x="1223" y="312"/>
                </a:lnTo>
                <a:lnTo>
                  <a:pt x="1211" y="318"/>
                </a:lnTo>
                <a:lnTo>
                  <a:pt x="1199" y="318"/>
                </a:lnTo>
                <a:lnTo>
                  <a:pt x="1193" y="312"/>
                </a:lnTo>
                <a:lnTo>
                  <a:pt x="1180" y="318"/>
                </a:lnTo>
                <a:lnTo>
                  <a:pt x="1168" y="318"/>
                </a:lnTo>
                <a:lnTo>
                  <a:pt x="1162" y="318"/>
                </a:lnTo>
                <a:lnTo>
                  <a:pt x="1150" y="318"/>
                </a:lnTo>
                <a:lnTo>
                  <a:pt x="1138" y="318"/>
                </a:lnTo>
                <a:lnTo>
                  <a:pt x="1131" y="324"/>
                </a:lnTo>
                <a:lnTo>
                  <a:pt x="1119" y="324"/>
                </a:lnTo>
                <a:lnTo>
                  <a:pt x="1107" y="324"/>
                </a:lnTo>
                <a:lnTo>
                  <a:pt x="1101" y="324"/>
                </a:lnTo>
                <a:lnTo>
                  <a:pt x="1089" y="324"/>
                </a:lnTo>
                <a:lnTo>
                  <a:pt x="1076" y="330"/>
                </a:lnTo>
                <a:lnTo>
                  <a:pt x="1070" y="330"/>
                </a:lnTo>
                <a:lnTo>
                  <a:pt x="1058" y="330"/>
                </a:lnTo>
                <a:lnTo>
                  <a:pt x="1046" y="336"/>
                </a:lnTo>
                <a:lnTo>
                  <a:pt x="1040" y="336"/>
                </a:lnTo>
                <a:lnTo>
                  <a:pt x="1028" y="336"/>
                </a:lnTo>
                <a:lnTo>
                  <a:pt x="1021" y="336"/>
                </a:lnTo>
                <a:lnTo>
                  <a:pt x="1009" y="342"/>
                </a:lnTo>
                <a:lnTo>
                  <a:pt x="997" y="342"/>
                </a:lnTo>
                <a:lnTo>
                  <a:pt x="991" y="342"/>
                </a:lnTo>
                <a:lnTo>
                  <a:pt x="979" y="342"/>
                </a:lnTo>
                <a:lnTo>
                  <a:pt x="966" y="342"/>
                </a:lnTo>
                <a:lnTo>
                  <a:pt x="960" y="348"/>
                </a:lnTo>
                <a:lnTo>
                  <a:pt x="948" y="348"/>
                </a:lnTo>
                <a:lnTo>
                  <a:pt x="936" y="348"/>
                </a:lnTo>
                <a:lnTo>
                  <a:pt x="930" y="348"/>
                </a:lnTo>
                <a:lnTo>
                  <a:pt x="917" y="348"/>
                </a:lnTo>
                <a:lnTo>
                  <a:pt x="905" y="348"/>
                </a:lnTo>
                <a:lnTo>
                  <a:pt x="899" y="348"/>
                </a:lnTo>
                <a:lnTo>
                  <a:pt x="887" y="348"/>
                </a:lnTo>
                <a:lnTo>
                  <a:pt x="875" y="348"/>
                </a:lnTo>
                <a:lnTo>
                  <a:pt x="868" y="354"/>
                </a:lnTo>
                <a:lnTo>
                  <a:pt x="856" y="348"/>
                </a:lnTo>
                <a:lnTo>
                  <a:pt x="844" y="348"/>
                </a:lnTo>
                <a:lnTo>
                  <a:pt x="838" y="354"/>
                </a:lnTo>
                <a:lnTo>
                  <a:pt x="826" y="354"/>
                </a:lnTo>
                <a:lnTo>
                  <a:pt x="813" y="354"/>
                </a:lnTo>
                <a:lnTo>
                  <a:pt x="807" y="354"/>
                </a:lnTo>
                <a:lnTo>
                  <a:pt x="795" y="354"/>
                </a:lnTo>
                <a:lnTo>
                  <a:pt x="783" y="354"/>
                </a:lnTo>
                <a:lnTo>
                  <a:pt x="777" y="354"/>
                </a:lnTo>
                <a:lnTo>
                  <a:pt x="764" y="354"/>
                </a:lnTo>
                <a:lnTo>
                  <a:pt x="752" y="354"/>
                </a:lnTo>
                <a:lnTo>
                  <a:pt x="746" y="354"/>
                </a:lnTo>
                <a:lnTo>
                  <a:pt x="734" y="354"/>
                </a:lnTo>
                <a:lnTo>
                  <a:pt x="722" y="361"/>
                </a:lnTo>
                <a:lnTo>
                  <a:pt x="716" y="361"/>
                </a:lnTo>
                <a:lnTo>
                  <a:pt x="703" y="361"/>
                </a:lnTo>
                <a:lnTo>
                  <a:pt x="691" y="361"/>
                </a:lnTo>
                <a:lnTo>
                  <a:pt x="685" y="361"/>
                </a:lnTo>
                <a:lnTo>
                  <a:pt x="673" y="361"/>
                </a:lnTo>
                <a:lnTo>
                  <a:pt x="661" y="361"/>
                </a:lnTo>
                <a:lnTo>
                  <a:pt x="654" y="361"/>
                </a:lnTo>
                <a:lnTo>
                  <a:pt x="642" y="361"/>
                </a:lnTo>
                <a:lnTo>
                  <a:pt x="630" y="361"/>
                </a:lnTo>
                <a:lnTo>
                  <a:pt x="624" y="361"/>
                </a:lnTo>
                <a:lnTo>
                  <a:pt x="612" y="361"/>
                </a:lnTo>
                <a:lnTo>
                  <a:pt x="599" y="361"/>
                </a:lnTo>
                <a:lnTo>
                  <a:pt x="593" y="361"/>
                </a:lnTo>
                <a:lnTo>
                  <a:pt x="581" y="361"/>
                </a:lnTo>
                <a:lnTo>
                  <a:pt x="569" y="361"/>
                </a:lnTo>
                <a:lnTo>
                  <a:pt x="563" y="361"/>
                </a:lnTo>
                <a:lnTo>
                  <a:pt x="550" y="361"/>
                </a:lnTo>
                <a:lnTo>
                  <a:pt x="538" y="361"/>
                </a:lnTo>
                <a:lnTo>
                  <a:pt x="532" y="367"/>
                </a:lnTo>
                <a:lnTo>
                  <a:pt x="520" y="367"/>
                </a:lnTo>
                <a:lnTo>
                  <a:pt x="508" y="367"/>
                </a:lnTo>
                <a:lnTo>
                  <a:pt x="501" y="367"/>
                </a:lnTo>
                <a:lnTo>
                  <a:pt x="489" y="367"/>
                </a:lnTo>
                <a:lnTo>
                  <a:pt x="477" y="367"/>
                </a:lnTo>
                <a:lnTo>
                  <a:pt x="471" y="367"/>
                </a:lnTo>
                <a:lnTo>
                  <a:pt x="459" y="367"/>
                </a:lnTo>
                <a:lnTo>
                  <a:pt x="446" y="367"/>
                </a:lnTo>
                <a:lnTo>
                  <a:pt x="440" y="367"/>
                </a:lnTo>
                <a:lnTo>
                  <a:pt x="428" y="367"/>
                </a:lnTo>
                <a:lnTo>
                  <a:pt x="416" y="367"/>
                </a:lnTo>
                <a:lnTo>
                  <a:pt x="410" y="367"/>
                </a:lnTo>
                <a:lnTo>
                  <a:pt x="397" y="367"/>
                </a:lnTo>
                <a:lnTo>
                  <a:pt x="385" y="367"/>
                </a:lnTo>
                <a:lnTo>
                  <a:pt x="379" y="367"/>
                </a:lnTo>
                <a:lnTo>
                  <a:pt x="367" y="367"/>
                </a:lnTo>
                <a:lnTo>
                  <a:pt x="355" y="367"/>
                </a:lnTo>
                <a:lnTo>
                  <a:pt x="349" y="367"/>
                </a:lnTo>
                <a:lnTo>
                  <a:pt x="336" y="367"/>
                </a:lnTo>
                <a:lnTo>
                  <a:pt x="324" y="367"/>
                </a:lnTo>
                <a:lnTo>
                  <a:pt x="318" y="367"/>
                </a:lnTo>
                <a:lnTo>
                  <a:pt x="306" y="367"/>
                </a:lnTo>
                <a:lnTo>
                  <a:pt x="293" y="367"/>
                </a:lnTo>
                <a:lnTo>
                  <a:pt x="287" y="367"/>
                </a:lnTo>
                <a:lnTo>
                  <a:pt x="275" y="367"/>
                </a:lnTo>
                <a:lnTo>
                  <a:pt x="263" y="367"/>
                </a:lnTo>
                <a:lnTo>
                  <a:pt x="257" y="367"/>
                </a:lnTo>
                <a:lnTo>
                  <a:pt x="245" y="367"/>
                </a:lnTo>
                <a:lnTo>
                  <a:pt x="232" y="367"/>
                </a:lnTo>
                <a:lnTo>
                  <a:pt x="226" y="367"/>
                </a:lnTo>
                <a:lnTo>
                  <a:pt x="214" y="367"/>
                </a:lnTo>
                <a:lnTo>
                  <a:pt x="202" y="367"/>
                </a:lnTo>
                <a:lnTo>
                  <a:pt x="196" y="367"/>
                </a:lnTo>
                <a:lnTo>
                  <a:pt x="183" y="367"/>
                </a:lnTo>
                <a:lnTo>
                  <a:pt x="171" y="367"/>
                </a:lnTo>
                <a:lnTo>
                  <a:pt x="165" y="367"/>
                </a:lnTo>
                <a:lnTo>
                  <a:pt x="153" y="367"/>
                </a:lnTo>
                <a:lnTo>
                  <a:pt x="141" y="367"/>
                </a:lnTo>
                <a:lnTo>
                  <a:pt x="134" y="367"/>
                </a:lnTo>
                <a:lnTo>
                  <a:pt x="122" y="367"/>
                </a:lnTo>
                <a:lnTo>
                  <a:pt x="110" y="367"/>
                </a:lnTo>
                <a:lnTo>
                  <a:pt x="104" y="367"/>
                </a:lnTo>
                <a:lnTo>
                  <a:pt x="92" y="367"/>
                </a:lnTo>
                <a:lnTo>
                  <a:pt x="79" y="367"/>
                </a:lnTo>
                <a:lnTo>
                  <a:pt x="73" y="367"/>
                </a:lnTo>
                <a:lnTo>
                  <a:pt x="61" y="367"/>
                </a:lnTo>
                <a:lnTo>
                  <a:pt x="49" y="367"/>
                </a:lnTo>
                <a:lnTo>
                  <a:pt x="43" y="367"/>
                </a:lnTo>
                <a:lnTo>
                  <a:pt x="30" y="367"/>
                </a:lnTo>
                <a:lnTo>
                  <a:pt x="18" y="367"/>
                </a:lnTo>
                <a:lnTo>
                  <a:pt x="12" y="367"/>
                </a:lnTo>
                <a:lnTo>
                  <a:pt x="0" y="367"/>
                </a:lnTo>
                <a:close/>
              </a:path>
            </a:pathLst>
          </a:custGeom>
          <a:solidFill>
            <a:srgbClr val="000080"/>
          </a:solidFill>
          <a:ln w="9525">
            <a:noFill/>
            <a:round/>
            <a:headEnd/>
            <a:tailEnd/>
          </a:ln>
        </p:spPr>
        <p:txBody>
          <a:bodyPr/>
          <a:lstStyle/>
          <a:p>
            <a:endParaRPr lang="en-GB"/>
          </a:p>
        </p:txBody>
      </p:sp>
      <p:sp>
        <p:nvSpPr>
          <p:cNvPr id="52217" name="Freeform 1017"/>
          <p:cNvSpPr>
            <a:spLocks/>
          </p:cNvSpPr>
          <p:nvPr/>
        </p:nvSpPr>
        <p:spPr bwMode="auto">
          <a:xfrm>
            <a:off x="812800" y="5032375"/>
            <a:ext cx="6467475" cy="835025"/>
          </a:xfrm>
          <a:custGeom>
            <a:avLst/>
            <a:gdLst>
              <a:gd name="T0" fmla="*/ 2147483647 w 4074"/>
              <a:gd name="T1" fmla="*/ 2147483647 h 526"/>
              <a:gd name="T2" fmla="*/ 2147483647 w 4074"/>
              <a:gd name="T3" fmla="*/ 2147483647 h 526"/>
              <a:gd name="T4" fmla="*/ 2147483647 w 4074"/>
              <a:gd name="T5" fmla="*/ 2147483647 h 526"/>
              <a:gd name="T6" fmla="*/ 2147483647 w 4074"/>
              <a:gd name="T7" fmla="*/ 2147483647 h 526"/>
              <a:gd name="T8" fmla="*/ 2147483647 w 4074"/>
              <a:gd name="T9" fmla="*/ 2147483647 h 526"/>
              <a:gd name="T10" fmla="*/ 2147483647 w 4074"/>
              <a:gd name="T11" fmla="*/ 2147483647 h 526"/>
              <a:gd name="T12" fmla="*/ 2147483647 w 4074"/>
              <a:gd name="T13" fmla="*/ 2147483647 h 526"/>
              <a:gd name="T14" fmla="*/ 2147483647 w 4074"/>
              <a:gd name="T15" fmla="*/ 2147483647 h 526"/>
              <a:gd name="T16" fmla="*/ 2147483647 w 4074"/>
              <a:gd name="T17" fmla="*/ 2147483647 h 526"/>
              <a:gd name="T18" fmla="*/ 2147483647 w 4074"/>
              <a:gd name="T19" fmla="*/ 2147483647 h 526"/>
              <a:gd name="T20" fmla="*/ 2147483647 w 4074"/>
              <a:gd name="T21" fmla="*/ 2147483647 h 526"/>
              <a:gd name="T22" fmla="*/ 2147483647 w 4074"/>
              <a:gd name="T23" fmla="*/ 2147483647 h 526"/>
              <a:gd name="T24" fmla="*/ 2147483647 w 4074"/>
              <a:gd name="T25" fmla="*/ 2147483647 h 526"/>
              <a:gd name="T26" fmla="*/ 2147483647 w 4074"/>
              <a:gd name="T27" fmla="*/ 2147483647 h 526"/>
              <a:gd name="T28" fmla="*/ 2147483647 w 4074"/>
              <a:gd name="T29" fmla="*/ 2147483647 h 526"/>
              <a:gd name="T30" fmla="*/ 2147483647 w 4074"/>
              <a:gd name="T31" fmla="*/ 2147483647 h 526"/>
              <a:gd name="T32" fmla="*/ 2147483647 w 4074"/>
              <a:gd name="T33" fmla="*/ 2147483647 h 526"/>
              <a:gd name="T34" fmla="*/ 2147483647 w 4074"/>
              <a:gd name="T35" fmla="*/ 2147483647 h 526"/>
              <a:gd name="T36" fmla="*/ 2147483647 w 4074"/>
              <a:gd name="T37" fmla="*/ 2147483647 h 526"/>
              <a:gd name="T38" fmla="*/ 2147483647 w 4074"/>
              <a:gd name="T39" fmla="*/ 2147483647 h 526"/>
              <a:gd name="T40" fmla="*/ 2147483647 w 4074"/>
              <a:gd name="T41" fmla="*/ 2147483647 h 526"/>
              <a:gd name="T42" fmla="*/ 2147483647 w 4074"/>
              <a:gd name="T43" fmla="*/ 2147483647 h 526"/>
              <a:gd name="T44" fmla="*/ 2147483647 w 4074"/>
              <a:gd name="T45" fmla="*/ 2147483647 h 526"/>
              <a:gd name="T46" fmla="*/ 2147483647 w 4074"/>
              <a:gd name="T47" fmla="*/ 2147483647 h 526"/>
              <a:gd name="T48" fmla="*/ 2147483647 w 4074"/>
              <a:gd name="T49" fmla="*/ 2147483647 h 526"/>
              <a:gd name="T50" fmla="*/ 2147483647 w 4074"/>
              <a:gd name="T51" fmla="*/ 2147483647 h 526"/>
              <a:gd name="T52" fmla="*/ 2147483647 w 4074"/>
              <a:gd name="T53" fmla="*/ 2147483647 h 526"/>
              <a:gd name="T54" fmla="*/ 2147483647 w 4074"/>
              <a:gd name="T55" fmla="*/ 2147483647 h 526"/>
              <a:gd name="T56" fmla="*/ 2147483647 w 4074"/>
              <a:gd name="T57" fmla="*/ 2147483647 h 526"/>
              <a:gd name="T58" fmla="*/ 2147483647 w 4074"/>
              <a:gd name="T59" fmla="*/ 2147483647 h 526"/>
              <a:gd name="T60" fmla="*/ 2147483647 w 4074"/>
              <a:gd name="T61" fmla="*/ 2147483647 h 526"/>
              <a:gd name="T62" fmla="*/ 2147483647 w 4074"/>
              <a:gd name="T63" fmla="*/ 2147483647 h 526"/>
              <a:gd name="T64" fmla="*/ 2147483647 w 4074"/>
              <a:gd name="T65" fmla="*/ 2147483647 h 526"/>
              <a:gd name="T66" fmla="*/ 2147483647 w 4074"/>
              <a:gd name="T67" fmla="*/ 2147483647 h 526"/>
              <a:gd name="T68" fmla="*/ 2147483647 w 4074"/>
              <a:gd name="T69" fmla="*/ 2147483647 h 526"/>
              <a:gd name="T70" fmla="*/ 2147483647 w 4074"/>
              <a:gd name="T71" fmla="*/ 2147483647 h 526"/>
              <a:gd name="T72" fmla="*/ 2147483647 w 4074"/>
              <a:gd name="T73" fmla="*/ 2147483647 h 526"/>
              <a:gd name="T74" fmla="*/ 2147483647 w 4074"/>
              <a:gd name="T75" fmla="*/ 2147483647 h 526"/>
              <a:gd name="T76" fmla="*/ 2147483647 w 4074"/>
              <a:gd name="T77" fmla="*/ 2147483647 h 526"/>
              <a:gd name="T78" fmla="*/ 2147483647 w 4074"/>
              <a:gd name="T79" fmla="*/ 2147483647 h 526"/>
              <a:gd name="T80" fmla="*/ 2147483647 w 4074"/>
              <a:gd name="T81" fmla="*/ 2147483647 h 526"/>
              <a:gd name="T82" fmla="*/ 2147483647 w 4074"/>
              <a:gd name="T83" fmla="*/ 2147483647 h 526"/>
              <a:gd name="T84" fmla="*/ 2147483647 w 4074"/>
              <a:gd name="T85" fmla="*/ 2147483647 h 526"/>
              <a:gd name="T86" fmla="*/ 2147483647 w 4074"/>
              <a:gd name="T87" fmla="*/ 2147483647 h 526"/>
              <a:gd name="T88" fmla="*/ 2147483647 w 4074"/>
              <a:gd name="T89" fmla="*/ 2147483647 h 526"/>
              <a:gd name="T90" fmla="*/ 2147483647 w 4074"/>
              <a:gd name="T91" fmla="*/ 2147483647 h 526"/>
              <a:gd name="T92" fmla="*/ 2147483647 w 4074"/>
              <a:gd name="T93" fmla="*/ 2147483647 h 526"/>
              <a:gd name="T94" fmla="*/ 2147483647 w 4074"/>
              <a:gd name="T95" fmla="*/ 2147483647 h 526"/>
              <a:gd name="T96" fmla="*/ 2147483647 w 4074"/>
              <a:gd name="T97" fmla="*/ 2147483647 h 526"/>
              <a:gd name="T98" fmla="*/ 2147483647 w 4074"/>
              <a:gd name="T99" fmla="*/ 2147483647 h 526"/>
              <a:gd name="T100" fmla="*/ 2147483647 w 4074"/>
              <a:gd name="T101" fmla="*/ 2147483647 h 526"/>
              <a:gd name="T102" fmla="*/ 2147483647 w 4074"/>
              <a:gd name="T103" fmla="*/ 2147483647 h 526"/>
              <a:gd name="T104" fmla="*/ 2147483647 w 4074"/>
              <a:gd name="T105" fmla="*/ 2147483647 h 526"/>
              <a:gd name="T106" fmla="*/ 2147483647 w 4074"/>
              <a:gd name="T107" fmla="*/ 2147483647 h 526"/>
              <a:gd name="T108" fmla="*/ 2147483647 w 4074"/>
              <a:gd name="T109" fmla="*/ 2147483647 h 526"/>
              <a:gd name="T110" fmla="*/ 2147483647 w 4074"/>
              <a:gd name="T111" fmla="*/ 2147483647 h 526"/>
              <a:gd name="T112" fmla="*/ 2147483647 w 4074"/>
              <a:gd name="T113" fmla="*/ 2147483647 h 526"/>
              <a:gd name="T114" fmla="*/ 2147483647 w 4074"/>
              <a:gd name="T115" fmla="*/ 2147483647 h 526"/>
              <a:gd name="T116" fmla="*/ 2147483647 w 4074"/>
              <a:gd name="T117" fmla="*/ 2147483647 h 526"/>
              <a:gd name="T118" fmla="*/ 2147483647 w 4074"/>
              <a:gd name="T119" fmla="*/ 2147483647 h 526"/>
              <a:gd name="T120" fmla="*/ 2147483647 w 4074"/>
              <a:gd name="T121" fmla="*/ 2147483647 h 5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74"/>
              <a:gd name="T184" fmla="*/ 0 h 526"/>
              <a:gd name="T185" fmla="*/ 4074 w 4074"/>
              <a:gd name="T186" fmla="*/ 526 h 5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74" h="526">
                <a:moveTo>
                  <a:pt x="0" y="526"/>
                </a:moveTo>
                <a:lnTo>
                  <a:pt x="0" y="526"/>
                </a:lnTo>
                <a:lnTo>
                  <a:pt x="12" y="526"/>
                </a:lnTo>
                <a:lnTo>
                  <a:pt x="18" y="526"/>
                </a:lnTo>
                <a:lnTo>
                  <a:pt x="30" y="526"/>
                </a:lnTo>
                <a:lnTo>
                  <a:pt x="43" y="526"/>
                </a:lnTo>
                <a:lnTo>
                  <a:pt x="49" y="526"/>
                </a:lnTo>
                <a:lnTo>
                  <a:pt x="61" y="526"/>
                </a:lnTo>
                <a:lnTo>
                  <a:pt x="73" y="526"/>
                </a:lnTo>
                <a:lnTo>
                  <a:pt x="79" y="526"/>
                </a:lnTo>
                <a:lnTo>
                  <a:pt x="92" y="526"/>
                </a:lnTo>
                <a:lnTo>
                  <a:pt x="104" y="526"/>
                </a:lnTo>
                <a:lnTo>
                  <a:pt x="110" y="526"/>
                </a:lnTo>
                <a:lnTo>
                  <a:pt x="122" y="526"/>
                </a:lnTo>
                <a:lnTo>
                  <a:pt x="134" y="526"/>
                </a:lnTo>
                <a:lnTo>
                  <a:pt x="141" y="526"/>
                </a:lnTo>
                <a:lnTo>
                  <a:pt x="153" y="526"/>
                </a:lnTo>
                <a:lnTo>
                  <a:pt x="165" y="526"/>
                </a:lnTo>
                <a:lnTo>
                  <a:pt x="171" y="526"/>
                </a:lnTo>
                <a:lnTo>
                  <a:pt x="183" y="526"/>
                </a:lnTo>
                <a:lnTo>
                  <a:pt x="196" y="526"/>
                </a:lnTo>
                <a:lnTo>
                  <a:pt x="202" y="526"/>
                </a:lnTo>
                <a:lnTo>
                  <a:pt x="214" y="526"/>
                </a:lnTo>
                <a:lnTo>
                  <a:pt x="226" y="526"/>
                </a:lnTo>
                <a:lnTo>
                  <a:pt x="232" y="526"/>
                </a:lnTo>
                <a:lnTo>
                  <a:pt x="245" y="526"/>
                </a:lnTo>
                <a:lnTo>
                  <a:pt x="257" y="526"/>
                </a:lnTo>
                <a:lnTo>
                  <a:pt x="263" y="526"/>
                </a:lnTo>
                <a:lnTo>
                  <a:pt x="275" y="526"/>
                </a:lnTo>
                <a:lnTo>
                  <a:pt x="287" y="526"/>
                </a:lnTo>
                <a:lnTo>
                  <a:pt x="293" y="526"/>
                </a:lnTo>
                <a:lnTo>
                  <a:pt x="306" y="526"/>
                </a:lnTo>
                <a:lnTo>
                  <a:pt x="318" y="526"/>
                </a:lnTo>
                <a:lnTo>
                  <a:pt x="324" y="526"/>
                </a:lnTo>
                <a:lnTo>
                  <a:pt x="336" y="526"/>
                </a:lnTo>
                <a:lnTo>
                  <a:pt x="349" y="526"/>
                </a:lnTo>
                <a:lnTo>
                  <a:pt x="355" y="526"/>
                </a:lnTo>
                <a:lnTo>
                  <a:pt x="367" y="526"/>
                </a:lnTo>
                <a:lnTo>
                  <a:pt x="379" y="526"/>
                </a:lnTo>
                <a:lnTo>
                  <a:pt x="385" y="526"/>
                </a:lnTo>
                <a:lnTo>
                  <a:pt x="397" y="526"/>
                </a:lnTo>
                <a:lnTo>
                  <a:pt x="410" y="526"/>
                </a:lnTo>
                <a:lnTo>
                  <a:pt x="416" y="526"/>
                </a:lnTo>
                <a:lnTo>
                  <a:pt x="428" y="526"/>
                </a:lnTo>
                <a:lnTo>
                  <a:pt x="440" y="526"/>
                </a:lnTo>
                <a:lnTo>
                  <a:pt x="446" y="526"/>
                </a:lnTo>
                <a:lnTo>
                  <a:pt x="459" y="526"/>
                </a:lnTo>
                <a:lnTo>
                  <a:pt x="471" y="526"/>
                </a:lnTo>
                <a:lnTo>
                  <a:pt x="477" y="526"/>
                </a:lnTo>
                <a:lnTo>
                  <a:pt x="489" y="526"/>
                </a:lnTo>
                <a:lnTo>
                  <a:pt x="501" y="526"/>
                </a:lnTo>
                <a:lnTo>
                  <a:pt x="508" y="526"/>
                </a:lnTo>
                <a:lnTo>
                  <a:pt x="520" y="526"/>
                </a:lnTo>
                <a:lnTo>
                  <a:pt x="532" y="520"/>
                </a:lnTo>
                <a:lnTo>
                  <a:pt x="538" y="520"/>
                </a:lnTo>
                <a:lnTo>
                  <a:pt x="550" y="520"/>
                </a:lnTo>
                <a:lnTo>
                  <a:pt x="563" y="520"/>
                </a:lnTo>
                <a:lnTo>
                  <a:pt x="569" y="520"/>
                </a:lnTo>
                <a:lnTo>
                  <a:pt x="581" y="520"/>
                </a:lnTo>
                <a:lnTo>
                  <a:pt x="593" y="520"/>
                </a:lnTo>
                <a:lnTo>
                  <a:pt x="599" y="520"/>
                </a:lnTo>
                <a:lnTo>
                  <a:pt x="612" y="520"/>
                </a:lnTo>
                <a:lnTo>
                  <a:pt x="624" y="520"/>
                </a:lnTo>
                <a:lnTo>
                  <a:pt x="630" y="520"/>
                </a:lnTo>
                <a:lnTo>
                  <a:pt x="642" y="520"/>
                </a:lnTo>
                <a:lnTo>
                  <a:pt x="654" y="520"/>
                </a:lnTo>
                <a:lnTo>
                  <a:pt x="661" y="520"/>
                </a:lnTo>
                <a:lnTo>
                  <a:pt x="673" y="520"/>
                </a:lnTo>
                <a:lnTo>
                  <a:pt x="685" y="520"/>
                </a:lnTo>
                <a:lnTo>
                  <a:pt x="691" y="520"/>
                </a:lnTo>
                <a:lnTo>
                  <a:pt x="703" y="520"/>
                </a:lnTo>
                <a:lnTo>
                  <a:pt x="716" y="520"/>
                </a:lnTo>
                <a:lnTo>
                  <a:pt x="722" y="513"/>
                </a:lnTo>
                <a:lnTo>
                  <a:pt x="734" y="513"/>
                </a:lnTo>
                <a:lnTo>
                  <a:pt x="746" y="513"/>
                </a:lnTo>
                <a:lnTo>
                  <a:pt x="752" y="513"/>
                </a:lnTo>
                <a:lnTo>
                  <a:pt x="764" y="513"/>
                </a:lnTo>
                <a:lnTo>
                  <a:pt x="777" y="513"/>
                </a:lnTo>
                <a:lnTo>
                  <a:pt x="783" y="513"/>
                </a:lnTo>
                <a:lnTo>
                  <a:pt x="795" y="513"/>
                </a:lnTo>
                <a:lnTo>
                  <a:pt x="807" y="513"/>
                </a:lnTo>
                <a:lnTo>
                  <a:pt x="813" y="513"/>
                </a:lnTo>
                <a:lnTo>
                  <a:pt x="826" y="513"/>
                </a:lnTo>
                <a:lnTo>
                  <a:pt x="838" y="507"/>
                </a:lnTo>
                <a:lnTo>
                  <a:pt x="844" y="507"/>
                </a:lnTo>
                <a:lnTo>
                  <a:pt x="856" y="507"/>
                </a:lnTo>
                <a:lnTo>
                  <a:pt x="868" y="507"/>
                </a:lnTo>
                <a:lnTo>
                  <a:pt x="875" y="507"/>
                </a:lnTo>
                <a:lnTo>
                  <a:pt x="887" y="507"/>
                </a:lnTo>
                <a:lnTo>
                  <a:pt x="899" y="507"/>
                </a:lnTo>
                <a:lnTo>
                  <a:pt x="905" y="507"/>
                </a:lnTo>
                <a:lnTo>
                  <a:pt x="917" y="507"/>
                </a:lnTo>
                <a:lnTo>
                  <a:pt x="930" y="501"/>
                </a:lnTo>
                <a:lnTo>
                  <a:pt x="936" y="501"/>
                </a:lnTo>
                <a:lnTo>
                  <a:pt x="948" y="501"/>
                </a:lnTo>
                <a:lnTo>
                  <a:pt x="960" y="501"/>
                </a:lnTo>
                <a:lnTo>
                  <a:pt x="966" y="501"/>
                </a:lnTo>
                <a:lnTo>
                  <a:pt x="979" y="501"/>
                </a:lnTo>
                <a:lnTo>
                  <a:pt x="991" y="501"/>
                </a:lnTo>
                <a:lnTo>
                  <a:pt x="997" y="495"/>
                </a:lnTo>
                <a:lnTo>
                  <a:pt x="1009" y="495"/>
                </a:lnTo>
                <a:lnTo>
                  <a:pt x="1021" y="495"/>
                </a:lnTo>
                <a:lnTo>
                  <a:pt x="1028" y="495"/>
                </a:lnTo>
                <a:lnTo>
                  <a:pt x="1040" y="495"/>
                </a:lnTo>
                <a:lnTo>
                  <a:pt x="1046" y="489"/>
                </a:lnTo>
                <a:lnTo>
                  <a:pt x="1058" y="489"/>
                </a:lnTo>
                <a:lnTo>
                  <a:pt x="1070" y="489"/>
                </a:lnTo>
                <a:lnTo>
                  <a:pt x="1076" y="483"/>
                </a:lnTo>
                <a:lnTo>
                  <a:pt x="1089" y="477"/>
                </a:lnTo>
                <a:lnTo>
                  <a:pt x="1101" y="483"/>
                </a:lnTo>
                <a:lnTo>
                  <a:pt x="1107" y="477"/>
                </a:lnTo>
                <a:lnTo>
                  <a:pt x="1119" y="477"/>
                </a:lnTo>
                <a:lnTo>
                  <a:pt x="1131" y="477"/>
                </a:lnTo>
                <a:lnTo>
                  <a:pt x="1138" y="471"/>
                </a:lnTo>
                <a:lnTo>
                  <a:pt x="1150" y="471"/>
                </a:lnTo>
                <a:lnTo>
                  <a:pt x="1162" y="477"/>
                </a:lnTo>
                <a:lnTo>
                  <a:pt x="1168" y="477"/>
                </a:lnTo>
                <a:lnTo>
                  <a:pt x="1180" y="471"/>
                </a:lnTo>
                <a:lnTo>
                  <a:pt x="1193" y="471"/>
                </a:lnTo>
                <a:lnTo>
                  <a:pt x="1199" y="471"/>
                </a:lnTo>
                <a:lnTo>
                  <a:pt x="1211" y="477"/>
                </a:lnTo>
                <a:lnTo>
                  <a:pt x="1223" y="465"/>
                </a:lnTo>
                <a:lnTo>
                  <a:pt x="1229" y="477"/>
                </a:lnTo>
                <a:lnTo>
                  <a:pt x="1242" y="471"/>
                </a:lnTo>
                <a:lnTo>
                  <a:pt x="1254" y="465"/>
                </a:lnTo>
                <a:lnTo>
                  <a:pt x="1260" y="465"/>
                </a:lnTo>
                <a:lnTo>
                  <a:pt x="1272" y="465"/>
                </a:lnTo>
                <a:lnTo>
                  <a:pt x="1284" y="465"/>
                </a:lnTo>
                <a:lnTo>
                  <a:pt x="1291" y="459"/>
                </a:lnTo>
                <a:lnTo>
                  <a:pt x="1303" y="459"/>
                </a:lnTo>
                <a:lnTo>
                  <a:pt x="1315" y="452"/>
                </a:lnTo>
                <a:lnTo>
                  <a:pt x="1321" y="459"/>
                </a:lnTo>
                <a:lnTo>
                  <a:pt x="1333" y="465"/>
                </a:lnTo>
                <a:lnTo>
                  <a:pt x="1346" y="471"/>
                </a:lnTo>
                <a:lnTo>
                  <a:pt x="1352" y="465"/>
                </a:lnTo>
                <a:lnTo>
                  <a:pt x="1364" y="459"/>
                </a:lnTo>
                <a:lnTo>
                  <a:pt x="1376" y="459"/>
                </a:lnTo>
                <a:lnTo>
                  <a:pt x="1382" y="452"/>
                </a:lnTo>
                <a:lnTo>
                  <a:pt x="1395" y="446"/>
                </a:lnTo>
                <a:lnTo>
                  <a:pt x="1407" y="452"/>
                </a:lnTo>
                <a:lnTo>
                  <a:pt x="1413" y="446"/>
                </a:lnTo>
                <a:lnTo>
                  <a:pt x="1425" y="440"/>
                </a:lnTo>
                <a:lnTo>
                  <a:pt x="1437" y="440"/>
                </a:lnTo>
                <a:lnTo>
                  <a:pt x="1443" y="440"/>
                </a:lnTo>
                <a:lnTo>
                  <a:pt x="1456" y="440"/>
                </a:lnTo>
                <a:lnTo>
                  <a:pt x="1468" y="440"/>
                </a:lnTo>
                <a:lnTo>
                  <a:pt x="1474" y="446"/>
                </a:lnTo>
                <a:lnTo>
                  <a:pt x="1486" y="440"/>
                </a:lnTo>
                <a:lnTo>
                  <a:pt x="1499" y="434"/>
                </a:lnTo>
                <a:lnTo>
                  <a:pt x="1505" y="428"/>
                </a:lnTo>
                <a:lnTo>
                  <a:pt x="1517" y="428"/>
                </a:lnTo>
                <a:lnTo>
                  <a:pt x="1529" y="428"/>
                </a:lnTo>
                <a:lnTo>
                  <a:pt x="1535" y="422"/>
                </a:lnTo>
                <a:lnTo>
                  <a:pt x="1547" y="416"/>
                </a:lnTo>
                <a:lnTo>
                  <a:pt x="1560" y="416"/>
                </a:lnTo>
                <a:lnTo>
                  <a:pt x="1566" y="410"/>
                </a:lnTo>
                <a:lnTo>
                  <a:pt x="1578" y="404"/>
                </a:lnTo>
                <a:lnTo>
                  <a:pt x="1590" y="391"/>
                </a:lnTo>
                <a:lnTo>
                  <a:pt x="1596" y="391"/>
                </a:lnTo>
                <a:lnTo>
                  <a:pt x="1609" y="385"/>
                </a:lnTo>
                <a:lnTo>
                  <a:pt x="1621" y="379"/>
                </a:lnTo>
                <a:lnTo>
                  <a:pt x="1627" y="367"/>
                </a:lnTo>
                <a:lnTo>
                  <a:pt x="1639" y="367"/>
                </a:lnTo>
                <a:lnTo>
                  <a:pt x="1651" y="361"/>
                </a:lnTo>
                <a:lnTo>
                  <a:pt x="1658" y="355"/>
                </a:lnTo>
                <a:lnTo>
                  <a:pt x="1670" y="349"/>
                </a:lnTo>
                <a:lnTo>
                  <a:pt x="1682" y="336"/>
                </a:lnTo>
                <a:lnTo>
                  <a:pt x="1688" y="330"/>
                </a:lnTo>
                <a:lnTo>
                  <a:pt x="1700" y="324"/>
                </a:lnTo>
                <a:lnTo>
                  <a:pt x="1713" y="312"/>
                </a:lnTo>
                <a:lnTo>
                  <a:pt x="1719" y="294"/>
                </a:lnTo>
                <a:lnTo>
                  <a:pt x="1731" y="287"/>
                </a:lnTo>
                <a:lnTo>
                  <a:pt x="1743" y="275"/>
                </a:lnTo>
                <a:lnTo>
                  <a:pt x="1749" y="263"/>
                </a:lnTo>
                <a:lnTo>
                  <a:pt x="1762" y="251"/>
                </a:lnTo>
                <a:lnTo>
                  <a:pt x="1774" y="251"/>
                </a:lnTo>
                <a:lnTo>
                  <a:pt x="1780" y="251"/>
                </a:lnTo>
                <a:lnTo>
                  <a:pt x="1792" y="233"/>
                </a:lnTo>
                <a:lnTo>
                  <a:pt x="1804" y="226"/>
                </a:lnTo>
                <a:lnTo>
                  <a:pt x="1810" y="220"/>
                </a:lnTo>
                <a:lnTo>
                  <a:pt x="1823" y="208"/>
                </a:lnTo>
                <a:lnTo>
                  <a:pt x="1835" y="208"/>
                </a:lnTo>
                <a:lnTo>
                  <a:pt x="1841" y="220"/>
                </a:lnTo>
                <a:lnTo>
                  <a:pt x="1853" y="220"/>
                </a:lnTo>
                <a:lnTo>
                  <a:pt x="1866" y="214"/>
                </a:lnTo>
                <a:lnTo>
                  <a:pt x="1872" y="208"/>
                </a:lnTo>
                <a:lnTo>
                  <a:pt x="1884" y="196"/>
                </a:lnTo>
                <a:lnTo>
                  <a:pt x="1896" y="190"/>
                </a:lnTo>
                <a:lnTo>
                  <a:pt x="1902" y="178"/>
                </a:lnTo>
                <a:lnTo>
                  <a:pt x="1914" y="165"/>
                </a:lnTo>
                <a:lnTo>
                  <a:pt x="1927" y="159"/>
                </a:lnTo>
                <a:lnTo>
                  <a:pt x="1933" y="153"/>
                </a:lnTo>
                <a:lnTo>
                  <a:pt x="1945" y="147"/>
                </a:lnTo>
                <a:lnTo>
                  <a:pt x="1957" y="141"/>
                </a:lnTo>
                <a:lnTo>
                  <a:pt x="1963" y="135"/>
                </a:lnTo>
                <a:lnTo>
                  <a:pt x="1976" y="129"/>
                </a:lnTo>
                <a:lnTo>
                  <a:pt x="1988" y="123"/>
                </a:lnTo>
                <a:lnTo>
                  <a:pt x="1994" y="110"/>
                </a:lnTo>
                <a:lnTo>
                  <a:pt x="2006" y="98"/>
                </a:lnTo>
                <a:lnTo>
                  <a:pt x="2018" y="86"/>
                </a:lnTo>
                <a:lnTo>
                  <a:pt x="2025" y="80"/>
                </a:lnTo>
                <a:lnTo>
                  <a:pt x="2037" y="68"/>
                </a:lnTo>
                <a:lnTo>
                  <a:pt x="2049" y="61"/>
                </a:lnTo>
                <a:lnTo>
                  <a:pt x="2055" y="49"/>
                </a:lnTo>
                <a:lnTo>
                  <a:pt x="2067" y="43"/>
                </a:lnTo>
                <a:lnTo>
                  <a:pt x="2080" y="37"/>
                </a:lnTo>
                <a:lnTo>
                  <a:pt x="2086" y="31"/>
                </a:lnTo>
                <a:lnTo>
                  <a:pt x="2098" y="25"/>
                </a:lnTo>
                <a:lnTo>
                  <a:pt x="2110" y="19"/>
                </a:lnTo>
                <a:lnTo>
                  <a:pt x="2116" y="19"/>
                </a:lnTo>
                <a:lnTo>
                  <a:pt x="2129" y="13"/>
                </a:lnTo>
                <a:lnTo>
                  <a:pt x="2141" y="13"/>
                </a:lnTo>
                <a:lnTo>
                  <a:pt x="2147" y="6"/>
                </a:lnTo>
                <a:lnTo>
                  <a:pt x="2159" y="6"/>
                </a:lnTo>
                <a:lnTo>
                  <a:pt x="2171" y="6"/>
                </a:lnTo>
                <a:lnTo>
                  <a:pt x="2177" y="0"/>
                </a:lnTo>
                <a:lnTo>
                  <a:pt x="2190" y="0"/>
                </a:lnTo>
                <a:lnTo>
                  <a:pt x="2202" y="0"/>
                </a:lnTo>
                <a:lnTo>
                  <a:pt x="2208" y="0"/>
                </a:lnTo>
                <a:lnTo>
                  <a:pt x="2220" y="6"/>
                </a:lnTo>
                <a:lnTo>
                  <a:pt x="2233" y="6"/>
                </a:lnTo>
                <a:lnTo>
                  <a:pt x="2239" y="6"/>
                </a:lnTo>
                <a:lnTo>
                  <a:pt x="2251" y="6"/>
                </a:lnTo>
                <a:lnTo>
                  <a:pt x="2263" y="13"/>
                </a:lnTo>
                <a:lnTo>
                  <a:pt x="2269" y="13"/>
                </a:lnTo>
                <a:lnTo>
                  <a:pt x="2281" y="19"/>
                </a:lnTo>
                <a:lnTo>
                  <a:pt x="2294" y="19"/>
                </a:lnTo>
                <a:lnTo>
                  <a:pt x="2300" y="25"/>
                </a:lnTo>
                <a:lnTo>
                  <a:pt x="2312" y="25"/>
                </a:lnTo>
                <a:lnTo>
                  <a:pt x="2324" y="31"/>
                </a:lnTo>
                <a:lnTo>
                  <a:pt x="2330" y="37"/>
                </a:lnTo>
                <a:lnTo>
                  <a:pt x="2343" y="43"/>
                </a:lnTo>
                <a:lnTo>
                  <a:pt x="2355" y="43"/>
                </a:lnTo>
                <a:lnTo>
                  <a:pt x="2361" y="49"/>
                </a:lnTo>
                <a:lnTo>
                  <a:pt x="2373" y="55"/>
                </a:lnTo>
                <a:lnTo>
                  <a:pt x="2385" y="61"/>
                </a:lnTo>
                <a:lnTo>
                  <a:pt x="2392" y="68"/>
                </a:lnTo>
                <a:lnTo>
                  <a:pt x="2404" y="74"/>
                </a:lnTo>
                <a:lnTo>
                  <a:pt x="2416" y="80"/>
                </a:lnTo>
                <a:lnTo>
                  <a:pt x="2422" y="86"/>
                </a:lnTo>
                <a:lnTo>
                  <a:pt x="2434" y="92"/>
                </a:lnTo>
                <a:lnTo>
                  <a:pt x="2447" y="98"/>
                </a:lnTo>
                <a:lnTo>
                  <a:pt x="2453" y="104"/>
                </a:lnTo>
                <a:lnTo>
                  <a:pt x="2465" y="110"/>
                </a:lnTo>
                <a:lnTo>
                  <a:pt x="2477" y="116"/>
                </a:lnTo>
                <a:lnTo>
                  <a:pt x="2483" y="123"/>
                </a:lnTo>
                <a:lnTo>
                  <a:pt x="2496" y="129"/>
                </a:lnTo>
                <a:lnTo>
                  <a:pt x="2508" y="135"/>
                </a:lnTo>
                <a:lnTo>
                  <a:pt x="2514" y="141"/>
                </a:lnTo>
                <a:lnTo>
                  <a:pt x="2526" y="147"/>
                </a:lnTo>
                <a:lnTo>
                  <a:pt x="2538" y="153"/>
                </a:lnTo>
                <a:lnTo>
                  <a:pt x="2544" y="159"/>
                </a:lnTo>
                <a:lnTo>
                  <a:pt x="2557" y="165"/>
                </a:lnTo>
                <a:lnTo>
                  <a:pt x="2569" y="171"/>
                </a:lnTo>
                <a:lnTo>
                  <a:pt x="2575" y="178"/>
                </a:lnTo>
                <a:lnTo>
                  <a:pt x="2587" y="184"/>
                </a:lnTo>
                <a:lnTo>
                  <a:pt x="2600" y="190"/>
                </a:lnTo>
                <a:lnTo>
                  <a:pt x="2606" y="196"/>
                </a:lnTo>
                <a:lnTo>
                  <a:pt x="2618" y="202"/>
                </a:lnTo>
                <a:lnTo>
                  <a:pt x="2630" y="208"/>
                </a:lnTo>
                <a:lnTo>
                  <a:pt x="2636" y="214"/>
                </a:lnTo>
                <a:lnTo>
                  <a:pt x="2648" y="226"/>
                </a:lnTo>
                <a:lnTo>
                  <a:pt x="2661" y="226"/>
                </a:lnTo>
                <a:lnTo>
                  <a:pt x="2667" y="233"/>
                </a:lnTo>
                <a:lnTo>
                  <a:pt x="2679" y="239"/>
                </a:lnTo>
                <a:lnTo>
                  <a:pt x="2691" y="245"/>
                </a:lnTo>
                <a:lnTo>
                  <a:pt x="2697" y="251"/>
                </a:lnTo>
                <a:lnTo>
                  <a:pt x="2710" y="257"/>
                </a:lnTo>
                <a:lnTo>
                  <a:pt x="2722" y="263"/>
                </a:lnTo>
                <a:lnTo>
                  <a:pt x="2728" y="269"/>
                </a:lnTo>
                <a:lnTo>
                  <a:pt x="2740" y="275"/>
                </a:lnTo>
                <a:lnTo>
                  <a:pt x="2752" y="281"/>
                </a:lnTo>
                <a:lnTo>
                  <a:pt x="2759" y="287"/>
                </a:lnTo>
                <a:lnTo>
                  <a:pt x="2771" y="287"/>
                </a:lnTo>
                <a:lnTo>
                  <a:pt x="2783" y="294"/>
                </a:lnTo>
                <a:lnTo>
                  <a:pt x="2789" y="300"/>
                </a:lnTo>
                <a:lnTo>
                  <a:pt x="2801" y="306"/>
                </a:lnTo>
                <a:lnTo>
                  <a:pt x="2814" y="306"/>
                </a:lnTo>
                <a:lnTo>
                  <a:pt x="2820" y="312"/>
                </a:lnTo>
                <a:lnTo>
                  <a:pt x="2832" y="318"/>
                </a:lnTo>
                <a:lnTo>
                  <a:pt x="2844" y="318"/>
                </a:lnTo>
                <a:lnTo>
                  <a:pt x="2850" y="324"/>
                </a:lnTo>
                <a:lnTo>
                  <a:pt x="2863" y="330"/>
                </a:lnTo>
                <a:lnTo>
                  <a:pt x="2875" y="330"/>
                </a:lnTo>
                <a:lnTo>
                  <a:pt x="2881" y="336"/>
                </a:lnTo>
                <a:lnTo>
                  <a:pt x="2893" y="336"/>
                </a:lnTo>
                <a:lnTo>
                  <a:pt x="2905" y="342"/>
                </a:lnTo>
                <a:lnTo>
                  <a:pt x="2911" y="349"/>
                </a:lnTo>
                <a:lnTo>
                  <a:pt x="2924" y="349"/>
                </a:lnTo>
                <a:lnTo>
                  <a:pt x="2936" y="349"/>
                </a:lnTo>
                <a:lnTo>
                  <a:pt x="2942" y="355"/>
                </a:lnTo>
                <a:lnTo>
                  <a:pt x="2954" y="355"/>
                </a:lnTo>
                <a:lnTo>
                  <a:pt x="2967" y="361"/>
                </a:lnTo>
                <a:lnTo>
                  <a:pt x="2973" y="361"/>
                </a:lnTo>
                <a:lnTo>
                  <a:pt x="2985" y="361"/>
                </a:lnTo>
                <a:lnTo>
                  <a:pt x="2997" y="367"/>
                </a:lnTo>
                <a:lnTo>
                  <a:pt x="3003" y="367"/>
                </a:lnTo>
                <a:lnTo>
                  <a:pt x="3015" y="367"/>
                </a:lnTo>
                <a:lnTo>
                  <a:pt x="3028" y="373"/>
                </a:lnTo>
                <a:lnTo>
                  <a:pt x="3034" y="373"/>
                </a:lnTo>
                <a:lnTo>
                  <a:pt x="3046" y="373"/>
                </a:lnTo>
                <a:lnTo>
                  <a:pt x="3058" y="379"/>
                </a:lnTo>
                <a:lnTo>
                  <a:pt x="3064" y="379"/>
                </a:lnTo>
                <a:lnTo>
                  <a:pt x="3077" y="379"/>
                </a:lnTo>
                <a:lnTo>
                  <a:pt x="3083" y="379"/>
                </a:lnTo>
                <a:lnTo>
                  <a:pt x="3095" y="379"/>
                </a:lnTo>
                <a:lnTo>
                  <a:pt x="3107" y="385"/>
                </a:lnTo>
                <a:lnTo>
                  <a:pt x="3113" y="385"/>
                </a:lnTo>
                <a:lnTo>
                  <a:pt x="3126" y="385"/>
                </a:lnTo>
                <a:lnTo>
                  <a:pt x="3138" y="385"/>
                </a:lnTo>
                <a:lnTo>
                  <a:pt x="3144" y="385"/>
                </a:lnTo>
                <a:lnTo>
                  <a:pt x="3156" y="391"/>
                </a:lnTo>
                <a:lnTo>
                  <a:pt x="3168" y="391"/>
                </a:lnTo>
                <a:lnTo>
                  <a:pt x="3175" y="391"/>
                </a:lnTo>
                <a:lnTo>
                  <a:pt x="3187" y="391"/>
                </a:lnTo>
                <a:lnTo>
                  <a:pt x="3199" y="391"/>
                </a:lnTo>
                <a:lnTo>
                  <a:pt x="3205" y="391"/>
                </a:lnTo>
                <a:lnTo>
                  <a:pt x="3217" y="397"/>
                </a:lnTo>
                <a:lnTo>
                  <a:pt x="3230" y="397"/>
                </a:lnTo>
                <a:lnTo>
                  <a:pt x="3236" y="397"/>
                </a:lnTo>
                <a:lnTo>
                  <a:pt x="3248" y="397"/>
                </a:lnTo>
                <a:lnTo>
                  <a:pt x="3260" y="397"/>
                </a:lnTo>
                <a:lnTo>
                  <a:pt x="3266" y="397"/>
                </a:lnTo>
                <a:lnTo>
                  <a:pt x="3278" y="404"/>
                </a:lnTo>
                <a:lnTo>
                  <a:pt x="3291" y="404"/>
                </a:lnTo>
                <a:lnTo>
                  <a:pt x="3297" y="404"/>
                </a:lnTo>
                <a:lnTo>
                  <a:pt x="3309" y="404"/>
                </a:lnTo>
                <a:lnTo>
                  <a:pt x="3321" y="404"/>
                </a:lnTo>
                <a:lnTo>
                  <a:pt x="3327" y="404"/>
                </a:lnTo>
                <a:lnTo>
                  <a:pt x="3340" y="404"/>
                </a:lnTo>
                <a:lnTo>
                  <a:pt x="3352" y="404"/>
                </a:lnTo>
                <a:lnTo>
                  <a:pt x="3358" y="404"/>
                </a:lnTo>
                <a:lnTo>
                  <a:pt x="3370" y="410"/>
                </a:lnTo>
                <a:lnTo>
                  <a:pt x="3382" y="410"/>
                </a:lnTo>
                <a:lnTo>
                  <a:pt x="3389" y="410"/>
                </a:lnTo>
                <a:lnTo>
                  <a:pt x="3401" y="410"/>
                </a:lnTo>
                <a:lnTo>
                  <a:pt x="3413" y="410"/>
                </a:lnTo>
                <a:lnTo>
                  <a:pt x="3419" y="410"/>
                </a:lnTo>
                <a:lnTo>
                  <a:pt x="3431" y="410"/>
                </a:lnTo>
                <a:lnTo>
                  <a:pt x="3444" y="410"/>
                </a:lnTo>
                <a:lnTo>
                  <a:pt x="3450" y="410"/>
                </a:lnTo>
                <a:lnTo>
                  <a:pt x="3462" y="410"/>
                </a:lnTo>
                <a:lnTo>
                  <a:pt x="3474" y="416"/>
                </a:lnTo>
                <a:lnTo>
                  <a:pt x="3480" y="416"/>
                </a:lnTo>
                <a:lnTo>
                  <a:pt x="3493" y="416"/>
                </a:lnTo>
                <a:lnTo>
                  <a:pt x="3505" y="416"/>
                </a:lnTo>
                <a:lnTo>
                  <a:pt x="3511" y="416"/>
                </a:lnTo>
                <a:lnTo>
                  <a:pt x="3523" y="416"/>
                </a:lnTo>
                <a:lnTo>
                  <a:pt x="3535" y="416"/>
                </a:lnTo>
                <a:lnTo>
                  <a:pt x="3542" y="416"/>
                </a:lnTo>
                <a:lnTo>
                  <a:pt x="3554" y="416"/>
                </a:lnTo>
                <a:lnTo>
                  <a:pt x="3566" y="416"/>
                </a:lnTo>
                <a:lnTo>
                  <a:pt x="3572" y="416"/>
                </a:lnTo>
                <a:lnTo>
                  <a:pt x="3584" y="416"/>
                </a:lnTo>
                <a:lnTo>
                  <a:pt x="3597" y="416"/>
                </a:lnTo>
                <a:lnTo>
                  <a:pt x="3603" y="416"/>
                </a:lnTo>
                <a:lnTo>
                  <a:pt x="3615" y="416"/>
                </a:lnTo>
                <a:lnTo>
                  <a:pt x="3627" y="422"/>
                </a:lnTo>
                <a:lnTo>
                  <a:pt x="3633" y="422"/>
                </a:lnTo>
                <a:lnTo>
                  <a:pt x="3645" y="422"/>
                </a:lnTo>
                <a:lnTo>
                  <a:pt x="3658" y="422"/>
                </a:lnTo>
                <a:lnTo>
                  <a:pt x="3664" y="422"/>
                </a:lnTo>
                <a:lnTo>
                  <a:pt x="3676" y="422"/>
                </a:lnTo>
                <a:lnTo>
                  <a:pt x="3688" y="422"/>
                </a:lnTo>
                <a:lnTo>
                  <a:pt x="3694" y="422"/>
                </a:lnTo>
                <a:lnTo>
                  <a:pt x="3707" y="422"/>
                </a:lnTo>
                <a:lnTo>
                  <a:pt x="3719" y="422"/>
                </a:lnTo>
                <a:lnTo>
                  <a:pt x="3725" y="422"/>
                </a:lnTo>
                <a:lnTo>
                  <a:pt x="3737" y="422"/>
                </a:lnTo>
                <a:lnTo>
                  <a:pt x="3749" y="422"/>
                </a:lnTo>
                <a:lnTo>
                  <a:pt x="3756" y="422"/>
                </a:lnTo>
                <a:lnTo>
                  <a:pt x="3768" y="422"/>
                </a:lnTo>
                <a:lnTo>
                  <a:pt x="3780" y="422"/>
                </a:lnTo>
                <a:lnTo>
                  <a:pt x="3786" y="422"/>
                </a:lnTo>
                <a:lnTo>
                  <a:pt x="3798" y="422"/>
                </a:lnTo>
                <a:lnTo>
                  <a:pt x="3811" y="422"/>
                </a:lnTo>
                <a:lnTo>
                  <a:pt x="3817" y="422"/>
                </a:lnTo>
                <a:lnTo>
                  <a:pt x="3829" y="422"/>
                </a:lnTo>
                <a:lnTo>
                  <a:pt x="3841" y="422"/>
                </a:lnTo>
                <a:lnTo>
                  <a:pt x="3847" y="422"/>
                </a:lnTo>
                <a:lnTo>
                  <a:pt x="3860" y="422"/>
                </a:lnTo>
                <a:lnTo>
                  <a:pt x="3872" y="428"/>
                </a:lnTo>
                <a:lnTo>
                  <a:pt x="3878" y="428"/>
                </a:lnTo>
                <a:lnTo>
                  <a:pt x="3890" y="428"/>
                </a:lnTo>
                <a:lnTo>
                  <a:pt x="3902" y="428"/>
                </a:lnTo>
                <a:lnTo>
                  <a:pt x="3909" y="428"/>
                </a:lnTo>
                <a:lnTo>
                  <a:pt x="3921" y="428"/>
                </a:lnTo>
                <a:lnTo>
                  <a:pt x="3933" y="428"/>
                </a:lnTo>
                <a:lnTo>
                  <a:pt x="3939" y="428"/>
                </a:lnTo>
                <a:lnTo>
                  <a:pt x="3951" y="428"/>
                </a:lnTo>
                <a:lnTo>
                  <a:pt x="3964" y="428"/>
                </a:lnTo>
                <a:lnTo>
                  <a:pt x="3970" y="428"/>
                </a:lnTo>
                <a:lnTo>
                  <a:pt x="3982" y="428"/>
                </a:lnTo>
                <a:lnTo>
                  <a:pt x="3994" y="428"/>
                </a:lnTo>
                <a:lnTo>
                  <a:pt x="4000" y="428"/>
                </a:lnTo>
                <a:lnTo>
                  <a:pt x="4013" y="428"/>
                </a:lnTo>
                <a:lnTo>
                  <a:pt x="4025" y="428"/>
                </a:lnTo>
                <a:lnTo>
                  <a:pt x="4031" y="428"/>
                </a:lnTo>
                <a:lnTo>
                  <a:pt x="4043" y="428"/>
                </a:lnTo>
                <a:lnTo>
                  <a:pt x="4055" y="428"/>
                </a:lnTo>
                <a:lnTo>
                  <a:pt x="4061" y="428"/>
                </a:lnTo>
                <a:lnTo>
                  <a:pt x="4074" y="428"/>
                </a:lnTo>
                <a:lnTo>
                  <a:pt x="4074" y="477"/>
                </a:lnTo>
                <a:lnTo>
                  <a:pt x="4061" y="477"/>
                </a:lnTo>
                <a:lnTo>
                  <a:pt x="4055" y="477"/>
                </a:lnTo>
                <a:lnTo>
                  <a:pt x="4043" y="477"/>
                </a:lnTo>
                <a:lnTo>
                  <a:pt x="4031" y="477"/>
                </a:lnTo>
                <a:lnTo>
                  <a:pt x="4025" y="477"/>
                </a:lnTo>
                <a:lnTo>
                  <a:pt x="4013" y="477"/>
                </a:lnTo>
                <a:lnTo>
                  <a:pt x="4000" y="477"/>
                </a:lnTo>
                <a:lnTo>
                  <a:pt x="3994" y="477"/>
                </a:lnTo>
                <a:lnTo>
                  <a:pt x="3982" y="477"/>
                </a:lnTo>
                <a:lnTo>
                  <a:pt x="3970" y="477"/>
                </a:lnTo>
                <a:lnTo>
                  <a:pt x="3964" y="477"/>
                </a:lnTo>
                <a:lnTo>
                  <a:pt x="3951" y="477"/>
                </a:lnTo>
                <a:lnTo>
                  <a:pt x="3939" y="477"/>
                </a:lnTo>
                <a:lnTo>
                  <a:pt x="3933" y="477"/>
                </a:lnTo>
                <a:lnTo>
                  <a:pt x="3921" y="477"/>
                </a:lnTo>
                <a:lnTo>
                  <a:pt x="3909" y="477"/>
                </a:lnTo>
                <a:lnTo>
                  <a:pt x="3902" y="477"/>
                </a:lnTo>
                <a:lnTo>
                  <a:pt x="3890" y="477"/>
                </a:lnTo>
                <a:lnTo>
                  <a:pt x="3878" y="477"/>
                </a:lnTo>
                <a:lnTo>
                  <a:pt x="3872" y="477"/>
                </a:lnTo>
                <a:lnTo>
                  <a:pt x="3860" y="477"/>
                </a:lnTo>
                <a:lnTo>
                  <a:pt x="3847" y="477"/>
                </a:lnTo>
                <a:lnTo>
                  <a:pt x="3841" y="477"/>
                </a:lnTo>
                <a:lnTo>
                  <a:pt x="3829" y="477"/>
                </a:lnTo>
                <a:lnTo>
                  <a:pt x="3817" y="477"/>
                </a:lnTo>
                <a:lnTo>
                  <a:pt x="3811" y="477"/>
                </a:lnTo>
                <a:lnTo>
                  <a:pt x="3798" y="477"/>
                </a:lnTo>
                <a:lnTo>
                  <a:pt x="3786" y="477"/>
                </a:lnTo>
                <a:lnTo>
                  <a:pt x="3780" y="477"/>
                </a:lnTo>
                <a:lnTo>
                  <a:pt x="3768" y="477"/>
                </a:lnTo>
                <a:lnTo>
                  <a:pt x="3756" y="477"/>
                </a:lnTo>
                <a:lnTo>
                  <a:pt x="3749" y="477"/>
                </a:lnTo>
                <a:lnTo>
                  <a:pt x="3737" y="477"/>
                </a:lnTo>
                <a:lnTo>
                  <a:pt x="3725" y="477"/>
                </a:lnTo>
                <a:lnTo>
                  <a:pt x="3719" y="477"/>
                </a:lnTo>
                <a:lnTo>
                  <a:pt x="3707" y="477"/>
                </a:lnTo>
                <a:lnTo>
                  <a:pt x="3694" y="477"/>
                </a:lnTo>
                <a:lnTo>
                  <a:pt x="3688" y="471"/>
                </a:lnTo>
                <a:lnTo>
                  <a:pt x="3676" y="471"/>
                </a:lnTo>
                <a:lnTo>
                  <a:pt x="3664" y="471"/>
                </a:lnTo>
                <a:lnTo>
                  <a:pt x="3658" y="471"/>
                </a:lnTo>
                <a:lnTo>
                  <a:pt x="3645" y="471"/>
                </a:lnTo>
                <a:lnTo>
                  <a:pt x="3633" y="471"/>
                </a:lnTo>
                <a:lnTo>
                  <a:pt x="3627" y="471"/>
                </a:lnTo>
                <a:lnTo>
                  <a:pt x="3615" y="471"/>
                </a:lnTo>
                <a:lnTo>
                  <a:pt x="3603" y="471"/>
                </a:lnTo>
                <a:lnTo>
                  <a:pt x="3597" y="471"/>
                </a:lnTo>
                <a:lnTo>
                  <a:pt x="3584" y="471"/>
                </a:lnTo>
                <a:lnTo>
                  <a:pt x="3572" y="471"/>
                </a:lnTo>
                <a:lnTo>
                  <a:pt x="3566" y="471"/>
                </a:lnTo>
                <a:lnTo>
                  <a:pt x="3554" y="471"/>
                </a:lnTo>
                <a:lnTo>
                  <a:pt x="3542" y="471"/>
                </a:lnTo>
                <a:lnTo>
                  <a:pt x="3535" y="471"/>
                </a:lnTo>
                <a:lnTo>
                  <a:pt x="3523" y="471"/>
                </a:lnTo>
                <a:lnTo>
                  <a:pt x="3511" y="471"/>
                </a:lnTo>
                <a:lnTo>
                  <a:pt x="3505" y="471"/>
                </a:lnTo>
                <a:lnTo>
                  <a:pt x="3493" y="471"/>
                </a:lnTo>
                <a:lnTo>
                  <a:pt x="3480" y="471"/>
                </a:lnTo>
                <a:lnTo>
                  <a:pt x="3474" y="471"/>
                </a:lnTo>
                <a:lnTo>
                  <a:pt x="3462" y="471"/>
                </a:lnTo>
                <a:lnTo>
                  <a:pt x="3450" y="471"/>
                </a:lnTo>
                <a:lnTo>
                  <a:pt x="3444" y="471"/>
                </a:lnTo>
                <a:lnTo>
                  <a:pt x="3431" y="471"/>
                </a:lnTo>
                <a:lnTo>
                  <a:pt x="3419" y="471"/>
                </a:lnTo>
                <a:lnTo>
                  <a:pt x="3413" y="471"/>
                </a:lnTo>
                <a:lnTo>
                  <a:pt x="3401" y="471"/>
                </a:lnTo>
                <a:lnTo>
                  <a:pt x="3389" y="465"/>
                </a:lnTo>
                <a:lnTo>
                  <a:pt x="3382" y="465"/>
                </a:lnTo>
                <a:lnTo>
                  <a:pt x="3370" y="465"/>
                </a:lnTo>
                <a:lnTo>
                  <a:pt x="3358" y="465"/>
                </a:lnTo>
                <a:lnTo>
                  <a:pt x="3352" y="465"/>
                </a:lnTo>
                <a:lnTo>
                  <a:pt x="3340" y="465"/>
                </a:lnTo>
                <a:lnTo>
                  <a:pt x="3327" y="465"/>
                </a:lnTo>
                <a:lnTo>
                  <a:pt x="3321" y="465"/>
                </a:lnTo>
                <a:lnTo>
                  <a:pt x="3309" y="465"/>
                </a:lnTo>
                <a:lnTo>
                  <a:pt x="3297" y="465"/>
                </a:lnTo>
                <a:lnTo>
                  <a:pt x="3291" y="465"/>
                </a:lnTo>
                <a:lnTo>
                  <a:pt x="3278" y="465"/>
                </a:lnTo>
                <a:lnTo>
                  <a:pt x="3266" y="465"/>
                </a:lnTo>
                <a:lnTo>
                  <a:pt x="3260" y="465"/>
                </a:lnTo>
                <a:lnTo>
                  <a:pt x="3248" y="465"/>
                </a:lnTo>
                <a:lnTo>
                  <a:pt x="3236" y="465"/>
                </a:lnTo>
                <a:lnTo>
                  <a:pt x="3230" y="459"/>
                </a:lnTo>
                <a:lnTo>
                  <a:pt x="3217" y="459"/>
                </a:lnTo>
                <a:lnTo>
                  <a:pt x="3205" y="459"/>
                </a:lnTo>
                <a:lnTo>
                  <a:pt x="3199" y="459"/>
                </a:lnTo>
                <a:lnTo>
                  <a:pt x="3187" y="459"/>
                </a:lnTo>
                <a:lnTo>
                  <a:pt x="3175" y="459"/>
                </a:lnTo>
                <a:lnTo>
                  <a:pt x="3168" y="459"/>
                </a:lnTo>
                <a:lnTo>
                  <a:pt x="3156" y="459"/>
                </a:lnTo>
                <a:lnTo>
                  <a:pt x="3144" y="459"/>
                </a:lnTo>
                <a:lnTo>
                  <a:pt x="3138" y="459"/>
                </a:lnTo>
                <a:lnTo>
                  <a:pt x="3126" y="459"/>
                </a:lnTo>
                <a:lnTo>
                  <a:pt x="3113" y="459"/>
                </a:lnTo>
                <a:lnTo>
                  <a:pt x="3107" y="452"/>
                </a:lnTo>
                <a:lnTo>
                  <a:pt x="3095" y="452"/>
                </a:lnTo>
                <a:lnTo>
                  <a:pt x="3083" y="452"/>
                </a:lnTo>
                <a:lnTo>
                  <a:pt x="3077" y="452"/>
                </a:lnTo>
                <a:lnTo>
                  <a:pt x="3064" y="452"/>
                </a:lnTo>
                <a:lnTo>
                  <a:pt x="3058" y="452"/>
                </a:lnTo>
                <a:lnTo>
                  <a:pt x="3046" y="452"/>
                </a:lnTo>
                <a:lnTo>
                  <a:pt x="3034" y="452"/>
                </a:lnTo>
                <a:lnTo>
                  <a:pt x="3028" y="446"/>
                </a:lnTo>
                <a:lnTo>
                  <a:pt x="3015" y="446"/>
                </a:lnTo>
                <a:lnTo>
                  <a:pt x="3003" y="446"/>
                </a:lnTo>
                <a:lnTo>
                  <a:pt x="2997" y="446"/>
                </a:lnTo>
                <a:lnTo>
                  <a:pt x="2985" y="446"/>
                </a:lnTo>
                <a:lnTo>
                  <a:pt x="2973" y="446"/>
                </a:lnTo>
                <a:lnTo>
                  <a:pt x="2967" y="440"/>
                </a:lnTo>
                <a:lnTo>
                  <a:pt x="2954" y="440"/>
                </a:lnTo>
                <a:lnTo>
                  <a:pt x="2942" y="440"/>
                </a:lnTo>
                <a:lnTo>
                  <a:pt x="2936" y="440"/>
                </a:lnTo>
                <a:lnTo>
                  <a:pt x="2924" y="440"/>
                </a:lnTo>
                <a:lnTo>
                  <a:pt x="2911" y="434"/>
                </a:lnTo>
                <a:lnTo>
                  <a:pt x="2905" y="434"/>
                </a:lnTo>
                <a:lnTo>
                  <a:pt x="2893" y="434"/>
                </a:lnTo>
                <a:lnTo>
                  <a:pt x="2881" y="434"/>
                </a:lnTo>
                <a:lnTo>
                  <a:pt x="2875" y="428"/>
                </a:lnTo>
                <a:lnTo>
                  <a:pt x="2863" y="428"/>
                </a:lnTo>
                <a:lnTo>
                  <a:pt x="2850" y="428"/>
                </a:lnTo>
                <a:lnTo>
                  <a:pt x="2844" y="422"/>
                </a:lnTo>
                <a:lnTo>
                  <a:pt x="2832" y="422"/>
                </a:lnTo>
                <a:lnTo>
                  <a:pt x="2820" y="422"/>
                </a:lnTo>
                <a:lnTo>
                  <a:pt x="2814" y="416"/>
                </a:lnTo>
                <a:lnTo>
                  <a:pt x="2801" y="416"/>
                </a:lnTo>
                <a:lnTo>
                  <a:pt x="2789" y="416"/>
                </a:lnTo>
                <a:lnTo>
                  <a:pt x="2783" y="410"/>
                </a:lnTo>
                <a:lnTo>
                  <a:pt x="2771" y="410"/>
                </a:lnTo>
                <a:lnTo>
                  <a:pt x="2759" y="404"/>
                </a:lnTo>
                <a:lnTo>
                  <a:pt x="2752" y="404"/>
                </a:lnTo>
                <a:lnTo>
                  <a:pt x="2740" y="404"/>
                </a:lnTo>
                <a:lnTo>
                  <a:pt x="2728" y="397"/>
                </a:lnTo>
                <a:lnTo>
                  <a:pt x="2722" y="397"/>
                </a:lnTo>
                <a:lnTo>
                  <a:pt x="2710" y="391"/>
                </a:lnTo>
                <a:lnTo>
                  <a:pt x="2697" y="391"/>
                </a:lnTo>
                <a:lnTo>
                  <a:pt x="2691" y="385"/>
                </a:lnTo>
                <a:lnTo>
                  <a:pt x="2679" y="385"/>
                </a:lnTo>
                <a:lnTo>
                  <a:pt x="2667" y="379"/>
                </a:lnTo>
                <a:lnTo>
                  <a:pt x="2661" y="379"/>
                </a:lnTo>
                <a:lnTo>
                  <a:pt x="2648" y="373"/>
                </a:lnTo>
                <a:lnTo>
                  <a:pt x="2636" y="373"/>
                </a:lnTo>
                <a:lnTo>
                  <a:pt x="2630" y="367"/>
                </a:lnTo>
                <a:lnTo>
                  <a:pt x="2618" y="367"/>
                </a:lnTo>
                <a:lnTo>
                  <a:pt x="2606" y="361"/>
                </a:lnTo>
                <a:lnTo>
                  <a:pt x="2600" y="361"/>
                </a:lnTo>
                <a:lnTo>
                  <a:pt x="2587" y="355"/>
                </a:lnTo>
                <a:lnTo>
                  <a:pt x="2575" y="355"/>
                </a:lnTo>
                <a:lnTo>
                  <a:pt x="2569" y="349"/>
                </a:lnTo>
                <a:lnTo>
                  <a:pt x="2557" y="349"/>
                </a:lnTo>
                <a:lnTo>
                  <a:pt x="2544" y="342"/>
                </a:lnTo>
                <a:lnTo>
                  <a:pt x="2538" y="336"/>
                </a:lnTo>
                <a:lnTo>
                  <a:pt x="2526" y="330"/>
                </a:lnTo>
                <a:lnTo>
                  <a:pt x="2514" y="330"/>
                </a:lnTo>
                <a:lnTo>
                  <a:pt x="2508" y="324"/>
                </a:lnTo>
                <a:lnTo>
                  <a:pt x="2496" y="318"/>
                </a:lnTo>
                <a:lnTo>
                  <a:pt x="2483" y="312"/>
                </a:lnTo>
                <a:lnTo>
                  <a:pt x="2477" y="306"/>
                </a:lnTo>
                <a:lnTo>
                  <a:pt x="2465" y="300"/>
                </a:lnTo>
                <a:lnTo>
                  <a:pt x="2453" y="294"/>
                </a:lnTo>
                <a:lnTo>
                  <a:pt x="2447" y="287"/>
                </a:lnTo>
                <a:lnTo>
                  <a:pt x="2434" y="281"/>
                </a:lnTo>
                <a:lnTo>
                  <a:pt x="2422" y="275"/>
                </a:lnTo>
                <a:lnTo>
                  <a:pt x="2416" y="269"/>
                </a:lnTo>
                <a:lnTo>
                  <a:pt x="2404" y="263"/>
                </a:lnTo>
                <a:lnTo>
                  <a:pt x="2392" y="257"/>
                </a:lnTo>
                <a:lnTo>
                  <a:pt x="2385" y="257"/>
                </a:lnTo>
                <a:lnTo>
                  <a:pt x="2373" y="251"/>
                </a:lnTo>
                <a:lnTo>
                  <a:pt x="2361" y="245"/>
                </a:lnTo>
                <a:lnTo>
                  <a:pt x="2355" y="239"/>
                </a:lnTo>
                <a:lnTo>
                  <a:pt x="2343" y="233"/>
                </a:lnTo>
                <a:lnTo>
                  <a:pt x="2330" y="226"/>
                </a:lnTo>
                <a:lnTo>
                  <a:pt x="2324" y="220"/>
                </a:lnTo>
                <a:lnTo>
                  <a:pt x="2312" y="214"/>
                </a:lnTo>
                <a:lnTo>
                  <a:pt x="2300" y="208"/>
                </a:lnTo>
                <a:lnTo>
                  <a:pt x="2294" y="208"/>
                </a:lnTo>
                <a:lnTo>
                  <a:pt x="2281" y="202"/>
                </a:lnTo>
                <a:lnTo>
                  <a:pt x="2269" y="196"/>
                </a:lnTo>
                <a:lnTo>
                  <a:pt x="2263" y="190"/>
                </a:lnTo>
                <a:lnTo>
                  <a:pt x="2251" y="190"/>
                </a:lnTo>
                <a:lnTo>
                  <a:pt x="2239" y="184"/>
                </a:lnTo>
                <a:lnTo>
                  <a:pt x="2233" y="178"/>
                </a:lnTo>
                <a:lnTo>
                  <a:pt x="2220" y="178"/>
                </a:lnTo>
                <a:lnTo>
                  <a:pt x="2208" y="171"/>
                </a:lnTo>
                <a:lnTo>
                  <a:pt x="2202" y="171"/>
                </a:lnTo>
                <a:lnTo>
                  <a:pt x="2190" y="165"/>
                </a:lnTo>
                <a:lnTo>
                  <a:pt x="2177" y="165"/>
                </a:lnTo>
                <a:lnTo>
                  <a:pt x="2171" y="165"/>
                </a:lnTo>
                <a:lnTo>
                  <a:pt x="2159" y="159"/>
                </a:lnTo>
                <a:lnTo>
                  <a:pt x="2147" y="159"/>
                </a:lnTo>
                <a:lnTo>
                  <a:pt x="2141" y="159"/>
                </a:lnTo>
                <a:lnTo>
                  <a:pt x="2129" y="159"/>
                </a:lnTo>
                <a:lnTo>
                  <a:pt x="2116" y="159"/>
                </a:lnTo>
                <a:lnTo>
                  <a:pt x="2110" y="159"/>
                </a:lnTo>
                <a:lnTo>
                  <a:pt x="2098" y="159"/>
                </a:lnTo>
                <a:lnTo>
                  <a:pt x="2086" y="159"/>
                </a:lnTo>
                <a:lnTo>
                  <a:pt x="2080" y="159"/>
                </a:lnTo>
                <a:lnTo>
                  <a:pt x="2067" y="165"/>
                </a:lnTo>
                <a:lnTo>
                  <a:pt x="2055" y="165"/>
                </a:lnTo>
                <a:lnTo>
                  <a:pt x="2049" y="171"/>
                </a:lnTo>
                <a:lnTo>
                  <a:pt x="2037" y="171"/>
                </a:lnTo>
                <a:lnTo>
                  <a:pt x="2025" y="178"/>
                </a:lnTo>
                <a:lnTo>
                  <a:pt x="2018" y="190"/>
                </a:lnTo>
                <a:lnTo>
                  <a:pt x="2006" y="196"/>
                </a:lnTo>
                <a:lnTo>
                  <a:pt x="1994" y="202"/>
                </a:lnTo>
                <a:lnTo>
                  <a:pt x="1988" y="208"/>
                </a:lnTo>
                <a:lnTo>
                  <a:pt x="1976" y="214"/>
                </a:lnTo>
                <a:lnTo>
                  <a:pt x="1963" y="214"/>
                </a:lnTo>
                <a:lnTo>
                  <a:pt x="1957" y="220"/>
                </a:lnTo>
                <a:lnTo>
                  <a:pt x="1945" y="220"/>
                </a:lnTo>
                <a:lnTo>
                  <a:pt x="1933" y="226"/>
                </a:lnTo>
                <a:lnTo>
                  <a:pt x="1927" y="233"/>
                </a:lnTo>
                <a:lnTo>
                  <a:pt x="1914" y="233"/>
                </a:lnTo>
                <a:lnTo>
                  <a:pt x="1902" y="245"/>
                </a:lnTo>
                <a:lnTo>
                  <a:pt x="1896" y="251"/>
                </a:lnTo>
                <a:lnTo>
                  <a:pt x="1884" y="257"/>
                </a:lnTo>
                <a:lnTo>
                  <a:pt x="1872" y="263"/>
                </a:lnTo>
                <a:lnTo>
                  <a:pt x="1866" y="275"/>
                </a:lnTo>
                <a:lnTo>
                  <a:pt x="1853" y="275"/>
                </a:lnTo>
                <a:lnTo>
                  <a:pt x="1841" y="275"/>
                </a:lnTo>
                <a:lnTo>
                  <a:pt x="1835" y="263"/>
                </a:lnTo>
                <a:lnTo>
                  <a:pt x="1823" y="263"/>
                </a:lnTo>
                <a:lnTo>
                  <a:pt x="1810" y="269"/>
                </a:lnTo>
                <a:lnTo>
                  <a:pt x="1804" y="275"/>
                </a:lnTo>
                <a:lnTo>
                  <a:pt x="1792" y="281"/>
                </a:lnTo>
                <a:lnTo>
                  <a:pt x="1780" y="294"/>
                </a:lnTo>
                <a:lnTo>
                  <a:pt x="1774" y="294"/>
                </a:lnTo>
                <a:lnTo>
                  <a:pt x="1762" y="294"/>
                </a:lnTo>
                <a:lnTo>
                  <a:pt x="1749" y="300"/>
                </a:lnTo>
                <a:lnTo>
                  <a:pt x="1743" y="312"/>
                </a:lnTo>
                <a:lnTo>
                  <a:pt x="1731" y="318"/>
                </a:lnTo>
                <a:lnTo>
                  <a:pt x="1719" y="324"/>
                </a:lnTo>
                <a:lnTo>
                  <a:pt x="1713" y="336"/>
                </a:lnTo>
                <a:lnTo>
                  <a:pt x="1700" y="349"/>
                </a:lnTo>
                <a:lnTo>
                  <a:pt x="1688" y="355"/>
                </a:lnTo>
                <a:lnTo>
                  <a:pt x="1682" y="361"/>
                </a:lnTo>
                <a:lnTo>
                  <a:pt x="1670" y="367"/>
                </a:lnTo>
                <a:lnTo>
                  <a:pt x="1658" y="373"/>
                </a:lnTo>
                <a:lnTo>
                  <a:pt x="1651" y="379"/>
                </a:lnTo>
                <a:lnTo>
                  <a:pt x="1639" y="385"/>
                </a:lnTo>
                <a:lnTo>
                  <a:pt x="1627" y="385"/>
                </a:lnTo>
                <a:lnTo>
                  <a:pt x="1621" y="391"/>
                </a:lnTo>
                <a:lnTo>
                  <a:pt x="1609" y="397"/>
                </a:lnTo>
                <a:lnTo>
                  <a:pt x="1596" y="404"/>
                </a:lnTo>
                <a:lnTo>
                  <a:pt x="1590" y="410"/>
                </a:lnTo>
                <a:lnTo>
                  <a:pt x="1578" y="416"/>
                </a:lnTo>
                <a:lnTo>
                  <a:pt x="1566" y="422"/>
                </a:lnTo>
                <a:lnTo>
                  <a:pt x="1560" y="422"/>
                </a:lnTo>
                <a:lnTo>
                  <a:pt x="1547" y="428"/>
                </a:lnTo>
                <a:lnTo>
                  <a:pt x="1535" y="428"/>
                </a:lnTo>
                <a:lnTo>
                  <a:pt x="1529" y="434"/>
                </a:lnTo>
                <a:lnTo>
                  <a:pt x="1517" y="434"/>
                </a:lnTo>
                <a:lnTo>
                  <a:pt x="1505" y="434"/>
                </a:lnTo>
                <a:lnTo>
                  <a:pt x="1499" y="440"/>
                </a:lnTo>
                <a:lnTo>
                  <a:pt x="1486" y="446"/>
                </a:lnTo>
                <a:lnTo>
                  <a:pt x="1474" y="452"/>
                </a:lnTo>
                <a:lnTo>
                  <a:pt x="1468" y="446"/>
                </a:lnTo>
                <a:lnTo>
                  <a:pt x="1456" y="446"/>
                </a:lnTo>
                <a:lnTo>
                  <a:pt x="1443" y="446"/>
                </a:lnTo>
                <a:lnTo>
                  <a:pt x="1437" y="446"/>
                </a:lnTo>
                <a:lnTo>
                  <a:pt x="1425" y="446"/>
                </a:lnTo>
                <a:lnTo>
                  <a:pt x="1413" y="452"/>
                </a:lnTo>
                <a:lnTo>
                  <a:pt x="1407" y="459"/>
                </a:lnTo>
                <a:lnTo>
                  <a:pt x="1395" y="452"/>
                </a:lnTo>
                <a:lnTo>
                  <a:pt x="1382" y="459"/>
                </a:lnTo>
                <a:lnTo>
                  <a:pt x="1376" y="465"/>
                </a:lnTo>
                <a:lnTo>
                  <a:pt x="1364" y="465"/>
                </a:lnTo>
                <a:lnTo>
                  <a:pt x="1352" y="471"/>
                </a:lnTo>
                <a:lnTo>
                  <a:pt x="1346" y="471"/>
                </a:lnTo>
                <a:lnTo>
                  <a:pt x="1333" y="471"/>
                </a:lnTo>
                <a:lnTo>
                  <a:pt x="1321" y="465"/>
                </a:lnTo>
                <a:lnTo>
                  <a:pt x="1315" y="459"/>
                </a:lnTo>
                <a:lnTo>
                  <a:pt x="1303" y="465"/>
                </a:lnTo>
                <a:lnTo>
                  <a:pt x="1291" y="465"/>
                </a:lnTo>
                <a:lnTo>
                  <a:pt x="1284" y="471"/>
                </a:lnTo>
                <a:lnTo>
                  <a:pt x="1272" y="471"/>
                </a:lnTo>
                <a:lnTo>
                  <a:pt x="1260" y="471"/>
                </a:lnTo>
                <a:lnTo>
                  <a:pt x="1254" y="471"/>
                </a:lnTo>
                <a:lnTo>
                  <a:pt x="1242" y="477"/>
                </a:lnTo>
                <a:lnTo>
                  <a:pt x="1229" y="477"/>
                </a:lnTo>
                <a:lnTo>
                  <a:pt x="1223" y="471"/>
                </a:lnTo>
                <a:lnTo>
                  <a:pt x="1211" y="477"/>
                </a:lnTo>
                <a:lnTo>
                  <a:pt x="1199" y="471"/>
                </a:lnTo>
                <a:lnTo>
                  <a:pt x="1193" y="471"/>
                </a:lnTo>
                <a:lnTo>
                  <a:pt x="1180" y="477"/>
                </a:lnTo>
                <a:lnTo>
                  <a:pt x="1168" y="477"/>
                </a:lnTo>
                <a:lnTo>
                  <a:pt x="1162" y="477"/>
                </a:lnTo>
                <a:lnTo>
                  <a:pt x="1150" y="477"/>
                </a:lnTo>
                <a:lnTo>
                  <a:pt x="1138" y="477"/>
                </a:lnTo>
                <a:lnTo>
                  <a:pt x="1131" y="477"/>
                </a:lnTo>
                <a:lnTo>
                  <a:pt x="1119" y="483"/>
                </a:lnTo>
                <a:lnTo>
                  <a:pt x="1107" y="483"/>
                </a:lnTo>
                <a:lnTo>
                  <a:pt x="1101" y="483"/>
                </a:lnTo>
                <a:lnTo>
                  <a:pt x="1089" y="483"/>
                </a:lnTo>
                <a:lnTo>
                  <a:pt x="1076" y="489"/>
                </a:lnTo>
                <a:lnTo>
                  <a:pt x="1070" y="489"/>
                </a:lnTo>
                <a:lnTo>
                  <a:pt x="1058" y="489"/>
                </a:lnTo>
                <a:lnTo>
                  <a:pt x="1046" y="489"/>
                </a:lnTo>
                <a:lnTo>
                  <a:pt x="1040" y="495"/>
                </a:lnTo>
                <a:lnTo>
                  <a:pt x="1028" y="495"/>
                </a:lnTo>
                <a:lnTo>
                  <a:pt x="1021" y="495"/>
                </a:lnTo>
                <a:lnTo>
                  <a:pt x="1009" y="495"/>
                </a:lnTo>
                <a:lnTo>
                  <a:pt x="997" y="501"/>
                </a:lnTo>
                <a:lnTo>
                  <a:pt x="991" y="501"/>
                </a:lnTo>
                <a:lnTo>
                  <a:pt x="979" y="501"/>
                </a:lnTo>
                <a:lnTo>
                  <a:pt x="966" y="501"/>
                </a:lnTo>
                <a:lnTo>
                  <a:pt x="960" y="507"/>
                </a:lnTo>
                <a:lnTo>
                  <a:pt x="948" y="507"/>
                </a:lnTo>
                <a:lnTo>
                  <a:pt x="936" y="507"/>
                </a:lnTo>
                <a:lnTo>
                  <a:pt x="930" y="507"/>
                </a:lnTo>
                <a:lnTo>
                  <a:pt x="917" y="507"/>
                </a:lnTo>
                <a:lnTo>
                  <a:pt x="905" y="507"/>
                </a:lnTo>
                <a:lnTo>
                  <a:pt x="899" y="507"/>
                </a:lnTo>
                <a:lnTo>
                  <a:pt x="887" y="507"/>
                </a:lnTo>
                <a:lnTo>
                  <a:pt x="875" y="507"/>
                </a:lnTo>
                <a:lnTo>
                  <a:pt x="868" y="507"/>
                </a:lnTo>
                <a:lnTo>
                  <a:pt x="856" y="507"/>
                </a:lnTo>
                <a:lnTo>
                  <a:pt x="844" y="507"/>
                </a:lnTo>
                <a:lnTo>
                  <a:pt x="838" y="513"/>
                </a:lnTo>
                <a:lnTo>
                  <a:pt x="826" y="513"/>
                </a:lnTo>
                <a:lnTo>
                  <a:pt x="813" y="513"/>
                </a:lnTo>
                <a:lnTo>
                  <a:pt x="807" y="513"/>
                </a:lnTo>
                <a:lnTo>
                  <a:pt x="795" y="513"/>
                </a:lnTo>
                <a:lnTo>
                  <a:pt x="783" y="513"/>
                </a:lnTo>
                <a:lnTo>
                  <a:pt x="777" y="513"/>
                </a:lnTo>
                <a:lnTo>
                  <a:pt x="764" y="513"/>
                </a:lnTo>
                <a:lnTo>
                  <a:pt x="752" y="513"/>
                </a:lnTo>
                <a:lnTo>
                  <a:pt x="746" y="513"/>
                </a:lnTo>
                <a:lnTo>
                  <a:pt x="734" y="513"/>
                </a:lnTo>
                <a:lnTo>
                  <a:pt x="722" y="520"/>
                </a:lnTo>
                <a:lnTo>
                  <a:pt x="716" y="520"/>
                </a:lnTo>
                <a:lnTo>
                  <a:pt x="703" y="520"/>
                </a:lnTo>
                <a:lnTo>
                  <a:pt x="691" y="520"/>
                </a:lnTo>
                <a:lnTo>
                  <a:pt x="685" y="520"/>
                </a:lnTo>
                <a:lnTo>
                  <a:pt x="673" y="520"/>
                </a:lnTo>
                <a:lnTo>
                  <a:pt x="661" y="520"/>
                </a:lnTo>
                <a:lnTo>
                  <a:pt x="654" y="520"/>
                </a:lnTo>
                <a:lnTo>
                  <a:pt x="642" y="520"/>
                </a:lnTo>
                <a:lnTo>
                  <a:pt x="630" y="520"/>
                </a:lnTo>
                <a:lnTo>
                  <a:pt x="624" y="520"/>
                </a:lnTo>
                <a:lnTo>
                  <a:pt x="612" y="520"/>
                </a:lnTo>
                <a:lnTo>
                  <a:pt x="599" y="520"/>
                </a:lnTo>
                <a:lnTo>
                  <a:pt x="593" y="520"/>
                </a:lnTo>
                <a:lnTo>
                  <a:pt x="581" y="520"/>
                </a:lnTo>
                <a:lnTo>
                  <a:pt x="569" y="520"/>
                </a:lnTo>
                <a:lnTo>
                  <a:pt x="563" y="520"/>
                </a:lnTo>
                <a:lnTo>
                  <a:pt x="550" y="520"/>
                </a:lnTo>
                <a:lnTo>
                  <a:pt x="538" y="520"/>
                </a:lnTo>
                <a:lnTo>
                  <a:pt x="532" y="526"/>
                </a:lnTo>
                <a:lnTo>
                  <a:pt x="520" y="526"/>
                </a:lnTo>
                <a:lnTo>
                  <a:pt x="508" y="526"/>
                </a:lnTo>
                <a:lnTo>
                  <a:pt x="501" y="526"/>
                </a:lnTo>
                <a:lnTo>
                  <a:pt x="489" y="526"/>
                </a:lnTo>
                <a:lnTo>
                  <a:pt x="477" y="526"/>
                </a:lnTo>
                <a:lnTo>
                  <a:pt x="471" y="526"/>
                </a:lnTo>
                <a:lnTo>
                  <a:pt x="459" y="526"/>
                </a:lnTo>
                <a:lnTo>
                  <a:pt x="446" y="526"/>
                </a:lnTo>
                <a:lnTo>
                  <a:pt x="440" y="526"/>
                </a:lnTo>
                <a:lnTo>
                  <a:pt x="428" y="526"/>
                </a:lnTo>
                <a:lnTo>
                  <a:pt x="416" y="526"/>
                </a:lnTo>
                <a:lnTo>
                  <a:pt x="410" y="526"/>
                </a:lnTo>
                <a:lnTo>
                  <a:pt x="397" y="526"/>
                </a:lnTo>
                <a:lnTo>
                  <a:pt x="385" y="526"/>
                </a:lnTo>
                <a:lnTo>
                  <a:pt x="379" y="526"/>
                </a:lnTo>
                <a:lnTo>
                  <a:pt x="367" y="526"/>
                </a:lnTo>
                <a:lnTo>
                  <a:pt x="355" y="526"/>
                </a:lnTo>
                <a:lnTo>
                  <a:pt x="349" y="526"/>
                </a:lnTo>
                <a:lnTo>
                  <a:pt x="336" y="526"/>
                </a:lnTo>
                <a:lnTo>
                  <a:pt x="324" y="526"/>
                </a:lnTo>
                <a:lnTo>
                  <a:pt x="318" y="526"/>
                </a:lnTo>
                <a:lnTo>
                  <a:pt x="306" y="526"/>
                </a:lnTo>
                <a:lnTo>
                  <a:pt x="293" y="526"/>
                </a:lnTo>
                <a:lnTo>
                  <a:pt x="287" y="526"/>
                </a:lnTo>
                <a:lnTo>
                  <a:pt x="275" y="526"/>
                </a:lnTo>
                <a:lnTo>
                  <a:pt x="263" y="526"/>
                </a:lnTo>
                <a:lnTo>
                  <a:pt x="257" y="526"/>
                </a:lnTo>
                <a:lnTo>
                  <a:pt x="245" y="526"/>
                </a:lnTo>
                <a:lnTo>
                  <a:pt x="232" y="526"/>
                </a:lnTo>
                <a:lnTo>
                  <a:pt x="226" y="526"/>
                </a:lnTo>
                <a:lnTo>
                  <a:pt x="214" y="526"/>
                </a:lnTo>
                <a:lnTo>
                  <a:pt x="202" y="526"/>
                </a:lnTo>
                <a:lnTo>
                  <a:pt x="196" y="526"/>
                </a:lnTo>
                <a:lnTo>
                  <a:pt x="183" y="526"/>
                </a:lnTo>
                <a:lnTo>
                  <a:pt x="171" y="526"/>
                </a:lnTo>
                <a:lnTo>
                  <a:pt x="165" y="526"/>
                </a:lnTo>
                <a:lnTo>
                  <a:pt x="153" y="526"/>
                </a:lnTo>
                <a:lnTo>
                  <a:pt x="141" y="526"/>
                </a:lnTo>
                <a:lnTo>
                  <a:pt x="134" y="526"/>
                </a:lnTo>
                <a:lnTo>
                  <a:pt x="122" y="526"/>
                </a:lnTo>
                <a:lnTo>
                  <a:pt x="110" y="526"/>
                </a:lnTo>
                <a:lnTo>
                  <a:pt x="104" y="526"/>
                </a:lnTo>
                <a:lnTo>
                  <a:pt x="92" y="526"/>
                </a:lnTo>
                <a:lnTo>
                  <a:pt x="79" y="526"/>
                </a:lnTo>
                <a:lnTo>
                  <a:pt x="73" y="526"/>
                </a:lnTo>
                <a:lnTo>
                  <a:pt x="61" y="526"/>
                </a:lnTo>
                <a:lnTo>
                  <a:pt x="49" y="526"/>
                </a:lnTo>
                <a:lnTo>
                  <a:pt x="43" y="526"/>
                </a:lnTo>
                <a:lnTo>
                  <a:pt x="30" y="526"/>
                </a:lnTo>
                <a:lnTo>
                  <a:pt x="18" y="526"/>
                </a:lnTo>
                <a:lnTo>
                  <a:pt x="12" y="526"/>
                </a:lnTo>
                <a:lnTo>
                  <a:pt x="0" y="526"/>
                </a:lnTo>
                <a:close/>
              </a:path>
            </a:pathLst>
          </a:custGeom>
          <a:solidFill>
            <a:srgbClr val="FF00FF"/>
          </a:solidFill>
          <a:ln w="9525">
            <a:noFill/>
            <a:round/>
            <a:headEnd/>
            <a:tailEnd/>
          </a:ln>
        </p:spPr>
        <p:txBody>
          <a:bodyPr/>
          <a:lstStyle/>
          <a:p>
            <a:endParaRPr lang="en-GB"/>
          </a:p>
        </p:txBody>
      </p:sp>
      <p:sp>
        <p:nvSpPr>
          <p:cNvPr id="37906" name="Line 1018"/>
          <p:cNvSpPr>
            <a:spLocks noChangeShapeType="1"/>
          </p:cNvSpPr>
          <p:nvPr/>
        </p:nvSpPr>
        <p:spPr bwMode="auto">
          <a:xfrm>
            <a:off x="7280275" y="3889375"/>
            <a:ext cx="1588" cy="1978025"/>
          </a:xfrm>
          <a:prstGeom prst="line">
            <a:avLst/>
          </a:prstGeom>
          <a:noFill/>
          <a:ln w="19050">
            <a:solidFill>
              <a:srgbClr val="000080"/>
            </a:solidFill>
            <a:round/>
            <a:headEnd/>
            <a:tailEnd/>
          </a:ln>
        </p:spPr>
        <p:txBody>
          <a:bodyPr/>
          <a:lstStyle/>
          <a:p>
            <a:endParaRPr lang="en-GB"/>
          </a:p>
        </p:txBody>
      </p:sp>
      <p:sp>
        <p:nvSpPr>
          <p:cNvPr id="37907" name="Line 1019"/>
          <p:cNvSpPr>
            <a:spLocks noChangeShapeType="1"/>
          </p:cNvSpPr>
          <p:nvPr/>
        </p:nvSpPr>
        <p:spPr bwMode="auto">
          <a:xfrm>
            <a:off x="7280275" y="5867400"/>
            <a:ext cx="47625" cy="1588"/>
          </a:xfrm>
          <a:prstGeom prst="line">
            <a:avLst/>
          </a:prstGeom>
          <a:noFill/>
          <a:ln w="19050">
            <a:solidFill>
              <a:srgbClr val="000080"/>
            </a:solidFill>
            <a:round/>
            <a:headEnd/>
            <a:tailEnd/>
          </a:ln>
        </p:spPr>
        <p:txBody>
          <a:bodyPr/>
          <a:lstStyle/>
          <a:p>
            <a:endParaRPr lang="en-GB"/>
          </a:p>
        </p:txBody>
      </p:sp>
      <p:sp>
        <p:nvSpPr>
          <p:cNvPr id="37908" name="Line 1020"/>
          <p:cNvSpPr>
            <a:spLocks noChangeShapeType="1"/>
          </p:cNvSpPr>
          <p:nvPr/>
        </p:nvSpPr>
        <p:spPr bwMode="auto">
          <a:xfrm>
            <a:off x="7280275" y="5372100"/>
            <a:ext cx="47625" cy="1588"/>
          </a:xfrm>
          <a:prstGeom prst="line">
            <a:avLst/>
          </a:prstGeom>
          <a:noFill/>
          <a:ln w="19050">
            <a:solidFill>
              <a:srgbClr val="000080"/>
            </a:solidFill>
            <a:round/>
            <a:headEnd/>
            <a:tailEnd/>
          </a:ln>
        </p:spPr>
        <p:txBody>
          <a:bodyPr/>
          <a:lstStyle/>
          <a:p>
            <a:endParaRPr lang="en-GB"/>
          </a:p>
        </p:txBody>
      </p:sp>
      <p:sp>
        <p:nvSpPr>
          <p:cNvPr id="37909" name="Line 1021"/>
          <p:cNvSpPr>
            <a:spLocks noChangeShapeType="1"/>
          </p:cNvSpPr>
          <p:nvPr/>
        </p:nvSpPr>
        <p:spPr bwMode="auto">
          <a:xfrm>
            <a:off x="7280275" y="4878388"/>
            <a:ext cx="47625" cy="1587"/>
          </a:xfrm>
          <a:prstGeom prst="line">
            <a:avLst/>
          </a:prstGeom>
          <a:noFill/>
          <a:ln w="19050">
            <a:solidFill>
              <a:srgbClr val="000080"/>
            </a:solidFill>
            <a:round/>
            <a:headEnd/>
            <a:tailEnd/>
          </a:ln>
        </p:spPr>
        <p:txBody>
          <a:bodyPr/>
          <a:lstStyle/>
          <a:p>
            <a:endParaRPr lang="en-GB"/>
          </a:p>
        </p:txBody>
      </p:sp>
      <p:sp>
        <p:nvSpPr>
          <p:cNvPr id="37910" name="Line 1022"/>
          <p:cNvSpPr>
            <a:spLocks noChangeShapeType="1"/>
          </p:cNvSpPr>
          <p:nvPr/>
        </p:nvSpPr>
        <p:spPr bwMode="auto">
          <a:xfrm>
            <a:off x="812800" y="5867400"/>
            <a:ext cx="6467475" cy="1588"/>
          </a:xfrm>
          <a:prstGeom prst="line">
            <a:avLst/>
          </a:prstGeom>
          <a:noFill/>
          <a:ln w="19050">
            <a:solidFill>
              <a:srgbClr val="000080"/>
            </a:solidFill>
            <a:round/>
            <a:headEnd/>
            <a:tailEnd/>
          </a:ln>
        </p:spPr>
        <p:txBody>
          <a:bodyPr/>
          <a:lstStyle/>
          <a:p>
            <a:endParaRPr lang="en-GB"/>
          </a:p>
        </p:txBody>
      </p:sp>
      <p:sp>
        <p:nvSpPr>
          <p:cNvPr id="37911" name="Line 1023"/>
          <p:cNvSpPr>
            <a:spLocks noChangeShapeType="1"/>
          </p:cNvSpPr>
          <p:nvPr/>
        </p:nvSpPr>
        <p:spPr bwMode="auto">
          <a:xfrm flipV="1">
            <a:off x="812800" y="5867400"/>
            <a:ext cx="1588" cy="47625"/>
          </a:xfrm>
          <a:prstGeom prst="line">
            <a:avLst/>
          </a:prstGeom>
          <a:noFill/>
          <a:ln w="19050">
            <a:solidFill>
              <a:srgbClr val="000080"/>
            </a:solidFill>
            <a:round/>
            <a:headEnd/>
            <a:tailEnd/>
          </a:ln>
        </p:spPr>
        <p:txBody>
          <a:bodyPr/>
          <a:lstStyle/>
          <a:p>
            <a:endParaRPr lang="en-GB"/>
          </a:p>
        </p:txBody>
      </p:sp>
      <p:sp>
        <p:nvSpPr>
          <p:cNvPr id="37912" name="Line 1024"/>
          <p:cNvSpPr>
            <a:spLocks noChangeShapeType="1"/>
          </p:cNvSpPr>
          <p:nvPr/>
        </p:nvSpPr>
        <p:spPr bwMode="auto">
          <a:xfrm flipV="1">
            <a:off x="2433638" y="5867400"/>
            <a:ext cx="1587" cy="47625"/>
          </a:xfrm>
          <a:prstGeom prst="line">
            <a:avLst/>
          </a:prstGeom>
          <a:noFill/>
          <a:ln w="19050">
            <a:solidFill>
              <a:srgbClr val="000080"/>
            </a:solidFill>
            <a:round/>
            <a:headEnd/>
            <a:tailEnd/>
          </a:ln>
        </p:spPr>
        <p:txBody>
          <a:bodyPr/>
          <a:lstStyle/>
          <a:p>
            <a:endParaRPr lang="en-GB"/>
          </a:p>
        </p:txBody>
      </p:sp>
      <p:sp>
        <p:nvSpPr>
          <p:cNvPr id="37913" name="Line 1025"/>
          <p:cNvSpPr>
            <a:spLocks noChangeShapeType="1"/>
          </p:cNvSpPr>
          <p:nvPr/>
        </p:nvSpPr>
        <p:spPr bwMode="auto">
          <a:xfrm flipV="1">
            <a:off x="4046538" y="5867400"/>
            <a:ext cx="1587" cy="47625"/>
          </a:xfrm>
          <a:prstGeom prst="line">
            <a:avLst/>
          </a:prstGeom>
          <a:noFill/>
          <a:ln w="19050">
            <a:solidFill>
              <a:srgbClr val="000080"/>
            </a:solidFill>
            <a:round/>
            <a:headEnd/>
            <a:tailEnd/>
          </a:ln>
        </p:spPr>
        <p:txBody>
          <a:bodyPr/>
          <a:lstStyle/>
          <a:p>
            <a:endParaRPr lang="en-GB"/>
          </a:p>
        </p:txBody>
      </p:sp>
      <p:sp>
        <p:nvSpPr>
          <p:cNvPr id="37914" name="Line 1026"/>
          <p:cNvSpPr>
            <a:spLocks noChangeShapeType="1"/>
          </p:cNvSpPr>
          <p:nvPr/>
        </p:nvSpPr>
        <p:spPr bwMode="auto">
          <a:xfrm flipV="1">
            <a:off x="5667375" y="5867400"/>
            <a:ext cx="1588" cy="47625"/>
          </a:xfrm>
          <a:prstGeom prst="line">
            <a:avLst/>
          </a:prstGeom>
          <a:noFill/>
          <a:ln w="19050">
            <a:solidFill>
              <a:srgbClr val="000080"/>
            </a:solidFill>
            <a:round/>
            <a:headEnd/>
            <a:tailEnd/>
          </a:ln>
        </p:spPr>
        <p:txBody>
          <a:bodyPr/>
          <a:lstStyle/>
          <a:p>
            <a:endParaRPr lang="en-GB"/>
          </a:p>
        </p:txBody>
      </p:sp>
      <p:sp>
        <p:nvSpPr>
          <p:cNvPr id="37915" name="Line 1027"/>
          <p:cNvSpPr>
            <a:spLocks noChangeShapeType="1"/>
          </p:cNvSpPr>
          <p:nvPr/>
        </p:nvSpPr>
        <p:spPr bwMode="auto">
          <a:xfrm flipV="1">
            <a:off x="7280275" y="5872163"/>
            <a:ext cx="1588" cy="42862"/>
          </a:xfrm>
          <a:prstGeom prst="line">
            <a:avLst/>
          </a:prstGeom>
          <a:noFill/>
          <a:ln w="19050">
            <a:solidFill>
              <a:srgbClr val="000080"/>
            </a:solidFill>
            <a:round/>
            <a:headEnd/>
            <a:tailEnd/>
          </a:ln>
        </p:spPr>
        <p:txBody>
          <a:bodyPr/>
          <a:lstStyle/>
          <a:p>
            <a:endParaRPr lang="en-GB"/>
          </a:p>
        </p:txBody>
      </p:sp>
      <p:sp>
        <p:nvSpPr>
          <p:cNvPr id="37916" name="Rectangle 1028"/>
          <p:cNvSpPr>
            <a:spLocks noChangeArrowheads="1"/>
          </p:cNvSpPr>
          <p:nvPr/>
        </p:nvSpPr>
        <p:spPr bwMode="auto">
          <a:xfrm>
            <a:off x="7405688" y="5284788"/>
            <a:ext cx="395287"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5Gtc</a:t>
            </a:r>
            <a:endParaRPr lang="en-GB" sz="1400">
              <a:ea typeface="MS PGothic" pitchFamily="34" charset="-128"/>
            </a:endParaRPr>
          </a:p>
        </p:txBody>
      </p:sp>
      <p:sp>
        <p:nvSpPr>
          <p:cNvPr id="37917" name="Rectangle 1029"/>
          <p:cNvSpPr>
            <a:spLocks noChangeArrowheads="1"/>
          </p:cNvSpPr>
          <p:nvPr/>
        </p:nvSpPr>
        <p:spPr bwMode="auto">
          <a:xfrm>
            <a:off x="7405688" y="4791075"/>
            <a:ext cx="493712"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10Gtc</a:t>
            </a:r>
            <a:endParaRPr lang="en-GB" sz="1400">
              <a:ea typeface="MS PGothic" pitchFamily="34" charset="-128"/>
            </a:endParaRPr>
          </a:p>
        </p:txBody>
      </p:sp>
      <p:sp>
        <p:nvSpPr>
          <p:cNvPr id="37918" name="Rectangle 1030"/>
          <p:cNvSpPr>
            <a:spLocks noChangeArrowheads="1"/>
          </p:cNvSpPr>
          <p:nvPr/>
        </p:nvSpPr>
        <p:spPr bwMode="auto">
          <a:xfrm>
            <a:off x="2259013" y="6021388"/>
            <a:ext cx="395287"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1900</a:t>
            </a:r>
            <a:endParaRPr lang="en-GB" sz="1400">
              <a:ea typeface="MS PGothic" pitchFamily="34" charset="-128"/>
            </a:endParaRPr>
          </a:p>
        </p:txBody>
      </p:sp>
      <p:sp>
        <p:nvSpPr>
          <p:cNvPr id="37919" name="Rectangle 1031"/>
          <p:cNvSpPr>
            <a:spLocks noChangeArrowheads="1"/>
          </p:cNvSpPr>
          <p:nvPr/>
        </p:nvSpPr>
        <p:spPr bwMode="auto">
          <a:xfrm>
            <a:off x="3871913" y="6021388"/>
            <a:ext cx="395287"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2000</a:t>
            </a:r>
            <a:endParaRPr lang="en-GB" sz="1400">
              <a:ea typeface="MS PGothic" pitchFamily="34" charset="-128"/>
            </a:endParaRPr>
          </a:p>
        </p:txBody>
      </p:sp>
      <p:sp>
        <p:nvSpPr>
          <p:cNvPr id="37920" name="Rectangle 1032"/>
          <p:cNvSpPr>
            <a:spLocks noChangeArrowheads="1"/>
          </p:cNvSpPr>
          <p:nvPr/>
        </p:nvSpPr>
        <p:spPr bwMode="auto">
          <a:xfrm>
            <a:off x="5492750" y="6021388"/>
            <a:ext cx="395288"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2100</a:t>
            </a:r>
            <a:endParaRPr lang="en-GB" sz="1400">
              <a:ea typeface="MS PGothic" pitchFamily="34" charset="-128"/>
            </a:endParaRPr>
          </a:p>
        </p:txBody>
      </p:sp>
      <p:sp>
        <p:nvSpPr>
          <p:cNvPr id="37921" name="Rectangle 1033"/>
          <p:cNvSpPr>
            <a:spLocks noChangeArrowheads="1"/>
          </p:cNvSpPr>
          <p:nvPr/>
        </p:nvSpPr>
        <p:spPr bwMode="auto">
          <a:xfrm>
            <a:off x="609600" y="6021388"/>
            <a:ext cx="395288"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1800</a:t>
            </a:r>
            <a:endParaRPr lang="en-GB" sz="1400">
              <a:ea typeface="MS PGothic" pitchFamily="34" charset="-128"/>
            </a:endParaRPr>
          </a:p>
        </p:txBody>
      </p:sp>
      <p:sp>
        <p:nvSpPr>
          <p:cNvPr id="37922" name="Rectangle 1034"/>
          <p:cNvSpPr>
            <a:spLocks noChangeArrowheads="1"/>
          </p:cNvSpPr>
          <p:nvPr/>
        </p:nvSpPr>
        <p:spPr bwMode="auto">
          <a:xfrm>
            <a:off x="7077075" y="5999163"/>
            <a:ext cx="395288"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2200</a:t>
            </a:r>
            <a:endParaRPr lang="en-GB" sz="1400">
              <a:ea typeface="MS PGothic" pitchFamily="34" charset="-128"/>
            </a:endParaRPr>
          </a:p>
        </p:txBody>
      </p:sp>
      <p:sp>
        <p:nvSpPr>
          <p:cNvPr id="37923" name="Rectangle 1035"/>
          <p:cNvSpPr>
            <a:spLocks noChangeArrowheads="1"/>
          </p:cNvSpPr>
          <p:nvPr/>
        </p:nvSpPr>
        <p:spPr bwMode="auto">
          <a:xfrm>
            <a:off x="7421563" y="3627438"/>
            <a:ext cx="98425"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0</a:t>
            </a:r>
            <a:endParaRPr lang="en-GB" sz="1400">
              <a:ea typeface="MS PGothic" pitchFamily="34" charset="-128"/>
            </a:endParaRPr>
          </a:p>
        </p:txBody>
      </p:sp>
      <p:sp>
        <p:nvSpPr>
          <p:cNvPr id="37924" name="Rectangle 1036"/>
          <p:cNvSpPr>
            <a:spLocks noChangeArrowheads="1"/>
          </p:cNvSpPr>
          <p:nvPr/>
        </p:nvSpPr>
        <p:spPr bwMode="auto">
          <a:xfrm>
            <a:off x="7421563" y="3124200"/>
            <a:ext cx="98425"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2</a:t>
            </a:r>
            <a:endParaRPr lang="en-GB" sz="1400">
              <a:ea typeface="MS PGothic" pitchFamily="34" charset="-128"/>
            </a:endParaRPr>
          </a:p>
        </p:txBody>
      </p:sp>
      <p:sp>
        <p:nvSpPr>
          <p:cNvPr id="37925" name="Rectangle 1037"/>
          <p:cNvSpPr>
            <a:spLocks noChangeArrowheads="1"/>
          </p:cNvSpPr>
          <p:nvPr/>
        </p:nvSpPr>
        <p:spPr bwMode="auto">
          <a:xfrm>
            <a:off x="7421563" y="2620963"/>
            <a:ext cx="98425"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4</a:t>
            </a:r>
            <a:endParaRPr lang="en-GB" sz="1400">
              <a:ea typeface="MS PGothic" pitchFamily="34" charset="-128"/>
            </a:endParaRPr>
          </a:p>
        </p:txBody>
      </p:sp>
      <p:sp>
        <p:nvSpPr>
          <p:cNvPr id="37926" name="Rectangle 1038"/>
          <p:cNvSpPr>
            <a:spLocks noChangeArrowheads="1"/>
          </p:cNvSpPr>
          <p:nvPr/>
        </p:nvSpPr>
        <p:spPr bwMode="auto">
          <a:xfrm>
            <a:off x="7421563" y="2117725"/>
            <a:ext cx="98425" cy="212725"/>
          </a:xfrm>
          <a:prstGeom prst="rect">
            <a:avLst/>
          </a:prstGeom>
          <a:noFill/>
          <a:ln w="9525">
            <a:noFill/>
            <a:miter lim="800000"/>
            <a:headEnd/>
            <a:tailEnd/>
          </a:ln>
        </p:spPr>
        <p:txBody>
          <a:bodyPr wrap="none" lIns="0" tIns="0" rIns="0" bIns="0">
            <a:spAutoFit/>
          </a:bodyPr>
          <a:lstStyle/>
          <a:p>
            <a:r>
              <a:rPr lang="en-GB" sz="1400" b="1">
                <a:solidFill>
                  <a:srgbClr val="000080"/>
                </a:solidFill>
                <a:ea typeface="MS PGothic" pitchFamily="34" charset="-128"/>
              </a:rPr>
              <a:t>6</a:t>
            </a:r>
            <a:endParaRPr lang="en-GB" sz="1400">
              <a:ea typeface="MS PGothic" pitchFamily="34" charset="-128"/>
            </a:endParaRPr>
          </a:p>
        </p:txBody>
      </p:sp>
      <p:sp>
        <p:nvSpPr>
          <p:cNvPr id="37927" name="Rectangle 1039"/>
          <p:cNvSpPr>
            <a:spLocks noChangeArrowheads="1"/>
          </p:cNvSpPr>
          <p:nvPr/>
        </p:nvSpPr>
        <p:spPr bwMode="auto">
          <a:xfrm>
            <a:off x="1362075" y="5054600"/>
            <a:ext cx="1866900" cy="274638"/>
          </a:xfrm>
          <a:prstGeom prst="rect">
            <a:avLst/>
          </a:prstGeom>
          <a:noFill/>
          <a:ln w="9525">
            <a:noFill/>
            <a:miter lim="800000"/>
            <a:headEnd/>
            <a:tailEnd/>
          </a:ln>
        </p:spPr>
        <p:txBody>
          <a:bodyPr wrap="none" lIns="0" tIns="0" rIns="0" bIns="0">
            <a:spAutoFit/>
          </a:bodyPr>
          <a:lstStyle/>
          <a:p>
            <a:r>
              <a:rPr lang="en-GB" b="1">
                <a:solidFill>
                  <a:srgbClr val="000080"/>
                </a:solidFill>
                <a:ea typeface="MS PGothic" pitchFamily="34" charset="-128"/>
              </a:rPr>
              <a:t>Gross Emissions</a:t>
            </a:r>
            <a:endParaRPr lang="en-GB">
              <a:ea typeface="MS PGothic" pitchFamily="34" charset="-128"/>
            </a:endParaRPr>
          </a:p>
        </p:txBody>
      </p:sp>
      <p:sp>
        <p:nvSpPr>
          <p:cNvPr id="37928" name="Rectangle 1040"/>
          <p:cNvSpPr>
            <a:spLocks noChangeArrowheads="1"/>
          </p:cNvSpPr>
          <p:nvPr/>
        </p:nvSpPr>
        <p:spPr bwMode="auto">
          <a:xfrm>
            <a:off x="1362075" y="1987550"/>
            <a:ext cx="2338388" cy="274638"/>
          </a:xfrm>
          <a:prstGeom prst="rect">
            <a:avLst/>
          </a:prstGeom>
          <a:noFill/>
          <a:ln w="9525">
            <a:noFill/>
            <a:miter lim="800000"/>
            <a:headEnd/>
            <a:tailEnd/>
          </a:ln>
        </p:spPr>
        <p:txBody>
          <a:bodyPr wrap="none" lIns="0" tIns="0" rIns="0" bIns="0">
            <a:spAutoFit/>
          </a:bodyPr>
          <a:lstStyle/>
          <a:p>
            <a:r>
              <a:rPr lang="en-GB" b="1">
                <a:solidFill>
                  <a:srgbClr val="000080"/>
                </a:solidFill>
                <a:ea typeface="MS PGothic" pitchFamily="34" charset="-128"/>
              </a:rPr>
              <a:t>Per Capita Emissions</a:t>
            </a:r>
            <a:endParaRPr lang="en-GB">
              <a:ea typeface="MS PGothic" pitchFamily="34" charset="-128"/>
            </a:endParaRPr>
          </a:p>
        </p:txBody>
      </p:sp>
      <p:grpSp>
        <p:nvGrpSpPr>
          <p:cNvPr id="7" name="Group 1041"/>
          <p:cNvGrpSpPr>
            <a:grpSpLocks/>
          </p:cNvGrpSpPr>
          <p:nvPr/>
        </p:nvGrpSpPr>
        <p:grpSpPr bwMode="auto">
          <a:xfrm>
            <a:off x="4064000" y="1981200"/>
            <a:ext cx="3271838" cy="1739900"/>
            <a:chOff x="2880" y="976"/>
            <a:chExt cx="2061" cy="1096"/>
          </a:xfrm>
        </p:grpSpPr>
        <p:sp>
          <p:nvSpPr>
            <p:cNvPr id="37957" name="Line 1042"/>
            <p:cNvSpPr>
              <a:spLocks noChangeShapeType="1"/>
            </p:cNvSpPr>
            <p:nvPr/>
          </p:nvSpPr>
          <p:spPr bwMode="auto">
            <a:xfrm>
              <a:off x="4904" y="976"/>
              <a:ext cx="1" cy="1095"/>
            </a:xfrm>
            <a:prstGeom prst="line">
              <a:avLst/>
            </a:prstGeom>
            <a:noFill/>
            <a:ln w="19050">
              <a:solidFill>
                <a:srgbClr val="000080"/>
              </a:solidFill>
              <a:round/>
              <a:headEnd/>
              <a:tailEnd/>
            </a:ln>
          </p:spPr>
          <p:txBody>
            <a:bodyPr/>
            <a:lstStyle/>
            <a:p>
              <a:endParaRPr lang="en-GB"/>
            </a:p>
          </p:txBody>
        </p:sp>
        <p:sp>
          <p:nvSpPr>
            <p:cNvPr id="37958" name="Line 1043"/>
            <p:cNvSpPr>
              <a:spLocks noChangeShapeType="1"/>
            </p:cNvSpPr>
            <p:nvPr/>
          </p:nvSpPr>
          <p:spPr bwMode="auto">
            <a:xfrm>
              <a:off x="4904" y="2071"/>
              <a:ext cx="37" cy="1"/>
            </a:xfrm>
            <a:prstGeom prst="line">
              <a:avLst/>
            </a:prstGeom>
            <a:noFill/>
            <a:ln w="19050">
              <a:solidFill>
                <a:srgbClr val="000080"/>
              </a:solidFill>
              <a:round/>
              <a:headEnd/>
              <a:tailEnd/>
            </a:ln>
          </p:spPr>
          <p:txBody>
            <a:bodyPr/>
            <a:lstStyle/>
            <a:p>
              <a:endParaRPr lang="en-GB"/>
            </a:p>
          </p:txBody>
        </p:sp>
        <p:sp>
          <p:nvSpPr>
            <p:cNvPr id="37959" name="Line 1044"/>
            <p:cNvSpPr>
              <a:spLocks noChangeShapeType="1"/>
            </p:cNvSpPr>
            <p:nvPr/>
          </p:nvSpPr>
          <p:spPr bwMode="auto">
            <a:xfrm>
              <a:off x="4904" y="1759"/>
              <a:ext cx="37" cy="1"/>
            </a:xfrm>
            <a:prstGeom prst="line">
              <a:avLst/>
            </a:prstGeom>
            <a:noFill/>
            <a:ln w="19050">
              <a:solidFill>
                <a:srgbClr val="000080"/>
              </a:solidFill>
              <a:round/>
              <a:headEnd/>
              <a:tailEnd/>
            </a:ln>
          </p:spPr>
          <p:txBody>
            <a:bodyPr/>
            <a:lstStyle/>
            <a:p>
              <a:endParaRPr lang="en-GB"/>
            </a:p>
          </p:txBody>
        </p:sp>
        <p:sp>
          <p:nvSpPr>
            <p:cNvPr id="37960" name="Line 1045"/>
            <p:cNvSpPr>
              <a:spLocks noChangeShapeType="1"/>
            </p:cNvSpPr>
            <p:nvPr/>
          </p:nvSpPr>
          <p:spPr bwMode="auto">
            <a:xfrm>
              <a:off x="4904" y="1447"/>
              <a:ext cx="37" cy="1"/>
            </a:xfrm>
            <a:prstGeom prst="line">
              <a:avLst/>
            </a:prstGeom>
            <a:noFill/>
            <a:ln w="19050">
              <a:solidFill>
                <a:srgbClr val="000080"/>
              </a:solidFill>
              <a:round/>
              <a:headEnd/>
              <a:tailEnd/>
            </a:ln>
          </p:spPr>
          <p:txBody>
            <a:bodyPr/>
            <a:lstStyle/>
            <a:p>
              <a:endParaRPr lang="en-GB"/>
            </a:p>
          </p:txBody>
        </p:sp>
        <p:sp>
          <p:nvSpPr>
            <p:cNvPr id="37961" name="Line 1046"/>
            <p:cNvSpPr>
              <a:spLocks noChangeShapeType="1"/>
            </p:cNvSpPr>
            <p:nvPr/>
          </p:nvSpPr>
          <p:spPr bwMode="auto">
            <a:xfrm>
              <a:off x="4904" y="1135"/>
              <a:ext cx="37" cy="1"/>
            </a:xfrm>
            <a:prstGeom prst="line">
              <a:avLst/>
            </a:prstGeom>
            <a:noFill/>
            <a:ln w="19050">
              <a:solidFill>
                <a:srgbClr val="000080"/>
              </a:solidFill>
              <a:round/>
              <a:headEnd/>
              <a:tailEnd/>
            </a:ln>
          </p:spPr>
          <p:txBody>
            <a:bodyPr/>
            <a:lstStyle/>
            <a:p>
              <a:endParaRPr lang="en-GB"/>
            </a:p>
          </p:txBody>
        </p:sp>
        <p:sp>
          <p:nvSpPr>
            <p:cNvPr id="37962" name="Line 1047"/>
            <p:cNvSpPr>
              <a:spLocks noChangeShapeType="1"/>
            </p:cNvSpPr>
            <p:nvPr/>
          </p:nvSpPr>
          <p:spPr bwMode="auto">
            <a:xfrm>
              <a:off x="2880" y="1123"/>
              <a:ext cx="6" cy="6"/>
            </a:xfrm>
            <a:prstGeom prst="line">
              <a:avLst/>
            </a:prstGeom>
            <a:noFill/>
            <a:ln w="28575">
              <a:solidFill>
                <a:srgbClr val="FF0000"/>
              </a:solidFill>
              <a:round/>
              <a:headEnd/>
              <a:tailEnd/>
            </a:ln>
          </p:spPr>
          <p:txBody>
            <a:bodyPr/>
            <a:lstStyle/>
            <a:p>
              <a:endParaRPr lang="en-GB"/>
            </a:p>
          </p:txBody>
        </p:sp>
        <p:sp>
          <p:nvSpPr>
            <p:cNvPr id="37963" name="Line 1048"/>
            <p:cNvSpPr>
              <a:spLocks noChangeShapeType="1"/>
            </p:cNvSpPr>
            <p:nvPr/>
          </p:nvSpPr>
          <p:spPr bwMode="auto">
            <a:xfrm>
              <a:off x="2886" y="1129"/>
              <a:ext cx="12" cy="6"/>
            </a:xfrm>
            <a:prstGeom prst="line">
              <a:avLst/>
            </a:prstGeom>
            <a:noFill/>
            <a:ln w="28575">
              <a:solidFill>
                <a:srgbClr val="FF0000"/>
              </a:solidFill>
              <a:round/>
              <a:headEnd/>
              <a:tailEnd/>
            </a:ln>
          </p:spPr>
          <p:txBody>
            <a:bodyPr/>
            <a:lstStyle/>
            <a:p>
              <a:endParaRPr lang="en-GB"/>
            </a:p>
          </p:txBody>
        </p:sp>
        <p:sp>
          <p:nvSpPr>
            <p:cNvPr id="37964" name="Line 1049"/>
            <p:cNvSpPr>
              <a:spLocks noChangeShapeType="1"/>
            </p:cNvSpPr>
            <p:nvPr/>
          </p:nvSpPr>
          <p:spPr bwMode="auto">
            <a:xfrm>
              <a:off x="2898" y="1135"/>
              <a:ext cx="6" cy="12"/>
            </a:xfrm>
            <a:prstGeom prst="line">
              <a:avLst/>
            </a:prstGeom>
            <a:noFill/>
            <a:ln w="28575">
              <a:solidFill>
                <a:srgbClr val="FF0000"/>
              </a:solidFill>
              <a:round/>
              <a:headEnd/>
              <a:tailEnd/>
            </a:ln>
          </p:spPr>
          <p:txBody>
            <a:bodyPr/>
            <a:lstStyle/>
            <a:p>
              <a:endParaRPr lang="en-GB"/>
            </a:p>
          </p:txBody>
        </p:sp>
        <p:sp>
          <p:nvSpPr>
            <p:cNvPr id="37965" name="Line 1050"/>
            <p:cNvSpPr>
              <a:spLocks noChangeShapeType="1"/>
            </p:cNvSpPr>
            <p:nvPr/>
          </p:nvSpPr>
          <p:spPr bwMode="auto">
            <a:xfrm>
              <a:off x="2904" y="1147"/>
              <a:ext cx="12" cy="13"/>
            </a:xfrm>
            <a:prstGeom prst="line">
              <a:avLst/>
            </a:prstGeom>
            <a:noFill/>
            <a:ln w="28575">
              <a:solidFill>
                <a:srgbClr val="FF0000"/>
              </a:solidFill>
              <a:round/>
              <a:headEnd/>
              <a:tailEnd/>
            </a:ln>
          </p:spPr>
          <p:txBody>
            <a:bodyPr/>
            <a:lstStyle/>
            <a:p>
              <a:endParaRPr lang="en-GB"/>
            </a:p>
          </p:txBody>
        </p:sp>
        <p:sp>
          <p:nvSpPr>
            <p:cNvPr id="37966" name="Line 1051"/>
            <p:cNvSpPr>
              <a:spLocks noChangeShapeType="1"/>
            </p:cNvSpPr>
            <p:nvPr/>
          </p:nvSpPr>
          <p:spPr bwMode="auto">
            <a:xfrm>
              <a:off x="2916" y="1160"/>
              <a:ext cx="12" cy="12"/>
            </a:xfrm>
            <a:prstGeom prst="line">
              <a:avLst/>
            </a:prstGeom>
            <a:noFill/>
            <a:ln w="28575">
              <a:solidFill>
                <a:srgbClr val="FF0000"/>
              </a:solidFill>
              <a:round/>
              <a:headEnd/>
              <a:tailEnd/>
            </a:ln>
          </p:spPr>
          <p:txBody>
            <a:bodyPr/>
            <a:lstStyle/>
            <a:p>
              <a:endParaRPr lang="en-GB"/>
            </a:p>
          </p:txBody>
        </p:sp>
        <p:sp>
          <p:nvSpPr>
            <p:cNvPr id="37967" name="Line 1052"/>
            <p:cNvSpPr>
              <a:spLocks noChangeShapeType="1"/>
            </p:cNvSpPr>
            <p:nvPr/>
          </p:nvSpPr>
          <p:spPr bwMode="auto">
            <a:xfrm>
              <a:off x="2928" y="1172"/>
              <a:ext cx="7" cy="12"/>
            </a:xfrm>
            <a:prstGeom prst="line">
              <a:avLst/>
            </a:prstGeom>
            <a:noFill/>
            <a:ln w="28575">
              <a:solidFill>
                <a:srgbClr val="FF0000"/>
              </a:solidFill>
              <a:round/>
              <a:headEnd/>
              <a:tailEnd/>
            </a:ln>
          </p:spPr>
          <p:txBody>
            <a:bodyPr/>
            <a:lstStyle/>
            <a:p>
              <a:endParaRPr lang="en-GB"/>
            </a:p>
          </p:txBody>
        </p:sp>
        <p:sp>
          <p:nvSpPr>
            <p:cNvPr id="37968" name="Line 1053"/>
            <p:cNvSpPr>
              <a:spLocks noChangeShapeType="1"/>
            </p:cNvSpPr>
            <p:nvPr/>
          </p:nvSpPr>
          <p:spPr bwMode="auto">
            <a:xfrm>
              <a:off x="2935" y="1184"/>
              <a:ext cx="12" cy="12"/>
            </a:xfrm>
            <a:prstGeom prst="line">
              <a:avLst/>
            </a:prstGeom>
            <a:noFill/>
            <a:ln w="28575">
              <a:solidFill>
                <a:srgbClr val="FF0000"/>
              </a:solidFill>
              <a:round/>
              <a:headEnd/>
              <a:tailEnd/>
            </a:ln>
          </p:spPr>
          <p:txBody>
            <a:bodyPr/>
            <a:lstStyle/>
            <a:p>
              <a:endParaRPr lang="en-GB"/>
            </a:p>
          </p:txBody>
        </p:sp>
        <p:sp>
          <p:nvSpPr>
            <p:cNvPr id="37969" name="Line 1054"/>
            <p:cNvSpPr>
              <a:spLocks noChangeShapeType="1"/>
            </p:cNvSpPr>
            <p:nvPr/>
          </p:nvSpPr>
          <p:spPr bwMode="auto">
            <a:xfrm>
              <a:off x="2947" y="1196"/>
              <a:ext cx="12" cy="19"/>
            </a:xfrm>
            <a:prstGeom prst="line">
              <a:avLst/>
            </a:prstGeom>
            <a:noFill/>
            <a:ln w="28575">
              <a:solidFill>
                <a:srgbClr val="FF0000"/>
              </a:solidFill>
              <a:round/>
              <a:headEnd/>
              <a:tailEnd/>
            </a:ln>
          </p:spPr>
          <p:txBody>
            <a:bodyPr/>
            <a:lstStyle/>
            <a:p>
              <a:endParaRPr lang="en-GB"/>
            </a:p>
          </p:txBody>
        </p:sp>
        <p:sp>
          <p:nvSpPr>
            <p:cNvPr id="37970" name="Line 1055"/>
            <p:cNvSpPr>
              <a:spLocks noChangeShapeType="1"/>
            </p:cNvSpPr>
            <p:nvPr/>
          </p:nvSpPr>
          <p:spPr bwMode="auto">
            <a:xfrm>
              <a:off x="2959" y="1215"/>
              <a:ext cx="6" cy="18"/>
            </a:xfrm>
            <a:prstGeom prst="line">
              <a:avLst/>
            </a:prstGeom>
            <a:noFill/>
            <a:ln w="28575">
              <a:solidFill>
                <a:srgbClr val="FF0000"/>
              </a:solidFill>
              <a:round/>
              <a:headEnd/>
              <a:tailEnd/>
            </a:ln>
          </p:spPr>
          <p:txBody>
            <a:bodyPr/>
            <a:lstStyle/>
            <a:p>
              <a:endParaRPr lang="en-GB"/>
            </a:p>
          </p:txBody>
        </p:sp>
        <p:sp>
          <p:nvSpPr>
            <p:cNvPr id="37971" name="Line 1056"/>
            <p:cNvSpPr>
              <a:spLocks noChangeShapeType="1"/>
            </p:cNvSpPr>
            <p:nvPr/>
          </p:nvSpPr>
          <p:spPr bwMode="auto">
            <a:xfrm>
              <a:off x="2965" y="1233"/>
              <a:ext cx="12" cy="12"/>
            </a:xfrm>
            <a:prstGeom prst="line">
              <a:avLst/>
            </a:prstGeom>
            <a:noFill/>
            <a:ln w="28575">
              <a:solidFill>
                <a:srgbClr val="FF0000"/>
              </a:solidFill>
              <a:round/>
              <a:headEnd/>
              <a:tailEnd/>
            </a:ln>
          </p:spPr>
          <p:txBody>
            <a:bodyPr/>
            <a:lstStyle/>
            <a:p>
              <a:endParaRPr lang="en-GB"/>
            </a:p>
          </p:txBody>
        </p:sp>
        <p:sp>
          <p:nvSpPr>
            <p:cNvPr id="37972" name="Line 1057"/>
            <p:cNvSpPr>
              <a:spLocks noChangeShapeType="1"/>
            </p:cNvSpPr>
            <p:nvPr/>
          </p:nvSpPr>
          <p:spPr bwMode="auto">
            <a:xfrm>
              <a:off x="2977" y="1245"/>
              <a:ext cx="13" cy="25"/>
            </a:xfrm>
            <a:prstGeom prst="line">
              <a:avLst/>
            </a:prstGeom>
            <a:noFill/>
            <a:ln w="28575">
              <a:solidFill>
                <a:srgbClr val="FF0000"/>
              </a:solidFill>
              <a:round/>
              <a:headEnd/>
              <a:tailEnd/>
            </a:ln>
          </p:spPr>
          <p:txBody>
            <a:bodyPr/>
            <a:lstStyle/>
            <a:p>
              <a:endParaRPr lang="en-GB"/>
            </a:p>
          </p:txBody>
        </p:sp>
        <p:sp>
          <p:nvSpPr>
            <p:cNvPr id="37973" name="Line 1058"/>
            <p:cNvSpPr>
              <a:spLocks noChangeShapeType="1"/>
            </p:cNvSpPr>
            <p:nvPr/>
          </p:nvSpPr>
          <p:spPr bwMode="auto">
            <a:xfrm>
              <a:off x="2990" y="1270"/>
              <a:ext cx="6" cy="18"/>
            </a:xfrm>
            <a:prstGeom prst="line">
              <a:avLst/>
            </a:prstGeom>
            <a:noFill/>
            <a:ln w="28575">
              <a:solidFill>
                <a:srgbClr val="FF0000"/>
              </a:solidFill>
              <a:round/>
              <a:headEnd/>
              <a:tailEnd/>
            </a:ln>
          </p:spPr>
          <p:txBody>
            <a:bodyPr/>
            <a:lstStyle/>
            <a:p>
              <a:endParaRPr lang="en-GB"/>
            </a:p>
          </p:txBody>
        </p:sp>
        <p:sp>
          <p:nvSpPr>
            <p:cNvPr id="37974" name="Line 1059"/>
            <p:cNvSpPr>
              <a:spLocks noChangeShapeType="1"/>
            </p:cNvSpPr>
            <p:nvPr/>
          </p:nvSpPr>
          <p:spPr bwMode="auto">
            <a:xfrm>
              <a:off x="2996" y="1288"/>
              <a:ext cx="12" cy="18"/>
            </a:xfrm>
            <a:prstGeom prst="line">
              <a:avLst/>
            </a:prstGeom>
            <a:noFill/>
            <a:ln w="28575">
              <a:solidFill>
                <a:srgbClr val="FF0000"/>
              </a:solidFill>
              <a:round/>
              <a:headEnd/>
              <a:tailEnd/>
            </a:ln>
          </p:spPr>
          <p:txBody>
            <a:bodyPr/>
            <a:lstStyle/>
            <a:p>
              <a:endParaRPr lang="en-GB"/>
            </a:p>
          </p:txBody>
        </p:sp>
        <p:sp>
          <p:nvSpPr>
            <p:cNvPr id="37975" name="Line 1060"/>
            <p:cNvSpPr>
              <a:spLocks noChangeShapeType="1"/>
            </p:cNvSpPr>
            <p:nvPr/>
          </p:nvSpPr>
          <p:spPr bwMode="auto">
            <a:xfrm>
              <a:off x="3008" y="1306"/>
              <a:ext cx="12" cy="19"/>
            </a:xfrm>
            <a:prstGeom prst="line">
              <a:avLst/>
            </a:prstGeom>
            <a:noFill/>
            <a:ln w="28575">
              <a:solidFill>
                <a:srgbClr val="FF0000"/>
              </a:solidFill>
              <a:round/>
              <a:headEnd/>
              <a:tailEnd/>
            </a:ln>
          </p:spPr>
          <p:txBody>
            <a:bodyPr/>
            <a:lstStyle/>
            <a:p>
              <a:endParaRPr lang="en-GB"/>
            </a:p>
          </p:txBody>
        </p:sp>
        <p:sp>
          <p:nvSpPr>
            <p:cNvPr id="37976" name="Line 1061"/>
            <p:cNvSpPr>
              <a:spLocks noChangeShapeType="1"/>
            </p:cNvSpPr>
            <p:nvPr/>
          </p:nvSpPr>
          <p:spPr bwMode="auto">
            <a:xfrm>
              <a:off x="3020" y="1325"/>
              <a:ext cx="6" cy="24"/>
            </a:xfrm>
            <a:prstGeom prst="line">
              <a:avLst/>
            </a:prstGeom>
            <a:noFill/>
            <a:ln w="28575">
              <a:solidFill>
                <a:srgbClr val="FF0000"/>
              </a:solidFill>
              <a:round/>
              <a:headEnd/>
              <a:tailEnd/>
            </a:ln>
          </p:spPr>
          <p:txBody>
            <a:bodyPr/>
            <a:lstStyle/>
            <a:p>
              <a:endParaRPr lang="en-GB"/>
            </a:p>
          </p:txBody>
        </p:sp>
        <p:sp>
          <p:nvSpPr>
            <p:cNvPr id="37977" name="Line 1062"/>
            <p:cNvSpPr>
              <a:spLocks noChangeShapeType="1"/>
            </p:cNvSpPr>
            <p:nvPr/>
          </p:nvSpPr>
          <p:spPr bwMode="auto">
            <a:xfrm>
              <a:off x="3026" y="1349"/>
              <a:ext cx="13" cy="19"/>
            </a:xfrm>
            <a:prstGeom prst="line">
              <a:avLst/>
            </a:prstGeom>
            <a:noFill/>
            <a:ln w="28575">
              <a:solidFill>
                <a:srgbClr val="FF0000"/>
              </a:solidFill>
              <a:round/>
              <a:headEnd/>
              <a:tailEnd/>
            </a:ln>
          </p:spPr>
          <p:txBody>
            <a:bodyPr/>
            <a:lstStyle/>
            <a:p>
              <a:endParaRPr lang="en-GB"/>
            </a:p>
          </p:txBody>
        </p:sp>
        <p:sp>
          <p:nvSpPr>
            <p:cNvPr id="37978" name="Line 1063"/>
            <p:cNvSpPr>
              <a:spLocks noChangeShapeType="1"/>
            </p:cNvSpPr>
            <p:nvPr/>
          </p:nvSpPr>
          <p:spPr bwMode="auto">
            <a:xfrm>
              <a:off x="3039" y="1368"/>
              <a:ext cx="12" cy="24"/>
            </a:xfrm>
            <a:prstGeom prst="line">
              <a:avLst/>
            </a:prstGeom>
            <a:noFill/>
            <a:ln w="28575">
              <a:solidFill>
                <a:srgbClr val="FF0000"/>
              </a:solidFill>
              <a:round/>
              <a:headEnd/>
              <a:tailEnd/>
            </a:ln>
          </p:spPr>
          <p:txBody>
            <a:bodyPr/>
            <a:lstStyle/>
            <a:p>
              <a:endParaRPr lang="en-GB"/>
            </a:p>
          </p:txBody>
        </p:sp>
        <p:sp>
          <p:nvSpPr>
            <p:cNvPr id="37979" name="Line 1064"/>
            <p:cNvSpPr>
              <a:spLocks noChangeShapeType="1"/>
            </p:cNvSpPr>
            <p:nvPr/>
          </p:nvSpPr>
          <p:spPr bwMode="auto">
            <a:xfrm>
              <a:off x="3051" y="1392"/>
              <a:ext cx="6" cy="18"/>
            </a:xfrm>
            <a:prstGeom prst="line">
              <a:avLst/>
            </a:prstGeom>
            <a:noFill/>
            <a:ln w="28575">
              <a:solidFill>
                <a:srgbClr val="FF0000"/>
              </a:solidFill>
              <a:round/>
              <a:headEnd/>
              <a:tailEnd/>
            </a:ln>
          </p:spPr>
          <p:txBody>
            <a:bodyPr/>
            <a:lstStyle/>
            <a:p>
              <a:endParaRPr lang="en-GB"/>
            </a:p>
          </p:txBody>
        </p:sp>
        <p:sp>
          <p:nvSpPr>
            <p:cNvPr id="37980" name="Line 1065"/>
            <p:cNvSpPr>
              <a:spLocks noChangeShapeType="1"/>
            </p:cNvSpPr>
            <p:nvPr/>
          </p:nvSpPr>
          <p:spPr bwMode="auto">
            <a:xfrm>
              <a:off x="3057" y="1410"/>
              <a:ext cx="12" cy="25"/>
            </a:xfrm>
            <a:prstGeom prst="line">
              <a:avLst/>
            </a:prstGeom>
            <a:noFill/>
            <a:ln w="28575">
              <a:solidFill>
                <a:srgbClr val="FF0000"/>
              </a:solidFill>
              <a:round/>
              <a:headEnd/>
              <a:tailEnd/>
            </a:ln>
          </p:spPr>
          <p:txBody>
            <a:bodyPr/>
            <a:lstStyle/>
            <a:p>
              <a:endParaRPr lang="en-GB"/>
            </a:p>
          </p:txBody>
        </p:sp>
        <p:sp>
          <p:nvSpPr>
            <p:cNvPr id="37981" name="Line 1066"/>
            <p:cNvSpPr>
              <a:spLocks noChangeShapeType="1"/>
            </p:cNvSpPr>
            <p:nvPr/>
          </p:nvSpPr>
          <p:spPr bwMode="auto">
            <a:xfrm>
              <a:off x="3069" y="1435"/>
              <a:ext cx="12" cy="18"/>
            </a:xfrm>
            <a:prstGeom prst="line">
              <a:avLst/>
            </a:prstGeom>
            <a:noFill/>
            <a:ln w="28575">
              <a:solidFill>
                <a:srgbClr val="FF0000"/>
              </a:solidFill>
              <a:round/>
              <a:headEnd/>
              <a:tailEnd/>
            </a:ln>
          </p:spPr>
          <p:txBody>
            <a:bodyPr/>
            <a:lstStyle/>
            <a:p>
              <a:endParaRPr lang="en-GB"/>
            </a:p>
          </p:txBody>
        </p:sp>
        <p:sp>
          <p:nvSpPr>
            <p:cNvPr id="37982" name="Line 1067"/>
            <p:cNvSpPr>
              <a:spLocks noChangeShapeType="1"/>
            </p:cNvSpPr>
            <p:nvPr/>
          </p:nvSpPr>
          <p:spPr bwMode="auto">
            <a:xfrm>
              <a:off x="3081" y="1453"/>
              <a:ext cx="7" cy="25"/>
            </a:xfrm>
            <a:prstGeom prst="line">
              <a:avLst/>
            </a:prstGeom>
            <a:noFill/>
            <a:ln w="28575">
              <a:solidFill>
                <a:srgbClr val="FF0000"/>
              </a:solidFill>
              <a:round/>
              <a:headEnd/>
              <a:tailEnd/>
            </a:ln>
          </p:spPr>
          <p:txBody>
            <a:bodyPr/>
            <a:lstStyle/>
            <a:p>
              <a:endParaRPr lang="en-GB"/>
            </a:p>
          </p:txBody>
        </p:sp>
        <p:sp>
          <p:nvSpPr>
            <p:cNvPr id="37983" name="Line 1068"/>
            <p:cNvSpPr>
              <a:spLocks noChangeShapeType="1"/>
            </p:cNvSpPr>
            <p:nvPr/>
          </p:nvSpPr>
          <p:spPr bwMode="auto">
            <a:xfrm>
              <a:off x="3088" y="1478"/>
              <a:ext cx="12" cy="18"/>
            </a:xfrm>
            <a:prstGeom prst="line">
              <a:avLst/>
            </a:prstGeom>
            <a:noFill/>
            <a:ln w="28575">
              <a:solidFill>
                <a:srgbClr val="FF0000"/>
              </a:solidFill>
              <a:round/>
              <a:headEnd/>
              <a:tailEnd/>
            </a:ln>
          </p:spPr>
          <p:txBody>
            <a:bodyPr/>
            <a:lstStyle/>
            <a:p>
              <a:endParaRPr lang="en-GB"/>
            </a:p>
          </p:txBody>
        </p:sp>
        <p:sp>
          <p:nvSpPr>
            <p:cNvPr id="37984" name="Line 1069"/>
            <p:cNvSpPr>
              <a:spLocks noChangeShapeType="1"/>
            </p:cNvSpPr>
            <p:nvPr/>
          </p:nvSpPr>
          <p:spPr bwMode="auto">
            <a:xfrm>
              <a:off x="3100" y="1496"/>
              <a:ext cx="12" cy="24"/>
            </a:xfrm>
            <a:prstGeom prst="line">
              <a:avLst/>
            </a:prstGeom>
            <a:noFill/>
            <a:ln w="28575">
              <a:solidFill>
                <a:srgbClr val="FF0000"/>
              </a:solidFill>
              <a:round/>
              <a:headEnd/>
              <a:tailEnd/>
            </a:ln>
          </p:spPr>
          <p:txBody>
            <a:bodyPr/>
            <a:lstStyle/>
            <a:p>
              <a:endParaRPr lang="en-GB"/>
            </a:p>
          </p:txBody>
        </p:sp>
        <p:sp>
          <p:nvSpPr>
            <p:cNvPr id="37985" name="Line 1070"/>
            <p:cNvSpPr>
              <a:spLocks noChangeShapeType="1"/>
            </p:cNvSpPr>
            <p:nvPr/>
          </p:nvSpPr>
          <p:spPr bwMode="auto">
            <a:xfrm>
              <a:off x="3112" y="1520"/>
              <a:ext cx="6" cy="19"/>
            </a:xfrm>
            <a:prstGeom prst="line">
              <a:avLst/>
            </a:prstGeom>
            <a:noFill/>
            <a:ln w="28575">
              <a:solidFill>
                <a:srgbClr val="FF0000"/>
              </a:solidFill>
              <a:round/>
              <a:headEnd/>
              <a:tailEnd/>
            </a:ln>
          </p:spPr>
          <p:txBody>
            <a:bodyPr/>
            <a:lstStyle/>
            <a:p>
              <a:endParaRPr lang="en-GB"/>
            </a:p>
          </p:txBody>
        </p:sp>
        <p:sp>
          <p:nvSpPr>
            <p:cNvPr id="37986" name="Line 1071"/>
            <p:cNvSpPr>
              <a:spLocks noChangeShapeType="1"/>
            </p:cNvSpPr>
            <p:nvPr/>
          </p:nvSpPr>
          <p:spPr bwMode="auto">
            <a:xfrm>
              <a:off x="3118" y="1539"/>
              <a:ext cx="12" cy="24"/>
            </a:xfrm>
            <a:prstGeom prst="line">
              <a:avLst/>
            </a:prstGeom>
            <a:noFill/>
            <a:ln w="28575">
              <a:solidFill>
                <a:srgbClr val="FF0000"/>
              </a:solidFill>
              <a:round/>
              <a:headEnd/>
              <a:tailEnd/>
            </a:ln>
          </p:spPr>
          <p:txBody>
            <a:bodyPr/>
            <a:lstStyle/>
            <a:p>
              <a:endParaRPr lang="en-GB"/>
            </a:p>
          </p:txBody>
        </p:sp>
        <p:sp>
          <p:nvSpPr>
            <p:cNvPr id="37987" name="Line 1072"/>
            <p:cNvSpPr>
              <a:spLocks noChangeShapeType="1"/>
            </p:cNvSpPr>
            <p:nvPr/>
          </p:nvSpPr>
          <p:spPr bwMode="auto">
            <a:xfrm>
              <a:off x="3130" y="1563"/>
              <a:ext cx="13" cy="19"/>
            </a:xfrm>
            <a:prstGeom prst="line">
              <a:avLst/>
            </a:prstGeom>
            <a:noFill/>
            <a:ln w="28575">
              <a:solidFill>
                <a:srgbClr val="FF0000"/>
              </a:solidFill>
              <a:round/>
              <a:headEnd/>
              <a:tailEnd/>
            </a:ln>
          </p:spPr>
          <p:txBody>
            <a:bodyPr/>
            <a:lstStyle/>
            <a:p>
              <a:endParaRPr lang="en-GB"/>
            </a:p>
          </p:txBody>
        </p:sp>
        <p:sp>
          <p:nvSpPr>
            <p:cNvPr id="37988" name="Line 1073"/>
            <p:cNvSpPr>
              <a:spLocks noChangeShapeType="1"/>
            </p:cNvSpPr>
            <p:nvPr/>
          </p:nvSpPr>
          <p:spPr bwMode="auto">
            <a:xfrm>
              <a:off x="3143" y="1582"/>
              <a:ext cx="6" cy="18"/>
            </a:xfrm>
            <a:prstGeom prst="line">
              <a:avLst/>
            </a:prstGeom>
            <a:noFill/>
            <a:ln w="28575">
              <a:solidFill>
                <a:srgbClr val="FF0000"/>
              </a:solidFill>
              <a:round/>
              <a:headEnd/>
              <a:tailEnd/>
            </a:ln>
          </p:spPr>
          <p:txBody>
            <a:bodyPr/>
            <a:lstStyle/>
            <a:p>
              <a:endParaRPr lang="en-GB"/>
            </a:p>
          </p:txBody>
        </p:sp>
        <p:sp>
          <p:nvSpPr>
            <p:cNvPr id="37989" name="Line 1074"/>
            <p:cNvSpPr>
              <a:spLocks noChangeShapeType="1"/>
            </p:cNvSpPr>
            <p:nvPr/>
          </p:nvSpPr>
          <p:spPr bwMode="auto">
            <a:xfrm>
              <a:off x="3149" y="1600"/>
              <a:ext cx="12" cy="18"/>
            </a:xfrm>
            <a:prstGeom prst="line">
              <a:avLst/>
            </a:prstGeom>
            <a:noFill/>
            <a:ln w="28575">
              <a:solidFill>
                <a:srgbClr val="FF0000"/>
              </a:solidFill>
              <a:round/>
              <a:headEnd/>
              <a:tailEnd/>
            </a:ln>
          </p:spPr>
          <p:txBody>
            <a:bodyPr/>
            <a:lstStyle/>
            <a:p>
              <a:endParaRPr lang="en-GB"/>
            </a:p>
          </p:txBody>
        </p:sp>
        <p:sp>
          <p:nvSpPr>
            <p:cNvPr id="37990" name="Line 1075"/>
            <p:cNvSpPr>
              <a:spLocks noChangeShapeType="1"/>
            </p:cNvSpPr>
            <p:nvPr/>
          </p:nvSpPr>
          <p:spPr bwMode="auto">
            <a:xfrm>
              <a:off x="3161" y="1618"/>
              <a:ext cx="12" cy="19"/>
            </a:xfrm>
            <a:prstGeom prst="line">
              <a:avLst/>
            </a:prstGeom>
            <a:noFill/>
            <a:ln w="28575">
              <a:solidFill>
                <a:srgbClr val="FF0000"/>
              </a:solidFill>
              <a:round/>
              <a:headEnd/>
              <a:tailEnd/>
            </a:ln>
          </p:spPr>
          <p:txBody>
            <a:bodyPr/>
            <a:lstStyle/>
            <a:p>
              <a:endParaRPr lang="en-GB"/>
            </a:p>
          </p:txBody>
        </p:sp>
        <p:sp>
          <p:nvSpPr>
            <p:cNvPr id="37991" name="Line 1076"/>
            <p:cNvSpPr>
              <a:spLocks noChangeShapeType="1"/>
            </p:cNvSpPr>
            <p:nvPr/>
          </p:nvSpPr>
          <p:spPr bwMode="auto">
            <a:xfrm>
              <a:off x="3173" y="1637"/>
              <a:ext cx="6" cy="24"/>
            </a:xfrm>
            <a:prstGeom prst="line">
              <a:avLst/>
            </a:prstGeom>
            <a:noFill/>
            <a:ln w="28575">
              <a:solidFill>
                <a:srgbClr val="FF0000"/>
              </a:solidFill>
              <a:round/>
              <a:headEnd/>
              <a:tailEnd/>
            </a:ln>
          </p:spPr>
          <p:txBody>
            <a:bodyPr/>
            <a:lstStyle/>
            <a:p>
              <a:endParaRPr lang="en-GB"/>
            </a:p>
          </p:txBody>
        </p:sp>
        <p:sp>
          <p:nvSpPr>
            <p:cNvPr id="37992" name="Line 1077"/>
            <p:cNvSpPr>
              <a:spLocks noChangeShapeType="1"/>
            </p:cNvSpPr>
            <p:nvPr/>
          </p:nvSpPr>
          <p:spPr bwMode="auto">
            <a:xfrm>
              <a:off x="3179" y="1661"/>
              <a:ext cx="13" cy="12"/>
            </a:xfrm>
            <a:prstGeom prst="line">
              <a:avLst/>
            </a:prstGeom>
            <a:noFill/>
            <a:ln w="28575">
              <a:solidFill>
                <a:srgbClr val="FF0000"/>
              </a:solidFill>
              <a:round/>
              <a:headEnd/>
              <a:tailEnd/>
            </a:ln>
          </p:spPr>
          <p:txBody>
            <a:bodyPr/>
            <a:lstStyle/>
            <a:p>
              <a:endParaRPr lang="en-GB"/>
            </a:p>
          </p:txBody>
        </p:sp>
        <p:sp>
          <p:nvSpPr>
            <p:cNvPr id="37993" name="Line 1078"/>
            <p:cNvSpPr>
              <a:spLocks noChangeShapeType="1"/>
            </p:cNvSpPr>
            <p:nvPr/>
          </p:nvSpPr>
          <p:spPr bwMode="auto">
            <a:xfrm>
              <a:off x="3192" y="1673"/>
              <a:ext cx="12" cy="19"/>
            </a:xfrm>
            <a:prstGeom prst="line">
              <a:avLst/>
            </a:prstGeom>
            <a:noFill/>
            <a:ln w="28575">
              <a:solidFill>
                <a:srgbClr val="FF0000"/>
              </a:solidFill>
              <a:round/>
              <a:headEnd/>
              <a:tailEnd/>
            </a:ln>
          </p:spPr>
          <p:txBody>
            <a:bodyPr/>
            <a:lstStyle/>
            <a:p>
              <a:endParaRPr lang="en-GB"/>
            </a:p>
          </p:txBody>
        </p:sp>
        <p:sp>
          <p:nvSpPr>
            <p:cNvPr id="37994" name="Line 1079"/>
            <p:cNvSpPr>
              <a:spLocks noChangeShapeType="1"/>
            </p:cNvSpPr>
            <p:nvPr/>
          </p:nvSpPr>
          <p:spPr bwMode="auto">
            <a:xfrm>
              <a:off x="3204" y="1692"/>
              <a:ext cx="6" cy="18"/>
            </a:xfrm>
            <a:prstGeom prst="line">
              <a:avLst/>
            </a:prstGeom>
            <a:noFill/>
            <a:ln w="28575">
              <a:solidFill>
                <a:srgbClr val="FF0000"/>
              </a:solidFill>
              <a:round/>
              <a:headEnd/>
              <a:tailEnd/>
            </a:ln>
          </p:spPr>
          <p:txBody>
            <a:bodyPr/>
            <a:lstStyle/>
            <a:p>
              <a:endParaRPr lang="en-GB"/>
            </a:p>
          </p:txBody>
        </p:sp>
        <p:sp>
          <p:nvSpPr>
            <p:cNvPr id="37995" name="Line 1080"/>
            <p:cNvSpPr>
              <a:spLocks noChangeShapeType="1"/>
            </p:cNvSpPr>
            <p:nvPr/>
          </p:nvSpPr>
          <p:spPr bwMode="auto">
            <a:xfrm>
              <a:off x="3210" y="1710"/>
              <a:ext cx="12" cy="18"/>
            </a:xfrm>
            <a:prstGeom prst="line">
              <a:avLst/>
            </a:prstGeom>
            <a:noFill/>
            <a:ln w="28575">
              <a:solidFill>
                <a:srgbClr val="FF0000"/>
              </a:solidFill>
              <a:round/>
              <a:headEnd/>
              <a:tailEnd/>
            </a:ln>
          </p:spPr>
          <p:txBody>
            <a:bodyPr/>
            <a:lstStyle/>
            <a:p>
              <a:endParaRPr lang="en-GB"/>
            </a:p>
          </p:txBody>
        </p:sp>
        <p:sp>
          <p:nvSpPr>
            <p:cNvPr id="37996" name="Line 1081"/>
            <p:cNvSpPr>
              <a:spLocks noChangeShapeType="1"/>
            </p:cNvSpPr>
            <p:nvPr/>
          </p:nvSpPr>
          <p:spPr bwMode="auto">
            <a:xfrm>
              <a:off x="3222" y="1728"/>
              <a:ext cx="12" cy="19"/>
            </a:xfrm>
            <a:prstGeom prst="line">
              <a:avLst/>
            </a:prstGeom>
            <a:noFill/>
            <a:ln w="28575">
              <a:solidFill>
                <a:srgbClr val="FF0000"/>
              </a:solidFill>
              <a:round/>
              <a:headEnd/>
              <a:tailEnd/>
            </a:ln>
          </p:spPr>
          <p:txBody>
            <a:bodyPr/>
            <a:lstStyle/>
            <a:p>
              <a:endParaRPr lang="en-GB"/>
            </a:p>
          </p:txBody>
        </p:sp>
        <p:sp>
          <p:nvSpPr>
            <p:cNvPr id="37997" name="Line 1082"/>
            <p:cNvSpPr>
              <a:spLocks noChangeShapeType="1"/>
            </p:cNvSpPr>
            <p:nvPr/>
          </p:nvSpPr>
          <p:spPr bwMode="auto">
            <a:xfrm>
              <a:off x="3234" y="1747"/>
              <a:ext cx="6" cy="12"/>
            </a:xfrm>
            <a:prstGeom prst="line">
              <a:avLst/>
            </a:prstGeom>
            <a:noFill/>
            <a:ln w="28575">
              <a:solidFill>
                <a:srgbClr val="FF0000"/>
              </a:solidFill>
              <a:round/>
              <a:headEnd/>
              <a:tailEnd/>
            </a:ln>
          </p:spPr>
          <p:txBody>
            <a:bodyPr/>
            <a:lstStyle/>
            <a:p>
              <a:endParaRPr lang="en-GB"/>
            </a:p>
          </p:txBody>
        </p:sp>
        <p:sp>
          <p:nvSpPr>
            <p:cNvPr id="37998" name="Line 1083"/>
            <p:cNvSpPr>
              <a:spLocks noChangeShapeType="1"/>
            </p:cNvSpPr>
            <p:nvPr/>
          </p:nvSpPr>
          <p:spPr bwMode="auto">
            <a:xfrm>
              <a:off x="3240" y="1759"/>
              <a:ext cx="13" cy="18"/>
            </a:xfrm>
            <a:prstGeom prst="line">
              <a:avLst/>
            </a:prstGeom>
            <a:noFill/>
            <a:ln w="28575">
              <a:solidFill>
                <a:srgbClr val="FF0000"/>
              </a:solidFill>
              <a:round/>
              <a:headEnd/>
              <a:tailEnd/>
            </a:ln>
          </p:spPr>
          <p:txBody>
            <a:bodyPr/>
            <a:lstStyle/>
            <a:p>
              <a:endParaRPr lang="en-GB"/>
            </a:p>
          </p:txBody>
        </p:sp>
        <p:sp>
          <p:nvSpPr>
            <p:cNvPr id="37999" name="Line 1084"/>
            <p:cNvSpPr>
              <a:spLocks noChangeShapeType="1"/>
            </p:cNvSpPr>
            <p:nvPr/>
          </p:nvSpPr>
          <p:spPr bwMode="auto">
            <a:xfrm>
              <a:off x="3253" y="1777"/>
              <a:ext cx="6" cy="19"/>
            </a:xfrm>
            <a:prstGeom prst="line">
              <a:avLst/>
            </a:prstGeom>
            <a:noFill/>
            <a:ln w="28575">
              <a:solidFill>
                <a:srgbClr val="FF0000"/>
              </a:solidFill>
              <a:round/>
              <a:headEnd/>
              <a:tailEnd/>
            </a:ln>
          </p:spPr>
          <p:txBody>
            <a:bodyPr/>
            <a:lstStyle/>
            <a:p>
              <a:endParaRPr lang="en-GB"/>
            </a:p>
          </p:txBody>
        </p:sp>
        <p:sp>
          <p:nvSpPr>
            <p:cNvPr id="38000" name="Line 1085"/>
            <p:cNvSpPr>
              <a:spLocks noChangeShapeType="1"/>
            </p:cNvSpPr>
            <p:nvPr/>
          </p:nvSpPr>
          <p:spPr bwMode="auto">
            <a:xfrm>
              <a:off x="3259" y="1796"/>
              <a:ext cx="12" cy="12"/>
            </a:xfrm>
            <a:prstGeom prst="line">
              <a:avLst/>
            </a:prstGeom>
            <a:noFill/>
            <a:ln w="28575">
              <a:solidFill>
                <a:srgbClr val="FF0000"/>
              </a:solidFill>
              <a:round/>
              <a:headEnd/>
              <a:tailEnd/>
            </a:ln>
          </p:spPr>
          <p:txBody>
            <a:bodyPr/>
            <a:lstStyle/>
            <a:p>
              <a:endParaRPr lang="en-GB"/>
            </a:p>
          </p:txBody>
        </p:sp>
        <p:sp>
          <p:nvSpPr>
            <p:cNvPr id="38001" name="Line 1086"/>
            <p:cNvSpPr>
              <a:spLocks noChangeShapeType="1"/>
            </p:cNvSpPr>
            <p:nvPr/>
          </p:nvSpPr>
          <p:spPr bwMode="auto">
            <a:xfrm>
              <a:off x="3271" y="1808"/>
              <a:ext cx="12" cy="18"/>
            </a:xfrm>
            <a:prstGeom prst="line">
              <a:avLst/>
            </a:prstGeom>
            <a:noFill/>
            <a:ln w="28575">
              <a:solidFill>
                <a:srgbClr val="FF0000"/>
              </a:solidFill>
              <a:round/>
              <a:headEnd/>
              <a:tailEnd/>
            </a:ln>
          </p:spPr>
          <p:txBody>
            <a:bodyPr/>
            <a:lstStyle/>
            <a:p>
              <a:endParaRPr lang="en-GB"/>
            </a:p>
          </p:txBody>
        </p:sp>
        <p:sp>
          <p:nvSpPr>
            <p:cNvPr id="38002" name="Line 1087"/>
            <p:cNvSpPr>
              <a:spLocks noChangeShapeType="1"/>
            </p:cNvSpPr>
            <p:nvPr/>
          </p:nvSpPr>
          <p:spPr bwMode="auto">
            <a:xfrm>
              <a:off x="3283" y="1826"/>
              <a:ext cx="6" cy="12"/>
            </a:xfrm>
            <a:prstGeom prst="line">
              <a:avLst/>
            </a:prstGeom>
            <a:noFill/>
            <a:ln w="28575">
              <a:solidFill>
                <a:srgbClr val="FF0000"/>
              </a:solidFill>
              <a:round/>
              <a:headEnd/>
              <a:tailEnd/>
            </a:ln>
          </p:spPr>
          <p:txBody>
            <a:bodyPr/>
            <a:lstStyle/>
            <a:p>
              <a:endParaRPr lang="en-GB"/>
            </a:p>
          </p:txBody>
        </p:sp>
        <p:sp>
          <p:nvSpPr>
            <p:cNvPr id="38003" name="Line 1088"/>
            <p:cNvSpPr>
              <a:spLocks noChangeShapeType="1"/>
            </p:cNvSpPr>
            <p:nvPr/>
          </p:nvSpPr>
          <p:spPr bwMode="auto">
            <a:xfrm>
              <a:off x="3289" y="1838"/>
              <a:ext cx="13" cy="19"/>
            </a:xfrm>
            <a:prstGeom prst="line">
              <a:avLst/>
            </a:prstGeom>
            <a:noFill/>
            <a:ln w="28575">
              <a:solidFill>
                <a:srgbClr val="FF0000"/>
              </a:solidFill>
              <a:round/>
              <a:headEnd/>
              <a:tailEnd/>
            </a:ln>
          </p:spPr>
          <p:txBody>
            <a:bodyPr/>
            <a:lstStyle/>
            <a:p>
              <a:endParaRPr lang="en-GB"/>
            </a:p>
          </p:txBody>
        </p:sp>
        <p:sp>
          <p:nvSpPr>
            <p:cNvPr id="38004" name="Line 1089"/>
            <p:cNvSpPr>
              <a:spLocks noChangeShapeType="1"/>
            </p:cNvSpPr>
            <p:nvPr/>
          </p:nvSpPr>
          <p:spPr bwMode="auto">
            <a:xfrm>
              <a:off x="3302" y="1857"/>
              <a:ext cx="12" cy="12"/>
            </a:xfrm>
            <a:prstGeom prst="line">
              <a:avLst/>
            </a:prstGeom>
            <a:noFill/>
            <a:ln w="28575">
              <a:solidFill>
                <a:srgbClr val="FF0000"/>
              </a:solidFill>
              <a:round/>
              <a:headEnd/>
              <a:tailEnd/>
            </a:ln>
          </p:spPr>
          <p:txBody>
            <a:bodyPr/>
            <a:lstStyle/>
            <a:p>
              <a:endParaRPr lang="en-GB"/>
            </a:p>
          </p:txBody>
        </p:sp>
        <p:sp>
          <p:nvSpPr>
            <p:cNvPr id="38005" name="Line 1090"/>
            <p:cNvSpPr>
              <a:spLocks noChangeShapeType="1"/>
            </p:cNvSpPr>
            <p:nvPr/>
          </p:nvSpPr>
          <p:spPr bwMode="auto">
            <a:xfrm>
              <a:off x="3314" y="1869"/>
              <a:ext cx="6" cy="18"/>
            </a:xfrm>
            <a:prstGeom prst="line">
              <a:avLst/>
            </a:prstGeom>
            <a:noFill/>
            <a:ln w="28575">
              <a:solidFill>
                <a:srgbClr val="FF0000"/>
              </a:solidFill>
              <a:round/>
              <a:headEnd/>
              <a:tailEnd/>
            </a:ln>
          </p:spPr>
          <p:txBody>
            <a:bodyPr/>
            <a:lstStyle/>
            <a:p>
              <a:endParaRPr lang="en-GB"/>
            </a:p>
          </p:txBody>
        </p:sp>
        <p:sp>
          <p:nvSpPr>
            <p:cNvPr id="38006" name="Line 1091"/>
            <p:cNvSpPr>
              <a:spLocks noChangeShapeType="1"/>
            </p:cNvSpPr>
            <p:nvPr/>
          </p:nvSpPr>
          <p:spPr bwMode="auto">
            <a:xfrm>
              <a:off x="3320" y="1887"/>
              <a:ext cx="12" cy="13"/>
            </a:xfrm>
            <a:prstGeom prst="line">
              <a:avLst/>
            </a:prstGeom>
            <a:noFill/>
            <a:ln w="28575">
              <a:solidFill>
                <a:srgbClr val="FF0000"/>
              </a:solidFill>
              <a:round/>
              <a:headEnd/>
              <a:tailEnd/>
            </a:ln>
          </p:spPr>
          <p:txBody>
            <a:bodyPr/>
            <a:lstStyle/>
            <a:p>
              <a:endParaRPr lang="en-GB"/>
            </a:p>
          </p:txBody>
        </p:sp>
        <p:sp>
          <p:nvSpPr>
            <p:cNvPr id="38007" name="Line 1092"/>
            <p:cNvSpPr>
              <a:spLocks noChangeShapeType="1"/>
            </p:cNvSpPr>
            <p:nvPr/>
          </p:nvSpPr>
          <p:spPr bwMode="auto">
            <a:xfrm>
              <a:off x="3332" y="1900"/>
              <a:ext cx="12" cy="12"/>
            </a:xfrm>
            <a:prstGeom prst="line">
              <a:avLst/>
            </a:prstGeom>
            <a:noFill/>
            <a:ln w="28575">
              <a:solidFill>
                <a:srgbClr val="FF0000"/>
              </a:solidFill>
              <a:round/>
              <a:headEnd/>
              <a:tailEnd/>
            </a:ln>
          </p:spPr>
          <p:txBody>
            <a:bodyPr/>
            <a:lstStyle/>
            <a:p>
              <a:endParaRPr lang="en-GB"/>
            </a:p>
          </p:txBody>
        </p:sp>
        <p:sp>
          <p:nvSpPr>
            <p:cNvPr id="38008" name="Line 1093"/>
            <p:cNvSpPr>
              <a:spLocks noChangeShapeType="1"/>
            </p:cNvSpPr>
            <p:nvPr/>
          </p:nvSpPr>
          <p:spPr bwMode="auto">
            <a:xfrm>
              <a:off x="3344" y="1912"/>
              <a:ext cx="7" cy="12"/>
            </a:xfrm>
            <a:prstGeom prst="line">
              <a:avLst/>
            </a:prstGeom>
            <a:noFill/>
            <a:ln w="28575">
              <a:solidFill>
                <a:srgbClr val="FF0000"/>
              </a:solidFill>
              <a:round/>
              <a:headEnd/>
              <a:tailEnd/>
            </a:ln>
          </p:spPr>
          <p:txBody>
            <a:bodyPr/>
            <a:lstStyle/>
            <a:p>
              <a:endParaRPr lang="en-GB"/>
            </a:p>
          </p:txBody>
        </p:sp>
        <p:sp>
          <p:nvSpPr>
            <p:cNvPr id="38009" name="Line 1094"/>
            <p:cNvSpPr>
              <a:spLocks noChangeShapeType="1"/>
            </p:cNvSpPr>
            <p:nvPr/>
          </p:nvSpPr>
          <p:spPr bwMode="auto">
            <a:xfrm>
              <a:off x="3351" y="1924"/>
              <a:ext cx="12" cy="18"/>
            </a:xfrm>
            <a:prstGeom prst="line">
              <a:avLst/>
            </a:prstGeom>
            <a:noFill/>
            <a:ln w="28575">
              <a:solidFill>
                <a:srgbClr val="FF0000"/>
              </a:solidFill>
              <a:round/>
              <a:headEnd/>
              <a:tailEnd/>
            </a:ln>
          </p:spPr>
          <p:txBody>
            <a:bodyPr/>
            <a:lstStyle/>
            <a:p>
              <a:endParaRPr lang="en-GB"/>
            </a:p>
          </p:txBody>
        </p:sp>
        <p:sp>
          <p:nvSpPr>
            <p:cNvPr id="38010" name="Line 1095"/>
            <p:cNvSpPr>
              <a:spLocks noChangeShapeType="1"/>
            </p:cNvSpPr>
            <p:nvPr/>
          </p:nvSpPr>
          <p:spPr bwMode="auto">
            <a:xfrm>
              <a:off x="3363" y="1942"/>
              <a:ext cx="12" cy="13"/>
            </a:xfrm>
            <a:prstGeom prst="line">
              <a:avLst/>
            </a:prstGeom>
            <a:noFill/>
            <a:ln w="28575">
              <a:solidFill>
                <a:srgbClr val="FF0000"/>
              </a:solidFill>
              <a:round/>
              <a:headEnd/>
              <a:tailEnd/>
            </a:ln>
          </p:spPr>
          <p:txBody>
            <a:bodyPr/>
            <a:lstStyle/>
            <a:p>
              <a:endParaRPr lang="en-GB"/>
            </a:p>
          </p:txBody>
        </p:sp>
        <p:sp>
          <p:nvSpPr>
            <p:cNvPr id="38011" name="Line 1096"/>
            <p:cNvSpPr>
              <a:spLocks noChangeShapeType="1"/>
            </p:cNvSpPr>
            <p:nvPr/>
          </p:nvSpPr>
          <p:spPr bwMode="auto">
            <a:xfrm>
              <a:off x="3375" y="1955"/>
              <a:ext cx="6" cy="12"/>
            </a:xfrm>
            <a:prstGeom prst="line">
              <a:avLst/>
            </a:prstGeom>
            <a:noFill/>
            <a:ln w="28575">
              <a:solidFill>
                <a:srgbClr val="FF0000"/>
              </a:solidFill>
              <a:round/>
              <a:headEnd/>
              <a:tailEnd/>
            </a:ln>
          </p:spPr>
          <p:txBody>
            <a:bodyPr/>
            <a:lstStyle/>
            <a:p>
              <a:endParaRPr lang="en-GB"/>
            </a:p>
          </p:txBody>
        </p:sp>
        <p:sp>
          <p:nvSpPr>
            <p:cNvPr id="38012" name="Line 1097"/>
            <p:cNvSpPr>
              <a:spLocks noChangeShapeType="1"/>
            </p:cNvSpPr>
            <p:nvPr/>
          </p:nvSpPr>
          <p:spPr bwMode="auto">
            <a:xfrm>
              <a:off x="3381" y="1967"/>
              <a:ext cx="12" cy="1"/>
            </a:xfrm>
            <a:prstGeom prst="line">
              <a:avLst/>
            </a:prstGeom>
            <a:noFill/>
            <a:ln w="28575">
              <a:solidFill>
                <a:srgbClr val="FF0000"/>
              </a:solidFill>
              <a:round/>
              <a:headEnd/>
              <a:tailEnd/>
            </a:ln>
          </p:spPr>
          <p:txBody>
            <a:bodyPr/>
            <a:lstStyle/>
            <a:p>
              <a:endParaRPr lang="en-GB"/>
            </a:p>
          </p:txBody>
        </p:sp>
        <p:sp>
          <p:nvSpPr>
            <p:cNvPr id="38013" name="Line 1098"/>
            <p:cNvSpPr>
              <a:spLocks noChangeShapeType="1"/>
            </p:cNvSpPr>
            <p:nvPr/>
          </p:nvSpPr>
          <p:spPr bwMode="auto">
            <a:xfrm>
              <a:off x="3393" y="1967"/>
              <a:ext cx="13" cy="1"/>
            </a:xfrm>
            <a:prstGeom prst="line">
              <a:avLst/>
            </a:prstGeom>
            <a:noFill/>
            <a:ln w="28575">
              <a:solidFill>
                <a:srgbClr val="FF0000"/>
              </a:solidFill>
              <a:round/>
              <a:headEnd/>
              <a:tailEnd/>
            </a:ln>
          </p:spPr>
          <p:txBody>
            <a:bodyPr/>
            <a:lstStyle/>
            <a:p>
              <a:endParaRPr lang="en-GB"/>
            </a:p>
          </p:txBody>
        </p:sp>
        <p:sp>
          <p:nvSpPr>
            <p:cNvPr id="38014" name="Line 1099"/>
            <p:cNvSpPr>
              <a:spLocks noChangeShapeType="1"/>
            </p:cNvSpPr>
            <p:nvPr/>
          </p:nvSpPr>
          <p:spPr bwMode="auto">
            <a:xfrm>
              <a:off x="3406" y="1967"/>
              <a:ext cx="6" cy="6"/>
            </a:xfrm>
            <a:prstGeom prst="line">
              <a:avLst/>
            </a:prstGeom>
            <a:noFill/>
            <a:ln w="28575">
              <a:solidFill>
                <a:srgbClr val="FF0000"/>
              </a:solidFill>
              <a:round/>
              <a:headEnd/>
              <a:tailEnd/>
            </a:ln>
          </p:spPr>
          <p:txBody>
            <a:bodyPr/>
            <a:lstStyle/>
            <a:p>
              <a:endParaRPr lang="en-GB"/>
            </a:p>
          </p:txBody>
        </p:sp>
        <p:sp>
          <p:nvSpPr>
            <p:cNvPr id="38015" name="Line 1100"/>
            <p:cNvSpPr>
              <a:spLocks noChangeShapeType="1"/>
            </p:cNvSpPr>
            <p:nvPr/>
          </p:nvSpPr>
          <p:spPr bwMode="auto">
            <a:xfrm>
              <a:off x="3412" y="1973"/>
              <a:ext cx="12" cy="1"/>
            </a:xfrm>
            <a:prstGeom prst="line">
              <a:avLst/>
            </a:prstGeom>
            <a:noFill/>
            <a:ln w="28575">
              <a:solidFill>
                <a:srgbClr val="FF0000"/>
              </a:solidFill>
              <a:round/>
              <a:headEnd/>
              <a:tailEnd/>
            </a:ln>
          </p:spPr>
          <p:txBody>
            <a:bodyPr/>
            <a:lstStyle/>
            <a:p>
              <a:endParaRPr lang="en-GB"/>
            </a:p>
          </p:txBody>
        </p:sp>
        <p:sp>
          <p:nvSpPr>
            <p:cNvPr id="38016" name="Line 1101"/>
            <p:cNvSpPr>
              <a:spLocks noChangeShapeType="1"/>
            </p:cNvSpPr>
            <p:nvPr/>
          </p:nvSpPr>
          <p:spPr bwMode="auto">
            <a:xfrm>
              <a:off x="3424" y="1973"/>
              <a:ext cx="12" cy="1"/>
            </a:xfrm>
            <a:prstGeom prst="line">
              <a:avLst/>
            </a:prstGeom>
            <a:noFill/>
            <a:ln w="28575">
              <a:solidFill>
                <a:srgbClr val="FF0000"/>
              </a:solidFill>
              <a:round/>
              <a:headEnd/>
              <a:tailEnd/>
            </a:ln>
          </p:spPr>
          <p:txBody>
            <a:bodyPr/>
            <a:lstStyle/>
            <a:p>
              <a:endParaRPr lang="en-GB"/>
            </a:p>
          </p:txBody>
        </p:sp>
        <p:sp>
          <p:nvSpPr>
            <p:cNvPr id="38017" name="Line 1102"/>
            <p:cNvSpPr>
              <a:spLocks noChangeShapeType="1"/>
            </p:cNvSpPr>
            <p:nvPr/>
          </p:nvSpPr>
          <p:spPr bwMode="auto">
            <a:xfrm>
              <a:off x="3436" y="1973"/>
              <a:ext cx="6" cy="1"/>
            </a:xfrm>
            <a:prstGeom prst="line">
              <a:avLst/>
            </a:prstGeom>
            <a:noFill/>
            <a:ln w="28575">
              <a:solidFill>
                <a:srgbClr val="FF0000"/>
              </a:solidFill>
              <a:round/>
              <a:headEnd/>
              <a:tailEnd/>
            </a:ln>
          </p:spPr>
          <p:txBody>
            <a:bodyPr/>
            <a:lstStyle/>
            <a:p>
              <a:endParaRPr lang="en-GB"/>
            </a:p>
          </p:txBody>
        </p:sp>
        <p:sp>
          <p:nvSpPr>
            <p:cNvPr id="38018" name="Line 1103"/>
            <p:cNvSpPr>
              <a:spLocks noChangeShapeType="1"/>
            </p:cNvSpPr>
            <p:nvPr/>
          </p:nvSpPr>
          <p:spPr bwMode="auto">
            <a:xfrm>
              <a:off x="3442" y="1973"/>
              <a:ext cx="13" cy="6"/>
            </a:xfrm>
            <a:prstGeom prst="line">
              <a:avLst/>
            </a:prstGeom>
            <a:noFill/>
            <a:ln w="28575">
              <a:solidFill>
                <a:srgbClr val="FF0000"/>
              </a:solidFill>
              <a:round/>
              <a:headEnd/>
              <a:tailEnd/>
            </a:ln>
          </p:spPr>
          <p:txBody>
            <a:bodyPr/>
            <a:lstStyle/>
            <a:p>
              <a:endParaRPr lang="en-GB"/>
            </a:p>
          </p:txBody>
        </p:sp>
        <p:sp>
          <p:nvSpPr>
            <p:cNvPr id="38019" name="Line 1104"/>
            <p:cNvSpPr>
              <a:spLocks noChangeShapeType="1"/>
            </p:cNvSpPr>
            <p:nvPr/>
          </p:nvSpPr>
          <p:spPr bwMode="auto">
            <a:xfrm>
              <a:off x="3455" y="1979"/>
              <a:ext cx="12" cy="1"/>
            </a:xfrm>
            <a:prstGeom prst="line">
              <a:avLst/>
            </a:prstGeom>
            <a:noFill/>
            <a:ln w="28575">
              <a:solidFill>
                <a:srgbClr val="FF0000"/>
              </a:solidFill>
              <a:round/>
              <a:headEnd/>
              <a:tailEnd/>
            </a:ln>
          </p:spPr>
          <p:txBody>
            <a:bodyPr/>
            <a:lstStyle/>
            <a:p>
              <a:endParaRPr lang="en-GB"/>
            </a:p>
          </p:txBody>
        </p:sp>
        <p:sp>
          <p:nvSpPr>
            <p:cNvPr id="38020" name="Line 1105"/>
            <p:cNvSpPr>
              <a:spLocks noChangeShapeType="1"/>
            </p:cNvSpPr>
            <p:nvPr/>
          </p:nvSpPr>
          <p:spPr bwMode="auto">
            <a:xfrm>
              <a:off x="3467" y="1979"/>
              <a:ext cx="6" cy="1"/>
            </a:xfrm>
            <a:prstGeom prst="line">
              <a:avLst/>
            </a:prstGeom>
            <a:noFill/>
            <a:ln w="28575">
              <a:solidFill>
                <a:srgbClr val="FF0000"/>
              </a:solidFill>
              <a:round/>
              <a:headEnd/>
              <a:tailEnd/>
            </a:ln>
          </p:spPr>
          <p:txBody>
            <a:bodyPr/>
            <a:lstStyle/>
            <a:p>
              <a:endParaRPr lang="en-GB"/>
            </a:p>
          </p:txBody>
        </p:sp>
        <p:sp>
          <p:nvSpPr>
            <p:cNvPr id="38021" name="Line 1106"/>
            <p:cNvSpPr>
              <a:spLocks noChangeShapeType="1"/>
            </p:cNvSpPr>
            <p:nvPr/>
          </p:nvSpPr>
          <p:spPr bwMode="auto">
            <a:xfrm>
              <a:off x="3473" y="1979"/>
              <a:ext cx="12" cy="6"/>
            </a:xfrm>
            <a:prstGeom prst="line">
              <a:avLst/>
            </a:prstGeom>
            <a:noFill/>
            <a:ln w="28575">
              <a:solidFill>
                <a:srgbClr val="FF0000"/>
              </a:solidFill>
              <a:round/>
              <a:headEnd/>
              <a:tailEnd/>
            </a:ln>
          </p:spPr>
          <p:txBody>
            <a:bodyPr/>
            <a:lstStyle/>
            <a:p>
              <a:endParaRPr lang="en-GB"/>
            </a:p>
          </p:txBody>
        </p:sp>
        <p:sp>
          <p:nvSpPr>
            <p:cNvPr id="38022" name="Line 1107"/>
            <p:cNvSpPr>
              <a:spLocks noChangeShapeType="1"/>
            </p:cNvSpPr>
            <p:nvPr/>
          </p:nvSpPr>
          <p:spPr bwMode="auto">
            <a:xfrm>
              <a:off x="3485" y="1985"/>
              <a:ext cx="12" cy="1"/>
            </a:xfrm>
            <a:prstGeom prst="line">
              <a:avLst/>
            </a:prstGeom>
            <a:noFill/>
            <a:ln w="28575">
              <a:solidFill>
                <a:srgbClr val="FF0000"/>
              </a:solidFill>
              <a:round/>
              <a:headEnd/>
              <a:tailEnd/>
            </a:ln>
          </p:spPr>
          <p:txBody>
            <a:bodyPr/>
            <a:lstStyle/>
            <a:p>
              <a:endParaRPr lang="en-GB"/>
            </a:p>
          </p:txBody>
        </p:sp>
        <p:sp>
          <p:nvSpPr>
            <p:cNvPr id="38023" name="Line 1108"/>
            <p:cNvSpPr>
              <a:spLocks noChangeShapeType="1"/>
            </p:cNvSpPr>
            <p:nvPr/>
          </p:nvSpPr>
          <p:spPr bwMode="auto">
            <a:xfrm>
              <a:off x="3497" y="1985"/>
              <a:ext cx="6" cy="1"/>
            </a:xfrm>
            <a:prstGeom prst="line">
              <a:avLst/>
            </a:prstGeom>
            <a:noFill/>
            <a:ln w="28575">
              <a:solidFill>
                <a:srgbClr val="FF0000"/>
              </a:solidFill>
              <a:round/>
              <a:headEnd/>
              <a:tailEnd/>
            </a:ln>
          </p:spPr>
          <p:txBody>
            <a:bodyPr/>
            <a:lstStyle/>
            <a:p>
              <a:endParaRPr lang="en-GB"/>
            </a:p>
          </p:txBody>
        </p:sp>
        <p:sp>
          <p:nvSpPr>
            <p:cNvPr id="38024" name="Line 1109"/>
            <p:cNvSpPr>
              <a:spLocks noChangeShapeType="1"/>
            </p:cNvSpPr>
            <p:nvPr/>
          </p:nvSpPr>
          <p:spPr bwMode="auto">
            <a:xfrm>
              <a:off x="3503" y="1985"/>
              <a:ext cx="13" cy="6"/>
            </a:xfrm>
            <a:prstGeom prst="line">
              <a:avLst/>
            </a:prstGeom>
            <a:noFill/>
            <a:ln w="28575">
              <a:solidFill>
                <a:srgbClr val="FF0000"/>
              </a:solidFill>
              <a:round/>
              <a:headEnd/>
              <a:tailEnd/>
            </a:ln>
          </p:spPr>
          <p:txBody>
            <a:bodyPr/>
            <a:lstStyle/>
            <a:p>
              <a:endParaRPr lang="en-GB"/>
            </a:p>
          </p:txBody>
        </p:sp>
        <p:sp>
          <p:nvSpPr>
            <p:cNvPr id="38025" name="Line 1110"/>
            <p:cNvSpPr>
              <a:spLocks noChangeShapeType="1"/>
            </p:cNvSpPr>
            <p:nvPr/>
          </p:nvSpPr>
          <p:spPr bwMode="auto">
            <a:xfrm>
              <a:off x="3516" y="1991"/>
              <a:ext cx="12" cy="1"/>
            </a:xfrm>
            <a:prstGeom prst="line">
              <a:avLst/>
            </a:prstGeom>
            <a:noFill/>
            <a:ln w="28575">
              <a:solidFill>
                <a:srgbClr val="FF0000"/>
              </a:solidFill>
              <a:round/>
              <a:headEnd/>
              <a:tailEnd/>
            </a:ln>
          </p:spPr>
          <p:txBody>
            <a:bodyPr/>
            <a:lstStyle/>
            <a:p>
              <a:endParaRPr lang="en-GB"/>
            </a:p>
          </p:txBody>
        </p:sp>
        <p:sp>
          <p:nvSpPr>
            <p:cNvPr id="38026" name="Line 1111"/>
            <p:cNvSpPr>
              <a:spLocks noChangeShapeType="1"/>
            </p:cNvSpPr>
            <p:nvPr/>
          </p:nvSpPr>
          <p:spPr bwMode="auto">
            <a:xfrm>
              <a:off x="3528" y="1991"/>
              <a:ext cx="6" cy="1"/>
            </a:xfrm>
            <a:prstGeom prst="line">
              <a:avLst/>
            </a:prstGeom>
            <a:noFill/>
            <a:ln w="28575">
              <a:solidFill>
                <a:srgbClr val="FF0000"/>
              </a:solidFill>
              <a:round/>
              <a:headEnd/>
              <a:tailEnd/>
            </a:ln>
          </p:spPr>
          <p:txBody>
            <a:bodyPr/>
            <a:lstStyle/>
            <a:p>
              <a:endParaRPr lang="en-GB"/>
            </a:p>
          </p:txBody>
        </p:sp>
        <p:sp>
          <p:nvSpPr>
            <p:cNvPr id="38027" name="Line 1112"/>
            <p:cNvSpPr>
              <a:spLocks noChangeShapeType="1"/>
            </p:cNvSpPr>
            <p:nvPr/>
          </p:nvSpPr>
          <p:spPr bwMode="auto">
            <a:xfrm>
              <a:off x="3534" y="1991"/>
              <a:ext cx="12" cy="1"/>
            </a:xfrm>
            <a:prstGeom prst="line">
              <a:avLst/>
            </a:prstGeom>
            <a:noFill/>
            <a:ln w="28575">
              <a:solidFill>
                <a:srgbClr val="FF0000"/>
              </a:solidFill>
              <a:round/>
              <a:headEnd/>
              <a:tailEnd/>
            </a:ln>
          </p:spPr>
          <p:txBody>
            <a:bodyPr/>
            <a:lstStyle/>
            <a:p>
              <a:endParaRPr lang="en-GB"/>
            </a:p>
          </p:txBody>
        </p:sp>
        <p:sp>
          <p:nvSpPr>
            <p:cNvPr id="38028" name="Line 1113"/>
            <p:cNvSpPr>
              <a:spLocks noChangeShapeType="1"/>
            </p:cNvSpPr>
            <p:nvPr/>
          </p:nvSpPr>
          <p:spPr bwMode="auto">
            <a:xfrm>
              <a:off x="3546" y="1991"/>
              <a:ext cx="13" cy="6"/>
            </a:xfrm>
            <a:prstGeom prst="line">
              <a:avLst/>
            </a:prstGeom>
            <a:noFill/>
            <a:ln w="28575">
              <a:solidFill>
                <a:srgbClr val="FF0000"/>
              </a:solidFill>
              <a:round/>
              <a:headEnd/>
              <a:tailEnd/>
            </a:ln>
          </p:spPr>
          <p:txBody>
            <a:bodyPr/>
            <a:lstStyle/>
            <a:p>
              <a:endParaRPr lang="en-GB"/>
            </a:p>
          </p:txBody>
        </p:sp>
        <p:sp>
          <p:nvSpPr>
            <p:cNvPr id="38029" name="Line 1114"/>
            <p:cNvSpPr>
              <a:spLocks noChangeShapeType="1"/>
            </p:cNvSpPr>
            <p:nvPr/>
          </p:nvSpPr>
          <p:spPr bwMode="auto">
            <a:xfrm>
              <a:off x="3559" y="1997"/>
              <a:ext cx="6" cy="1"/>
            </a:xfrm>
            <a:prstGeom prst="line">
              <a:avLst/>
            </a:prstGeom>
            <a:noFill/>
            <a:ln w="28575">
              <a:solidFill>
                <a:srgbClr val="FF0000"/>
              </a:solidFill>
              <a:round/>
              <a:headEnd/>
              <a:tailEnd/>
            </a:ln>
          </p:spPr>
          <p:txBody>
            <a:bodyPr/>
            <a:lstStyle/>
            <a:p>
              <a:endParaRPr lang="en-GB"/>
            </a:p>
          </p:txBody>
        </p:sp>
        <p:sp>
          <p:nvSpPr>
            <p:cNvPr id="38030" name="Line 1115"/>
            <p:cNvSpPr>
              <a:spLocks noChangeShapeType="1"/>
            </p:cNvSpPr>
            <p:nvPr/>
          </p:nvSpPr>
          <p:spPr bwMode="auto">
            <a:xfrm>
              <a:off x="3565" y="1997"/>
              <a:ext cx="12" cy="1"/>
            </a:xfrm>
            <a:prstGeom prst="line">
              <a:avLst/>
            </a:prstGeom>
            <a:noFill/>
            <a:ln w="28575">
              <a:solidFill>
                <a:srgbClr val="FF0000"/>
              </a:solidFill>
              <a:round/>
              <a:headEnd/>
              <a:tailEnd/>
            </a:ln>
          </p:spPr>
          <p:txBody>
            <a:bodyPr/>
            <a:lstStyle/>
            <a:p>
              <a:endParaRPr lang="en-GB"/>
            </a:p>
          </p:txBody>
        </p:sp>
        <p:sp>
          <p:nvSpPr>
            <p:cNvPr id="38031" name="Line 1116"/>
            <p:cNvSpPr>
              <a:spLocks noChangeShapeType="1"/>
            </p:cNvSpPr>
            <p:nvPr/>
          </p:nvSpPr>
          <p:spPr bwMode="auto">
            <a:xfrm>
              <a:off x="3577" y="1997"/>
              <a:ext cx="12" cy="1"/>
            </a:xfrm>
            <a:prstGeom prst="line">
              <a:avLst/>
            </a:prstGeom>
            <a:noFill/>
            <a:ln w="28575">
              <a:solidFill>
                <a:srgbClr val="FF0000"/>
              </a:solidFill>
              <a:round/>
              <a:headEnd/>
              <a:tailEnd/>
            </a:ln>
          </p:spPr>
          <p:txBody>
            <a:bodyPr/>
            <a:lstStyle/>
            <a:p>
              <a:endParaRPr lang="en-GB"/>
            </a:p>
          </p:txBody>
        </p:sp>
        <p:sp>
          <p:nvSpPr>
            <p:cNvPr id="38032" name="Line 1117"/>
            <p:cNvSpPr>
              <a:spLocks noChangeShapeType="1"/>
            </p:cNvSpPr>
            <p:nvPr/>
          </p:nvSpPr>
          <p:spPr bwMode="auto">
            <a:xfrm>
              <a:off x="3589" y="1997"/>
              <a:ext cx="6" cy="7"/>
            </a:xfrm>
            <a:prstGeom prst="line">
              <a:avLst/>
            </a:prstGeom>
            <a:noFill/>
            <a:ln w="28575">
              <a:solidFill>
                <a:srgbClr val="FF0000"/>
              </a:solidFill>
              <a:round/>
              <a:headEnd/>
              <a:tailEnd/>
            </a:ln>
          </p:spPr>
          <p:txBody>
            <a:bodyPr/>
            <a:lstStyle/>
            <a:p>
              <a:endParaRPr lang="en-GB"/>
            </a:p>
          </p:txBody>
        </p:sp>
        <p:sp>
          <p:nvSpPr>
            <p:cNvPr id="38033" name="Line 1118"/>
            <p:cNvSpPr>
              <a:spLocks noChangeShapeType="1"/>
            </p:cNvSpPr>
            <p:nvPr/>
          </p:nvSpPr>
          <p:spPr bwMode="auto">
            <a:xfrm>
              <a:off x="3595" y="2004"/>
              <a:ext cx="12" cy="1"/>
            </a:xfrm>
            <a:prstGeom prst="line">
              <a:avLst/>
            </a:prstGeom>
            <a:noFill/>
            <a:ln w="28575">
              <a:solidFill>
                <a:srgbClr val="FF0000"/>
              </a:solidFill>
              <a:round/>
              <a:headEnd/>
              <a:tailEnd/>
            </a:ln>
          </p:spPr>
          <p:txBody>
            <a:bodyPr/>
            <a:lstStyle/>
            <a:p>
              <a:endParaRPr lang="en-GB"/>
            </a:p>
          </p:txBody>
        </p:sp>
        <p:sp>
          <p:nvSpPr>
            <p:cNvPr id="38034" name="Line 1119"/>
            <p:cNvSpPr>
              <a:spLocks noChangeShapeType="1"/>
            </p:cNvSpPr>
            <p:nvPr/>
          </p:nvSpPr>
          <p:spPr bwMode="auto">
            <a:xfrm>
              <a:off x="3607" y="2004"/>
              <a:ext cx="7" cy="1"/>
            </a:xfrm>
            <a:prstGeom prst="line">
              <a:avLst/>
            </a:prstGeom>
            <a:noFill/>
            <a:ln w="28575">
              <a:solidFill>
                <a:srgbClr val="FF0000"/>
              </a:solidFill>
              <a:round/>
              <a:headEnd/>
              <a:tailEnd/>
            </a:ln>
          </p:spPr>
          <p:txBody>
            <a:bodyPr/>
            <a:lstStyle/>
            <a:p>
              <a:endParaRPr lang="en-GB"/>
            </a:p>
          </p:txBody>
        </p:sp>
        <p:sp>
          <p:nvSpPr>
            <p:cNvPr id="38035" name="Line 1120"/>
            <p:cNvSpPr>
              <a:spLocks noChangeShapeType="1"/>
            </p:cNvSpPr>
            <p:nvPr/>
          </p:nvSpPr>
          <p:spPr bwMode="auto">
            <a:xfrm>
              <a:off x="3614" y="2004"/>
              <a:ext cx="12" cy="1"/>
            </a:xfrm>
            <a:prstGeom prst="line">
              <a:avLst/>
            </a:prstGeom>
            <a:noFill/>
            <a:ln w="28575">
              <a:solidFill>
                <a:srgbClr val="FF0000"/>
              </a:solidFill>
              <a:round/>
              <a:headEnd/>
              <a:tailEnd/>
            </a:ln>
          </p:spPr>
          <p:txBody>
            <a:bodyPr/>
            <a:lstStyle/>
            <a:p>
              <a:endParaRPr lang="en-GB"/>
            </a:p>
          </p:txBody>
        </p:sp>
        <p:sp>
          <p:nvSpPr>
            <p:cNvPr id="38036" name="Line 1121"/>
            <p:cNvSpPr>
              <a:spLocks noChangeShapeType="1"/>
            </p:cNvSpPr>
            <p:nvPr/>
          </p:nvSpPr>
          <p:spPr bwMode="auto">
            <a:xfrm>
              <a:off x="3626" y="2004"/>
              <a:ext cx="12" cy="1"/>
            </a:xfrm>
            <a:prstGeom prst="line">
              <a:avLst/>
            </a:prstGeom>
            <a:noFill/>
            <a:ln w="28575">
              <a:solidFill>
                <a:srgbClr val="FF0000"/>
              </a:solidFill>
              <a:round/>
              <a:headEnd/>
              <a:tailEnd/>
            </a:ln>
          </p:spPr>
          <p:txBody>
            <a:bodyPr/>
            <a:lstStyle/>
            <a:p>
              <a:endParaRPr lang="en-GB"/>
            </a:p>
          </p:txBody>
        </p:sp>
        <p:sp>
          <p:nvSpPr>
            <p:cNvPr id="38037" name="Line 1122"/>
            <p:cNvSpPr>
              <a:spLocks noChangeShapeType="1"/>
            </p:cNvSpPr>
            <p:nvPr/>
          </p:nvSpPr>
          <p:spPr bwMode="auto">
            <a:xfrm>
              <a:off x="3638" y="2004"/>
              <a:ext cx="6" cy="6"/>
            </a:xfrm>
            <a:prstGeom prst="line">
              <a:avLst/>
            </a:prstGeom>
            <a:noFill/>
            <a:ln w="28575">
              <a:solidFill>
                <a:srgbClr val="FF0000"/>
              </a:solidFill>
              <a:round/>
              <a:headEnd/>
              <a:tailEnd/>
            </a:ln>
          </p:spPr>
          <p:txBody>
            <a:bodyPr/>
            <a:lstStyle/>
            <a:p>
              <a:endParaRPr lang="en-GB"/>
            </a:p>
          </p:txBody>
        </p:sp>
        <p:sp>
          <p:nvSpPr>
            <p:cNvPr id="38038" name="Line 1123"/>
            <p:cNvSpPr>
              <a:spLocks noChangeShapeType="1"/>
            </p:cNvSpPr>
            <p:nvPr/>
          </p:nvSpPr>
          <p:spPr bwMode="auto">
            <a:xfrm>
              <a:off x="3644" y="2010"/>
              <a:ext cx="12" cy="1"/>
            </a:xfrm>
            <a:prstGeom prst="line">
              <a:avLst/>
            </a:prstGeom>
            <a:noFill/>
            <a:ln w="28575">
              <a:solidFill>
                <a:srgbClr val="FF0000"/>
              </a:solidFill>
              <a:round/>
              <a:headEnd/>
              <a:tailEnd/>
            </a:ln>
          </p:spPr>
          <p:txBody>
            <a:bodyPr/>
            <a:lstStyle/>
            <a:p>
              <a:endParaRPr lang="en-GB"/>
            </a:p>
          </p:txBody>
        </p:sp>
        <p:sp>
          <p:nvSpPr>
            <p:cNvPr id="38039" name="Line 1124"/>
            <p:cNvSpPr>
              <a:spLocks noChangeShapeType="1"/>
            </p:cNvSpPr>
            <p:nvPr/>
          </p:nvSpPr>
          <p:spPr bwMode="auto">
            <a:xfrm>
              <a:off x="3656" y="2010"/>
              <a:ext cx="13" cy="1"/>
            </a:xfrm>
            <a:prstGeom prst="line">
              <a:avLst/>
            </a:prstGeom>
            <a:noFill/>
            <a:ln w="28575">
              <a:solidFill>
                <a:srgbClr val="FF0000"/>
              </a:solidFill>
              <a:round/>
              <a:headEnd/>
              <a:tailEnd/>
            </a:ln>
          </p:spPr>
          <p:txBody>
            <a:bodyPr/>
            <a:lstStyle/>
            <a:p>
              <a:endParaRPr lang="en-GB"/>
            </a:p>
          </p:txBody>
        </p:sp>
        <p:sp>
          <p:nvSpPr>
            <p:cNvPr id="38040" name="Line 1125"/>
            <p:cNvSpPr>
              <a:spLocks noChangeShapeType="1"/>
            </p:cNvSpPr>
            <p:nvPr/>
          </p:nvSpPr>
          <p:spPr bwMode="auto">
            <a:xfrm>
              <a:off x="3669" y="2010"/>
              <a:ext cx="6" cy="1"/>
            </a:xfrm>
            <a:prstGeom prst="line">
              <a:avLst/>
            </a:prstGeom>
            <a:noFill/>
            <a:ln w="28575">
              <a:solidFill>
                <a:srgbClr val="FF0000"/>
              </a:solidFill>
              <a:round/>
              <a:headEnd/>
              <a:tailEnd/>
            </a:ln>
          </p:spPr>
          <p:txBody>
            <a:bodyPr/>
            <a:lstStyle/>
            <a:p>
              <a:endParaRPr lang="en-GB"/>
            </a:p>
          </p:txBody>
        </p:sp>
        <p:sp>
          <p:nvSpPr>
            <p:cNvPr id="38041" name="Line 1126"/>
            <p:cNvSpPr>
              <a:spLocks noChangeShapeType="1"/>
            </p:cNvSpPr>
            <p:nvPr/>
          </p:nvSpPr>
          <p:spPr bwMode="auto">
            <a:xfrm>
              <a:off x="3675" y="2010"/>
              <a:ext cx="12" cy="1"/>
            </a:xfrm>
            <a:prstGeom prst="line">
              <a:avLst/>
            </a:prstGeom>
            <a:noFill/>
            <a:ln w="28575">
              <a:solidFill>
                <a:srgbClr val="FF0000"/>
              </a:solidFill>
              <a:round/>
              <a:headEnd/>
              <a:tailEnd/>
            </a:ln>
          </p:spPr>
          <p:txBody>
            <a:bodyPr/>
            <a:lstStyle/>
            <a:p>
              <a:endParaRPr lang="en-GB"/>
            </a:p>
          </p:txBody>
        </p:sp>
        <p:sp>
          <p:nvSpPr>
            <p:cNvPr id="38042" name="Line 1127"/>
            <p:cNvSpPr>
              <a:spLocks noChangeShapeType="1"/>
            </p:cNvSpPr>
            <p:nvPr/>
          </p:nvSpPr>
          <p:spPr bwMode="auto">
            <a:xfrm>
              <a:off x="3687" y="2010"/>
              <a:ext cx="12" cy="6"/>
            </a:xfrm>
            <a:prstGeom prst="line">
              <a:avLst/>
            </a:prstGeom>
            <a:noFill/>
            <a:ln w="28575">
              <a:solidFill>
                <a:srgbClr val="FF0000"/>
              </a:solidFill>
              <a:round/>
              <a:headEnd/>
              <a:tailEnd/>
            </a:ln>
          </p:spPr>
          <p:txBody>
            <a:bodyPr/>
            <a:lstStyle/>
            <a:p>
              <a:endParaRPr lang="en-GB"/>
            </a:p>
          </p:txBody>
        </p:sp>
        <p:sp>
          <p:nvSpPr>
            <p:cNvPr id="38043" name="Line 1128"/>
            <p:cNvSpPr>
              <a:spLocks noChangeShapeType="1"/>
            </p:cNvSpPr>
            <p:nvPr/>
          </p:nvSpPr>
          <p:spPr bwMode="auto">
            <a:xfrm>
              <a:off x="3699" y="2016"/>
              <a:ext cx="6" cy="1"/>
            </a:xfrm>
            <a:prstGeom prst="line">
              <a:avLst/>
            </a:prstGeom>
            <a:noFill/>
            <a:ln w="28575">
              <a:solidFill>
                <a:srgbClr val="FF0000"/>
              </a:solidFill>
              <a:round/>
              <a:headEnd/>
              <a:tailEnd/>
            </a:ln>
          </p:spPr>
          <p:txBody>
            <a:bodyPr/>
            <a:lstStyle/>
            <a:p>
              <a:endParaRPr lang="en-GB"/>
            </a:p>
          </p:txBody>
        </p:sp>
        <p:sp>
          <p:nvSpPr>
            <p:cNvPr id="38044" name="Line 1129"/>
            <p:cNvSpPr>
              <a:spLocks noChangeShapeType="1"/>
            </p:cNvSpPr>
            <p:nvPr/>
          </p:nvSpPr>
          <p:spPr bwMode="auto">
            <a:xfrm>
              <a:off x="3705" y="2016"/>
              <a:ext cx="13" cy="1"/>
            </a:xfrm>
            <a:prstGeom prst="line">
              <a:avLst/>
            </a:prstGeom>
            <a:noFill/>
            <a:ln w="28575">
              <a:solidFill>
                <a:srgbClr val="FF0000"/>
              </a:solidFill>
              <a:round/>
              <a:headEnd/>
              <a:tailEnd/>
            </a:ln>
          </p:spPr>
          <p:txBody>
            <a:bodyPr/>
            <a:lstStyle/>
            <a:p>
              <a:endParaRPr lang="en-GB"/>
            </a:p>
          </p:txBody>
        </p:sp>
        <p:sp>
          <p:nvSpPr>
            <p:cNvPr id="38045" name="Line 1130"/>
            <p:cNvSpPr>
              <a:spLocks noChangeShapeType="1"/>
            </p:cNvSpPr>
            <p:nvPr/>
          </p:nvSpPr>
          <p:spPr bwMode="auto">
            <a:xfrm>
              <a:off x="3718" y="2016"/>
              <a:ext cx="12" cy="1"/>
            </a:xfrm>
            <a:prstGeom prst="line">
              <a:avLst/>
            </a:prstGeom>
            <a:noFill/>
            <a:ln w="28575">
              <a:solidFill>
                <a:srgbClr val="FF0000"/>
              </a:solidFill>
              <a:round/>
              <a:headEnd/>
              <a:tailEnd/>
            </a:ln>
          </p:spPr>
          <p:txBody>
            <a:bodyPr/>
            <a:lstStyle/>
            <a:p>
              <a:endParaRPr lang="en-GB"/>
            </a:p>
          </p:txBody>
        </p:sp>
        <p:sp>
          <p:nvSpPr>
            <p:cNvPr id="38046" name="Line 1131"/>
            <p:cNvSpPr>
              <a:spLocks noChangeShapeType="1"/>
            </p:cNvSpPr>
            <p:nvPr/>
          </p:nvSpPr>
          <p:spPr bwMode="auto">
            <a:xfrm>
              <a:off x="3730" y="2016"/>
              <a:ext cx="6" cy="1"/>
            </a:xfrm>
            <a:prstGeom prst="line">
              <a:avLst/>
            </a:prstGeom>
            <a:noFill/>
            <a:ln w="28575">
              <a:solidFill>
                <a:srgbClr val="FF0000"/>
              </a:solidFill>
              <a:round/>
              <a:headEnd/>
              <a:tailEnd/>
            </a:ln>
          </p:spPr>
          <p:txBody>
            <a:bodyPr/>
            <a:lstStyle/>
            <a:p>
              <a:endParaRPr lang="en-GB"/>
            </a:p>
          </p:txBody>
        </p:sp>
        <p:sp>
          <p:nvSpPr>
            <p:cNvPr id="38047" name="Line 1132"/>
            <p:cNvSpPr>
              <a:spLocks noChangeShapeType="1"/>
            </p:cNvSpPr>
            <p:nvPr/>
          </p:nvSpPr>
          <p:spPr bwMode="auto">
            <a:xfrm>
              <a:off x="3736" y="2016"/>
              <a:ext cx="12" cy="1"/>
            </a:xfrm>
            <a:prstGeom prst="line">
              <a:avLst/>
            </a:prstGeom>
            <a:noFill/>
            <a:ln w="28575">
              <a:solidFill>
                <a:srgbClr val="FF0000"/>
              </a:solidFill>
              <a:round/>
              <a:headEnd/>
              <a:tailEnd/>
            </a:ln>
          </p:spPr>
          <p:txBody>
            <a:bodyPr/>
            <a:lstStyle/>
            <a:p>
              <a:endParaRPr lang="en-GB"/>
            </a:p>
          </p:txBody>
        </p:sp>
        <p:sp>
          <p:nvSpPr>
            <p:cNvPr id="38048" name="Line 1133"/>
            <p:cNvSpPr>
              <a:spLocks noChangeShapeType="1"/>
            </p:cNvSpPr>
            <p:nvPr/>
          </p:nvSpPr>
          <p:spPr bwMode="auto">
            <a:xfrm>
              <a:off x="3748" y="2016"/>
              <a:ext cx="12" cy="6"/>
            </a:xfrm>
            <a:prstGeom prst="line">
              <a:avLst/>
            </a:prstGeom>
            <a:noFill/>
            <a:ln w="28575">
              <a:solidFill>
                <a:srgbClr val="FF0000"/>
              </a:solidFill>
              <a:round/>
              <a:headEnd/>
              <a:tailEnd/>
            </a:ln>
          </p:spPr>
          <p:txBody>
            <a:bodyPr/>
            <a:lstStyle/>
            <a:p>
              <a:endParaRPr lang="en-GB"/>
            </a:p>
          </p:txBody>
        </p:sp>
        <p:sp>
          <p:nvSpPr>
            <p:cNvPr id="38049" name="Line 1134"/>
            <p:cNvSpPr>
              <a:spLocks noChangeShapeType="1"/>
            </p:cNvSpPr>
            <p:nvPr/>
          </p:nvSpPr>
          <p:spPr bwMode="auto">
            <a:xfrm>
              <a:off x="3760" y="2022"/>
              <a:ext cx="6" cy="1"/>
            </a:xfrm>
            <a:prstGeom prst="line">
              <a:avLst/>
            </a:prstGeom>
            <a:noFill/>
            <a:ln w="28575">
              <a:solidFill>
                <a:srgbClr val="FF0000"/>
              </a:solidFill>
              <a:round/>
              <a:headEnd/>
              <a:tailEnd/>
            </a:ln>
          </p:spPr>
          <p:txBody>
            <a:bodyPr/>
            <a:lstStyle/>
            <a:p>
              <a:endParaRPr lang="en-GB"/>
            </a:p>
          </p:txBody>
        </p:sp>
        <p:sp>
          <p:nvSpPr>
            <p:cNvPr id="38050" name="Line 1135"/>
            <p:cNvSpPr>
              <a:spLocks noChangeShapeType="1"/>
            </p:cNvSpPr>
            <p:nvPr/>
          </p:nvSpPr>
          <p:spPr bwMode="auto">
            <a:xfrm>
              <a:off x="3766" y="2022"/>
              <a:ext cx="13" cy="1"/>
            </a:xfrm>
            <a:prstGeom prst="line">
              <a:avLst/>
            </a:prstGeom>
            <a:noFill/>
            <a:ln w="28575">
              <a:solidFill>
                <a:srgbClr val="FF0000"/>
              </a:solidFill>
              <a:round/>
              <a:headEnd/>
              <a:tailEnd/>
            </a:ln>
          </p:spPr>
          <p:txBody>
            <a:bodyPr/>
            <a:lstStyle/>
            <a:p>
              <a:endParaRPr lang="en-GB"/>
            </a:p>
          </p:txBody>
        </p:sp>
        <p:sp>
          <p:nvSpPr>
            <p:cNvPr id="38051" name="Line 1136"/>
            <p:cNvSpPr>
              <a:spLocks noChangeShapeType="1"/>
            </p:cNvSpPr>
            <p:nvPr/>
          </p:nvSpPr>
          <p:spPr bwMode="auto">
            <a:xfrm>
              <a:off x="3779" y="2022"/>
              <a:ext cx="12" cy="1"/>
            </a:xfrm>
            <a:prstGeom prst="line">
              <a:avLst/>
            </a:prstGeom>
            <a:noFill/>
            <a:ln w="28575">
              <a:solidFill>
                <a:srgbClr val="FF0000"/>
              </a:solidFill>
              <a:round/>
              <a:headEnd/>
              <a:tailEnd/>
            </a:ln>
          </p:spPr>
          <p:txBody>
            <a:bodyPr/>
            <a:lstStyle/>
            <a:p>
              <a:endParaRPr lang="en-GB"/>
            </a:p>
          </p:txBody>
        </p:sp>
        <p:sp>
          <p:nvSpPr>
            <p:cNvPr id="38052" name="Line 1137"/>
            <p:cNvSpPr>
              <a:spLocks noChangeShapeType="1"/>
            </p:cNvSpPr>
            <p:nvPr/>
          </p:nvSpPr>
          <p:spPr bwMode="auto">
            <a:xfrm>
              <a:off x="3791" y="2022"/>
              <a:ext cx="6" cy="1"/>
            </a:xfrm>
            <a:prstGeom prst="line">
              <a:avLst/>
            </a:prstGeom>
            <a:noFill/>
            <a:ln w="28575">
              <a:solidFill>
                <a:srgbClr val="FF0000"/>
              </a:solidFill>
              <a:round/>
              <a:headEnd/>
              <a:tailEnd/>
            </a:ln>
          </p:spPr>
          <p:txBody>
            <a:bodyPr/>
            <a:lstStyle/>
            <a:p>
              <a:endParaRPr lang="en-GB"/>
            </a:p>
          </p:txBody>
        </p:sp>
        <p:sp>
          <p:nvSpPr>
            <p:cNvPr id="38053" name="Line 1138"/>
            <p:cNvSpPr>
              <a:spLocks noChangeShapeType="1"/>
            </p:cNvSpPr>
            <p:nvPr/>
          </p:nvSpPr>
          <p:spPr bwMode="auto">
            <a:xfrm>
              <a:off x="3797" y="2022"/>
              <a:ext cx="12" cy="1"/>
            </a:xfrm>
            <a:prstGeom prst="line">
              <a:avLst/>
            </a:prstGeom>
            <a:noFill/>
            <a:ln w="28575">
              <a:solidFill>
                <a:srgbClr val="FF0000"/>
              </a:solidFill>
              <a:round/>
              <a:headEnd/>
              <a:tailEnd/>
            </a:ln>
          </p:spPr>
          <p:txBody>
            <a:bodyPr/>
            <a:lstStyle/>
            <a:p>
              <a:endParaRPr lang="en-GB"/>
            </a:p>
          </p:txBody>
        </p:sp>
        <p:sp>
          <p:nvSpPr>
            <p:cNvPr id="38054" name="Line 1139"/>
            <p:cNvSpPr>
              <a:spLocks noChangeShapeType="1"/>
            </p:cNvSpPr>
            <p:nvPr/>
          </p:nvSpPr>
          <p:spPr bwMode="auto">
            <a:xfrm>
              <a:off x="3809" y="2022"/>
              <a:ext cx="13" cy="1"/>
            </a:xfrm>
            <a:prstGeom prst="line">
              <a:avLst/>
            </a:prstGeom>
            <a:noFill/>
            <a:ln w="28575">
              <a:solidFill>
                <a:srgbClr val="FF0000"/>
              </a:solidFill>
              <a:round/>
              <a:headEnd/>
              <a:tailEnd/>
            </a:ln>
          </p:spPr>
          <p:txBody>
            <a:bodyPr/>
            <a:lstStyle/>
            <a:p>
              <a:endParaRPr lang="en-GB"/>
            </a:p>
          </p:txBody>
        </p:sp>
        <p:sp>
          <p:nvSpPr>
            <p:cNvPr id="38055" name="Line 1140"/>
            <p:cNvSpPr>
              <a:spLocks noChangeShapeType="1"/>
            </p:cNvSpPr>
            <p:nvPr/>
          </p:nvSpPr>
          <p:spPr bwMode="auto">
            <a:xfrm>
              <a:off x="3822" y="2022"/>
              <a:ext cx="6" cy="1"/>
            </a:xfrm>
            <a:prstGeom prst="line">
              <a:avLst/>
            </a:prstGeom>
            <a:noFill/>
            <a:ln w="28575">
              <a:solidFill>
                <a:srgbClr val="FF0000"/>
              </a:solidFill>
              <a:round/>
              <a:headEnd/>
              <a:tailEnd/>
            </a:ln>
          </p:spPr>
          <p:txBody>
            <a:bodyPr/>
            <a:lstStyle/>
            <a:p>
              <a:endParaRPr lang="en-GB"/>
            </a:p>
          </p:txBody>
        </p:sp>
        <p:sp>
          <p:nvSpPr>
            <p:cNvPr id="38056" name="Line 1141"/>
            <p:cNvSpPr>
              <a:spLocks noChangeShapeType="1"/>
            </p:cNvSpPr>
            <p:nvPr/>
          </p:nvSpPr>
          <p:spPr bwMode="auto">
            <a:xfrm>
              <a:off x="3828" y="2022"/>
              <a:ext cx="12" cy="6"/>
            </a:xfrm>
            <a:prstGeom prst="line">
              <a:avLst/>
            </a:prstGeom>
            <a:noFill/>
            <a:ln w="28575">
              <a:solidFill>
                <a:srgbClr val="FF0000"/>
              </a:solidFill>
              <a:round/>
              <a:headEnd/>
              <a:tailEnd/>
            </a:ln>
          </p:spPr>
          <p:txBody>
            <a:bodyPr/>
            <a:lstStyle/>
            <a:p>
              <a:endParaRPr lang="en-GB"/>
            </a:p>
          </p:txBody>
        </p:sp>
        <p:sp>
          <p:nvSpPr>
            <p:cNvPr id="38057" name="Line 1142"/>
            <p:cNvSpPr>
              <a:spLocks noChangeShapeType="1"/>
            </p:cNvSpPr>
            <p:nvPr/>
          </p:nvSpPr>
          <p:spPr bwMode="auto">
            <a:xfrm>
              <a:off x="3840" y="2028"/>
              <a:ext cx="12" cy="1"/>
            </a:xfrm>
            <a:prstGeom prst="line">
              <a:avLst/>
            </a:prstGeom>
            <a:noFill/>
            <a:ln w="28575">
              <a:solidFill>
                <a:srgbClr val="FF0000"/>
              </a:solidFill>
              <a:round/>
              <a:headEnd/>
              <a:tailEnd/>
            </a:ln>
          </p:spPr>
          <p:txBody>
            <a:bodyPr/>
            <a:lstStyle/>
            <a:p>
              <a:endParaRPr lang="en-GB"/>
            </a:p>
          </p:txBody>
        </p:sp>
        <p:sp>
          <p:nvSpPr>
            <p:cNvPr id="38058" name="Line 1143"/>
            <p:cNvSpPr>
              <a:spLocks noChangeShapeType="1"/>
            </p:cNvSpPr>
            <p:nvPr/>
          </p:nvSpPr>
          <p:spPr bwMode="auto">
            <a:xfrm>
              <a:off x="3852" y="2028"/>
              <a:ext cx="6" cy="1"/>
            </a:xfrm>
            <a:prstGeom prst="line">
              <a:avLst/>
            </a:prstGeom>
            <a:noFill/>
            <a:ln w="28575">
              <a:solidFill>
                <a:srgbClr val="FF0000"/>
              </a:solidFill>
              <a:round/>
              <a:headEnd/>
              <a:tailEnd/>
            </a:ln>
          </p:spPr>
          <p:txBody>
            <a:bodyPr/>
            <a:lstStyle/>
            <a:p>
              <a:endParaRPr lang="en-GB"/>
            </a:p>
          </p:txBody>
        </p:sp>
        <p:sp>
          <p:nvSpPr>
            <p:cNvPr id="38059" name="Line 1144"/>
            <p:cNvSpPr>
              <a:spLocks noChangeShapeType="1"/>
            </p:cNvSpPr>
            <p:nvPr/>
          </p:nvSpPr>
          <p:spPr bwMode="auto">
            <a:xfrm>
              <a:off x="3858" y="2028"/>
              <a:ext cx="12" cy="1"/>
            </a:xfrm>
            <a:prstGeom prst="line">
              <a:avLst/>
            </a:prstGeom>
            <a:noFill/>
            <a:ln w="28575">
              <a:solidFill>
                <a:srgbClr val="FF0000"/>
              </a:solidFill>
              <a:round/>
              <a:headEnd/>
              <a:tailEnd/>
            </a:ln>
          </p:spPr>
          <p:txBody>
            <a:bodyPr/>
            <a:lstStyle/>
            <a:p>
              <a:endParaRPr lang="en-GB"/>
            </a:p>
          </p:txBody>
        </p:sp>
        <p:sp>
          <p:nvSpPr>
            <p:cNvPr id="38060" name="Line 1145"/>
            <p:cNvSpPr>
              <a:spLocks noChangeShapeType="1"/>
            </p:cNvSpPr>
            <p:nvPr/>
          </p:nvSpPr>
          <p:spPr bwMode="auto">
            <a:xfrm>
              <a:off x="3870" y="2028"/>
              <a:ext cx="13" cy="1"/>
            </a:xfrm>
            <a:prstGeom prst="line">
              <a:avLst/>
            </a:prstGeom>
            <a:noFill/>
            <a:ln w="28575">
              <a:solidFill>
                <a:srgbClr val="FF0000"/>
              </a:solidFill>
              <a:round/>
              <a:headEnd/>
              <a:tailEnd/>
            </a:ln>
          </p:spPr>
          <p:txBody>
            <a:bodyPr/>
            <a:lstStyle/>
            <a:p>
              <a:endParaRPr lang="en-GB"/>
            </a:p>
          </p:txBody>
        </p:sp>
        <p:sp>
          <p:nvSpPr>
            <p:cNvPr id="38061" name="Line 1146"/>
            <p:cNvSpPr>
              <a:spLocks noChangeShapeType="1"/>
            </p:cNvSpPr>
            <p:nvPr/>
          </p:nvSpPr>
          <p:spPr bwMode="auto">
            <a:xfrm>
              <a:off x="3883" y="2028"/>
              <a:ext cx="6" cy="1"/>
            </a:xfrm>
            <a:prstGeom prst="line">
              <a:avLst/>
            </a:prstGeom>
            <a:noFill/>
            <a:ln w="28575">
              <a:solidFill>
                <a:srgbClr val="FF0000"/>
              </a:solidFill>
              <a:round/>
              <a:headEnd/>
              <a:tailEnd/>
            </a:ln>
          </p:spPr>
          <p:txBody>
            <a:bodyPr/>
            <a:lstStyle/>
            <a:p>
              <a:endParaRPr lang="en-GB"/>
            </a:p>
          </p:txBody>
        </p:sp>
        <p:sp>
          <p:nvSpPr>
            <p:cNvPr id="38062" name="Line 1147"/>
            <p:cNvSpPr>
              <a:spLocks noChangeShapeType="1"/>
            </p:cNvSpPr>
            <p:nvPr/>
          </p:nvSpPr>
          <p:spPr bwMode="auto">
            <a:xfrm>
              <a:off x="3889" y="2028"/>
              <a:ext cx="12" cy="1"/>
            </a:xfrm>
            <a:prstGeom prst="line">
              <a:avLst/>
            </a:prstGeom>
            <a:noFill/>
            <a:ln w="28575">
              <a:solidFill>
                <a:srgbClr val="FF0000"/>
              </a:solidFill>
              <a:round/>
              <a:headEnd/>
              <a:tailEnd/>
            </a:ln>
          </p:spPr>
          <p:txBody>
            <a:bodyPr/>
            <a:lstStyle/>
            <a:p>
              <a:endParaRPr lang="en-GB"/>
            </a:p>
          </p:txBody>
        </p:sp>
        <p:sp>
          <p:nvSpPr>
            <p:cNvPr id="38063" name="Line 1148"/>
            <p:cNvSpPr>
              <a:spLocks noChangeShapeType="1"/>
            </p:cNvSpPr>
            <p:nvPr/>
          </p:nvSpPr>
          <p:spPr bwMode="auto">
            <a:xfrm>
              <a:off x="3901" y="2028"/>
              <a:ext cx="12" cy="1"/>
            </a:xfrm>
            <a:prstGeom prst="line">
              <a:avLst/>
            </a:prstGeom>
            <a:noFill/>
            <a:ln w="28575">
              <a:solidFill>
                <a:srgbClr val="FF0000"/>
              </a:solidFill>
              <a:round/>
              <a:headEnd/>
              <a:tailEnd/>
            </a:ln>
          </p:spPr>
          <p:txBody>
            <a:bodyPr/>
            <a:lstStyle/>
            <a:p>
              <a:endParaRPr lang="en-GB"/>
            </a:p>
          </p:txBody>
        </p:sp>
        <p:sp>
          <p:nvSpPr>
            <p:cNvPr id="38064" name="Line 1149"/>
            <p:cNvSpPr>
              <a:spLocks noChangeShapeType="1"/>
            </p:cNvSpPr>
            <p:nvPr/>
          </p:nvSpPr>
          <p:spPr bwMode="auto">
            <a:xfrm>
              <a:off x="3913" y="2028"/>
              <a:ext cx="6" cy="1"/>
            </a:xfrm>
            <a:prstGeom prst="line">
              <a:avLst/>
            </a:prstGeom>
            <a:noFill/>
            <a:ln w="28575">
              <a:solidFill>
                <a:srgbClr val="FF0000"/>
              </a:solidFill>
              <a:round/>
              <a:headEnd/>
              <a:tailEnd/>
            </a:ln>
          </p:spPr>
          <p:txBody>
            <a:bodyPr/>
            <a:lstStyle/>
            <a:p>
              <a:endParaRPr lang="en-GB"/>
            </a:p>
          </p:txBody>
        </p:sp>
        <p:sp>
          <p:nvSpPr>
            <p:cNvPr id="38065" name="Line 1150"/>
            <p:cNvSpPr>
              <a:spLocks noChangeShapeType="1"/>
            </p:cNvSpPr>
            <p:nvPr/>
          </p:nvSpPr>
          <p:spPr bwMode="auto">
            <a:xfrm>
              <a:off x="3919" y="2028"/>
              <a:ext cx="13" cy="1"/>
            </a:xfrm>
            <a:prstGeom prst="line">
              <a:avLst/>
            </a:prstGeom>
            <a:noFill/>
            <a:ln w="28575">
              <a:solidFill>
                <a:srgbClr val="FF0000"/>
              </a:solidFill>
              <a:round/>
              <a:headEnd/>
              <a:tailEnd/>
            </a:ln>
          </p:spPr>
          <p:txBody>
            <a:bodyPr/>
            <a:lstStyle/>
            <a:p>
              <a:endParaRPr lang="en-GB"/>
            </a:p>
          </p:txBody>
        </p:sp>
        <p:sp>
          <p:nvSpPr>
            <p:cNvPr id="38066" name="Line 1151"/>
            <p:cNvSpPr>
              <a:spLocks noChangeShapeType="1"/>
            </p:cNvSpPr>
            <p:nvPr/>
          </p:nvSpPr>
          <p:spPr bwMode="auto">
            <a:xfrm>
              <a:off x="3932" y="2028"/>
              <a:ext cx="12" cy="1"/>
            </a:xfrm>
            <a:prstGeom prst="line">
              <a:avLst/>
            </a:prstGeom>
            <a:noFill/>
            <a:ln w="28575">
              <a:solidFill>
                <a:srgbClr val="FF0000"/>
              </a:solidFill>
              <a:round/>
              <a:headEnd/>
              <a:tailEnd/>
            </a:ln>
          </p:spPr>
          <p:txBody>
            <a:bodyPr/>
            <a:lstStyle/>
            <a:p>
              <a:endParaRPr lang="en-GB"/>
            </a:p>
          </p:txBody>
        </p:sp>
        <p:sp>
          <p:nvSpPr>
            <p:cNvPr id="38067" name="Line 1152"/>
            <p:cNvSpPr>
              <a:spLocks noChangeShapeType="1"/>
            </p:cNvSpPr>
            <p:nvPr/>
          </p:nvSpPr>
          <p:spPr bwMode="auto">
            <a:xfrm>
              <a:off x="3944" y="2028"/>
              <a:ext cx="6" cy="1"/>
            </a:xfrm>
            <a:prstGeom prst="line">
              <a:avLst/>
            </a:prstGeom>
            <a:noFill/>
            <a:ln w="28575">
              <a:solidFill>
                <a:srgbClr val="FF0000"/>
              </a:solidFill>
              <a:round/>
              <a:headEnd/>
              <a:tailEnd/>
            </a:ln>
          </p:spPr>
          <p:txBody>
            <a:bodyPr/>
            <a:lstStyle/>
            <a:p>
              <a:endParaRPr lang="en-GB"/>
            </a:p>
          </p:txBody>
        </p:sp>
        <p:sp>
          <p:nvSpPr>
            <p:cNvPr id="38068" name="Line 1153"/>
            <p:cNvSpPr>
              <a:spLocks noChangeShapeType="1"/>
            </p:cNvSpPr>
            <p:nvPr/>
          </p:nvSpPr>
          <p:spPr bwMode="auto">
            <a:xfrm>
              <a:off x="3950" y="2028"/>
              <a:ext cx="12" cy="1"/>
            </a:xfrm>
            <a:prstGeom prst="line">
              <a:avLst/>
            </a:prstGeom>
            <a:noFill/>
            <a:ln w="28575">
              <a:solidFill>
                <a:srgbClr val="FF0000"/>
              </a:solidFill>
              <a:round/>
              <a:headEnd/>
              <a:tailEnd/>
            </a:ln>
          </p:spPr>
          <p:txBody>
            <a:bodyPr/>
            <a:lstStyle/>
            <a:p>
              <a:endParaRPr lang="en-GB"/>
            </a:p>
          </p:txBody>
        </p:sp>
        <p:sp>
          <p:nvSpPr>
            <p:cNvPr id="38069" name="Line 1154"/>
            <p:cNvSpPr>
              <a:spLocks noChangeShapeType="1"/>
            </p:cNvSpPr>
            <p:nvPr/>
          </p:nvSpPr>
          <p:spPr bwMode="auto">
            <a:xfrm>
              <a:off x="3962" y="2028"/>
              <a:ext cx="12" cy="1"/>
            </a:xfrm>
            <a:prstGeom prst="line">
              <a:avLst/>
            </a:prstGeom>
            <a:noFill/>
            <a:ln w="28575">
              <a:solidFill>
                <a:srgbClr val="FF0000"/>
              </a:solidFill>
              <a:round/>
              <a:headEnd/>
              <a:tailEnd/>
            </a:ln>
          </p:spPr>
          <p:txBody>
            <a:bodyPr/>
            <a:lstStyle/>
            <a:p>
              <a:endParaRPr lang="en-GB"/>
            </a:p>
          </p:txBody>
        </p:sp>
        <p:sp>
          <p:nvSpPr>
            <p:cNvPr id="38070" name="Line 1155"/>
            <p:cNvSpPr>
              <a:spLocks noChangeShapeType="1"/>
            </p:cNvSpPr>
            <p:nvPr/>
          </p:nvSpPr>
          <p:spPr bwMode="auto">
            <a:xfrm>
              <a:off x="3974" y="2028"/>
              <a:ext cx="7" cy="1"/>
            </a:xfrm>
            <a:prstGeom prst="line">
              <a:avLst/>
            </a:prstGeom>
            <a:noFill/>
            <a:ln w="28575">
              <a:solidFill>
                <a:srgbClr val="FF0000"/>
              </a:solidFill>
              <a:round/>
              <a:headEnd/>
              <a:tailEnd/>
            </a:ln>
          </p:spPr>
          <p:txBody>
            <a:bodyPr/>
            <a:lstStyle/>
            <a:p>
              <a:endParaRPr lang="en-GB"/>
            </a:p>
          </p:txBody>
        </p:sp>
        <p:sp>
          <p:nvSpPr>
            <p:cNvPr id="38071" name="Line 1156"/>
            <p:cNvSpPr>
              <a:spLocks noChangeShapeType="1"/>
            </p:cNvSpPr>
            <p:nvPr/>
          </p:nvSpPr>
          <p:spPr bwMode="auto">
            <a:xfrm>
              <a:off x="3981" y="2028"/>
              <a:ext cx="12" cy="6"/>
            </a:xfrm>
            <a:prstGeom prst="line">
              <a:avLst/>
            </a:prstGeom>
            <a:noFill/>
            <a:ln w="28575">
              <a:solidFill>
                <a:srgbClr val="FF0000"/>
              </a:solidFill>
              <a:round/>
              <a:headEnd/>
              <a:tailEnd/>
            </a:ln>
          </p:spPr>
          <p:txBody>
            <a:bodyPr/>
            <a:lstStyle/>
            <a:p>
              <a:endParaRPr lang="en-GB"/>
            </a:p>
          </p:txBody>
        </p:sp>
        <p:sp>
          <p:nvSpPr>
            <p:cNvPr id="38072" name="Line 1157"/>
            <p:cNvSpPr>
              <a:spLocks noChangeShapeType="1"/>
            </p:cNvSpPr>
            <p:nvPr/>
          </p:nvSpPr>
          <p:spPr bwMode="auto">
            <a:xfrm>
              <a:off x="3993" y="2034"/>
              <a:ext cx="6" cy="1"/>
            </a:xfrm>
            <a:prstGeom prst="line">
              <a:avLst/>
            </a:prstGeom>
            <a:noFill/>
            <a:ln w="28575">
              <a:solidFill>
                <a:srgbClr val="FF0000"/>
              </a:solidFill>
              <a:round/>
              <a:headEnd/>
              <a:tailEnd/>
            </a:ln>
          </p:spPr>
          <p:txBody>
            <a:bodyPr/>
            <a:lstStyle/>
            <a:p>
              <a:endParaRPr lang="en-GB"/>
            </a:p>
          </p:txBody>
        </p:sp>
        <p:sp>
          <p:nvSpPr>
            <p:cNvPr id="38073" name="Line 1158"/>
            <p:cNvSpPr>
              <a:spLocks noChangeShapeType="1"/>
            </p:cNvSpPr>
            <p:nvPr/>
          </p:nvSpPr>
          <p:spPr bwMode="auto">
            <a:xfrm>
              <a:off x="3999" y="2034"/>
              <a:ext cx="12" cy="1"/>
            </a:xfrm>
            <a:prstGeom prst="line">
              <a:avLst/>
            </a:prstGeom>
            <a:noFill/>
            <a:ln w="28575">
              <a:solidFill>
                <a:srgbClr val="FF0000"/>
              </a:solidFill>
              <a:round/>
              <a:headEnd/>
              <a:tailEnd/>
            </a:ln>
          </p:spPr>
          <p:txBody>
            <a:bodyPr/>
            <a:lstStyle/>
            <a:p>
              <a:endParaRPr lang="en-GB"/>
            </a:p>
          </p:txBody>
        </p:sp>
        <p:sp>
          <p:nvSpPr>
            <p:cNvPr id="38074" name="Line 1159"/>
            <p:cNvSpPr>
              <a:spLocks noChangeShapeType="1"/>
            </p:cNvSpPr>
            <p:nvPr/>
          </p:nvSpPr>
          <p:spPr bwMode="auto">
            <a:xfrm>
              <a:off x="4011" y="2034"/>
              <a:ext cx="12" cy="1"/>
            </a:xfrm>
            <a:prstGeom prst="line">
              <a:avLst/>
            </a:prstGeom>
            <a:noFill/>
            <a:ln w="28575">
              <a:solidFill>
                <a:srgbClr val="FF0000"/>
              </a:solidFill>
              <a:round/>
              <a:headEnd/>
              <a:tailEnd/>
            </a:ln>
          </p:spPr>
          <p:txBody>
            <a:bodyPr/>
            <a:lstStyle/>
            <a:p>
              <a:endParaRPr lang="en-GB"/>
            </a:p>
          </p:txBody>
        </p:sp>
        <p:sp>
          <p:nvSpPr>
            <p:cNvPr id="38075" name="Line 1160"/>
            <p:cNvSpPr>
              <a:spLocks noChangeShapeType="1"/>
            </p:cNvSpPr>
            <p:nvPr/>
          </p:nvSpPr>
          <p:spPr bwMode="auto">
            <a:xfrm>
              <a:off x="4023" y="2034"/>
              <a:ext cx="7" cy="1"/>
            </a:xfrm>
            <a:prstGeom prst="line">
              <a:avLst/>
            </a:prstGeom>
            <a:noFill/>
            <a:ln w="28575">
              <a:solidFill>
                <a:srgbClr val="FF0000"/>
              </a:solidFill>
              <a:round/>
              <a:headEnd/>
              <a:tailEnd/>
            </a:ln>
          </p:spPr>
          <p:txBody>
            <a:bodyPr/>
            <a:lstStyle/>
            <a:p>
              <a:endParaRPr lang="en-GB"/>
            </a:p>
          </p:txBody>
        </p:sp>
        <p:sp>
          <p:nvSpPr>
            <p:cNvPr id="38076" name="Line 1161"/>
            <p:cNvSpPr>
              <a:spLocks noChangeShapeType="1"/>
            </p:cNvSpPr>
            <p:nvPr/>
          </p:nvSpPr>
          <p:spPr bwMode="auto">
            <a:xfrm>
              <a:off x="4030" y="2034"/>
              <a:ext cx="12" cy="1"/>
            </a:xfrm>
            <a:prstGeom prst="line">
              <a:avLst/>
            </a:prstGeom>
            <a:noFill/>
            <a:ln w="28575">
              <a:solidFill>
                <a:srgbClr val="FF0000"/>
              </a:solidFill>
              <a:round/>
              <a:headEnd/>
              <a:tailEnd/>
            </a:ln>
          </p:spPr>
          <p:txBody>
            <a:bodyPr/>
            <a:lstStyle/>
            <a:p>
              <a:endParaRPr lang="en-GB"/>
            </a:p>
          </p:txBody>
        </p:sp>
        <p:sp>
          <p:nvSpPr>
            <p:cNvPr id="38077" name="Line 1162"/>
            <p:cNvSpPr>
              <a:spLocks noChangeShapeType="1"/>
            </p:cNvSpPr>
            <p:nvPr/>
          </p:nvSpPr>
          <p:spPr bwMode="auto">
            <a:xfrm>
              <a:off x="4042" y="2034"/>
              <a:ext cx="12" cy="1"/>
            </a:xfrm>
            <a:prstGeom prst="line">
              <a:avLst/>
            </a:prstGeom>
            <a:noFill/>
            <a:ln w="28575">
              <a:solidFill>
                <a:srgbClr val="FF0000"/>
              </a:solidFill>
              <a:round/>
              <a:headEnd/>
              <a:tailEnd/>
            </a:ln>
          </p:spPr>
          <p:txBody>
            <a:bodyPr/>
            <a:lstStyle/>
            <a:p>
              <a:endParaRPr lang="en-GB"/>
            </a:p>
          </p:txBody>
        </p:sp>
        <p:sp>
          <p:nvSpPr>
            <p:cNvPr id="38078" name="Line 1163"/>
            <p:cNvSpPr>
              <a:spLocks noChangeShapeType="1"/>
            </p:cNvSpPr>
            <p:nvPr/>
          </p:nvSpPr>
          <p:spPr bwMode="auto">
            <a:xfrm>
              <a:off x="4054" y="2034"/>
              <a:ext cx="6" cy="1"/>
            </a:xfrm>
            <a:prstGeom prst="line">
              <a:avLst/>
            </a:prstGeom>
            <a:noFill/>
            <a:ln w="28575">
              <a:solidFill>
                <a:srgbClr val="FF0000"/>
              </a:solidFill>
              <a:round/>
              <a:headEnd/>
              <a:tailEnd/>
            </a:ln>
          </p:spPr>
          <p:txBody>
            <a:bodyPr/>
            <a:lstStyle/>
            <a:p>
              <a:endParaRPr lang="en-GB"/>
            </a:p>
          </p:txBody>
        </p:sp>
        <p:sp>
          <p:nvSpPr>
            <p:cNvPr id="38079" name="Line 1164"/>
            <p:cNvSpPr>
              <a:spLocks noChangeShapeType="1"/>
            </p:cNvSpPr>
            <p:nvPr/>
          </p:nvSpPr>
          <p:spPr bwMode="auto">
            <a:xfrm>
              <a:off x="4060" y="2034"/>
              <a:ext cx="12" cy="1"/>
            </a:xfrm>
            <a:prstGeom prst="line">
              <a:avLst/>
            </a:prstGeom>
            <a:noFill/>
            <a:ln w="28575">
              <a:solidFill>
                <a:srgbClr val="FF0000"/>
              </a:solidFill>
              <a:round/>
              <a:headEnd/>
              <a:tailEnd/>
            </a:ln>
          </p:spPr>
          <p:txBody>
            <a:bodyPr/>
            <a:lstStyle/>
            <a:p>
              <a:endParaRPr lang="en-GB"/>
            </a:p>
          </p:txBody>
        </p:sp>
        <p:sp>
          <p:nvSpPr>
            <p:cNvPr id="38080" name="Line 1165"/>
            <p:cNvSpPr>
              <a:spLocks noChangeShapeType="1"/>
            </p:cNvSpPr>
            <p:nvPr/>
          </p:nvSpPr>
          <p:spPr bwMode="auto">
            <a:xfrm>
              <a:off x="4072" y="2034"/>
              <a:ext cx="13" cy="1"/>
            </a:xfrm>
            <a:prstGeom prst="line">
              <a:avLst/>
            </a:prstGeom>
            <a:noFill/>
            <a:ln w="28575">
              <a:solidFill>
                <a:srgbClr val="FF0000"/>
              </a:solidFill>
              <a:round/>
              <a:headEnd/>
              <a:tailEnd/>
            </a:ln>
          </p:spPr>
          <p:txBody>
            <a:bodyPr/>
            <a:lstStyle/>
            <a:p>
              <a:endParaRPr lang="en-GB"/>
            </a:p>
          </p:txBody>
        </p:sp>
        <p:sp>
          <p:nvSpPr>
            <p:cNvPr id="38081" name="Line 1166"/>
            <p:cNvSpPr>
              <a:spLocks noChangeShapeType="1"/>
            </p:cNvSpPr>
            <p:nvPr/>
          </p:nvSpPr>
          <p:spPr bwMode="auto">
            <a:xfrm>
              <a:off x="4085" y="2034"/>
              <a:ext cx="6" cy="1"/>
            </a:xfrm>
            <a:prstGeom prst="line">
              <a:avLst/>
            </a:prstGeom>
            <a:noFill/>
            <a:ln w="28575">
              <a:solidFill>
                <a:srgbClr val="FF0000"/>
              </a:solidFill>
              <a:round/>
              <a:headEnd/>
              <a:tailEnd/>
            </a:ln>
          </p:spPr>
          <p:txBody>
            <a:bodyPr/>
            <a:lstStyle/>
            <a:p>
              <a:endParaRPr lang="en-GB"/>
            </a:p>
          </p:txBody>
        </p:sp>
        <p:sp>
          <p:nvSpPr>
            <p:cNvPr id="38082" name="Line 1167"/>
            <p:cNvSpPr>
              <a:spLocks noChangeShapeType="1"/>
            </p:cNvSpPr>
            <p:nvPr/>
          </p:nvSpPr>
          <p:spPr bwMode="auto">
            <a:xfrm>
              <a:off x="4091" y="2034"/>
              <a:ext cx="12" cy="1"/>
            </a:xfrm>
            <a:prstGeom prst="line">
              <a:avLst/>
            </a:prstGeom>
            <a:noFill/>
            <a:ln w="28575">
              <a:solidFill>
                <a:srgbClr val="FF0000"/>
              </a:solidFill>
              <a:round/>
              <a:headEnd/>
              <a:tailEnd/>
            </a:ln>
          </p:spPr>
          <p:txBody>
            <a:bodyPr/>
            <a:lstStyle/>
            <a:p>
              <a:endParaRPr lang="en-GB"/>
            </a:p>
          </p:txBody>
        </p:sp>
        <p:sp>
          <p:nvSpPr>
            <p:cNvPr id="38083" name="Line 1168"/>
            <p:cNvSpPr>
              <a:spLocks noChangeShapeType="1"/>
            </p:cNvSpPr>
            <p:nvPr/>
          </p:nvSpPr>
          <p:spPr bwMode="auto">
            <a:xfrm>
              <a:off x="4103" y="2034"/>
              <a:ext cx="12" cy="1"/>
            </a:xfrm>
            <a:prstGeom prst="line">
              <a:avLst/>
            </a:prstGeom>
            <a:noFill/>
            <a:ln w="28575">
              <a:solidFill>
                <a:srgbClr val="FF0000"/>
              </a:solidFill>
              <a:round/>
              <a:headEnd/>
              <a:tailEnd/>
            </a:ln>
          </p:spPr>
          <p:txBody>
            <a:bodyPr/>
            <a:lstStyle/>
            <a:p>
              <a:endParaRPr lang="en-GB"/>
            </a:p>
          </p:txBody>
        </p:sp>
        <p:sp>
          <p:nvSpPr>
            <p:cNvPr id="38084" name="Line 1169"/>
            <p:cNvSpPr>
              <a:spLocks noChangeShapeType="1"/>
            </p:cNvSpPr>
            <p:nvPr/>
          </p:nvSpPr>
          <p:spPr bwMode="auto">
            <a:xfrm>
              <a:off x="4115" y="2034"/>
              <a:ext cx="6" cy="1"/>
            </a:xfrm>
            <a:prstGeom prst="line">
              <a:avLst/>
            </a:prstGeom>
            <a:noFill/>
            <a:ln w="28575">
              <a:solidFill>
                <a:srgbClr val="FF0000"/>
              </a:solidFill>
              <a:round/>
              <a:headEnd/>
              <a:tailEnd/>
            </a:ln>
          </p:spPr>
          <p:txBody>
            <a:bodyPr/>
            <a:lstStyle/>
            <a:p>
              <a:endParaRPr lang="en-GB"/>
            </a:p>
          </p:txBody>
        </p:sp>
        <p:sp>
          <p:nvSpPr>
            <p:cNvPr id="38085" name="Line 1170"/>
            <p:cNvSpPr>
              <a:spLocks noChangeShapeType="1"/>
            </p:cNvSpPr>
            <p:nvPr/>
          </p:nvSpPr>
          <p:spPr bwMode="auto">
            <a:xfrm>
              <a:off x="4121" y="2034"/>
              <a:ext cx="12" cy="1"/>
            </a:xfrm>
            <a:prstGeom prst="line">
              <a:avLst/>
            </a:prstGeom>
            <a:noFill/>
            <a:ln w="28575">
              <a:solidFill>
                <a:srgbClr val="FF0000"/>
              </a:solidFill>
              <a:round/>
              <a:headEnd/>
              <a:tailEnd/>
            </a:ln>
          </p:spPr>
          <p:txBody>
            <a:bodyPr/>
            <a:lstStyle/>
            <a:p>
              <a:endParaRPr lang="en-GB"/>
            </a:p>
          </p:txBody>
        </p:sp>
        <p:sp>
          <p:nvSpPr>
            <p:cNvPr id="38086" name="Line 1171"/>
            <p:cNvSpPr>
              <a:spLocks noChangeShapeType="1"/>
            </p:cNvSpPr>
            <p:nvPr/>
          </p:nvSpPr>
          <p:spPr bwMode="auto">
            <a:xfrm>
              <a:off x="4133" y="2034"/>
              <a:ext cx="13" cy="1"/>
            </a:xfrm>
            <a:prstGeom prst="line">
              <a:avLst/>
            </a:prstGeom>
            <a:noFill/>
            <a:ln w="28575">
              <a:solidFill>
                <a:srgbClr val="FF0000"/>
              </a:solidFill>
              <a:round/>
              <a:headEnd/>
              <a:tailEnd/>
            </a:ln>
          </p:spPr>
          <p:txBody>
            <a:bodyPr/>
            <a:lstStyle/>
            <a:p>
              <a:endParaRPr lang="en-GB"/>
            </a:p>
          </p:txBody>
        </p:sp>
        <p:sp>
          <p:nvSpPr>
            <p:cNvPr id="38087" name="Line 1172"/>
            <p:cNvSpPr>
              <a:spLocks noChangeShapeType="1"/>
            </p:cNvSpPr>
            <p:nvPr/>
          </p:nvSpPr>
          <p:spPr bwMode="auto">
            <a:xfrm>
              <a:off x="4146" y="2034"/>
              <a:ext cx="6" cy="1"/>
            </a:xfrm>
            <a:prstGeom prst="line">
              <a:avLst/>
            </a:prstGeom>
            <a:noFill/>
            <a:ln w="28575">
              <a:solidFill>
                <a:srgbClr val="FF0000"/>
              </a:solidFill>
              <a:round/>
              <a:headEnd/>
              <a:tailEnd/>
            </a:ln>
          </p:spPr>
          <p:txBody>
            <a:bodyPr/>
            <a:lstStyle/>
            <a:p>
              <a:endParaRPr lang="en-GB"/>
            </a:p>
          </p:txBody>
        </p:sp>
        <p:sp>
          <p:nvSpPr>
            <p:cNvPr id="38088" name="Line 1173"/>
            <p:cNvSpPr>
              <a:spLocks noChangeShapeType="1"/>
            </p:cNvSpPr>
            <p:nvPr/>
          </p:nvSpPr>
          <p:spPr bwMode="auto">
            <a:xfrm>
              <a:off x="4152" y="2034"/>
              <a:ext cx="12" cy="1"/>
            </a:xfrm>
            <a:prstGeom prst="line">
              <a:avLst/>
            </a:prstGeom>
            <a:noFill/>
            <a:ln w="28575">
              <a:solidFill>
                <a:srgbClr val="FF0000"/>
              </a:solidFill>
              <a:round/>
              <a:headEnd/>
              <a:tailEnd/>
            </a:ln>
          </p:spPr>
          <p:txBody>
            <a:bodyPr/>
            <a:lstStyle/>
            <a:p>
              <a:endParaRPr lang="en-GB"/>
            </a:p>
          </p:txBody>
        </p:sp>
        <p:sp>
          <p:nvSpPr>
            <p:cNvPr id="38089" name="Line 1174"/>
            <p:cNvSpPr>
              <a:spLocks noChangeShapeType="1"/>
            </p:cNvSpPr>
            <p:nvPr/>
          </p:nvSpPr>
          <p:spPr bwMode="auto">
            <a:xfrm>
              <a:off x="4164" y="2034"/>
              <a:ext cx="12" cy="1"/>
            </a:xfrm>
            <a:prstGeom prst="line">
              <a:avLst/>
            </a:prstGeom>
            <a:noFill/>
            <a:ln w="28575">
              <a:solidFill>
                <a:srgbClr val="FF0000"/>
              </a:solidFill>
              <a:round/>
              <a:headEnd/>
              <a:tailEnd/>
            </a:ln>
          </p:spPr>
          <p:txBody>
            <a:bodyPr/>
            <a:lstStyle/>
            <a:p>
              <a:endParaRPr lang="en-GB"/>
            </a:p>
          </p:txBody>
        </p:sp>
        <p:sp>
          <p:nvSpPr>
            <p:cNvPr id="38090" name="Line 1175"/>
            <p:cNvSpPr>
              <a:spLocks noChangeShapeType="1"/>
            </p:cNvSpPr>
            <p:nvPr/>
          </p:nvSpPr>
          <p:spPr bwMode="auto">
            <a:xfrm>
              <a:off x="4176" y="2034"/>
              <a:ext cx="6" cy="1"/>
            </a:xfrm>
            <a:prstGeom prst="line">
              <a:avLst/>
            </a:prstGeom>
            <a:noFill/>
            <a:ln w="28575">
              <a:solidFill>
                <a:srgbClr val="FF0000"/>
              </a:solidFill>
              <a:round/>
              <a:headEnd/>
              <a:tailEnd/>
            </a:ln>
          </p:spPr>
          <p:txBody>
            <a:bodyPr/>
            <a:lstStyle/>
            <a:p>
              <a:endParaRPr lang="en-GB"/>
            </a:p>
          </p:txBody>
        </p:sp>
        <p:sp>
          <p:nvSpPr>
            <p:cNvPr id="38091" name="Line 1176"/>
            <p:cNvSpPr>
              <a:spLocks noChangeShapeType="1"/>
            </p:cNvSpPr>
            <p:nvPr/>
          </p:nvSpPr>
          <p:spPr bwMode="auto">
            <a:xfrm>
              <a:off x="4182" y="2034"/>
              <a:ext cx="13" cy="1"/>
            </a:xfrm>
            <a:prstGeom prst="line">
              <a:avLst/>
            </a:prstGeom>
            <a:noFill/>
            <a:ln w="28575">
              <a:solidFill>
                <a:srgbClr val="FF0000"/>
              </a:solidFill>
              <a:round/>
              <a:headEnd/>
              <a:tailEnd/>
            </a:ln>
          </p:spPr>
          <p:txBody>
            <a:bodyPr/>
            <a:lstStyle/>
            <a:p>
              <a:endParaRPr lang="en-GB"/>
            </a:p>
          </p:txBody>
        </p:sp>
        <p:sp>
          <p:nvSpPr>
            <p:cNvPr id="38092" name="Line 1177"/>
            <p:cNvSpPr>
              <a:spLocks noChangeShapeType="1"/>
            </p:cNvSpPr>
            <p:nvPr/>
          </p:nvSpPr>
          <p:spPr bwMode="auto">
            <a:xfrm>
              <a:off x="4195" y="2034"/>
              <a:ext cx="12" cy="1"/>
            </a:xfrm>
            <a:prstGeom prst="line">
              <a:avLst/>
            </a:prstGeom>
            <a:noFill/>
            <a:ln w="28575">
              <a:solidFill>
                <a:srgbClr val="FF0000"/>
              </a:solidFill>
              <a:round/>
              <a:headEnd/>
              <a:tailEnd/>
            </a:ln>
          </p:spPr>
          <p:txBody>
            <a:bodyPr/>
            <a:lstStyle/>
            <a:p>
              <a:endParaRPr lang="en-GB"/>
            </a:p>
          </p:txBody>
        </p:sp>
        <p:sp>
          <p:nvSpPr>
            <p:cNvPr id="38093" name="Line 1178"/>
            <p:cNvSpPr>
              <a:spLocks noChangeShapeType="1"/>
            </p:cNvSpPr>
            <p:nvPr/>
          </p:nvSpPr>
          <p:spPr bwMode="auto">
            <a:xfrm>
              <a:off x="4207" y="2034"/>
              <a:ext cx="6" cy="1"/>
            </a:xfrm>
            <a:prstGeom prst="line">
              <a:avLst/>
            </a:prstGeom>
            <a:noFill/>
            <a:ln w="28575">
              <a:solidFill>
                <a:srgbClr val="FF0000"/>
              </a:solidFill>
              <a:round/>
              <a:headEnd/>
              <a:tailEnd/>
            </a:ln>
          </p:spPr>
          <p:txBody>
            <a:bodyPr/>
            <a:lstStyle/>
            <a:p>
              <a:endParaRPr lang="en-GB"/>
            </a:p>
          </p:txBody>
        </p:sp>
        <p:sp>
          <p:nvSpPr>
            <p:cNvPr id="38094" name="Line 1179"/>
            <p:cNvSpPr>
              <a:spLocks noChangeShapeType="1"/>
            </p:cNvSpPr>
            <p:nvPr/>
          </p:nvSpPr>
          <p:spPr bwMode="auto">
            <a:xfrm>
              <a:off x="4213" y="2034"/>
              <a:ext cx="12" cy="1"/>
            </a:xfrm>
            <a:prstGeom prst="line">
              <a:avLst/>
            </a:prstGeom>
            <a:noFill/>
            <a:ln w="28575">
              <a:solidFill>
                <a:srgbClr val="FF0000"/>
              </a:solidFill>
              <a:round/>
              <a:headEnd/>
              <a:tailEnd/>
            </a:ln>
          </p:spPr>
          <p:txBody>
            <a:bodyPr/>
            <a:lstStyle/>
            <a:p>
              <a:endParaRPr lang="en-GB"/>
            </a:p>
          </p:txBody>
        </p:sp>
        <p:sp>
          <p:nvSpPr>
            <p:cNvPr id="38095" name="Line 1180"/>
            <p:cNvSpPr>
              <a:spLocks noChangeShapeType="1"/>
            </p:cNvSpPr>
            <p:nvPr/>
          </p:nvSpPr>
          <p:spPr bwMode="auto">
            <a:xfrm>
              <a:off x="4225" y="2034"/>
              <a:ext cx="12" cy="6"/>
            </a:xfrm>
            <a:prstGeom prst="line">
              <a:avLst/>
            </a:prstGeom>
            <a:noFill/>
            <a:ln w="28575">
              <a:solidFill>
                <a:srgbClr val="FF0000"/>
              </a:solidFill>
              <a:round/>
              <a:headEnd/>
              <a:tailEnd/>
            </a:ln>
          </p:spPr>
          <p:txBody>
            <a:bodyPr/>
            <a:lstStyle/>
            <a:p>
              <a:endParaRPr lang="en-GB"/>
            </a:p>
          </p:txBody>
        </p:sp>
        <p:sp>
          <p:nvSpPr>
            <p:cNvPr id="38096" name="Line 1181"/>
            <p:cNvSpPr>
              <a:spLocks noChangeShapeType="1"/>
            </p:cNvSpPr>
            <p:nvPr/>
          </p:nvSpPr>
          <p:spPr bwMode="auto">
            <a:xfrm>
              <a:off x="4237" y="2040"/>
              <a:ext cx="7" cy="1"/>
            </a:xfrm>
            <a:prstGeom prst="line">
              <a:avLst/>
            </a:prstGeom>
            <a:noFill/>
            <a:ln w="28575">
              <a:solidFill>
                <a:srgbClr val="FF0000"/>
              </a:solidFill>
              <a:round/>
              <a:headEnd/>
              <a:tailEnd/>
            </a:ln>
          </p:spPr>
          <p:txBody>
            <a:bodyPr/>
            <a:lstStyle/>
            <a:p>
              <a:endParaRPr lang="en-GB"/>
            </a:p>
          </p:txBody>
        </p:sp>
        <p:sp>
          <p:nvSpPr>
            <p:cNvPr id="38097" name="Line 1182"/>
            <p:cNvSpPr>
              <a:spLocks noChangeShapeType="1"/>
            </p:cNvSpPr>
            <p:nvPr/>
          </p:nvSpPr>
          <p:spPr bwMode="auto">
            <a:xfrm>
              <a:off x="4244" y="2040"/>
              <a:ext cx="12" cy="1"/>
            </a:xfrm>
            <a:prstGeom prst="line">
              <a:avLst/>
            </a:prstGeom>
            <a:noFill/>
            <a:ln w="28575">
              <a:solidFill>
                <a:srgbClr val="FF0000"/>
              </a:solidFill>
              <a:round/>
              <a:headEnd/>
              <a:tailEnd/>
            </a:ln>
          </p:spPr>
          <p:txBody>
            <a:bodyPr/>
            <a:lstStyle/>
            <a:p>
              <a:endParaRPr lang="en-GB"/>
            </a:p>
          </p:txBody>
        </p:sp>
        <p:sp>
          <p:nvSpPr>
            <p:cNvPr id="38098" name="Line 1183"/>
            <p:cNvSpPr>
              <a:spLocks noChangeShapeType="1"/>
            </p:cNvSpPr>
            <p:nvPr/>
          </p:nvSpPr>
          <p:spPr bwMode="auto">
            <a:xfrm>
              <a:off x="4256" y="2040"/>
              <a:ext cx="12" cy="1"/>
            </a:xfrm>
            <a:prstGeom prst="line">
              <a:avLst/>
            </a:prstGeom>
            <a:noFill/>
            <a:ln w="28575">
              <a:solidFill>
                <a:srgbClr val="FF0000"/>
              </a:solidFill>
              <a:round/>
              <a:headEnd/>
              <a:tailEnd/>
            </a:ln>
          </p:spPr>
          <p:txBody>
            <a:bodyPr/>
            <a:lstStyle/>
            <a:p>
              <a:endParaRPr lang="en-GB"/>
            </a:p>
          </p:txBody>
        </p:sp>
        <p:sp>
          <p:nvSpPr>
            <p:cNvPr id="38099" name="Line 1184"/>
            <p:cNvSpPr>
              <a:spLocks noChangeShapeType="1"/>
            </p:cNvSpPr>
            <p:nvPr/>
          </p:nvSpPr>
          <p:spPr bwMode="auto">
            <a:xfrm>
              <a:off x="4268" y="2040"/>
              <a:ext cx="6" cy="1"/>
            </a:xfrm>
            <a:prstGeom prst="line">
              <a:avLst/>
            </a:prstGeom>
            <a:noFill/>
            <a:ln w="28575">
              <a:solidFill>
                <a:srgbClr val="FF0000"/>
              </a:solidFill>
              <a:round/>
              <a:headEnd/>
              <a:tailEnd/>
            </a:ln>
          </p:spPr>
          <p:txBody>
            <a:bodyPr/>
            <a:lstStyle/>
            <a:p>
              <a:endParaRPr lang="en-GB"/>
            </a:p>
          </p:txBody>
        </p:sp>
        <p:sp>
          <p:nvSpPr>
            <p:cNvPr id="38100" name="Line 1185"/>
            <p:cNvSpPr>
              <a:spLocks noChangeShapeType="1"/>
            </p:cNvSpPr>
            <p:nvPr/>
          </p:nvSpPr>
          <p:spPr bwMode="auto">
            <a:xfrm>
              <a:off x="4274" y="2040"/>
              <a:ext cx="12" cy="1"/>
            </a:xfrm>
            <a:prstGeom prst="line">
              <a:avLst/>
            </a:prstGeom>
            <a:noFill/>
            <a:ln w="28575">
              <a:solidFill>
                <a:srgbClr val="FF0000"/>
              </a:solidFill>
              <a:round/>
              <a:headEnd/>
              <a:tailEnd/>
            </a:ln>
          </p:spPr>
          <p:txBody>
            <a:bodyPr/>
            <a:lstStyle/>
            <a:p>
              <a:endParaRPr lang="en-GB"/>
            </a:p>
          </p:txBody>
        </p:sp>
        <p:sp>
          <p:nvSpPr>
            <p:cNvPr id="38101" name="Line 1186"/>
            <p:cNvSpPr>
              <a:spLocks noChangeShapeType="1"/>
            </p:cNvSpPr>
            <p:nvPr/>
          </p:nvSpPr>
          <p:spPr bwMode="auto">
            <a:xfrm>
              <a:off x="4286" y="2040"/>
              <a:ext cx="13" cy="1"/>
            </a:xfrm>
            <a:prstGeom prst="line">
              <a:avLst/>
            </a:prstGeom>
            <a:noFill/>
            <a:ln w="28575">
              <a:solidFill>
                <a:srgbClr val="FF0000"/>
              </a:solidFill>
              <a:round/>
              <a:headEnd/>
              <a:tailEnd/>
            </a:ln>
          </p:spPr>
          <p:txBody>
            <a:bodyPr/>
            <a:lstStyle/>
            <a:p>
              <a:endParaRPr lang="en-GB"/>
            </a:p>
          </p:txBody>
        </p:sp>
        <p:sp>
          <p:nvSpPr>
            <p:cNvPr id="38102" name="Line 1187"/>
            <p:cNvSpPr>
              <a:spLocks noChangeShapeType="1"/>
            </p:cNvSpPr>
            <p:nvPr/>
          </p:nvSpPr>
          <p:spPr bwMode="auto">
            <a:xfrm>
              <a:off x="4299" y="2040"/>
              <a:ext cx="6" cy="1"/>
            </a:xfrm>
            <a:prstGeom prst="line">
              <a:avLst/>
            </a:prstGeom>
            <a:noFill/>
            <a:ln w="28575">
              <a:solidFill>
                <a:srgbClr val="FF0000"/>
              </a:solidFill>
              <a:round/>
              <a:headEnd/>
              <a:tailEnd/>
            </a:ln>
          </p:spPr>
          <p:txBody>
            <a:bodyPr/>
            <a:lstStyle/>
            <a:p>
              <a:endParaRPr lang="en-GB"/>
            </a:p>
          </p:txBody>
        </p:sp>
        <p:sp>
          <p:nvSpPr>
            <p:cNvPr id="38103" name="Line 1188"/>
            <p:cNvSpPr>
              <a:spLocks noChangeShapeType="1"/>
            </p:cNvSpPr>
            <p:nvPr/>
          </p:nvSpPr>
          <p:spPr bwMode="auto">
            <a:xfrm>
              <a:off x="4305" y="2040"/>
              <a:ext cx="12" cy="1"/>
            </a:xfrm>
            <a:prstGeom prst="line">
              <a:avLst/>
            </a:prstGeom>
            <a:noFill/>
            <a:ln w="28575">
              <a:solidFill>
                <a:srgbClr val="FF0000"/>
              </a:solidFill>
              <a:round/>
              <a:headEnd/>
              <a:tailEnd/>
            </a:ln>
          </p:spPr>
          <p:txBody>
            <a:bodyPr/>
            <a:lstStyle/>
            <a:p>
              <a:endParaRPr lang="en-GB"/>
            </a:p>
          </p:txBody>
        </p:sp>
        <p:sp>
          <p:nvSpPr>
            <p:cNvPr id="38104" name="Line 1189"/>
            <p:cNvSpPr>
              <a:spLocks noChangeShapeType="1"/>
            </p:cNvSpPr>
            <p:nvPr/>
          </p:nvSpPr>
          <p:spPr bwMode="auto">
            <a:xfrm>
              <a:off x="4317" y="2040"/>
              <a:ext cx="12" cy="1"/>
            </a:xfrm>
            <a:prstGeom prst="line">
              <a:avLst/>
            </a:prstGeom>
            <a:noFill/>
            <a:ln w="28575">
              <a:solidFill>
                <a:srgbClr val="FF0000"/>
              </a:solidFill>
              <a:round/>
              <a:headEnd/>
              <a:tailEnd/>
            </a:ln>
          </p:spPr>
          <p:txBody>
            <a:bodyPr/>
            <a:lstStyle/>
            <a:p>
              <a:endParaRPr lang="en-GB"/>
            </a:p>
          </p:txBody>
        </p:sp>
        <p:sp>
          <p:nvSpPr>
            <p:cNvPr id="38105" name="Line 1190"/>
            <p:cNvSpPr>
              <a:spLocks noChangeShapeType="1"/>
            </p:cNvSpPr>
            <p:nvPr/>
          </p:nvSpPr>
          <p:spPr bwMode="auto">
            <a:xfrm>
              <a:off x="4329" y="2040"/>
              <a:ext cx="6" cy="1"/>
            </a:xfrm>
            <a:prstGeom prst="line">
              <a:avLst/>
            </a:prstGeom>
            <a:noFill/>
            <a:ln w="28575">
              <a:solidFill>
                <a:srgbClr val="FF0000"/>
              </a:solidFill>
              <a:round/>
              <a:headEnd/>
              <a:tailEnd/>
            </a:ln>
          </p:spPr>
          <p:txBody>
            <a:bodyPr/>
            <a:lstStyle/>
            <a:p>
              <a:endParaRPr lang="en-GB"/>
            </a:p>
          </p:txBody>
        </p:sp>
        <p:sp>
          <p:nvSpPr>
            <p:cNvPr id="38106" name="Line 1191"/>
            <p:cNvSpPr>
              <a:spLocks noChangeShapeType="1"/>
            </p:cNvSpPr>
            <p:nvPr/>
          </p:nvSpPr>
          <p:spPr bwMode="auto">
            <a:xfrm>
              <a:off x="4335" y="2040"/>
              <a:ext cx="13" cy="1"/>
            </a:xfrm>
            <a:prstGeom prst="line">
              <a:avLst/>
            </a:prstGeom>
            <a:noFill/>
            <a:ln w="28575">
              <a:solidFill>
                <a:srgbClr val="FF0000"/>
              </a:solidFill>
              <a:round/>
              <a:headEnd/>
              <a:tailEnd/>
            </a:ln>
          </p:spPr>
          <p:txBody>
            <a:bodyPr/>
            <a:lstStyle/>
            <a:p>
              <a:endParaRPr lang="en-GB"/>
            </a:p>
          </p:txBody>
        </p:sp>
        <p:sp>
          <p:nvSpPr>
            <p:cNvPr id="38107" name="Line 1192"/>
            <p:cNvSpPr>
              <a:spLocks noChangeShapeType="1"/>
            </p:cNvSpPr>
            <p:nvPr/>
          </p:nvSpPr>
          <p:spPr bwMode="auto">
            <a:xfrm>
              <a:off x="4348" y="2040"/>
              <a:ext cx="6" cy="1"/>
            </a:xfrm>
            <a:prstGeom prst="line">
              <a:avLst/>
            </a:prstGeom>
            <a:noFill/>
            <a:ln w="28575">
              <a:solidFill>
                <a:srgbClr val="FF0000"/>
              </a:solidFill>
              <a:round/>
              <a:headEnd/>
              <a:tailEnd/>
            </a:ln>
          </p:spPr>
          <p:txBody>
            <a:bodyPr/>
            <a:lstStyle/>
            <a:p>
              <a:endParaRPr lang="en-GB"/>
            </a:p>
          </p:txBody>
        </p:sp>
        <p:sp>
          <p:nvSpPr>
            <p:cNvPr id="38108" name="Line 1193"/>
            <p:cNvSpPr>
              <a:spLocks noChangeShapeType="1"/>
            </p:cNvSpPr>
            <p:nvPr/>
          </p:nvSpPr>
          <p:spPr bwMode="auto">
            <a:xfrm>
              <a:off x="4354" y="2040"/>
              <a:ext cx="12" cy="1"/>
            </a:xfrm>
            <a:prstGeom prst="line">
              <a:avLst/>
            </a:prstGeom>
            <a:noFill/>
            <a:ln w="28575">
              <a:solidFill>
                <a:srgbClr val="FF0000"/>
              </a:solidFill>
              <a:round/>
              <a:headEnd/>
              <a:tailEnd/>
            </a:ln>
          </p:spPr>
          <p:txBody>
            <a:bodyPr/>
            <a:lstStyle/>
            <a:p>
              <a:endParaRPr lang="en-GB"/>
            </a:p>
          </p:txBody>
        </p:sp>
        <p:sp>
          <p:nvSpPr>
            <p:cNvPr id="38109" name="Line 1194"/>
            <p:cNvSpPr>
              <a:spLocks noChangeShapeType="1"/>
            </p:cNvSpPr>
            <p:nvPr/>
          </p:nvSpPr>
          <p:spPr bwMode="auto">
            <a:xfrm>
              <a:off x="4366" y="2040"/>
              <a:ext cx="12" cy="1"/>
            </a:xfrm>
            <a:prstGeom prst="line">
              <a:avLst/>
            </a:prstGeom>
            <a:noFill/>
            <a:ln w="28575">
              <a:solidFill>
                <a:srgbClr val="FF0000"/>
              </a:solidFill>
              <a:round/>
              <a:headEnd/>
              <a:tailEnd/>
            </a:ln>
          </p:spPr>
          <p:txBody>
            <a:bodyPr/>
            <a:lstStyle/>
            <a:p>
              <a:endParaRPr lang="en-GB"/>
            </a:p>
          </p:txBody>
        </p:sp>
        <p:sp>
          <p:nvSpPr>
            <p:cNvPr id="38110" name="Line 1195"/>
            <p:cNvSpPr>
              <a:spLocks noChangeShapeType="1"/>
            </p:cNvSpPr>
            <p:nvPr/>
          </p:nvSpPr>
          <p:spPr bwMode="auto">
            <a:xfrm>
              <a:off x="4378" y="2040"/>
              <a:ext cx="6" cy="1"/>
            </a:xfrm>
            <a:prstGeom prst="line">
              <a:avLst/>
            </a:prstGeom>
            <a:noFill/>
            <a:ln w="28575">
              <a:solidFill>
                <a:srgbClr val="FF0000"/>
              </a:solidFill>
              <a:round/>
              <a:headEnd/>
              <a:tailEnd/>
            </a:ln>
          </p:spPr>
          <p:txBody>
            <a:bodyPr/>
            <a:lstStyle/>
            <a:p>
              <a:endParaRPr lang="en-GB"/>
            </a:p>
          </p:txBody>
        </p:sp>
        <p:sp>
          <p:nvSpPr>
            <p:cNvPr id="38111" name="Line 1196"/>
            <p:cNvSpPr>
              <a:spLocks noChangeShapeType="1"/>
            </p:cNvSpPr>
            <p:nvPr/>
          </p:nvSpPr>
          <p:spPr bwMode="auto">
            <a:xfrm>
              <a:off x="4384" y="2040"/>
              <a:ext cx="13" cy="1"/>
            </a:xfrm>
            <a:prstGeom prst="line">
              <a:avLst/>
            </a:prstGeom>
            <a:noFill/>
            <a:ln w="28575">
              <a:solidFill>
                <a:srgbClr val="FF0000"/>
              </a:solidFill>
              <a:round/>
              <a:headEnd/>
              <a:tailEnd/>
            </a:ln>
          </p:spPr>
          <p:txBody>
            <a:bodyPr/>
            <a:lstStyle/>
            <a:p>
              <a:endParaRPr lang="en-GB"/>
            </a:p>
          </p:txBody>
        </p:sp>
        <p:sp>
          <p:nvSpPr>
            <p:cNvPr id="38112" name="Line 1197"/>
            <p:cNvSpPr>
              <a:spLocks noChangeShapeType="1"/>
            </p:cNvSpPr>
            <p:nvPr/>
          </p:nvSpPr>
          <p:spPr bwMode="auto">
            <a:xfrm>
              <a:off x="4397" y="2040"/>
              <a:ext cx="12" cy="1"/>
            </a:xfrm>
            <a:prstGeom prst="line">
              <a:avLst/>
            </a:prstGeom>
            <a:noFill/>
            <a:ln w="28575">
              <a:solidFill>
                <a:srgbClr val="FF0000"/>
              </a:solidFill>
              <a:round/>
              <a:headEnd/>
              <a:tailEnd/>
            </a:ln>
          </p:spPr>
          <p:txBody>
            <a:bodyPr/>
            <a:lstStyle/>
            <a:p>
              <a:endParaRPr lang="en-GB"/>
            </a:p>
          </p:txBody>
        </p:sp>
        <p:sp>
          <p:nvSpPr>
            <p:cNvPr id="38113" name="Line 1198"/>
            <p:cNvSpPr>
              <a:spLocks noChangeShapeType="1"/>
            </p:cNvSpPr>
            <p:nvPr/>
          </p:nvSpPr>
          <p:spPr bwMode="auto">
            <a:xfrm>
              <a:off x="4409" y="2040"/>
              <a:ext cx="6" cy="1"/>
            </a:xfrm>
            <a:prstGeom prst="line">
              <a:avLst/>
            </a:prstGeom>
            <a:noFill/>
            <a:ln w="28575">
              <a:solidFill>
                <a:srgbClr val="FF0000"/>
              </a:solidFill>
              <a:round/>
              <a:headEnd/>
              <a:tailEnd/>
            </a:ln>
          </p:spPr>
          <p:txBody>
            <a:bodyPr/>
            <a:lstStyle/>
            <a:p>
              <a:endParaRPr lang="en-GB"/>
            </a:p>
          </p:txBody>
        </p:sp>
        <p:sp>
          <p:nvSpPr>
            <p:cNvPr id="38114" name="Line 1199"/>
            <p:cNvSpPr>
              <a:spLocks noChangeShapeType="1"/>
            </p:cNvSpPr>
            <p:nvPr/>
          </p:nvSpPr>
          <p:spPr bwMode="auto">
            <a:xfrm>
              <a:off x="4415" y="2040"/>
              <a:ext cx="12" cy="1"/>
            </a:xfrm>
            <a:prstGeom prst="line">
              <a:avLst/>
            </a:prstGeom>
            <a:noFill/>
            <a:ln w="28575">
              <a:solidFill>
                <a:srgbClr val="FF0000"/>
              </a:solidFill>
              <a:round/>
              <a:headEnd/>
              <a:tailEnd/>
            </a:ln>
          </p:spPr>
          <p:txBody>
            <a:bodyPr/>
            <a:lstStyle/>
            <a:p>
              <a:endParaRPr lang="en-GB"/>
            </a:p>
          </p:txBody>
        </p:sp>
        <p:sp>
          <p:nvSpPr>
            <p:cNvPr id="38115" name="Line 1200"/>
            <p:cNvSpPr>
              <a:spLocks noChangeShapeType="1"/>
            </p:cNvSpPr>
            <p:nvPr/>
          </p:nvSpPr>
          <p:spPr bwMode="auto">
            <a:xfrm>
              <a:off x="4427" y="2040"/>
              <a:ext cx="12" cy="1"/>
            </a:xfrm>
            <a:prstGeom prst="line">
              <a:avLst/>
            </a:prstGeom>
            <a:noFill/>
            <a:ln w="28575">
              <a:solidFill>
                <a:srgbClr val="FF0000"/>
              </a:solidFill>
              <a:round/>
              <a:headEnd/>
              <a:tailEnd/>
            </a:ln>
          </p:spPr>
          <p:txBody>
            <a:bodyPr/>
            <a:lstStyle/>
            <a:p>
              <a:endParaRPr lang="en-GB"/>
            </a:p>
          </p:txBody>
        </p:sp>
        <p:sp>
          <p:nvSpPr>
            <p:cNvPr id="38116" name="Line 1201"/>
            <p:cNvSpPr>
              <a:spLocks noChangeShapeType="1"/>
            </p:cNvSpPr>
            <p:nvPr/>
          </p:nvSpPr>
          <p:spPr bwMode="auto">
            <a:xfrm>
              <a:off x="4439" y="2040"/>
              <a:ext cx="6" cy="1"/>
            </a:xfrm>
            <a:prstGeom prst="line">
              <a:avLst/>
            </a:prstGeom>
            <a:noFill/>
            <a:ln w="28575">
              <a:solidFill>
                <a:srgbClr val="FF0000"/>
              </a:solidFill>
              <a:round/>
              <a:headEnd/>
              <a:tailEnd/>
            </a:ln>
          </p:spPr>
          <p:txBody>
            <a:bodyPr/>
            <a:lstStyle/>
            <a:p>
              <a:endParaRPr lang="en-GB"/>
            </a:p>
          </p:txBody>
        </p:sp>
        <p:sp>
          <p:nvSpPr>
            <p:cNvPr id="38117" name="Line 1202"/>
            <p:cNvSpPr>
              <a:spLocks noChangeShapeType="1"/>
            </p:cNvSpPr>
            <p:nvPr/>
          </p:nvSpPr>
          <p:spPr bwMode="auto">
            <a:xfrm>
              <a:off x="4445" y="2040"/>
              <a:ext cx="13" cy="1"/>
            </a:xfrm>
            <a:prstGeom prst="line">
              <a:avLst/>
            </a:prstGeom>
            <a:noFill/>
            <a:ln w="28575">
              <a:solidFill>
                <a:srgbClr val="FF0000"/>
              </a:solidFill>
              <a:round/>
              <a:headEnd/>
              <a:tailEnd/>
            </a:ln>
          </p:spPr>
          <p:txBody>
            <a:bodyPr/>
            <a:lstStyle/>
            <a:p>
              <a:endParaRPr lang="en-GB"/>
            </a:p>
          </p:txBody>
        </p:sp>
        <p:sp>
          <p:nvSpPr>
            <p:cNvPr id="38118" name="Line 1203"/>
            <p:cNvSpPr>
              <a:spLocks noChangeShapeType="1"/>
            </p:cNvSpPr>
            <p:nvPr/>
          </p:nvSpPr>
          <p:spPr bwMode="auto">
            <a:xfrm>
              <a:off x="4458" y="2040"/>
              <a:ext cx="12" cy="1"/>
            </a:xfrm>
            <a:prstGeom prst="line">
              <a:avLst/>
            </a:prstGeom>
            <a:noFill/>
            <a:ln w="28575">
              <a:solidFill>
                <a:srgbClr val="FF0000"/>
              </a:solidFill>
              <a:round/>
              <a:headEnd/>
              <a:tailEnd/>
            </a:ln>
          </p:spPr>
          <p:txBody>
            <a:bodyPr/>
            <a:lstStyle/>
            <a:p>
              <a:endParaRPr lang="en-GB"/>
            </a:p>
          </p:txBody>
        </p:sp>
        <p:sp>
          <p:nvSpPr>
            <p:cNvPr id="38119" name="Line 1204"/>
            <p:cNvSpPr>
              <a:spLocks noChangeShapeType="1"/>
            </p:cNvSpPr>
            <p:nvPr/>
          </p:nvSpPr>
          <p:spPr bwMode="auto">
            <a:xfrm>
              <a:off x="4470" y="2040"/>
              <a:ext cx="6" cy="1"/>
            </a:xfrm>
            <a:prstGeom prst="line">
              <a:avLst/>
            </a:prstGeom>
            <a:noFill/>
            <a:ln w="28575">
              <a:solidFill>
                <a:srgbClr val="FF0000"/>
              </a:solidFill>
              <a:round/>
              <a:headEnd/>
              <a:tailEnd/>
            </a:ln>
          </p:spPr>
          <p:txBody>
            <a:bodyPr/>
            <a:lstStyle/>
            <a:p>
              <a:endParaRPr lang="en-GB"/>
            </a:p>
          </p:txBody>
        </p:sp>
        <p:sp>
          <p:nvSpPr>
            <p:cNvPr id="38120" name="Line 1205"/>
            <p:cNvSpPr>
              <a:spLocks noChangeShapeType="1"/>
            </p:cNvSpPr>
            <p:nvPr/>
          </p:nvSpPr>
          <p:spPr bwMode="auto">
            <a:xfrm>
              <a:off x="4476" y="2040"/>
              <a:ext cx="12" cy="1"/>
            </a:xfrm>
            <a:prstGeom prst="line">
              <a:avLst/>
            </a:prstGeom>
            <a:noFill/>
            <a:ln w="28575">
              <a:solidFill>
                <a:srgbClr val="FF0000"/>
              </a:solidFill>
              <a:round/>
              <a:headEnd/>
              <a:tailEnd/>
            </a:ln>
          </p:spPr>
          <p:txBody>
            <a:bodyPr/>
            <a:lstStyle/>
            <a:p>
              <a:endParaRPr lang="en-GB"/>
            </a:p>
          </p:txBody>
        </p:sp>
        <p:sp>
          <p:nvSpPr>
            <p:cNvPr id="38121" name="Line 1206"/>
            <p:cNvSpPr>
              <a:spLocks noChangeShapeType="1"/>
            </p:cNvSpPr>
            <p:nvPr/>
          </p:nvSpPr>
          <p:spPr bwMode="auto">
            <a:xfrm>
              <a:off x="4488" y="2040"/>
              <a:ext cx="12" cy="1"/>
            </a:xfrm>
            <a:prstGeom prst="line">
              <a:avLst/>
            </a:prstGeom>
            <a:noFill/>
            <a:ln w="28575">
              <a:solidFill>
                <a:srgbClr val="FF0000"/>
              </a:solidFill>
              <a:round/>
              <a:headEnd/>
              <a:tailEnd/>
            </a:ln>
          </p:spPr>
          <p:txBody>
            <a:bodyPr/>
            <a:lstStyle/>
            <a:p>
              <a:endParaRPr lang="en-GB"/>
            </a:p>
          </p:txBody>
        </p:sp>
        <p:sp>
          <p:nvSpPr>
            <p:cNvPr id="38122" name="Line 1207"/>
            <p:cNvSpPr>
              <a:spLocks noChangeShapeType="1"/>
            </p:cNvSpPr>
            <p:nvPr/>
          </p:nvSpPr>
          <p:spPr bwMode="auto">
            <a:xfrm>
              <a:off x="4500" y="2040"/>
              <a:ext cx="7" cy="1"/>
            </a:xfrm>
            <a:prstGeom prst="line">
              <a:avLst/>
            </a:prstGeom>
            <a:noFill/>
            <a:ln w="28575">
              <a:solidFill>
                <a:srgbClr val="FF0000"/>
              </a:solidFill>
              <a:round/>
              <a:headEnd/>
              <a:tailEnd/>
            </a:ln>
          </p:spPr>
          <p:txBody>
            <a:bodyPr/>
            <a:lstStyle/>
            <a:p>
              <a:endParaRPr lang="en-GB"/>
            </a:p>
          </p:txBody>
        </p:sp>
        <p:sp>
          <p:nvSpPr>
            <p:cNvPr id="38123" name="Line 1208"/>
            <p:cNvSpPr>
              <a:spLocks noChangeShapeType="1"/>
            </p:cNvSpPr>
            <p:nvPr/>
          </p:nvSpPr>
          <p:spPr bwMode="auto">
            <a:xfrm>
              <a:off x="4507" y="2040"/>
              <a:ext cx="12" cy="1"/>
            </a:xfrm>
            <a:prstGeom prst="line">
              <a:avLst/>
            </a:prstGeom>
            <a:noFill/>
            <a:ln w="28575">
              <a:solidFill>
                <a:srgbClr val="FF0000"/>
              </a:solidFill>
              <a:round/>
              <a:headEnd/>
              <a:tailEnd/>
            </a:ln>
          </p:spPr>
          <p:txBody>
            <a:bodyPr/>
            <a:lstStyle/>
            <a:p>
              <a:endParaRPr lang="en-GB"/>
            </a:p>
          </p:txBody>
        </p:sp>
        <p:sp>
          <p:nvSpPr>
            <p:cNvPr id="38124" name="Line 1209"/>
            <p:cNvSpPr>
              <a:spLocks noChangeShapeType="1"/>
            </p:cNvSpPr>
            <p:nvPr/>
          </p:nvSpPr>
          <p:spPr bwMode="auto">
            <a:xfrm>
              <a:off x="4519" y="2040"/>
              <a:ext cx="12" cy="1"/>
            </a:xfrm>
            <a:prstGeom prst="line">
              <a:avLst/>
            </a:prstGeom>
            <a:noFill/>
            <a:ln w="28575">
              <a:solidFill>
                <a:srgbClr val="FF0000"/>
              </a:solidFill>
              <a:round/>
              <a:headEnd/>
              <a:tailEnd/>
            </a:ln>
          </p:spPr>
          <p:txBody>
            <a:bodyPr/>
            <a:lstStyle/>
            <a:p>
              <a:endParaRPr lang="en-GB"/>
            </a:p>
          </p:txBody>
        </p:sp>
        <p:sp>
          <p:nvSpPr>
            <p:cNvPr id="38125" name="Line 1210"/>
            <p:cNvSpPr>
              <a:spLocks noChangeShapeType="1"/>
            </p:cNvSpPr>
            <p:nvPr/>
          </p:nvSpPr>
          <p:spPr bwMode="auto">
            <a:xfrm>
              <a:off x="4531" y="2040"/>
              <a:ext cx="6" cy="1"/>
            </a:xfrm>
            <a:prstGeom prst="line">
              <a:avLst/>
            </a:prstGeom>
            <a:noFill/>
            <a:ln w="28575">
              <a:solidFill>
                <a:srgbClr val="FF0000"/>
              </a:solidFill>
              <a:round/>
              <a:headEnd/>
              <a:tailEnd/>
            </a:ln>
          </p:spPr>
          <p:txBody>
            <a:bodyPr/>
            <a:lstStyle/>
            <a:p>
              <a:endParaRPr lang="en-GB"/>
            </a:p>
          </p:txBody>
        </p:sp>
        <p:sp>
          <p:nvSpPr>
            <p:cNvPr id="38126" name="Line 1211"/>
            <p:cNvSpPr>
              <a:spLocks noChangeShapeType="1"/>
            </p:cNvSpPr>
            <p:nvPr/>
          </p:nvSpPr>
          <p:spPr bwMode="auto">
            <a:xfrm>
              <a:off x="4537" y="2040"/>
              <a:ext cx="12" cy="1"/>
            </a:xfrm>
            <a:prstGeom prst="line">
              <a:avLst/>
            </a:prstGeom>
            <a:noFill/>
            <a:ln w="28575">
              <a:solidFill>
                <a:srgbClr val="FF0000"/>
              </a:solidFill>
              <a:round/>
              <a:headEnd/>
              <a:tailEnd/>
            </a:ln>
          </p:spPr>
          <p:txBody>
            <a:bodyPr/>
            <a:lstStyle/>
            <a:p>
              <a:endParaRPr lang="en-GB"/>
            </a:p>
          </p:txBody>
        </p:sp>
        <p:sp>
          <p:nvSpPr>
            <p:cNvPr id="38127" name="Line 1212"/>
            <p:cNvSpPr>
              <a:spLocks noChangeShapeType="1"/>
            </p:cNvSpPr>
            <p:nvPr/>
          </p:nvSpPr>
          <p:spPr bwMode="auto">
            <a:xfrm>
              <a:off x="4549" y="2040"/>
              <a:ext cx="13" cy="1"/>
            </a:xfrm>
            <a:prstGeom prst="line">
              <a:avLst/>
            </a:prstGeom>
            <a:noFill/>
            <a:ln w="28575">
              <a:solidFill>
                <a:srgbClr val="FF0000"/>
              </a:solidFill>
              <a:round/>
              <a:headEnd/>
              <a:tailEnd/>
            </a:ln>
          </p:spPr>
          <p:txBody>
            <a:bodyPr/>
            <a:lstStyle/>
            <a:p>
              <a:endParaRPr lang="en-GB"/>
            </a:p>
          </p:txBody>
        </p:sp>
        <p:sp>
          <p:nvSpPr>
            <p:cNvPr id="38128" name="Line 1213"/>
            <p:cNvSpPr>
              <a:spLocks noChangeShapeType="1"/>
            </p:cNvSpPr>
            <p:nvPr/>
          </p:nvSpPr>
          <p:spPr bwMode="auto">
            <a:xfrm>
              <a:off x="4562" y="2040"/>
              <a:ext cx="6" cy="1"/>
            </a:xfrm>
            <a:prstGeom prst="line">
              <a:avLst/>
            </a:prstGeom>
            <a:noFill/>
            <a:ln w="28575">
              <a:solidFill>
                <a:srgbClr val="FF0000"/>
              </a:solidFill>
              <a:round/>
              <a:headEnd/>
              <a:tailEnd/>
            </a:ln>
          </p:spPr>
          <p:txBody>
            <a:bodyPr/>
            <a:lstStyle/>
            <a:p>
              <a:endParaRPr lang="en-GB"/>
            </a:p>
          </p:txBody>
        </p:sp>
        <p:sp>
          <p:nvSpPr>
            <p:cNvPr id="38129" name="Line 1214"/>
            <p:cNvSpPr>
              <a:spLocks noChangeShapeType="1"/>
            </p:cNvSpPr>
            <p:nvPr/>
          </p:nvSpPr>
          <p:spPr bwMode="auto">
            <a:xfrm>
              <a:off x="4568" y="2040"/>
              <a:ext cx="12" cy="1"/>
            </a:xfrm>
            <a:prstGeom prst="line">
              <a:avLst/>
            </a:prstGeom>
            <a:noFill/>
            <a:ln w="28575">
              <a:solidFill>
                <a:srgbClr val="FF0000"/>
              </a:solidFill>
              <a:round/>
              <a:headEnd/>
              <a:tailEnd/>
            </a:ln>
          </p:spPr>
          <p:txBody>
            <a:bodyPr/>
            <a:lstStyle/>
            <a:p>
              <a:endParaRPr lang="en-GB"/>
            </a:p>
          </p:txBody>
        </p:sp>
        <p:sp>
          <p:nvSpPr>
            <p:cNvPr id="38130" name="Line 1215"/>
            <p:cNvSpPr>
              <a:spLocks noChangeShapeType="1"/>
            </p:cNvSpPr>
            <p:nvPr/>
          </p:nvSpPr>
          <p:spPr bwMode="auto">
            <a:xfrm>
              <a:off x="4580" y="2040"/>
              <a:ext cx="12" cy="1"/>
            </a:xfrm>
            <a:prstGeom prst="line">
              <a:avLst/>
            </a:prstGeom>
            <a:noFill/>
            <a:ln w="28575">
              <a:solidFill>
                <a:srgbClr val="FF0000"/>
              </a:solidFill>
              <a:round/>
              <a:headEnd/>
              <a:tailEnd/>
            </a:ln>
          </p:spPr>
          <p:txBody>
            <a:bodyPr/>
            <a:lstStyle/>
            <a:p>
              <a:endParaRPr lang="en-GB"/>
            </a:p>
          </p:txBody>
        </p:sp>
        <p:sp>
          <p:nvSpPr>
            <p:cNvPr id="38131" name="Line 1216"/>
            <p:cNvSpPr>
              <a:spLocks noChangeShapeType="1"/>
            </p:cNvSpPr>
            <p:nvPr/>
          </p:nvSpPr>
          <p:spPr bwMode="auto">
            <a:xfrm>
              <a:off x="4592" y="2040"/>
              <a:ext cx="6" cy="1"/>
            </a:xfrm>
            <a:prstGeom prst="line">
              <a:avLst/>
            </a:prstGeom>
            <a:noFill/>
            <a:ln w="28575">
              <a:solidFill>
                <a:srgbClr val="FF0000"/>
              </a:solidFill>
              <a:round/>
              <a:headEnd/>
              <a:tailEnd/>
            </a:ln>
          </p:spPr>
          <p:txBody>
            <a:bodyPr/>
            <a:lstStyle/>
            <a:p>
              <a:endParaRPr lang="en-GB"/>
            </a:p>
          </p:txBody>
        </p:sp>
        <p:sp>
          <p:nvSpPr>
            <p:cNvPr id="38132" name="Line 1217"/>
            <p:cNvSpPr>
              <a:spLocks noChangeShapeType="1"/>
            </p:cNvSpPr>
            <p:nvPr/>
          </p:nvSpPr>
          <p:spPr bwMode="auto">
            <a:xfrm>
              <a:off x="4598" y="2040"/>
              <a:ext cx="13" cy="1"/>
            </a:xfrm>
            <a:prstGeom prst="line">
              <a:avLst/>
            </a:prstGeom>
            <a:noFill/>
            <a:ln w="28575">
              <a:solidFill>
                <a:srgbClr val="FF0000"/>
              </a:solidFill>
              <a:round/>
              <a:headEnd/>
              <a:tailEnd/>
            </a:ln>
          </p:spPr>
          <p:txBody>
            <a:bodyPr/>
            <a:lstStyle/>
            <a:p>
              <a:endParaRPr lang="en-GB"/>
            </a:p>
          </p:txBody>
        </p:sp>
        <p:sp>
          <p:nvSpPr>
            <p:cNvPr id="38133" name="Line 1218"/>
            <p:cNvSpPr>
              <a:spLocks noChangeShapeType="1"/>
            </p:cNvSpPr>
            <p:nvPr/>
          </p:nvSpPr>
          <p:spPr bwMode="auto">
            <a:xfrm>
              <a:off x="4611" y="2040"/>
              <a:ext cx="12" cy="1"/>
            </a:xfrm>
            <a:prstGeom prst="line">
              <a:avLst/>
            </a:prstGeom>
            <a:noFill/>
            <a:ln w="28575">
              <a:solidFill>
                <a:srgbClr val="FF0000"/>
              </a:solidFill>
              <a:round/>
              <a:headEnd/>
              <a:tailEnd/>
            </a:ln>
          </p:spPr>
          <p:txBody>
            <a:bodyPr/>
            <a:lstStyle/>
            <a:p>
              <a:endParaRPr lang="en-GB"/>
            </a:p>
          </p:txBody>
        </p:sp>
        <p:sp>
          <p:nvSpPr>
            <p:cNvPr id="38134" name="Line 1219"/>
            <p:cNvSpPr>
              <a:spLocks noChangeShapeType="1"/>
            </p:cNvSpPr>
            <p:nvPr/>
          </p:nvSpPr>
          <p:spPr bwMode="auto">
            <a:xfrm>
              <a:off x="4623" y="2040"/>
              <a:ext cx="6" cy="1"/>
            </a:xfrm>
            <a:prstGeom prst="line">
              <a:avLst/>
            </a:prstGeom>
            <a:noFill/>
            <a:ln w="28575">
              <a:solidFill>
                <a:srgbClr val="FF0000"/>
              </a:solidFill>
              <a:round/>
              <a:headEnd/>
              <a:tailEnd/>
            </a:ln>
          </p:spPr>
          <p:txBody>
            <a:bodyPr/>
            <a:lstStyle/>
            <a:p>
              <a:endParaRPr lang="en-GB"/>
            </a:p>
          </p:txBody>
        </p:sp>
        <p:sp>
          <p:nvSpPr>
            <p:cNvPr id="38135" name="Line 1220"/>
            <p:cNvSpPr>
              <a:spLocks noChangeShapeType="1"/>
            </p:cNvSpPr>
            <p:nvPr/>
          </p:nvSpPr>
          <p:spPr bwMode="auto">
            <a:xfrm>
              <a:off x="4629" y="2040"/>
              <a:ext cx="12" cy="1"/>
            </a:xfrm>
            <a:prstGeom prst="line">
              <a:avLst/>
            </a:prstGeom>
            <a:noFill/>
            <a:ln w="28575">
              <a:solidFill>
                <a:srgbClr val="FF0000"/>
              </a:solidFill>
              <a:round/>
              <a:headEnd/>
              <a:tailEnd/>
            </a:ln>
          </p:spPr>
          <p:txBody>
            <a:bodyPr/>
            <a:lstStyle/>
            <a:p>
              <a:endParaRPr lang="en-GB"/>
            </a:p>
          </p:txBody>
        </p:sp>
        <p:sp>
          <p:nvSpPr>
            <p:cNvPr id="38136" name="Line 1221"/>
            <p:cNvSpPr>
              <a:spLocks noChangeShapeType="1"/>
            </p:cNvSpPr>
            <p:nvPr/>
          </p:nvSpPr>
          <p:spPr bwMode="auto">
            <a:xfrm>
              <a:off x="4641" y="2040"/>
              <a:ext cx="12" cy="1"/>
            </a:xfrm>
            <a:prstGeom prst="line">
              <a:avLst/>
            </a:prstGeom>
            <a:noFill/>
            <a:ln w="28575">
              <a:solidFill>
                <a:srgbClr val="FF0000"/>
              </a:solidFill>
              <a:round/>
              <a:headEnd/>
              <a:tailEnd/>
            </a:ln>
          </p:spPr>
          <p:txBody>
            <a:bodyPr/>
            <a:lstStyle/>
            <a:p>
              <a:endParaRPr lang="en-GB"/>
            </a:p>
          </p:txBody>
        </p:sp>
        <p:sp>
          <p:nvSpPr>
            <p:cNvPr id="38137" name="Line 1222"/>
            <p:cNvSpPr>
              <a:spLocks noChangeShapeType="1"/>
            </p:cNvSpPr>
            <p:nvPr/>
          </p:nvSpPr>
          <p:spPr bwMode="auto">
            <a:xfrm>
              <a:off x="4653" y="2040"/>
              <a:ext cx="7" cy="1"/>
            </a:xfrm>
            <a:prstGeom prst="line">
              <a:avLst/>
            </a:prstGeom>
            <a:noFill/>
            <a:ln w="28575">
              <a:solidFill>
                <a:srgbClr val="FF0000"/>
              </a:solidFill>
              <a:round/>
              <a:headEnd/>
              <a:tailEnd/>
            </a:ln>
          </p:spPr>
          <p:txBody>
            <a:bodyPr/>
            <a:lstStyle/>
            <a:p>
              <a:endParaRPr lang="en-GB"/>
            </a:p>
          </p:txBody>
        </p:sp>
        <p:sp>
          <p:nvSpPr>
            <p:cNvPr id="38138" name="Line 1223"/>
            <p:cNvSpPr>
              <a:spLocks noChangeShapeType="1"/>
            </p:cNvSpPr>
            <p:nvPr/>
          </p:nvSpPr>
          <p:spPr bwMode="auto">
            <a:xfrm>
              <a:off x="4660" y="2040"/>
              <a:ext cx="12" cy="1"/>
            </a:xfrm>
            <a:prstGeom prst="line">
              <a:avLst/>
            </a:prstGeom>
            <a:noFill/>
            <a:ln w="28575">
              <a:solidFill>
                <a:srgbClr val="FF0000"/>
              </a:solidFill>
              <a:round/>
              <a:headEnd/>
              <a:tailEnd/>
            </a:ln>
          </p:spPr>
          <p:txBody>
            <a:bodyPr/>
            <a:lstStyle/>
            <a:p>
              <a:endParaRPr lang="en-GB"/>
            </a:p>
          </p:txBody>
        </p:sp>
        <p:sp>
          <p:nvSpPr>
            <p:cNvPr id="38139" name="Line 1224"/>
            <p:cNvSpPr>
              <a:spLocks noChangeShapeType="1"/>
            </p:cNvSpPr>
            <p:nvPr/>
          </p:nvSpPr>
          <p:spPr bwMode="auto">
            <a:xfrm>
              <a:off x="4672" y="2040"/>
              <a:ext cx="12" cy="1"/>
            </a:xfrm>
            <a:prstGeom prst="line">
              <a:avLst/>
            </a:prstGeom>
            <a:noFill/>
            <a:ln w="28575">
              <a:solidFill>
                <a:srgbClr val="FF0000"/>
              </a:solidFill>
              <a:round/>
              <a:headEnd/>
              <a:tailEnd/>
            </a:ln>
          </p:spPr>
          <p:txBody>
            <a:bodyPr/>
            <a:lstStyle/>
            <a:p>
              <a:endParaRPr lang="en-GB"/>
            </a:p>
          </p:txBody>
        </p:sp>
        <p:sp>
          <p:nvSpPr>
            <p:cNvPr id="38140" name="Line 1225"/>
            <p:cNvSpPr>
              <a:spLocks noChangeShapeType="1"/>
            </p:cNvSpPr>
            <p:nvPr/>
          </p:nvSpPr>
          <p:spPr bwMode="auto">
            <a:xfrm>
              <a:off x="4684" y="2040"/>
              <a:ext cx="6" cy="1"/>
            </a:xfrm>
            <a:prstGeom prst="line">
              <a:avLst/>
            </a:prstGeom>
            <a:noFill/>
            <a:ln w="28575">
              <a:solidFill>
                <a:srgbClr val="FF0000"/>
              </a:solidFill>
              <a:round/>
              <a:headEnd/>
              <a:tailEnd/>
            </a:ln>
          </p:spPr>
          <p:txBody>
            <a:bodyPr/>
            <a:lstStyle/>
            <a:p>
              <a:endParaRPr lang="en-GB"/>
            </a:p>
          </p:txBody>
        </p:sp>
        <p:sp>
          <p:nvSpPr>
            <p:cNvPr id="38141" name="Line 1226"/>
            <p:cNvSpPr>
              <a:spLocks noChangeShapeType="1"/>
            </p:cNvSpPr>
            <p:nvPr/>
          </p:nvSpPr>
          <p:spPr bwMode="auto">
            <a:xfrm>
              <a:off x="4690" y="2040"/>
              <a:ext cx="12" cy="1"/>
            </a:xfrm>
            <a:prstGeom prst="line">
              <a:avLst/>
            </a:prstGeom>
            <a:noFill/>
            <a:ln w="28575">
              <a:solidFill>
                <a:srgbClr val="FF0000"/>
              </a:solidFill>
              <a:round/>
              <a:headEnd/>
              <a:tailEnd/>
            </a:ln>
          </p:spPr>
          <p:txBody>
            <a:bodyPr/>
            <a:lstStyle/>
            <a:p>
              <a:endParaRPr lang="en-GB"/>
            </a:p>
          </p:txBody>
        </p:sp>
        <p:sp>
          <p:nvSpPr>
            <p:cNvPr id="38142" name="Line 1227"/>
            <p:cNvSpPr>
              <a:spLocks noChangeShapeType="1"/>
            </p:cNvSpPr>
            <p:nvPr/>
          </p:nvSpPr>
          <p:spPr bwMode="auto">
            <a:xfrm>
              <a:off x="4702" y="2040"/>
              <a:ext cx="13" cy="1"/>
            </a:xfrm>
            <a:prstGeom prst="line">
              <a:avLst/>
            </a:prstGeom>
            <a:noFill/>
            <a:ln w="28575">
              <a:solidFill>
                <a:srgbClr val="FF0000"/>
              </a:solidFill>
              <a:round/>
              <a:headEnd/>
              <a:tailEnd/>
            </a:ln>
          </p:spPr>
          <p:txBody>
            <a:bodyPr/>
            <a:lstStyle/>
            <a:p>
              <a:endParaRPr lang="en-GB"/>
            </a:p>
          </p:txBody>
        </p:sp>
        <p:sp>
          <p:nvSpPr>
            <p:cNvPr id="38143" name="Line 1228"/>
            <p:cNvSpPr>
              <a:spLocks noChangeShapeType="1"/>
            </p:cNvSpPr>
            <p:nvPr/>
          </p:nvSpPr>
          <p:spPr bwMode="auto">
            <a:xfrm>
              <a:off x="4715" y="2040"/>
              <a:ext cx="6" cy="1"/>
            </a:xfrm>
            <a:prstGeom prst="line">
              <a:avLst/>
            </a:prstGeom>
            <a:noFill/>
            <a:ln w="28575">
              <a:solidFill>
                <a:srgbClr val="FF0000"/>
              </a:solidFill>
              <a:round/>
              <a:headEnd/>
              <a:tailEnd/>
            </a:ln>
          </p:spPr>
          <p:txBody>
            <a:bodyPr/>
            <a:lstStyle/>
            <a:p>
              <a:endParaRPr lang="en-GB"/>
            </a:p>
          </p:txBody>
        </p:sp>
        <p:sp>
          <p:nvSpPr>
            <p:cNvPr id="38144" name="Line 1229"/>
            <p:cNvSpPr>
              <a:spLocks noChangeShapeType="1"/>
            </p:cNvSpPr>
            <p:nvPr/>
          </p:nvSpPr>
          <p:spPr bwMode="auto">
            <a:xfrm>
              <a:off x="4721" y="2040"/>
              <a:ext cx="12" cy="1"/>
            </a:xfrm>
            <a:prstGeom prst="line">
              <a:avLst/>
            </a:prstGeom>
            <a:noFill/>
            <a:ln w="28575">
              <a:solidFill>
                <a:srgbClr val="FF0000"/>
              </a:solidFill>
              <a:round/>
              <a:headEnd/>
              <a:tailEnd/>
            </a:ln>
          </p:spPr>
          <p:txBody>
            <a:bodyPr/>
            <a:lstStyle/>
            <a:p>
              <a:endParaRPr lang="en-GB"/>
            </a:p>
          </p:txBody>
        </p:sp>
        <p:sp>
          <p:nvSpPr>
            <p:cNvPr id="38145" name="Line 1230"/>
            <p:cNvSpPr>
              <a:spLocks noChangeShapeType="1"/>
            </p:cNvSpPr>
            <p:nvPr/>
          </p:nvSpPr>
          <p:spPr bwMode="auto">
            <a:xfrm>
              <a:off x="4733" y="2040"/>
              <a:ext cx="6" cy="1"/>
            </a:xfrm>
            <a:prstGeom prst="line">
              <a:avLst/>
            </a:prstGeom>
            <a:noFill/>
            <a:ln w="28575">
              <a:solidFill>
                <a:srgbClr val="FF0000"/>
              </a:solidFill>
              <a:round/>
              <a:headEnd/>
              <a:tailEnd/>
            </a:ln>
          </p:spPr>
          <p:txBody>
            <a:bodyPr/>
            <a:lstStyle/>
            <a:p>
              <a:endParaRPr lang="en-GB"/>
            </a:p>
          </p:txBody>
        </p:sp>
        <p:sp>
          <p:nvSpPr>
            <p:cNvPr id="38146" name="Line 1231"/>
            <p:cNvSpPr>
              <a:spLocks noChangeShapeType="1"/>
            </p:cNvSpPr>
            <p:nvPr/>
          </p:nvSpPr>
          <p:spPr bwMode="auto">
            <a:xfrm>
              <a:off x="4739" y="2040"/>
              <a:ext cx="12" cy="1"/>
            </a:xfrm>
            <a:prstGeom prst="line">
              <a:avLst/>
            </a:prstGeom>
            <a:noFill/>
            <a:ln w="28575">
              <a:solidFill>
                <a:srgbClr val="FF0000"/>
              </a:solidFill>
              <a:round/>
              <a:headEnd/>
              <a:tailEnd/>
            </a:ln>
          </p:spPr>
          <p:txBody>
            <a:bodyPr/>
            <a:lstStyle/>
            <a:p>
              <a:endParaRPr lang="en-GB"/>
            </a:p>
          </p:txBody>
        </p:sp>
        <p:sp>
          <p:nvSpPr>
            <p:cNvPr id="38147" name="Line 1232"/>
            <p:cNvSpPr>
              <a:spLocks noChangeShapeType="1"/>
            </p:cNvSpPr>
            <p:nvPr/>
          </p:nvSpPr>
          <p:spPr bwMode="auto">
            <a:xfrm>
              <a:off x="4751" y="2040"/>
              <a:ext cx="13" cy="1"/>
            </a:xfrm>
            <a:prstGeom prst="line">
              <a:avLst/>
            </a:prstGeom>
            <a:noFill/>
            <a:ln w="28575">
              <a:solidFill>
                <a:srgbClr val="FF0000"/>
              </a:solidFill>
              <a:round/>
              <a:headEnd/>
              <a:tailEnd/>
            </a:ln>
          </p:spPr>
          <p:txBody>
            <a:bodyPr/>
            <a:lstStyle/>
            <a:p>
              <a:endParaRPr lang="en-GB"/>
            </a:p>
          </p:txBody>
        </p:sp>
        <p:sp>
          <p:nvSpPr>
            <p:cNvPr id="38148" name="Line 1233"/>
            <p:cNvSpPr>
              <a:spLocks noChangeShapeType="1"/>
            </p:cNvSpPr>
            <p:nvPr/>
          </p:nvSpPr>
          <p:spPr bwMode="auto">
            <a:xfrm>
              <a:off x="4764" y="2040"/>
              <a:ext cx="6" cy="1"/>
            </a:xfrm>
            <a:prstGeom prst="line">
              <a:avLst/>
            </a:prstGeom>
            <a:noFill/>
            <a:ln w="28575">
              <a:solidFill>
                <a:srgbClr val="FF0000"/>
              </a:solidFill>
              <a:round/>
              <a:headEnd/>
              <a:tailEnd/>
            </a:ln>
          </p:spPr>
          <p:txBody>
            <a:bodyPr/>
            <a:lstStyle/>
            <a:p>
              <a:endParaRPr lang="en-GB"/>
            </a:p>
          </p:txBody>
        </p:sp>
        <p:sp>
          <p:nvSpPr>
            <p:cNvPr id="38149" name="Line 1234"/>
            <p:cNvSpPr>
              <a:spLocks noChangeShapeType="1"/>
            </p:cNvSpPr>
            <p:nvPr/>
          </p:nvSpPr>
          <p:spPr bwMode="auto">
            <a:xfrm>
              <a:off x="4770" y="2040"/>
              <a:ext cx="12" cy="1"/>
            </a:xfrm>
            <a:prstGeom prst="line">
              <a:avLst/>
            </a:prstGeom>
            <a:noFill/>
            <a:ln w="28575">
              <a:solidFill>
                <a:srgbClr val="FF0000"/>
              </a:solidFill>
              <a:round/>
              <a:headEnd/>
              <a:tailEnd/>
            </a:ln>
          </p:spPr>
          <p:txBody>
            <a:bodyPr/>
            <a:lstStyle/>
            <a:p>
              <a:endParaRPr lang="en-GB"/>
            </a:p>
          </p:txBody>
        </p:sp>
        <p:sp>
          <p:nvSpPr>
            <p:cNvPr id="38150" name="Line 1235"/>
            <p:cNvSpPr>
              <a:spLocks noChangeShapeType="1"/>
            </p:cNvSpPr>
            <p:nvPr/>
          </p:nvSpPr>
          <p:spPr bwMode="auto">
            <a:xfrm>
              <a:off x="4782" y="2040"/>
              <a:ext cx="12" cy="1"/>
            </a:xfrm>
            <a:prstGeom prst="line">
              <a:avLst/>
            </a:prstGeom>
            <a:noFill/>
            <a:ln w="28575">
              <a:solidFill>
                <a:srgbClr val="FF0000"/>
              </a:solidFill>
              <a:round/>
              <a:headEnd/>
              <a:tailEnd/>
            </a:ln>
          </p:spPr>
          <p:txBody>
            <a:bodyPr/>
            <a:lstStyle/>
            <a:p>
              <a:endParaRPr lang="en-GB"/>
            </a:p>
          </p:txBody>
        </p:sp>
        <p:sp>
          <p:nvSpPr>
            <p:cNvPr id="38151" name="Line 1236"/>
            <p:cNvSpPr>
              <a:spLocks noChangeShapeType="1"/>
            </p:cNvSpPr>
            <p:nvPr/>
          </p:nvSpPr>
          <p:spPr bwMode="auto">
            <a:xfrm>
              <a:off x="4794" y="2040"/>
              <a:ext cx="6" cy="1"/>
            </a:xfrm>
            <a:prstGeom prst="line">
              <a:avLst/>
            </a:prstGeom>
            <a:noFill/>
            <a:ln w="28575">
              <a:solidFill>
                <a:srgbClr val="FF0000"/>
              </a:solidFill>
              <a:round/>
              <a:headEnd/>
              <a:tailEnd/>
            </a:ln>
          </p:spPr>
          <p:txBody>
            <a:bodyPr/>
            <a:lstStyle/>
            <a:p>
              <a:endParaRPr lang="en-GB"/>
            </a:p>
          </p:txBody>
        </p:sp>
        <p:sp>
          <p:nvSpPr>
            <p:cNvPr id="38152" name="Line 1237"/>
            <p:cNvSpPr>
              <a:spLocks noChangeShapeType="1"/>
            </p:cNvSpPr>
            <p:nvPr/>
          </p:nvSpPr>
          <p:spPr bwMode="auto">
            <a:xfrm>
              <a:off x="4800" y="2040"/>
              <a:ext cx="12" cy="1"/>
            </a:xfrm>
            <a:prstGeom prst="line">
              <a:avLst/>
            </a:prstGeom>
            <a:noFill/>
            <a:ln w="28575">
              <a:solidFill>
                <a:srgbClr val="FF0000"/>
              </a:solidFill>
              <a:round/>
              <a:headEnd/>
              <a:tailEnd/>
            </a:ln>
          </p:spPr>
          <p:txBody>
            <a:bodyPr/>
            <a:lstStyle/>
            <a:p>
              <a:endParaRPr lang="en-GB"/>
            </a:p>
          </p:txBody>
        </p:sp>
        <p:sp>
          <p:nvSpPr>
            <p:cNvPr id="38153" name="Line 1238"/>
            <p:cNvSpPr>
              <a:spLocks noChangeShapeType="1"/>
            </p:cNvSpPr>
            <p:nvPr/>
          </p:nvSpPr>
          <p:spPr bwMode="auto">
            <a:xfrm>
              <a:off x="4812" y="2040"/>
              <a:ext cx="13" cy="1"/>
            </a:xfrm>
            <a:prstGeom prst="line">
              <a:avLst/>
            </a:prstGeom>
            <a:noFill/>
            <a:ln w="28575">
              <a:solidFill>
                <a:srgbClr val="FF0000"/>
              </a:solidFill>
              <a:round/>
              <a:headEnd/>
              <a:tailEnd/>
            </a:ln>
          </p:spPr>
          <p:txBody>
            <a:bodyPr/>
            <a:lstStyle/>
            <a:p>
              <a:endParaRPr lang="en-GB"/>
            </a:p>
          </p:txBody>
        </p:sp>
        <p:sp>
          <p:nvSpPr>
            <p:cNvPr id="38154" name="Line 1239"/>
            <p:cNvSpPr>
              <a:spLocks noChangeShapeType="1"/>
            </p:cNvSpPr>
            <p:nvPr/>
          </p:nvSpPr>
          <p:spPr bwMode="auto">
            <a:xfrm>
              <a:off x="4825" y="2040"/>
              <a:ext cx="6" cy="1"/>
            </a:xfrm>
            <a:prstGeom prst="line">
              <a:avLst/>
            </a:prstGeom>
            <a:noFill/>
            <a:ln w="28575">
              <a:solidFill>
                <a:srgbClr val="FF0000"/>
              </a:solidFill>
              <a:round/>
              <a:headEnd/>
              <a:tailEnd/>
            </a:ln>
          </p:spPr>
          <p:txBody>
            <a:bodyPr/>
            <a:lstStyle/>
            <a:p>
              <a:endParaRPr lang="en-GB"/>
            </a:p>
          </p:txBody>
        </p:sp>
        <p:sp>
          <p:nvSpPr>
            <p:cNvPr id="38155" name="Line 1240"/>
            <p:cNvSpPr>
              <a:spLocks noChangeShapeType="1"/>
            </p:cNvSpPr>
            <p:nvPr/>
          </p:nvSpPr>
          <p:spPr bwMode="auto">
            <a:xfrm>
              <a:off x="4831" y="2040"/>
              <a:ext cx="12" cy="1"/>
            </a:xfrm>
            <a:prstGeom prst="line">
              <a:avLst/>
            </a:prstGeom>
            <a:noFill/>
            <a:ln w="28575">
              <a:solidFill>
                <a:srgbClr val="FF0000"/>
              </a:solidFill>
              <a:round/>
              <a:headEnd/>
              <a:tailEnd/>
            </a:ln>
          </p:spPr>
          <p:txBody>
            <a:bodyPr/>
            <a:lstStyle/>
            <a:p>
              <a:endParaRPr lang="en-GB"/>
            </a:p>
          </p:txBody>
        </p:sp>
        <p:sp>
          <p:nvSpPr>
            <p:cNvPr id="38156" name="Line 1241"/>
            <p:cNvSpPr>
              <a:spLocks noChangeShapeType="1"/>
            </p:cNvSpPr>
            <p:nvPr/>
          </p:nvSpPr>
          <p:spPr bwMode="auto">
            <a:xfrm>
              <a:off x="4843" y="2040"/>
              <a:ext cx="12" cy="1"/>
            </a:xfrm>
            <a:prstGeom prst="line">
              <a:avLst/>
            </a:prstGeom>
            <a:noFill/>
            <a:ln w="28575">
              <a:solidFill>
                <a:srgbClr val="FF0000"/>
              </a:solidFill>
              <a:round/>
              <a:headEnd/>
              <a:tailEnd/>
            </a:ln>
          </p:spPr>
          <p:txBody>
            <a:bodyPr/>
            <a:lstStyle/>
            <a:p>
              <a:endParaRPr lang="en-GB"/>
            </a:p>
          </p:txBody>
        </p:sp>
      </p:grpSp>
      <p:sp>
        <p:nvSpPr>
          <p:cNvPr id="37930" name="Line 1242"/>
          <p:cNvSpPr>
            <a:spLocks noChangeShapeType="1"/>
          </p:cNvSpPr>
          <p:nvPr/>
        </p:nvSpPr>
        <p:spPr bwMode="auto">
          <a:xfrm>
            <a:off x="7281863" y="1987550"/>
            <a:ext cx="0" cy="1730375"/>
          </a:xfrm>
          <a:prstGeom prst="line">
            <a:avLst/>
          </a:prstGeom>
          <a:noFill/>
          <a:ln w="19050">
            <a:solidFill>
              <a:srgbClr val="000080"/>
            </a:solidFill>
            <a:round/>
            <a:headEnd/>
            <a:tailEnd/>
          </a:ln>
        </p:spPr>
        <p:txBody>
          <a:bodyPr/>
          <a:lstStyle/>
          <a:p>
            <a:endParaRPr lang="en-GB"/>
          </a:p>
        </p:txBody>
      </p:sp>
      <p:grpSp>
        <p:nvGrpSpPr>
          <p:cNvPr id="8" name="Group 1243"/>
          <p:cNvGrpSpPr>
            <a:grpSpLocks/>
          </p:cNvGrpSpPr>
          <p:nvPr/>
        </p:nvGrpSpPr>
        <p:grpSpPr bwMode="auto">
          <a:xfrm>
            <a:off x="838200" y="2219325"/>
            <a:ext cx="3225800" cy="2271713"/>
            <a:chOff x="528" y="1398"/>
            <a:chExt cx="2032" cy="1431"/>
          </a:xfrm>
        </p:grpSpPr>
        <p:sp>
          <p:nvSpPr>
            <p:cNvPr id="37954" name="Rectangle 1244"/>
            <p:cNvSpPr>
              <a:spLocks noChangeArrowheads="1"/>
            </p:cNvSpPr>
            <p:nvPr/>
          </p:nvSpPr>
          <p:spPr bwMode="auto">
            <a:xfrm>
              <a:off x="528" y="2682"/>
              <a:ext cx="272" cy="103"/>
            </a:xfrm>
            <a:prstGeom prst="rect">
              <a:avLst/>
            </a:prstGeom>
            <a:solidFill>
              <a:srgbClr val="FF0000"/>
            </a:solidFill>
            <a:ln w="9525">
              <a:noFill/>
              <a:miter lim="800000"/>
              <a:headEnd/>
              <a:tailEnd/>
            </a:ln>
          </p:spPr>
          <p:txBody>
            <a:bodyPr/>
            <a:lstStyle/>
            <a:p>
              <a:endParaRPr lang="en-GB"/>
            </a:p>
          </p:txBody>
        </p:sp>
        <p:sp>
          <p:nvSpPr>
            <p:cNvPr id="37955" name="Rectangle 1245"/>
            <p:cNvSpPr>
              <a:spLocks noChangeArrowheads="1"/>
            </p:cNvSpPr>
            <p:nvPr/>
          </p:nvSpPr>
          <p:spPr bwMode="auto">
            <a:xfrm>
              <a:off x="843" y="2675"/>
              <a:ext cx="270" cy="154"/>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ea typeface="MS PGothic" pitchFamily="34" charset="-128"/>
                </a:rPr>
                <a:t>USA</a:t>
              </a:r>
              <a:endParaRPr lang="en-GB" sz="1600">
                <a:latin typeface="Futura Lt BT" pitchFamily="34" charset="0"/>
                <a:ea typeface="MS PGothic" pitchFamily="34" charset="-128"/>
              </a:endParaRPr>
            </a:p>
          </p:txBody>
        </p:sp>
        <p:sp>
          <p:nvSpPr>
            <p:cNvPr id="37956" name="Line 1246"/>
            <p:cNvSpPr>
              <a:spLocks noChangeShapeType="1"/>
            </p:cNvSpPr>
            <p:nvPr/>
          </p:nvSpPr>
          <p:spPr bwMode="auto">
            <a:xfrm flipH="1">
              <a:off x="2496" y="1398"/>
              <a:ext cx="64" cy="0"/>
            </a:xfrm>
            <a:prstGeom prst="line">
              <a:avLst/>
            </a:prstGeom>
            <a:noFill/>
            <a:ln w="28575">
              <a:solidFill>
                <a:srgbClr val="FF0000"/>
              </a:solidFill>
              <a:round/>
              <a:headEnd type="oval" w="sm" len="sm"/>
              <a:tailEnd/>
            </a:ln>
          </p:spPr>
          <p:txBody>
            <a:bodyPr wrap="none" anchor="ctr"/>
            <a:lstStyle/>
            <a:p>
              <a:endParaRPr lang="en-GB"/>
            </a:p>
          </p:txBody>
        </p:sp>
      </p:grpSp>
      <p:grpSp>
        <p:nvGrpSpPr>
          <p:cNvPr id="9" name="Group 1247"/>
          <p:cNvGrpSpPr>
            <a:grpSpLocks/>
          </p:cNvGrpSpPr>
          <p:nvPr/>
        </p:nvGrpSpPr>
        <p:grpSpPr bwMode="auto">
          <a:xfrm>
            <a:off x="838200" y="2895600"/>
            <a:ext cx="3225800" cy="1274763"/>
            <a:chOff x="528" y="1824"/>
            <a:chExt cx="2032" cy="803"/>
          </a:xfrm>
        </p:grpSpPr>
        <p:sp>
          <p:nvSpPr>
            <p:cNvPr id="37951" name="Rectangle 1248"/>
            <p:cNvSpPr>
              <a:spLocks noChangeArrowheads="1"/>
            </p:cNvSpPr>
            <p:nvPr/>
          </p:nvSpPr>
          <p:spPr bwMode="auto">
            <a:xfrm>
              <a:off x="528" y="2475"/>
              <a:ext cx="272" cy="109"/>
            </a:xfrm>
            <a:prstGeom prst="rect">
              <a:avLst/>
            </a:prstGeom>
            <a:solidFill>
              <a:srgbClr val="999933"/>
            </a:solidFill>
            <a:ln w="9525">
              <a:noFill/>
              <a:miter lim="800000"/>
              <a:headEnd/>
              <a:tailEnd/>
            </a:ln>
          </p:spPr>
          <p:txBody>
            <a:bodyPr/>
            <a:lstStyle/>
            <a:p>
              <a:endParaRPr lang="en-GB"/>
            </a:p>
          </p:txBody>
        </p:sp>
        <p:sp>
          <p:nvSpPr>
            <p:cNvPr id="37952" name="Rectangle 1249"/>
            <p:cNvSpPr>
              <a:spLocks noChangeArrowheads="1"/>
            </p:cNvSpPr>
            <p:nvPr/>
          </p:nvSpPr>
          <p:spPr bwMode="auto">
            <a:xfrm>
              <a:off x="844" y="2473"/>
              <a:ext cx="1088" cy="154"/>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ea typeface="MS PGothic" pitchFamily="34" charset="-128"/>
                </a:rPr>
                <a:t>OECD minus USA</a:t>
              </a:r>
              <a:endParaRPr lang="en-GB" sz="1600">
                <a:latin typeface="Futura Lt BT" pitchFamily="34" charset="0"/>
                <a:ea typeface="MS PGothic" pitchFamily="34" charset="-128"/>
              </a:endParaRPr>
            </a:p>
          </p:txBody>
        </p:sp>
        <p:sp>
          <p:nvSpPr>
            <p:cNvPr id="37953" name="Line 1250"/>
            <p:cNvSpPr>
              <a:spLocks noChangeShapeType="1"/>
            </p:cNvSpPr>
            <p:nvPr/>
          </p:nvSpPr>
          <p:spPr bwMode="auto">
            <a:xfrm flipH="1">
              <a:off x="2496" y="1824"/>
              <a:ext cx="64" cy="0"/>
            </a:xfrm>
            <a:prstGeom prst="line">
              <a:avLst/>
            </a:prstGeom>
            <a:noFill/>
            <a:ln w="28575">
              <a:solidFill>
                <a:srgbClr val="999933"/>
              </a:solidFill>
              <a:round/>
              <a:headEnd type="oval" w="sm" len="sm"/>
              <a:tailEnd/>
            </a:ln>
          </p:spPr>
          <p:txBody>
            <a:bodyPr wrap="none" anchor="ctr"/>
            <a:lstStyle/>
            <a:p>
              <a:endParaRPr lang="en-GB"/>
            </a:p>
          </p:txBody>
        </p:sp>
      </p:grpSp>
      <p:grpSp>
        <p:nvGrpSpPr>
          <p:cNvPr id="10" name="Group 1251"/>
          <p:cNvGrpSpPr>
            <a:grpSpLocks/>
          </p:cNvGrpSpPr>
          <p:nvPr/>
        </p:nvGrpSpPr>
        <p:grpSpPr bwMode="auto">
          <a:xfrm>
            <a:off x="838200" y="3108325"/>
            <a:ext cx="3225800" cy="762000"/>
            <a:chOff x="528" y="1958"/>
            <a:chExt cx="2032" cy="480"/>
          </a:xfrm>
        </p:grpSpPr>
        <p:sp>
          <p:nvSpPr>
            <p:cNvPr id="37948" name="Rectangle 1252"/>
            <p:cNvSpPr>
              <a:spLocks noChangeArrowheads="1"/>
            </p:cNvSpPr>
            <p:nvPr/>
          </p:nvSpPr>
          <p:spPr bwMode="auto">
            <a:xfrm>
              <a:off x="528" y="2293"/>
              <a:ext cx="272" cy="105"/>
            </a:xfrm>
            <a:prstGeom prst="rect">
              <a:avLst/>
            </a:prstGeom>
            <a:solidFill>
              <a:srgbClr val="0000FF"/>
            </a:solidFill>
            <a:ln w="9525">
              <a:noFill/>
              <a:miter lim="800000"/>
              <a:headEnd/>
              <a:tailEnd/>
            </a:ln>
          </p:spPr>
          <p:txBody>
            <a:bodyPr/>
            <a:lstStyle/>
            <a:p>
              <a:endParaRPr lang="en-GB"/>
            </a:p>
          </p:txBody>
        </p:sp>
        <p:sp>
          <p:nvSpPr>
            <p:cNvPr id="37949" name="Rectangle 1253"/>
            <p:cNvSpPr>
              <a:spLocks noChangeArrowheads="1"/>
            </p:cNvSpPr>
            <p:nvPr/>
          </p:nvSpPr>
          <p:spPr bwMode="auto">
            <a:xfrm>
              <a:off x="841" y="2284"/>
              <a:ext cx="1266" cy="154"/>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ea typeface="MS PGothic" pitchFamily="34" charset="-128"/>
                </a:rPr>
                <a:t>Annex 1 (non-OECD)</a:t>
              </a:r>
              <a:endParaRPr lang="en-GB" sz="1600">
                <a:latin typeface="Futura Lt BT" pitchFamily="34" charset="0"/>
                <a:ea typeface="MS PGothic" pitchFamily="34" charset="-128"/>
              </a:endParaRPr>
            </a:p>
          </p:txBody>
        </p:sp>
        <p:sp>
          <p:nvSpPr>
            <p:cNvPr id="37950" name="Line 1254"/>
            <p:cNvSpPr>
              <a:spLocks noChangeShapeType="1"/>
            </p:cNvSpPr>
            <p:nvPr/>
          </p:nvSpPr>
          <p:spPr bwMode="auto">
            <a:xfrm flipH="1">
              <a:off x="2496" y="1958"/>
              <a:ext cx="64" cy="0"/>
            </a:xfrm>
            <a:prstGeom prst="line">
              <a:avLst/>
            </a:prstGeom>
            <a:noFill/>
            <a:ln w="28575">
              <a:solidFill>
                <a:srgbClr val="0000FF"/>
              </a:solidFill>
              <a:round/>
              <a:headEnd type="oval" w="sm" len="sm"/>
              <a:tailEnd/>
            </a:ln>
          </p:spPr>
          <p:txBody>
            <a:bodyPr wrap="none" anchor="ctr"/>
            <a:lstStyle/>
            <a:p>
              <a:endParaRPr lang="en-GB"/>
            </a:p>
          </p:txBody>
        </p:sp>
      </p:grpSp>
      <p:grpSp>
        <p:nvGrpSpPr>
          <p:cNvPr id="11" name="Group 1255"/>
          <p:cNvGrpSpPr>
            <a:grpSpLocks/>
          </p:cNvGrpSpPr>
          <p:nvPr/>
        </p:nvGrpSpPr>
        <p:grpSpPr bwMode="auto">
          <a:xfrm>
            <a:off x="838200" y="3336925"/>
            <a:ext cx="3225800" cy="244475"/>
            <a:chOff x="528" y="2102"/>
            <a:chExt cx="2032" cy="154"/>
          </a:xfrm>
        </p:grpSpPr>
        <p:sp>
          <p:nvSpPr>
            <p:cNvPr id="37945" name="Rectangle 1256"/>
            <p:cNvSpPr>
              <a:spLocks noChangeArrowheads="1"/>
            </p:cNvSpPr>
            <p:nvPr/>
          </p:nvSpPr>
          <p:spPr bwMode="auto">
            <a:xfrm>
              <a:off x="528" y="2105"/>
              <a:ext cx="272" cy="107"/>
            </a:xfrm>
            <a:prstGeom prst="rect">
              <a:avLst/>
            </a:prstGeom>
            <a:solidFill>
              <a:srgbClr val="FFFF00"/>
            </a:solidFill>
            <a:ln w="9525">
              <a:noFill/>
              <a:miter lim="800000"/>
              <a:headEnd/>
              <a:tailEnd/>
            </a:ln>
          </p:spPr>
          <p:txBody>
            <a:bodyPr/>
            <a:lstStyle/>
            <a:p>
              <a:endParaRPr lang="en-GB"/>
            </a:p>
          </p:txBody>
        </p:sp>
        <p:sp>
          <p:nvSpPr>
            <p:cNvPr id="37946" name="Rectangle 1257"/>
            <p:cNvSpPr>
              <a:spLocks noChangeArrowheads="1"/>
            </p:cNvSpPr>
            <p:nvPr/>
          </p:nvSpPr>
          <p:spPr bwMode="auto">
            <a:xfrm>
              <a:off x="842" y="2102"/>
              <a:ext cx="356" cy="154"/>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ea typeface="MS PGothic" pitchFamily="34" charset="-128"/>
                </a:rPr>
                <a:t>China</a:t>
              </a:r>
              <a:endParaRPr lang="en-GB" sz="1600">
                <a:latin typeface="Futura Lt BT" pitchFamily="34" charset="0"/>
                <a:ea typeface="MS PGothic" pitchFamily="34" charset="-128"/>
              </a:endParaRPr>
            </a:p>
          </p:txBody>
        </p:sp>
        <p:sp>
          <p:nvSpPr>
            <p:cNvPr id="37947" name="Line 1258"/>
            <p:cNvSpPr>
              <a:spLocks noChangeShapeType="1"/>
            </p:cNvSpPr>
            <p:nvPr/>
          </p:nvSpPr>
          <p:spPr bwMode="auto">
            <a:xfrm flipH="1">
              <a:off x="2496" y="2210"/>
              <a:ext cx="64" cy="0"/>
            </a:xfrm>
            <a:prstGeom prst="line">
              <a:avLst/>
            </a:prstGeom>
            <a:noFill/>
            <a:ln w="28575">
              <a:solidFill>
                <a:srgbClr val="FFFF00"/>
              </a:solidFill>
              <a:round/>
              <a:headEnd type="oval" w="sm" len="sm"/>
              <a:tailEnd/>
            </a:ln>
          </p:spPr>
          <p:txBody>
            <a:bodyPr wrap="none" anchor="ctr"/>
            <a:lstStyle/>
            <a:p>
              <a:endParaRPr lang="en-GB"/>
            </a:p>
          </p:txBody>
        </p:sp>
      </p:grpSp>
      <p:grpSp>
        <p:nvGrpSpPr>
          <p:cNvPr id="12" name="Group 1259"/>
          <p:cNvGrpSpPr>
            <a:grpSpLocks/>
          </p:cNvGrpSpPr>
          <p:nvPr/>
        </p:nvGrpSpPr>
        <p:grpSpPr bwMode="auto">
          <a:xfrm>
            <a:off x="838200" y="2717800"/>
            <a:ext cx="3225800" cy="838200"/>
            <a:chOff x="528" y="1712"/>
            <a:chExt cx="2032" cy="528"/>
          </a:xfrm>
        </p:grpSpPr>
        <p:sp>
          <p:nvSpPr>
            <p:cNvPr id="37942" name="Rectangle 1260"/>
            <p:cNvSpPr>
              <a:spLocks noChangeArrowheads="1"/>
            </p:cNvSpPr>
            <p:nvPr/>
          </p:nvSpPr>
          <p:spPr bwMode="auto">
            <a:xfrm>
              <a:off x="528" y="1721"/>
              <a:ext cx="272" cy="113"/>
            </a:xfrm>
            <a:prstGeom prst="rect">
              <a:avLst/>
            </a:prstGeom>
            <a:solidFill>
              <a:srgbClr val="FF00FF"/>
            </a:solidFill>
            <a:ln w="9525">
              <a:noFill/>
              <a:miter lim="800000"/>
              <a:headEnd/>
              <a:tailEnd/>
            </a:ln>
          </p:spPr>
          <p:txBody>
            <a:bodyPr/>
            <a:lstStyle/>
            <a:p>
              <a:endParaRPr lang="en-GB"/>
            </a:p>
          </p:txBody>
        </p:sp>
        <p:sp>
          <p:nvSpPr>
            <p:cNvPr id="37943" name="Rectangle 1261"/>
            <p:cNvSpPr>
              <a:spLocks noChangeArrowheads="1"/>
            </p:cNvSpPr>
            <p:nvPr/>
          </p:nvSpPr>
          <p:spPr bwMode="auto">
            <a:xfrm>
              <a:off x="841" y="1712"/>
              <a:ext cx="832" cy="154"/>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ea typeface="MS PGothic" pitchFamily="34" charset="-128"/>
                </a:rPr>
                <a:t>Rest of World</a:t>
              </a:r>
              <a:endParaRPr lang="en-GB" sz="1600">
                <a:latin typeface="Futura Lt BT" pitchFamily="34" charset="0"/>
                <a:ea typeface="MS PGothic" pitchFamily="34" charset="-128"/>
              </a:endParaRPr>
            </a:p>
          </p:txBody>
        </p:sp>
        <p:sp>
          <p:nvSpPr>
            <p:cNvPr id="37944" name="Line 1262"/>
            <p:cNvSpPr>
              <a:spLocks noChangeShapeType="1"/>
            </p:cNvSpPr>
            <p:nvPr/>
          </p:nvSpPr>
          <p:spPr bwMode="auto">
            <a:xfrm flipH="1">
              <a:off x="2496" y="2240"/>
              <a:ext cx="64" cy="0"/>
            </a:xfrm>
            <a:prstGeom prst="line">
              <a:avLst/>
            </a:prstGeom>
            <a:noFill/>
            <a:ln w="28575">
              <a:solidFill>
                <a:srgbClr val="FF00FF"/>
              </a:solidFill>
              <a:round/>
              <a:headEnd type="oval" w="sm" len="sm"/>
              <a:tailEnd/>
            </a:ln>
          </p:spPr>
          <p:txBody>
            <a:bodyPr wrap="none" anchor="ctr"/>
            <a:lstStyle/>
            <a:p>
              <a:endParaRPr lang="en-GB"/>
            </a:p>
          </p:txBody>
        </p:sp>
      </p:grpSp>
      <p:grpSp>
        <p:nvGrpSpPr>
          <p:cNvPr id="13" name="Group 1263"/>
          <p:cNvGrpSpPr>
            <a:grpSpLocks/>
          </p:cNvGrpSpPr>
          <p:nvPr/>
        </p:nvGrpSpPr>
        <p:grpSpPr bwMode="auto">
          <a:xfrm>
            <a:off x="838200" y="3022600"/>
            <a:ext cx="3225800" cy="622300"/>
            <a:chOff x="528" y="1904"/>
            <a:chExt cx="2032" cy="392"/>
          </a:xfrm>
        </p:grpSpPr>
        <p:sp>
          <p:nvSpPr>
            <p:cNvPr id="37939" name="Rectangle 1264"/>
            <p:cNvSpPr>
              <a:spLocks noChangeArrowheads="1"/>
            </p:cNvSpPr>
            <p:nvPr/>
          </p:nvSpPr>
          <p:spPr bwMode="auto">
            <a:xfrm>
              <a:off x="528" y="1913"/>
              <a:ext cx="272" cy="97"/>
            </a:xfrm>
            <a:prstGeom prst="rect">
              <a:avLst/>
            </a:prstGeom>
            <a:solidFill>
              <a:srgbClr val="000080"/>
            </a:solidFill>
            <a:ln w="9525">
              <a:noFill/>
              <a:miter lim="800000"/>
              <a:headEnd/>
              <a:tailEnd/>
            </a:ln>
          </p:spPr>
          <p:txBody>
            <a:bodyPr/>
            <a:lstStyle/>
            <a:p>
              <a:endParaRPr lang="en-GB"/>
            </a:p>
          </p:txBody>
        </p:sp>
        <p:sp>
          <p:nvSpPr>
            <p:cNvPr id="37940" name="Rectangle 1265"/>
            <p:cNvSpPr>
              <a:spLocks noChangeArrowheads="1"/>
            </p:cNvSpPr>
            <p:nvPr/>
          </p:nvSpPr>
          <p:spPr bwMode="auto">
            <a:xfrm>
              <a:off x="843" y="1904"/>
              <a:ext cx="299" cy="154"/>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ea typeface="MS PGothic" pitchFamily="34" charset="-128"/>
                </a:rPr>
                <a:t>India</a:t>
              </a:r>
              <a:endParaRPr lang="en-GB" sz="1600">
                <a:latin typeface="Futura Lt BT" pitchFamily="34" charset="0"/>
                <a:ea typeface="MS PGothic" pitchFamily="34" charset="-128"/>
              </a:endParaRPr>
            </a:p>
          </p:txBody>
        </p:sp>
        <p:sp>
          <p:nvSpPr>
            <p:cNvPr id="37941" name="Line 1266"/>
            <p:cNvSpPr>
              <a:spLocks noChangeShapeType="1"/>
            </p:cNvSpPr>
            <p:nvPr/>
          </p:nvSpPr>
          <p:spPr bwMode="auto">
            <a:xfrm flipH="1">
              <a:off x="2496" y="2296"/>
              <a:ext cx="64" cy="0"/>
            </a:xfrm>
            <a:prstGeom prst="line">
              <a:avLst/>
            </a:prstGeom>
            <a:noFill/>
            <a:ln w="28575">
              <a:solidFill>
                <a:srgbClr val="000080"/>
              </a:solidFill>
              <a:round/>
              <a:headEnd type="oval" w="sm" len="sm"/>
              <a:tailEnd/>
            </a:ln>
          </p:spPr>
          <p:txBody>
            <a:bodyPr wrap="none" anchor="ctr"/>
            <a:lstStyle/>
            <a:p>
              <a:endParaRPr lang="en-GB"/>
            </a:p>
          </p:txBody>
        </p:sp>
      </p:grpSp>
      <p:sp>
        <p:nvSpPr>
          <p:cNvPr id="37937" name="Rectangle 1267"/>
          <p:cNvSpPr>
            <a:spLocks noChangeArrowheads="1"/>
          </p:cNvSpPr>
          <p:nvPr/>
        </p:nvSpPr>
        <p:spPr bwMode="auto">
          <a:xfrm>
            <a:off x="7608888" y="2209800"/>
            <a:ext cx="1455737" cy="1466850"/>
          </a:xfrm>
          <a:prstGeom prst="rect">
            <a:avLst/>
          </a:prstGeom>
          <a:noFill/>
          <a:ln w="9525">
            <a:noFill/>
            <a:miter lim="800000"/>
            <a:headEnd/>
            <a:tailEnd/>
          </a:ln>
        </p:spPr>
        <p:txBody>
          <a:bodyPr wrap="none" lIns="0" tIns="0" rIns="0" bIns="0">
            <a:spAutoFit/>
          </a:bodyPr>
          <a:lstStyle/>
          <a:p>
            <a:pPr algn="ctr"/>
            <a:r>
              <a:rPr lang="en-GB" sz="1600" b="1">
                <a:solidFill>
                  <a:srgbClr val="000080"/>
                </a:solidFill>
                <a:latin typeface="Futura Lt BT" pitchFamily="34" charset="0"/>
                <a:ea typeface="MS PGothic" pitchFamily="34" charset="-128"/>
              </a:rPr>
              <a:t>Annual</a:t>
            </a:r>
          </a:p>
          <a:p>
            <a:pPr algn="ctr"/>
            <a:r>
              <a:rPr lang="en-GB" sz="1600" b="1">
                <a:solidFill>
                  <a:srgbClr val="000080"/>
                </a:solidFill>
                <a:latin typeface="Futura Lt BT" pitchFamily="34" charset="0"/>
                <a:ea typeface="MS PGothic" pitchFamily="34" charset="-128"/>
              </a:rPr>
              <a:t>Per Capita</a:t>
            </a:r>
          </a:p>
          <a:p>
            <a:pPr algn="ctr"/>
            <a:r>
              <a:rPr lang="en-GB" sz="1600" b="1">
                <a:solidFill>
                  <a:srgbClr val="000080"/>
                </a:solidFill>
                <a:latin typeface="Futura Lt BT" pitchFamily="34" charset="0"/>
                <a:ea typeface="MS PGothic" pitchFamily="34" charset="-128"/>
              </a:rPr>
              <a:t>CO</a:t>
            </a:r>
            <a:r>
              <a:rPr lang="en-GB" sz="1600" b="1" baseline="-25000">
                <a:solidFill>
                  <a:srgbClr val="000080"/>
                </a:solidFill>
                <a:latin typeface="Futura Lt BT" pitchFamily="34" charset="0"/>
                <a:ea typeface="MS PGothic" pitchFamily="34" charset="-128"/>
              </a:rPr>
              <a:t>2</a:t>
            </a:r>
            <a:r>
              <a:rPr lang="en-GB" sz="1600" b="1">
                <a:solidFill>
                  <a:srgbClr val="000080"/>
                </a:solidFill>
                <a:latin typeface="Futura Lt BT" pitchFamily="34" charset="0"/>
                <a:ea typeface="MS PGothic" pitchFamily="34" charset="-128"/>
              </a:rPr>
              <a:t> Emissions</a:t>
            </a:r>
            <a:br>
              <a:rPr lang="en-GB" sz="1600" b="1">
                <a:solidFill>
                  <a:srgbClr val="000080"/>
                </a:solidFill>
                <a:latin typeface="Futura Lt BT" pitchFamily="34" charset="0"/>
                <a:ea typeface="MS PGothic" pitchFamily="34" charset="-128"/>
              </a:rPr>
            </a:br>
            <a:r>
              <a:rPr lang="en-GB" sz="1600" b="1" i="1">
                <a:solidFill>
                  <a:srgbClr val="000080"/>
                </a:solidFill>
                <a:latin typeface="Futura Lt BT" pitchFamily="34" charset="0"/>
                <a:ea typeface="MS PGothic" pitchFamily="34" charset="-128"/>
              </a:rPr>
              <a:t>[tonnes</a:t>
            </a:r>
          </a:p>
          <a:p>
            <a:pPr algn="ctr"/>
            <a:r>
              <a:rPr lang="en-GB" sz="1600" b="1" i="1">
                <a:solidFill>
                  <a:srgbClr val="000080"/>
                </a:solidFill>
                <a:latin typeface="Futura Lt BT" pitchFamily="34" charset="0"/>
                <a:ea typeface="MS PGothic" pitchFamily="34" charset="-128"/>
              </a:rPr>
              <a:t>per capita</a:t>
            </a:r>
          </a:p>
          <a:p>
            <a:pPr algn="ctr"/>
            <a:r>
              <a:rPr lang="en-GB" sz="1600" b="1" i="1">
                <a:solidFill>
                  <a:srgbClr val="000080"/>
                </a:solidFill>
                <a:latin typeface="Futura Lt BT" pitchFamily="34" charset="0"/>
                <a:ea typeface="MS PGothic" pitchFamily="34" charset="-128"/>
              </a:rPr>
              <a:t>per annum]</a:t>
            </a:r>
            <a:endParaRPr lang="en-GB" sz="1600">
              <a:latin typeface="Futura Lt BT" pitchFamily="34" charset="0"/>
              <a:ea typeface="MS PGothic" pitchFamily="34" charset="-128"/>
            </a:endParaRPr>
          </a:p>
        </p:txBody>
      </p:sp>
      <p:sp>
        <p:nvSpPr>
          <p:cNvPr id="37938" name="Rectangle 1268"/>
          <p:cNvSpPr>
            <a:spLocks noChangeArrowheads="1"/>
          </p:cNvSpPr>
          <p:nvPr/>
        </p:nvSpPr>
        <p:spPr bwMode="auto">
          <a:xfrm>
            <a:off x="7924800" y="4038600"/>
            <a:ext cx="1231900" cy="1466850"/>
          </a:xfrm>
          <a:prstGeom prst="rect">
            <a:avLst/>
          </a:prstGeom>
          <a:noFill/>
          <a:ln w="9525">
            <a:noFill/>
            <a:miter lim="800000"/>
            <a:headEnd/>
            <a:tailEnd/>
          </a:ln>
        </p:spPr>
        <p:txBody>
          <a:bodyPr lIns="0" tIns="0" rIns="0" bIns="0">
            <a:spAutoFit/>
          </a:bodyPr>
          <a:lstStyle/>
          <a:p>
            <a:pPr algn="ctr"/>
            <a:r>
              <a:rPr lang="en-GB" sz="1600" b="1">
                <a:solidFill>
                  <a:srgbClr val="000080"/>
                </a:solidFill>
                <a:latin typeface="Futura Lt BT" pitchFamily="34" charset="0"/>
                <a:ea typeface="MS PGothic" pitchFamily="34" charset="-128"/>
              </a:rPr>
              <a:t>Annual Gross</a:t>
            </a:r>
          </a:p>
          <a:p>
            <a:pPr algn="ctr"/>
            <a:r>
              <a:rPr lang="en-GB" sz="1600" b="1">
                <a:solidFill>
                  <a:srgbClr val="000080"/>
                </a:solidFill>
                <a:latin typeface="Futura Lt BT" pitchFamily="34" charset="0"/>
                <a:ea typeface="MS PGothic" pitchFamily="34" charset="-128"/>
              </a:rPr>
              <a:t>CO</a:t>
            </a:r>
            <a:r>
              <a:rPr lang="en-GB" sz="1600" b="1" baseline="-25000">
                <a:solidFill>
                  <a:srgbClr val="000080"/>
                </a:solidFill>
                <a:latin typeface="Futura Lt BT" pitchFamily="34" charset="0"/>
                <a:ea typeface="MS PGothic" pitchFamily="34" charset="-128"/>
              </a:rPr>
              <a:t>2</a:t>
            </a:r>
            <a:r>
              <a:rPr lang="en-GB" sz="1600" b="1">
                <a:solidFill>
                  <a:srgbClr val="000080"/>
                </a:solidFill>
                <a:latin typeface="Futura Lt BT" pitchFamily="34" charset="0"/>
                <a:ea typeface="MS PGothic" pitchFamily="34" charset="-128"/>
              </a:rPr>
              <a:t> Emissions</a:t>
            </a:r>
          </a:p>
          <a:p>
            <a:pPr algn="ctr"/>
            <a:r>
              <a:rPr lang="en-GB" sz="1600" b="1" i="1" u="sng">
                <a:solidFill>
                  <a:srgbClr val="000080"/>
                </a:solidFill>
                <a:latin typeface="Futura Lt BT" pitchFamily="34" charset="0"/>
                <a:ea typeface="MS PGothic" pitchFamily="34" charset="-128"/>
              </a:rPr>
              <a:t>[</a:t>
            </a:r>
            <a:r>
              <a:rPr lang="en-GB" sz="1600" b="1" i="1">
                <a:solidFill>
                  <a:srgbClr val="000080"/>
                </a:solidFill>
                <a:latin typeface="Futura Lt BT" pitchFamily="34" charset="0"/>
                <a:ea typeface="MS PGothic" pitchFamily="34" charset="-128"/>
              </a:rPr>
              <a:t>Gigatonnes</a:t>
            </a:r>
          </a:p>
          <a:p>
            <a:pPr algn="ctr"/>
            <a:r>
              <a:rPr lang="en-GB" sz="1600" b="1" i="1">
                <a:solidFill>
                  <a:srgbClr val="000080"/>
                </a:solidFill>
                <a:latin typeface="Futura Lt BT" pitchFamily="34" charset="0"/>
                <a:ea typeface="MS PGothic" pitchFamily="34" charset="-128"/>
              </a:rPr>
              <a:t>per annum]</a:t>
            </a:r>
            <a:endParaRPr lang="en-GB" sz="1600">
              <a:latin typeface="Futura Lt BT"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2212"/>
                                        </p:tgtEl>
                                        <p:attrNameLst>
                                          <p:attrName>style.visibility</p:attrName>
                                        </p:attrNameLst>
                                      </p:cBhvr>
                                      <p:to>
                                        <p:strVal val="visible"/>
                                      </p:to>
                                    </p:set>
                                    <p:animEffect transition="in" filter="wipe(left)">
                                      <p:cBhvr>
                                        <p:cTn id="36" dur="500"/>
                                        <p:tgtEl>
                                          <p:spTgt spid="52212"/>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52213"/>
                                        </p:tgtEl>
                                        <p:attrNameLst>
                                          <p:attrName>style.visibility</p:attrName>
                                        </p:attrNameLst>
                                      </p:cBhvr>
                                      <p:to>
                                        <p:strVal val="visible"/>
                                      </p:to>
                                    </p:set>
                                    <p:animEffect transition="in" filter="wipe(left)">
                                      <p:cBhvr>
                                        <p:cTn id="44" dur="500"/>
                                        <p:tgtEl>
                                          <p:spTgt spid="52213"/>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52214"/>
                                        </p:tgtEl>
                                        <p:attrNameLst>
                                          <p:attrName>style.visibility</p:attrName>
                                        </p:attrNameLst>
                                      </p:cBhvr>
                                      <p:to>
                                        <p:strVal val="visible"/>
                                      </p:to>
                                    </p:set>
                                    <p:animEffect transition="in" filter="wipe(left)">
                                      <p:cBhvr>
                                        <p:cTn id="52" dur="500"/>
                                        <p:tgtEl>
                                          <p:spTgt spid="52214"/>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52215"/>
                                        </p:tgtEl>
                                        <p:attrNameLst>
                                          <p:attrName>style.visibility</p:attrName>
                                        </p:attrNameLst>
                                      </p:cBhvr>
                                      <p:to>
                                        <p:strVal val="visible"/>
                                      </p:to>
                                    </p:set>
                                    <p:animEffect transition="in" filter="wipe(left)">
                                      <p:cBhvr>
                                        <p:cTn id="60" dur="500"/>
                                        <p:tgtEl>
                                          <p:spTgt spid="52215"/>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52216"/>
                                        </p:tgtEl>
                                        <p:attrNameLst>
                                          <p:attrName>style.visibility</p:attrName>
                                        </p:attrNameLst>
                                      </p:cBhvr>
                                      <p:to>
                                        <p:strVal val="visible"/>
                                      </p:to>
                                    </p:set>
                                    <p:animEffect transition="in" filter="wipe(left)">
                                      <p:cBhvr>
                                        <p:cTn id="68" dur="500"/>
                                        <p:tgtEl>
                                          <p:spTgt spid="52216"/>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52217"/>
                                        </p:tgtEl>
                                        <p:attrNameLst>
                                          <p:attrName>style.visibility</p:attrName>
                                        </p:attrNameLst>
                                      </p:cBhvr>
                                      <p:to>
                                        <p:strVal val="visible"/>
                                      </p:to>
                                    </p:set>
                                    <p:animEffect transition="in" filter="wipe(left)">
                                      <p:cBhvr>
                                        <p:cTn id="76" dur="500"/>
                                        <p:tgtEl>
                                          <p:spTgt spid="52217"/>
                                        </p:tgtEl>
                                      </p:cBhvr>
                                    </p:animEffect>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12" grpId="0" animBg="1"/>
      <p:bldP spid="52213" grpId="0" animBg="1"/>
      <p:bldP spid="52214" grpId="0" animBg="1"/>
      <p:bldP spid="52215" grpId="0" animBg="1"/>
      <p:bldP spid="52216" grpId="0" animBg="1"/>
      <p:bldP spid="522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850900"/>
          </a:xfrm>
        </p:spPr>
        <p:txBody>
          <a:bodyPr/>
          <a:lstStyle/>
          <a:p>
            <a:pPr eaLnBrk="1" hangingPunct="1"/>
            <a:r>
              <a:rPr lang="en-GB" smtClean="0"/>
              <a:t>Problems for policy-makers</a:t>
            </a:r>
          </a:p>
        </p:txBody>
      </p:sp>
      <p:sp>
        <p:nvSpPr>
          <p:cNvPr id="21507" name="Content Placeholder 2"/>
          <p:cNvSpPr>
            <a:spLocks noGrp="1"/>
          </p:cNvSpPr>
          <p:nvPr>
            <p:ph idx="1"/>
          </p:nvPr>
        </p:nvSpPr>
        <p:spPr>
          <a:xfrm>
            <a:off x="250825" y="1125538"/>
            <a:ext cx="4105275" cy="5000625"/>
          </a:xfrm>
        </p:spPr>
        <p:txBody>
          <a:bodyPr/>
          <a:lstStyle/>
          <a:p>
            <a:pPr eaLnBrk="1" hangingPunct="1"/>
            <a:r>
              <a:rPr lang="en-US" i="1" smtClean="0"/>
              <a:t>Uncertainty</a:t>
            </a:r>
            <a:endParaRPr lang="en-GB" smtClean="0"/>
          </a:p>
          <a:p>
            <a:pPr eaLnBrk="1" hangingPunct="1"/>
            <a:r>
              <a:rPr lang="en-US" i="1" smtClean="0"/>
              <a:t>Credibility</a:t>
            </a:r>
            <a:r>
              <a:rPr lang="en-US" smtClean="0"/>
              <a:t>: Tax take?</a:t>
            </a:r>
            <a:endParaRPr lang="en-GB" smtClean="0"/>
          </a:p>
          <a:p>
            <a:pPr eaLnBrk="1" hangingPunct="1"/>
            <a:r>
              <a:rPr lang="en-US" i="1" smtClean="0"/>
              <a:t>Impracticality</a:t>
            </a:r>
            <a:r>
              <a:rPr lang="en-US" smtClean="0"/>
              <a:t>: labour-intensive and thus costly on the public purse</a:t>
            </a:r>
            <a:endParaRPr lang="en-GB" smtClean="0"/>
          </a:p>
          <a:p>
            <a:pPr eaLnBrk="1" hangingPunct="1"/>
            <a:r>
              <a:rPr lang="en-US" i="1" smtClean="0"/>
              <a:t>Impersonality</a:t>
            </a:r>
            <a:r>
              <a:rPr lang="en-US" smtClean="0"/>
              <a:t>: what is our personal incentive?</a:t>
            </a:r>
          </a:p>
        </p:txBody>
      </p:sp>
      <p:pic>
        <p:nvPicPr>
          <p:cNvPr id="21508" name="Picture 2"/>
          <p:cNvPicPr>
            <a:picLocks noChangeAspect="1" noChangeArrowheads="1"/>
          </p:cNvPicPr>
          <p:nvPr/>
        </p:nvPicPr>
        <p:blipFill>
          <a:blip r:embed="rId2" cstate="print"/>
          <a:srcRect/>
          <a:stretch>
            <a:fillRect/>
          </a:stretch>
        </p:blipFill>
        <p:spPr bwMode="auto">
          <a:xfrm>
            <a:off x="4140200" y="1989138"/>
            <a:ext cx="4572000" cy="3124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mtClean="0"/>
              <a:t>Support for C&amp;C</a:t>
            </a:r>
          </a:p>
        </p:txBody>
      </p:sp>
      <p:sp>
        <p:nvSpPr>
          <p:cNvPr id="39939" name="Rectangle 3"/>
          <p:cNvSpPr>
            <a:spLocks noGrp="1" noChangeArrowheads="1"/>
          </p:cNvSpPr>
          <p:nvPr>
            <p:ph type="body" idx="1"/>
          </p:nvPr>
        </p:nvSpPr>
        <p:spPr/>
        <p:txBody>
          <a:bodyPr/>
          <a:lstStyle/>
          <a:p>
            <a:pPr eaLnBrk="1" hangingPunct="1">
              <a:lnSpc>
                <a:spcPct val="90000"/>
              </a:lnSpc>
            </a:pPr>
            <a:r>
              <a:rPr lang="en-GB" sz="2800" smtClean="0"/>
              <a:t>Group of African Nations</a:t>
            </a:r>
          </a:p>
          <a:p>
            <a:pPr eaLnBrk="1" hangingPunct="1">
              <a:lnSpc>
                <a:spcPct val="90000"/>
              </a:lnSpc>
            </a:pPr>
            <a:r>
              <a:rPr lang="en-GB" sz="2800" smtClean="0"/>
              <a:t>India and China</a:t>
            </a:r>
          </a:p>
          <a:p>
            <a:pPr eaLnBrk="1" hangingPunct="1">
              <a:lnSpc>
                <a:spcPct val="90000"/>
              </a:lnSpc>
            </a:pPr>
            <a:r>
              <a:rPr lang="en-GB" sz="2800" smtClean="0"/>
              <a:t>5 of 7 British political parties</a:t>
            </a:r>
          </a:p>
          <a:p>
            <a:pPr eaLnBrk="1" hangingPunct="1">
              <a:lnSpc>
                <a:spcPct val="90000"/>
              </a:lnSpc>
            </a:pPr>
            <a:r>
              <a:rPr lang="en-GB" sz="2800" smtClean="0"/>
              <a:t>Over half of the MPs in parliament</a:t>
            </a:r>
          </a:p>
          <a:p>
            <a:pPr eaLnBrk="1" hangingPunct="1">
              <a:lnSpc>
                <a:spcPct val="90000"/>
              </a:lnSpc>
            </a:pPr>
            <a:r>
              <a:rPr lang="en-GB" sz="2800" smtClean="0"/>
              <a:t>David Miliband, Minister for the environment</a:t>
            </a:r>
          </a:p>
          <a:p>
            <a:pPr eaLnBrk="1" hangingPunct="1">
              <a:lnSpc>
                <a:spcPct val="90000"/>
              </a:lnSpc>
            </a:pPr>
            <a:r>
              <a:rPr lang="en-GB" sz="2800" smtClean="0"/>
              <a:t>European Parliament</a:t>
            </a:r>
          </a:p>
          <a:p>
            <a:pPr eaLnBrk="1" hangingPunct="1">
              <a:lnSpc>
                <a:spcPct val="90000"/>
              </a:lnSpc>
            </a:pPr>
            <a:r>
              <a:rPr lang="en-GB" sz="2800" smtClean="0"/>
              <a:t>C&amp;C meets every objection raised by the US to Kyoto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Cap &amp; Share</a:t>
            </a:r>
          </a:p>
        </p:txBody>
      </p:sp>
      <p:sp>
        <p:nvSpPr>
          <p:cNvPr id="40963" name="Rectangle 3"/>
          <p:cNvSpPr>
            <a:spLocks noGrp="1" noChangeArrowheads="1"/>
          </p:cNvSpPr>
          <p:nvPr>
            <p:ph type="body" idx="1"/>
          </p:nvPr>
        </p:nvSpPr>
        <p:spPr/>
        <p:txBody>
          <a:bodyPr>
            <a:normAutofit lnSpcReduction="10000"/>
          </a:bodyPr>
          <a:lstStyle/>
          <a:p>
            <a:pPr eaLnBrk="1" hangingPunct="1">
              <a:lnSpc>
                <a:spcPct val="90000"/>
              </a:lnSpc>
            </a:pPr>
            <a:r>
              <a:rPr lang="en-US" sz="2800" smtClean="0"/>
              <a:t>Issues entitlements for all the emissions allowed in a year under the EU’s Kyoto target or that set by its successor.</a:t>
            </a:r>
          </a:p>
          <a:p>
            <a:pPr eaLnBrk="1" hangingPunct="1">
              <a:lnSpc>
                <a:spcPct val="90000"/>
              </a:lnSpc>
            </a:pPr>
            <a:r>
              <a:rPr lang="en-US" sz="2800" smtClean="0"/>
              <a:t>Gives equal entitlements to each EU resident </a:t>
            </a:r>
          </a:p>
          <a:p>
            <a:pPr eaLnBrk="1" hangingPunct="1">
              <a:lnSpc>
                <a:spcPct val="90000"/>
              </a:lnSpc>
            </a:pPr>
            <a:r>
              <a:rPr lang="en-US" sz="2800" smtClean="0"/>
              <a:t>Recipients then sell their entitlements at the current market rate, via banks or post-offices</a:t>
            </a:r>
          </a:p>
          <a:p>
            <a:pPr eaLnBrk="1" hangingPunct="1">
              <a:lnSpc>
                <a:spcPct val="90000"/>
              </a:lnSpc>
            </a:pPr>
            <a:r>
              <a:rPr lang="en-US" sz="2800" smtClean="0"/>
              <a:t>The entitlements are sold by the banks to companies producing or importing fossil fuels in  the EU </a:t>
            </a:r>
          </a:p>
          <a:p>
            <a:pPr eaLnBrk="1" hangingPunct="1">
              <a:lnSpc>
                <a:spcPct val="90000"/>
              </a:lnSpc>
            </a:pPr>
            <a:r>
              <a:rPr lang="en-US" sz="2800" smtClean="0"/>
              <a:t>Each importer or producer needs to buy enough permits to cover the eventual emissions from the fuels they sell. </a:t>
            </a:r>
          </a:p>
          <a:p>
            <a:pPr eaLnBrk="1" hangingPunct="1">
              <a:lnSpc>
                <a:spcPct val="90000"/>
              </a:lnSpc>
            </a:pPr>
            <a:endParaRPr lang="en-US" sz="2400" smtClean="0"/>
          </a:p>
          <a:p>
            <a:pPr eaLnBrk="1" hangingPunct="1">
              <a:lnSpc>
                <a:spcPct val="90000"/>
              </a:lnSpc>
            </a:pPr>
            <a:endParaRPr lang="en-US" sz="2400" smtClean="0"/>
          </a:p>
        </p:txBody>
      </p:sp>
      <p:pic>
        <p:nvPicPr>
          <p:cNvPr id="40964" name="Picture 4" descr="cas_2hands_90x132"/>
          <p:cNvPicPr>
            <a:picLocks noChangeAspect="1" noChangeArrowheads="1"/>
          </p:cNvPicPr>
          <p:nvPr/>
        </p:nvPicPr>
        <p:blipFill>
          <a:blip r:embed="rId3" cstate="print"/>
          <a:srcRect/>
          <a:stretch>
            <a:fillRect/>
          </a:stretch>
        </p:blipFill>
        <p:spPr bwMode="auto">
          <a:xfrm>
            <a:off x="7467600" y="5791200"/>
            <a:ext cx="12573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pPr eaLnBrk="1" hangingPunct="1"/>
            <a:endParaRPr lang="en-US" smtClean="0"/>
          </a:p>
        </p:txBody>
      </p:sp>
      <p:pic>
        <p:nvPicPr>
          <p:cNvPr id="41987" name="Picture 3" descr="ShowLetter?box=Inbox&amp;MsgId=2040_5548887_10170_3058_27995_0_12437_39111_3829326129&amp;bodyPart=2"/>
          <p:cNvPicPr>
            <a:picLocks noChangeAspect="1" noChangeArrowheads="1"/>
          </p:cNvPicPr>
          <p:nvPr/>
        </p:nvPicPr>
        <p:blipFill>
          <a:blip r:embed="rId3" cstate="print"/>
          <a:srcRect/>
          <a:stretch>
            <a:fillRect/>
          </a:stretch>
        </p:blipFill>
        <p:spPr bwMode="auto">
          <a:xfrm>
            <a:off x="457200" y="1143000"/>
            <a:ext cx="8229600" cy="4572000"/>
          </a:xfrm>
          <a:prstGeom prst="rect">
            <a:avLst/>
          </a:prstGeom>
          <a:noFill/>
          <a:ln w="9525">
            <a:noFill/>
            <a:miter lim="800000"/>
            <a:headEnd/>
            <a:tailEnd/>
          </a:ln>
        </p:spPr>
      </p:pic>
      <p:pic>
        <p:nvPicPr>
          <p:cNvPr id="41988" name="Picture 4" descr="cas_2hands_90x132"/>
          <p:cNvPicPr>
            <a:picLocks noChangeAspect="1" noChangeArrowheads="1"/>
          </p:cNvPicPr>
          <p:nvPr>
            <p:ph type="title"/>
          </p:nvPr>
        </p:nvPicPr>
        <p:blipFill>
          <a:blip r:embed="rId4" cstate="print"/>
          <a:srcRect/>
          <a:stretch>
            <a:fillRect/>
          </a:stretch>
        </p:blipFill>
        <p:spPr>
          <a:xfrm>
            <a:off x="7886700" y="6000750"/>
            <a:ext cx="1257300" cy="85725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solidFill>
                  <a:schemeClr val="folHlink"/>
                </a:solidFill>
              </a:rPr>
              <a:t>Cap &amp; Share</a:t>
            </a:r>
          </a:p>
        </p:txBody>
      </p:sp>
      <p:sp>
        <p:nvSpPr>
          <p:cNvPr id="43011" name="Rectangle 3"/>
          <p:cNvSpPr>
            <a:spLocks noGrp="1" noChangeArrowheads="1"/>
          </p:cNvSpPr>
          <p:nvPr>
            <p:ph type="body" sz="half" idx="1"/>
          </p:nvPr>
        </p:nvSpPr>
        <p:spPr/>
        <p:txBody>
          <a:bodyPr/>
          <a:lstStyle/>
          <a:p>
            <a:pPr eaLnBrk="1" hangingPunct="1">
              <a:buFontTx/>
              <a:buNone/>
            </a:pPr>
            <a:endParaRPr lang="en-US" sz="2800" smtClean="0"/>
          </a:p>
          <a:p>
            <a:pPr eaLnBrk="1" hangingPunct="1">
              <a:buFontTx/>
              <a:buNone/>
            </a:pPr>
            <a:endParaRPr lang="en-US" sz="2800" smtClean="0"/>
          </a:p>
          <a:p>
            <a:pPr eaLnBrk="1" hangingPunct="1"/>
            <a:endParaRPr lang="en-US" sz="2800" smtClean="0"/>
          </a:p>
          <a:p>
            <a:pPr eaLnBrk="1" hangingPunct="1"/>
            <a:endParaRPr lang="en-US" sz="2800" smtClean="0"/>
          </a:p>
        </p:txBody>
      </p:sp>
      <p:pic>
        <p:nvPicPr>
          <p:cNvPr id="43012" name="Picture 4"/>
          <p:cNvPicPr>
            <a:picLocks noChangeAspect="1" noChangeArrowheads="1"/>
          </p:cNvPicPr>
          <p:nvPr/>
        </p:nvPicPr>
        <p:blipFill>
          <a:blip r:embed="rId3" cstate="print"/>
          <a:srcRect/>
          <a:stretch>
            <a:fillRect/>
          </a:stretch>
        </p:blipFill>
        <p:spPr bwMode="auto">
          <a:xfrm>
            <a:off x="1295400" y="1828800"/>
            <a:ext cx="6745288" cy="2717800"/>
          </a:xfrm>
          <a:prstGeom prst="rect">
            <a:avLst/>
          </a:prstGeom>
          <a:noFill/>
          <a:ln w="9525">
            <a:noFill/>
            <a:miter lim="800000"/>
            <a:headEnd/>
            <a:tailEnd/>
          </a:ln>
        </p:spPr>
      </p:pic>
      <p:pic>
        <p:nvPicPr>
          <p:cNvPr id="43013" name="Picture 5" descr="cas_2hands_90x132"/>
          <p:cNvPicPr>
            <a:picLocks noChangeAspect="1" noChangeArrowheads="1"/>
          </p:cNvPicPr>
          <p:nvPr>
            <p:ph sz="half" idx="2"/>
          </p:nvPr>
        </p:nvPicPr>
        <p:blipFill>
          <a:blip r:embed="rId4" cstate="print"/>
          <a:srcRect/>
          <a:stretch>
            <a:fillRect/>
          </a:stretch>
        </p:blipFill>
        <p:spPr>
          <a:xfrm>
            <a:off x="7620000" y="5791200"/>
            <a:ext cx="1257300" cy="85725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42913" y="103188"/>
            <a:ext cx="8243887" cy="733425"/>
          </a:xfrm>
        </p:spPr>
        <p:txBody>
          <a:bodyPr>
            <a:normAutofit fontScale="90000"/>
          </a:bodyPr>
          <a:lstStyle/>
          <a:p>
            <a:pPr eaLnBrk="1" hangingPunct="1"/>
            <a:r>
              <a:rPr lang="en-US" smtClean="0"/>
              <a:t>Cap &amp; Share</a:t>
            </a:r>
          </a:p>
        </p:txBody>
      </p:sp>
      <p:sp>
        <p:nvSpPr>
          <p:cNvPr id="44035" name="Rectangle 3"/>
          <p:cNvSpPr>
            <a:spLocks noGrp="1" noChangeArrowheads="1"/>
          </p:cNvSpPr>
          <p:nvPr>
            <p:ph type="body" idx="1"/>
          </p:nvPr>
        </p:nvSpPr>
        <p:spPr>
          <a:xfrm>
            <a:off x="457200" y="1295400"/>
            <a:ext cx="8229600" cy="4835525"/>
          </a:xfrm>
        </p:spPr>
        <p:txBody>
          <a:bodyPr/>
          <a:lstStyle/>
          <a:p>
            <a:pPr eaLnBrk="1" hangingPunct="1">
              <a:lnSpc>
                <a:spcPct val="90000"/>
              </a:lnSpc>
            </a:pPr>
            <a:r>
              <a:rPr lang="en-US" sz="2400" smtClean="0"/>
              <a:t>C&amp;S acknowledges the right to pollute the global commons is a human right and responsibility</a:t>
            </a:r>
          </a:p>
          <a:p>
            <a:pPr eaLnBrk="1" hangingPunct="1">
              <a:lnSpc>
                <a:spcPct val="90000"/>
              </a:lnSpc>
            </a:pPr>
            <a:r>
              <a:rPr lang="en-US" sz="2400" smtClean="0"/>
              <a:t>It compensates people via their emission entitlements for higher energy prices</a:t>
            </a:r>
          </a:p>
          <a:p>
            <a:pPr eaLnBrk="1" hangingPunct="1">
              <a:lnSpc>
                <a:spcPct val="90000"/>
              </a:lnSpc>
            </a:pPr>
            <a:r>
              <a:rPr lang="en-US" sz="2400" smtClean="0"/>
              <a:t>It emphasizes and promotes the idea the climate security is a societal issue, not merely a commercial or political one.</a:t>
            </a:r>
          </a:p>
          <a:p>
            <a:pPr eaLnBrk="1" hangingPunct="1">
              <a:lnSpc>
                <a:spcPct val="90000"/>
              </a:lnSpc>
            </a:pPr>
            <a:r>
              <a:rPr lang="en-US" sz="2400" smtClean="0"/>
              <a:t>All emissions, including transport and aviation can be included in C&amp;S</a:t>
            </a:r>
          </a:p>
          <a:p>
            <a:pPr eaLnBrk="1" hangingPunct="1">
              <a:lnSpc>
                <a:spcPct val="90000"/>
              </a:lnSpc>
            </a:pPr>
            <a:r>
              <a:rPr lang="en-US" sz="2400" smtClean="0"/>
              <a:t>Perverse incentives removed</a:t>
            </a:r>
          </a:p>
          <a:p>
            <a:pPr eaLnBrk="1" hangingPunct="1">
              <a:lnSpc>
                <a:spcPct val="90000"/>
              </a:lnSpc>
            </a:pPr>
            <a:r>
              <a:rPr lang="en-US" sz="2400" smtClean="0"/>
              <a:t>It is far less prone to corruption</a:t>
            </a:r>
          </a:p>
          <a:p>
            <a:pPr eaLnBrk="1" hangingPunct="1">
              <a:lnSpc>
                <a:spcPct val="90000"/>
              </a:lnSpc>
            </a:pPr>
            <a:r>
              <a:rPr lang="en-US" sz="2400" smtClean="0"/>
              <a:t>It allows more efficient implementation and should provoke fewer national squabbles</a:t>
            </a:r>
          </a:p>
          <a:p>
            <a:pPr eaLnBrk="1" hangingPunct="1">
              <a:lnSpc>
                <a:spcPct val="90000"/>
              </a:lnSpc>
            </a:pPr>
            <a:endParaRPr lang="en-US" sz="2400" smtClean="0"/>
          </a:p>
        </p:txBody>
      </p:sp>
      <p:pic>
        <p:nvPicPr>
          <p:cNvPr id="44036" name="Picture 4" descr="Enlarge">
            <a:hlinkClick r:id="rId3" tooltip="Enlarge"/>
          </p:cNvPr>
          <p:cNvPicPr>
            <a:picLocks noChangeAspect="1" noChangeArrowheads="1"/>
          </p:cNvPicPr>
          <p:nvPr/>
        </p:nvPicPr>
        <p:blipFill>
          <a:blip r:embed="rId4" r:link="rId5" cstate="print"/>
          <a:srcRect/>
          <a:stretch>
            <a:fillRect/>
          </a:stretch>
        </p:blipFill>
        <p:spPr bwMode="auto">
          <a:xfrm>
            <a:off x="0" y="2105025"/>
            <a:ext cx="142875" cy="104775"/>
          </a:xfrm>
          <a:prstGeom prst="rect">
            <a:avLst/>
          </a:prstGeom>
          <a:noFill/>
          <a:ln w="9525">
            <a:noFill/>
            <a:miter lim="800000"/>
            <a:headEnd/>
            <a:tailEnd/>
          </a:ln>
        </p:spPr>
      </p:pic>
      <p:sp>
        <p:nvSpPr>
          <p:cNvPr id="440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sp>
        <p:nvSpPr>
          <p:cNvPr id="44038" name="Rectangle 6"/>
          <p:cNvSpPr>
            <a:spLocks noChangeArrowheads="1"/>
          </p:cNvSpPr>
          <p:nvPr/>
        </p:nvSpPr>
        <p:spPr bwMode="auto">
          <a:xfrm>
            <a:off x="0" y="2105025"/>
            <a:ext cx="9144000" cy="0"/>
          </a:xfrm>
          <a:prstGeom prst="rect">
            <a:avLst/>
          </a:prstGeom>
          <a:noFill/>
          <a:ln w="9525">
            <a:noFill/>
            <a:miter lim="800000"/>
            <a:headEnd/>
            <a:tailEnd/>
          </a:ln>
        </p:spPr>
        <p:txBody>
          <a:bodyPr wrap="none" anchor="ctr">
            <a:spAutoFit/>
          </a:bodyPr>
          <a:lstStyle/>
          <a:p>
            <a:endParaRPr lang="en-GB"/>
          </a:p>
        </p:txBody>
      </p:sp>
      <p:pic>
        <p:nvPicPr>
          <p:cNvPr id="44039" name="Picture 7" descr="cas_2hands_90x132"/>
          <p:cNvPicPr>
            <a:picLocks noChangeAspect="1" noChangeArrowheads="1"/>
          </p:cNvPicPr>
          <p:nvPr/>
        </p:nvPicPr>
        <p:blipFill>
          <a:blip r:embed="rId6" cstate="print"/>
          <a:srcRect/>
          <a:stretch>
            <a:fillRect/>
          </a:stretch>
        </p:blipFill>
        <p:spPr bwMode="auto">
          <a:xfrm>
            <a:off x="7696200" y="5791200"/>
            <a:ext cx="12573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Personal carbon trading</a:t>
            </a:r>
            <a:endParaRPr lang="en-US" smtClean="0"/>
          </a:p>
        </p:txBody>
      </p:sp>
      <p:sp>
        <p:nvSpPr>
          <p:cNvPr id="45059" name="Rectangle 3"/>
          <p:cNvSpPr>
            <a:spLocks noGrp="1" noChangeArrowheads="1"/>
          </p:cNvSpPr>
          <p:nvPr>
            <p:ph type="body" idx="1"/>
          </p:nvPr>
        </p:nvSpPr>
        <p:spPr/>
        <p:txBody>
          <a:bodyPr/>
          <a:lstStyle/>
          <a:p>
            <a:pPr eaLnBrk="1" hangingPunct="1">
              <a:lnSpc>
                <a:spcPct val="90000"/>
              </a:lnSpc>
            </a:pPr>
            <a:r>
              <a:rPr lang="en-US" smtClean="0"/>
              <a:t>Total emissions in the US: 20 t CO2 per capita</a:t>
            </a:r>
          </a:p>
          <a:p>
            <a:pPr eaLnBrk="1" hangingPunct="1">
              <a:lnSpc>
                <a:spcPct val="90000"/>
              </a:lnSpc>
            </a:pPr>
            <a:r>
              <a:rPr lang="en-US" smtClean="0"/>
              <a:t>Non-personal: services, goods and infrastructure--11 t CO2 per capita</a:t>
            </a:r>
          </a:p>
          <a:p>
            <a:pPr eaLnBrk="1" hangingPunct="1">
              <a:lnSpc>
                <a:spcPct val="90000"/>
              </a:lnSpc>
            </a:pPr>
            <a:r>
              <a:rPr lang="en-US" smtClean="0"/>
              <a:t>Personal: home energy and transport-- 9 t CO2 per capita</a:t>
            </a:r>
          </a:p>
          <a:p>
            <a:pPr eaLnBrk="1" hangingPunct="1">
              <a:lnSpc>
                <a:spcPct val="90000"/>
              </a:lnSpc>
            </a:pPr>
            <a:r>
              <a:rPr lang="en-US" smtClean="0"/>
              <a:t>An equitable share to stabilize at 450 ppm – Mayer Hillman ~1 t CO2 per capita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GB" smtClean="0"/>
              <a:t>Three key elements of personal carbon trading</a:t>
            </a:r>
            <a:endParaRPr lang="en-US" smtClean="0"/>
          </a:p>
        </p:txBody>
      </p:sp>
      <p:sp>
        <p:nvSpPr>
          <p:cNvPr id="46083" name="Rectangle 3"/>
          <p:cNvSpPr>
            <a:spLocks noGrp="1" noChangeArrowheads="1"/>
          </p:cNvSpPr>
          <p:nvPr>
            <p:ph type="body" idx="1"/>
          </p:nvPr>
        </p:nvSpPr>
        <p:spPr/>
        <p:txBody>
          <a:bodyPr/>
          <a:lstStyle/>
          <a:p>
            <a:pPr eaLnBrk="1" hangingPunct="1"/>
            <a:r>
              <a:rPr lang="en-US" smtClean="0"/>
              <a:t>􀂃 1- Setting the carbon budget</a:t>
            </a:r>
          </a:p>
          <a:p>
            <a:pPr eaLnBrk="1" hangingPunct="1"/>
            <a:r>
              <a:rPr lang="en-US" smtClean="0"/>
              <a:t>􀂃 2- Surrendering carbon units</a:t>
            </a:r>
          </a:p>
          <a:p>
            <a:pPr eaLnBrk="1" hangingPunct="1"/>
            <a:r>
              <a:rPr lang="en-US" smtClean="0"/>
              <a:t>􀂃 3- Allocating carbon units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mtClean="0"/>
              <a:t>Setting a carbon budget</a:t>
            </a:r>
            <a:endParaRPr lang="en-US" smtClean="0"/>
          </a:p>
        </p:txBody>
      </p:sp>
      <p:pic>
        <p:nvPicPr>
          <p:cNvPr id="47107" name="Picture 4"/>
          <p:cNvPicPr>
            <a:picLocks noChangeAspect="1" noChangeArrowheads="1"/>
          </p:cNvPicPr>
          <p:nvPr>
            <p:ph idx="1"/>
          </p:nvPr>
        </p:nvPicPr>
        <p:blipFill>
          <a:blip r:embed="rId2" cstate="print"/>
          <a:srcRect/>
          <a:stretch>
            <a:fillRect/>
          </a:stretch>
        </p:blipFill>
        <p:spPr>
          <a:xfrm>
            <a:off x="611188" y="1966913"/>
            <a:ext cx="6902450" cy="4367212"/>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mtClean="0"/>
              <a:t>Surrendering carbon units</a:t>
            </a:r>
            <a:endParaRPr lang="en-US" smtClean="0"/>
          </a:p>
        </p:txBody>
      </p:sp>
      <p:pic>
        <p:nvPicPr>
          <p:cNvPr id="48131" name="Picture 7"/>
          <p:cNvPicPr>
            <a:picLocks noChangeAspect="1" noChangeArrowheads="1"/>
          </p:cNvPicPr>
          <p:nvPr>
            <p:ph idx="1"/>
          </p:nvPr>
        </p:nvPicPr>
        <p:blipFill>
          <a:blip r:embed="rId2" cstate="print"/>
          <a:srcRect/>
          <a:stretch>
            <a:fillRect/>
          </a:stretch>
        </p:blipFill>
        <p:spPr>
          <a:xfrm>
            <a:off x="684213" y="1666875"/>
            <a:ext cx="7991475" cy="4208463"/>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mtClean="0"/>
              <a:t>Allocating or acquiring carbon units</a:t>
            </a:r>
            <a:endParaRPr lang="en-US" smtClean="0"/>
          </a:p>
        </p:txBody>
      </p:sp>
      <p:sp>
        <p:nvSpPr>
          <p:cNvPr id="49155" name="Rectangle 3"/>
          <p:cNvSpPr>
            <a:spLocks noGrp="1" noChangeArrowheads="1"/>
          </p:cNvSpPr>
          <p:nvPr>
            <p:ph type="body" idx="1"/>
          </p:nvPr>
        </p:nvSpPr>
        <p:spPr/>
        <p:txBody>
          <a:bodyPr/>
          <a:lstStyle/>
          <a:p>
            <a:pPr eaLnBrk="1" hangingPunct="1"/>
            <a:r>
              <a:rPr lang="en-US" smtClean="0"/>
              <a:t>Individuals receive a free and equal per capita carbon allowance</a:t>
            </a:r>
          </a:p>
          <a:p>
            <a:pPr eaLnBrk="1" hangingPunct="1"/>
            <a:r>
              <a:rPr lang="en-US" smtClean="0"/>
              <a:t>Individuals exceeding their free allowance will have to buy additional carbon units from the market</a:t>
            </a:r>
          </a:p>
          <a:p>
            <a:pPr eaLnBrk="1" hangingPunct="1"/>
            <a:r>
              <a:rPr lang="en-US" smtClean="0"/>
              <a:t>Individuals having surplus carbon units will be able sell or save them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Upstream or Downstream?</a:t>
            </a:r>
            <a:endParaRPr lang="en-US" smtClean="0"/>
          </a:p>
        </p:txBody>
      </p:sp>
      <p:sp>
        <p:nvSpPr>
          <p:cNvPr id="22531" name="Rectangle 3"/>
          <p:cNvSpPr>
            <a:spLocks noGrp="1" noChangeArrowheads="1"/>
          </p:cNvSpPr>
          <p:nvPr>
            <p:ph type="body" idx="1"/>
          </p:nvPr>
        </p:nvSpPr>
        <p:spPr/>
        <p:txBody>
          <a:bodyPr/>
          <a:lstStyle/>
          <a:p>
            <a:pPr eaLnBrk="1" hangingPunct="1"/>
            <a:r>
              <a:rPr lang="en-GB" smtClean="0"/>
              <a:t>Upstream – with producers – is simpler, e.g. when the fossil fuel comes out of the ground</a:t>
            </a:r>
          </a:p>
          <a:p>
            <a:pPr eaLnBrk="1" hangingPunct="1"/>
            <a:r>
              <a:rPr lang="en-GB" smtClean="0"/>
              <a:t>How can we be sure this will be passed on to consumers?</a:t>
            </a:r>
          </a:p>
          <a:p>
            <a:pPr eaLnBrk="1" hangingPunct="1"/>
            <a:r>
              <a:rPr lang="en-GB" smtClean="0"/>
              <a:t>Downstream is complex and costly</a:t>
            </a:r>
          </a:p>
          <a:p>
            <a:pPr eaLnBrk="1" hangingPunct="1"/>
            <a:r>
              <a:rPr lang="en-GB" smtClean="0"/>
              <a:t>But downstream – i.e. with consumers – does impose individuality responsibility</a:t>
            </a:r>
          </a:p>
          <a:p>
            <a:pPr eaLnBrk="1" hangingPunct="1"/>
            <a:r>
              <a:rPr lang="en-GB" smtClean="0"/>
              <a:t>Downstream is also educational</a:t>
            </a: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mtClean="0"/>
              <a:t>Why TEQs?</a:t>
            </a:r>
            <a:endParaRPr lang="en-US" smtClean="0"/>
          </a:p>
        </p:txBody>
      </p:sp>
      <p:sp>
        <p:nvSpPr>
          <p:cNvPr id="50179" name="Rectangle 3"/>
          <p:cNvSpPr>
            <a:spLocks noGrp="1" noChangeArrowheads="1"/>
          </p:cNvSpPr>
          <p:nvPr>
            <p:ph type="body" idx="1"/>
          </p:nvPr>
        </p:nvSpPr>
        <p:spPr/>
        <p:txBody>
          <a:bodyPr/>
          <a:lstStyle/>
          <a:p>
            <a:pPr eaLnBrk="1" hangingPunct="1"/>
            <a:r>
              <a:rPr lang="en-US" smtClean="0"/>
              <a:t>Equity: Everyone given an equal carbon share</a:t>
            </a:r>
          </a:p>
          <a:p>
            <a:pPr eaLnBrk="1" hangingPunct="1"/>
            <a:r>
              <a:rPr lang="en-US" smtClean="0"/>
              <a:t>Effectiveness: Guarantees carbon emission cuts</a:t>
            </a:r>
          </a:p>
          <a:p>
            <a:pPr eaLnBrk="1" hangingPunct="1"/>
            <a:r>
              <a:rPr lang="en-US" smtClean="0"/>
              <a:t>Efficiency: Takes advantage of the market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GB" smtClean="0"/>
              <a:t>Making carbon a part of everyday life</a:t>
            </a:r>
            <a:endParaRPr lang="en-US" smtClean="0"/>
          </a:p>
        </p:txBody>
      </p:sp>
      <p:sp>
        <p:nvSpPr>
          <p:cNvPr id="51203" name="Rectangle 3"/>
          <p:cNvSpPr>
            <a:spLocks noGrp="1" noChangeArrowheads="1"/>
          </p:cNvSpPr>
          <p:nvPr>
            <p:ph type="body" idx="1"/>
          </p:nvPr>
        </p:nvSpPr>
        <p:spPr/>
        <p:txBody>
          <a:bodyPr/>
          <a:lstStyle/>
          <a:p>
            <a:pPr eaLnBrk="1" hangingPunct="1">
              <a:lnSpc>
                <a:spcPct val="80000"/>
              </a:lnSpc>
            </a:pPr>
            <a:r>
              <a:rPr lang="en-US" sz="2800" smtClean="0"/>
              <a:t>􀂃 Smart bills</a:t>
            </a:r>
          </a:p>
          <a:p>
            <a:pPr eaLnBrk="1" hangingPunct="1">
              <a:lnSpc>
                <a:spcPct val="80000"/>
              </a:lnSpc>
            </a:pPr>
            <a:r>
              <a:rPr lang="en-US" sz="2800" smtClean="0"/>
              <a:t>􀂃 Smart meters</a:t>
            </a:r>
          </a:p>
          <a:p>
            <a:pPr eaLnBrk="1" hangingPunct="1">
              <a:lnSpc>
                <a:spcPct val="80000"/>
              </a:lnSpc>
            </a:pPr>
            <a:r>
              <a:rPr lang="en-US" sz="2800" smtClean="0"/>
              <a:t>􀂃 Smart receipts</a:t>
            </a:r>
          </a:p>
          <a:p>
            <a:pPr eaLnBrk="1" hangingPunct="1">
              <a:lnSpc>
                <a:spcPct val="80000"/>
              </a:lnSpc>
            </a:pPr>
            <a:r>
              <a:rPr lang="en-US" sz="2800" smtClean="0"/>
              <a:t>􀂃 Enhanced petrol pumps</a:t>
            </a:r>
          </a:p>
          <a:p>
            <a:pPr eaLnBrk="1" hangingPunct="1">
              <a:lnSpc>
                <a:spcPct val="80000"/>
              </a:lnSpc>
            </a:pPr>
            <a:r>
              <a:rPr lang="en-US" sz="2800" smtClean="0"/>
              <a:t>􀂃 Carbon-ometers</a:t>
            </a:r>
          </a:p>
          <a:p>
            <a:pPr eaLnBrk="1" hangingPunct="1">
              <a:lnSpc>
                <a:spcPct val="80000"/>
              </a:lnSpc>
            </a:pPr>
            <a:r>
              <a:rPr lang="en-US" sz="2800" smtClean="0"/>
              <a:t>􀂃 Carbon responsibility in advertising</a:t>
            </a:r>
          </a:p>
          <a:p>
            <a:pPr eaLnBrk="1" hangingPunct="1">
              <a:lnSpc>
                <a:spcPct val="80000"/>
              </a:lnSpc>
            </a:pPr>
            <a:r>
              <a:rPr lang="en-US" sz="2800" smtClean="0"/>
              <a:t>􀂃 Carbon labels</a:t>
            </a:r>
          </a:p>
          <a:p>
            <a:pPr eaLnBrk="1" hangingPunct="1">
              <a:lnSpc>
                <a:spcPct val="80000"/>
              </a:lnSpc>
            </a:pPr>
            <a:r>
              <a:rPr lang="en-US" sz="2800" smtClean="0"/>
              <a:t>􀂃 Carbon promises</a:t>
            </a:r>
          </a:p>
          <a:p>
            <a:pPr eaLnBrk="1" hangingPunct="1">
              <a:lnSpc>
                <a:spcPct val="80000"/>
              </a:lnSpc>
            </a:pPr>
            <a:r>
              <a:rPr lang="en-US" sz="2800" smtClean="0"/>
              <a:t>􀂃 Carbon-rated homes</a:t>
            </a:r>
          </a:p>
          <a:p>
            <a:pPr eaLnBrk="1" hangingPunct="1">
              <a:lnSpc>
                <a:spcPct val="80000"/>
              </a:lnSpc>
            </a:pPr>
            <a:r>
              <a:rPr lang="en-US" sz="2800" smtClean="0"/>
              <a:t>􀂃 Carbon watchers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Questions</a:t>
            </a:r>
          </a:p>
        </p:txBody>
      </p:sp>
      <p:sp>
        <p:nvSpPr>
          <p:cNvPr id="33795" name="Content Placeholder 2"/>
          <p:cNvSpPr>
            <a:spLocks noGrp="1"/>
          </p:cNvSpPr>
          <p:nvPr>
            <p:ph idx="1"/>
          </p:nvPr>
        </p:nvSpPr>
        <p:spPr/>
        <p:txBody>
          <a:bodyPr/>
          <a:lstStyle/>
          <a:p>
            <a:r>
              <a:rPr lang="en-GB" dirty="0" smtClean="0"/>
              <a:t>Which scheme would you favour if you were one of the following:</a:t>
            </a:r>
          </a:p>
          <a:p>
            <a:pPr lvl="1"/>
            <a:r>
              <a:rPr lang="en-GB" sz="3200" dirty="0" smtClean="0"/>
              <a:t>CEO of an oil company</a:t>
            </a:r>
          </a:p>
          <a:p>
            <a:pPr lvl="1"/>
            <a:r>
              <a:rPr lang="en-GB" sz="3200" dirty="0" smtClean="0"/>
              <a:t>A retired pensioner living in </a:t>
            </a:r>
            <a:r>
              <a:rPr lang="en-GB" sz="3200" dirty="0" smtClean="0"/>
              <a:t>Brno</a:t>
            </a:r>
            <a:endParaRPr lang="en-GB" sz="3200" dirty="0" smtClean="0"/>
          </a:p>
          <a:p>
            <a:pPr lvl="1"/>
            <a:r>
              <a:rPr lang="en-GB" sz="3200" dirty="0" smtClean="0"/>
              <a:t>A peasant in rural China</a:t>
            </a:r>
          </a:p>
          <a:p>
            <a:pPr lvl="1"/>
            <a:r>
              <a:rPr lang="en-GB" sz="3200" dirty="0" smtClean="0"/>
              <a:t>An employee in a UK-based manufacturing company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Putting a price on carbon</a:t>
            </a:r>
            <a:endParaRPr lang="en-US" smtClean="0"/>
          </a:p>
        </p:txBody>
      </p:sp>
      <p:sp>
        <p:nvSpPr>
          <p:cNvPr id="23555" name="Rectangle 3"/>
          <p:cNvSpPr>
            <a:spLocks noGrp="1" noChangeArrowheads="1"/>
          </p:cNvSpPr>
          <p:nvPr>
            <p:ph type="body" idx="1"/>
          </p:nvPr>
        </p:nvSpPr>
        <p:spPr/>
        <p:txBody>
          <a:bodyPr/>
          <a:lstStyle/>
          <a:p>
            <a:pPr eaLnBrk="1" hangingPunct="1"/>
            <a:r>
              <a:rPr lang="en-US" sz="2600" smtClean="0"/>
              <a:t>Applying a price to emissions of greenhouse gases (GHGs), not just carbon dioxide (CO2 does make up 80% of GHGs)</a:t>
            </a:r>
          </a:p>
          <a:p>
            <a:pPr eaLnBrk="1" hangingPunct="1"/>
            <a:r>
              <a:rPr lang="en-US" sz="2600" smtClean="0"/>
              <a:t>Both carbon tax and cap-and-trade system are examples of carbon pricing</a:t>
            </a:r>
          </a:p>
          <a:p>
            <a:pPr eaLnBrk="1" hangingPunct="1"/>
            <a:r>
              <a:rPr lang="en-US" sz="2600" smtClean="0"/>
              <a:t>Polluter pays principle: stop treating the atmosphere as a free dumping ground</a:t>
            </a:r>
          </a:p>
          <a:p>
            <a:pPr eaLnBrk="1" hangingPunct="1"/>
            <a:r>
              <a:rPr lang="en-US" sz="2600" smtClean="0"/>
              <a:t>Including this cost gives an incentive for polluters to invest in using less energy and using cleaner energy (EE and RE): especially strong for heavy industry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3683000" cy="1143000"/>
          </a:xfrm>
        </p:spPr>
        <p:txBody>
          <a:bodyPr>
            <a:normAutofit fontScale="90000"/>
          </a:bodyPr>
          <a:lstStyle/>
          <a:p>
            <a:pPr eaLnBrk="1" hangingPunct="1"/>
            <a:r>
              <a:rPr lang="en-GB" smtClean="0"/>
              <a:t>Nice and simple!</a:t>
            </a:r>
            <a:endParaRPr lang="en-US" smtClean="0"/>
          </a:p>
        </p:txBody>
      </p:sp>
      <p:sp>
        <p:nvSpPr>
          <p:cNvPr id="24579" name="Rectangle 3"/>
          <p:cNvSpPr>
            <a:spLocks noGrp="1" noChangeArrowheads="1"/>
          </p:cNvSpPr>
          <p:nvPr>
            <p:ph type="body" idx="1"/>
          </p:nvPr>
        </p:nvSpPr>
        <p:spPr>
          <a:xfrm>
            <a:off x="4643438" y="476250"/>
            <a:ext cx="4043362" cy="5649913"/>
          </a:xfrm>
        </p:spPr>
        <p:txBody>
          <a:bodyPr/>
          <a:lstStyle/>
          <a:p>
            <a:pPr eaLnBrk="1" hangingPunct="1"/>
            <a:r>
              <a:rPr lang="en-US" smtClean="0"/>
              <a:t>Estimate the cost of specific impacts of / adaptation to climate change over time</a:t>
            </a:r>
          </a:p>
          <a:p>
            <a:pPr eaLnBrk="1" hangingPunct="1"/>
            <a:r>
              <a:rPr lang="en-US" smtClean="0"/>
              <a:t>Aggregate across the world (weighting?)</a:t>
            </a:r>
          </a:p>
          <a:p>
            <a:pPr eaLnBrk="1" hangingPunct="1"/>
            <a:r>
              <a:rPr lang="en-US" smtClean="0"/>
              <a:t>Aggregate over the future (with some kind of discounting)</a:t>
            </a:r>
          </a:p>
        </p:txBody>
      </p:sp>
      <p:pic>
        <p:nvPicPr>
          <p:cNvPr id="24580" name="Picture 4"/>
          <p:cNvPicPr>
            <a:picLocks noChangeAspect="1" noChangeArrowheads="1"/>
          </p:cNvPicPr>
          <p:nvPr/>
        </p:nvPicPr>
        <p:blipFill>
          <a:blip r:embed="rId2" cstate="print"/>
          <a:srcRect/>
          <a:stretch>
            <a:fillRect/>
          </a:stretch>
        </p:blipFill>
        <p:spPr bwMode="auto">
          <a:xfrm>
            <a:off x="539750" y="2133600"/>
            <a:ext cx="4270375" cy="33670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What is a carbon tax?</a:t>
            </a:r>
            <a:endParaRPr lang="en-US" smtClean="0"/>
          </a:p>
        </p:txBody>
      </p:sp>
      <p:sp>
        <p:nvSpPr>
          <p:cNvPr id="25603" name="Rectangle 3"/>
          <p:cNvSpPr>
            <a:spLocks noGrp="1" noChangeArrowheads="1"/>
          </p:cNvSpPr>
          <p:nvPr>
            <p:ph type="body" idx="1"/>
          </p:nvPr>
        </p:nvSpPr>
        <p:spPr>
          <a:xfrm>
            <a:off x="457200" y="1600200"/>
            <a:ext cx="8229600" cy="4997450"/>
          </a:xfrm>
        </p:spPr>
        <p:txBody>
          <a:bodyPr/>
          <a:lstStyle/>
          <a:p>
            <a:pPr eaLnBrk="1" hangingPunct="1"/>
            <a:r>
              <a:rPr lang="en-US" smtClean="0"/>
              <a:t>For most sources of GHG emissions, it is applied as a fuel tax, based on amount of fuel sold e.g. gasoline:</a:t>
            </a:r>
          </a:p>
          <a:p>
            <a:pPr eaLnBrk="1" hangingPunct="1"/>
            <a:r>
              <a:rPr lang="en-US" smtClean="0"/>
              <a:t>We know GHG emissions per litre of gasoline so convert the price per tonne into a price per litre ($10/tonne CO2 = 2.3 cents/litre of gas)</a:t>
            </a:r>
          </a:p>
          <a:p>
            <a:pPr eaLnBrk="1" hangingPunct="1"/>
            <a:r>
              <a:rPr lang="en-US" smtClean="0"/>
              <a:t>Apply to fuel wholesalers</a:t>
            </a:r>
          </a:p>
          <a:p>
            <a:pPr eaLnBrk="1" hangingPunct="1"/>
            <a:r>
              <a:rPr lang="en-US" smtClean="0"/>
              <a:t>Do this for tonnes of coal and cubic feet of nat. gas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703262"/>
          </a:xfrm>
        </p:spPr>
        <p:txBody>
          <a:bodyPr/>
          <a:lstStyle/>
          <a:p>
            <a:pPr eaLnBrk="1" hangingPunct="1"/>
            <a:r>
              <a:rPr lang="en-GB" sz="3800" smtClean="0"/>
              <a:t>EU Carbon Tax</a:t>
            </a:r>
            <a:endParaRPr lang="en-US" sz="3800" smtClean="0"/>
          </a:p>
        </p:txBody>
      </p:sp>
      <p:sp>
        <p:nvSpPr>
          <p:cNvPr id="26627" name="Rectangle 3"/>
          <p:cNvSpPr>
            <a:spLocks noGrp="1" noChangeArrowheads="1"/>
          </p:cNvSpPr>
          <p:nvPr>
            <p:ph type="body" idx="1"/>
          </p:nvPr>
        </p:nvSpPr>
        <p:spPr>
          <a:xfrm>
            <a:off x="457200" y="1052513"/>
            <a:ext cx="8229600" cy="5329237"/>
          </a:xfrm>
        </p:spPr>
        <p:txBody>
          <a:bodyPr>
            <a:normAutofit lnSpcReduction="10000"/>
          </a:bodyPr>
          <a:lstStyle/>
          <a:p>
            <a:pPr eaLnBrk="1" hangingPunct="1">
              <a:lnSpc>
                <a:spcPct val="80000"/>
              </a:lnSpc>
            </a:pPr>
            <a:r>
              <a:rPr lang="en-US" smtClean="0"/>
              <a:t>Taxation is amongst the most jealously guarded areas of national sovereignty</a:t>
            </a:r>
          </a:p>
          <a:p>
            <a:pPr eaLnBrk="1" hangingPunct="1">
              <a:lnSpc>
                <a:spcPct val="80000"/>
              </a:lnSpc>
            </a:pPr>
            <a:r>
              <a:rPr lang="en-US" smtClean="0"/>
              <a:t>Where carbon taxes have been implemented, even in relatively small homogenous regions such as carbon taxes introduced across Scandinavia</a:t>
            </a:r>
            <a:r>
              <a:rPr lang="en-US" b="1" smtClean="0"/>
              <a:t> </a:t>
            </a:r>
            <a:r>
              <a:rPr lang="en-US" smtClean="0"/>
              <a:t>from 1990-1992: </a:t>
            </a:r>
          </a:p>
          <a:p>
            <a:pPr eaLnBrk="1" hangingPunct="1">
              <a:lnSpc>
                <a:spcPct val="80000"/>
              </a:lnSpc>
            </a:pPr>
            <a:r>
              <a:rPr lang="en-US" smtClean="0"/>
              <a:t>'The taxes differ considerably regarding rates, tax base and exemptions ....nominal rates are currently the highest for Danish Households. Sweden and Norway have the highest rates for industry, however, Norway applies the high rate to offshore oil and gas .. all four countries have [differing] special arrangements for energy-intensive companies’</a:t>
            </a:r>
          </a:p>
          <a:p>
            <a:pPr eaLnBrk="1" hangingPunct="1">
              <a:lnSpc>
                <a:spcPct val="80000"/>
              </a:lnSpc>
            </a:pPr>
            <a:endParaRPr lang="en-US" sz="2600" i="1"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836613"/>
            <a:ext cx="4330700" cy="1143000"/>
          </a:xfrm>
        </p:spPr>
        <p:txBody>
          <a:bodyPr rtlCol="0">
            <a:normAutofit fontScale="90000"/>
          </a:bodyPr>
          <a:lstStyle/>
          <a:p>
            <a:pPr eaLnBrk="1" fontAlgn="auto" hangingPunct="1">
              <a:spcAft>
                <a:spcPts val="0"/>
              </a:spcAft>
              <a:defRPr/>
            </a:pPr>
            <a:r>
              <a:rPr lang="en-GB" dirty="0" smtClean="0"/>
              <a:t>Carbon Tax: Advantages and disadvantages</a:t>
            </a:r>
            <a:endParaRPr lang="en-US" dirty="0" smtClean="0"/>
          </a:p>
        </p:txBody>
      </p:sp>
      <p:sp>
        <p:nvSpPr>
          <p:cNvPr id="27651" name="Rectangle 3"/>
          <p:cNvSpPr>
            <a:spLocks noGrp="1" noChangeArrowheads="1"/>
          </p:cNvSpPr>
          <p:nvPr>
            <p:ph type="body" idx="1"/>
          </p:nvPr>
        </p:nvSpPr>
        <p:spPr>
          <a:xfrm>
            <a:off x="4643438" y="476250"/>
            <a:ext cx="4114800" cy="6048375"/>
          </a:xfrm>
        </p:spPr>
        <p:txBody>
          <a:bodyPr/>
          <a:lstStyle/>
          <a:p>
            <a:pPr eaLnBrk="1" hangingPunct="1"/>
            <a:r>
              <a:rPr lang="en-US" smtClean="0"/>
              <a:t>Advantages</a:t>
            </a:r>
          </a:p>
          <a:p>
            <a:pPr lvl="1" eaLnBrk="1" hangingPunct="1"/>
            <a:r>
              <a:rPr lang="en-US" smtClean="0"/>
              <a:t>Can be implemented quickly</a:t>
            </a:r>
          </a:p>
          <a:p>
            <a:pPr lvl="1" eaLnBrk="1" hangingPunct="1"/>
            <a:r>
              <a:rPr lang="en-US" smtClean="0"/>
              <a:t>Industry and other fuel users know exactly the costs they face now and in near future</a:t>
            </a:r>
          </a:p>
          <a:p>
            <a:pPr eaLnBrk="1" hangingPunct="1"/>
            <a:r>
              <a:rPr lang="en-US" smtClean="0"/>
              <a:t>Disadvantages</a:t>
            </a:r>
          </a:p>
          <a:p>
            <a:pPr lvl="1" eaLnBrk="1" hangingPunct="1"/>
            <a:r>
              <a:rPr lang="en-US" smtClean="0"/>
              <a:t>We are less sure of what emission reductions will result</a:t>
            </a:r>
          </a:p>
        </p:txBody>
      </p:sp>
      <p:pic>
        <p:nvPicPr>
          <p:cNvPr id="27652" name="Picture 4"/>
          <p:cNvPicPr>
            <a:picLocks noChangeAspect="1" noChangeArrowheads="1"/>
          </p:cNvPicPr>
          <p:nvPr/>
        </p:nvPicPr>
        <p:blipFill>
          <a:blip r:embed="rId2" cstate="print"/>
          <a:srcRect/>
          <a:stretch>
            <a:fillRect/>
          </a:stretch>
        </p:blipFill>
        <p:spPr bwMode="auto">
          <a:xfrm>
            <a:off x="323850" y="2852738"/>
            <a:ext cx="3810000" cy="2562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mtClean="0"/>
              <a:t>Rationale for carbon trading</a:t>
            </a:r>
          </a:p>
        </p:txBody>
      </p:sp>
      <p:sp>
        <p:nvSpPr>
          <p:cNvPr id="3" name="Content Placeholder 2"/>
          <p:cNvSpPr>
            <a:spLocks noGrp="1"/>
          </p:cNvSpPr>
          <p:nvPr>
            <p:ph idx="1"/>
          </p:nvPr>
        </p:nvSpPr>
        <p:spPr>
          <a:xfrm>
            <a:off x="457200" y="1600200"/>
            <a:ext cx="8229600" cy="4997450"/>
          </a:xfrm>
        </p:spPr>
        <p:txBody>
          <a:bodyPr rtlCol="0">
            <a:normAutofit fontScale="92500" lnSpcReduction="20000"/>
          </a:bodyPr>
          <a:lstStyle/>
          <a:p>
            <a:pPr eaLnBrk="1" fontAlgn="auto" hangingPunct="1">
              <a:spcAft>
                <a:spcPts val="0"/>
              </a:spcAft>
              <a:defRPr/>
            </a:pPr>
            <a:r>
              <a:rPr lang="en-US" dirty="0" smtClean="0"/>
              <a:t>In the past there has been no market to trade and enforce environmental property rights (missing markets)</a:t>
            </a:r>
            <a:endParaRPr lang="en-US" dirty="0" smtClean="0">
              <a:solidFill>
                <a:srgbClr val="7F7F7F"/>
              </a:solidFill>
            </a:endParaRPr>
          </a:p>
          <a:p>
            <a:pPr eaLnBrk="1" fontAlgn="auto" hangingPunct="1">
              <a:spcAft>
                <a:spcPts val="0"/>
              </a:spcAft>
              <a:defRPr/>
            </a:pPr>
            <a:r>
              <a:rPr lang="en-US" dirty="0" smtClean="0"/>
              <a:t>Creating incentives to reduce pollution</a:t>
            </a:r>
            <a:endParaRPr lang="en-US" dirty="0" smtClean="0">
              <a:solidFill>
                <a:srgbClr val="7F7F7F"/>
              </a:solidFill>
            </a:endParaRPr>
          </a:p>
          <a:p>
            <a:pPr eaLnBrk="1" fontAlgn="auto" hangingPunct="1">
              <a:spcAft>
                <a:spcPts val="0"/>
              </a:spcAft>
              <a:defRPr/>
            </a:pPr>
            <a:r>
              <a:rPr lang="en-US" dirty="0" smtClean="0"/>
              <a:t>A cap is set on the emissions allowed</a:t>
            </a:r>
            <a:endParaRPr lang="en-US" dirty="0" smtClean="0">
              <a:solidFill>
                <a:srgbClr val="7F7F7F"/>
              </a:solidFill>
            </a:endParaRPr>
          </a:p>
          <a:p>
            <a:pPr eaLnBrk="1" fontAlgn="auto" hangingPunct="1">
              <a:spcAft>
                <a:spcPts val="0"/>
              </a:spcAft>
              <a:defRPr/>
            </a:pPr>
            <a:r>
              <a:rPr lang="en-GB" dirty="0" smtClean="0"/>
              <a:t>The cap creates the</a:t>
            </a:r>
            <a:r>
              <a:rPr lang="en-GB" b="1" dirty="0" smtClean="0"/>
              <a:t> </a:t>
            </a:r>
            <a:r>
              <a:rPr lang="en-GB" dirty="0" smtClean="0"/>
              <a:t>scarcity required for the market</a:t>
            </a:r>
            <a:endParaRPr lang="en-US" dirty="0" smtClean="0">
              <a:solidFill>
                <a:srgbClr val="7F7F7F"/>
              </a:solidFill>
            </a:endParaRPr>
          </a:p>
          <a:p>
            <a:pPr eaLnBrk="1" fontAlgn="auto" hangingPunct="1">
              <a:spcAft>
                <a:spcPts val="0"/>
              </a:spcAft>
              <a:defRPr/>
            </a:pPr>
            <a:r>
              <a:rPr lang="en-US" dirty="0" smtClean="0"/>
              <a:t>At the end of each year installations are required to ensure they have enough allowances to account for their installation’s emissions.</a:t>
            </a:r>
            <a:endParaRPr lang="en-US" dirty="0" smtClean="0">
              <a:solidFill>
                <a:srgbClr val="7F7F7F"/>
              </a:solidFill>
            </a:endParaRPr>
          </a:p>
          <a:p>
            <a:pPr eaLnBrk="1" fontAlgn="auto" hangingPunct="1">
              <a:spcAft>
                <a:spcPts val="0"/>
              </a:spcAft>
              <a:defRPr/>
            </a:pPr>
            <a:r>
              <a:rPr lang="en-US" dirty="0" smtClean="0"/>
              <a:t>Can be flexible to achieve the cap</a:t>
            </a:r>
          </a:p>
          <a:p>
            <a:pPr eaLnBrk="1" fontAlgn="auto" hangingPunct="1">
              <a:spcAft>
                <a:spcPts val="0"/>
              </a:spcAft>
              <a:defRPr/>
            </a:pPr>
            <a:endParaRPr lang="en-GB"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1415</Words>
  <Application>Microsoft Office PowerPoint</Application>
  <PresentationFormat>On-screen Show (4:3)</PresentationFormat>
  <Paragraphs>234</Paragraphs>
  <Slides>32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CorelDRAW 8.0 Graphic</vt:lpstr>
      <vt:lpstr>Climate change solutions</vt:lpstr>
      <vt:lpstr>Problems for policy-makers</vt:lpstr>
      <vt:lpstr>Upstream or Downstream?</vt:lpstr>
      <vt:lpstr>Putting a price on carbon</vt:lpstr>
      <vt:lpstr>Nice and simple!</vt:lpstr>
      <vt:lpstr>What is a carbon tax?</vt:lpstr>
      <vt:lpstr>EU Carbon Tax</vt:lpstr>
      <vt:lpstr>Carbon Tax: Advantages and disadvantages</vt:lpstr>
      <vt:lpstr>Rationale for carbon trading</vt:lpstr>
      <vt:lpstr>Critique</vt:lpstr>
      <vt:lpstr>Slide 11</vt:lpstr>
      <vt:lpstr>EU-ETS: A Corporate Bonanza</vt:lpstr>
      <vt:lpstr>  EU-ETS: The big questions</vt:lpstr>
      <vt:lpstr>Questions</vt:lpstr>
      <vt:lpstr>What Would an Effective Solution Include?</vt:lpstr>
      <vt:lpstr>Contraction and Convergence</vt:lpstr>
      <vt:lpstr>Contraction and stabilisation at 450 ppmv</vt:lpstr>
      <vt:lpstr>CO2 Emissions Per Capita</vt:lpstr>
      <vt:lpstr>Convergence by 2050</vt:lpstr>
      <vt:lpstr>Support for C&amp;C</vt:lpstr>
      <vt:lpstr>Cap &amp; Share</vt:lpstr>
      <vt:lpstr>Slide 22</vt:lpstr>
      <vt:lpstr>Cap &amp; Share</vt:lpstr>
      <vt:lpstr>Cap &amp; Share</vt:lpstr>
      <vt:lpstr>Personal carbon trading</vt:lpstr>
      <vt:lpstr>Three key elements of personal carbon trading</vt:lpstr>
      <vt:lpstr>Setting a carbon budget</vt:lpstr>
      <vt:lpstr>Surrendering carbon units</vt:lpstr>
      <vt:lpstr>Allocating or acquiring carbon units</vt:lpstr>
      <vt:lpstr>Why TEQs?</vt:lpstr>
      <vt:lpstr>Making carbon a part of everyday life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solutions</dc:title>
  <dc:creator>Molly Scott Cato</dc:creator>
  <cp:lastModifiedBy>Molly Scott Cato</cp:lastModifiedBy>
  <cp:revision>1</cp:revision>
  <dcterms:created xsi:type="dcterms:W3CDTF">2011-09-22T10:59:40Z</dcterms:created>
  <dcterms:modified xsi:type="dcterms:W3CDTF">2011-09-22T11:11:22Z</dcterms:modified>
</cp:coreProperties>
</file>