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93033-7BB8-4141-8E20-0ED78AE78B2B}" type="datetimeFigureOut">
              <a:rPr lang="cs-CZ" smtClean="0"/>
              <a:t>18.10.2010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4323F-E630-4913-A707-15FA153AF7A9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Osobnost tazatele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Michaela Širůčková, Ph.D.</a:t>
            </a:r>
          </a:p>
          <a:p>
            <a:r>
              <a:rPr lang="cs-CZ" dirty="0" smtClean="0"/>
              <a:t>Rozhovor a pozorování v psychologii</a:t>
            </a:r>
          </a:p>
          <a:p>
            <a:r>
              <a:rPr lang="cs-CZ" dirty="0" smtClean="0"/>
              <a:t>18. 10. 2010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rozhovorem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Opakování: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Všímejte si, které komunikační prostředky tazatelka při rozhovoru využívá. Co se ji daří? Jaká jsou Vaše doporučení?</a:t>
            </a:r>
          </a:p>
          <a:p>
            <a:r>
              <a:rPr lang="cs-CZ" dirty="0" smtClean="0"/>
              <a:t>Co je cílem rozhovoru? </a:t>
            </a:r>
          </a:p>
          <a:p>
            <a:r>
              <a:rPr lang="cs-CZ" dirty="0" smtClean="0"/>
              <a:t>Kterými fázemi rozhovor prochází?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Osobnost tazatele: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Jak osobnost tazatelky ovlivňuje průběh rozhovoru?</a:t>
            </a:r>
          </a:p>
          <a:p>
            <a:r>
              <a:rPr lang="cs-CZ" dirty="0" smtClean="0"/>
              <a:t>Jak osobnost tazatelky ovlivňuje chování a způsob odpovídání respondenta?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Tazatel jako nástroj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 na co se bude dál ptát a jak, tzn. které aspekty z respondentových odpovědí považuje za důležité a které ne</a:t>
            </a:r>
          </a:p>
          <a:p>
            <a:r>
              <a:rPr lang="cs-CZ" dirty="0" smtClean="0"/>
              <a:t>Interpretuje respondentovy odpovědi</a:t>
            </a:r>
          </a:p>
          <a:p>
            <a:r>
              <a:rPr lang="cs-CZ" dirty="0" smtClean="0"/>
              <a:t>Reaguje na obsah i formu odpovědí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tazatele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Věk, </a:t>
            </a:r>
            <a:r>
              <a:rPr lang="cs-CZ" dirty="0" smtClean="0"/>
              <a:t>pohlaví, sociální status, kulturní odlišnosti, …</a:t>
            </a:r>
            <a:endParaRPr lang="cs-CZ" dirty="0" smtClean="0"/>
          </a:p>
          <a:p>
            <a:r>
              <a:rPr lang="cs-CZ" dirty="0" smtClean="0"/>
              <a:t>Vztah k respondentovi (respekt, akceptace, blízkost, vzájemné sympatie…)</a:t>
            </a:r>
          </a:p>
          <a:p>
            <a:r>
              <a:rPr lang="cs-CZ" dirty="0" smtClean="0"/>
              <a:t>Zevnějšek (haló efekt, utváření dojmu,…)</a:t>
            </a:r>
          </a:p>
          <a:p>
            <a:r>
              <a:rPr lang="cs-CZ" dirty="0" smtClean="0"/>
              <a:t>Verbální – neverbální projev</a:t>
            </a:r>
          </a:p>
          <a:p>
            <a:r>
              <a:rPr lang="cs-CZ" dirty="0" smtClean="0"/>
              <a:t>Angažovanost  a zájem tazatele</a:t>
            </a:r>
          </a:p>
          <a:p>
            <a:r>
              <a:rPr lang="cs-CZ" dirty="0" smtClean="0"/>
              <a:t>Takt </a:t>
            </a:r>
          </a:p>
          <a:p>
            <a:r>
              <a:rPr lang="cs-CZ" dirty="0" smtClean="0"/>
              <a:t>Temperament</a:t>
            </a:r>
          </a:p>
          <a:p>
            <a:r>
              <a:rPr lang="cs-CZ" dirty="0" smtClean="0"/>
              <a:t>Zkušenost tazatele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 respondenta (pravdivě) odpovídat</a:t>
            </a:r>
          </a:p>
          <a:p>
            <a:r>
              <a:rPr lang="cs-CZ" dirty="0" smtClean="0"/>
              <a:t>Angažovanost respondenta</a:t>
            </a:r>
          </a:p>
          <a:p>
            <a:r>
              <a:rPr lang="cs-CZ" dirty="0" smtClean="0"/>
              <a:t>Efekt sociální žádoucnosti</a:t>
            </a:r>
          </a:p>
          <a:p>
            <a:r>
              <a:rPr lang="cs-CZ" dirty="0" smtClean="0"/>
              <a:t>Vyhýbání se extrémním odpovědím</a:t>
            </a:r>
          </a:p>
          <a:p>
            <a:r>
              <a:rPr lang="cs-CZ" dirty="0" smtClean="0"/>
              <a:t>Kvalita odpovědí </a:t>
            </a:r>
          </a:p>
          <a:p>
            <a:r>
              <a:rPr lang="cs-CZ" dirty="0" smtClean="0"/>
              <a:t>Délka rozhovoru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176</Words>
  <Application>Microsoft Office PowerPoint</Application>
  <PresentationFormat>Předvádění na obrazovce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Osobnost tazatele</vt:lpstr>
      <vt:lpstr>Práce s rozhovorem</vt:lpstr>
      <vt:lpstr>Tazatel jako nástroj</vt:lpstr>
      <vt:lpstr>Vliv tazatele</vt:lpstr>
      <vt:lpstr>Důsledky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Etické aspekty vedení rozhovoru</dc:title>
  <dc:creator>Misa</dc:creator>
  <cp:lastModifiedBy>Misa</cp:lastModifiedBy>
  <cp:revision>10</cp:revision>
  <dcterms:created xsi:type="dcterms:W3CDTF">2010-10-18T08:07:35Z</dcterms:created>
  <dcterms:modified xsi:type="dcterms:W3CDTF">2010-10-18T09:47:25Z</dcterms:modified>
</cp:coreProperties>
</file>