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4" r:id="rId4"/>
    <p:sldId id="263" r:id="rId5"/>
    <p:sldId id="266" r:id="rId6"/>
    <p:sldId id="259" r:id="rId7"/>
    <p:sldId id="258" r:id="rId8"/>
    <p:sldId id="260" r:id="rId9"/>
    <p:sldId id="261" r:id="rId10"/>
    <p:sldId id="262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9F182-E38C-41DA-8E55-ED40D26FFC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D989AF5-5DD6-4F2F-8E1C-C70202DA7384}">
      <dgm:prSet phldrT="[Text]"/>
      <dgm:spPr/>
      <dgm:t>
        <a:bodyPr/>
        <a:lstStyle/>
        <a:p>
          <a:r>
            <a:rPr lang="cs-CZ" dirty="0" smtClean="0"/>
            <a:t>otázky na symptomy</a:t>
          </a:r>
          <a:endParaRPr lang="cs-CZ" dirty="0"/>
        </a:p>
      </dgm:t>
    </dgm:pt>
    <dgm:pt modelId="{E71DC176-C801-4631-BA1C-7B14B767672F}" type="parTrans" cxnId="{2B0947EF-A788-4D15-9EE8-5AF8962EB679}">
      <dgm:prSet/>
      <dgm:spPr/>
      <dgm:t>
        <a:bodyPr/>
        <a:lstStyle/>
        <a:p>
          <a:endParaRPr lang="cs-CZ"/>
        </a:p>
      </dgm:t>
    </dgm:pt>
    <dgm:pt modelId="{DC8E846E-0B31-497B-B77B-6EF402DCA9C5}" type="sibTrans" cxnId="{2B0947EF-A788-4D15-9EE8-5AF8962EB679}">
      <dgm:prSet/>
      <dgm:spPr/>
      <dgm:t>
        <a:bodyPr/>
        <a:lstStyle/>
        <a:p>
          <a:endParaRPr lang="cs-CZ"/>
        </a:p>
      </dgm:t>
    </dgm:pt>
    <dgm:pt modelId="{062ACEA3-70D3-4DAA-915A-AD51CD4F938A}">
      <dgm:prSet phldrT="[Text]"/>
      <dgm:spPr/>
      <dgm:t>
        <a:bodyPr/>
        <a:lstStyle/>
        <a:p>
          <a:r>
            <a:rPr lang="cs-CZ" dirty="0" smtClean="0"/>
            <a:t>Co dělá váš manžel, když  váš syn dělá to, čemu říkáte porucha chování?</a:t>
          </a:r>
          <a:endParaRPr lang="cs-CZ" dirty="0"/>
        </a:p>
      </dgm:t>
    </dgm:pt>
    <dgm:pt modelId="{DFA8C89E-04B3-4C30-A9C6-EDFDDDF966F7}" type="parTrans" cxnId="{2212314B-06F0-4298-A663-65B144A1FB41}">
      <dgm:prSet/>
      <dgm:spPr/>
      <dgm:t>
        <a:bodyPr/>
        <a:lstStyle/>
        <a:p>
          <a:endParaRPr lang="cs-CZ"/>
        </a:p>
      </dgm:t>
    </dgm:pt>
    <dgm:pt modelId="{F0A366C2-B5C4-45FA-949E-2A8DEE74ECB6}" type="sibTrans" cxnId="{2212314B-06F0-4298-A663-65B144A1FB41}">
      <dgm:prSet/>
      <dgm:spPr/>
      <dgm:t>
        <a:bodyPr/>
        <a:lstStyle/>
        <a:p>
          <a:endParaRPr lang="cs-CZ"/>
        </a:p>
      </dgm:t>
    </dgm:pt>
    <dgm:pt modelId="{324D0C51-7744-400F-B427-E12A9FD3C306}">
      <dgm:prSet phldrT="[Text]"/>
      <dgm:spPr/>
      <dgm:t>
        <a:bodyPr/>
        <a:lstStyle/>
        <a:p>
          <a:r>
            <a:rPr lang="cs-CZ" dirty="0" smtClean="0"/>
            <a:t>Jak na to reaguje váš syn?</a:t>
          </a:r>
          <a:endParaRPr lang="cs-CZ" dirty="0"/>
        </a:p>
      </dgm:t>
    </dgm:pt>
    <dgm:pt modelId="{6B9AB731-3509-4354-BABF-E98DD3086EDC}" type="parTrans" cxnId="{7B4C292B-9D4F-4CB8-89A3-6DD99ED42125}">
      <dgm:prSet/>
      <dgm:spPr/>
      <dgm:t>
        <a:bodyPr/>
        <a:lstStyle/>
        <a:p>
          <a:endParaRPr lang="cs-CZ"/>
        </a:p>
      </dgm:t>
    </dgm:pt>
    <dgm:pt modelId="{98E5F3FC-8284-44B6-8E2F-A30384A046D3}" type="sibTrans" cxnId="{7B4C292B-9D4F-4CB8-89A3-6DD99ED42125}">
      <dgm:prSet/>
      <dgm:spPr/>
      <dgm:t>
        <a:bodyPr/>
        <a:lstStyle/>
        <a:p>
          <a:endParaRPr lang="cs-CZ"/>
        </a:p>
      </dgm:t>
    </dgm:pt>
    <dgm:pt modelId="{260465F9-1AC1-4C0A-9EB6-2B7255867ECD}">
      <dgm:prSet phldrT="[Text]"/>
      <dgm:spPr/>
      <dgm:t>
        <a:bodyPr/>
        <a:lstStyle/>
        <a:p>
          <a:r>
            <a:rPr lang="cs-CZ" dirty="0" smtClean="0"/>
            <a:t>vztahový kontext</a:t>
          </a:r>
          <a:endParaRPr lang="cs-CZ" dirty="0"/>
        </a:p>
      </dgm:t>
    </dgm:pt>
    <dgm:pt modelId="{4D4FFFB7-8647-4293-8AB6-81BC053E2766}" type="parTrans" cxnId="{1278DC8F-9BC3-4C8E-93FA-2AFCAB297ADC}">
      <dgm:prSet/>
      <dgm:spPr/>
      <dgm:t>
        <a:bodyPr/>
        <a:lstStyle/>
        <a:p>
          <a:endParaRPr lang="cs-CZ"/>
        </a:p>
      </dgm:t>
    </dgm:pt>
    <dgm:pt modelId="{77B5C9A4-4A94-4BF2-95F6-B5BC80DEFE35}" type="sibTrans" cxnId="{1278DC8F-9BC3-4C8E-93FA-2AFCAB297ADC}">
      <dgm:prSet/>
      <dgm:spPr/>
      <dgm:t>
        <a:bodyPr/>
        <a:lstStyle/>
        <a:p>
          <a:endParaRPr lang="cs-CZ"/>
        </a:p>
      </dgm:t>
    </dgm:pt>
    <dgm:pt modelId="{9EDD69B5-88CE-4668-988B-CA90BA907B01}">
      <dgm:prSet phldrT="[Text]"/>
      <dgm:spPr/>
      <dgm:t>
        <a:bodyPr/>
        <a:lstStyle/>
        <a:p>
          <a:r>
            <a:rPr lang="cs-CZ" dirty="0" smtClean="0"/>
            <a:t>Pro koho je to, co dělá vaše dcera, problémem?</a:t>
          </a:r>
          <a:endParaRPr lang="cs-CZ" dirty="0"/>
        </a:p>
      </dgm:t>
    </dgm:pt>
    <dgm:pt modelId="{6D4A8BFA-3D1C-4D9F-9A98-F248EA6EAA37}" type="parTrans" cxnId="{A7F73ED5-4F64-429E-A622-9EDA697304E3}">
      <dgm:prSet/>
      <dgm:spPr/>
      <dgm:t>
        <a:bodyPr/>
        <a:lstStyle/>
        <a:p>
          <a:endParaRPr lang="cs-CZ"/>
        </a:p>
      </dgm:t>
    </dgm:pt>
    <dgm:pt modelId="{4DC8E76F-BC2F-409E-BB8F-1ABED74CFC77}" type="sibTrans" cxnId="{A7F73ED5-4F64-429E-A622-9EDA697304E3}">
      <dgm:prSet/>
      <dgm:spPr/>
      <dgm:t>
        <a:bodyPr/>
        <a:lstStyle/>
        <a:p>
          <a:endParaRPr lang="cs-CZ"/>
        </a:p>
      </dgm:t>
    </dgm:pt>
    <dgm:pt modelId="{85CEC0D9-0434-42D7-818B-09E2CEFF0BD8}">
      <dgm:prSet phldrT="[Text]"/>
      <dgm:spPr/>
      <dgm:t>
        <a:bodyPr/>
        <a:lstStyle/>
        <a:p>
          <a:r>
            <a:rPr lang="cs-CZ" dirty="0" smtClean="0"/>
            <a:t>Koho to zneklidňuje nejvíce?</a:t>
          </a:r>
          <a:endParaRPr lang="cs-CZ" dirty="0"/>
        </a:p>
      </dgm:t>
    </dgm:pt>
    <dgm:pt modelId="{9E5C9DAD-8E89-4076-82A4-D954E552EDE2}" type="parTrans" cxnId="{F69626EA-43DD-44B7-8CC6-1F47F124FF55}">
      <dgm:prSet/>
      <dgm:spPr/>
      <dgm:t>
        <a:bodyPr/>
        <a:lstStyle/>
        <a:p>
          <a:endParaRPr lang="cs-CZ"/>
        </a:p>
      </dgm:t>
    </dgm:pt>
    <dgm:pt modelId="{068E9E74-AD96-4788-94F3-014E8C0A9E86}" type="sibTrans" cxnId="{F69626EA-43DD-44B7-8CC6-1F47F124FF55}">
      <dgm:prSet/>
      <dgm:spPr/>
      <dgm:t>
        <a:bodyPr/>
        <a:lstStyle/>
        <a:p>
          <a:endParaRPr lang="cs-CZ"/>
        </a:p>
      </dgm:t>
    </dgm:pt>
    <dgm:pt modelId="{60DADB8C-1CAA-4A16-8816-64033284BCC6}">
      <dgm:prSet phldrT="[Text]"/>
      <dgm:spPr/>
      <dgm:t>
        <a:bodyPr/>
        <a:lstStyle/>
        <a:p>
          <a:r>
            <a:rPr lang="cs-CZ" dirty="0" smtClean="0"/>
            <a:t>vztahové vzorce</a:t>
          </a:r>
          <a:endParaRPr lang="cs-CZ" dirty="0"/>
        </a:p>
      </dgm:t>
    </dgm:pt>
    <dgm:pt modelId="{76ED7B12-EABF-4004-B2F9-76B368AB9EBF}" type="parTrans" cxnId="{529F8E31-5D9C-4EDC-B8F4-02E15BE5F418}">
      <dgm:prSet/>
      <dgm:spPr/>
      <dgm:t>
        <a:bodyPr/>
        <a:lstStyle/>
        <a:p>
          <a:endParaRPr lang="cs-CZ"/>
        </a:p>
      </dgm:t>
    </dgm:pt>
    <dgm:pt modelId="{3523252A-3B25-4BD2-939E-7619BE9CB722}" type="sibTrans" cxnId="{529F8E31-5D9C-4EDC-B8F4-02E15BE5F418}">
      <dgm:prSet/>
      <dgm:spPr/>
      <dgm:t>
        <a:bodyPr/>
        <a:lstStyle/>
        <a:p>
          <a:endParaRPr lang="cs-CZ"/>
        </a:p>
      </dgm:t>
    </dgm:pt>
    <dgm:pt modelId="{FEFF0546-4E34-49B2-B58E-47C4DF399000}">
      <dgm:prSet phldrT="[Text]"/>
      <dgm:spPr/>
      <dgm:t>
        <a:bodyPr/>
        <a:lstStyle/>
        <a:p>
          <a:r>
            <a:rPr lang="cs-CZ" dirty="0" smtClean="0"/>
            <a:t>Co myslíte, jak asi vaše žena hodnotí vztah mezi vámi a vaším otcem?</a:t>
          </a:r>
          <a:endParaRPr lang="cs-CZ" dirty="0"/>
        </a:p>
      </dgm:t>
    </dgm:pt>
    <dgm:pt modelId="{16897BC9-9351-4B6C-96F2-97386EC381C4}" type="parTrans" cxnId="{BC9CA2C2-7AE1-433F-A249-91650CC7D9A9}">
      <dgm:prSet/>
      <dgm:spPr/>
      <dgm:t>
        <a:bodyPr/>
        <a:lstStyle/>
        <a:p>
          <a:endParaRPr lang="cs-CZ"/>
        </a:p>
      </dgm:t>
    </dgm:pt>
    <dgm:pt modelId="{7AB8D33C-4C2A-40ED-BC08-EDF98B70FDFE}" type="sibTrans" cxnId="{BC9CA2C2-7AE1-433F-A249-91650CC7D9A9}">
      <dgm:prSet/>
      <dgm:spPr/>
      <dgm:t>
        <a:bodyPr/>
        <a:lstStyle/>
        <a:p>
          <a:endParaRPr lang="cs-CZ"/>
        </a:p>
      </dgm:t>
    </dgm:pt>
    <dgm:pt modelId="{16DE82F1-E41E-4C37-A651-382F676C32A4}">
      <dgm:prSet phldrT="[Text]"/>
      <dgm:spPr/>
      <dgm:t>
        <a:bodyPr/>
        <a:lstStyle/>
        <a:p>
          <a:r>
            <a:rPr lang="cs-CZ" dirty="0" smtClean="0"/>
            <a:t>Předpokládejme, že by vaše dcera vyslovila nahlas, co si myslí o vaší matce – co by nejspíš řekla?</a:t>
          </a:r>
          <a:endParaRPr lang="cs-CZ" dirty="0"/>
        </a:p>
      </dgm:t>
    </dgm:pt>
    <dgm:pt modelId="{31136039-81AA-47B9-A6AD-8920FFEC965C}" type="parTrans" cxnId="{729A3C4B-F384-4EC9-B2AA-750D199D8E0F}">
      <dgm:prSet/>
      <dgm:spPr/>
      <dgm:t>
        <a:bodyPr/>
        <a:lstStyle/>
        <a:p>
          <a:endParaRPr lang="cs-CZ"/>
        </a:p>
      </dgm:t>
    </dgm:pt>
    <dgm:pt modelId="{C0977323-5AD1-41B7-9C87-1FB0091ACFE6}" type="sibTrans" cxnId="{729A3C4B-F384-4EC9-B2AA-750D199D8E0F}">
      <dgm:prSet/>
      <dgm:spPr/>
      <dgm:t>
        <a:bodyPr/>
        <a:lstStyle/>
        <a:p>
          <a:endParaRPr lang="cs-CZ"/>
        </a:p>
      </dgm:t>
    </dgm:pt>
    <dgm:pt modelId="{14AFBC32-F257-46E2-BFBA-F5D5DED65429}">
      <dgm:prSet phldrT="[Text]"/>
      <dgm:spPr/>
      <dgm:t>
        <a:bodyPr/>
        <a:lstStyle/>
        <a:p>
          <a:r>
            <a:rPr lang="cs-CZ" dirty="0" smtClean="0"/>
            <a:t>Jak přesně se váš syn chová jinak, když jej váš manžel označuje za zdravého?</a:t>
          </a:r>
          <a:endParaRPr lang="cs-CZ" dirty="0"/>
        </a:p>
      </dgm:t>
    </dgm:pt>
    <dgm:pt modelId="{63AA1B3F-AB1D-4C0E-9674-EA2C72A0C5B3}" type="parTrans" cxnId="{BC95C000-B918-4FE2-906A-DFCEFD46B3E7}">
      <dgm:prSet/>
      <dgm:spPr/>
      <dgm:t>
        <a:bodyPr/>
        <a:lstStyle/>
        <a:p>
          <a:endParaRPr lang="cs-CZ"/>
        </a:p>
      </dgm:t>
    </dgm:pt>
    <dgm:pt modelId="{0642AA23-AEB8-4A73-B03E-F9BC17F8E45B}" type="sibTrans" cxnId="{BC95C000-B918-4FE2-906A-DFCEFD46B3E7}">
      <dgm:prSet/>
      <dgm:spPr/>
      <dgm:t>
        <a:bodyPr/>
        <a:lstStyle/>
        <a:p>
          <a:endParaRPr lang="cs-CZ"/>
        </a:p>
      </dgm:t>
    </dgm:pt>
    <dgm:pt modelId="{6253F79C-40D4-4922-8205-C01C56E958F7}">
      <dgm:prSet phldrT="[Text]"/>
      <dgm:spPr/>
      <dgm:t>
        <a:bodyPr/>
        <a:lstStyle/>
        <a:p>
          <a:r>
            <a:rPr lang="cs-CZ" dirty="0" smtClean="0"/>
            <a:t>Kdo si v rodině všimne nejdříve, když se to objeví? </a:t>
          </a:r>
          <a:endParaRPr lang="cs-CZ" dirty="0"/>
        </a:p>
      </dgm:t>
    </dgm:pt>
    <dgm:pt modelId="{F4635330-FF8A-4196-A40E-D299F739D2C9}" type="parTrans" cxnId="{E9F7AB91-C097-42E9-B016-2E15EA6E6838}">
      <dgm:prSet/>
      <dgm:spPr/>
      <dgm:t>
        <a:bodyPr/>
        <a:lstStyle/>
        <a:p>
          <a:endParaRPr lang="cs-CZ"/>
        </a:p>
      </dgm:t>
    </dgm:pt>
    <dgm:pt modelId="{512C168B-469C-4822-B2A0-F69C61147C02}" type="sibTrans" cxnId="{E9F7AB91-C097-42E9-B016-2E15EA6E6838}">
      <dgm:prSet/>
      <dgm:spPr/>
      <dgm:t>
        <a:bodyPr/>
        <a:lstStyle/>
        <a:p>
          <a:endParaRPr lang="cs-CZ"/>
        </a:p>
      </dgm:t>
    </dgm:pt>
    <dgm:pt modelId="{93AF17CA-14B9-41B6-8F8B-473E35FA0787}" type="pres">
      <dgm:prSet presAssocID="{B909F182-E38C-41DA-8E55-ED40D26FFC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A7FDDEA-05DB-4FC0-99A4-DEAC958B8A51}" type="pres">
      <dgm:prSet presAssocID="{0D989AF5-5DD6-4F2F-8E1C-C70202DA7384}" presName="linNode" presStyleCnt="0"/>
      <dgm:spPr/>
    </dgm:pt>
    <dgm:pt modelId="{CE069525-5195-458B-9C40-33B6E7E23B61}" type="pres">
      <dgm:prSet presAssocID="{0D989AF5-5DD6-4F2F-8E1C-C70202DA738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407914-90FE-40F0-B6C7-4DA9C7A390E4}" type="pres">
      <dgm:prSet presAssocID="{0D989AF5-5DD6-4F2F-8E1C-C70202DA738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EC0287-E1DF-4CDF-866E-BF4E67382955}" type="pres">
      <dgm:prSet presAssocID="{DC8E846E-0B31-497B-B77B-6EF402DCA9C5}" presName="sp" presStyleCnt="0"/>
      <dgm:spPr/>
    </dgm:pt>
    <dgm:pt modelId="{5105F7BF-5DBD-4AEC-B74F-A5329C3361EC}" type="pres">
      <dgm:prSet presAssocID="{260465F9-1AC1-4C0A-9EB6-2B7255867ECD}" presName="linNode" presStyleCnt="0"/>
      <dgm:spPr/>
    </dgm:pt>
    <dgm:pt modelId="{31485E5A-EF5D-403F-8013-B088CF369CA1}" type="pres">
      <dgm:prSet presAssocID="{260465F9-1AC1-4C0A-9EB6-2B7255867EC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49D5BF-EDA0-46B2-92C0-BF8A4B9D90B7}" type="pres">
      <dgm:prSet presAssocID="{260465F9-1AC1-4C0A-9EB6-2B7255867EC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361722-8E16-440A-AECD-C102C613416D}" type="pres">
      <dgm:prSet presAssocID="{77B5C9A4-4A94-4BF2-95F6-B5BC80DEFE35}" presName="sp" presStyleCnt="0"/>
      <dgm:spPr/>
    </dgm:pt>
    <dgm:pt modelId="{27FDC008-5D55-4D07-A310-A8ADE93D4309}" type="pres">
      <dgm:prSet presAssocID="{60DADB8C-1CAA-4A16-8816-64033284BCC6}" presName="linNode" presStyleCnt="0"/>
      <dgm:spPr/>
    </dgm:pt>
    <dgm:pt modelId="{951611D1-95BD-4401-B935-12992B5733A0}" type="pres">
      <dgm:prSet presAssocID="{60DADB8C-1CAA-4A16-8816-64033284BCC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F38068-1B4D-4142-A382-CE359A729EE4}" type="pres">
      <dgm:prSet presAssocID="{60DADB8C-1CAA-4A16-8816-64033284BCC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C9CA2C2-7AE1-433F-A249-91650CC7D9A9}" srcId="{60DADB8C-1CAA-4A16-8816-64033284BCC6}" destId="{FEFF0546-4E34-49B2-B58E-47C4DF399000}" srcOrd="0" destOrd="0" parTransId="{16897BC9-9351-4B6C-96F2-97386EC381C4}" sibTransId="{7AB8D33C-4C2A-40ED-BC08-EDF98B70FDFE}"/>
    <dgm:cxn modelId="{5FC9CA93-3EB1-4451-B650-E32BDC5686E1}" type="presOf" srcId="{9EDD69B5-88CE-4668-988B-CA90BA907B01}" destId="{EB49D5BF-EDA0-46B2-92C0-BF8A4B9D90B7}" srcOrd="0" destOrd="0" presId="urn:microsoft.com/office/officeart/2005/8/layout/vList5"/>
    <dgm:cxn modelId="{640EFD5F-6EB4-4CD8-ADDB-7E13E316AAC4}" type="presOf" srcId="{FEFF0546-4E34-49B2-B58E-47C4DF399000}" destId="{84F38068-1B4D-4142-A382-CE359A729EE4}" srcOrd="0" destOrd="0" presId="urn:microsoft.com/office/officeart/2005/8/layout/vList5"/>
    <dgm:cxn modelId="{FDD9B153-25F9-4CC5-B065-0176644BF861}" type="presOf" srcId="{062ACEA3-70D3-4DAA-915A-AD51CD4F938A}" destId="{78407914-90FE-40F0-B6C7-4DA9C7A390E4}" srcOrd="0" destOrd="0" presId="urn:microsoft.com/office/officeart/2005/8/layout/vList5"/>
    <dgm:cxn modelId="{A18F573E-0BB9-48EC-9B9E-EDEEBCAAE619}" type="presOf" srcId="{6253F79C-40D4-4922-8205-C01C56E958F7}" destId="{EB49D5BF-EDA0-46B2-92C0-BF8A4B9D90B7}" srcOrd="0" destOrd="2" presId="urn:microsoft.com/office/officeart/2005/8/layout/vList5"/>
    <dgm:cxn modelId="{7B4C292B-9D4F-4CB8-89A3-6DD99ED42125}" srcId="{0D989AF5-5DD6-4F2F-8E1C-C70202DA7384}" destId="{324D0C51-7744-400F-B427-E12A9FD3C306}" srcOrd="1" destOrd="0" parTransId="{6B9AB731-3509-4354-BABF-E98DD3086EDC}" sibTransId="{98E5F3FC-8284-44B6-8E2F-A30384A046D3}"/>
    <dgm:cxn modelId="{E2CCD1C0-A867-4213-ACBF-E1C40F5E4EDF}" type="presOf" srcId="{0D989AF5-5DD6-4F2F-8E1C-C70202DA7384}" destId="{CE069525-5195-458B-9C40-33B6E7E23B61}" srcOrd="0" destOrd="0" presId="urn:microsoft.com/office/officeart/2005/8/layout/vList5"/>
    <dgm:cxn modelId="{729A3C4B-F384-4EC9-B2AA-750D199D8E0F}" srcId="{60DADB8C-1CAA-4A16-8816-64033284BCC6}" destId="{16DE82F1-E41E-4C37-A651-382F676C32A4}" srcOrd="1" destOrd="0" parTransId="{31136039-81AA-47B9-A6AD-8920FFEC965C}" sibTransId="{C0977323-5AD1-41B7-9C87-1FB0091ACFE6}"/>
    <dgm:cxn modelId="{BC95C000-B918-4FE2-906A-DFCEFD46B3E7}" srcId="{0D989AF5-5DD6-4F2F-8E1C-C70202DA7384}" destId="{14AFBC32-F257-46E2-BFBA-F5D5DED65429}" srcOrd="2" destOrd="0" parTransId="{63AA1B3F-AB1D-4C0E-9674-EA2C72A0C5B3}" sibTransId="{0642AA23-AEB8-4A73-B03E-F9BC17F8E45B}"/>
    <dgm:cxn modelId="{E9F7AB91-C097-42E9-B016-2E15EA6E6838}" srcId="{260465F9-1AC1-4C0A-9EB6-2B7255867ECD}" destId="{6253F79C-40D4-4922-8205-C01C56E958F7}" srcOrd="2" destOrd="0" parTransId="{F4635330-FF8A-4196-A40E-D299F739D2C9}" sibTransId="{512C168B-469C-4822-B2A0-F69C61147C02}"/>
    <dgm:cxn modelId="{529F8E31-5D9C-4EDC-B8F4-02E15BE5F418}" srcId="{B909F182-E38C-41DA-8E55-ED40D26FFC4C}" destId="{60DADB8C-1CAA-4A16-8816-64033284BCC6}" srcOrd="2" destOrd="0" parTransId="{76ED7B12-EABF-4004-B2F9-76B368AB9EBF}" sibTransId="{3523252A-3B25-4BD2-939E-7619BE9CB722}"/>
    <dgm:cxn modelId="{840330D7-9910-499F-B3F1-3334235D2B1B}" type="presOf" srcId="{260465F9-1AC1-4C0A-9EB6-2B7255867ECD}" destId="{31485E5A-EF5D-403F-8013-B088CF369CA1}" srcOrd="0" destOrd="0" presId="urn:microsoft.com/office/officeart/2005/8/layout/vList5"/>
    <dgm:cxn modelId="{F69626EA-43DD-44B7-8CC6-1F47F124FF55}" srcId="{260465F9-1AC1-4C0A-9EB6-2B7255867ECD}" destId="{85CEC0D9-0434-42D7-818B-09E2CEFF0BD8}" srcOrd="1" destOrd="0" parTransId="{9E5C9DAD-8E89-4076-82A4-D954E552EDE2}" sibTransId="{068E9E74-AD96-4788-94F3-014E8C0A9E86}"/>
    <dgm:cxn modelId="{5016662C-9B86-41E4-BE3F-C4575684EB62}" type="presOf" srcId="{85CEC0D9-0434-42D7-818B-09E2CEFF0BD8}" destId="{EB49D5BF-EDA0-46B2-92C0-BF8A4B9D90B7}" srcOrd="0" destOrd="1" presId="urn:microsoft.com/office/officeart/2005/8/layout/vList5"/>
    <dgm:cxn modelId="{1278DC8F-9BC3-4C8E-93FA-2AFCAB297ADC}" srcId="{B909F182-E38C-41DA-8E55-ED40D26FFC4C}" destId="{260465F9-1AC1-4C0A-9EB6-2B7255867ECD}" srcOrd="1" destOrd="0" parTransId="{4D4FFFB7-8647-4293-8AB6-81BC053E2766}" sibTransId="{77B5C9A4-4A94-4BF2-95F6-B5BC80DEFE35}"/>
    <dgm:cxn modelId="{36C6739C-015E-41EA-BD0D-E282F5D7E68D}" type="presOf" srcId="{60DADB8C-1CAA-4A16-8816-64033284BCC6}" destId="{951611D1-95BD-4401-B935-12992B5733A0}" srcOrd="0" destOrd="0" presId="urn:microsoft.com/office/officeart/2005/8/layout/vList5"/>
    <dgm:cxn modelId="{7023652F-841D-44D1-A7E2-427B0F4634A3}" type="presOf" srcId="{16DE82F1-E41E-4C37-A651-382F676C32A4}" destId="{84F38068-1B4D-4142-A382-CE359A729EE4}" srcOrd="0" destOrd="1" presId="urn:microsoft.com/office/officeart/2005/8/layout/vList5"/>
    <dgm:cxn modelId="{2B0947EF-A788-4D15-9EE8-5AF8962EB679}" srcId="{B909F182-E38C-41DA-8E55-ED40D26FFC4C}" destId="{0D989AF5-5DD6-4F2F-8E1C-C70202DA7384}" srcOrd="0" destOrd="0" parTransId="{E71DC176-C801-4631-BA1C-7B14B767672F}" sibTransId="{DC8E846E-0B31-497B-B77B-6EF402DCA9C5}"/>
    <dgm:cxn modelId="{37419191-2956-4228-A7C2-9BAB37ACD83F}" type="presOf" srcId="{B909F182-E38C-41DA-8E55-ED40D26FFC4C}" destId="{93AF17CA-14B9-41B6-8F8B-473E35FA0787}" srcOrd="0" destOrd="0" presId="urn:microsoft.com/office/officeart/2005/8/layout/vList5"/>
    <dgm:cxn modelId="{A7F73ED5-4F64-429E-A622-9EDA697304E3}" srcId="{260465F9-1AC1-4C0A-9EB6-2B7255867ECD}" destId="{9EDD69B5-88CE-4668-988B-CA90BA907B01}" srcOrd="0" destOrd="0" parTransId="{6D4A8BFA-3D1C-4D9F-9A98-F248EA6EAA37}" sibTransId="{4DC8E76F-BC2F-409E-BB8F-1ABED74CFC77}"/>
    <dgm:cxn modelId="{FB720EE2-A5AE-4E50-A977-436A71CD8321}" type="presOf" srcId="{14AFBC32-F257-46E2-BFBA-F5D5DED65429}" destId="{78407914-90FE-40F0-B6C7-4DA9C7A390E4}" srcOrd="0" destOrd="2" presId="urn:microsoft.com/office/officeart/2005/8/layout/vList5"/>
    <dgm:cxn modelId="{ABF58F72-2448-444F-8605-CDDF41C2E736}" type="presOf" srcId="{324D0C51-7744-400F-B427-E12A9FD3C306}" destId="{78407914-90FE-40F0-B6C7-4DA9C7A390E4}" srcOrd="0" destOrd="1" presId="urn:microsoft.com/office/officeart/2005/8/layout/vList5"/>
    <dgm:cxn modelId="{2212314B-06F0-4298-A663-65B144A1FB41}" srcId="{0D989AF5-5DD6-4F2F-8E1C-C70202DA7384}" destId="{062ACEA3-70D3-4DAA-915A-AD51CD4F938A}" srcOrd="0" destOrd="0" parTransId="{DFA8C89E-04B3-4C30-A9C6-EDFDDDF966F7}" sibTransId="{F0A366C2-B5C4-45FA-949E-2A8DEE74ECB6}"/>
    <dgm:cxn modelId="{D2F5C53E-A1CA-452B-8301-D5F3E208CBBB}" type="presParOf" srcId="{93AF17CA-14B9-41B6-8F8B-473E35FA0787}" destId="{EA7FDDEA-05DB-4FC0-99A4-DEAC958B8A51}" srcOrd="0" destOrd="0" presId="urn:microsoft.com/office/officeart/2005/8/layout/vList5"/>
    <dgm:cxn modelId="{8A7F8A8B-A34E-47D6-AE84-AB70C7032DEC}" type="presParOf" srcId="{EA7FDDEA-05DB-4FC0-99A4-DEAC958B8A51}" destId="{CE069525-5195-458B-9C40-33B6E7E23B61}" srcOrd="0" destOrd="0" presId="urn:microsoft.com/office/officeart/2005/8/layout/vList5"/>
    <dgm:cxn modelId="{356012CC-7732-4C87-B6F2-CCD553EFA9DB}" type="presParOf" srcId="{EA7FDDEA-05DB-4FC0-99A4-DEAC958B8A51}" destId="{78407914-90FE-40F0-B6C7-4DA9C7A390E4}" srcOrd="1" destOrd="0" presId="urn:microsoft.com/office/officeart/2005/8/layout/vList5"/>
    <dgm:cxn modelId="{B2FEB4DB-2CEE-4A82-B86C-32777807EE10}" type="presParOf" srcId="{93AF17CA-14B9-41B6-8F8B-473E35FA0787}" destId="{BAEC0287-E1DF-4CDF-866E-BF4E67382955}" srcOrd="1" destOrd="0" presId="urn:microsoft.com/office/officeart/2005/8/layout/vList5"/>
    <dgm:cxn modelId="{66EAD525-3F71-43A0-B53F-AF5399E5B9AF}" type="presParOf" srcId="{93AF17CA-14B9-41B6-8F8B-473E35FA0787}" destId="{5105F7BF-5DBD-4AEC-B74F-A5329C3361EC}" srcOrd="2" destOrd="0" presId="urn:microsoft.com/office/officeart/2005/8/layout/vList5"/>
    <dgm:cxn modelId="{FF2BD35E-C486-4C68-92C4-25F42FD94FD3}" type="presParOf" srcId="{5105F7BF-5DBD-4AEC-B74F-A5329C3361EC}" destId="{31485E5A-EF5D-403F-8013-B088CF369CA1}" srcOrd="0" destOrd="0" presId="urn:microsoft.com/office/officeart/2005/8/layout/vList5"/>
    <dgm:cxn modelId="{ECCBB57B-2FDD-4ABE-8180-C2B65EC16E4A}" type="presParOf" srcId="{5105F7BF-5DBD-4AEC-B74F-A5329C3361EC}" destId="{EB49D5BF-EDA0-46B2-92C0-BF8A4B9D90B7}" srcOrd="1" destOrd="0" presId="urn:microsoft.com/office/officeart/2005/8/layout/vList5"/>
    <dgm:cxn modelId="{E33F6015-B5B0-4818-9F9F-FA10CDB8E4AA}" type="presParOf" srcId="{93AF17CA-14B9-41B6-8F8B-473E35FA0787}" destId="{38361722-8E16-440A-AECD-C102C613416D}" srcOrd="3" destOrd="0" presId="urn:microsoft.com/office/officeart/2005/8/layout/vList5"/>
    <dgm:cxn modelId="{5E974793-1855-4147-A6B1-90234407C1A2}" type="presParOf" srcId="{93AF17CA-14B9-41B6-8F8B-473E35FA0787}" destId="{27FDC008-5D55-4D07-A310-A8ADE93D4309}" srcOrd="4" destOrd="0" presId="urn:microsoft.com/office/officeart/2005/8/layout/vList5"/>
    <dgm:cxn modelId="{E25EADDA-643C-4CB9-8812-3E080A96843F}" type="presParOf" srcId="{27FDC008-5D55-4D07-A310-A8ADE93D4309}" destId="{951611D1-95BD-4401-B935-12992B5733A0}" srcOrd="0" destOrd="0" presId="urn:microsoft.com/office/officeart/2005/8/layout/vList5"/>
    <dgm:cxn modelId="{2C03880E-FB71-44B1-A7DE-B0E302B1E1E6}" type="presParOf" srcId="{27FDC008-5D55-4D07-A310-A8ADE93D4309}" destId="{84F38068-1B4D-4142-A382-CE359A729EE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63B485-F1C4-4625-A713-F936A19576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8BC8CF5-1725-45AC-A247-463EEEF8D963}">
      <dgm:prSet phldrT="[Text]"/>
      <dgm:spPr/>
      <dgm:t>
        <a:bodyPr/>
        <a:lstStyle/>
        <a:p>
          <a:r>
            <a:rPr lang="cs-CZ" dirty="0" smtClean="0"/>
            <a:t>klasifikační otázky</a:t>
          </a:r>
          <a:endParaRPr lang="cs-CZ" dirty="0"/>
        </a:p>
      </dgm:t>
    </dgm:pt>
    <dgm:pt modelId="{41C7AC91-D043-443F-8FDA-5FC2BE3E6DDC}" type="parTrans" cxnId="{F9ED2FAB-C533-421A-A018-9542E0B9F8EE}">
      <dgm:prSet/>
      <dgm:spPr/>
      <dgm:t>
        <a:bodyPr/>
        <a:lstStyle/>
        <a:p>
          <a:endParaRPr lang="cs-CZ"/>
        </a:p>
      </dgm:t>
    </dgm:pt>
    <dgm:pt modelId="{36E24C2B-4DE4-410C-B0FB-525DDEAC3940}" type="sibTrans" cxnId="{F9ED2FAB-C533-421A-A018-9542E0B9F8EE}">
      <dgm:prSet/>
      <dgm:spPr/>
      <dgm:t>
        <a:bodyPr/>
        <a:lstStyle/>
        <a:p>
          <a:endParaRPr lang="cs-CZ"/>
        </a:p>
      </dgm:t>
    </dgm:pt>
    <dgm:pt modelId="{517860A1-44DD-4106-AD88-20C3B9D5E94B}">
      <dgm:prSet phldrT="[Text]"/>
      <dgm:spPr/>
      <dgm:t>
        <a:bodyPr/>
        <a:lstStyle/>
        <a:p>
          <a:r>
            <a:rPr lang="cs-CZ" dirty="0" smtClean="0"/>
            <a:t>Koho z okruhu pracovníků si vedoucí podle vašeho názoru cení nejvíce a koho si cení nejméně?</a:t>
          </a:r>
          <a:endParaRPr lang="cs-CZ" dirty="0"/>
        </a:p>
      </dgm:t>
    </dgm:pt>
    <dgm:pt modelId="{EFC635B9-2D4F-405C-9C03-64B9100145E5}" type="parTrans" cxnId="{E5C405AE-110C-443B-8F98-820DE3E81DE9}">
      <dgm:prSet/>
      <dgm:spPr/>
      <dgm:t>
        <a:bodyPr/>
        <a:lstStyle/>
        <a:p>
          <a:endParaRPr lang="cs-CZ"/>
        </a:p>
      </dgm:t>
    </dgm:pt>
    <dgm:pt modelId="{B0AFD2D5-828E-43B3-BB0E-11283884A80E}" type="sibTrans" cxnId="{E5C405AE-110C-443B-8F98-820DE3E81DE9}">
      <dgm:prSet/>
      <dgm:spPr/>
      <dgm:t>
        <a:bodyPr/>
        <a:lstStyle/>
        <a:p>
          <a:endParaRPr lang="cs-CZ"/>
        </a:p>
      </dgm:t>
    </dgm:pt>
    <dgm:pt modelId="{0BDB1DB1-26B9-40CB-A803-4A0139E00180}">
      <dgm:prSet phldrT="[Text]"/>
      <dgm:spPr/>
      <dgm:t>
        <a:bodyPr/>
        <a:lstStyle/>
        <a:p>
          <a:r>
            <a:rPr lang="cs-CZ" dirty="0" smtClean="0"/>
            <a:t>Kdo dnes přišel s největším optimismem, kdo je nejskeptičtější?</a:t>
          </a:r>
          <a:endParaRPr lang="cs-CZ" dirty="0"/>
        </a:p>
      </dgm:t>
    </dgm:pt>
    <dgm:pt modelId="{679B53CC-6E73-43A7-BCE4-27D466B6B5AA}" type="parTrans" cxnId="{DD7F25B0-8F3C-45F9-9AA7-8D987FE4710D}">
      <dgm:prSet/>
      <dgm:spPr/>
      <dgm:t>
        <a:bodyPr/>
        <a:lstStyle/>
        <a:p>
          <a:endParaRPr lang="cs-CZ"/>
        </a:p>
      </dgm:t>
    </dgm:pt>
    <dgm:pt modelId="{6CA59952-4335-4734-9705-3E9E1B84A67A}" type="sibTrans" cxnId="{DD7F25B0-8F3C-45F9-9AA7-8D987FE4710D}">
      <dgm:prSet/>
      <dgm:spPr/>
      <dgm:t>
        <a:bodyPr/>
        <a:lstStyle/>
        <a:p>
          <a:endParaRPr lang="cs-CZ"/>
        </a:p>
      </dgm:t>
    </dgm:pt>
    <dgm:pt modelId="{D3110376-2A68-4B8E-8BAF-22991EA8582F}">
      <dgm:prSet phldrT="[Text]"/>
      <dgm:spPr/>
      <dgm:t>
        <a:bodyPr/>
        <a:lstStyle/>
        <a:p>
          <a:r>
            <a:rPr lang="cs-CZ" dirty="0" smtClean="0"/>
            <a:t>otázky na procenta</a:t>
          </a:r>
          <a:endParaRPr lang="cs-CZ" dirty="0"/>
        </a:p>
      </dgm:t>
    </dgm:pt>
    <dgm:pt modelId="{EC207900-8D46-4FAF-A812-B3CC3624924C}" type="parTrans" cxnId="{855D8406-5E9D-4909-8054-4BBFF069094E}">
      <dgm:prSet/>
      <dgm:spPr/>
      <dgm:t>
        <a:bodyPr/>
        <a:lstStyle/>
        <a:p>
          <a:endParaRPr lang="cs-CZ"/>
        </a:p>
      </dgm:t>
    </dgm:pt>
    <dgm:pt modelId="{BBB49F69-FDB0-4543-8716-06A81E998943}" type="sibTrans" cxnId="{855D8406-5E9D-4909-8054-4BBFF069094E}">
      <dgm:prSet/>
      <dgm:spPr/>
      <dgm:t>
        <a:bodyPr/>
        <a:lstStyle/>
        <a:p>
          <a:endParaRPr lang="cs-CZ"/>
        </a:p>
      </dgm:t>
    </dgm:pt>
    <dgm:pt modelId="{FE097443-CF89-4B09-8E85-7C2602ECE0A1}">
      <dgm:prSet phldrT="[Text]"/>
      <dgm:spPr/>
      <dgm:t>
        <a:bodyPr/>
        <a:lstStyle/>
        <a:p>
          <a:r>
            <a:rPr lang="cs-CZ" dirty="0" smtClean="0"/>
            <a:t>Za jak pevné – na škále 0 až 100% - považujete své rozhodnutí dát výpověď?</a:t>
          </a:r>
          <a:endParaRPr lang="cs-CZ" dirty="0"/>
        </a:p>
      </dgm:t>
    </dgm:pt>
    <dgm:pt modelId="{BE749648-A28F-4F80-9B49-769DC0BDE4FB}" type="parTrans" cxnId="{15F1D0CA-B741-4BF8-B7C0-78BA2714E961}">
      <dgm:prSet/>
      <dgm:spPr/>
      <dgm:t>
        <a:bodyPr/>
        <a:lstStyle/>
        <a:p>
          <a:endParaRPr lang="cs-CZ"/>
        </a:p>
      </dgm:t>
    </dgm:pt>
    <dgm:pt modelId="{F1A4AE4F-5AA5-44EA-B621-811295CE93C9}" type="sibTrans" cxnId="{15F1D0CA-B741-4BF8-B7C0-78BA2714E961}">
      <dgm:prSet/>
      <dgm:spPr/>
      <dgm:t>
        <a:bodyPr/>
        <a:lstStyle/>
        <a:p>
          <a:endParaRPr lang="cs-CZ"/>
        </a:p>
      </dgm:t>
    </dgm:pt>
    <dgm:pt modelId="{82B34566-E4D7-48A4-9206-435C1ADC6124}">
      <dgm:prSet phldrT="[Text]"/>
      <dgm:spPr/>
      <dgm:t>
        <a:bodyPr/>
        <a:lstStyle/>
        <a:p>
          <a:r>
            <a:rPr lang="cs-CZ" dirty="0" smtClean="0"/>
            <a:t>Z kolika procent to považujete za… a z kolika procent naopak za…?</a:t>
          </a:r>
          <a:endParaRPr lang="cs-CZ" dirty="0"/>
        </a:p>
      </dgm:t>
    </dgm:pt>
    <dgm:pt modelId="{0B34D922-2269-4F34-BACD-DE55792650A4}" type="parTrans" cxnId="{7B27E142-4227-4DFD-B160-F732F66F9BC8}">
      <dgm:prSet/>
      <dgm:spPr/>
      <dgm:t>
        <a:bodyPr/>
        <a:lstStyle/>
        <a:p>
          <a:endParaRPr lang="cs-CZ"/>
        </a:p>
      </dgm:t>
    </dgm:pt>
    <dgm:pt modelId="{293DE990-0289-4C64-B79B-CFC3F3D519E5}" type="sibTrans" cxnId="{7B27E142-4227-4DFD-B160-F732F66F9BC8}">
      <dgm:prSet/>
      <dgm:spPr/>
      <dgm:t>
        <a:bodyPr/>
        <a:lstStyle/>
        <a:p>
          <a:endParaRPr lang="cs-CZ"/>
        </a:p>
      </dgm:t>
    </dgm:pt>
    <dgm:pt modelId="{FF144FFE-6041-46EB-B951-E8C95BC377A9}">
      <dgm:prSet phldrT="[Text]"/>
      <dgm:spPr/>
      <dgm:t>
        <a:bodyPr/>
        <a:lstStyle/>
        <a:p>
          <a:r>
            <a:rPr lang="cs-CZ" dirty="0" smtClean="0"/>
            <a:t>dotazy na shodu</a:t>
          </a:r>
          <a:endParaRPr lang="cs-CZ" dirty="0"/>
        </a:p>
      </dgm:t>
    </dgm:pt>
    <dgm:pt modelId="{BB679944-80A7-4EC8-802D-777D32257A0B}" type="parTrans" cxnId="{7C020F72-9D1C-41DE-B712-07095ABD815E}">
      <dgm:prSet/>
      <dgm:spPr/>
      <dgm:t>
        <a:bodyPr/>
        <a:lstStyle/>
        <a:p>
          <a:endParaRPr lang="cs-CZ"/>
        </a:p>
      </dgm:t>
    </dgm:pt>
    <dgm:pt modelId="{32892D94-050B-4FA0-8329-D265E10C38E8}" type="sibTrans" cxnId="{7C020F72-9D1C-41DE-B712-07095ABD815E}">
      <dgm:prSet/>
      <dgm:spPr/>
      <dgm:t>
        <a:bodyPr/>
        <a:lstStyle/>
        <a:p>
          <a:endParaRPr lang="cs-CZ"/>
        </a:p>
      </dgm:t>
    </dgm:pt>
    <dgm:pt modelId="{6F857B12-558B-4CE2-B188-E967AE1E9B87}">
      <dgm:prSet phldrT="[Text]"/>
      <dgm:spPr/>
      <dgm:t>
        <a:bodyPr/>
        <a:lstStyle/>
        <a:p>
          <a:r>
            <a:rPr lang="cs-CZ" dirty="0" smtClean="0"/>
            <a:t>Vidíte to přesně tak, nebo jinak?</a:t>
          </a:r>
          <a:endParaRPr lang="cs-CZ" dirty="0"/>
        </a:p>
      </dgm:t>
    </dgm:pt>
    <dgm:pt modelId="{7123527F-FCC8-4D73-8ADB-2798E6A37E1C}" type="parTrans" cxnId="{FEAECD15-6696-43BB-924A-50E298477EBA}">
      <dgm:prSet/>
      <dgm:spPr/>
      <dgm:t>
        <a:bodyPr/>
        <a:lstStyle/>
        <a:p>
          <a:endParaRPr lang="cs-CZ"/>
        </a:p>
      </dgm:t>
    </dgm:pt>
    <dgm:pt modelId="{B9E90811-9D52-4DBF-AC6E-B9A50181A16A}" type="sibTrans" cxnId="{FEAECD15-6696-43BB-924A-50E298477EBA}">
      <dgm:prSet/>
      <dgm:spPr/>
      <dgm:t>
        <a:bodyPr/>
        <a:lstStyle/>
        <a:p>
          <a:endParaRPr lang="cs-CZ"/>
        </a:p>
      </dgm:t>
    </dgm:pt>
    <dgm:pt modelId="{B9AAE7DE-6451-40AE-B68B-64142CF02EFB}">
      <dgm:prSet phldrT="[Text]"/>
      <dgm:spPr/>
      <dgm:t>
        <a:bodyPr/>
        <a:lstStyle/>
        <a:p>
          <a:r>
            <a:rPr lang="cs-CZ" dirty="0" smtClean="0"/>
            <a:t>Vidíte to jako vaše kolegyně, nebo byste ji spíše odporoval?</a:t>
          </a:r>
          <a:endParaRPr lang="cs-CZ" dirty="0"/>
        </a:p>
      </dgm:t>
    </dgm:pt>
    <dgm:pt modelId="{654505E3-A689-4914-A222-3800666A54A2}" type="parTrans" cxnId="{997930A7-7DE8-49E2-A48E-6722AC1A561E}">
      <dgm:prSet/>
      <dgm:spPr/>
      <dgm:t>
        <a:bodyPr/>
        <a:lstStyle/>
        <a:p>
          <a:endParaRPr lang="cs-CZ"/>
        </a:p>
      </dgm:t>
    </dgm:pt>
    <dgm:pt modelId="{BEBC99FD-2FA2-4F6D-8B80-67FB1633588C}" type="sibTrans" cxnId="{997930A7-7DE8-49E2-A48E-6722AC1A561E}">
      <dgm:prSet/>
      <dgm:spPr/>
      <dgm:t>
        <a:bodyPr/>
        <a:lstStyle/>
        <a:p>
          <a:endParaRPr lang="cs-CZ"/>
        </a:p>
      </dgm:t>
    </dgm:pt>
    <dgm:pt modelId="{88E7B3EE-5B23-4F74-B009-1BAC7349077C}">
      <dgm:prSet phldrT="[Text]"/>
      <dgm:spPr/>
      <dgm:t>
        <a:bodyPr/>
        <a:lstStyle/>
        <a:p>
          <a:r>
            <a:rPr lang="cs-CZ" dirty="0" smtClean="0"/>
            <a:t>Přesnější diferenciace myšlenek, přesvědčení, konceptů …</a:t>
          </a:r>
          <a:endParaRPr lang="cs-CZ" dirty="0"/>
        </a:p>
      </dgm:t>
    </dgm:pt>
    <dgm:pt modelId="{94FFE3C6-D815-4B83-8C6F-A593FCE26624}" type="parTrans" cxnId="{7572BF5C-765F-457D-876C-672815DB378C}">
      <dgm:prSet/>
      <dgm:spPr/>
    </dgm:pt>
    <dgm:pt modelId="{BAF21493-F2D9-4096-8126-A8B7D7D1D864}" type="sibTrans" cxnId="{7572BF5C-765F-457D-876C-672815DB378C}">
      <dgm:prSet/>
      <dgm:spPr/>
    </dgm:pt>
    <dgm:pt modelId="{FCDF029E-49B6-4FCE-A061-099C1C4C5AA3}">
      <dgm:prSet phldrT="[Text]"/>
      <dgm:spPr/>
      <dgm:t>
        <a:bodyPr/>
        <a:lstStyle/>
        <a:p>
          <a:r>
            <a:rPr lang="cs-CZ" dirty="0" smtClean="0"/>
            <a:t>srovnávání</a:t>
          </a:r>
          <a:endParaRPr lang="cs-CZ" dirty="0"/>
        </a:p>
      </dgm:t>
    </dgm:pt>
    <dgm:pt modelId="{3E0CCDA0-1B30-4B82-B0F7-A01EE73773FE}" type="parTrans" cxnId="{84860A8F-8530-47F4-80C1-A60F74110061}">
      <dgm:prSet/>
      <dgm:spPr/>
    </dgm:pt>
    <dgm:pt modelId="{DCC019CE-EA96-480E-A5CA-AE7CA58BE750}" type="sibTrans" cxnId="{84860A8F-8530-47F4-80C1-A60F74110061}">
      <dgm:prSet/>
      <dgm:spPr/>
    </dgm:pt>
    <dgm:pt modelId="{FFFDCAD8-D3A6-41E5-9D62-A1AA5E9F4EA8}">
      <dgm:prSet phldrT="[Text]"/>
      <dgm:spPr/>
      <dgm:t>
        <a:bodyPr/>
        <a:lstStyle/>
        <a:p>
          <a:r>
            <a:rPr lang="cs-CZ" dirty="0" smtClean="0"/>
            <a:t>Jak to vidíte jako nejstarší člen církevního společenství: Sympatizuje farář více s věřícími, kteří zastávají tradiční hodnoty, nebo s věřícími, kteří mají modernější názory?</a:t>
          </a:r>
          <a:endParaRPr lang="cs-CZ" dirty="0"/>
        </a:p>
      </dgm:t>
    </dgm:pt>
    <dgm:pt modelId="{198FB9CC-B62D-4B39-8585-EF527CE5A269}" type="parTrans" cxnId="{12B96DAD-F6A1-4E7D-82F1-6B62350E5978}">
      <dgm:prSet/>
      <dgm:spPr/>
    </dgm:pt>
    <dgm:pt modelId="{31D04A6C-CAE8-4BC3-BBB3-062A154AFD7E}" type="sibTrans" cxnId="{12B96DAD-F6A1-4E7D-82F1-6B62350E5978}">
      <dgm:prSet/>
      <dgm:spPr/>
    </dgm:pt>
    <dgm:pt modelId="{BF3F6D1F-AF31-4293-B641-FBD72757769C}" type="pres">
      <dgm:prSet presAssocID="{5463B485-F1C4-4625-A713-F936A19576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261B19E-934A-44B0-9CD0-4355934D2285}" type="pres">
      <dgm:prSet presAssocID="{F8BC8CF5-1725-45AC-A247-463EEEF8D963}" presName="linNode" presStyleCnt="0"/>
      <dgm:spPr/>
    </dgm:pt>
    <dgm:pt modelId="{4572F267-B05C-4933-913F-7649053BC76A}" type="pres">
      <dgm:prSet presAssocID="{F8BC8CF5-1725-45AC-A247-463EEEF8D963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A877E8-EF10-4861-937C-6337098F359F}" type="pres">
      <dgm:prSet presAssocID="{F8BC8CF5-1725-45AC-A247-463EEEF8D963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239D9A-C94F-4946-B8F7-3FE3196FECB5}" type="pres">
      <dgm:prSet presAssocID="{36E24C2B-4DE4-410C-B0FB-525DDEAC3940}" presName="sp" presStyleCnt="0"/>
      <dgm:spPr/>
    </dgm:pt>
    <dgm:pt modelId="{8DEE7D7A-49C5-42D6-947E-95F0EE6F1531}" type="pres">
      <dgm:prSet presAssocID="{D3110376-2A68-4B8E-8BAF-22991EA8582F}" presName="linNode" presStyleCnt="0"/>
      <dgm:spPr/>
    </dgm:pt>
    <dgm:pt modelId="{CBD114BB-6B8F-493E-A718-7BD94434A0E5}" type="pres">
      <dgm:prSet presAssocID="{D3110376-2A68-4B8E-8BAF-22991EA8582F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056368-FED6-4DAC-9E5B-9D34014A1F6A}" type="pres">
      <dgm:prSet presAssocID="{D3110376-2A68-4B8E-8BAF-22991EA8582F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6D8ED3-EE29-4585-B743-97B4E5D5A397}" type="pres">
      <dgm:prSet presAssocID="{BBB49F69-FDB0-4543-8716-06A81E998943}" presName="sp" presStyleCnt="0"/>
      <dgm:spPr/>
    </dgm:pt>
    <dgm:pt modelId="{021F22F7-EF19-4332-9DB2-1B9D94D348FD}" type="pres">
      <dgm:prSet presAssocID="{FF144FFE-6041-46EB-B951-E8C95BC377A9}" presName="linNode" presStyleCnt="0"/>
      <dgm:spPr/>
    </dgm:pt>
    <dgm:pt modelId="{A1A14F29-A18B-4B0B-A1E1-82095B2C4520}" type="pres">
      <dgm:prSet presAssocID="{FF144FFE-6041-46EB-B951-E8C95BC377A9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8FCEE1-3F6C-419C-80D0-1A4FB1E5888F}" type="pres">
      <dgm:prSet presAssocID="{FF144FFE-6041-46EB-B951-E8C95BC377A9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A8BC20-89B7-438E-BC1E-4BE4FB94ECCC}" type="pres">
      <dgm:prSet presAssocID="{32892D94-050B-4FA0-8329-D265E10C38E8}" presName="sp" presStyleCnt="0"/>
      <dgm:spPr/>
    </dgm:pt>
    <dgm:pt modelId="{86A982CA-4FE0-4CE4-BB30-135C39C853BE}" type="pres">
      <dgm:prSet presAssocID="{FCDF029E-49B6-4FCE-A061-099C1C4C5AA3}" presName="linNode" presStyleCnt="0"/>
      <dgm:spPr/>
    </dgm:pt>
    <dgm:pt modelId="{77C60627-214E-428C-9810-DE1C403AC9F9}" type="pres">
      <dgm:prSet presAssocID="{FCDF029E-49B6-4FCE-A061-099C1C4C5AA3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132C33-6191-40A9-B209-D745BB865760}" type="pres">
      <dgm:prSet presAssocID="{FCDF029E-49B6-4FCE-A061-099C1C4C5AA3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EAECD15-6696-43BB-924A-50E298477EBA}" srcId="{FF144FFE-6041-46EB-B951-E8C95BC377A9}" destId="{6F857B12-558B-4CE2-B188-E967AE1E9B87}" srcOrd="0" destOrd="0" parTransId="{7123527F-FCC8-4D73-8ADB-2798E6A37E1C}" sibTransId="{B9E90811-9D52-4DBF-AC6E-B9A50181A16A}"/>
    <dgm:cxn modelId="{12B96DAD-F6A1-4E7D-82F1-6B62350E5978}" srcId="{FCDF029E-49B6-4FCE-A061-099C1C4C5AA3}" destId="{FFFDCAD8-D3A6-41E5-9D62-A1AA5E9F4EA8}" srcOrd="0" destOrd="0" parTransId="{198FB9CC-B62D-4B39-8585-EF527CE5A269}" sibTransId="{31D04A6C-CAE8-4BC3-BBB3-062A154AFD7E}"/>
    <dgm:cxn modelId="{855D8406-5E9D-4909-8054-4BBFF069094E}" srcId="{5463B485-F1C4-4625-A713-F936A19576D8}" destId="{D3110376-2A68-4B8E-8BAF-22991EA8582F}" srcOrd="1" destOrd="0" parTransId="{EC207900-8D46-4FAF-A812-B3CC3624924C}" sibTransId="{BBB49F69-FDB0-4543-8716-06A81E998943}"/>
    <dgm:cxn modelId="{6C73DC75-F0BC-401D-A8F2-760E8A3BE51D}" type="presOf" srcId="{FCDF029E-49B6-4FCE-A061-099C1C4C5AA3}" destId="{77C60627-214E-428C-9810-DE1C403AC9F9}" srcOrd="0" destOrd="0" presId="urn:microsoft.com/office/officeart/2005/8/layout/vList5"/>
    <dgm:cxn modelId="{84860A8F-8530-47F4-80C1-A60F74110061}" srcId="{5463B485-F1C4-4625-A713-F936A19576D8}" destId="{FCDF029E-49B6-4FCE-A061-099C1C4C5AA3}" srcOrd="3" destOrd="0" parTransId="{3E0CCDA0-1B30-4B82-B0F7-A01EE73773FE}" sibTransId="{DCC019CE-EA96-480E-A5CA-AE7CA58BE750}"/>
    <dgm:cxn modelId="{DD7F25B0-8F3C-45F9-9AA7-8D987FE4710D}" srcId="{F8BC8CF5-1725-45AC-A247-463EEEF8D963}" destId="{0BDB1DB1-26B9-40CB-A803-4A0139E00180}" srcOrd="1" destOrd="0" parTransId="{679B53CC-6E73-43A7-BCE4-27D466B6B5AA}" sibTransId="{6CA59952-4335-4734-9705-3E9E1B84A67A}"/>
    <dgm:cxn modelId="{EC0638F4-422E-4A13-AD71-AA1349746658}" type="presOf" srcId="{6F857B12-558B-4CE2-B188-E967AE1E9B87}" destId="{6B8FCEE1-3F6C-419C-80D0-1A4FB1E5888F}" srcOrd="0" destOrd="0" presId="urn:microsoft.com/office/officeart/2005/8/layout/vList5"/>
    <dgm:cxn modelId="{669A8566-3451-4E03-885E-29292FF5C28E}" type="presOf" srcId="{FFFDCAD8-D3A6-41E5-9D62-A1AA5E9F4EA8}" destId="{E0132C33-6191-40A9-B209-D745BB865760}" srcOrd="0" destOrd="0" presId="urn:microsoft.com/office/officeart/2005/8/layout/vList5"/>
    <dgm:cxn modelId="{4E12121F-4327-4F50-8A12-901264BDD7BD}" type="presOf" srcId="{B9AAE7DE-6451-40AE-B68B-64142CF02EFB}" destId="{6B8FCEE1-3F6C-419C-80D0-1A4FB1E5888F}" srcOrd="0" destOrd="1" presId="urn:microsoft.com/office/officeart/2005/8/layout/vList5"/>
    <dgm:cxn modelId="{7572BF5C-765F-457D-876C-672815DB378C}" srcId="{D3110376-2A68-4B8E-8BAF-22991EA8582F}" destId="{88E7B3EE-5B23-4F74-B009-1BAC7349077C}" srcOrd="2" destOrd="0" parTransId="{94FFE3C6-D815-4B83-8C6F-A593FCE26624}" sibTransId="{BAF21493-F2D9-4096-8126-A8B7D7D1D864}"/>
    <dgm:cxn modelId="{38644009-D3AD-4C33-ABC7-B8079AF7D1DE}" type="presOf" srcId="{FF144FFE-6041-46EB-B951-E8C95BC377A9}" destId="{A1A14F29-A18B-4B0B-A1E1-82095B2C4520}" srcOrd="0" destOrd="0" presId="urn:microsoft.com/office/officeart/2005/8/layout/vList5"/>
    <dgm:cxn modelId="{997930A7-7DE8-49E2-A48E-6722AC1A561E}" srcId="{FF144FFE-6041-46EB-B951-E8C95BC377A9}" destId="{B9AAE7DE-6451-40AE-B68B-64142CF02EFB}" srcOrd="1" destOrd="0" parTransId="{654505E3-A689-4914-A222-3800666A54A2}" sibTransId="{BEBC99FD-2FA2-4F6D-8B80-67FB1633588C}"/>
    <dgm:cxn modelId="{7B27E142-4227-4DFD-B160-F732F66F9BC8}" srcId="{D3110376-2A68-4B8E-8BAF-22991EA8582F}" destId="{82B34566-E4D7-48A4-9206-435C1ADC6124}" srcOrd="1" destOrd="0" parTransId="{0B34D922-2269-4F34-BACD-DE55792650A4}" sibTransId="{293DE990-0289-4C64-B79B-CFC3F3D519E5}"/>
    <dgm:cxn modelId="{25C0EF94-2703-40C6-9279-ED8D7AA58190}" type="presOf" srcId="{88E7B3EE-5B23-4F74-B009-1BAC7349077C}" destId="{48056368-FED6-4DAC-9E5B-9D34014A1F6A}" srcOrd="0" destOrd="2" presId="urn:microsoft.com/office/officeart/2005/8/layout/vList5"/>
    <dgm:cxn modelId="{7AFC6A92-091C-46FC-A054-A2F6A79EAC29}" type="presOf" srcId="{5463B485-F1C4-4625-A713-F936A19576D8}" destId="{BF3F6D1F-AF31-4293-B641-FBD72757769C}" srcOrd="0" destOrd="0" presId="urn:microsoft.com/office/officeart/2005/8/layout/vList5"/>
    <dgm:cxn modelId="{3ACD991D-15D7-4173-AF82-9CF4779B50DE}" type="presOf" srcId="{F8BC8CF5-1725-45AC-A247-463EEEF8D963}" destId="{4572F267-B05C-4933-913F-7649053BC76A}" srcOrd="0" destOrd="0" presId="urn:microsoft.com/office/officeart/2005/8/layout/vList5"/>
    <dgm:cxn modelId="{15F1D0CA-B741-4BF8-B7C0-78BA2714E961}" srcId="{D3110376-2A68-4B8E-8BAF-22991EA8582F}" destId="{FE097443-CF89-4B09-8E85-7C2602ECE0A1}" srcOrd="0" destOrd="0" parTransId="{BE749648-A28F-4F80-9B49-769DC0BDE4FB}" sibTransId="{F1A4AE4F-5AA5-44EA-B621-811295CE93C9}"/>
    <dgm:cxn modelId="{5ED98F4D-DC2E-46E3-B6F0-C6DB66E6927F}" type="presOf" srcId="{FE097443-CF89-4B09-8E85-7C2602ECE0A1}" destId="{48056368-FED6-4DAC-9E5B-9D34014A1F6A}" srcOrd="0" destOrd="0" presId="urn:microsoft.com/office/officeart/2005/8/layout/vList5"/>
    <dgm:cxn modelId="{7C020F72-9D1C-41DE-B712-07095ABD815E}" srcId="{5463B485-F1C4-4625-A713-F936A19576D8}" destId="{FF144FFE-6041-46EB-B951-E8C95BC377A9}" srcOrd="2" destOrd="0" parTransId="{BB679944-80A7-4EC8-802D-777D32257A0B}" sibTransId="{32892D94-050B-4FA0-8329-D265E10C38E8}"/>
    <dgm:cxn modelId="{0DA025DD-6583-4894-9D1C-F5E8301380BD}" type="presOf" srcId="{82B34566-E4D7-48A4-9206-435C1ADC6124}" destId="{48056368-FED6-4DAC-9E5B-9D34014A1F6A}" srcOrd="0" destOrd="1" presId="urn:microsoft.com/office/officeart/2005/8/layout/vList5"/>
    <dgm:cxn modelId="{2CA88FCA-46A4-4F16-9521-6391B2611EF4}" type="presOf" srcId="{517860A1-44DD-4106-AD88-20C3B9D5E94B}" destId="{5DA877E8-EF10-4861-937C-6337098F359F}" srcOrd="0" destOrd="0" presId="urn:microsoft.com/office/officeart/2005/8/layout/vList5"/>
    <dgm:cxn modelId="{D377EC1B-6537-4E09-A908-6CF64A0F8691}" type="presOf" srcId="{0BDB1DB1-26B9-40CB-A803-4A0139E00180}" destId="{5DA877E8-EF10-4861-937C-6337098F359F}" srcOrd="0" destOrd="1" presId="urn:microsoft.com/office/officeart/2005/8/layout/vList5"/>
    <dgm:cxn modelId="{F9ED2FAB-C533-421A-A018-9542E0B9F8EE}" srcId="{5463B485-F1C4-4625-A713-F936A19576D8}" destId="{F8BC8CF5-1725-45AC-A247-463EEEF8D963}" srcOrd="0" destOrd="0" parTransId="{41C7AC91-D043-443F-8FDA-5FC2BE3E6DDC}" sibTransId="{36E24C2B-4DE4-410C-B0FB-525DDEAC3940}"/>
    <dgm:cxn modelId="{E5C405AE-110C-443B-8F98-820DE3E81DE9}" srcId="{F8BC8CF5-1725-45AC-A247-463EEEF8D963}" destId="{517860A1-44DD-4106-AD88-20C3B9D5E94B}" srcOrd="0" destOrd="0" parTransId="{EFC635B9-2D4F-405C-9C03-64B9100145E5}" sibTransId="{B0AFD2D5-828E-43B3-BB0E-11283884A80E}"/>
    <dgm:cxn modelId="{DF519DCD-FD8C-4346-80A4-B5CC0CA02D7A}" type="presOf" srcId="{D3110376-2A68-4B8E-8BAF-22991EA8582F}" destId="{CBD114BB-6B8F-493E-A718-7BD94434A0E5}" srcOrd="0" destOrd="0" presId="urn:microsoft.com/office/officeart/2005/8/layout/vList5"/>
    <dgm:cxn modelId="{6AB0DC73-815D-42AF-BA27-01CC5133D950}" type="presParOf" srcId="{BF3F6D1F-AF31-4293-B641-FBD72757769C}" destId="{C261B19E-934A-44B0-9CD0-4355934D2285}" srcOrd="0" destOrd="0" presId="urn:microsoft.com/office/officeart/2005/8/layout/vList5"/>
    <dgm:cxn modelId="{ACBF9E07-8950-4520-ADE8-D766DD7C26FA}" type="presParOf" srcId="{C261B19E-934A-44B0-9CD0-4355934D2285}" destId="{4572F267-B05C-4933-913F-7649053BC76A}" srcOrd="0" destOrd="0" presId="urn:microsoft.com/office/officeart/2005/8/layout/vList5"/>
    <dgm:cxn modelId="{1117E70D-3D15-499E-B613-F215711A996A}" type="presParOf" srcId="{C261B19E-934A-44B0-9CD0-4355934D2285}" destId="{5DA877E8-EF10-4861-937C-6337098F359F}" srcOrd="1" destOrd="0" presId="urn:microsoft.com/office/officeart/2005/8/layout/vList5"/>
    <dgm:cxn modelId="{856FF071-D052-4AD4-95C8-D2A332382FBC}" type="presParOf" srcId="{BF3F6D1F-AF31-4293-B641-FBD72757769C}" destId="{DD239D9A-C94F-4946-B8F7-3FE3196FECB5}" srcOrd="1" destOrd="0" presId="urn:microsoft.com/office/officeart/2005/8/layout/vList5"/>
    <dgm:cxn modelId="{AB3D4404-2143-4CAB-A433-447F82521B14}" type="presParOf" srcId="{BF3F6D1F-AF31-4293-B641-FBD72757769C}" destId="{8DEE7D7A-49C5-42D6-947E-95F0EE6F1531}" srcOrd="2" destOrd="0" presId="urn:microsoft.com/office/officeart/2005/8/layout/vList5"/>
    <dgm:cxn modelId="{8787F021-D127-44D4-A28D-782EC2358CDC}" type="presParOf" srcId="{8DEE7D7A-49C5-42D6-947E-95F0EE6F1531}" destId="{CBD114BB-6B8F-493E-A718-7BD94434A0E5}" srcOrd="0" destOrd="0" presId="urn:microsoft.com/office/officeart/2005/8/layout/vList5"/>
    <dgm:cxn modelId="{2BC19B9B-38A2-4C95-817E-2F23C06D3A65}" type="presParOf" srcId="{8DEE7D7A-49C5-42D6-947E-95F0EE6F1531}" destId="{48056368-FED6-4DAC-9E5B-9D34014A1F6A}" srcOrd="1" destOrd="0" presId="urn:microsoft.com/office/officeart/2005/8/layout/vList5"/>
    <dgm:cxn modelId="{E784A157-9C20-46A9-B8C2-35030D9B4FB4}" type="presParOf" srcId="{BF3F6D1F-AF31-4293-B641-FBD72757769C}" destId="{666D8ED3-EE29-4585-B743-97B4E5D5A397}" srcOrd="3" destOrd="0" presId="urn:microsoft.com/office/officeart/2005/8/layout/vList5"/>
    <dgm:cxn modelId="{8F351FDF-8FAE-4F6F-821C-8C395EAF24D6}" type="presParOf" srcId="{BF3F6D1F-AF31-4293-B641-FBD72757769C}" destId="{021F22F7-EF19-4332-9DB2-1B9D94D348FD}" srcOrd="4" destOrd="0" presId="urn:microsoft.com/office/officeart/2005/8/layout/vList5"/>
    <dgm:cxn modelId="{A60D8438-EC36-4C57-965A-E7FA582BB643}" type="presParOf" srcId="{021F22F7-EF19-4332-9DB2-1B9D94D348FD}" destId="{A1A14F29-A18B-4B0B-A1E1-82095B2C4520}" srcOrd="0" destOrd="0" presId="urn:microsoft.com/office/officeart/2005/8/layout/vList5"/>
    <dgm:cxn modelId="{78994EA5-82BD-43CB-8D6B-7EB60D54F07C}" type="presParOf" srcId="{021F22F7-EF19-4332-9DB2-1B9D94D348FD}" destId="{6B8FCEE1-3F6C-419C-80D0-1A4FB1E5888F}" srcOrd="1" destOrd="0" presId="urn:microsoft.com/office/officeart/2005/8/layout/vList5"/>
    <dgm:cxn modelId="{2C59E70D-B98A-4828-B2BE-3AA448DA3DB2}" type="presParOf" srcId="{BF3F6D1F-AF31-4293-B641-FBD72757769C}" destId="{C1A8BC20-89B7-438E-BC1E-4BE4FB94ECCC}" srcOrd="5" destOrd="0" presId="urn:microsoft.com/office/officeart/2005/8/layout/vList5"/>
    <dgm:cxn modelId="{0E7748AF-86B9-4753-8E8E-30F866CEB723}" type="presParOf" srcId="{BF3F6D1F-AF31-4293-B641-FBD72757769C}" destId="{86A982CA-4FE0-4CE4-BB30-135C39C853BE}" srcOrd="6" destOrd="0" presId="urn:microsoft.com/office/officeart/2005/8/layout/vList5"/>
    <dgm:cxn modelId="{6E856000-EC23-47E5-82A6-0B178BBB9322}" type="presParOf" srcId="{86A982CA-4FE0-4CE4-BB30-135C39C853BE}" destId="{77C60627-214E-428C-9810-DE1C403AC9F9}" srcOrd="0" destOrd="0" presId="urn:microsoft.com/office/officeart/2005/8/layout/vList5"/>
    <dgm:cxn modelId="{541C4B28-4D76-49C7-B206-7C5409C6EC0F}" type="presParOf" srcId="{86A982CA-4FE0-4CE4-BB30-135C39C853BE}" destId="{E0132C33-6191-40A9-B209-D745BB86576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2EBFA6-2180-408E-8172-578B893C99E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85A801-6C27-4BE8-89C0-B858F00A3301}">
      <dgm:prSet phldrT="[Text]"/>
      <dgm:spPr/>
      <dgm:t>
        <a:bodyPr/>
        <a:lstStyle/>
        <a:p>
          <a:r>
            <a:rPr lang="cs-CZ" dirty="0" smtClean="0"/>
            <a:t>kontext zakázky</a:t>
          </a:r>
          <a:endParaRPr lang="cs-CZ" dirty="0"/>
        </a:p>
      </dgm:t>
    </dgm:pt>
    <dgm:pt modelId="{389FB287-FB5B-49BC-A1FB-1D30AA97026B}" type="parTrans" cxnId="{075F6AD4-8B07-4454-A5F3-A8409B7E628D}">
      <dgm:prSet/>
      <dgm:spPr/>
      <dgm:t>
        <a:bodyPr/>
        <a:lstStyle/>
        <a:p>
          <a:endParaRPr lang="cs-CZ"/>
        </a:p>
      </dgm:t>
    </dgm:pt>
    <dgm:pt modelId="{67F06AC6-6516-40EE-80A1-5454D76A0930}" type="sibTrans" cxnId="{075F6AD4-8B07-4454-A5F3-A8409B7E628D}">
      <dgm:prSet/>
      <dgm:spPr/>
      <dgm:t>
        <a:bodyPr/>
        <a:lstStyle/>
        <a:p>
          <a:endParaRPr lang="cs-CZ"/>
        </a:p>
      </dgm:t>
    </dgm:pt>
    <dgm:pt modelId="{ADC0FFD1-3CBE-4F7A-990F-F4ECE101EC2E}">
      <dgm:prSet phldrT="[Text]"/>
      <dgm:spPr/>
      <dgm:t>
        <a:bodyPr/>
        <a:lstStyle/>
        <a:p>
          <a:r>
            <a:rPr lang="cs-CZ" b="1" dirty="0" smtClean="0"/>
            <a:t>Doporučení: </a:t>
          </a:r>
          <a:r>
            <a:rPr lang="cs-CZ" dirty="0" smtClean="0"/>
            <a:t>Kdo přišel na nápad uskutečnit tento kontakt?</a:t>
          </a:r>
          <a:endParaRPr lang="cs-CZ" dirty="0"/>
        </a:p>
      </dgm:t>
    </dgm:pt>
    <dgm:pt modelId="{812C4A45-D4FB-4FF8-8A62-11F703FA22EB}" type="parTrans" cxnId="{9B6D889C-E076-4184-BE75-52E72DDF8AE1}">
      <dgm:prSet/>
      <dgm:spPr/>
      <dgm:t>
        <a:bodyPr/>
        <a:lstStyle/>
        <a:p>
          <a:endParaRPr lang="cs-CZ"/>
        </a:p>
      </dgm:t>
    </dgm:pt>
    <dgm:pt modelId="{ED492021-FD44-482A-9F45-7383AB81E36A}" type="sibTrans" cxnId="{9B6D889C-E076-4184-BE75-52E72DDF8AE1}">
      <dgm:prSet/>
      <dgm:spPr/>
      <dgm:t>
        <a:bodyPr/>
        <a:lstStyle/>
        <a:p>
          <a:endParaRPr lang="cs-CZ"/>
        </a:p>
      </dgm:t>
    </dgm:pt>
    <dgm:pt modelId="{7289D3CB-7AE1-4B11-9680-7601E7686695}">
      <dgm:prSet phldrT="[Text]"/>
      <dgm:spPr/>
      <dgm:t>
        <a:bodyPr/>
        <a:lstStyle/>
        <a:p>
          <a:r>
            <a:rPr lang="cs-CZ" b="1" dirty="0" smtClean="0"/>
            <a:t>Očekávání: </a:t>
          </a:r>
          <a:r>
            <a:rPr lang="cs-CZ" b="0" dirty="0" smtClean="0"/>
            <a:t>Co bychom musel udělat, aby to byl neúspěch?</a:t>
          </a:r>
          <a:endParaRPr lang="cs-CZ" b="1" dirty="0"/>
        </a:p>
      </dgm:t>
    </dgm:pt>
    <dgm:pt modelId="{AB8C97BD-8809-4916-B528-14AAD7744F19}" type="parTrans" cxnId="{079B39D8-9FB7-422E-8240-CE8436DFB09E}">
      <dgm:prSet/>
      <dgm:spPr/>
      <dgm:t>
        <a:bodyPr/>
        <a:lstStyle/>
        <a:p>
          <a:endParaRPr lang="cs-CZ"/>
        </a:p>
      </dgm:t>
    </dgm:pt>
    <dgm:pt modelId="{93369704-03C0-4019-B25F-BB5CA8DF21DF}" type="sibTrans" cxnId="{079B39D8-9FB7-422E-8240-CE8436DFB09E}">
      <dgm:prSet/>
      <dgm:spPr/>
      <dgm:t>
        <a:bodyPr/>
        <a:lstStyle/>
        <a:p>
          <a:endParaRPr lang="cs-CZ"/>
        </a:p>
      </dgm:t>
    </dgm:pt>
    <dgm:pt modelId="{2E3BCB6C-C60F-47F1-95DC-63DB70B2683D}">
      <dgm:prSet phldrT="[Text]"/>
      <dgm:spPr/>
      <dgm:t>
        <a:bodyPr/>
        <a:lstStyle/>
        <a:p>
          <a:r>
            <a:rPr lang="cs-CZ" dirty="0" smtClean="0"/>
            <a:t>kontext problému</a:t>
          </a:r>
          <a:endParaRPr lang="cs-CZ" dirty="0"/>
        </a:p>
      </dgm:t>
    </dgm:pt>
    <dgm:pt modelId="{AE5BC0D1-CEA5-4669-AC0E-884FFABDCAAA}" type="parTrans" cxnId="{EC98AC97-F90D-47C4-AFD2-F0C2F3FC6A46}">
      <dgm:prSet/>
      <dgm:spPr/>
      <dgm:t>
        <a:bodyPr/>
        <a:lstStyle/>
        <a:p>
          <a:endParaRPr lang="cs-CZ"/>
        </a:p>
      </dgm:t>
    </dgm:pt>
    <dgm:pt modelId="{ED86BEB2-AE51-4390-AC22-B3E63DC04247}" type="sibTrans" cxnId="{EC98AC97-F90D-47C4-AFD2-F0C2F3FC6A46}">
      <dgm:prSet/>
      <dgm:spPr/>
      <dgm:t>
        <a:bodyPr/>
        <a:lstStyle/>
        <a:p>
          <a:endParaRPr lang="cs-CZ"/>
        </a:p>
      </dgm:t>
    </dgm:pt>
    <dgm:pt modelId="{05329AE7-9E55-4896-AC18-F7D112C01F50}">
      <dgm:prSet phldrT="[Text]"/>
      <dgm:spPr/>
      <dgm:t>
        <a:bodyPr/>
        <a:lstStyle/>
        <a:p>
          <a:r>
            <a:rPr lang="cs-CZ" b="1" dirty="0" smtClean="0"/>
            <a:t>Balík problému: </a:t>
          </a:r>
          <a:r>
            <a:rPr lang="cs-CZ" b="0" dirty="0" smtClean="0"/>
            <a:t>Z jakých způsobů chování se skládá problém?</a:t>
          </a:r>
          <a:endParaRPr lang="cs-CZ" b="1" dirty="0"/>
        </a:p>
      </dgm:t>
    </dgm:pt>
    <dgm:pt modelId="{B29F877C-180B-41CE-82D6-0A67EB983BC1}" type="parTrans" cxnId="{ACED70CF-C8AB-4DE5-B11B-869573C3C3D3}">
      <dgm:prSet/>
      <dgm:spPr/>
      <dgm:t>
        <a:bodyPr/>
        <a:lstStyle/>
        <a:p>
          <a:endParaRPr lang="cs-CZ"/>
        </a:p>
      </dgm:t>
    </dgm:pt>
    <dgm:pt modelId="{1B3FBADE-6985-44B7-BD43-D60F5889D918}" type="sibTrans" cxnId="{ACED70CF-C8AB-4DE5-B11B-869573C3C3D3}">
      <dgm:prSet/>
      <dgm:spPr/>
      <dgm:t>
        <a:bodyPr/>
        <a:lstStyle/>
        <a:p>
          <a:endParaRPr lang="cs-CZ"/>
        </a:p>
      </dgm:t>
    </dgm:pt>
    <dgm:pt modelId="{5B2A8B3E-D83C-43BA-B21D-C4470FDFE599}">
      <dgm:prSet phldrT="[Text]"/>
      <dgm:spPr/>
      <dgm:t>
        <a:bodyPr/>
        <a:lstStyle/>
        <a:p>
          <a:r>
            <a:rPr lang="cs-CZ" b="1" dirty="0" smtClean="0"/>
            <a:t>Popisy související s problémem: </a:t>
          </a:r>
          <a:r>
            <a:rPr lang="cs-CZ" b="0" dirty="0" smtClean="0"/>
            <a:t>Co přesně máte na mysli, když mluvíte o poruchách chování?</a:t>
          </a:r>
          <a:endParaRPr lang="cs-CZ" b="1" dirty="0"/>
        </a:p>
      </dgm:t>
    </dgm:pt>
    <dgm:pt modelId="{C4A6E46A-7395-4A49-9091-870B401B02FD}" type="parTrans" cxnId="{DF26CDA6-1FC6-4869-A65B-E6DD9E01D38D}">
      <dgm:prSet/>
      <dgm:spPr/>
      <dgm:t>
        <a:bodyPr/>
        <a:lstStyle/>
        <a:p>
          <a:endParaRPr lang="cs-CZ"/>
        </a:p>
      </dgm:t>
    </dgm:pt>
    <dgm:pt modelId="{BF6C7B5F-C294-4C95-A04D-B5837B287EB2}" type="sibTrans" cxnId="{DF26CDA6-1FC6-4869-A65B-E6DD9E01D38D}">
      <dgm:prSet/>
      <dgm:spPr/>
      <dgm:t>
        <a:bodyPr/>
        <a:lstStyle/>
        <a:p>
          <a:endParaRPr lang="cs-CZ"/>
        </a:p>
      </dgm:t>
    </dgm:pt>
    <dgm:pt modelId="{8B3385DE-E885-4A77-B461-2FEBC70FD67B}">
      <dgm:prSet phldrT="[Text]"/>
      <dgm:spPr/>
      <dgm:t>
        <a:bodyPr/>
        <a:lstStyle/>
        <a:p>
          <a:r>
            <a:rPr lang="cs-CZ" b="1" dirty="0" smtClean="0"/>
            <a:t>„Tanec kolem problému“</a:t>
          </a:r>
          <a:r>
            <a:rPr lang="cs-CZ" dirty="0" smtClean="0"/>
            <a:t>: Jak reaguje dítě na reakce ostatních?</a:t>
          </a:r>
          <a:endParaRPr lang="cs-CZ" dirty="0"/>
        </a:p>
      </dgm:t>
    </dgm:pt>
    <dgm:pt modelId="{9314C14E-1013-49DC-B7B2-773487068088}" type="parTrans" cxnId="{8314207E-EE30-4E2E-B16E-D4D338AA7B79}">
      <dgm:prSet/>
      <dgm:spPr/>
      <dgm:t>
        <a:bodyPr/>
        <a:lstStyle/>
        <a:p>
          <a:endParaRPr lang="cs-CZ"/>
        </a:p>
      </dgm:t>
    </dgm:pt>
    <dgm:pt modelId="{B6A6A718-7763-4BED-AB1A-A1D4C45C9F9F}" type="sibTrans" cxnId="{8314207E-EE30-4E2E-B16E-D4D338AA7B79}">
      <dgm:prSet/>
      <dgm:spPr/>
      <dgm:t>
        <a:bodyPr/>
        <a:lstStyle/>
        <a:p>
          <a:endParaRPr lang="cs-CZ"/>
        </a:p>
      </dgm:t>
    </dgm:pt>
    <dgm:pt modelId="{010E7E10-24CA-475B-8AD9-0779A9CF6112}">
      <dgm:prSet phldrT="[Text]"/>
      <dgm:spPr/>
      <dgm:t>
        <a:bodyPr/>
        <a:lstStyle/>
        <a:p>
          <a:r>
            <a:rPr lang="cs-CZ" b="1" dirty="0" smtClean="0"/>
            <a:t>Vysvětlení problému: </a:t>
          </a:r>
          <a:r>
            <a:rPr lang="cs-CZ" b="0" dirty="0" smtClean="0"/>
            <a:t>Jak  si vysvětlujete, že problém vznikl?</a:t>
          </a:r>
          <a:endParaRPr lang="cs-CZ" b="0" dirty="0"/>
        </a:p>
      </dgm:t>
    </dgm:pt>
    <dgm:pt modelId="{9032AD99-56D3-4239-B618-12DBFD2E0369}" type="parTrans" cxnId="{8CD2A4D3-719C-4FEE-8E9F-4F9BF9D8A90E}">
      <dgm:prSet/>
      <dgm:spPr/>
      <dgm:t>
        <a:bodyPr/>
        <a:lstStyle/>
        <a:p>
          <a:endParaRPr lang="cs-CZ"/>
        </a:p>
      </dgm:t>
    </dgm:pt>
    <dgm:pt modelId="{293D700B-5E34-44F0-86B9-88283AC666E1}" type="sibTrans" cxnId="{8CD2A4D3-719C-4FEE-8E9F-4F9BF9D8A90E}">
      <dgm:prSet/>
      <dgm:spPr/>
      <dgm:t>
        <a:bodyPr/>
        <a:lstStyle/>
        <a:p>
          <a:endParaRPr lang="cs-CZ"/>
        </a:p>
      </dgm:t>
    </dgm:pt>
    <dgm:pt modelId="{2CB80C58-63D2-4645-A37A-141A01F20B89}">
      <dgm:prSet phldrT="[Text]"/>
      <dgm:spPr/>
      <dgm:t>
        <a:bodyPr/>
        <a:lstStyle/>
        <a:p>
          <a:r>
            <a:rPr lang="cs-CZ" b="1" dirty="0" smtClean="0"/>
            <a:t>Význam problému pro vztahy: </a:t>
          </a:r>
          <a:r>
            <a:rPr lang="cs-CZ" b="0" dirty="0" smtClean="0"/>
            <a:t>Co se změnilo ve vztazích, když problém začal? Co by se mezi vámi změnilo, kdyby se problém vyřešil?</a:t>
          </a:r>
          <a:endParaRPr lang="cs-CZ" b="0" dirty="0"/>
        </a:p>
      </dgm:t>
    </dgm:pt>
    <dgm:pt modelId="{DEFC077A-F5E8-4509-A115-1E2C21F19DFE}" type="parTrans" cxnId="{632A356C-DA2B-4DD5-8B7E-593167F6A126}">
      <dgm:prSet/>
      <dgm:spPr/>
    </dgm:pt>
    <dgm:pt modelId="{FF028542-695B-4741-99C9-715FE04A8A00}" type="sibTrans" cxnId="{632A356C-DA2B-4DD5-8B7E-593167F6A126}">
      <dgm:prSet/>
      <dgm:spPr/>
    </dgm:pt>
    <dgm:pt modelId="{C9DBDAD4-194E-4906-9330-D5A84FB7B310}" type="pres">
      <dgm:prSet presAssocID="{302EBFA6-2180-408E-8172-578B893C99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CDF0A2-9C42-4F5E-AA9E-5A2E2DB4BD3E}" type="pres">
      <dgm:prSet presAssocID="{9085A801-6C27-4BE8-89C0-B858F00A3301}" presName="linNode" presStyleCnt="0"/>
      <dgm:spPr/>
    </dgm:pt>
    <dgm:pt modelId="{C6594E89-9F2A-49BA-BD17-BA848C85C9A7}" type="pres">
      <dgm:prSet presAssocID="{9085A801-6C27-4BE8-89C0-B858F00A3301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85CC50-3F1D-4D40-AE51-49B7AC9330F2}" type="pres">
      <dgm:prSet presAssocID="{9085A801-6C27-4BE8-89C0-B858F00A3301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8C0AAF-49AA-4D9C-B942-630D540135CE}" type="pres">
      <dgm:prSet presAssocID="{67F06AC6-6516-40EE-80A1-5454D76A0930}" presName="sp" presStyleCnt="0"/>
      <dgm:spPr/>
    </dgm:pt>
    <dgm:pt modelId="{FAC7AA81-4769-44F5-BFC7-3F00D919E868}" type="pres">
      <dgm:prSet presAssocID="{2E3BCB6C-C60F-47F1-95DC-63DB70B2683D}" presName="linNode" presStyleCnt="0"/>
      <dgm:spPr/>
    </dgm:pt>
    <dgm:pt modelId="{3DBF65E9-EAE6-469E-A32B-D4F59F2B441B}" type="pres">
      <dgm:prSet presAssocID="{2E3BCB6C-C60F-47F1-95DC-63DB70B2683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255166-52CA-4B4F-83AF-DF5C56935188}" type="pres">
      <dgm:prSet presAssocID="{2E3BCB6C-C60F-47F1-95DC-63DB70B2683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FA799B-76EF-4F1E-8747-D3A8ADA5AE4F}" type="presOf" srcId="{8B3385DE-E885-4A77-B461-2FEBC70FD67B}" destId="{D7255166-52CA-4B4F-83AF-DF5C56935188}" srcOrd="0" destOrd="2" presId="urn:microsoft.com/office/officeart/2005/8/layout/vList5"/>
    <dgm:cxn modelId="{8CD2A4D3-719C-4FEE-8E9F-4F9BF9D8A90E}" srcId="{2E3BCB6C-C60F-47F1-95DC-63DB70B2683D}" destId="{010E7E10-24CA-475B-8AD9-0779A9CF6112}" srcOrd="3" destOrd="0" parTransId="{9032AD99-56D3-4239-B618-12DBFD2E0369}" sibTransId="{293D700B-5E34-44F0-86B9-88283AC666E1}"/>
    <dgm:cxn modelId="{9B6D889C-E076-4184-BE75-52E72DDF8AE1}" srcId="{9085A801-6C27-4BE8-89C0-B858F00A3301}" destId="{ADC0FFD1-3CBE-4F7A-990F-F4ECE101EC2E}" srcOrd="0" destOrd="0" parTransId="{812C4A45-D4FB-4FF8-8A62-11F703FA22EB}" sibTransId="{ED492021-FD44-482A-9F45-7383AB81E36A}"/>
    <dgm:cxn modelId="{543C8442-9ED7-479D-8ED3-77B8FF9672CC}" type="presOf" srcId="{2CB80C58-63D2-4645-A37A-141A01F20B89}" destId="{D7255166-52CA-4B4F-83AF-DF5C56935188}" srcOrd="0" destOrd="4" presId="urn:microsoft.com/office/officeart/2005/8/layout/vList5"/>
    <dgm:cxn modelId="{632A356C-DA2B-4DD5-8B7E-593167F6A126}" srcId="{2E3BCB6C-C60F-47F1-95DC-63DB70B2683D}" destId="{2CB80C58-63D2-4645-A37A-141A01F20B89}" srcOrd="4" destOrd="0" parTransId="{DEFC077A-F5E8-4509-A115-1E2C21F19DFE}" sibTransId="{FF028542-695B-4741-99C9-715FE04A8A00}"/>
    <dgm:cxn modelId="{ACED70CF-C8AB-4DE5-B11B-869573C3C3D3}" srcId="{2E3BCB6C-C60F-47F1-95DC-63DB70B2683D}" destId="{05329AE7-9E55-4896-AC18-F7D112C01F50}" srcOrd="0" destOrd="0" parTransId="{B29F877C-180B-41CE-82D6-0A67EB983BC1}" sibTransId="{1B3FBADE-6985-44B7-BD43-D60F5889D918}"/>
    <dgm:cxn modelId="{8314207E-EE30-4E2E-B16E-D4D338AA7B79}" srcId="{2E3BCB6C-C60F-47F1-95DC-63DB70B2683D}" destId="{8B3385DE-E885-4A77-B461-2FEBC70FD67B}" srcOrd="2" destOrd="0" parTransId="{9314C14E-1013-49DC-B7B2-773487068088}" sibTransId="{B6A6A718-7763-4BED-AB1A-A1D4C45C9F9F}"/>
    <dgm:cxn modelId="{1E341A20-2934-48CA-8DD0-8AD11D094B3F}" type="presOf" srcId="{010E7E10-24CA-475B-8AD9-0779A9CF6112}" destId="{D7255166-52CA-4B4F-83AF-DF5C56935188}" srcOrd="0" destOrd="3" presId="urn:microsoft.com/office/officeart/2005/8/layout/vList5"/>
    <dgm:cxn modelId="{4B939BDE-2DE3-431D-A3A8-755C34A1539C}" type="presOf" srcId="{7289D3CB-7AE1-4B11-9680-7601E7686695}" destId="{3385CC50-3F1D-4D40-AE51-49B7AC9330F2}" srcOrd="0" destOrd="1" presId="urn:microsoft.com/office/officeart/2005/8/layout/vList5"/>
    <dgm:cxn modelId="{075F6AD4-8B07-4454-A5F3-A8409B7E628D}" srcId="{302EBFA6-2180-408E-8172-578B893C99E8}" destId="{9085A801-6C27-4BE8-89C0-B858F00A3301}" srcOrd="0" destOrd="0" parTransId="{389FB287-FB5B-49BC-A1FB-1D30AA97026B}" sibTransId="{67F06AC6-6516-40EE-80A1-5454D76A0930}"/>
    <dgm:cxn modelId="{0990D28D-79FA-4E52-9FF5-DD95944CA60E}" type="presOf" srcId="{ADC0FFD1-3CBE-4F7A-990F-F4ECE101EC2E}" destId="{3385CC50-3F1D-4D40-AE51-49B7AC9330F2}" srcOrd="0" destOrd="0" presId="urn:microsoft.com/office/officeart/2005/8/layout/vList5"/>
    <dgm:cxn modelId="{EC98AC97-F90D-47C4-AFD2-F0C2F3FC6A46}" srcId="{302EBFA6-2180-408E-8172-578B893C99E8}" destId="{2E3BCB6C-C60F-47F1-95DC-63DB70B2683D}" srcOrd="1" destOrd="0" parTransId="{AE5BC0D1-CEA5-4669-AC0E-884FFABDCAAA}" sibTransId="{ED86BEB2-AE51-4390-AC22-B3E63DC04247}"/>
    <dgm:cxn modelId="{344086A0-989C-472B-B374-B595BB225D93}" type="presOf" srcId="{2E3BCB6C-C60F-47F1-95DC-63DB70B2683D}" destId="{3DBF65E9-EAE6-469E-A32B-D4F59F2B441B}" srcOrd="0" destOrd="0" presId="urn:microsoft.com/office/officeart/2005/8/layout/vList5"/>
    <dgm:cxn modelId="{BD7A29AF-1817-43B2-BD68-BB8350DC710D}" type="presOf" srcId="{302EBFA6-2180-408E-8172-578B893C99E8}" destId="{C9DBDAD4-194E-4906-9330-D5A84FB7B310}" srcOrd="0" destOrd="0" presId="urn:microsoft.com/office/officeart/2005/8/layout/vList5"/>
    <dgm:cxn modelId="{DF26CDA6-1FC6-4869-A65B-E6DD9E01D38D}" srcId="{2E3BCB6C-C60F-47F1-95DC-63DB70B2683D}" destId="{5B2A8B3E-D83C-43BA-B21D-C4470FDFE599}" srcOrd="1" destOrd="0" parTransId="{C4A6E46A-7395-4A49-9091-870B401B02FD}" sibTransId="{BF6C7B5F-C294-4C95-A04D-B5837B287EB2}"/>
    <dgm:cxn modelId="{A5B4D7DA-44D4-4D6C-BC80-34907421A53F}" type="presOf" srcId="{9085A801-6C27-4BE8-89C0-B858F00A3301}" destId="{C6594E89-9F2A-49BA-BD17-BA848C85C9A7}" srcOrd="0" destOrd="0" presId="urn:microsoft.com/office/officeart/2005/8/layout/vList5"/>
    <dgm:cxn modelId="{079B39D8-9FB7-422E-8240-CE8436DFB09E}" srcId="{9085A801-6C27-4BE8-89C0-B858F00A3301}" destId="{7289D3CB-7AE1-4B11-9680-7601E7686695}" srcOrd="1" destOrd="0" parTransId="{AB8C97BD-8809-4916-B528-14AAD7744F19}" sibTransId="{93369704-03C0-4019-B25F-BB5CA8DF21DF}"/>
    <dgm:cxn modelId="{70A09FFB-380D-4047-A863-505846CB2006}" type="presOf" srcId="{5B2A8B3E-D83C-43BA-B21D-C4470FDFE599}" destId="{D7255166-52CA-4B4F-83AF-DF5C56935188}" srcOrd="0" destOrd="1" presId="urn:microsoft.com/office/officeart/2005/8/layout/vList5"/>
    <dgm:cxn modelId="{0E3A5D99-28EE-4CC2-900D-FC9619EE4A00}" type="presOf" srcId="{05329AE7-9E55-4896-AC18-F7D112C01F50}" destId="{D7255166-52CA-4B4F-83AF-DF5C56935188}" srcOrd="0" destOrd="0" presId="urn:microsoft.com/office/officeart/2005/8/layout/vList5"/>
    <dgm:cxn modelId="{3DACEFCD-7EA3-46D7-A031-0A1DEA4DF85C}" type="presParOf" srcId="{C9DBDAD4-194E-4906-9330-D5A84FB7B310}" destId="{D8CDF0A2-9C42-4F5E-AA9E-5A2E2DB4BD3E}" srcOrd="0" destOrd="0" presId="urn:microsoft.com/office/officeart/2005/8/layout/vList5"/>
    <dgm:cxn modelId="{8DD0518F-9707-4D8D-B2C3-EA6F06D015E8}" type="presParOf" srcId="{D8CDF0A2-9C42-4F5E-AA9E-5A2E2DB4BD3E}" destId="{C6594E89-9F2A-49BA-BD17-BA848C85C9A7}" srcOrd="0" destOrd="0" presId="urn:microsoft.com/office/officeart/2005/8/layout/vList5"/>
    <dgm:cxn modelId="{B1328891-AA93-4009-A8EB-08CCCDEE0778}" type="presParOf" srcId="{D8CDF0A2-9C42-4F5E-AA9E-5A2E2DB4BD3E}" destId="{3385CC50-3F1D-4D40-AE51-49B7AC9330F2}" srcOrd="1" destOrd="0" presId="urn:microsoft.com/office/officeart/2005/8/layout/vList5"/>
    <dgm:cxn modelId="{BA3E959B-9CB7-4080-921A-F147A4E71B7A}" type="presParOf" srcId="{C9DBDAD4-194E-4906-9330-D5A84FB7B310}" destId="{888C0AAF-49AA-4D9C-B942-630D540135CE}" srcOrd="1" destOrd="0" presId="urn:microsoft.com/office/officeart/2005/8/layout/vList5"/>
    <dgm:cxn modelId="{8FAD5A01-A23C-409A-AF47-35C30FB0F072}" type="presParOf" srcId="{C9DBDAD4-194E-4906-9330-D5A84FB7B310}" destId="{FAC7AA81-4769-44F5-BFC7-3F00D919E868}" srcOrd="2" destOrd="0" presId="urn:microsoft.com/office/officeart/2005/8/layout/vList5"/>
    <dgm:cxn modelId="{CB6B4C10-FF80-4D43-B606-B7421915958B}" type="presParOf" srcId="{FAC7AA81-4769-44F5-BFC7-3F00D919E868}" destId="{3DBF65E9-EAE6-469E-A32B-D4F59F2B441B}" srcOrd="0" destOrd="0" presId="urn:microsoft.com/office/officeart/2005/8/layout/vList5"/>
    <dgm:cxn modelId="{08B047E7-D4A6-40F8-BAAC-C3809168A7A2}" type="presParOf" srcId="{FAC7AA81-4769-44F5-BFC7-3F00D919E868}" destId="{D7255166-52CA-4B4F-83AF-DF5C5693518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48860E-DA35-4A27-85F3-91C7A39AC12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0E1439E-E7A6-47CD-8DE5-B369278915BB}">
      <dgm:prSet phldrT="[Text]"/>
      <dgm:spPr/>
      <dgm:t>
        <a:bodyPr/>
        <a:lstStyle/>
        <a:p>
          <a:r>
            <a:rPr lang="cs-CZ" dirty="0" smtClean="0"/>
            <a:t>otázky na zlepšení</a:t>
          </a:r>
          <a:endParaRPr lang="cs-CZ" dirty="0"/>
        </a:p>
      </dgm:t>
    </dgm:pt>
    <dgm:pt modelId="{38CD57BF-6B7B-42C8-86A3-914BE1168878}" type="parTrans" cxnId="{ADD027B2-0A1B-430A-8A37-E6FC164FDA02}">
      <dgm:prSet/>
      <dgm:spPr/>
      <dgm:t>
        <a:bodyPr/>
        <a:lstStyle/>
        <a:p>
          <a:endParaRPr lang="cs-CZ"/>
        </a:p>
      </dgm:t>
    </dgm:pt>
    <dgm:pt modelId="{93440962-27C2-4001-9FB5-AB02E54DFF22}" type="sibTrans" cxnId="{ADD027B2-0A1B-430A-8A37-E6FC164FDA02}">
      <dgm:prSet/>
      <dgm:spPr/>
      <dgm:t>
        <a:bodyPr/>
        <a:lstStyle/>
        <a:p>
          <a:endParaRPr lang="cs-CZ"/>
        </a:p>
      </dgm:t>
    </dgm:pt>
    <dgm:pt modelId="{674A4AFA-BB33-4E7F-840C-6BC6B4158649}">
      <dgm:prSet phldrT="[Text]"/>
      <dgm:spPr/>
      <dgm:t>
        <a:bodyPr/>
        <a:lstStyle/>
        <a:p>
          <a:r>
            <a:rPr lang="cs-CZ" b="1" dirty="0" smtClean="0"/>
            <a:t>Výjimky z problému: </a:t>
          </a:r>
          <a:r>
            <a:rPr lang="cs-CZ" dirty="0" smtClean="0"/>
            <a:t>Co jste v té době dělal jinak?</a:t>
          </a:r>
          <a:endParaRPr lang="cs-CZ" dirty="0"/>
        </a:p>
      </dgm:t>
    </dgm:pt>
    <dgm:pt modelId="{18038970-22AB-49E4-96B3-37CBCF0B4BB1}" type="parTrans" cxnId="{252A0855-A226-4D63-9565-791D68ACA8EF}">
      <dgm:prSet/>
      <dgm:spPr/>
      <dgm:t>
        <a:bodyPr/>
        <a:lstStyle/>
        <a:p>
          <a:endParaRPr lang="cs-CZ"/>
        </a:p>
      </dgm:t>
    </dgm:pt>
    <dgm:pt modelId="{5B26DA5C-E618-4D69-890C-00174E59719C}" type="sibTrans" cxnId="{252A0855-A226-4D63-9565-791D68ACA8EF}">
      <dgm:prSet/>
      <dgm:spPr/>
      <dgm:t>
        <a:bodyPr/>
        <a:lstStyle/>
        <a:p>
          <a:endParaRPr lang="cs-CZ"/>
        </a:p>
      </dgm:t>
    </dgm:pt>
    <dgm:pt modelId="{2A118330-368C-4488-A874-D3EB6EE7131F}">
      <dgm:prSet phldrT="[Text]"/>
      <dgm:spPr/>
      <dgm:t>
        <a:bodyPr/>
        <a:lstStyle/>
        <a:p>
          <a:r>
            <a:rPr lang="cs-CZ" b="1" dirty="0" smtClean="0"/>
            <a:t>Otázky na zdroje: </a:t>
          </a:r>
          <a:r>
            <a:rPr lang="cs-CZ" b="0" dirty="0" smtClean="0"/>
            <a:t>Co děláte rád, dobře?</a:t>
          </a:r>
          <a:endParaRPr lang="cs-CZ" b="1" dirty="0"/>
        </a:p>
      </dgm:t>
    </dgm:pt>
    <dgm:pt modelId="{B451AF5D-E327-4DE2-A721-0A01B63E2A88}" type="parTrans" cxnId="{8A1FA64B-5509-486B-B12B-7114C59666E7}">
      <dgm:prSet/>
      <dgm:spPr/>
      <dgm:t>
        <a:bodyPr/>
        <a:lstStyle/>
        <a:p>
          <a:endParaRPr lang="cs-CZ"/>
        </a:p>
      </dgm:t>
    </dgm:pt>
    <dgm:pt modelId="{2A88E385-B12D-4796-B63D-52832AFB3530}" type="sibTrans" cxnId="{8A1FA64B-5509-486B-B12B-7114C59666E7}">
      <dgm:prSet/>
      <dgm:spPr/>
      <dgm:t>
        <a:bodyPr/>
        <a:lstStyle/>
        <a:p>
          <a:endParaRPr lang="cs-CZ"/>
        </a:p>
      </dgm:t>
    </dgm:pt>
    <dgm:pt modelId="{E4665048-6205-4588-83A0-2A6D77713CBB}">
      <dgm:prSet phldrT="[Text]"/>
      <dgm:spPr/>
      <dgm:t>
        <a:bodyPr/>
        <a:lstStyle/>
        <a:p>
          <a:r>
            <a:rPr lang="cs-CZ" dirty="0" smtClean="0"/>
            <a:t>kombinace otázek</a:t>
          </a:r>
          <a:endParaRPr lang="cs-CZ" dirty="0"/>
        </a:p>
      </dgm:t>
    </dgm:pt>
    <dgm:pt modelId="{3DBC9693-27C5-48ED-9B71-8E81FD13A9E8}" type="parTrans" cxnId="{BD455146-EE98-41D0-B5AD-4EA2D8955500}">
      <dgm:prSet/>
      <dgm:spPr/>
      <dgm:t>
        <a:bodyPr/>
        <a:lstStyle/>
        <a:p>
          <a:endParaRPr lang="cs-CZ"/>
        </a:p>
      </dgm:t>
    </dgm:pt>
    <dgm:pt modelId="{018B0A5C-084E-4724-B3DC-714FDACBE16E}" type="sibTrans" cxnId="{BD455146-EE98-41D0-B5AD-4EA2D8955500}">
      <dgm:prSet/>
      <dgm:spPr/>
      <dgm:t>
        <a:bodyPr/>
        <a:lstStyle/>
        <a:p>
          <a:endParaRPr lang="cs-CZ"/>
        </a:p>
      </dgm:t>
    </dgm:pt>
    <dgm:pt modelId="{81C2614B-5031-4D59-A081-B59DD12D6A24}">
      <dgm:prSet phldrT="[Text]"/>
      <dgm:spPr/>
      <dgm:t>
        <a:bodyPr/>
        <a:lstStyle/>
        <a:p>
          <a:r>
            <a:rPr lang="cs-CZ" b="1" dirty="0" smtClean="0"/>
            <a:t>Dotazy na užitečnost: </a:t>
          </a:r>
          <a:r>
            <a:rPr lang="cs-CZ" b="0" dirty="0" smtClean="0"/>
            <a:t>Co by se zhoršilo, kdyby problém zmizel?</a:t>
          </a:r>
          <a:endParaRPr lang="cs-CZ" b="1" dirty="0"/>
        </a:p>
      </dgm:t>
    </dgm:pt>
    <dgm:pt modelId="{97D309A1-56DA-42B7-892C-F0BF36D505DD}" type="parTrans" cxnId="{A8EE4153-35AF-4BE4-A6EA-18C8B62B37D3}">
      <dgm:prSet/>
      <dgm:spPr/>
      <dgm:t>
        <a:bodyPr/>
        <a:lstStyle/>
        <a:p>
          <a:endParaRPr lang="cs-CZ"/>
        </a:p>
      </dgm:t>
    </dgm:pt>
    <dgm:pt modelId="{6D924BB9-292B-4C50-954B-474D90353059}" type="sibTrans" cxnId="{A8EE4153-35AF-4BE4-A6EA-18C8B62B37D3}">
      <dgm:prSet/>
      <dgm:spPr/>
      <dgm:t>
        <a:bodyPr/>
        <a:lstStyle/>
        <a:p>
          <a:endParaRPr lang="cs-CZ"/>
        </a:p>
      </dgm:t>
    </dgm:pt>
    <dgm:pt modelId="{F8D898D3-B713-43E7-8B4D-74F342FCDF1A}">
      <dgm:prSet phldrT="[Text]"/>
      <dgm:spPr/>
      <dgm:t>
        <a:bodyPr/>
        <a:lstStyle/>
        <a:p>
          <a:r>
            <a:rPr lang="cs-CZ" b="1" dirty="0" smtClean="0"/>
            <a:t>Časový plán do budoucnosti: </a:t>
          </a:r>
          <a:r>
            <a:rPr lang="cs-CZ" b="0" dirty="0" smtClean="0"/>
            <a:t>Na jak dlouho byste svému problému vyhradil ve svém bytě místo? </a:t>
          </a:r>
          <a:endParaRPr lang="cs-CZ" b="1" dirty="0"/>
        </a:p>
      </dgm:t>
    </dgm:pt>
    <dgm:pt modelId="{97611FEE-F5A6-4DD4-8EE4-4C7E95C8E945}" type="parTrans" cxnId="{823B39EE-827C-495E-A05F-3536AB39A39D}">
      <dgm:prSet/>
      <dgm:spPr/>
      <dgm:t>
        <a:bodyPr/>
        <a:lstStyle/>
        <a:p>
          <a:endParaRPr lang="cs-CZ"/>
        </a:p>
      </dgm:t>
    </dgm:pt>
    <dgm:pt modelId="{609C3C23-C03A-4332-ADC7-22C62968445B}" type="sibTrans" cxnId="{823B39EE-827C-495E-A05F-3536AB39A39D}">
      <dgm:prSet/>
      <dgm:spPr/>
      <dgm:t>
        <a:bodyPr/>
        <a:lstStyle/>
        <a:p>
          <a:endParaRPr lang="cs-CZ"/>
        </a:p>
      </dgm:t>
    </dgm:pt>
    <dgm:pt modelId="{26A7E0D9-8C7C-4459-9D69-7C6B1F210B2D}">
      <dgm:prSet phldrT="[Text]"/>
      <dgm:spPr/>
      <dgm:t>
        <a:bodyPr/>
        <a:lstStyle/>
        <a:p>
          <a:r>
            <a:rPr lang="cs-CZ" b="1" dirty="0" smtClean="0"/>
            <a:t>Dotazy na vědomou „recidivu“:  </a:t>
          </a:r>
          <a:r>
            <a:rPr lang="cs-CZ" b="0" dirty="0" smtClean="0"/>
            <a:t>Kdybyste svůj problém vyřešil a chtěl byste ještě, aby se vrátil, jak byste se mohl chovat?</a:t>
          </a:r>
          <a:endParaRPr lang="cs-CZ" b="1" dirty="0"/>
        </a:p>
      </dgm:t>
    </dgm:pt>
    <dgm:pt modelId="{71759175-A188-43E5-80AA-7E8E354759F5}" type="parTrans" cxnId="{02A6F3B2-285F-4A7D-8B24-8E854A2B5FF8}">
      <dgm:prSet/>
      <dgm:spPr/>
      <dgm:t>
        <a:bodyPr/>
        <a:lstStyle/>
        <a:p>
          <a:endParaRPr lang="cs-CZ"/>
        </a:p>
      </dgm:t>
    </dgm:pt>
    <dgm:pt modelId="{51F3B978-2A88-4A8A-8247-3500CEFD7598}" type="sibTrans" cxnId="{02A6F3B2-285F-4A7D-8B24-8E854A2B5FF8}">
      <dgm:prSet/>
      <dgm:spPr/>
      <dgm:t>
        <a:bodyPr/>
        <a:lstStyle/>
        <a:p>
          <a:endParaRPr lang="cs-CZ"/>
        </a:p>
      </dgm:t>
    </dgm:pt>
    <dgm:pt modelId="{0E34C81B-2692-49CB-A59C-AABEB6FDEE1F}">
      <dgm:prSet phldrT="[Text]"/>
      <dgm:spPr/>
      <dgm:t>
        <a:bodyPr/>
        <a:lstStyle/>
        <a:p>
          <a:r>
            <a:rPr lang="cs-CZ" b="1" dirty="0" smtClean="0"/>
            <a:t>Otázky „jako by“: </a:t>
          </a:r>
          <a:r>
            <a:rPr lang="cs-CZ" b="0" dirty="0" smtClean="0"/>
            <a:t>Poznali by ostatní, zda je váš problém zase zpátky, nebo zda se jenom tváříte jako by tu byl?</a:t>
          </a:r>
          <a:endParaRPr lang="cs-CZ" b="1" dirty="0"/>
        </a:p>
      </dgm:t>
    </dgm:pt>
    <dgm:pt modelId="{86825ED0-F0F8-49F3-AA07-46FB517EA845}" type="parTrans" cxnId="{43677571-891C-4B66-AB76-42175925BEE3}">
      <dgm:prSet/>
      <dgm:spPr/>
      <dgm:t>
        <a:bodyPr/>
        <a:lstStyle/>
        <a:p>
          <a:endParaRPr lang="cs-CZ"/>
        </a:p>
      </dgm:t>
    </dgm:pt>
    <dgm:pt modelId="{BB149793-CBFB-4B45-9E7A-7180F22276BE}" type="sibTrans" cxnId="{43677571-891C-4B66-AB76-42175925BEE3}">
      <dgm:prSet/>
      <dgm:spPr/>
      <dgm:t>
        <a:bodyPr/>
        <a:lstStyle/>
        <a:p>
          <a:endParaRPr lang="cs-CZ"/>
        </a:p>
      </dgm:t>
    </dgm:pt>
    <dgm:pt modelId="{BBDBE59B-9874-4DFE-97DA-6085481516BF}">
      <dgm:prSet phldrT="[Text]"/>
      <dgm:spPr/>
      <dgm:t>
        <a:bodyPr/>
        <a:lstStyle/>
        <a:p>
          <a:r>
            <a:rPr lang="cs-CZ" b="1" dirty="0" smtClean="0"/>
            <a:t>Otázky na zhoršení: </a:t>
          </a:r>
          <a:r>
            <a:rPr lang="cs-CZ" b="0" dirty="0" smtClean="0"/>
            <a:t>Jak byste se mohl učinit opravdu nešťastným, kdybyste si to přál?</a:t>
          </a:r>
          <a:endParaRPr lang="cs-CZ" b="1" dirty="0"/>
        </a:p>
      </dgm:t>
    </dgm:pt>
    <dgm:pt modelId="{CADD8AC9-D04E-45CF-B596-3A99B511B0AD}" type="parTrans" cxnId="{88048F8C-AF8B-4E76-88C2-21D243EA39BD}">
      <dgm:prSet/>
      <dgm:spPr/>
    </dgm:pt>
    <dgm:pt modelId="{6DDF4573-9314-485B-9C1E-191C20645AAF}" type="sibTrans" cxnId="{88048F8C-AF8B-4E76-88C2-21D243EA39BD}">
      <dgm:prSet/>
      <dgm:spPr/>
    </dgm:pt>
    <dgm:pt modelId="{AC0AC9A5-A075-4B59-9150-E71EC7510C2F}" type="pres">
      <dgm:prSet presAssocID="{2248860E-DA35-4A27-85F3-91C7A39AC1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B178A92-1C1C-46F3-A8D1-9E7F6EB98EF4}" type="pres">
      <dgm:prSet presAssocID="{A0E1439E-E7A6-47CD-8DE5-B369278915BB}" presName="linNode" presStyleCnt="0"/>
      <dgm:spPr/>
    </dgm:pt>
    <dgm:pt modelId="{0582E9D6-79B2-4364-8C8B-6212C8DAADFD}" type="pres">
      <dgm:prSet presAssocID="{A0E1439E-E7A6-47CD-8DE5-B369278915B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B05B77-90B5-43FC-9A6E-3482FC7CE7A2}" type="pres">
      <dgm:prSet presAssocID="{A0E1439E-E7A6-47CD-8DE5-B369278915B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5657C3-993A-49DE-A57F-F7105BBE4B97}" type="pres">
      <dgm:prSet presAssocID="{93440962-27C2-4001-9FB5-AB02E54DFF22}" presName="sp" presStyleCnt="0"/>
      <dgm:spPr/>
    </dgm:pt>
    <dgm:pt modelId="{8AEF0300-7B0F-44FF-BF9C-2FAFC906400E}" type="pres">
      <dgm:prSet presAssocID="{E4665048-6205-4588-83A0-2A6D77713CBB}" presName="linNode" presStyleCnt="0"/>
      <dgm:spPr/>
    </dgm:pt>
    <dgm:pt modelId="{FC7A300D-4050-44CF-9FE2-1FAD9C04A81A}" type="pres">
      <dgm:prSet presAssocID="{E4665048-6205-4588-83A0-2A6D77713CB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5F54CF-5042-468D-94B7-C18203918696}" type="pres">
      <dgm:prSet presAssocID="{E4665048-6205-4588-83A0-2A6D77713CB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4C82E34-9FB8-4D7A-9C42-64574D06824A}" type="presOf" srcId="{E4665048-6205-4588-83A0-2A6D77713CBB}" destId="{FC7A300D-4050-44CF-9FE2-1FAD9C04A81A}" srcOrd="0" destOrd="0" presId="urn:microsoft.com/office/officeart/2005/8/layout/vList5"/>
    <dgm:cxn modelId="{695C6CDD-3948-48D6-8AEE-81CC9CBE3830}" type="presOf" srcId="{BBDBE59B-9874-4DFE-97DA-6085481516BF}" destId="{ECB05B77-90B5-43FC-9A6E-3482FC7CE7A2}" srcOrd="0" destOrd="2" presId="urn:microsoft.com/office/officeart/2005/8/layout/vList5"/>
    <dgm:cxn modelId="{88048F8C-AF8B-4E76-88C2-21D243EA39BD}" srcId="{A0E1439E-E7A6-47CD-8DE5-B369278915BB}" destId="{BBDBE59B-9874-4DFE-97DA-6085481516BF}" srcOrd="2" destOrd="0" parTransId="{CADD8AC9-D04E-45CF-B596-3A99B511B0AD}" sibTransId="{6DDF4573-9314-485B-9C1E-191C20645AAF}"/>
    <dgm:cxn modelId="{738B2184-80AB-4249-913E-980C53FF14DE}" type="presOf" srcId="{2A118330-368C-4488-A874-D3EB6EE7131F}" destId="{ECB05B77-90B5-43FC-9A6E-3482FC7CE7A2}" srcOrd="0" destOrd="1" presId="urn:microsoft.com/office/officeart/2005/8/layout/vList5"/>
    <dgm:cxn modelId="{D7FD8D9C-BACE-4D85-98C2-5AC52D6EC3DD}" type="presOf" srcId="{674A4AFA-BB33-4E7F-840C-6BC6B4158649}" destId="{ECB05B77-90B5-43FC-9A6E-3482FC7CE7A2}" srcOrd="0" destOrd="0" presId="urn:microsoft.com/office/officeart/2005/8/layout/vList5"/>
    <dgm:cxn modelId="{86ED2E6E-9F94-4FB0-AF95-7521F7F4E16F}" type="presOf" srcId="{81C2614B-5031-4D59-A081-B59DD12D6A24}" destId="{415F54CF-5042-468D-94B7-C18203918696}" srcOrd="0" destOrd="0" presId="urn:microsoft.com/office/officeart/2005/8/layout/vList5"/>
    <dgm:cxn modelId="{02A6F3B2-285F-4A7D-8B24-8E854A2B5FF8}" srcId="{E4665048-6205-4588-83A0-2A6D77713CBB}" destId="{26A7E0D9-8C7C-4459-9D69-7C6B1F210B2D}" srcOrd="2" destOrd="0" parTransId="{71759175-A188-43E5-80AA-7E8E354759F5}" sibTransId="{51F3B978-2A88-4A8A-8247-3500CEFD7598}"/>
    <dgm:cxn modelId="{823B39EE-827C-495E-A05F-3536AB39A39D}" srcId="{E4665048-6205-4588-83A0-2A6D77713CBB}" destId="{F8D898D3-B713-43E7-8B4D-74F342FCDF1A}" srcOrd="1" destOrd="0" parTransId="{97611FEE-F5A6-4DD4-8EE4-4C7E95C8E945}" sibTransId="{609C3C23-C03A-4332-ADC7-22C62968445B}"/>
    <dgm:cxn modelId="{FF9C3512-418D-40D1-8993-106746C8AC6B}" type="presOf" srcId="{A0E1439E-E7A6-47CD-8DE5-B369278915BB}" destId="{0582E9D6-79B2-4364-8C8B-6212C8DAADFD}" srcOrd="0" destOrd="0" presId="urn:microsoft.com/office/officeart/2005/8/layout/vList5"/>
    <dgm:cxn modelId="{72540029-47F4-46EC-A55C-C0B4EC4AE237}" type="presOf" srcId="{26A7E0D9-8C7C-4459-9D69-7C6B1F210B2D}" destId="{415F54CF-5042-468D-94B7-C18203918696}" srcOrd="0" destOrd="2" presId="urn:microsoft.com/office/officeart/2005/8/layout/vList5"/>
    <dgm:cxn modelId="{BD455146-EE98-41D0-B5AD-4EA2D8955500}" srcId="{2248860E-DA35-4A27-85F3-91C7A39AC12E}" destId="{E4665048-6205-4588-83A0-2A6D77713CBB}" srcOrd="1" destOrd="0" parTransId="{3DBC9693-27C5-48ED-9B71-8E81FD13A9E8}" sibTransId="{018B0A5C-084E-4724-B3DC-714FDACBE16E}"/>
    <dgm:cxn modelId="{5802C2CF-F0A9-4E2D-B4F3-6DCC30EB7811}" type="presOf" srcId="{0E34C81B-2692-49CB-A59C-AABEB6FDEE1F}" destId="{415F54CF-5042-468D-94B7-C18203918696}" srcOrd="0" destOrd="3" presId="urn:microsoft.com/office/officeart/2005/8/layout/vList5"/>
    <dgm:cxn modelId="{43677571-891C-4B66-AB76-42175925BEE3}" srcId="{E4665048-6205-4588-83A0-2A6D77713CBB}" destId="{0E34C81B-2692-49CB-A59C-AABEB6FDEE1F}" srcOrd="3" destOrd="0" parTransId="{86825ED0-F0F8-49F3-AA07-46FB517EA845}" sibTransId="{BB149793-CBFB-4B45-9E7A-7180F22276BE}"/>
    <dgm:cxn modelId="{ADD027B2-0A1B-430A-8A37-E6FC164FDA02}" srcId="{2248860E-DA35-4A27-85F3-91C7A39AC12E}" destId="{A0E1439E-E7A6-47CD-8DE5-B369278915BB}" srcOrd="0" destOrd="0" parTransId="{38CD57BF-6B7B-42C8-86A3-914BE1168878}" sibTransId="{93440962-27C2-4001-9FB5-AB02E54DFF22}"/>
    <dgm:cxn modelId="{8A1FA64B-5509-486B-B12B-7114C59666E7}" srcId="{A0E1439E-E7A6-47CD-8DE5-B369278915BB}" destId="{2A118330-368C-4488-A874-D3EB6EE7131F}" srcOrd="1" destOrd="0" parTransId="{B451AF5D-E327-4DE2-A721-0A01B63E2A88}" sibTransId="{2A88E385-B12D-4796-B63D-52832AFB3530}"/>
    <dgm:cxn modelId="{1406C774-DFC2-41EE-8463-DBFA3D37C8AD}" type="presOf" srcId="{2248860E-DA35-4A27-85F3-91C7A39AC12E}" destId="{AC0AC9A5-A075-4B59-9150-E71EC7510C2F}" srcOrd="0" destOrd="0" presId="urn:microsoft.com/office/officeart/2005/8/layout/vList5"/>
    <dgm:cxn modelId="{EEA11799-697C-46C3-B1B5-D34D4E2B9F6E}" type="presOf" srcId="{F8D898D3-B713-43E7-8B4D-74F342FCDF1A}" destId="{415F54CF-5042-468D-94B7-C18203918696}" srcOrd="0" destOrd="1" presId="urn:microsoft.com/office/officeart/2005/8/layout/vList5"/>
    <dgm:cxn modelId="{252A0855-A226-4D63-9565-791D68ACA8EF}" srcId="{A0E1439E-E7A6-47CD-8DE5-B369278915BB}" destId="{674A4AFA-BB33-4E7F-840C-6BC6B4158649}" srcOrd="0" destOrd="0" parTransId="{18038970-22AB-49E4-96B3-37CBCF0B4BB1}" sibTransId="{5B26DA5C-E618-4D69-890C-00174E59719C}"/>
    <dgm:cxn modelId="{A8EE4153-35AF-4BE4-A6EA-18C8B62B37D3}" srcId="{E4665048-6205-4588-83A0-2A6D77713CBB}" destId="{81C2614B-5031-4D59-A081-B59DD12D6A24}" srcOrd="0" destOrd="0" parTransId="{97D309A1-56DA-42B7-892C-F0BF36D505DD}" sibTransId="{6D924BB9-292B-4C50-954B-474D90353059}"/>
    <dgm:cxn modelId="{B6E7E7D6-71F4-431E-988D-2C28FECC8023}" type="presParOf" srcId="{AC0AC9A5-A075-4B59-9150-E71EC7510C2F}" destId="{3B178A92-1C1C-46F3-A8D1-9E7F6EB98EF4}" srcOrd="0" destOrd="0" presId="urn:microsoft.com/office/officeart/2005/8/layout/vList5"/>
    <dgm:cxn modelId="{9AA578AF-828F-4A06-8548-7571E8137EB4}" type="presParOf" srcId="{3B178A92-1C1C-46F3-A8D1-9E7F6EB98EF4}" destId="{0582E9D6-79B2-4364-8C8B-6212C8DAADFD}" srcOrd="0" destOrd="0" presId="urn:microsoft.com/office/officeart/2005/8/layout/vList5"/>
    <dgm:cxn modelId="{C57A3B9A-DE5D-42D7-A6B9-0CE8C41B2342}" type="presParOf" srcId="{3B178A92-1C1C-46F3-A8D1-9E7F6EB98EF4}" destId="{ECB05B77-90B5-43FC-9A6E-3482FC7CE7A2}" srcOrd="1" destOrd="0" presId="urn:microsoft.com/office/officeart/2005/8/layout/vList5"/>
    <dgm:cxn modelId="{BC36E614-C909-450E-A8E6-5EEA8F93AC36}" type="presParOf" srcId="{AC0AC9A5-A075-4B59-9150-E71EC7510C2F}" destId="{8B5657C3-993A-49DE-A57F-F7105BBE4B97}" srcOrd="1" destOrd="0" presId="urn:microsoft.com/office/officeart/2005/8/layout/vList5"/>
    <dgm:cxn modelId="{8E22049F-9B73-4631-A826-BFF84440272C}" type="presParOf" srcId="{AC0AC9A5-A075-4B59-9150-E71EC7510C2F}" destId="{8AEF0300-7B0F-44FF-BF9C-2FAFC906400E}" srcOrd="2" destOrd="0" presId="urn:microsoft.com/office/officeart/2005/8/layout/vList5"/>
    <dgm:cxn modelId="{465B5401-6B6D-4ADA-8301-2DAFBB8BCB19}" type="presParOf" srcId="{8AEF0300-7B0F-44FF-BF9C-2FAFC906400E}" destId="{FC7A300D-4050-44CF-9FE2-1FAD9C04A81A}" srcOrd="0" destOrd="0" presId="urn:microsoft.com/office/officeart/2005/8/layout/vList5"/>
    <dgm:cxn modelId="{58C1BFA5-2248-40A9-82E2-90C1AF139D3D}" type="presParOf" srcId="{8AEF0300-7B0F-44FF-BF9C-2FAFC906400E}" destId="{415F54CF-5042-468D-94B7-C1820391869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BA7EB-C72F-434D-BF47-64D5D3E4093A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9AD48-8628-4993-A8F8-3FFA7D1750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Otázky v </a:t>
            </a:r>
            <a:r>
              <a:rPr lang="cs-CZ" dirty="0" smtClean="0"/>
              <a:t>rozhovoru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Rozhovor a pozorování v psychologii</a:t>
            </a:r>
          </a:p>
          <a:p>
            <a:pPr marL="514350" indent="-514350"/>
            <a:r>
              <a:rPr lang="cs-CZ" dirty="0" smtClean="0"/>
              <a:t>Mgr. Michaela Širůčková, Ph.D.</a:t>
            </a:r>
          </a:p>
          <a:p>
            <a:pPr marL="514350" indent="-514350" algn="r"/>
            <a:r>
              <a:rPr lang="cs-CZ" dirty="0" smtClean="0"/>
              <a:t>1. 11. 2010</a:t>
            </a:r>
          </a:p>
          <a:p>
            <a:pPr marL="514350" indent="-514350"/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Otázky ke konstruování možností</a:t>
            </a:r>
            <a:br>
              <a:rPr lang="cs-CZ" dirty="0" smtClean="0"/>
            </a:br>
            <a:r>
              <a:rPr lang="cs-CZ" dirty="0" smtClean="0"/>
              <a:t>„Co by bylo, kdyby?“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Schlippe</a:t>
            </a:r>
            <a:r>
              <a:rPr lang="cs-CZ" dirty="0"/>
              <a:t>, A., </a:t>
            </a:r>
            <a:r>
              <a:rPr lang="cs-CZ" dirty="0" err="1"/>
              <a:t>Sweitzer</a:t>
            </a:r>
            <a:r>
              <a:rPr lang="cs-CZ" dirty="0"/>
              <a:t>, J. (2001). </a:t>
            </a:r>
            <a:r>
              <a:rPr lang="cs-CZ" i="1" dirty="0" err="1"/>
              <a:t>Systemická</a:t>
            </a:r>
            <a:r>
              <a:rPr lang="cs-CZ" i="1" dirty="0"/>
              <a:t> terapie a poradenství. </a:t>
            </a:r>
            <a:r>
              <a:rPr lang="cs-CZ" dirty="0"/>
              <a:t>Cesta Brno.</a:t>
            </a:r>
          </a:p>
          <a:p>
            <a:r>
              <a:rPr lang="cs-CZ" dirty="0" smtClean="0"/>
              <a:t>Svoboda, M., Krejčířová, D., Vágnerová, M. (2001). Psychodiagnostika dětí a dospívajících. Portál. Praha.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Obdélník 3"/>
          <p:cNvSpPr/>
          <p:nvPr/>
        </p:nvSpPr>
        <p:spPr>
          <a:xfrm>
            <a:off x="467544" y="5589240"/>
            <a:ext cx="82089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Monika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 let</a:t>
            </a:r>
          </a:p>
          <a:p>
            <a:r>
              <a:rPr lang="cs-CZ" dirty="0" smtClean="0"/>
              <a:t>nedávno nastoupila na univerzitu</a:t>
            </a:r>
          </a:p>
          <a:p>
            <a:r>
              <a:rPr lang="cs-CZ" dirty="0" smtClean="0"/>
              <a:t>má časté bolesti hlavy, které s nástupem na universitu nabyly na intenzitě</a:t>
            </a:r>
          </a:p>
          <a:p>
            <a:r>
              <a:rPr lang="cs-CZ" dirty="0"/>
              <a:t>m</a:t>
            </a:r>
            <a:r>
              <a:rPr lang="cs-CZ" dirty="0" smtClean="0"/>
              <a:t>edikace nezabírá</a:t>
            </a:r>
          </a:p>
          <a:p>
            <a:r>
              <a:rPr lang="cs-CZ" dirty="0"/>
              <a:t>b</a:t>
            </a:r>
            <a:r>
              <a:rPr lang="cs-CZ" dirty="0" smtClean="0"/>
              <a:t>olesti hlavy Monice znemožňují se efektivně připravovat do školy</a:t>
            </a:r>
          </a:p>
          <a:p>
            <a:pPr algn="ctr">
              <a:buNone/>
            </a:pPr>
            <a:r>
              <a:rPr lang="cs-CZ" dirty="0" smtClean="0"/>
              <a:t>Co Vás napadá? Jaké otázky byste pokládali?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Hypotézy v rozhovoru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předběžné předpoklady, které je třeba následně ověřovat</a:t>
            </a:r>
          </a:p>
          <a:p>
            <a:pPr lvl="1">
              <a:buFont typeface="Wingdings" pitchFamily="2" charset="2"/>
              <a:buChar char="v"/>
            </a:pPr>
            <a:r>
              <a:rPr lang="cs-CZ" b="1" dirty="0"/>
              <a:t>o</a:t>
            </a:r>
            <a:r>
              <a:rPr lang="cs-CZ" b="1" dirty="0" smtClean="0"/>
              <a:t>rganizační funkce</a:t>
            </a:r>
            <a:r>
              <a:rPr lang="cs-CZ" dirty="0" smtClean="0"/>
              <a:t>: třídíme informace – důležité a irelevantní </a:t>
            </a:r>
          </a:p>
          <a:p>
            <a:pPr lvl="1">
              <a:buFont typeface="Wingdings" pitchFamily="2" charset="2"/>
              <a:buChar char="v"/>
            </a:pPr>
            <a:r>
              <a:rPr lang="cs-CZ" b="1" dirty="0" err="1"/>
              <a:t>p</a:t>
            </a:r>
            <a:r>
              <a:rPr lang="cs-CZ" b="1" dirty="0" err="1" smtClean="0"/>
              <a:t>odněcovací</a:t>
            </a:r>
            <a:r>
              <a:rPr lang="cs-CZ" b="1" dirty="0" smtClean="0"/>
              <a:t> funkce</a:t>
            </a:r>
            <a:r>
              <a:rPr lang="cs-CZ" dirty="0" smtClean="0"/>
              <a:t>: nové pohledy, nové možnosti, prvek překvapení</a:t>
            </a:r>
          </a:p>
          <a:p>
            <a:pPr>
              <a:buNone/>
            </a:pPr>
            <a:r>
              <a:rPr lang="cs-CZ" dirty="0"/>
              <a:t>b</a:t>
            </a:r>
            <a:r>
              <a:rPr lang="cs-CZ" dirty="0" smtClean="0"/>
              <a:t>uďte ochotni se svých hypotéz vzdát (může to být i jinak </a:t>
            </a:r>
            <a:r>
              <a:rPr lang="cs-CZ" dirty="0" smtClean="0">
                <a:sym typeface="Wingdings" pitchFamily="2" charset="2"/>
              </a:rPr>
              <a:t>)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582384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prostředkovaný a interaktivní proces získávání dat (informací)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Technika kladení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924944"/>
            <a:ext cx="8219256" cy="168478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b="1" dirty="0" smtClean="0"/>
              <a:t>Přímé otázky</a:t>
            </a:r>
          </a:p>
          <a:p>
            <a:r>
              <a:rPr lang="cs-CZ" dirty="0" smtClean="0"/>
              <a:t>na konkrétní věc se dotazujeme přímo (odpověď ano-ne): „Unavuje tě vyučování?“</a:t>
            </a:r>
          </a:p>
          <a:p>
            <a:pPr>
              <a:buNone/>
            </a:pPr>
            <a:r>
              <a:rPr lang="cs-CZ" b="1" dirty="0" smtClean="0"/>
              <a:t>Nepřímé otázky</a:t>
            </a:r>
          </a:p>
          <a:p>
            <a:r>
              <a:rPr lang="cs-CZ" dirty="0"/>
              <a:t>p</a:t>
            </a:r>
            <a:r>
              <a:rPr lang="cs-CZ" dirty="0" smtClean="0"/>
              <a:t>táme se opisem, k jádru věci se přibližujeme oklikou: „Jak se cítíš na konci vyučování?“</a:t>
            </a:r>
          </a:p>
          <a:p>
            <a:pPr>
              <a:buNone/>
            </a:pPr>
            <a:r>
              <a:rPr lang="cs-CZ" b="1" dirty="0" smtClean="0"/>
              <a:t>Projektivní otázky</a:t>
            </a:r>
          </a:p>
          <a:p>
            <a:r>
              <a:rPr lang="cs-CZ" dirty="0" smtClean="0"/>
              <a:t>princip identifikace klienta (respondenta) s jinými lidmi, do nichž </a:t>
            </a:r>
            <a:r>
              <a:rPr lang="cs-CZ" dirty="0" err="1" smtClean="0"/>
              <a:t>projikují</a:t>
            </a:r>
            <a:r>
              <a:rPr lang="cs-CZ" dirty="0" smtClean="0"/>
              <a:t> své postoje, názory apod.: „Jak se asi cítí většina dětí na konci vyučování?“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84784"/>
            <a:ext cx="820891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Primární otázky </a:t>
            </a:r>
            <a:r>
              <a:rPr lang="cs-CZ" dirty="0" smtClean="0"/>
              <a:t>– předem připravené – daná struktura rozhovoru</a:t>
            </a:r>
          </a:p>
          <a:p>
            <a:r>
              <a:rPr lang="cs-CZ" b="1" dirty="0" smtClean="0"/>
              <a:t>Sekundární otázky </a:t>
            </a:r>
            <a:r>
              <a:rPr lang="cs-CZ" dirty="0" smtClean="0"/>
              <a:t>– vyplývají přímo z rozhovoru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204864"/>
            <a:ext cx="820891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Trychtýřovité kladení otázek </a:t>
            </a:r>
            <a:r>
              <a:rPr lang="cs-CZ" dirty="0" smtClean="0"/>
              <a:t>– od obecným ke specifickým</a:t>
            </a:r>
          </a:p>
          <a:p>
            <a:r>
              <a:rPr lang="cs-CZ" b="1" dirty="0" smtClean="0"/>
              <a:t>Hřebenové kladení otázek </a:t>
            </a:r>
            <a:r>
              <a:rPr lang="cs-CZ" dirty="0" smtClean="0"/>
              <a:t>– otázky přebíhají od jednoho tématu ke druhému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4653136"/>
            <a:ext cx="8208912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Behaviorální otázky – </a:t>
            </a:r>
            <a:r>
              <a:rPr lang="cs-CZ" dirty="0" smtClean="0"/>
              <a:t>ptáme se na konkrétní chování osoby: „Kdy jste naposledy…?“</a:t>
            </a:r>
          </a:p>
          <a:p>
            <a:r>
              <a:rPr lang="cs-CZ" b="1" dirty="0" smtClean="0"/>
              <a:t>Modelové otázky – </a:t>
            </a:r>
            <a:r>
              <a:rPr lang="cs-CZ" dirty="0" smtClean="0"/>
              <a:t>zjišťujeme chování osoby v modelové situaci: „Představte si, že…Jak byste reagoval?“</a:t>
            </a:r>
          </a:p>
          <a:p>
            <a:r>
              <a:rPr lang="cs-CZ" b="1" dirty="0" smtClean="0"/>
              <a:t>Zprostředkované otázky – </a:t>
            </a:r>
            <a:r>
              <a:rPr lang="cs-CZ" dirty="0" smtClean="0"/>
              <a:t>tázané osoby se ptáme, co by o ni řekl někdo jiný „Řekli by Vaši kolegové?“</a:t>
            </a:r>
          </a:p>
          <a:p>
            <a:r>
              <a:rPr lang="cs-CZ" b="1" dirty="0" smtClean="0"/>
              <a:t>Otázky z nucenou volbou – </a:t>
            </a:r>
            <a:r>
              <a:rPr lang="cs-CZ" dirty="0" smtClean="0"/>
              <a:t>na výběr ze dvou možností: „Jste spíše poctivý nebo…?“</a:t>
            </a:r>
          </a:p>
          <a:p>
            <a:r>
              <a:rPr lang="cs-CZ" b="1" dirty="0" smtClean="0"/>
              <a:t>Otázky kontrolní – </a:t>
            </a:r>
            <a:r>
              <a:rPr lang="cs-CZ" dirty="0" smtClean="0"/>
              <a:t>položené stejně nebo mírně změněně, cíl zvýšení </a:t>
            </a:r>
            <a:r>
              <a:rPr lang="cs-CZ" dirty="0" err="1" smtClean="0"/>
              <a:t>reliability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Otázky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Ptáme se vždy na jednu věc, ne na dvě věci současně</a:t>
            </a:r>
          </a:p>
          <a:p>
            <a:r>
              <a:rPr lang="cs-CZ" dirty="0" smtClean="0"/>
              <a:t>Vyhýbáme se sugestivním otázkám</a:t>
            </a:r>
          </a:p>
          <a:p>
            <a:r>
              <a:rPr lang="cs-CZ" dirty="0" smtClean="0"/>
              <a:t>Otázky by neměly obsahovat dvojí zápor</a:t>
            </a:r>
          </a:p>
          <a:p>
            <a:r>
              <a:rPr lang="cs-CZ" dirty="0" smtClean="0"/>
              <a:t>Formulované jasně a srozumitelně</a:t>
            </a:r>
          </a:p>
          <a:p>
            <a:r>
              <a:rPr lang="cs-CZ" dirty="0" smtClean="0"/>
              <a:t>Na jednu věc se můžeme zeptat vícekrát </a:t>
            </a:r>
          </a:p>
          <a:p>
            <a:r>
              <a:rPr lang="cs-CZ" dirty="0" smtClean="0"/>
              <a:t>Přizpůsobujte stylistiku jazyku klienta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cs-CZ" dirty="0" smtClean="0"/>
              <a:t>Jaké souvislosti se skrývají v následujících otázkách?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Odkdy trvá nemoc?</a:t>
            </a:r>
          </a:p>
          <a:p>
            <a:r>
              <a:rPr lang="cs-CZ" dirty="0" smtClean="0"/>
              <a:t>Kvůli čemu zde jste?</a:t>
            </a:r>
          </a:p>
          <a:p>
            <a:r>
              <a:rPr lang="cs-CZ" dirty="0" smtClean="0"/>
              <a:t>Co je vaším problémem?</a:t>
            </a:r>
          </a:p>
          <a:p>
            <a:r>
              <a:rPr lang="cs-CZ" dirty="0" smtClean="0"/>
              <a:t>Co pro vás můžeme udělat?</a:t>
            </a:r>
          </a:p>
          <a:p>
            <a:r>
              <a:rPr lang="cs-CZ" dirty="0" smtClean="0"/>
              <a:t>Jakého řešení byste chtěl dnes dosáhnout?</a:t>
            </a:r>
          </a:p>
          <a:p>
            <a:r>
              <a:rPr lang="cs-CZ" dirty="0" smtClean="0"/>
              <a:t>Co by se zde dnes mělo dít, abyste pak odcházel domů spokojen?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80526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rostřednictvím otázek jsou předávána implicitní poselství….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Cirkulární dotazování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19256" cy="398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11560" y="602128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Nejde o popis skutečností podle obvyklého vzorce – vnější perspektiva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Otázky objasňující rozdíly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Otázky ke konstruování skutečnosti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933</Words>
  <Application>Microsoft Office PowerPoint</Application>
  <PresentationFormat>Předvádění na obrazovce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Otázky v rozhovoru</vt:lpstr>
      <vt:lpstr>Monika</vt:lpstr>
      <vt:lpstr>Hypotézy v rozhovoru</vt:lpstr>
      <vt:lpstr>Technika kladení otázek</vt:lpstr>
      <vt:lpstr>Otázky obecně</vt:lpstr>
      <vt:lpstr>Jaké souvislosti se skrývají v následujících otázkách?</vt:lpstr>
      <vt:lpstr>Cirkulární dotazování</vt:lpstr>
      <vt:lpstr>Otázky objasňující rozdíly</vt:lpstr>
      <vt:lpstr>Otázky ke konstruování skutečnosti</vt:lpstr>
      <vt:lpstr>Otázky ke konstruování možností „Co by bylo, kdyby?“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Otázky v rozhovoru a jejich řazení</dc:title>
  <dc:creator>Misa</dc:creator>
  <cp:lastModifiedBy>Misa</cp:lastModifiedBy>
  <cp:revision>27</cp:revision>
  <dcterms:created xsi:type="dcterms:W3CDTF">2010-11-01T08:32:12Z</dcterms:created>
  <dcterms:modified xsi:type="dcterms:W3CDTF">2010-11-01T10:57:05Z</dcterms:modified>
</cp:coreProperties>
</file>