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8" r:id="rId4"/>
    <p:sldId id="262" r:id="rId5"/>
    <p:sldId id="265" r:id="rId6"/>
    <p:sldId id="266" r:id="rId7"/>
    <p:sldId id="259" r:id="rId8"/>
    <p:sldId id="260" r:id="rId9"/>
    <p:sldId id="257" r:id="rId10"/>
    <p:sldId id="267" r:id="rId11"/>
    <p:sldId id="263" r:id="rId12"/>
    <p:sldId id="269" r:id="rId13"/>
    <p:sldId id="264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8" d="100"/>
          <a:sy n="68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0E727F-C691-4172-873D-D31E82133A20}" type="doc">
      <dgm:prSet loTypeId="urn:microsoft.com/office/officeart/2005/8/layout/hierarchy5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19287EF-5C38-423D-8BF2-03A6DD5A868E}">
      <dgm:prSet phldrT="[Text]"/>
      <dgm:spPr/>
      <dgm:t>
        <a:bodyPr/>
        <a:lstStyle/>
        <a:p>
          <a:r>
            <a:rPr lang="cs-CZ" dirty="0" smtClean="0"/>
            <a:t>Neverbální komunikace</a:t>
          </a:r>
          <a:endParaRPr lang="cs-CZ" dirty="0"/>
        </a:p>
      </dgm:t>
    </dgm:pt>
    <dgm:pt modelId="{B324E456-7997-4DF6-BBA4-23D4158C8B1B}" type="parTrans" cxnId="{9B8102BA-2DAF-4B30-92EB-D5EFC9AFD1F8}">
      <dgm:prSet/>
      <dgm:spPr/>
      <dgm:t>
        <a:bodyPr/>
        <a:lstStyle/>
        <a:p>
          <a:endParaRPr lang="cs-CZ"/>
        </a:p>
      </dgm:t>
    </dgm:pt>
    <dgm:pt modelId="{588864BE-1A37-4998-AB95-766F8562F7FC}" type="sibTrans" cxnId="{9B8102BA-2DAF-4B30-92EB-D5EFC9AFD1F8}">
      <dgm:prSet/>
      <dgm:spPr/>
      <dgm:t>
        <a:bodyPr/>
        <a:lstStyle/>
        <a:p>
          <a:endParaRPr lang="cs-CZ"/>
        </a:p>
      </dgm:t>
    </dgm:pt>
    <dgm:pt modelId="{1EA32F3C-7CD8-42AE-BA67-E3662F2C228C}" type="asst">
      <dgm:prSet phldrT="[Text]"/>
      <dgm:spPr/>
      <dgm:t>
        <a:bodyPr/>
        <a:lstStyle/>
        <a:p>
          <a:r>
            <a:rPr lang="cs-CZ" dirty="0" smtClean="0"/>
            <a:t>Oční kontakt</a:t>
          </a:r>
          <a:endParaRPr lang="cs-CZ" dirty="0"/>
        </a:p>
      </dgm:t>
    </dgm:pt>
    <dgm:pt modelId="{35B03EFA-B13D-4872-A098-4C04499F5539}" type="parTrans" cxnId="{024E499D-669D-4466-AFE4-2998F371D700}">
      <dgm:prSet/>
      <dgm:spPr/>
      <dgm:t>
        <a:bodyPr/>
        <a:lstStyle/>
        <a:p>
          <a:endParaRPr lang="cs-CZ"/>
        </a:p>
      </dgm:t>
    </dgm:pt>
    <dgm:pt modelId="{C6365CB2-31E7-46D1-BAD2-31BAEC18BC2D}" type="sibTrans" cxnId="{024E499D-669D-4466-AFE4-2998F371D700}">
      <dgm:prSet/>
      <dgm:spPr/>
      <dgm:t>
        <a:bodyPr/>
        <a:lstStyle/>
        <a:p>
          <a:endParaRPr lang="cs-CZ"/>
        </a:p>
      </dgm:t>
    </dgm:pt>
    <dgm:pt modelId="{42DBBAA6-713B-409F-888C-D1F1AD931161}">
      <dgm:prSet phldrT="[Text]"/>
      <dgm:spPr/>
      <dgm:t>
        <a:bodyPr/>
        <a:lstStyle/>
        <a:p>
          <a:r>
            <a:rPr lang="cs-CZ" dirty="0" smtClean="0"/>
            <a:t>Synchronizovaný oční kontakt</a:t>
          </a:r>
          <a:endParaRPr lang="cs-CZ" dirty="0"/>
        </a:p>
      </dgm:t>
    </dgm:pt>
    <dgm:pt modelId="{6BB9E7BE-E9E7-4B37-8A15-458BB0C50E5A}" type="parTrans" cxnId="{09AADAB5-C2F9-43FA-A51E-16968874757E}">
      <dgm:prSet/>
      <dgm:spPr/>
      <dgm:t>
        <a:bodyPr/>
        <a:lstStyle/>
        <a:p>
          <a:endParaRPr lang="cs-CZ"/>
        </a:p>
      </dgm:t>
    </dgm:pt>
    <dgm:pt modelId="{B918AE4E-C974-4815-B2CA-47C9C14402D2}" type="sibTrans" cxnId="{09AADAB5-C2F9-43FA-A51E-16968874757E}">
      <dgm:prSet/>
      <dgm:spPr/>
      <dgm:t>
        <a:bodyPr/>
        <a:lstStyle/>
        <a:p>
          <a:endParaRPr lang="cs-CZ"/>
        </a:p>
      </dgm:t>
    </dgm:pt>
    <dgm:pt modelId="{5148FE2B-112E-41B2-8696-9C1186AE4016}">
      <dgm:prSet phldrT="[Text]"/>
      <dgm:spPr/>
      <dgm:t>
        <a:bodyPr/>
        <a:lstStyle/>
        <a:p>
          <a:r>
            <a:rPr lang="cs-CZ" dirty="0" smtClean="0"/>
            <a:t>Desynchronizovaný oční kontakt</a:t>
          </a:r>
          <a:endParaRPr lang="cs-CZ" dirty="0"/>
        </a:p>
      </dgm:t>
    </dgm:pt>
    <dgm:pt modelId="{12E36313-4364-4FB9-8CBE-1D1BF8705003}" type="parTrans" cxnId="{0201AA1B-E27C-41E8-AB9D-50FB98360EAF}">
      <dgm:prSet/>
      <dgm:spPr/>
      <dgm:t>
        <a:bodyPr/>
        <a:lstStyle/>
        <a:p>
          <a:endParaRPr lang="cs-CZ"/>
        </a:p>
      </dgm:t>
    </dgm:pt>
    <dgm:pt modelId="{7AC0419E-C425-4602-B368-27FD7B37CD28}" type="sibTrans" cxnId="{0201AA1B-E27C-41E8-AB9D-50FB98360EAF}">
      <dgm:prSet/>
      <dgm:spPr/>
      <dgm:t>
        <a:bodyPr/>
        <a:lstStyle/>
        <a:p>
          <a:endParaRPr lang="cs-CZ"/>
        </a:p>
      </dgm:t>
    </dgm:pt>
    <dgm:pt modelId="{617648D3-6A0B-4A98-A043-1A3CA80E4FF5}">
      <dgm:prSet phldrT="[Text]"/>
      <dgm:spPr/>
      <dgm:t>
        <a:bodyPr/>
        <a:lstStyle/>
        <a:p>
          <a:r>
            <a:rPr lang="cs-CZ" dirty="0" smtClean="0"/>
            <a:t>Pokyvování hlavou</a:t>
          </a:r>
          <a:endParaRPr lang="cs-CZ" dirty="0"/>
        </a:p>
      </dgm:t>
    </dgm:pt>
    <dgm:pt modelId="{98946A16-5223-43F2-8590-38052496E806}" type="parTrans" cxnId="{A069EA29-6789-426A-AFB6-B18FFB0E97CF}">
      <dgm:prSet/>
      <dgm:spPr/>
      <dgm:t>
        <a:bodyPr/>
        <a:lstStyle/>
        <a:p>
          <a:endParaRPr lang="cs-CZ"/>
        </a:p>
      </dgm:t>
    </dgm:pt>
    <dgm:pt modelId="{E1CE381D-0AF6-4567-B76F-66737348559E}" type="sibTrans" cxnId="{A069EA29-6789-426A-AFB6-B18FFB0E97CF}">
      <dgm:prSet/>
      <dgm:spPr/>
      <dgm:t>
        <a:bodyPr/>
        <a:lstStyle/>
        <a:p>
          <a:endParaRPr lang="cs-CZ"/>
        </a:p>
      </dgm:t>
    </dgm:pt>
    <dgm:pt modelId="{7B4C66FA-871C-4E53-A9AC-B03C4B772E1C}">
      <dgm:prSet phldrT="[Text]"/>
      <dgm:spPr/>
      <dgm:t>
        <a:bodyPr/>
        <a:lstStyle/>
        <a:p>
          <a:r>
            <a:rPr lang="cs-CZ" dirty="0" smtClean="0"/>
            <a:t>ve stejné chvíli se na sebe dívají, </a:t>
          </a:r>
        </a:p>
        <a:p>
          <a:r>
            <a:rPr lang="cs-CZ" dirty="0" smtClean="0"/>
            <a:t>jak T a D</a:t>
          </a:r>
          <a:endParaRPr lang="cs-CZ" dirty="0"/>
        </a:p>
      </dgm:t>
    </dgm:pt>
    <dgm:pt modelId="{D6FAA3BE-4C4C-410D-A653-2ADD789C37A1}" type="parTrans" cxnId="{AB7FF0A4-CF2E-4B72-AF14-05DF0570BC19}">
      <dgm:prSet/>
      <dgm:spPr/>
      <dgm:t>
        <a:bodyPr/>
        <a:lstStyle/>
        <a:p>
          <a:endParaRPr lang="cs-CZ"/>
        </a:p>
      </dgm:t>
    </dgm:pt>
    <dgm:pt modelId="{43F6E89C-B44C-4AAA-A9EC-7FED45039C80}" type="sibTrans" cxnId="{AB7FF0A4-CF2E-4B72-AF14-05DF0570BC19}">
      <dgm:prSet/>
      <dgm:spPr/>
      <dgm:t>
        <a:bodyPr/>
        <a:lstStyle/>
        <a:p>
          <a:endParaRPr lang="cs-CZ"/>
        </a:p>
      </dgm:t>
    </dgm:pt>
    <dgm:pt modelId="{89C6E5C7-420B-42DC-AB59-7FA5177497CF}">
      <dgm:prSet phldrT="[Text]"/>
      <dgm:spPr/>
      <dgm:t>
        <a:bodyPr/>
        <a:lstStyle/>
        <a:p>
          <a:r>
            <a:rPr lang="cs-CZ" dirty="0" smtClean="0"/>
            <a:t>Kontakt očima navazuje pouze jeden</a:t>
          </a:r>
          <a:endParaRPr lang="cs-CZ" dirty="0"/>
        </a:p>
      </dgm:t>
    </dgm:pt>
    <dgm:pt modelId="{3CFF58C5-36E9-4112-A19A-96FC3F20B854}" type="parTrans" cxnId="{3C0CB060-1291-4566-9CD9-8DADA7B355F6}">
      <dgm:prSet/>
      <dgm:spPr/>
      <dgm:t>
        <a:bodyPr/>
        <a:lstStyle/>
        <a:p>
          <a:endParaRPr lang="cs-CZ"/>
        </a:p>
      </dgm:t>
    </dgm:pt>
    <dgm:pt modelId="{65D98F98-FDA3-4D02-AC22-0D0B7C051E53}" type="sibTrans" cxnId="{3C0CB060-1291-4566-9CD9-8DADA7B355F6}">
      <dgm:prSet/>
      <dgm:spPr/>
      <dgm:t>
        <a:bodyPr/>
        <a:lstStyle/>
        <a:p>
          <a:endParaRPr lang="cs-CZ"/>
        </a:p>
      </dgm:t>
    </dgm:pt>
    <dgm:pt modelId="{4B7C87BF-7A78-4921-ADE0-015366287464}">
      <dgm:prSet phldrT="[Text]"/>
      <dgm:spPr/>
      <dgm:t>
        <a:bodyPr/>
        <a:lstStyle/>
        <a:p>
          <a:r>
            <a:rPr lang="cs-CZ" dirty="0" smtClean="0"/>
            <a:t>Mimika – úsměv</a:t>
          </a:r>
          <a:endParaRPr lang="cs-CZ" dirty="0"/>
        </a:p>
      </dgm:t>
    </dgm:pt>
    <dgm:pt modelId="{F75DA6B4-390A-4D81-B440-3E9738DB0010}" type="parTrans" cxnId="{7CC6D4DE-5C84-459F-86D5-81F1962CCA77}">
      <dgm:prSet/>
      <dgm:spPr/>
      <dgm:t>
        <a:bodyPr/>
        <a:lstStyle/>
        <a:p>
          <a:endParaRPr lang="cs-CZ"/>
        </a:p>
      </dgm:t>
    </dgm:pt>
    <dgm:pt modelId="{ABFEE7EA-63A9-46A4-B14F-BCBCECEEEA4A}" type="sibTrans" cxnId="{7CC6D4DE-5C84-459F-86D5-81F1962CCA77}">
      <dgm:prSet/>
      <dgm:spPr/>
      <dgm:t>
        <a:bodyPr/>
        <a:lstStyle/>
        <a:p>
          <a:endParaRPr lang="cs-CZ"/>
        </a:p>
      </dgm:t>
    </dgm:pt>
    <dgm:pt modelId="{34726360-A5BF-4934-9427-ECD5E6C7EF1C}" type="pres">
      <dgm:prSet presAssocID="{D10E727F-C691-4172-873D-D31E82133A20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D24CB851-CEAA-4A4A-836F-2210A09F7ADB}" type="pres">
      <dgm:prSet presAssocID="{D10E727F-C691-4172-873D-D31E82133A20}" presName="hierFlow" presStyleCnt="0"/>
      <dgm:spPr/>
    </dgm:pt>
    <dgm:pt modelId="{D545D983-9A82-4209-A603-D36D04B447E7}" type="pres">
      <dgm:prSet presAssocID="{D10E727F-C691-4172-873D-D31E82133A20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31DEDA44-B67B-4F77-B5C4-F0810340D5E3}" type="pres">
      <dgm:prSet presAssocID="{C19287EF-5C38-423D-8BF2-03A6DD5A868E}" presName="Name17" presStyleCnt="0"/>
      <dgm:spPr/>
    </dgm:pt>
    <dgm:pt modelId="{6F19D550-3140-4558-8BE6-5ED619B4FC12}" type="pres">
      <dgm:prSet presAssocID="{C19287EF-5C38-423D-8BF2-03A6DD5A868E}" presName="level1Shape" presStyleLbl="node0" presStyleIdx="0" presStyleCnt="1">
        <dgm:presLayoutVars>
          <dgm:chPref val="3"/>
        </dgm:presLayoutVars>
      </dgm:prSet>
      <dgm:spPr/>
    </dgm:pt>
    <dgm:pt modelId="{21153C44-FECF-4FF7-A7F3-6649F72548FE}" type="pres">
      <dgm:prSet presAssocID="{C19287EF-5C38-423D-8BF2-03A6DD5A868E}" presName="hierChild2" presStyleCnt="0"/>
      <dgm:spPr/>
    </dgm:pt>
    <dgm:pt modelId="{8580AB95-B478-4DF3-A7A7-B36DC30C99B5}" type="pres">
      <dgm:prSet presAssocID="{35B03EFA-B13D-4872-A098-4C04499F5539}" presName="Name25" presStyleLbl="parChTrans1D2" presStyleIdx="0" presStyleCnt="3"/>
      <dgm:spPr/>
    </dgm:pt>
    <dgm:pt modelId="{049753AB-D759-4ADC-BEDA-36E56839711D}" type="pres">
      <dgm:prSet presAssocID="{35B03EFA-B13D-4872-A098-4C04499F5539}" presName="connTx" presStyleLbl="parChTrans1D2" presStyleIdx="0" presStyleCnt="3"/>
      <dgm:spPr/>
    </dgm:pt>
    <dgm:pt modelId="{45C1EF54-4B33-4C25-9223-7D047DEF6FBE}" type="pres">
      <dgm:prSet presAssocID="{1EA32F3C-7CD8-42AE-BA67-E3662F2C228C}" presName="Name30" presStyleCnt="0"/>
      <dgm:spPr/>
    </dgm:pt>
    <dgm:pt modelId="{7BD957F0-F937-4979-BC0F-2AA01B919FEF}" type="pres">
      <dgm:prSet presAssocID="{1EA32F3C-7CD8-42AE-BA67-E3662F2C228C}" presName="level2Shape" presStyleLbl="asst1" presStyleIdx="0" presStyleCnt="1"/>
      <dgm:spPr/>
    </dgm:pt>
    <dgm:pt modelId="{FB1F0433-4C8C-43B1-A27E-490FDCA718A8}" type="pres">
      <dgm:prSet presAssocID="{1EA32F3C-7CD8-42AE-BA67-E3662F2C228C}" presName="hierChild3" presStyleCnt="0"/>
      <dgm:spPr/>
    </dgm:pt>
    <dgm:pt modelId="{3DACE02B-BBD7-4896-BE79-E3CCDC6B3D5F}" type="pres">
      <dgm:prSet presAssocID="{6BB9E7BE-E9E7-4B37-8A15-458BB0C50E5A}" presName="Name25" presStyleLbl="parChTrans1D3" presStyleIdx="0" presStyleCnt="2"/>
      <dgm:spPr/>
    </dgm:pt>
    <dgm:pt modelId="{5EF72705-3254-4127-9D4E-FFF602A5AA9A}" type="pres">
      <dgm:prSet presAssocID="{6BB9E7BE-E9E7-4B37-8A15-458BB0C50E5A}" presName="connTx" presStyleLbl="parChTrans1D3" presStyleIdx="0" presStyleCnt="2"/>
      <dgm:spPr/>
    </dgm:pt>
    <dgm:pt modelId="{80274AD5-C5BB-480D-95CA-80F9D7D83E09}" type="pres">
      <dgm:prSet presAssocID="{42DBBAA6-713B-409F-888C-D1F1AD931161}" presName="Name30" presStyleCnt="0"/>
      <dgm:spPr/>
    </dgm:pt>
    <dgm:pt modelId="{F4AF3255-32A3-4146-BA94-A50D48A42C95}" type="pres">
      <dgm:prSet presAssocID="{42DBBAA6-713B-409F-888C-D1F1AD931161}" presName="level2Shape" presStyleLbl="node3" presStyleIdx="0" presStyleCnt="2"/>
      <dgm:spPr/>
      <dgm:t>
        <a:bodyPr/>
        <a:lstStyle/>
        <a:p>
          <a:endParaRPr lang="cs-CZ"/>
        </a:p>
      </dgm:t>
    </dgm:pt>
    <dgm:pt modelId="{3A37CAB1-FF6A-4AE9-A136-8F9136D095BD}" type="pres">
      <dgm:prSet presAssocID="{42DBBAA6-713B-409F-888C-D1F1AD931161}" presName="hierChild3" presStyleCnt="0"/>
      <dgm:spPr/>
    </dgm:pt>
    <dgm:pt modelId="{5A9B6F13-51A6-47B5-B2C0-6252D6587A30}" type="pres">
      <dgm:prSet presAssocID="{D6FAA3BE-4C4C-410D-A653-2ADD789C37A1}" presName="Name25" presStyleLbl="parChTrans1D4" presStyleIdx="0" presStyleCnt="2"/>
      <dgm:spPr/>
    </dgm:pt>
    <dgm:pt modelId="{AAB983A4-5DFB-40F7-90AC-534678AD1EC3}" type="pres">
      <dgm:prSet presAssocID="{D6FAA3BE-4C4C-410D-A653-2ADD789C37A1}" presName="connTx" presStyleLbl="parChTrans1D4" presStyleIdx="0" presStyleCnt="2"/>
      <dgm:spPr/>
    </dgm:pt>
    <dgm:pt modelId="{3134FA89-C2A0-4BAA-B8DF-10AFD2D0B83B}" type="pres">
      <dgm:prSet presAssocID="{7B4C66FA-871C-4E53-A9AC-B03C4B772E1C}" presName="Name30" presStyleCnt="0"/>
      <dgm:spPr/>
    </dgm:pt>
    <dgm:pt modelId="{A57C2FDD-21F4-4B2B-A402-CC71E1F24594}" type="pres">
      <dgm:prSet presAssocID="{7B4C66FA-871C-4E53-A9AC-B03C4B772E1C}" presName="level2Shape" presStyleLbl="node4" presStyleIdx="0" presStyleCnt="2"/>
      <dgm:spPr/>
      <dgm:t>
        <a:bodyPr/>
        <a:lstStyle/>
        <a:p>
          <a:endParaRPr lang="cs-CZ"/>
        </a:p>
      </dgm:t>
    </dgm:pt>
    <dgm:pt modelId="{175C9C16-425C-4535-BE04-23238EE64AEC}" type="pres">
      <dgm:prSet presAssocID="{7B4C66FA-871C-4E53-A9AC-B03C4B772E1C}" presName="hierChild3" presStyleCnt="0"/>
      <dgm:spPr/>
    </dgm:pt>
    <dgm:pt modelId="{70D7273C-6BFD-498C-AD67-2F16963C8267}" type="pres">
      <dgm:prSet presAssocID="{12E36313-4364-4FB9-8CBE-1D1BF8705003}" presName="Name25" presStyleLbl="parChTrans1D3" presStyleIdx="1" presStyleCnt="2"/>
      <dgm:spPr/>
    </dgm:pt>
    <dgm:pt modelId="{D9D9EB1D-36D7-42D1-AF61-626696D53365}" type="pres">
      <dgm:prSet presAssocID="{12E36313-4364-4FB9-8CBE-1D1BF8705003}" presName="connTx" presStyleLbl="parChTrans1D3" presStyleIdx="1" presStyleCnt="2"/>
      <dgm:spPr/>
    </dgm:pt>
    <dgm:pt modelId="{E23533ED-8F91-4C7C-88FB-8F4FA9C65219}" type="pres">
      <dgm:prSet presAssocID="{5148FE2B-112E-41B2-8696-9C1186AE4016}" presName="Name30" presStyleCnt="0"/>
      <dgm:spPr/>
    </dgm:pt>
    <dgm:pt modelId="{9B60B67C-976C-4D5F-AAD1-C0C9CC1F02C2}" type="pres">
      <dgm:prSet presAssocID="{5148FE2B-112E-41B2-8696-9C1186AE4016}" presName="level2Shape" presStyleLbl="node3" presStyleIdx="1" presStyleCnt="2"/>
      <dgm:spPr/>
      <dgm:t>
        <a:bodyPr/>
        <a:lstStyle/>
        <a:p>
          <a:endParaRPr lang="cs-CZ"/>
        </a:p>
      </dgm:t>
    </dgm:pt>
    <dgm:pt modelId="{E76777E8-3EDB-4D4B-B2E7-D03B8236DDAE}" type="pres">
      <dgm:prSet presAssocID="{5148FE2B-112E-41B2-8696-9C1186AE4016}" presName="hierChild3" presStyleCnt="0"/>
      <dgm:spPr/>
    </dgm:pt>
    <dgm:pt modelId="{EEAAEECB-9DF9-4E16-9C9B-4BC90A528249}" type="pres">
      <dgm:prSet presAssocID="{3CFF58C5-36E9-4112-A19A-96FC3F20B854}" presName="Name25" presStyleLbl="parChTrans1D4" presStyleIdx="1" presStyleCnt="2"/>
      <dgm:spPr/>
    </dgm:pt>
    <dgm:pt modelId="{40870FA6-11E5-4C29-823A-066EA9182FDD}" type="pres">
      <dgm:prSet presAssocID="{3CFF58C5-36E9-4112-A19A-96FC3F20B854}" presName="connTx" presStyleLbl="parChTrans1D4" presStyleIdx="1" presStyleCnt="2"/>
      <dgm:spPr/>
    </dgm:pt>
    <dgm:pt modelId="{30C8A828-7E1C-40CF-9DA9-F1E536CEA32A}" type="pres">
      <dgm:prSet presAssocID="{89C6E5C7-420B-42DC-AB59-7FA5177497CF}" presName="Name30" presStyleCnt="0"/>
      <dgm:spPr/>
    </dgm:pt>
    <dgm:pt modelId="{065071D0-2F84-48FD-886F-82C9AE9BD838}" type="pres">
      <dgm:prSet presAssocID="{89C6E5C7-420B-42DC-AB59-7FA5177497CF}" presName="level2Shape" presStyleLbl="node4" presStyleIdx="1" presStyleCnt="2"/>
      <dgm:spPr/>
      <dgm:t>
        <a:bodyPr/>
        <a:lstStyle/>
        <a:p>
          <a:endParaRPr lang="cs-CZ"/>
        </a:p>
      </dgm:t>
    </dgm:pt>
    <dgm:pt modelId="{4044A4C1-C985-4068-BA95-6B547E56CAB9}" type="pres">
      <dgm:prSet presAssocID="{89C6E5C7-420B-42DC-AB59-7FA5177497CF}" presName="hierChild3" presStyleCnt="0"/>
      <dgm:spPr/>
    </dgm:pt>
    <dgm:pt modelId="{82D05766-89DB-4E7B-99A2-DA320FFAC144}" type="pres">
      <dgm:prSet presAssocID="{F75DA6B4-390A-4D81-B440-3E9738DB0010}" presName="Name25" presStyleLbl="parChTrans1D2" presStyleIdx="1" presStyleCnt="3"/>
      <dgm:spPr/>
    </dgm:pt>
    <dgm:pt modelId="{6BEE1BD1-4FB0-4D0C-8D2A-9BD96306CACC}" type="pres">
      <dgm:prSet presAssocID="{F75DA6B4-390A-4D81-B440-3E9738DB0010}" presName="connTx" presStyleLbl="parChTrans1D2" presStyleIdx="1" presStyleCnt="3"/>
      <dgm:spPr/>
    </dgm:pt>
    <dgm:pt modelId="{B63103B7-81B6-4FCE-BE16-4F399CC29DD0}" type="pres">
      <dgm:prSet presAssocID="{4B7C87BF-7A78-4921-ADE0-015366287464}" presName="Name30" presStyleCnt="0"/>
      <dgm:spPr/>
    </dgm:pt>
    <dgm:pt modelId="{A5816F71-F274-420A-8D65-46DAC7629C48}" type="pres">
      <dgm:prSet presAssocID="{4B7C87BF-7A78-4921-ADE0-015366287464}" presName="level2Shape" presStyleLbl="node2" presStyleIdx="0" presStyleCnt="2"/>
      <dgm:spPr/>
      <dgm:t>
        <a:bodyPr/>
        <a:lstStyle/>
        <a:p>
          <a:endParaRPr lang="cs-CZ"/>
        </a:p>
      </dgm:t>
    </dgm:pt>
    <dgm:pt modelId="{E3DE581D-D192-442B-B53B-66F8F2CF7E73}" type="pres">
      <dgm:prSet presAssocID="{4B7C87BF-7A78-4921-ADE0-015366287464}" presName="hierChild3" presStyleCnt="0"/>
      <dgm:spPr/>
    </dgm:pt>
    <dgm:pt modelId="{0FDDB07E-E8BA-417B-8299-2894AE359F1C}" type="pres">
      <dgm:prSet presAssocID="{98946A16-5223-43F2-8590-38052496E806}" presName="Name25" presStyleLbl="parChTrans1D2" presStyleIdx="2" presStyleCnt="3"/>
      <dgm:spPr/>
    </dgm:pt>
    <dgm:pt modelId="{29D0E7AC-5A5D-437C-9FD6-CAE4CA74F532}" type="pres">
      <dgm:prSet presAssocID="{98946A16-5223-43F2-8590-38052496E806}" presName="connTx" presStyleLbl="parChTrans1D2" presStyleIdx="2" presStyleCnt="3"/>
      <dgm:spPr/>
    </dgm:pt>
    <dgm:pt modelId="{21479B3B-C3E5-46FC-9C19-9631E7ACE2C8}" type="pres">
      <dgm:prSet presAssocID="{617648D3-6A0B-4A98-A043-1A3CA80E4FF5}" presName="Name30" presStyleCnt="0"/>
      <dgm:spPr/>
    </dgm:pt>
    <dgm:pt modelId="{4D576057-6F0D-497C-BE95-070217F756AB}" type="pres">
      <dgm:prSet presAssocID="{617648D3-6A0B-4A98-A043-1A3CA80E4FF5}" presName="level2Shape" presStyleLbl="node2" presStyleIdx="1" presStyleCnt="2"/>
      <dgm:spPr/>
      <dgm:t>
        <a:bodyPr/>
        <a:lstStyle/>
        <a:p>
          <a:endParaRPr lang="cs-CZ"/>
        </a:p>
      </dgm:t>
    </dgm:pt>
    <dgm:pt modelId="{FAE45528-2403-47EB-BAAF-FD84620C8050}" type="pres">
      <dgm:prSet presAssocID="{617648D3-6A0B-4A98-A043-1A3CA80E4FF5}" presName="hierChild3" presStyleCnt="0"/>
      <dgm:spPr/>
    </dgm:pt>
    <dgm:pt modelId="{8EBEA677-4B6E-4959-B991-FFEF22B6D0AD}" type="pres">
      <dgm:prSet presAssocID="{D10E727F-C691-4172-873D-D31E82133A20}" presName="bgShapesFlow" presStyleCnt="0"/>
      <dgm:spPr/>
    </dgm:pt>
  </dgm:ptLst>
  <dgm:cxnLst>
    <dgm:cxn modelId="{09AADAB5-C2F9-43FA-A51E-16968874757E}" srcId="{1EA32F3C-7CD8-42AE-BA67-E3662F2C228C}" destId="{42DBBAA6-713B-409F-888C-D1F1AD931161}" srcOrd="0" destOrd="0" parTransId="{6BB9E7BE-E9E7-4B37-8A15-458BB0C50E5A}" sibTransId="{B918AE4E-C974-4815-B2CA-47C9C14402D2}"/>
    <dgm:cxn modelId="{7CC6D4DE-5C84-459F-86D5-81F1962CCA77}" srcId="{C19287EF-5C38-423D-8BF2-03A6DD5A868E}" destId="{4B7C87BF-7A78-4921-ADE0-015366287464}" srcOrd="1" destOrd="0" parTransId="{F75DA6B4-390A-4D81-B440-3E9738DB0010}" sibTransId="{ABFEE7EA-63A9-46A4-B14F-BCBCECEEEA4A}"/>
    <dgm:cxn modelId="{22DB2C38-98AC-4725-AB51-CD5A896AABD2}" type="presOf" srcId="{7B4C66FA-871C-4E53-A9AC-B03C4B772E1C}" destId="{A57C2FDD-21F4-4B2B-A402-CC71E1F24594}" srcOrd="0" destOrd="0" presId="urn:microsoft.com/office/officeart/2005/8/layout/hierarchy5"/>
    <dgm:cxn modelId="{C0181049-6B23-48F9-96CD-EF0377E6BF2F}" type="presOf" srcId="{6BB9E7BE-E9E7-4B37-8A15-458BB0C50E5A}" destId="{5EF72705-3254-4127-9D4E-FFF602A5AA9A}" srcOrd="1" destOrd="0" presId="urn:microsoft.com/office/officeart/2005/8/layout/hierarchy5"/>
    <dgm:cxn modelId="{44BC3057-863D-4236-A9D9-665770583E52}" type="presOf" srcId="{42DBBAA6-713B-409F-888C-D1F1AD931161}" destId="{F4AF3255-32A3-4146-BA94-A50D48A42C95}" srcOrd="0" destOrd="0" presId="urn:microsoft.com/office/officeart/2005/8/layout/hierarchy5"/>
    <dgm:cxn modelId="{9D99291E-E412-4CAC-90A5-041519721D42}" type="presOf" srcId="{C19287EF-5C38-423D-8BF2-03A6DD5A868E}" destId="{6F19D550-3140-4558-8BE6-5ED619B4FC12}" srcOrd="0" destOrd="0" presId="urn:microsoft.com/office/officeart/2005/8/layout/hierarchy5"/>
    <dgm:cxn modelId="{B6F03330-608D-4D2C-89FE-4EA6553601FB}" type="presOf" srcId="{89C6E5C7-420B-42DC-AB59-7FA5177497CF}" destId="{065071D0-2F84-48FD-886F-82C9AE9BD838}" srcOrd="0" destOrd="0" presId="urn:microsoft.com/office/officeart/2005/8/layout/hierarchy5"/>
    <dgm:cxn modelId="{32CFE937-A68B-4779-A314-F019ECB6C8AC}" type="presOf" srcId="{D6FAA3BE-4C4C-410D-A653-2ADD789C37A1}" destId="{5A9B6F13-51A6-47B5-B2C0-6252D6587A30}" srcOrd="0" destOrd="0" presId="urn:microsoft.com/office/officeart/2005/8/layout/hierarchy5"/>
    <dgm:cxn modelId="{22B5F264-3E8E-4DB7-AB41-025FBB1CCBB3}" type="presOf" srcId="{3CFF58C5-36E9-4112-A19A-96FC3F20B854}" destId="{EEAAEECB-9DF9-4E16-9C9B-4BC90A528249}" srcOrd="0" destOrd="0" presId="urn:microsoft.com/office/officeart/2005/8/layout/hierarchy5"/>
    <dgm:cxn modelId="{FA4801B4-6D1D-4EB4-ADAD-23FD2615840B}" type="presOf" srcId="{12E36313-4364-4FB9-8CBE-1D1BF8705003}" destId="{70D7273C-6BFD-498C-AD67-2F16963C8267}" srcOrd="0" destOrd="0" presId="urn:microsoft.com/office/officeart/2005/8/layout/hierarchy5"/>
    <dgm:cxn modelId="{AB7FF0A4-CF2E-4B72-AF14-05DF0570BC19}" srcId="{42DBBAA6-713B-409F-888C-D1F1AD931161}" destId="{7B4C66FA-871C-4E53-A9AC-B03C4B772E1C}" srcOrd="0" destOrd="0" parTransId="{D6FAA3BE-4C4C-410D-A653-2ADD789C37A1}" sibTransId="{43F6E89C-B44C-4AAA-A9EC-7FED45039C80}"/>
    <dgm:cxn modelId="{98B9E6F0-CEA7-4715-A4DA-458D36A0FC47}" type="presOf" srcId="{1EA32F3C-7CD8-42AE-BA67-E3662F2C228C}" destId="{7BD957F0-F937-4979-BC0F-2AA01B919FEF}" srcOrd="0" destOrd="0" presId="urn:microsoft.com/office/officeart/2005/8/layout/hierarchy5"/>
    <dgm:cxn modelId="{196B2476-5BFC-4991-8284-6E3046F045FB}" type="presOf" srcId="{617648D3-6A0B-4A98-A043-1A3CA80E4FF5}" destId="{4D576057-6F0D-497C-BE95-070217F756AB}" srcOrd="0" destOrd="0" presId="urn:microsoft.com/office/officeart/2005/8/layout/hierarchy5"/>
    <dgm:cxn modelId="{024E499D-669D-4466-AFE4-2998F371D700}" srcId="{C19287EF-5C38-423D-8BF2-03A6DD5A868E}" destId="{1EA32F3C-7CD8-42AE-BA67-E3662F2C228C}" srcOrd="0" destOrd="0" parTransId="{35B03EFA-B13D-4872-A098-4C04499F5539}" sibTransId="{C6365CB2-31E7-46D1-BAD2-31BAEC18BC2D}"/>
    <dgm:cxn modelId="{9836DCE4-F7D7-42DD-9F32-8C7ED0C5B6E2}" type="presOf" srcId="{F75DA6B4-390A-4D81-B440-3E9738DB0010}" destId="{82D05766-89DB-4E7B-99A2-DA320FFAC144}" srcOrd="0" destOrd="0" presId="urn:microsoft.com/office/officeart/2005/8/layout/hierarchy5"/>
    <dgm:cxn modelId="{A069EA29-6789-426A-AFB6-B18FFB0E97CF}" srcId="{C19287EF-5C38-423D-8BF2-03A6DD5A868E}" destId="{617648D3-6A0B-4A98-A043-1A3CA80E4FF5}" srcOrd="2" destOrd="0" parTransId="{98946A16-5223-43F2-8590-38052496E806}" sibTransId="{E1CE381D-0AF6-4567-B76F-66737348559E}"/>
    <dgm:cxn modelId="{3C0CB060-1291-4566-9CD9-8DADA7B355F6}" srcId="{5148FE2B-112E-41B2-8696-9C1186AE4016}" destId="{89C6E5C7-420B-42DC-AB59-7FA5177497CF}" srcOrd="0" destOrd="0" parTransId="{3CFF58C5-36E9-4112-A19A-96FC3F20B854}" sibTransId="{65D98F98-FDA3-4D02-AC22-0D0B7C051E53}"/>
    <dgm:cxn modelId="{FEB6E698-B819-4AA9-A48C-C824521271DE}" type="presOf" srcId="{D6FAA3BE-4C4C-410D-A653-2ADD789C37A1}" destId="{AAB983A4-5DFB-40F7-90AC-534678AD1EC3}" srcOrd="1" destOrd="0" presId="urn:microsoft.com/office/officeart/2005/8/layout/hierarchy5"/>
    <dgm:cxn modelId="{956479A8-383C-4A23-870F-82DABD22EA61}" type="presOf" srcId="{6BB9E7BE-E9E7-4B37-8A15-458BB0C50E5A}" destId="{3DACE02B-BBD7-4896-BE79-E3CCDC6B3D5F}" srcOrd="0" destOrd="0" presId="urn:microsoft.com/office/officeart/2005/8/layout/hierarchy5"/>
    <dgm:cxn modelId="{9EA2043D-E6B5-4641-AE26-383DF30C0B06}" type="presOf" srcId="{98946A16-5223-43F2-8590-38052496E806}" destId="{29D0E7AC-5A5D-437C-9FD6-CAE4CA74F532}" srcOrd="1" destOrd="0" presId="urn:microsoft.com/office/officeart/2005/8/layout/hierarchy5"/>
    <dgm:cxn modelId="{A5948993-50C8-4931-A835-463F21620989}" type="presOf" srcId="{3CFF58C5-36E9-4112-A19A-96FC3F20B854}" destId="{40870FA6-11E5-4C29-823A-066EA9182FDD}" srcOrd="1" destOrd="0" presId="urn:microsoft.com/office/officeart/2005/8/layout/hierarchy5"/>
    <dgm:cxn modelId="{18E24716-242A-4006-8691-007DB407F926}" type="presOf" srcId="{F75DA6B4-390A-4D81-B440-3E9738DB0010}" destId="{6BEE1BD1-4FB0-4D0C-8D2A-9BD96306CACC}" srcOrd="1" destOrd="0" presId="urn:microsoft.com/office/officeart/2005/8/layout/hierarchy5"/>
    <dgm:cxn modelId="{CD930D57-45E8-47D5-B8B0-41D089DF41C6}" type="presOf" srcId="{12E36313-4364-4FB9-8CBE-1D1BF8705003}" destId="{D9D9EB1D-36D7-42D1-AF61-626696D53365}" srcOrd="1" destOrd="0" presId="urn:microsoft.com/office/officeart/2005/8/layout/hierarchy5"/>
    <dgm:cxn modelId="{0201AA1B-E27C-41E8-AB9D-50FB98360EAF}" srcId="{1EA32F3C-7CD8-42AE-BA67-E3662F2C228C}" destId="{5148FE2B-112E-41B2-8696-9C1186AE4016}" srcOrd="1" destOrd="0" parTransId="{12E36313-4364-4FB9-8CBE-1D1BF8705003}" sibTransId="{7AC0419E-C425-4602-B368-27FD7B37CD28}"/>
    <dgm:cxn modelId="{3FBCF0A6-FC51-4876-B3FB-A0CAF75CDFFD}" type="presOf" srcId="{5148FE2B-112E-41B2-8696-9C1186AE4016}" destId="{9B60B67C-976C-4D5F-AAD1-C0C9CC1F02C2}" srcOrd="0" destOrd="0" presId="urn:microsoft.com/office/officeart/2005/8/layout/hierarchy5"/>
    <dgm:cxn modelId="{9B8102BA-2DAF-4B30-92EB-D5EFC9AFD1F8}" srcId="{D10E727F-C691-4172-873D-D31E82133A20}" destId="{C19287EF-5C38-423D-8BF2-03A6DD5A868E}" srcOrd="0" destOrd="0" parTransId="{B324E456-7997-4DF6-BBA4-23D4158C8B1B}" sibTransId="{588864BE-1A37-4998-AB95-766F8562F7FC}"/>
    <dgm:cxn modelId="{21368FA7-D21C-4730-9534-2BF0FFBAFDDC}" type="presOf" srcId="{35B03EFA-B13D-4872-A098-4C04499F5539}" destId="{049753AB-D759-4ADC-BEDA-36E56839711D}" srcOrd="1" destOrd="0" presId="urn:microsoft.com/office/officeart/2005/8/layout/hierarchy5"/>
    <dgm:cxn modelId="{316D1094-2A2F-480A-80FE-57419B2E849B}" type="presOf" srcId="{D10E727F-C691-4172-873D-D31E82133A20}" destId="{34726360-A5BF-4934-9427-ECD5E6C7EF1C}" srcOrd="0" destOrd="0" presId="urn:microsoft.com/office/officeart/2005/8/layout/hierarchy5"/>
    <dgm:cxn modelId="{B81EF455-2C06-4365-801B-70CC45A8B979}" type="presOf" srcId="{98946A16-5223-43F2-8590-38052496E806}" destId="{0FDDB07E-E8BA-417B-8299-2894AE359F1C}" srcOrd="0" destOrd="0" presId="urn:microsoft.com/office/officeart/2005/8/layout/hierarchy5"/>
    <dgm:cxn modelId="{031B47F0-179A-4753-B7A8-67488D52A029}" type="presOf" srcId="{4B7C87BF-7A78-4921-ADE0-015366287464}" destId="{A5816F71-F274-420A-8D65-46DAC7629C48}" srcOrd="0" destOrd="0" presId="urn:microsoft.com/office/officeart/2005/8/layout/hierarchy5"/>
    <dgm:cxn modelId="{5DF02451-14C6-44D1-97F7-B44E0DC20B38}" type="presOf" srcId="{35B03EFA-B13D-4872-A098-4C04499F5539}" destId="{8580AB95-B478-4DF3-A7A7-B36DC30C99B5}" srcOrd="0" destOrd="0" presId="urn:microsoft.com/office/officeart/2005/8/layout/hierarchy5"/>
    <dgm:cxn modelId="{EA31E360-1692-4102-8CC7-00472067F435}" type="presParOf" srcId="{34726360-A5BF-4934-9427-ECD5E6C7EF1C}" destId="{D24CB851-CEAA-4A4A-836F-2210A09F7ADB}" srcOrd="0" destOrd="0" presId="urn:microsoft.com/office/officeart/2005/8/layout/hierarchy5"/>
    <dgm:cxn modelId="{79494ACB-A15D-458D-A7D3-BA540F360478}" type="presParOf" srcId="{D24CB851-CEAA-4A4A-836F-2210A09F7ADB}" destId="{D545D983-9A82-4209-A603-D36D04B447E7}" srcOrd="0" destOrd="0" presId="urn:microsoft.com/office/officeart/2005/8/layout/hierarchy5"/>
    <dgm:cxn modelId="{BAD7F695-2474-449F-88D2-23A44FBDCC12}" type="presParOf" srcId="{D545D983-9A82-4209-A603-D36D04B447E7}" destId="{31DEDA44-B67B-4F77-B5C4-F0810340D5E3}" srcOrd="0" destOrd="0" presId="urn:microsoft.com/office/officeart/2005/8/layout/hierarchy5"/>
    <dgm:cxn modelId="{42108C28-3F22-442C-A516-90497E7A69E7}" type="presParOf" srcId="{31DEDA44-B67B-4F77-B5C4-F0810340D5E3}" destId="{6F19D550-3140-4558-8BE6-5ED619B4FC12}" srcOrd="0" destOrd="0" presId="urn:microsoft.com/office/officeart/2005/8/layout/hierarchy5"/>
    <dgm:cxn modelId="{CFBE816D-FC5E-4A81-AA3F-8736457FC1A6}" type="presParOf" srcId="{31DEDA44-B67B-4F77-B5C4-F0810340D5E3}" destId="{21153C44-FECF-4FF7-A7F3-6649F72548FE}" srcOrd="1" destOrd="0" presId="urn:microsoft.com/office/officeart/2005/8/layout/hierarchy5"/>
    <dgm:cxn modelId="{A4567B7C-180E-4BC0-B5F6-F2F7D81CE4C7}" type="presParOf" srcId="{21153C44-FECF-4FF7-A7F3-6649F72548FE}" destId="{8580AB95-B478-4DF3-A7A7-B36DC30C99B5}" srcOrd="0" destOrd="0" presId="urn:microsoft.com/office/officeart/2005/8/layout/hierarchy5"/>
    <dgm:cxn modelId="{520B3287-4009-4BE6-A88B-F5C586199BCE}" type="presParOf" srcId="{8580AB95-B478-4DF3-A7A7-B36DC30C99B5}" destId="{049753AB-D759-4ADC-BEDA-36E56839711D}" srcOrd="0" destOrd="0" presId="urn:microsoft.com/office/officeart/2005/8/layout/hierarchy5"/>
    <dgm:cxn modelId="{0C9B851D-AFC3-4474-9AEA-4C9394F525F2}" type="presParOf" srcId="{21153C44-FECF-4FF7-A7F3-6649F72548FE}" destId="{45C1EF54-4B33-4C25-9223-7D047DEF6FBE}" srcOrd="1" destOrd="0" presId="urn:microsoft.com/office/officeart/2005/8/layout/hierarchy5"/>
    <dgm:cxn modelId="{5A0C4B7D-3E3B-4AD7-9A11-BC31DE17A51A}" type="presParOf" srcId="{45C1EF54-4B33-4C25-9223-7D047DEF6FBE}" destId="{7BD957F0-F937-4979-BC0F-2AA01B919FEF}" srcOrd="0" destOrd="0" presId="urn:microsoft.com/office/officeart/2005/8/layout/hierarchy5"/>
    <dgm:cxn modelId="{89909B66-353A-4CE9-8B1F-B309C8606F35}" type="presParOf" srcId="{45C1EF54-4B33-4C25-9223-7D047DEF6FBE}" destId="{FB1F0433-4C8C-43B1-A27E-490FDCA718A8}" srcOrd="1" destOrd="0" presId="urn:microsoft.com/office/officeart/2005/8/layout/hierarchy5"/>
    <dgm:cxn modelId="{083D0F70-9BB1-4BCA-B584-8CD328441DB6}" type="presParOf" srcId="{FB1F0433-4C8C-43B1-A27E-490FDCA718A8}" destId="{3DACE02B-BBD7-4896-BE79-E3CCDC6B3D5F}" srcOrd="0" destOrd="0" presId="urn:microsoft.com/office/officeart/2005/8/layout/hierarchy5"/>
    <dgm:cxn modelId="{6ACD7BFE-64EA-427D-AF55-F7CD1A738BFE}" type="presParOf" srcId="{3DACE02B-BBD7-4896-BE79-E3CCDC6B3D5F}" destId="{5EF72705-3254-4127-9D4E-FFF602A5AA9A}" srcOrd="0" destOrd="0" presId="urn:microsoft.com/office/officeart/2005/8/layout/hierarchy5"/>
    <dgm:cxn modelId="{B521DC10-941C-423A-A6D4-2E502ED49963}" type="presParOf" srcId="{FB1F0433-4C8C-43B1-A27E-490FDCA718A8}" destId="{80274AD5-C5BB-480D-95CA-80F9D7D83E09}" srcOrd="1" destOrd="0" presId="urn:microsoft.com/office/officeart/2005/8/layout/hierarchy5"/>
    <dgm:cxn modelId="{9C6FF9C4-A5C6-41AA-91CC-DA51AAECF9EF}" type="presParOf" srcId="{80274AD5-C5BB-480D-95CA-80F9D7D83E09}" destId="{F4AF3255-32A3-4146-BA94-A50D48A42C95}" srcOrd="0" destOrd="0" presId="urn:microsoft.com/office/officeart/2005/8/layout/hierarchy5"/>
    <dgm:cxn modelId="{21DB556C-2CD7-4BDB-8500-540921EC2B1B}" type="presParOf" srcId="{80274AD5-C5BB-480D-95CA-80F9D7D83E09}" destId="{3A37CAB1-FF6A-4AE9-A136-8F9136D095BD}" srcOrd="1" destOrd="0" presId="urn:microsoft.com/office/officeart/2005/8/layout/hierarchy5"/>
    <dgm:cxn modelId="{2E94FCFB-D388-49FE-8CA0-D8AE10F54F03}" type="presParOf" srcId="{3A37CAB1-FF6A-4AE9-A136-8F9136D095BD}" destId="{5A9B6F13-51A6-47B5-B2C0-6252D6587A30}" srcOrd="0" destOrd="0" presId="urn:microsoft.com/office/officeart/2005/8/layout/hierarchy5"/>
    <dgm:cxn modelId="{54A98745-C715-4D3F-8D77-04B23F8F8CBA}" type="presParOf" srcId="{5A9B6F13-51A6-47B5-B2C0-6252D6587A30}" destId="{AAB983A4-5DFB-40F7-90AC-534678AD1EC3}" srcOrd="0" destOrd="0" presId="urn:microsoft.com/office/officeart/2005/8/layout/hierarchy5"/>
    <dgm:cxn modelId="{ABA636F2-3B05-4AA0-9119-0B4758C9729A}" type="presParOf" srcId="{3A37CAB1-FF6A-4AE9-A136-8F9136D095BD}" destId="{3134FA89-C2A0-4BAA-B8DF-10AFD2D0B83B}" srcOrd="1" destOrd="0" presId="urn:microsoft.com/office/officeart/2005/8/layout/hierarchy5"/>
    <dgm:cxn modelId="{CCBD7377-C515-484D-A1B7-F947B0C9621A}" type="presParOf" srcId="{3134FA89-C2A0-4BAA-B8DF-10AFD2D0B83B}" destId="{A57C2FDD-21F4-4B2B-A402-CC71E1F24594}" srcOrd="0" destOrd="0" presId="urn:microsoft.com/office/officeart/2005/8/layout/hierarchy5"/>
    <dgm:cxn modelId="{0BFEDA41-ED28-4875-B80A-AF4AB142A334}" type="presParOf" srcId="{3134FA89-C2A0-4BAA-B8DF-10AFD2D0B83B}" destId="{175C9C16-425C-4535-BE04-23238EE64AEC}" srcOrd="1" destOrd="0" presId="urn:microsoft.com/office/officeart/2005/8/layout/hierarchy5"/>
    <dgm:cxn modelId="{57E86A12-3555-4509-A462-65F43979EE00}" type="presParOf" srcId="{FB1F0433-4C8C-43B1-A27E-490FDCA718A8}" destId="{70D7273C-6BFD-498C-AD67-2F16963C8267}" srcOrd="2" destOrd="0" presId="urn:microsoft.com/office/officeart/2005/8/layout/hierarchy5"/>
    <dgm:cxn modelId="{7D0D1327-E4E5-42E8-98B2-6F7ECEA4232D}" type="presParOf" srcId="{70D7273C-6BFD-498C-AD67-2F16963C8267}" destId="{D9D9EB1D-36D7-42D1-AF61-626696D53365}" srcOrd="0" destOrd="0" presId="urn:microsoft.com/office/officeart/2005/8/layout/hierarchy5"/>
    <dgm:cxn modelId="{E280C8B8-B93E-4A69-A0E1-5125875A05F5}" type="presParOf" srcId="{FB1F0433-4C8C-43B1-A27E-490FDCA718A8}" destId="{E23533ED-8F91-4C7C-88FB-8F4FA9C65219}" srcOrd="3" destOrd="0" presId="urn:microsoft.com/office/officeart/2005/8/layout/hierarchy5"/>
    <dgm:cxn modelId="{3F01FA0D-209E-4F7E-BA9B-5E9B0B808A1F}" type="presParOf" srcId="{E23533ED-8F91-4C7C-88FB-8F4FA9C65219}" destId="{9B60B67C-976C-4D5F-AAD1-C0C9CC1F02C2}" srcOrd="0" destOrd="0" presId="urn:microsoft.com/office/officeart/2005/8/layout/hierarchy5"/>
    <dgm:cxn modelId="{25C5E6CC-170C-4043-B7A0-620E4E2E5D55}" type="presParOf" srcId="{E23533ED-8F91-4C7C-88FB-8F4FA9C65219}" destId="{E76777E8-3EDB-4D4B-B2E7-D03B8236DDAE}" srcOrd="1" destOrd="0" presId="urn:microsoft.com/office/officeart/2005/8/layout/hierarchy5"/>
    <dgm:cxn modelId="{B120CA61-3972-4E2C-B62C-3600C1184B0B}" type="presParOf" srcId="{E76777E8-3EDB-4D4B-B2E7-D03B8236DDAE}" destId="{EEAAEECB-9DF9-4E16-9C9B-4BC90A528249}" srcOrd="0" destOrd="0" presId="urn:microsoft.com/office/officeart/2005/8/layout/hierarchy5"/>
    <dgm:cxn modelId="{B1D2AD6F-91A4-40BE-B823-49D7168872AC}" type="presParOf" srcId="{EEAAEECB-9DF9-4E16-9C9B-4BC90A528249}" destId="{40870FA6-11E5-4C29-823A-066EA9182FDD}" srcOrd="0" destOrd="0" presId="urn:microsoft.com/office/officeart/2005/8/layout/hierarchy5"/>
    <dgm:cxn modelId="{9CD924DD-C830-4881-BCD0-32686E3D0C88}" type="presParOf" srcId="{E76777E8-3EDB-4D4B-B2E7-D03B8236DDAE}" destId="{30C8A828-7E1C-40CF-9DA9-F1E536CEA32A}" srcOrd="1" destOrd="0" presId="urn:microsoft.com/office/officeart/2005/8/layout/hierarchy5"/>
    <dgm:cxn modelId="{7D2E1F15-0435-48A0-933F-3D356574B32D}" type="presParOf" srcId="{30C8A828-7E1C-40CF-9DA9-F1E536CEA32A}" destId="{065071D0-2F84-48FD-886F-82C9AE9BD838}" srcOrd="0" destOrd="0" presId="urn:microsoft.com/office/officeart/2005/8/layout/hierarchy5"/>
    <dgm:cxn modelId="{BAC91378-CF92-4E72-AE46-0464D729ED6F}" type="presParOf" srcId="{30C8A828-7E1C-40CF-9DA9-F1E536CEA32A}" destId="{4044A4C1-C985-4068-BA95-6B547E56CAB9}" srcOrd="1" destOrd="0" presId="urn:microsoft.com/office/officeart/2005/8/layout/hierarchy5"/>
    <dgm:cxn modelId="{6B044011-6A0F-4292-BBDA-55E65068D25D}" type="presParOf" srcId="{21153C44-FECF-4FF7-A7F3-6649F72548FE}" destId="{82D05766-89DB-4E7B-99A2-DA320FFAC144}" srcOrd="2" destOrd="0" presId="urn:microsoft.com/office/officeart/2005/8/layout/hierarchy5"/>
    <dgm:cxn modelId="{CCCFB149-6EC9-46E1-95CC-84A5A650E0BF}" type="presParOf" srcId="{82D05766-89DB-4E7B-99A2-DA320FFAC144}" destId="{6BEE1BD1-4FB0-4D0C-8D2A-9BD96306CACC}" srcOrd="0" destOrd="0" presId="urn:microsoft.com/office/officeart/2005/8/layout/hierarchy5"/>
    <dgm:cxn modelId="{326738BE-D59C-40AF-BB67-F6A569AC7B07}" type="presParOf" srcId="{21153C44-FECF-4FF7-A7F3-6649F72548FE}" destId="{B63103B7-81B6-4FCE-BE16-4F399CC29DD0}" srcOrd="3" destOrd="0" presId="urn:microsoft.com/office/officeart/2005/8/layout/hierarchy5"/>
    <dgm:cxn modelId="{62E74BE3-52EE-40C7-AF76-DCAA40621A3E}" type="presParOf" srcId="{B63103B7-81B6-4FCE-BE16-4F399CC29DD0}" destId="{A5816F71-F274-420A-8D65-46DAC7629C48}" srcOrd="0" destOrd="0" presId="urn:microsoft.com/office/officeart/2005/8/layout/hierarchy5"/>
    <dgm:cxn modelId="{05896E28-00AA-49F9-9A81-A3D83A7C850B}" type="presParOf" srcId="{B63103B7-81B6-4FCE-BE16-4F399CC29DD0}" destId="{E3DE581D-D192-442B-B53B-66F8F2CF7E73}" srcOrd="1" destOrd="0" presId="urn:microsoft.com/office/officeart/2005/8/layout/hierarchy5"/>
    <dgm:cxn modelId="{322F78A9-468E-4932-9FE6-026242D89A09}" type="presParOf" srcId="{21153C44-FECF-4FF7-A7F3-6649F72548FE}" destId="{0FDDB07E-E8BA-417B-8299-2894AE359F1C}" srcOrd="4" destOrd="0" presId="urn:microsoft.com/office/officeart/2005/8/layout/hierarchy5"/>
    <dgm:cxn modelId="{4B8E74FA-4977-41FB-81FF-0BDC7840FE87}" type="presParOf" srcId="{0FDDB07E-E8BA-417B-8299-2894AE359F1C}" destId="{29D0E7AC-5A5D-437C-9FD6-CAE4CA74F532}" srcOrd="0" destOrd="0" presId="urn:microsoft.com/office/officeart/2005/8/layout/hierarchy5"/>
    <dgm:cxn modelId="{2623724D-A504-4160-8739-AA4EABB4D032}" type="presParOf" srcId="{21153C44-FECF-4FF7-A7F3-6649F72548FE}" destId="{21479B3B-C3E5-46FC-9C19-9631E7ACE2C8}" srcOrd="5" destOrd="0" presId="urn:microsoft.com/office/officeart/2005/8/layout/hierarchy5"/>
    <dgm:cxn modelId="{7D1DBD02-FB9B-447A-98F4-94D9E52EC70A}" type="presParOf" srcId="{21479B3B-C3E5-46FC-9C19-9631E7ACE2C8}" destId="{4D576057-6F0D-497C-BE95-070217F756AB}" srcOrd="0" destOrd="0" presId="urn:microsoft.com/office/officeart/2005/8/layout/hierarchy5"/>
    <dgm:cxn modelId="{20CF852D-008C-41B3-94F1-945BC3674A62}" type="presParOf" srcId="{21479B3B-C3E5-46FC-9C19-9631E7ACE2C8}" destId="{FAE45528-2403-47EB-BAAF-FD84620C8050}" srcOrd="1" destOrd="0" presId="urn:microsoft.com/office/officeart/2005/8/layout/hierarchy5"/>
    <dgm:cxn modelId="{3B2B3163-C037-49FA-A6E9-AACC11B0C754}" type="presParOf" srcId="{34726360-A5BF-4934-9427-ECD5E6C7EF1C}" destId="{8EBEA677-4B6E-4959-B991-FFEF22B6D0AD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19D550-3140-4558-8BE6-5ED619B4FC12}">
      <dsp:nvSpPr>
        <dsp:cNvPr id="0" name=""/>
        <dsp:cNvSpPr/>
      </dsp:nvSpPr>
      <dsp:spPr>
        <a:xfrm>
          <a:off x="770" y="2094860"/>
          <a:ext cx="1582319" cy="791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Neverbální komunikace</a:t>
          </a:r>
          <a:endParaRPr lang="cs-CZ" sz="1500" kern="1200" dirty="0"/>
        </a:p>
      </dsp:txBody>
      <dsp:txXfrm>
        <a:off x="770" y="2094860"/>
        <a:ext cx="1582319" cy="791159"/>
      </dsp:txXfrm>
    </dsp:sp>
    <dsp:sp modelId="{8580AB95-B478-4DF3-A7A7-B36DC30C99B5}">
      <dsp:nvSpPr>
        <dsp:cNvPr id="0" name=""/>
        <dsp:cNvSpPr/>
      </dsp:nvSpPr>
      <dsp:spPr>
        <a:xfrm rot="18289469">
          <a:off x="1345388" y="2019790"/>
          <a:ext cx="1108329" cy="31464"/>
        </a:xfrm>
        <a:custGeom>
          <a:avLst/>
          <a:gdLst/>
          <a:ahLst/>
          <a:cxnLst/>
          <a:rect l="0" t="0" r="0" b="0"/>
          <a:pathLst>
            <a:path>
              <a:moveTo>
                <a:pt x="0" y="15732"/>
              </a:moveTo>
              <a:lnTo>
                <a:pt x="1108329" y="157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8289469">
        <a:off x="1871845" y="2007814"/>
        <a:ext cx="55416" cy="55416"/>
      </dsp:txXfrm>
    </dsp:sp>
    <dsp:sp modelId="{7BD957F0-F937-4979-BC0F-2AA01B919FEF}">
      <dsp:nvSpPr>
        <dsp:cNvPr id="0" name=""/>
        <dsp:cNvSpPr/>
      </dsp:nvSpPr>
      <dsp:spPr>
        <a:xfrm>
          <a:off x="2216017" y="1185026"/>
          <a:ext cx="1582319" cy="791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Oční kontakt</a:t>
          </a:r>
          <a:endParaRPr lang="cs-CZ" sz="1500" kern="1200" dirty="0"/>
        </a:p>
      </dsp:txBody>
      <dsp:txXfrm>
        <a:off x="2216017" y="1185026"/>
        <a:ext cx="1582319" cy="791159"/>
      </dsp:txXfrm>
    </dsp:sp>
    <dsp:sp modelId="{3DACE02B-BBD7-4896-BE79-E3CCDC6B3D5F}">
      <dsp:nvSpPr>
        <dsp:cNvPr id="0" name=""/>
        <dsp:cNvSpPr/>
      </dsp:nvSpPr>
      <dsp:spPr>
        <a:xfrm rot="19457599">
          <a:off x="3725073" y="1337415"/>
          <a:ext cx="779452" cy="31464"/>
        </a:xfrm>
        <a:custGeom>
          <a:avLst/>
          <a:gdLst/>
          <a:ahLst/>
          <a:cxnLst/>
          <a:rect l="0" t="0" r="0" b="0"/>
          <a:pathLst>
            <a:path>
              <a:moveTo>
                <a:pt x="0" y="15732"/>
              </a:moveTo>
              <a:lnTo>
                <a:pt x="779452" y="157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19457599">
        <a:off x="4095313" y="1333661"/>
        <a:ext cx="38972" cy="38972"/>
      </dsp:txXfrm>
    </dsp:sp>
    <dsp:sp modelId="{F4AF3255-32A3-4146-BA94-A50D48A42C95}">
      <dsp:nvSpPr>
        <dsp:cNvPr id="0" name=""/>
        <dsp:cNvSpPr/>
      </dsp:nvSpPr>
      <dsp:spPr>
        <a:xfrm>
          <a:off x="4431263" y="730109"/>
          <a:ext cx="1582319" cy="791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Synchronizovaný oční kontakt</a:t>
          </a:r>
          <a:endParaRPr lang="cs-CZ" sz="1500" kern="1200" dirty="0"/>
        </a:p>
      </dsp:txBody>
      <dsp:txXfrm>
        <a:off x="4431263" y="730109"/>
        <a:ext cx="1582319" cy="791159"/>
      </dsp:txXfrm>
    </dsp:sp>
    <dsp:sp modelId="{5A9B6F13-51A6-47B5-B2C0-6252D6587A30}">
      <dsp:nvSpPr>
        <dsp:cNvPr id="0" name=""/>
        <dsp:cNvSpPr/>
      </dsp:nvSpPr>
      <dsp:spPr>
        <a:xfrm>
          <a:off x="6013582" y="1109957"/>
          <a:ext cx="632927" cy="31464"/>
        </a:xfrm>
        <a:custGeom>
          <a:avLst/>
          <a:gdLst/>
          <a:ahLst/>
          <a:cxnLst/>
          <a:rect l="0" t="0" r="0" b="0"/>
          <a:pathLst>
            <a:path>
              <a:moveTo>
                <a:pt x="0" y="15732"/>
              </a:moveTo>
              <a:lnTo>
                <a:pt x="632927" y="157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6314223" y="1109866"/>
        <a:ext cx="31646" cy="31646"/>
      </dsp:txXfrm>
    </dsp:sp>
    <dsp:sp modelId="{A57C2FDD-21F4-4B2B-A402-CC71E1F24594}">
      <dsp:nvSpPr>
        <dsp:cNvPr id="0" name=""/>
        <dsp:cNvSpPr/>
      </dsp:nvSpPr>
      <dsp:spPr>
        <a:xfrm>
          <a:off x="6646510" y="730109"/>
          <a:ext cx="1582319" cy="791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ve stejné chvíli se na sebe dívají,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jak T a D</a:t>
          </a:r>
          <a:endParaRPr lang="cs-CZ" sz="1500" kern="1200" dirty="0"/>
        </a:p>
      </dsp:txBody>
      <dsp:txXfrm>
        <a:off x="6646510" y="730109"/>
        <a:ext cx="1582319" cy="791159"/>
      </dsp:txXfrm>
    </dsp:sp>
    <dsp:sp modelId="{70D7273C-6BFD-498C-AD67-2F16963C8267}">
      <dsp:nvSpPr>
        <dsp:cNvPr id="0" name=""/>
        <dsp:cNvSpPr/>
      </dsp:nvSpPr>
      <dsp:spPr>
        <a:xfrm rot="2142401">
          <a:off x="3725073" y="1792332"/>
          <a:ext cx="779452" cy="31464"/>
        </a:xfrm>
        <a:custGeom>
          <a:avLst/>
          <a:gdLst/>
          <a:ahLst/>
          <a:cxnLst/>
          <a:rect l="0" t="0" r="0" b="0"/>
          <a:pathLst>
            <a:path>
              <a:moveTo>
                <a:pt x="0" y="15732"/>
              </a:moveTo>
              <a:lnTo>
                <a:pt x="779452" y="157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2142401">
        <a:off x="4095313" y="1788578"/>
        <a:ext cx="38972" cy="38972"/>
      </dsp:txXfrm>
    </dsp:sp>
    <dsp:sp modelId="{9B60B67C-976C-4D5F-AAD1-C0C9CC1F02C2}">
      <dsp:nvSpPr>
        <dsp:cNvPr id="0" name=""/>
        <dsp:cNvSpPr/>
      </dsp:nvSpPr>
      <dsp:spPr>
        <a:xfrm>
          <a:off x="4431263" y="1639943"/>
          <a:ext cx="1582319" cy="791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Desynchronizovaný oční kontakt</a:t>
          </a:r>
          <a:endParaRPr lang="cs-CZ" sz="1500" kern="1200" dirty="0"/>
        </a:p>
      </dsp:txBody>
      <dsp:txXfrm>
        <a:off x="4431263" y="1639943"/>
        <a:ext cx="1582319" cy="791159"/>
      </dsp:txXfrm>
    </dsp:sp>
    <dsp:sp modelId="{EEAAEECB-9DF9-4E16-9C9B-4BC90A528249}">
      <dsp:nvSpPr>
        <dsp:cNvPr id="0" name=""/>
        <dsp:cNvSpPr/>
      </dsp:nvSpPr>
      <dsp:spPr>
        <a:xfrm>
          <a:off x="6013582" y="2019790"/>
          <a:ext cx="632927" cy="31464"/>
        </a:xfrm>
        <a:custGeom>
          <a:avLst/>
          <a:gdLst/>
          <a:ahLst/>
          <a:cxnLst/>
          <a:rect l="0" t="0" r="0" b="0"/>
          <a:pathLst>
            <a:path>
              <a:moveTo>
                <a:pt x="0" y="15732"/>
              </a:moveTo>
              <a:lnTo>
                <a:pt x="632927" y="1573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6314223" y="2019699"/>
        <a:ext cx="31646" cy="31646"/>
      </dsp:txXfrm>
    </dsp:sp>
    <dsp:sp modelId="{065071D0-2F84-48FD-886F-82C9AE9BD838}">
      <dsp:nvSpPr>
        <dsp:cNvPr id="0" name=""/>
        <dsp:cNvSpPr/>
      </dsp:nvSpPr>
      <dsp:spPr>
        <a:xfrm>
          <a:off x="6646510" y="1639943"/>
          <a:ext cx="1582319" cy="791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Kontakt očima navazuje pouze jeden</a:t>
          </a:r>
          <a:endParaRPr lang="cs-CZ" sz="1500" kern="1200" dirty="0"/>
        </a:p>
      </dsp:txBody>
      <dsp:txXfrm>
        <a:off x="6646510" y="1639943"/>
        <a:ext cx="1582319" cy="791159"/>
      </dsp:txXfrm>
    </dsp:sp>
    <dsp:sp modelId="{82D05766-89DB-4E7B-99A2-DA320FFAC144}">
      <dsp:nvSpPr>
        <dsp:cNvPr id="0" name=""/>
        <dsp:cNvSpPr/>
      </dsp:nvSpPr>
      <dsp:spPr>
        <a:xfrm>
          <a:off x="1583089" y="2474707"/>
          <a:ext cx="632927" cy="31464"/>
        </a:xfrm>
        <a:custGeom>
          <a:avLst/>
          <a:gdLst/>
          <a:ahLst/>
          <a:cxnLst/>
          <a:rect l="0" t="0" r="0" b="0"/>
          <a:pathLst>
            <a:path>
              <a:moveTo>
                <a:pt x="0" y="15732"/>
              </a:moveTo>
              <a:lnTo>
                <a:pt x="632927" y="157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>
        <a:off x="1883730" y="2474616"/>
        <a:ext cx="31646" cy="31646"/>
      </dsp:txXfrm>
    </dsp:sp>
    <dsp:sp modelId="{A5816F71-F274-420A-8D65-46DAC7629C48}">
      <dsp:nvSpPr>
        <dsp:cNvPr id="0" name=""/>
        <dsp:cNvSpPr/>
      </dsp:nvSpPr>
      <dsp:spPr>
        <a:xfrm>
          <a:off x="2216017" y="2094860"/>
          <a:ext cx="1582319" cy="791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Mimika – úsměv</a:t>
          </a:r>
          <a:endParaRPr lang="cs-CZ" sz="1500" kern="1200" dirty="0"/>
        </a:p>
      </dsp:txBody>
      <dsp:txXfrm>
        <a:off x="2216017" y="2094860"/>
        <a:ext cx="1582319" cy="791159"/>
      </dsp:txXfrm>
    </dsp:sp>
    <dsp:sp modelId="{0FDDB07E-E8BA-417B-8299-2894AE359F1C}">
      <dsp:nvSpPr>
        <dsp:cNvPr id="0" name=""/>
        <dsp:cNvSpPr/>
      </dsp:nvSpPr>
      <dsp:spPr>
        <a:xfrm rot="3310531">
          <a:off x="1345388" y="2929624"/>
          <a:ext cx="1108329" cy="31464"/>
        </a:xfrm>
        <a:custGeom>
          <a:avLst/>
          <a:gdLst/>
          <a:ahLst/>
          <a:cxnLst/>
          <a:rect l="0" t="0" r="0" b="0"/>
          <a:pathLst>
            <a:path>
              <a:moveTo>
                <a:pt x="0" y="15732"/>
              </a:moveTo>
              <a:lnTo>
                <a:pt x="1108329" y="1573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500" kern="1200"/>
        </a:p>
      </dsp:txBody>
      <dsp:txXfrm rot="3310531">
        <a:off x="1871845" y="2917648"/>
        <a:ext cx="55416" cy="55416"/>
      </dsp:txXfrm>
    </dsp:sp>
    <dsp:sp modelId="{4D576057-6F0D-497C-BE95-070217F756AB}">
      <dsp:nvSpPr>
        <dsp:cNvPr id="0" name=""/>
        <dsp:cNvSpPr/>
      </dsp:nvSpPr>
      <dsp:spPr>
        <a:xfrm>
          <a:off x="2216017" y="3004693"/>
          <a:ext cx="1582319" cy="79115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Pokyvování hlavou</a:t>
          </a:r>
          <a:endParaRPr lang="cs-CZ" sz="1500" kern="1200" dirty="0"/>
        </a:p>
      </dsp:txBody>
      <dsp:txXfrm>
        <a:off x="2216017" y="3004693"/>
        <a:ext cx="1582319" cy="791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B5AC-1ED6-4C18-AC1B-6B3AEC2AADDD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BEBFF-539C-41EB-B111-9D67834312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B5AC-1ED6-4C18-AC1B-6B3AEC2AADDD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BEBFF-539C-41EB-B111-9D67834312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B5AC-1ED6-4C18-AC1B-6B3AEC2AADDD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BEBFF-539C-41EB-B111-9D67834312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B5AC-1ED6-4C18-AC1B-6B3AEC2AADDD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BEBFF-539C-41EB-B111-9D67834312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B5AC-1ED6-4C18-AC1B-6B3AEC2AADDD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BEBFF-539C-41EB-B111-9D67834312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B5AC-1ED6-4C18-AC1B-6B3AEC2AADDD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BEBFF-539C-41EB-B111-9D67834312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B5AC-1ED6-4C18-AC1B-6B3AEC2AADDD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BEBFF-539C-41EB-B111-9D67834312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B5AC-1ED6-4C18-AC1B-6B3AEC2AADDD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BEBFF-539C-41EB-B111-9D67834312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B5AC-1ED6-4C18-AC1B-6B3AEC2AADDD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BEBFF-539C-41EB-B111-9D67834312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B5AC-1ED6-4C18-AC1B-6B3AEC2AADDD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BEBFF-539C-41EB-B111-9D67834312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9B5AC-1ED6-4C18-AC1B-6B3AEC2AADDD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BEBFF-539C-41EB-B111-9D678343128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9B5AC-1ED6-4C18-AC1B-6B3AEC2AADDD}" type="datetimeFigureOut">
              <a:rPr lang="cs-CZ" smtClean="0"/>
              <a:pPr/>
              <a:t>8.11.2010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BEBFF-539C-41EB-B111-9D678343128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rudolfkohoutek.blog.cz/0901/pozorovani-v-psychologii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Etika nakládání s rozhovorem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Rozhovor si zkopírujte – DVD přineste příští týden do výuky</a:t>
            </a:r>
          </a:p>
          <a:p>
            <a:r>
              <a:rPr lang="cs-CZ" dirty="0" smtClean="0"/>
              <a:t>Nenechávejte jej uložený na sdíleném PC, aby se k němu mohl někdo dostat</a:t>
            </a:r>
          </a:p>
          <a:p>
            <a:r>
              <a:rPr lang="cs-CZ" dirty="0" smtClean="0"/>
              <a:t>Rozhovor je důvěrný materiál a tak s ním také nakládejte</a:t>
            </a:r>
          </a:p>
          <a:p>
            <a:r>
              <a:rPr lang="cs-CZ" dirty="0" smtClean="0"/>
              <a:t>Rozhovor využívejte pouze k analýze pro tento předmět (ideálně jej po odevzdání a přijetí úkolu smažte)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Registrace pozorování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Jak budeme pozorování registrovat?</a:t>
            </a:r>
          </a:p>
          <a:p>
            <a:pPr>
              <a:buNone/>
            </a:pPr>
            <a:r>
              <a:rPr lang="cs-CZ" dirty="0" smtClean="0"/>
              <a:t>Kdy budeme pozorovat?</a:t>
            </a:r>
          </a:p>
          <a:p>
            <a:r>
              <a:rPr lang="cs-CZ" dirty="0" smtClean="0"/>
              <a:t>Pořizování vzorků událostí (záchvaty zlosti, hádky, hry,…)</a:t>
            </a:r>
          </a:p>
          <a:p>
            <a:pPr lvl="2"/>
            <a:r>
              <a:rPr lang="cs-CZ" dirty="0" smtClean="0"/>
              <a:t>Události jsou přirozenými životními situacemi</a:t>
            </a:r>
          </a:p>
          <a:p>
            <a:pPr lvl="2"/>
            <a:r>
              <a:rPr lang="cs-CZ" dirty="0" smtClean="0"/>
              <a:t>Obsahují kontinuitu chování</a:t>
            </a:r>
          </a:p>
          <a:p>
            <a:pPr lvl="2"/>
            <a:r>
              <a:rPr lang="cs-CZ" dirty="0" smtClean="0"/>
              <a:t>Ideální pro události, které jsou řídké a vzácné</a:t>
            </a:r>
          </a:p>
          <a:p>
            <a:r>
              <a:rPr lang="cs-CZ" dirty="0" smtClean="0"/>
              <a:t>Pořizování časových vzorků</a:t>
            </a:r>
          </a:p>
          <a:p>
            <a:pPr lvl="2"/>
            <a:r>
              <a:rPr lang="cs-CZ" dirty="0" smtClean="0"/>
              <a:t>Různé body v čase – systematické/náhodné</a:t>
            </a:r>
          </a:p>
          <a:p>
            <a:pPr lvl="2"/>
            <a:r>
              <a:rPr lang="cs-CZ" dirty="0" smtClean="0"/>
              <a:t>Délka, počet…</a:t>
            </a:r>
          </a:p>
          <a:p>
            <a:pPr lvl="2"/>
            <a:r>
              <a:rPr lang="cs-CZ" dirty="0" smtClean="0"/>
              <a:t>Reprezentativní vzorky chování</a:t>
            </a:r>
          </a:p>
          <a:p>
            <a:pPr lvl="2"/>
            <a:r>
              <a:rPr lang="cs-CZ" dirty="0" smtClean="0"/>
              <a:t>Nedostatek kontinuity, přiměřeného kontextu a přirozenosti</a:t>
            </a:r>
          </a:p>
          <a:p>
            <a:pPr lvl="2"/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dirty="0" smtClean="0"/>
              <a:t>Role pozorovatele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Pozorovatel vyvozuje dedukce o konstruktech</a:t>
            </a:r>
          </a:p>
          <a:p>
            <a:pPr lvl="1"/>
            <a:r>
              <a:rPr lang="cs-CZ" dirty="0" smtClean="0"/>
              <a:t>s</a:t>
            </a:r>
            <a:r>
              <a:rPr lang="cs-CZ" dirty="0" smtClean="0"/>
              <a:t>pojuje chování a konstrukt např. dítě bije druhé dítě – manifestace konstruktu „agresivní chování“ nebo „nepřátelství“</a:t>
            </a:r>
          </a:p>
          <a:p>
            <a:pPr lvl="2"/>
            <a:r>
              <a:rPr lang="cs-CZ" dirty="0" smtClean="0"/>
              <a:t>s</a:t>
            </a:r>
            <a:r>
              <a:rPr lang="cs-CZ" dirty="0" smtClean="0"/>
              <a:t>chopnost pozorovatelova úsudku, zkušenost</a:t>
            </a:r>
          </a:p>
          <a:p>
            <a:pPr lvl="2"/>
            <a:r>
              <a:rPr lang="cs-CZ" dirty="0" smtClean="0"/>
              <a:t>p</a:t>
            </a:r>
            <a:r>
              <a:rPr lang="cs-CZ" dirty="0" smtClean="0"/>
              <a:t>ozorovatelovy postoje, předsudky</a:t>
            </a:r>
          </a:p>
          <a:p>
            <a:pPr lvl="2"/>
            <a:r>
              <a:rPr lang="cs-CZ" dirty="0" smtClean="0"/>
              <a:t>z</a:t>
            </a:r>
            <a:r>
              <a:rPr lang="cs-CZ" dirty="0" smtClean="0"/>
              <a:t>nalost</a:t>
            </a:r>
            <a:r>
              <a:rPr lang="cs-CZ" sz="2800" dirty="0" smtClean="0"/>
              <a:t> </a:t>
            </a:r>
            <a:r>
              <a:rPr lang="cs-CZ" dirty="0" smtClean="0"/>
              <a:t>pozorovaného chování a jeho významu</a:t>
            </a:r>
          </a:p>
          <a:p>
            <a:pPr lvl="2"/>
            <a:r>
              <a:rPr lang="cs-CZ" dirty="0" smtClean="0"/>
              <a:t>míra interpretace – problém s validitou pozorování</a:t>
            </a:r>
          </a:p>
          <a:p>
            <a:pPr lvl="2"/>
            <a:r>
              <a:rPr lang="cs-CZ" dirty="0" smtClean="0"/>
              <a:t>s</a:t>
            </a:r>
            <a:r>
              <a:rPr lang="cs-CZ" dirty="0" smtClean="0"/>
              <a:t>ouhlas mezi pozorovateli – zvyšuje spolehlivost pozorování</a:t>
            </a:r>
          </a:p>
          <a:p>
            <a:pPr lvl="2"/>
            <a:r>
              <a:rPr lang="cs-CZ" dirty="0" smtClean="0"/>
              <a:t>o</a:t>
            </a:r>
            <a:r>
              <a:rPr lang="cs-CZ" dirty="0" smtClean="0"/>
              <a:t>pakované pozorování</a:t>
            </a:r>
          </a:p>
          <a:p>
            <a:pPr>
              <a:buNone/>
            </a:pPr>
            <a:r>
              <a:rPr lang="cs-CZ" dirty="0" smtClean="0"/>
              <a:t>Pozorovatel se stává součástí pozorované situace</a:t>
            </a:r>
          </a:p>
          <a:p>
            <a:pPr lvl="2"/>
            <a:r>
              <a:rPr lang="cs-CZ" dirty="0" smtClean="0"/>
              <a:t>ale ve skutečnosti mají pozorovatelé malý účinek na situace, jež pozorují</a:t>
            </a:r>
            <a:endParaRPr lang="cs-CZ" dirty="0" smtClean="0"/>
          </a:p>
          <a:p>
            <a:pPr lvl="2"/>
            <a:r>
              <a:rPr lang="cs-CZ" dirty="0" smtClean="0"/>
              <a:t>zákl</a:t>
            </a:r>
            <a:r>
              <a:rPr lang="cs-CZ" dirty="0" smtClean="0"/>
              <a:t>. </a:t>
            </a:r>
            <a:r>
              <a:rPr lang="cs-CZ" dirty="0" err="1" smtClean="0"/>
              <a:t>atribuční</a:t>
            </a:r>
            <a:r>
              <a:rPr lang="cs-CZ" dirty="0" smtClean="0"/>
              <a:t> chyba, centrální tendence, haló efekt, implicitní teorie osobnosti, chyba kontrastu </a:t>
            </a:r>
            <a:r>
              <a:rPr lang="cs-CZ" dirty="0" smtClean="0"/>
              <a:t>atd.</a:t>
            </a:r>
          </a:p>
          <a:p>
            <a:pPr lvl="2"/>
            <a:r>
              <a:rPr lang="cs-CZ" dirty="0" smtClean="0"/>
              <a:t>o</a:t>
            </a:r>
            <a:r>
              <a:rPr lang="cs-CZ" dirty="0" smtClean="0"/>
              <a:t>sobnostní rovnice pozorovatele</a:t>
            </a:r>
          </a:p>
          <a:p>
            <a:pPr lvl="2"/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Na příště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Podívejte se na rozhovor, který jste obdrželi k analýze</a:t>
            </a:r>
          </a:p>
          <a:p>
            <a:r>
              <a:rPr lang="cs-CZ" dirty="0" smtClean="0"/>
              <a:t>Stanovte cíl pozorování a definujte kategorie a jednotky pozorovaného chování</a:t>
            </a:r>
          </a:p>
          <a:p>
            <a:r>
              <a:rPr lang="cs-CZ" dirty="0" smtClean="0"/>
              <a:t>Buďte připraveni prezentovat na hodině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L</a:t>
            </a:r>
            <a:r>
              <a:rPr lang="cs-CZ" dirty="0" smtClean="0"/>
              <a:t>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rudolfkohoutek.blog.cz/0901/pozorovani-v-psychologii</a:t>
            </a:r>
            <a:endParaRPr lang="cs-CZ" dirty="0" smtClean="0"/>
          </a:p>
          <a:p>
            <a:r>
              <a:rPr lang="cs-CZ" dirty="0" err="1" smtClean="0"/>
              <a:t>Kerlinger</a:t>
            </a:r>
            <a:r>
              <a:rPr lang="cs-CZ" dirty="0" smtClean="0"/>
              <a:t>, F. N. (1972). Základy výzkumu chování. Pedagogický a psychologický výzkum. Academia. Praha.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i="1" dirty="0" smtClean="0"/>
              <a:t>„Ten umí dobře odhadnout lidi!“</a:t>
            </a:r>
            <a:r>
              <a:rPr lang="cs-CZ" i="1" dirty="0" smtClean="0"/>
              <a:t/>
            </a:r>
            <a:br>
              <a:rPr lang="cs-CZ" i="1" dirty="0" smtClean="0"/>
            </a:br>
            <a:r>
              <a:rPr lang="cs-CZ" dirty="0" smtClean="0"/>
              <a:t>ú</a:t>
            </a:r>
            <a:r>
              <a:rPr lang="cs-CZ" dirty="0" smtClean="0"/>
              <a:t>vod </a:t>
            </a:r>
            <a:r>
              <a:rPr lang="cs-CZ" dirty="0" smtClean="0"/>
              <a:t>do </a:t>
            </a:r>
            <a:r>
              <a:rPr lang="cs-CZ" dirty="0" smtClean="0"/>
              <a:t>metody pozorování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Rozhovor a pozorování v psychologii</a:t>
            </a:r>
          </a:p>
          <a:p>
            <a:r>
              <a:rPr lang="cs-CZ" dirty="0" smtClean="0"/>
              <a:t>Mgr. Michaela Širůčková, Ph.D.</a:t>
            </a:r>
          </a:p>
          <a:p>
            <a:r>
              <a:rPr lang="cs-CZ" dirty="0" smtClean="0"/>
              <a:t>8. 11. 2010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Co je pozorování?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Proces zkoumání jevů v té jejich formě, ve které se nachází v přírodě nebo ve společnosti</a:t>
            </a:r>
          </a:p>
          <a:p>
            <a:r>
              <a:rPr lang="cs-CZ" dirty="0" smtClean="0"/>
              <a:t>Neovlivňujeme průběh jevů </a:t>
            </a:r>
          </a:p>
          <a:p>
            <a:r>
              <a:rPr lang="cs-CZ" dirty="0" smtClean="0"/>
              <a:t>Jev se neodrazí ve své originální čistotě - výsledek sociální percepce – pozorování ovlivněné předešlými zkušenostmi a poznatky</a:t>
            </a:r>
          </a:p>
          <a:p>
            <a:r>
              <a:rPr lang="cs-CZ" dirty="0" smtClean="0"/>
              <a:t>K</a:t>
            </a:r>
            <a:r>
              <a:rPr lang="cs-CZ" dirty="0" smtClean="0"/>
              <a:t>aždý člověk pozoruje konání druhých lidí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dirty="0" smtClean="0"/>
              <a:t>Co v psychologii můžeme pozorovat?</a:t>
            </a:r>
            <a:br>
              <a:rPr lang="cs-CZ" dirty="0" smtClean="0"/>
            </a:br>
            <a:r>
              <a:rPr lang="cs-CZ" dirty="0" smtClean="0"/>
              <a:t>jednotky pozorování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514350" indent="-514350"/>
            <a:r>
              <a:rPr lang="cs-CZ" dirty="0" smtClean="0"/>
              <a:t>Kategorie chování – podkategorie chování</a:t>
            </a:r>
          </a:p>
          <a:p>
            <a:pPr marL="914400" lvl="1" indent="-514350"/>
            <a:r>
              <a:rPr lang="cs-CZ" dirty="0" smtClean="0"/>
              <a:t>Vyčerpávající a vzájemně se vylučující, tzn. Nesmí se překrývat</a:t>
            </a:r>
          </a:p>
          <a:p>
            <a:pPr marL="914400" lvl="1" indent="-514350"/>
            <a:r>
              <a:rPr lang="cs-CZ" dirty="0" smtClean="0"/>
              <a:t>Např. sociální klima školy - klima učitelského sboru, klima třídy</a:t>
            </a:r>
          </a:p>
          <a:p>
            <a:pPr marL="514350" indent="-514350"/>
            <a:r>
              <a:rPr lang="cs-CZ" dirty="0" smtClean="0"/>
              <a:t>Jednotky chování</a:t>
            </a:r>
          </a:p>
          <a:p>
            <a:pPr marL="914400" lvl="1" indent="-514350"/>
            <a:r>
              <a:rPr lang="cs-CZ" dirty="0" smtClean="0"/>
              <a:t>Požadavek spolehlivosti a validity</a:t>
            </a:r>
          </a:p>
          <a:p>
            <a:pPr marL="914400" lvl="1" indent="-514350"/>
            <a:r>
              <a:rPr lang="cs-CZ" dirty="0" smtClean="0"/>
              <a:t>? Malé, snadno pozorovatelné a zaznamenatelné jednotky – velký počet – přesnost a spolehlivost </a:t>
            </a:r>
            <a:endParaRPr lang="cs-CZ" dirty="0" smtClean="0"/>
          </a:p>
          <a:p>
            <a:pPr marL="914400" lvl="1" indent="-514350"/>
            <a:r>
              <a:rPr lang="cs-CZ" dirty="0" smtClean="0"/>
              <a:t>? Široké definice s rizikem dvojznačnosti interpretace – zachování validity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6309320"/>
            <a:ext cx="8064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>
                <a:solidFill>
                  <a:schemeClr val="accent2"/>
                </a:solidFill>
              </a:rPr>
              <a:t>p</a:t>
            </a:r>
            <a:r>
              <a:rPr lang="cs-CZ" dirty="0" smtClean="0">
                <a:solidFill>
                  <a:schemeClr val="accent2"/>
                </a:solidFill>
              </a:rPr>
              <a:t>otřeba vysoce specifických definicí u pozorovaných proměnných</a:t>
            </a:r>
            <a:endParaRPr lang="cs-CZ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sz="3100" dirty="0" smtClean="0"/>
              <a:t>Chceme pozorovat interakci tazatele s dotazovaným</a:t>
            </a:r>
            <a:r>
              <a:rPr lang="cs-CZ" sz="3100" dirty="0" smtClean="0"/>
              <a:t>…</a:t>
            </a:r>
            <a:br>
              <a:rPr lang="cs-CZ" sz="3100" dirty="0" smtClean="0"/>
            </a:br>
            <a:r>
              <a:rPr lang="cs-CZ" sz="3100" dirty="0" smtClean="0"/>
              <a:t>Co je interakce mezi T a D?</a:t>
            </a:r>
            <a:endParaRPr lang="cs-CZ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Přístupy k pozorování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r>
              <a:rPr lang="cs-CZ" dirty="0" smtClean="0"/>
              <a:t>Molární přístup</a:t>
            </a:r>
          </a:p>
          <a:p>
            <a:pPr lvl="1"/>
            <a:r>
              <a:rPr lang="cs-CZ" dirty="0" smtClean="0"/>
              <a:t>Jednotky pozorování jsou větší celky chování</a:t>
            </a:r>
          </a:p>
          <a:p>
            <a:pPr lvl="1"/>
            <a:r>
              <a:rPr lang="cs-CZ" dirty="0" smtClean="0"/>
              <a:t>Cílem mohou být komplexní interakční jednotky (např. schopnost spolupracovat)</a:t>
            </a:r>
          </a:p>
          <a:p>
            <a:pPr lvl="1"/>
            <a:r>
              <a:rPr lang="cs-CZ" dirty="0" smtClean="0"/>
              <a:t>Interpretace a zkušenost pozorovatele</a:t>
            </a:r>
          </a:p>
          <a:p>
            <a:r>
              <a:rPr lang="cs-CZ" dirty="0" smtClean="0"/>
              <a:t>Molekulární přístup</a:t>
            </a:r>
          </a:p>
          <a:p>
            <a:pPr lvl="1"/>
            <a:r>
              <a:rPr lang="cs-CZ" dirty="0" smtClean="0"/>
              <a:t>Menší výseky chování (např. každá výměna sdělení)</a:t>
            </a:r>
          </a:p>
          <a:p>
            <a:pPr lvl="1"/>
            <a:r>
              <a:rPr lang="cs-CZ" dirty="0" smtClean="0"/>
              <a:t>Pozorovatel zaznamenává to, co vidí – nic víc</a:t>
            </a:r>
          </a:p>
          <a:p>
            <a:pPr lvl="1"/>
            <a:r>
              <a:rPr lang="cs-CZ" dirty="0" smtClean="0"/>
              <a:t>Neinterpretuje – malá míra dedukce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Jaké má být pozorování?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70100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cs-CZ" dirty="0" smtClean="0"/>
              <a:t>Plánovité</a:t>
            </a:r>
          </a:p>
          <a:p>
            <a:r>
              <a:rPr lang="cs-CZ" dirty="0" smtClean="0"/>
              <a:t>Soustavné</a:t>
            </a:r>
          </a:p>
          <a:p>
            <a:r>
              <a:rPr lang="cs-CZ" dirty="0" smtClean="0"/>
              <a:t>Přesné</a:t>
            </a:r>
          </a:p>
          <a:p>
            <a:r>
              <a:rPr lang="cs-CZ" dirty="0" smtClean="0"/>
              <a:t>Věrné</a:t>
            </a:r>
          </a:p>
          <a:p>
            <a:r>
              <a:rPr lang="cs-CZ" dirty="0" smtClean="0"/>
              <a:t>Zjišťuje měřitelnou velikost podmínek jevů</a:t>
            </a:r>
          </a:p>
          <a:p>
            <a:r>
              <a:rPr lang="cs-CZ" dirty="0" smtClean="0"/>
              <a:t>Má přesné záznamy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539552" y="5517233"/>
            <a:ext cx="8136904" cy="1117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cs-CZ" i="1" dirty="0" smtClean="0">
                <a:solidFill>
                  <a:schemeClr val="accent2"/>
                </a:solidFill>
              </a:rPr>
              <a:t>Jak poznám, že jsem to udělal správně?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cs-CZ" i="1" dirty="0" smtClean="0">
                <a:solidFill>
                  <a:schemeClr val="accent2"/>
                </a:solidFill>
              </a:rPr>
              <a:t>Dokážu to napsat</a:t>
            </a:r>
          </a:p>
          <a:p>
            <a:pPr lvl="1">
              <a:lnSpc>
                <a:spcPct val="90000"/>
              </a:lnSpc>
              <a:buFont typeface="Arial" pitchFamily="34" charset="0"/>
              <a:buChar char="•"/>
            </a:pPr>
            <a:r>
              <a:rPr lang="cs-CZ" i="1" dirty="0" smtClean="0">
                <a:solidFill>
                  <a:schemeClr val="accent2"/>
                </a:solidFill>
              </a:rPr>
              <a:t>Dokážu to popsat </a:t>
            </a:r>
            <a:r>
              <a:rPr lang="cs-CZ" i="1" u="sng" dirty="0" smtClean="0">
                <a:solidFill>
                  <a:schemeClr val="accent2"/>
                </a:solidFill>
              </a:rPr>
              <a:t>nezúčastněnému</a:t>
            </a:r>
            <a:r>
              <a:rPr lang="cs-CZ" i="1" dirty="0" smtClean="0">
                <a:solidFill>
                  <a:schemeClr val="accent2"/>
                </a:solidFill>
              </a:rPr>
              <a:t> kolegovi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Druhy pozorování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cs-CZ" dirty="0" smtClean="0"/>
              <a:t>Zúčastněné – nezúčastněné</a:t>
            </a:r>
          </a:p>
          <a:p>
            <a:r>
              <a:rPr lang="cs-CZ" dirty="0" smtClean="0"/>
              <a:t>Strukturované (standardizované) – nestrukturované (nestandardizované)</a:t>
            </a:r>
          </a:p>
          <a:p>
            <a:r>
              <a:rPr lang="cs-CZ" dirty="0" smtClean="0"/>
              <a:t>Introspekce - </a:t>
            </a:r>
            <a:r>
              <a:rPr lang="cs-CZ" dirty="0" err="1" smtClean="0"/>
              <a:t>extraspekce</a:t>
            </a:r>
            <a:endParaRPr lang="cs-CZ" dirty="0" smtClean="0"/>
          </a:p>
          <a:p>
            <a:r>
              <a:rPr lang="cs-CZ" dirty="0" smtClean="0"/>
              <a:t>Volné – neřízené – řízené</a:t>
            </a:r>
          </a:p>
          <a:p>
            <a:r>
              <a:rPr lang="cs-CZ" dirty="0" smtClean="0"/>
              <a:t>Orientační – systematické</a:t>
            </a:r>
          </a:p>
          <a:p>
            <a:r>
              <a:rPr lang="cs-CZ" dirty="0" smtClean="0"/>
              <a:t>Zaměřené na jednotlivce – zaměřené na skupinu</a:t>
            </a:r>
          </a:p>
          <a:p>
            <a:r>
              <a:rPr lang="cs-CZ" dirty="0" smtClean="0"/>
              <a:t>Jednorázové - krátkodobé – dlouhodobé</a:t>
            </a:r>
          </a:p>
          <a:p>
            <a:r>
              <a:rPr lang="cs-CZ" dirty="0" smtClean="0"/>
              <a:t>Pozorování v běžných situacích – v mimořádně náročných situacích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Náležitosti pozorování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571500" indent="-514350">
              <a:buFont typeface="+mj-lt"/>
              <a:buAutoNum type="arabicPeriod"/>
            </a:pPr>
            <a:r>
              <a:rPr lang="cs-CZ" dirty="0" smtClean="0"/>
              <a:t>Přesná formulace cíle pozorování</a:t>
            </a:r>
          </a:p>
          <a:p>
            <a:pPr marL="571500" indent="-514350">
              <a:buFont typeface="+mj-lt"/>
              <a:buAutoNum type="arabicPeriod"/>
            </a:pPr>
            <a:r>
              <a:rPr lang="cs-CZ" dirty="0" smtClean="0"/>
              <a:t>Přesná operativní definice toho, co chceme pozorovat</a:t>
            </a:r>
          </a:p>
          <a:p>
            <a:pPr marL="971550" lvl="1" indent="-514350"/>
            <a:r>
              <a:rPr lang="cs-CZ" dirty="0" smtClean="0"/>
              <a:t>„věnuje většinu pozornosti jednomu nebo několik žákům“ – nespravedlivý</a:t>
            </a:r>
          </a:p>
          <a:p>
            <a:pPr marL="971550" lvl="1" indent="-514350"/>
            <a:r>
              <a:rPr lang="cs-CZ" dirty="0" smtClean="0"/>
              <a:t>k</a:t>
            </a:r>
            <a:r>
              <a:rPr lang="cs-CZ" dirty="0" smtClean="0"/>
              <a:t>onstruktová validita – jednotky a kategorie jsou zasazeny v teoretickém rámci</a:t>
            </a:r>
          </a:p>
          <a:p>
            <a:pPr marL="571500" indent="-514350">
              <a:buFont typeface="+mj-lt"/>
              <a:buAutoNum type="arabicPeriod"/>
            </a:pPr>
            <a:r>
              <a:rPr lang="cs-CZ" dirty="0" smtClean="0"/>
              <a:t>Stanovení hypotézy, kterou pozorováním doplňujeme a ověřujeme</a:t>
            </a:r>
          </a:p>
          <a:p>
            <a:pPr marL="571500" indent="-514350">
              <a:buFont typeface="+mj-lt"/>
              <a:buAutoNum type="arabicPeriod"/>
            </a:pPr>
            <a:r>
              <a:rPr lang="cs-CZ" dirty="0" smtClean="0"/>
              <a:t>Stanovení harmonogramu pozorování</a:t>
            </a:r>
          </a:p>
          <a:p>
            <a:pPr marL="571500" indent="-514350">
              <a:buFont typeface="+mj-lt"/>
              <a:buAutoNum type="arabicPeriod"/>
            </a:pPr>
            <a:r>
              <a:rPr lang="cs-CZ" dirty="0" smtClean="0"/>
              <a:t>Stanovení způsobu registrace pozorování</a:t>
            </a:r>
          </a:p>
          <a:p>
            <a:pPr marL="571500" indent="-514350">
              <a:buFont typeface="+mj-lt"/>
              <a:buAutoNum type="arabicPeriod"/>
            </a:pPr>
            <a:r>
              <a:rPr lang="cs-CZ" dirty="0" smtClean="0"/>
              <a:t>Stanovení způsobu vyhodnocování a interpretace získaných faktů</a:t>
            </a:r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644</Words>
  <Application>Microsoft Office PowerPoint</Application>
  <PresentationFormat>Předvádění na obrazovce (4:3)</PresentationFormat>
  <Paragraphs>106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Etika nakládání s rozhovorem</vt:lpstr>
      <vt:lpstr>„Ten umí dobře odhadnout lidi!“ úvod do metody pozorování</vt:lpstr>
      <vt:lpstr>Co je pozorování?</vt:lpstr>
      <vt:lpstr>Co v psychologii můžeme pozorovat? jednotky pozorování</vt:lpstr>
      <vt:lpstr>Chceme pozorovat interakci tazatele s dotazovaným… Co je interakce mezi T a D?</vt:lpstr>
      <vt:lpstr>Přístupy k pozorování</vt:lpstr>
      <vt:lpstr>Jaké má být pozorování?</vt:lpstr>
      <vt:lpstr>Druhy pozorování</vt:lpstr>
      <vt:lpstr>Náležitosti pozorování</vt:lpstr>
      <vt:lpstr>Registrace pozorování</vt:lpstr>
      <vt:lpstr>Role pozorovatele</vt:lpstr>
      <vt:lpstr>Na příště</vt:lpstr>
      <vt:lpstr>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Pozorování</dc:title>
  <dc:creator>Misa</dc:creator>
  <cp:lastModifiedBy>Misa</cp:lastModifiedBy>
  <cp:revision>34</cp:revision>
  <dcterms:created xsi:type="dcterms:W3CDTF">2010-11-08T08:20:57Z</dcterms:created>
  <dcterms:modified xsi:type="dcterms:W3CDTF">2010-11-08T10:53:09Z</dcterms:modified>
</cp:coreProperties>
</file>