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95" r:id="rId11"/>
    <p:sldId id="266" r:id="rId12"/>
    <p:sldId id="267" r:id="rId13"/>
    <p:sldId id="268" r:id="rId14"/>
    <p:sldId id="270" r:id="rId15"/>
    <p:sldId id="299" r:id="rId16"/>
    <p:sldId id="271" r:id="rId17"/>
    <p:sldId id="272" r:id="rId18"/>
    <p:sldId id="274" r:id="rId19"/>
    <p:sldId id="276" r:id="rId20"/>
    <p:sldId id="278" r:id="rId21"/>
    <p:sldId id="279" r:id="rId22"/>
    <p:sldId id="280" r:id="rId23"/>
    <p:sldId id="281" r:id="rId24"/>
    <p:sldId id="283" r:id="rId25"/>
    <p:sldId id="284" r:id="rId26"/>
    <p:sldId id="289" r:id="rId27"/>
    <p:sldId id="290" r:id="rId28"/>
    <p:sldId id="285" r:id="rId29"/>
    <p:sldId id="287" r:id="rId30"/>
    <p:sldId id="291" r:id="rId31"/>
    <p:sldId id="292" r:id="rId32"/>
    <p:sldId id="293" r:id="rId33"/>
    <p:sldId id="294" r:id="rId34"/>
    <p:sldId id="296" r:id="rId35"/>
    <p:sldId id="297" r:id="rId36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A915B8-9DD9-4CDF-ABD4-32217C64770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E055-5A51-4320-85FE-1EE29C6AED77}" type="slidenum">
              <a:rPr lang="nb-NO"/>
              <a:pPr/>
              <a:t>1</a:t>
            </a:fld>
            <a:endParaRPr lang="nb-NO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The </a:t>
            </a:r>
            <a:r>
              <a:rPr lang="nb-NO" dirty="0" err="1" smtClean="0"/>
              <a:t>Blue</a:t>
            </a:r>
            <a:r>
              <a:rPr lang="nb-NO" dirty="0" smtClean="0"/>
              <a:t> Anemone </a:t>
            </a:r>
            <a:r>
              <a:rPr lang="nb-NO" dirty="0" err="1" smtClean="0"/>
              <a:t>Hepatica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nobilis</a:t>
            </a:r>
            <a:r>
              <a:rPr lang="nb-NO" baseline="0" dirty="0" smtClean="0"/>
              <a:t> – The </a:t>
            </a:r>
            <a:r>
              <a:rPr lang="nb-NO" baseline="0" dirty="0" err="1" smtClean="0"/>
              <a:t>flower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resistance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survival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beauty</a:t>
            </a:r>
            <a:r>
              <a:rPr lang="nb-NO" baseline="0" dirty="0" smtClean="0"/>
              <a:t>. The </a:t>
            </a:r>
            <a:r>
              <a:rPr lang="nb-NO" baseline="0" dirty="0" err="1" smtClean="0"/>
              <a:t>Norwegian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means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Blue</a:t>
            </a:r>
            <a:r>
              <a:rPr lang="nb-NO" baseline="0" dirty="0" smtClean="0"/>
              <a:t> (blå) and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type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flower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wich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called</a:t>
            </a:r>
            <a:r>
              <a:rPr lang="nb-NO" baseline="0" dirty="0" smtClean="0"/>
              <a:t> ”veis”, </a:t>
            </a:r>
            <a:r>
              <a:rPr lang="nb-NO" baseline="0" dirty="0" err="1" smtClean="0"/>
              <a:t>which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include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number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anemone </a:t>
            </a:r>
            <a:r>
              <a:rPr lang="nb-NO" baseline="0" dirty="0" err="1" smtClean="0"/>
              <a:t>flowers</a:t>
            </a:r>
            <a:r>
              <a:rPr lang="nb-NO" baseline="0" dirty="0" smtClean="0"/>
              <a:t> like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wood</a:t>
            </a:r>
            <a:r>
              <a:rPr lang="nb-NO" baseline="0" dirty="0" smtClean="0"/>
              <a:t> anemone. The anemones have </a:t>
            </a:r>
            <a:r>
              <a:rPr lang="nb-NO" baseline="0" dirty="0" err="1" smtClean="0"/>
              <a:t>been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described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eraly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historical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botanical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works</a:t>
            </a:r>
            <a:r>
              <a:rPr lang="nb-NO" baseline="0" dirty="0" smtClean="0"/>
              <a:t> back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Greek</a:t>
            </a:r>
            <a:r>
              <a:rPr lang="nb-NO" baseline="0" dirty="0" smtClean="0"/>
              <a:t> time and </a:t>
            </a:r>
            <a:r>
              <a:rPr lang="nb-NO" baseline="0" dirty="0" err="1" smtClean="0"/>
              <a:t>means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flower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moving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wind</a:t>
            </a:r>
            <a:r>
              <a:rPr lang="nb-NO" baseline="0" dirty="0" smtClean="0"/>
              <a:t>.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9F7BC-0607-4FB7-9009-930EF5CFDEFF}" type="slidenum">
              <a:rPr lang="nb-NO"/>
              <a:pPr/>
              <a:t>10</a:t>
            </a:fld>
            <a:endParaRPr lang="nb-NO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The </a:t>
            </a:r>
            <a:r>
              <a:rPr lang="nb-NO" dirty="0" err="1" smtClean="0"/>
              <a:t>redish</a:t>
            </a:r>
            <a:r>
              <a:rPr lang="nb-NO" dirty="0" smtClean="0"/>
              <a:t> </a:t>
            </a:r>
            <a:r>
              <a:rPr lang="nb-NO" dirty="0" err="1" smtClean="0"/>
              <a:t>coloured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blue</a:t>
            </a:r>
            <a:r>
              <a:rPr lang="nb-NO" baseline="0" dirty="0" smtClean="0"/>
              <a:t> anemone is </a:t>
            </a:r>
            <a:r>
              <a:rPr lang="nb-NO" baseline="0" dirty="0" err="1" smtClean="0"/>
              <a:t>somewhat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mystery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highly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sought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after</a:t>
            </a:r>
            <a:endParaRPr lang="nb-NO" baseline="0" dirty="0" smtClean="0"/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F68C1-3A0E-4273-B0F0-684DEABE5C7D}" type="slidenum">
              <a:rPr lang="nb-NO"/>
              <a:pPr/>
              <a:t>11</a:t>
            </a:fld>
            <a:endParaRPr lang="nb-NO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Variations</a:t>
            </a:r>
            <a:r>
              <a:rPr lang="nb-NO" dirty="0" smtClean="0"/>
              <a:t> 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leaves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Hepatica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nobilis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8F6DA-92FF-4BC5-9C72-5109935BE267}" type="slidenum">
              <a:rPr lang="nb-NO"/>
              <a:pPr/>
              <a:t>12</a:t>
            </a:fld>
            <a:endParaRPr lang="nb-NO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Pulsatilla</a:t>
            </a:r>
            <a:r>
              <a:rPr lang="nb-NO" baseline="0" dirty="0" smtClean="0"/>
              <a:t> and anemones – </a:t>
            </a:r>
            <a:r>
              <a:rPr lang="nb-NO" baseline="0" dirty="0" err="1" smtClean="0"/>
              <a:t>earlier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were</a:t>
            </a:r>
            <a:r>
              <a:rPr lang="nb-NO" baseline="0" dirty="0" smtClean="0"/>
              <a:t> all </a:t>
            </a:r>
            <a:r>
              <a:rPr lang="nb-NO" baseline="0" dirty="0" err="1" smtClean="0"/>
              <a:t>classified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family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together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Hepatica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nobilis</a:t>
            </a:r>
            <a:endParaRPr lang="nb-NO" baseline="0" dirty="0" smtClean="0"/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1B808-F584-45BE-AE15-C1FB02D567B3}" type="slidenum">
              <a:rPr lang="nb-NO"/>
              <a:pPr/>
              <a:t>13</a:t>
            </a:fld>
            <a:endParaRPr lang="nb-NO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E30A5-1DB2-4DFF-95B0-91DF187ECE87}" type="slidenum">
              <a:rPr lang="nb-NO"/>
              <a:pPr/>
              <a:t>14</a:t>
            </a:fld>
            <a:endParaRPr lang="nb-NO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Anemone </a:t>
            </a:r>
            <a:r>
              <a:rPr lang="nb-NO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Baltic</a:t>
            </a:r>
            <a:endParaRPr lang="nb-NO" baseline="0" dirty="0" smtClean="0"/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E7293-119B-45D5-BA66-A186671B36E8}" type="slidenum">
              <a:rPr lang="nb-NO"/>
              <a:pPr/>
              <a:t>15</a:t>
            </a:fld>
            <a:endParaRPr lang="nb-NO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The ”</a:t>
            </a:r>
            <a:r>
              <a:rPr lang="nb-NO" dirty="0" err="1" smtClean="0"/>
              <a:t>hairy</a:t>
            </a:r>
            <a:r>
              <a:rPr lang="nb-NO" dirty="0" smtClean="0"/>
              <a:t>” or ”</a:t>
            </a:r>
            <a:r>
              <a:rPr lang="nb-NO" dirty="0" err="1" smtClean="0"/>
              <a:t>pussy</a:t>
            </a:r>
            <a:r>
              <a:rPr lang="nb-NO" dirty="0" smtClean="0"/>
              <a:t>” </a:t>
            </a:r>
            <a:r>
              <a:rPr lang="nb-NO" dirty="0" err="1" smtClean="0"/>
              <a:t>flower</a:t>
            </a:r>
            <a:r>
              <a:rPr lang="nb-NO" dirty="0" smtClean="0"/>
              <a:t>. The </a:t>
            </a:r>
            <a:r>
              <a:rPr lang="nb-NO" dirty="0" err="1" smtClean="0"/>
              <a:t>hairs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stem is </a:t>
            </a:r>
            <a:r>
              <a:rPr lang="nb-NO" dirty="0" err="1" smtClean="0"/>
              <a:t>typical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arctic</a:t>
            </a:r>
            <a:r>
              <a:rPr lang="nb-NO" dirty="0" smtClean="0"/>
              <a:t> </a:t>
            </a:r>
            <a:r>
              <a:rPr lang="nb-NO" dirty="0" err="1" smtClean="0"/>
              <a:t>flowers</a:t>
            </a:r>
            <a:r>
              <a:rPr lang="nb-NO" dirty="0" smtClean="0"/>
              <a:t> and </a:t>
            </a:r>
            <a:r>
              <a:rPr lang="nb-NO" dirty="0" err="1" smtClean="0"/>
              <a:t>give</a:t>
            </a:r>
            <a:r>
              <a:rPr lang="nb-NO" dirty="0" smtClean="0"/>
              <a:t>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protection</a:t>
            </a:r>
            <a:r>
              <a:rPr lang="nb-NO" dirty="0" smtClean="0"/>
              <a:t> </a:t>
            </a:r>
            <a:r>
              <a:rPr lang="nb-NO" dirty="0" err="1" smtClean="0"/>
              <a:t>against</a:t>
            </a:r>
            <a:r>
              <a:rPr lang="nb-NO" dirty="0" smtClean="0"/>
              <a:t> frost</a:t>
            </a:r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39CF8C-42C2-4726-A6BA-50C688B1DC58}" type="slidenum">
              <a:rPr lang="nb-NO"/>
              <a:pPr/>
              <a:t>16</a:t>
            </a:fld>
            <a:endParaRPr lang="nb-NO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The </a:t>
            </a:r>
            <a:r>
              <a:rPr lang="nb-NO" dirty="0" err="1" smtClean="0"/>
              <a:t>Swede</a:t>
            </a:r>
            <a:r>
              <a:rPr lang="nb-NO" dirty="0" smtClean="0"/>
              <a:t> Carl von Linné</a:t>
            </a:r>
            <a:r>
              <a:rPr lang="nb-NO" baseline="0" dirty="0" smtClean="0"/>
              <a:t> (1707 – 1778) </a:t>
            </a:r>
            <a:r>
              <a:rPr lang="nb-NO" baseline="0" dirty="0" err="1" smtClean="0"/>
              <a:t>made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modern</a:t>
            </a:r>
            <a:r>
              <a:rPr lang="nb-NO" baseline="0" dirty="0" smtClean="0"/>
              <a:t> system for </a:t>
            </a:r>
            <a:r>
              <a:rPr lang="nb-NO" baseline="0" dirty="0" err="1" smtClean="0"/>
              <a:t>classification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plants.</a:t>
            </a:r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9B056-AD66-47FB-A33F-F2C648EEEF50}" type="slidenum">
              <a:rPr lang="nb-NO"/>
              <a:pPr/>
              <a:t>17</a:t>
            </a:fld>
            <a:endParaRPr lang="nb-NO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Swedish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botanical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from 1643 – at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time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flower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hepatica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thought</a:t>
            </a:r>
            <a:r>
              <a:rPr lang="nb-NO" baseline="0" dirty="0" smtClean="0"/>
              <a:t> off as </a:t>
            </a:r>
            <a:r>
              <a:rPr lang="nb-NO" baseline="0" dirty="0" err="1" smtClean="0"/>
              <a:t>medical</a:t>
            </a:r>
            <a:r>
              <a:rPr lang="nb-NO" baseline="0" dirty="0" smtClean="0"/>
              <a:t> plant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could</a:t>
            </a:r>
            <a:r>
              <a:rPr lang="nb-NO" baseline="0" dirty="0" smtClean="0"/>
              <a:t> be used to </a:t>
            </a:r>
            <a:r>
              <a:rPr lang="nb-NO" baseline="0" dirty="0" err="1" smtClean="0"/>
              <a:t>treat</a:t>
            </a:r>
            <a:r>
              <a:rPr lang="nb-NO" baseline="0" dirty="0" smtClean="0"/>
              <a:t> liver </a:t>
            </a:r>
            <a:r>
              <a:rPr lang="nb-NO" baseline="0" dirty="0" err="1" smtClean="0"/>
              <a:t>diseases</a:t>
            </a:r>
            <a:r>
              <a:rPr lang="nb-NO" baseline="0" dirty="0" smtClean="0"/>
              <a:t>. The </a:t>
            </a:r>
            <a:r>
              <a:rPr lang="nb-NO" baseline="0" dirty="0" err="1" smtClean="0"/>
              <a:t>shape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leaves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resembles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shape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human liver.</a:t>
            </a:r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08CFC-E0C4-4DB2-BAB6-DE3041331199}" type="slidenum">
              <a:rPr lang="nb-NO"/>
              <a:pPr/>
              <a:t>18</a:t>
            </a:fld>
            <a:endParaRPr lang="nb-NO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The </a:t>
            </a:r>
            <a:r>
              <a:rPr lang="nb-NO" dirty="0" err="1" smtClean="0"/>
              <a:t>distribution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Hepatica</a:t>
            </a:r>
            <a:r>
              <a:rPr lang="nb-NO" dirty="0" smtClean="0"/>
              <a:t> </a:t>
            </a:r>
            <a:r>
              <a:rPr lang="nb-NO" dirty="0" err="1" smtClean="0"/>
              <a:t>nobilis</a:t>
            </a:r>
            <a:r>
              <a:rPr lang="nb-NO" dirty="0" smtClean="0"/>
              <a:t> and </a:t>
            </a:r>
            <a:r>
              <a:rPr lang="nb-NO" dirty="0" err="1" smtClean="0"/>
              <a:t>variations</a:t>
            </a:r>
            <a:r>
              <a:rPr lang="nb-NO" dirty="0" smtClean="0"/>
              <a:t> 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flowers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Europe</a:t>
            </a:r>
            <a:r>
              <a:rPr lang="nb-NO" baseline="0" dirty="0" smtClean="0"/>
              <a:t>.</a:t>
            </a:r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0B383-AF41-4D2C-A20D-8B63CE34D0FB}" type="slidenum">
              <a:rPr lang="nb-NO"/>
              <a:pPr/>
              <a:t>19</a:t>
            </a:fld>
            <a:endParaRPr lang="nb-NO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Blue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white</a:t>
            </a:r>
            <a:r>
              <a:rPr lang="nb-NO" baseline="0" dirty="0" smtClean="0"/>
              <a:t> anemone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dry </a:t>
            </a:r>
            <a:r>
              <a:rPr lang="nb-NO" baseline="0" dirty="0" err="1" smtClean="0"/>
              <a:t>leaves</a:t>
            </a:r>
            <a:r>
              <a:rPr lang="nb-NO" baseline="0" dirty="0" smtClean="0"/>
              <a:t> from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fall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ground</a:t>
            </a:r>
            <a:r>
              <a:rPr lang="nb-NO" baseline="0" dirty="0" smtClean="0"/>
              <a:t>. 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AC369-00A0-4B9F-B67D-BFA13ED249E2}" type="slidenum">
              <a:rPr lang="nb-NO"/>
              <a:pPr/>
              <a:t>2</a:t>
            </a:fld>
            <a:endParaRPr lang="nb-NO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A </a:t>
            </a:r>
            <a:r>
              <a:rPr lang="nb-NO" dirty="0" err="1" smtClean="0"/>
              <a:t>small</a:t>
            </a:r>
            <a:r>
              <a:rPr lang="nb-NO" dirty="0" smtClean="0"/>
              <a:t> spring </a:t>
            </a:r>
            <a:r>
              <a:rPr lang="nb-NO" dirty="0" err="1" smtClean="0"/>
              <a:t>flower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blossoming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before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flowers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early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spring </a:t>
            </a:r>
            <a:r>
              <a:rPr lang="nb-NO" baseline="0" dirty="0" err="1" smtClean="0"/>
              <a:t>often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places</a:t>
            </a:r>
            <a:r>
              <a:rPr lang="nb-NO" baseline="0" dirty="0" smtClean="0"/>
              <a:t> later </a:t>
            </a:r>
            <a:r>
              <a:rPr lang="nb-NO" baseline="0" dirty="0" err="1" smtClean="0"/>
              <a:t>covered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dense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vegetation</a:t>
            </a:r>
            <a:r>
              <a:rPr lang="nb-NO" baseline="0" dirty="0" smtClean="0"/>
              <a:t>. In </a:t>
            </a:r>
            <a:r>
              <a:rPr lang="nb-NO" baseline="0" dirty="0" err="1" smtClean="0"/>
              <a:t>German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flower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called</a:t>
            </a:r>
            <a:r>
              <a:rPr lang="nb-NO" baseline="0" dirty="0" smtClean="0"/>
              <a:t> Hassel </a:t>
            </a:r>
            <a:r>
              <a:rPr lang="nb-NO" baseline="0" dirty="0" err="1" smtClean="0"/>
              <a:t>blume</a:t>
            </a:r>
            <a:r>
              <a:rPr lang="nb-NO" baseline="0" dirty="0" smtClean="0"/>
              <a:t> – </a:t>
            </a:r>
            <a:r>
              <a:rPr lang="nb-NO" baseline="0" dirty="0" err="1" smtClean="0"/>
              <a:t>since</a:t>
            </a:r>
            <a:r>
              <a:rPr lang="nb-NO" baseline="0" dirty="0" smtClean="0"/>
              <a:t> it is </a:t>
            </a:r>
            <a:r>
              <a:rPr lang="nb-NO" baseline="0" dirty="0" err="1" smtClean="0"/>
              <a:t>growing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underneath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dense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vegetation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hazel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bushes</a:t>
            </a:r>
            <a:r>
              <a:rPr lang="nb-NO" baseline="0" dirty="0" smtClean="0"/>
              <a:t>.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9E55E-E10B-4811-8937-879F557AAA1C}" type="slidenum">
              <a:rPr lang="nb-NO"/>
              <a:pPr/>
              <a:t>20</a:t>
            </a:fld>
            <a:endParaRPr lang="nb-NO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An </a:t>
            </a:r>
            <a:r>
              <a:rPr lang="nb-NO" dirty="0" err="1" smtClean="0"/>
              <a:t>Himalay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variety</a:t>
            </a:r>
            <a:endParaRPr lang="nb-NO" baseline="0" dirty="0" smtClean="0"/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AB800-0956-4A2E-8884-18983718A826}" type="slidenum">
              <a:rPr lang="nb-NO"/>
              <a:pPr/>
              <a:t>21</a:t>
            </a:fld>
            <a:endParaRPr lang="nb-NO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Cultivated</a:t>
            </a:r>
            <a:r>
              <a:rPr lang="nb-NO" dirty="0" smtClean="0"/>
              <a:t> </a:t>
            </a:r>
            <a:r>
              <a:rPr lang="nb-NO" dirty="0" err="1" smtClean="0"/>
              <a:t>Japanese</a:t>
            </a:r>
            <a:r>
              <a:rPr lang="nb-NO" dirty="0" smtClean="0"/>
              <a:t> </a:t>
            </a:r>
            <a:r>
              <a:rPr lang="nb-NO" dirty="0" err="1" smtClean="0"/>
              <a:t>variations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Hepatica</a:t>
            </a:r>
            <a:r>
              <a:rPr lang="nb-NO" dirty="0" smtClean="0"/>
              <a:t> </a:t>
            </a:r>
            <a:r>
              <a:rPr lang="nb-NO" dirty="0" err="1" smtClean="0"/>
              <a:t>nobilis</a:t>
            </a:r>
            <a:r>
              <a:rPr lang="nb-NO" dirty="0" smtClean="0"/>
              <a:t> –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Asian</a:t>
            </a:r>
            <a:r>
              <a:rPr lang="nb-NO" baseline="0" dirty="0" smtClean="0"/>
              <a:t> </a:t>
            </a:r>
            <a:r>
              <a:rPr lang="nb-NO" dirty="0" err="1" smtClean="0"/>
              <a:t>variations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exists</a:t>
            </a:r>
            <a:r>
              <a:rPr lang="nb-NO" baseline="0" dirty="0" smtClean="0"/>
              <a:t> in China, Korea, Pakistan and India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12F86-FA65-4033-8F3E-02BCE9D35FAE}" type="slidenum">
              <a:rPr lang="nb-NO"/>
              <a:pPr/>
              <a:t>22</a:t>
            </a:fld>
            <a:endParaRPr lang="nb-NO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The </a:t>
            </a:r>
            <a:r>
              <a:rPr lang="nb-NO" dirty="0" err="1" smtClean="0"/>
              <a:t>Japanese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distribution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Hepatica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nobilis</a:t>
            </a:r>
            <a:endParaRPr lang="nb-NO" baseline="0" dirty="0" smtClean="0"/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63E85-63A4-45C3-AD9C-F4B3A974609A}" type="slidenum">
              <a:rPr lang="nb-NO"/>
              <a:pPr/>
              <a:t>23</a:t>
            </a:fld>
            <a:endParaRPr lang="nb-NO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A </a:t>
            </a:r>
            <a:r>
              <a:rPr lang="nb-NO" dirty="0" err="1" smtClean="0"/>
              <a:t>wild</a:t>
            </a:r>
            <a:r>
              <a:rPr lang="nb-NO" dirty="0" smtClean="0"/>
              <a:t> </a:t>
            </a:r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variation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Hepatica</a:t>
            </a:r>
            <a:r>
              <a:rPr lang="nb-NO" dirty="0" smtClean="0"/>
              <a:t> </a:t>
            </a:r>
            <a:r>
              <a:rPr lang="nb-NO" dirty="0" err="1" smtClean="0"/>
              <a:t>nobilis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2F976-07FF-46AE-9E5C-7A74E1C8EA3B}" type="slidenum">
              <a:rPr lang="nb-NO"/>
              <a:pPr/>
              <a:t>24</a:t>
            </a:fld>
            <a:endParaRPr lang="nb-NO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43CC1-5B08-4A4D-91EC-78E1BF3FAD7E}" type="slidenum">
              <a:rPr lang="nb-NO"/>
              <a:pPr/>
              <a:t>25</a:t>
            </a:fld>
            <a:endParaRPr lang="nb-NO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2C516-AD57-461D-9DFE-AF7A1C17E526}" type="slidenum">
              <a:rPr lang="nb-NO"/>
              <a:pPr/>
              <a:t>26</a:t>
            </a:fld>
            <a:endParaRPr lang="nb-NO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38B7AC-E9A7-479D-B34A-C94BBCF1555B}" type="slidenum">
              <a:rPr lang="nb-NO"/>
              <a:pPr/>
              <a:t>27</a:t>
            </a:fld>
            <a:endParaRPr lang="nb-NO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8221FA-3964-4BCF-9163-9EDFFEB4B839}" type="slidenum">
              <a:rPr lang="nb-NO"/>
              <a:pPr/>
              <a:t>28</a:t>
            </a:fld>
            <a:endParaRPr lang="nb-NO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06972-A963-49CB-BA6C-406BC2356C5B}" type="slidenum">
              <a:rPr lang="nb-NO"/>
              <a:pPr/>
              <a:t>29</a:t>
            </a:fld>
            <a:endParaRPr lang="nb-NO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D19F4-4B30-41EE-9B2A-DD9B72477E5B}" type="slidenum">
              <a:rPr lang="nb-NO"/>
              <a:pPr/>
              <a:t>3</a:t>
            </a:fld>
            <a:endParaRPr lang="nb-NO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illustration</a:t>
            </a:r>
            <a:r>
              <a:rPr lang="nb-NO" baseline="0" dirty="0" smtClean="0"/>
              <a:t> from a </a:t>
            </a:r>
            <a:r>
              <a:rPr lang="nb-NO" baseline="0" dirty="0" err="1" smtClean="0"/>
              <a:t>botanical</a:t>
            </a:r>
            <a:r>
              <a:rPr lang="nb-NO" baseline="0" dirty="0" smtClean="0"/>
              <a:t> book from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early</a:t>
            </a:r>
            <a:r>
              <a:rPr lang="nb-NO" baseline="0" dirty="0" smtClean="0"/>
              <a:t> 1900s. The Latin </a:t>
            </a:r>
            <a:r>
              <a:rPr lang="nb-NO" baseline="0" dirty="0" err="1" smtClean="0"/>
              <a:t>name</a:t>
            </a:r>
            <a:r>
              <a:rPr lang="nb-NO" baseline="0" dirty="0" smtClean="0"/>
              <a:t> has later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altered</a:t>
            </a:r>
            <a:r>
              <a:rPr lang="nb-NO" baseline="0" dirty="0" smtClean="0"/>
              <a:t> from Anemone </a:t>
            </a:r>
            <a:r>
              <a:rPr lang="nb-NO" baseline="0" dirty="0" err="1" smtClean="0"/>
              <a:t>Hepatica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Hepatica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nobilis</a:t>
            </a:r>
            <a:r>
              <a:rPr lang="nb-NO" baseline="0" dirty="0" smtClean="0"/>
              <a:t>.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8B8B3-0DAF-4876-87D5-478FDBA4A760}" type="slidenum">
              <a:rPr lang="nb-NO"/>
              <a:pPr/>
              <a:t>30</a:t>
            </a:fld>
            <a:endParaRPr lang="nb-NO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FF777-0B1B-4B72-84AF-16F2A3E6EF4F}" type="slidenum">
              <a:rPr lang="nb-NO"/>
              <a:pPr/>
              <a:t>31</a:t>
            </a:fld>
            <a:endParaRPr lang="nb-NO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FB818-CA09-489F-85CD-9D577F0BB01F}" type="slidenum">
              <a:rPr lang="nb-NO"/>
              <a:pPr/>
              <a:t>32</a:t>
            </a:fld>
            <a:endParaRPr lang="nb-NO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8C810-5AA9-429E-A89D-A470A5DE05D3}" type="slidenum">
              <a:rPr lang="nb-NO"/>
              <a:pPr/>
              <a:t>33</a:t>
            </a:fld>
            <a:endParaRPr lang="nb-NO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A483E-8FC0-41BC-9DB4-C5FEACCEA90D}" type="slidenum">
              <a:rPr lang="nb-NO"/>
              <a:pPr/>
              <a:t>34</a:t>
            </a:fld>
            <a:endParaRPr lang="nb-NO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B7197-5F65-480D-9AA7-F561E21E73C5}" type="slidenum">
              <a:rPr lang="nb-NO"/>
              <a:pPr/>
              <a:t>35</a:t>
            </a:fld>
            <a:endParaRPr lang="nb-NO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42172-F5BF-4A1A-BFCB-BF114EB33DFD}" type="slidenum">
              <a:rPr lang="nb-NO"/>
              <a:pPr/>
              <a:t>4</a:t>
            </a:fld>
            <a:endParaRPr lang="nb-NO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Variations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flowers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number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petals</a:t>
            </a:r>
            <a:r>
              <a:rPr lang="nb-NO" baseline="0" dirty="0" smtClean="0"/>
              <a:t>)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blue</a:t>
            </a:r>
            <a:r>
              <a:rPr lang="nb-NO" baseline="0" dirty="0" smtClean="0"/>
              <a:t> anemone </a:t>
            </a:r>
            <a:r>
              <a:rPr lang="nb-NO" baseline="0" dirty="0" err="1" smtClean="0"/>
              <a:t>Hepatica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nobilis</a:t>
            </a:r>
            <a:endParaRPr lang="nb-NO" baseline="0" dirty="0" smtClean="0"/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9F1B7-1142-4B74-A4DC-7EA02EE093F6}" type="slidenum">
              <a:rPr lang="nb-NO"/>
              <a:pPr/>
              <a:t>5</a:t>
            </a:fld>
            <a:endParaRPr lang="nb-NO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Colour</a:t>
            </a:r>
            <a:r>
              <a:rPr lang="nb-NO" dirty="0" smtClean="0"/>
              <a:t> </a:t>
            </a:r>
            <a:r>
              <a:rPr lang="nb-NO" dirty="0" err="1" smtClean="0"/>
              <a:t>variations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Blue</a:t>
            </a:r>
            <a:r>
              <a:rPr lang="nb-NO" baseline="0" dirty="0" smtClean="0"/>
              <a:t> anemone </a:t>
            </a:r>
            <a:r>
              <a:rPr lang="nb-NO" baseline="0" dirty="0" err="1" smtClean="0"/>
              <a:t>Hepatica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nobilis</a:t>
            </a:r>
            <a:r>
              <a:rPr lang="nb-NO" baseline="0" dirty="0" smtClean="0"/>
              <a:t>  (from </a:t>
            </a:r>
            <a:r>
              <a:rPr lang="nb-NO" baseline="0" dirty="0" err="1" smtClean="0"/>
              <a:t>white</a:t>
            </a:r>
            <a:r>
              <a:rPr lang="nb-NO" baseline="0" dirty="0" smtClean="0"/>
              <a:t>, to </a:t>
            </a:r>
            <a:r>
              <a:rPr lang="nb-NO" baseline="0" dirty="0" err="1" smtClean="0"/>
              <a:t>nearly</a:t>
            </a:r>
            <a:r>
              <a:rPr lang="nb-NO" baseline="0" dirty="0" smtClean="0"/>
              <a:t> red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mots </a:t>
            </a:r>
            <a:r>
              <a:rPr lang="nb-NO" baseline="0" dirty="0" err="1" smtClean="0"/>
              <a:t>commonly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found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blue</a:t>
            </a:r>
            <a:r>
              <a:rPr lang="nb-NO" baseline="0" dirty="0" smtClean="0"/>
              <a:t>).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4D613-C37C-48F1-AB7B-1D3A8BC6C83A}" type="slidenum">
              <a:rPr lang="nb-NO"/>
              <a:pPr/>
              <a:t>6</a:t>
            </a:fld>
            <a:endParaRPr lang="nb-NO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The </a:t>
            </a:r>
            <a:r>
              <a:rPr lang="nb-NO" dirty="0" err="1" smtClean="0"/>
              <a:t>illustration</a:t>
            </a:r>
            <a:r>
              <a:rPr lang="nb-NO" baseline="0" dirty="0" smtClean="0"/>
              <a:t> is from a </a:t>
            </a:r>
            <a:r>
              <a:rPr lang="nb-NO" baseline="0" dirty="0" err="1" smtClean="0"/>
              <a:t>b</a:t>
            </a:r>
            <a:r>
              <a:rPr lang="nb-NO" dirty="0" err="1" smtClean="0"/>
              <a:t>otanical</a:t>
            </a:r>
            <a:r>
              <a:rPr lang="nb-NO" dirty="0" smtClean="0"/>
              <a:t> </a:t>
            </a:r>
            <a:r>
              <a:rPr lang="nb-NO" dirty="0" err="1" smtClean="0"/>
              <a:t>thesis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1930s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7B8E3-791D-41FC-B0EE-9BD2F1C84300}" type="slidenum">
              <a:rPr lang="nb-NO"/>
              <a:pPr/>
              <a:t>7</a:t>
            </a:fld>
            <a:endParaRPr lang="nb-NO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Typical</a:t>
            </a:r>
            <a:r>
              <a:rPr lang="nb-NO" dirty="0" smtClean="0"/>
              <a:t> area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growth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abushy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terrain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hazel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bushes</a:t>
            </a:r>
            <a:r>
              <a:rPr lang="nb-NO" baseline="0" dirty="0" smtClean="0"/>
              <a:t> – later </a:t>
            </a:r>
            <a:r>
              <a:rPr lang="nb-NO" baseline="0" dirty="0" err="1" smtClean="0"/>
              <a:t>leaves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bushes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make it </a:t>
            </a:r>
            <a:r>
              <a:rPr lang="nb-NO" baseline="0" dirty="0" err="1" smtClean="0"/>
              <a:t>difficult</a:t>
            </a:r>
            <a:r>
              <a:rPr lang="nb-NO" baseline="0" dirty="0" smtClean="0"/>
              <a:t> for plants to </a:t>
            </a:r>
            <a:r>
              <a:rPr lang="nb-NO" baseline="0" dirty="0" err="1" smtClean="0"/>
              <a:t>grow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underneath</a:t>
            </a:r>
            <a:r>
              <a:rPr lang="nb-NO" baseline="0" dirty="0" smtClean="0"/>
              <a:t>.</a:t>
            </a:r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8BC9A-D858-4FE9-A04E-06BFE04125BA}" type="slidenum">
              <a:rPr lang="nb-NO"/>
              <a:pPr/>
              <a:t>8</a:t>
            </a:fld>
            <a:endParaRPr lang="nb-NO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Botanical</a:t>
            </a:r>
            <a:r>
              <a:rPr lang="nb-NO" dirty="0" smtClean="0"/>
              <a:t> </a:t>
            </a:r>
            <a:r>
              <a:rPr lang="nb-NO" dirty="0" err="1" smtClean="0"/>
              <a:t>reference</a:t>
            </a:r>
            <a:r>
              <a:rPr lang="nb-NO" dirty="0" smtClean="0"/>
              <a:t> </a:t>
            </a:r>
            <a:r>
              <a:rPr lang="nb-NO" dirty="0" err="1" smtClean="0"/>
              <a:t>samples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collection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botanical</a:t>
            </a:r>
            <a:r>
              <a:rPr lang="nb-NO" baseline="0" dirty="0" smtClean="0"/>
              <a:t> Museum in Oslo.</a:t>
            </a:r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C00B9-8757-40BA-B307-24348824F46A}" type="slidenum">
              <a:rPr lang="nb-NO"/>
              <a:pPr/>
              <a:t>9</a:t>
            </a:fld>
            <a:endParaRPr lang="nb-NO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Colour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variations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differences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flowers</a:t>
            </a:r>
            <a:endParaRPr lang="nb-NO" baseline="0" dirty="0" smtClean="0"/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535A8-C65A-4CAA-805D-455525CC29D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7217-F71F-4013-A731-4E7A48EA8CC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C45E-518F-4698-8D07-25A857BACC4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49CC-B9C2-4478-AE6A-03166C2F04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EE2A3-A9CB-483E-8302-F3BA9ED0527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D4C27-4A6D-4554-A42D-4830DAD087E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D0B12-FE08-4F45-B8B9-9AFABA82CEB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2AB3A-9907-463D-9CA9-ECA2AD816F5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71A09-29C9-4700-A52E-226D65D8E7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57D18-2F51-4B6D-9249-E3398756608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55127-2CBB-4C61-B875-E29AEFB0A8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9453537-C994-4B5D-ACAC-80FB0B7BFD1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4137F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19925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FE6A43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0"/>
            <a:ext cx="3903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08650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113"/>
            <a:ext cx="5607050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8" descr="5F2ED9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916113"/>
            <a:ext cx="3419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4770E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91440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E7EA2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7F4A32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0"/>
            <a:ext cx="73088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39B74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0"/>
            <a:ext cx="5949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46A29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CD77E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40762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D7DF96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0"/>
            <a:ext cx="6253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A35B203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0"/>
            <a:ext cx="70929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30C7EC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9295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3667F6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0"/>
            <a:ext cx="4249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29E02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0"/>
            <a:ext cx="4729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A461D1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0"/>
            <a:ext cx="6985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7716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2700"/>
            <a:ext cx="7451725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D8CF9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-11113"/>
            <a:ext cx="81724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7ACE3A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0"/>
            <a:ext cx="667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6CA73D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0"/>
            <a:ext cx="6154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A78F8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0"/>
            <a:ext cx="3724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915457B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0"/>
            <a:ext cx="5468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 descr="DDD936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604AE3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0"/>
            <a:ext cx="5230812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31747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31748" name="Picture 5" descr="D817FE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-4763"/>
            <a:ext cx="8893175" cy="610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32772" name="Picture 4" descr="CC3BBA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5400"/>
            <a:ext cx="8424862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9CE9B8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0"/>
            <a:ext cx="4760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859A7C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275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8" descr="EB6582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0"/>
            <a:ext cx="4168775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D92A77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0"/>
            <a:ext cx="4856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9F39AD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0"/>
            <a:ext cx="671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0894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7938"/>
            <a:ext cx="6985000" cy="679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6148" name="Picture 4" descr="19DA39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6413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88561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8" descr="A6223E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981075"/>
            <a:ext cx="48418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7D5AE6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0"/>
            <a:ext cx="531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3F6DA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59788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1641EF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13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9" descr="86F2B6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420938"/>
            <a:ext cx="39354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452</Words>
  <Application>Microsoft Office PowerPoint</Application>
  <PresentationFormat>Skjermfremvisning (4:3)</PresentationFormat>
  <Paragraphs>57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35</vt:i4>
      </vt:variant>
    </vt:vector>
  </HeadingPairs>
  <TitlesOfParts>
    <vt:vector size="36" baseType="lpstr">
      <vt:lpstr>Standard utforming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  <vt:lpstr>Lysbilde 16</vt:lpstr>
      <vt:lpstr>Lysbilde 17</vt:lpstr>
      <vt:lpstr>Lysbilde 18</vt:lpstr>
      <vt:lpstr>Lysbilde 19</vt:lpstr>
      <vt:lpstr>Lysbilde 20</vt:lpstr>
      <vt:lpstr>Lysbilde 21</vt:lpstr>
      <vt:lpstr>Lysbilde 22</vt:lpstr>
      <vt:lpstr>Lysbilde 23</vt:lpstr>
      <vt:lpstr>Lysbilde 24</vt:lpstr>
      <vt:lpstr>Lysbilde 25</vt:lpstr>
      <vt:lpstr>Lysbilde 26</vt:lpstr>
      <vt:lpstr>Lysbilde 27</vt:lpstr>
      <vt:lpstr>Lysbilde 28</vt:lpstr>
      <vt:lpstr>Lysbilde 29</vt:lpstr>
      <vt:lpstr>Lysbilde 30</vt:lpstr>
      <vt:lpstr>Lysbilde 31</vt:lpstr>
      <vt:lpstr>Lysbilde 32</vt:lpstr>
      <vt:lpstr>Lysbilde 33</vt:lpstr>
      <vt:lpstr>Lysbilde 34</vt:lpstr>
      <vt:lpstr>Lysbilde 35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kjersti</dc:creator>
  <cp:lastModifiedBy>hansw</cp:lastModifiedBy>
  <cp:revision>52</cp:revision>
  <dcterms:created xsi:type="dcterms:W3CDTF">2011-03-29T14:54:16Z</dcterms:created>
  <dcterms:modified xsi:type="dcterms:W3CDTF">2013-12-02T17:33:32Z</dcterms:modified>
</cp:coreProperties>
</file>