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E8141-E9E4-4DA4-A6BB-40E89BB24C2E}" type="datetimeFigureOut">
              <a:rPr lang="en-US" smtClean="0"/>
              <a:t>10/15/2013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DE5EF-CD55-4547-87D1-07E21ABBDC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DE5EF-CD55-4547-87D1-07E21ABBDC4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240A1-A8AF-453E-81DA-0FEE93DF38D3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9695A-EA83-4599-BD4B-D5643811F10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sychotherapy.com.au/journal/" TargetMode="External"/><Relationship Id="rId3" Type="http://schemas.openxmlformats.org/officeDocument/2006/relationships/hyperlink" Target="http://onlinelibrary.wiley.com/journal/10.1111/%28ISSN%292044-8341" TargetMode="External"/><Relationship Id="rId7" Type="http://schemas.openxmlformats.org/officeDocument/2006/relationships/hyperlink" Target="http://www.ajp.org/" TargetMode="External"/><Relationship Id="rId2" Type="http://schemas.openxmlformats.org/officeDocument/2006/relationships/hyperlink" Target="http://www.ijp.org.uk/EuropeanJournalsLis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a.org/pubs/journals/pst/" TargetMode="External"/><Relationship Id="rId5" Type="http://schemas.openxmlformats.org/officeDocument/2006/relationships/hyperlink" Target="http://www.springer.com/public+health/journal/10879" TargetMode="External"/><Relationship Id="rId4" Type="http://schemas.openxmlformats.org/officeDocument/2006/relationships/hyperlink" Target="http://issuu.com/ukcp_commsmgr/docs/the_psychotherapist_54_summer_2013/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pap.cz/sources/revue/" TargetMode="External"/><Relationship Id="rId7" Type="http://schemas.openxmlformats.org/officeDocument/2006/relationships/hyperlink" Target="http://difanet.jamu.cz/CJB/mezi_brehy/" TargetMode="External"/><Relationship Id="rId2" Type="http://schemas.openxmlformats.org/officeDocument/2006/relationships/hyperlink" Target="http://psychoterapie.fss.muni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rteterapie.cz/?kategorie=casopis" TargetMode="External"/><Relationship Id="rId5" Type="http://schemas.openxmlformats.org/officeDocument/2006/relationships/hyperlink" Target="http://www.soft-os.cz/" TargetMode="External"/><Relationship Id="rId4" Type="http://schemas.openxmlformats.org/officeDocument/2006/relationships/hyperlink" Target="http://www.psychosom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846640" cy="190207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PST 402</a:t>
            </a:r>
            <a:br>
              <a:rPr lang="cs-CZ" sz="2400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Časopisy pro psychoterapii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cs-CZ" sz="2400" dirty="0" smtClean="0"/>
              <a:t>Mgr. Barbora </a:t>
            </a:r>
            <a:r>
              <a:rPr lang="cs-CZ" sz="2400" dirty="0" err="1" smtClean="0"/>
              <a:t>Petránková</a:t>
            </a:r>
            <a:r>
              <a:rPr lang="cs-CZ" sz="2400" dirty="0" smtClean="0"/>
              <a:t> </a:t>
            </a:r>
          </a:p>
          <a:p>
            <a:pPr algn="r"/>
            <a:r>
              <a:rPr lang="cs-CZ" sz="1800" dirty="0" smtClean="0"/>
              <a:t>FSS MU Brno, PS 2013</a:t>
            </a:r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Zahraniční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>
                <a:latin typeface="+mj-lt"/>
              </a:rPr>
              <a:t>Evropa</a:t>
            </a:r>
          </a:p>
          <a:p>
            <a:r>
              <a:rPr lang="cs-CZ" sz="2000" dirty="0" smtClean="0">
                <a:latin typeface="+mj-lt"/>
              </a:rPr>
              <a:t>EAP </a:t>
            </a:r>
            <a:r>
              <a:rPr lang="cs-CZ" sz="2000" dirty="0" smtClean="0">
                <a:latin typeface="+mj-lt"/>
                <a:hlinkClick r:id="rId2"/>
              </a:rPr>
              <a:t>seznam</a:t>
            </a:r>
            <a:r>
              <a:rPr lang="cs-CZ" sz="2000" dirty="0" smtClean="0">
                <a:latin typeface="+mj-lt"/>
              </a:rPr>
              <a:t> evropských psychoterapeutických časopisů (2006)</a:t>
            </a:r>
          </a:p>
          <a:p>
            <a:pPr lvl="1"/>
            <a:r>
              <a:rPr lang="en-US" sz="2000" i="1" dirty="0" smtClean="0">
                <a:hlinkClick r:id="rId3"/>
              </a:rPr>
              <a:t>Psychology and Psychotherapy: Theory, Research and Practice</a:t>
            </a:r>
            <a:r>
              <a:rPr lang="cs-CZ" sz="2000" i="1" dirty="0" smtClean="0"/>
              <a:t> </a:t>
            </a:r>
          </a:p>
          <a:p>
            <a:pPr lvl="1"/>
            <a:r>
              <a:rPr lang="cs-CZ" sz="2000" i="1" dirty="0" err="1" smtClean="0">
                <a:hlinkClick r:id="rId4"/>
              </a:rPr>
              <a:t>The</a:t>
            </a:r>
            <a:r>
              <a:rPr lang="cs-CZ" sz="2000" i="1" dirty="0" smtClean="0">
                <a:hlinkClick r:id="rId4"/>
              </a:rPr>
              <a:t> </a:t>
            </a:r>
            <a:r>
              <a:rPr lang="cs-CZ" sz="2000" i="1" dirty="0" err="1" smtClean="0">
                <a:hlinkClick r:id="rId4"/>
              </a:rPr>
              <a:t>Psychotherapist</a:t>
            </a:r>
            <a:endParaRPr lang="cs-CZ" sz="2000" i="1" dirty="0" smtClean="0"/>
          </a:p>
          <a:p>
            <a:pPr lvl="1"/>
            <a:r>
              <a:rPr lang="cs-CZ" sz="2000" i="1" dirty="0" err="1" smtClean="0">
                <a:hlinkClick r:id="rId5"/>
              </a:rPr>
              <a:t>Journal</a:t>
            </a:r>
            <a:r>
              <a:rPr lang="cs-CZ" sz="2000" i="1" dirty="0" smtClean="0">
                <a:hlinkClick r:id="rId5"/>
              </a:rPr>
              <a:t> </a:t>
            </a:r>
            <a:r>
              <a:rPr lang="cs-CZ" sz="2000" i="1" dirty="0" err="1" smtClean="0">
                <a:hlinkClick r:id="rId5"/>
              </a:rPr>
              <a:t>of</a:t>
            </a:r>
            <a:r>
              <a:rPr lang="cs-CZ" sz="2000" i="1" dirty="0" smtClean="0">
                <a:hlinkClick r:id="rId5"/>
              </a:rPr>
              <a:t> </a:t>
            </a:r>
            <a:r>
              <a:rPr lang="cs-CZ" sz="2000" i="1" dirty="0" err="1" smtClean="0">
                <a:hlinkClick r:id="rId5"/>
              </a:rPr>
              <a:t>Contemporary</a:t>
            </a:r>
            <a:r>
              <a:rPr lang="cs-CZ" sz="2000" i="1" dirty="0" smtClean="0">
                <a:hlinkClick r:id="rId5"/>
              </a:rPr>
              <a:t> </a:t>
            </a:r>
            <a:r>
              <a:rPr lang="cs-CZ" sz="2000" i="1" dirty="0" err="1" smtClean="0">
                <a:hlinkClick r:id="rId5"/>
              </a:rPr>
              <a:t>Psychotherapy</a:t>
            </a:r>
            <a:endParaRPr lang="cs-CZ" sz="2000" i="1" dirty="0"/>
          </a:p>
          <a:p>
            <a:pPr>
              <a:buNone/>
            </a:pPr>
            <a:r>
              <a:rPr lang="cs-CZ" sz="2400" b="1" dirty="0" smtClean="0">
                <a:latin typeface="+mj-lt"/>
              </a:rPr>
              <a:t>USA</a:t>
            </a:r>
          </a:p>
          <a:p>
            <a:r>
              <a:rPr lang="cs-CZ" sz="2000" dirty="0" smtClean="0"/>
              <a:t>APA (divize 29) - </a:t>
            </a:r>
            <a:r>
              <a:rPr lang="cs-CZ" sz="2000" i="1" dirty="0" err="1" smtClean="0">
                <a:hlinkClick r:id="rId6"/>
              </a:rPr>
              <a:t>Psychotherapy</a:t>
            </a:r>
            <a:endParaRPr lang="cs-CZ" sz="2000" i="1" dirty="0" smtClean="0"/>
          </a:p>
          <a:p>
            <a:r>
              <a:rPr lang="cs-CZ" sz="2000" i="1" dirty="0" err="1" smtClean="0">
                <a:hlinkClick r:id="rId7"/>
              </a:rPr>
              <a:t>American</a:t>
            </a:r>
            <a:r>
              <a:rPr lang="cs-CZ" sz="2000" i="1" dirty="0" smtClean="0">
                <a:hlinkClick r:id="rId7"/>
              </a:rPr>
              <a:t> </a:t>
            </a:r>
            <a:r>
              <a:rPr lang="cs-CZ" sz="2000" i="1" dirty="0" err="1" smtClean="0">
                <a:hlinkClick r:id="rId7"/>
              </a:rPr>
              <a:t>Journal</a:t>
            </a:r>
            <a:r>
              <a:rPr lang="cs-CZ" sz="2000" i="1" dirty="0" smtClean="0">
                <a:hlinkClick r:id="rId7"/>
              </a:rPr>
              <a:t> </a:t>
            </a:r>
            <a:r>
              <a:rPr lang="cs-CZ" sz="2000" i="1" dirty="0" err="1" smtClean="0">
                <a:hlinkClick r:id="rId7"/>
              </a:rPr>
              <a:t>of</a:t>
            </a:r>
            <a:r>
              <a:rPr lang="cs-CZ" sz="2000" i="1" dirty="0" smtClean="0">
                <a:hlinkClick r:id="rId7"/>
              </a:rPr>
              <a:t> </a:t>
            </a:r>
            <a:r>
              <a:rPr lang="cs-CZ" sz="2000" i="1" dirty="0" err="1" smtClean="0">
                <a:hlinkClick r:id="rId7"/>
              </a:rPr>
              <a:t>Psychotherapy</a:t>
            </a:r>
            <a:endParaRPr lang="cs-CZ" sz="2000" i="1" dirty="0" smtClean="0"/>
          </a:p>
          <a:p>
            <a:endParaRPr lang="cs-CZ" sz="2000" i="1" dirty="0"/>
          </a:p>
          <a:p>
            <a:pPr>
              <a:buNone/>
            </a:pPr>
            <a:r>
              <a:rPr lang="cs-CZ" sz="2400" b="1" dirty="0" smtClean="0"/>
              <a:t>Austrálie</a:t>
            </a:r>
            <a:endParaRPr lang="cs-CZ" sz="2400" b="1" dirty="0"/>
          </a:p>
          <a:p>
            <a:r>
              <a:rPr lang="cs-CZ" sz="2000" i="1" dirty="0" err="1" smtClean="0">
                <a:hlinkClick r:id="rId8"/>
              </a:rPr>
              <a:t>Psychotherapy</a:t>
            </a:r>
            <a:r>
              <a:rPr lang="cs-CZ" sz="2000" i="1" dirty="0" smtClean="0">
                <a:hlinkClick r:id="rId8"/>
              </a:rPr>
              <a:t> in </a:t>
            </a:r>
            <a:r>
              <a:rPr lang="cs-CZ" sz="2000" i="1" dirty="0" err="1" smtClean="0">
                <a:hlinkClick r:id="rId8"/>
              </a:rPr>
              <a:t>Australia</a:t>
            </a:r>
            <a:endParaRPr lang="cs-CZ" sz="2000" i="1" dirty="0" smtClean="0"/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endParaRPr lang="cs-CZ" sz="1800" b="1" dirty="0" smtClean="0"/>
          </a:p>
          <a:p>
            <a:pPr>
              <a:buNone/>
            </a:pPr>
            <a:endParaRPr lang="cs-CZ" sz="1800" b="1" dirty="0" smtClean="0"/>
          </a:p>
          <a:p>
            <a:endParaRPr lang="cs-CZ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Tuzemské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600" b="1" dirty="0" smtClean="0"/>
          </a:p>
          <a:p>
            <a:r>
              <a:rPr lang="cs-CZ" sz="2600" i="1" dirty="0" smtClean="0">
                <a:hlinkClick r:id="rId2"/>
              </a:rPr>
              <a:t>Psychoterapie</a:t>
            </a:r>
            <a:r>
              <a:rPr lang="cs-CZ" sz="2600" i="1" dirty="0" smtClean="0"/>
              <a:t>, (Konfrontace)</a:t>
            </a:r>
          </a:p>
          <a:p>
            <a:endParaRPr lang="cs-CZ" sz="2600" b="1" dirty="0" smtClean="0"/>
          </a:p>
          <a:p>
            <a:r>
              <a:rPr lang="cs-CZ" sz="2600" dirty="0" smtClean="0">
                <a:hlinkClick r:id="rId3"/>
              </a:rPr>
              <a:t>Revue psychoanalytická psychoterapie</a:t>
            </a:r>
            <a:endParaRPr lang="cs-CZ" sz="2600" dirty="0" smtClean="0"/>
          </a:p>
          <a:p>
            <a:r>
              <a:rPr lang="cs-CZ" sz="2600" dirty="0" err="1" smtClean="0">
                <a:hlinkClick r:id="rId4"/>
              </a:rPr>
              <a:t>Psychosom</a:t>
            </a:r>
            <a:endParaRPr lang="cs-CZ" sz="2600" dirty="0" smtClean="0"/>
          </a:p>
          <a:p>
            <a:r>
              <a:rPr lang="cs-CZ" sz="2600" dirty="0" err="1" smtClean="0">
                <a:hlinkClick r:id="rId5"/>
              </a:rPr>
              <a:t>Softfórum</a:t>
            </a:r>
            <a:endParaRPr lang="cs-CZ" sz="2600" dirty="0" smtClean="0"/>
          </a:p>
          <a:p>
            <a:r>
              <a:rPr lang="cs-CZ" sz="2600" dirty="0" err="1" smtClean="0">
                <a:hlinkClick r:id="rId6"/>
              </a:rPr>
              <a:t>Arteterapie</a:t>
            </a:r>
            <a:endParaRPr lang="cs-CZ" sz="2600" dirty="0" smtClean="0"/>
          </a:p>
          <a:p>
            <a:r>
              <a:rPr lang="cs-CZ" sz="2600" dirty="0" smtClean="0">
                <a:hlinkClick r:id="rId7"/>
              </a:rPr>
              <a:t>Mezi břehy</a:t>
            </a:r>
            <a:endParaRPr lang="cs-CZ" sz="2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68</Words>
  <Application>Microsoft Office PowerPoint</Application>
  <PresentationFormat>Předvádění na obrazovce (4:3)</PresentationFormat>
  <Paragraphs>28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PST 402  Časopisy pro psychoterapii</vt:lpstr>
      <vt:lpstr>Zahraniční</vt:lpstr>
      <vt:lpstr>Tuzemské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Ba</dc:creator>
  <cp:lastModifiedBy>Ba</cp:lastModifiedBy>
  <cp:revision>23</cp:revision>
  <dcterms:created xsi:type="dcterms:W3CDTF">2013-10-14T20:49:57Z</dcterms:created>
  <dcterms:modified xsi:type="dcterms:W3CDTF">2013-10-15T09:46:57Z</dcterms:modified>
</cp:coreProperties>
</file>