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57" r:id="rId8"/>
    <p:sldId id="271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34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699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678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873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807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803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39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675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052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766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892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12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22855-99C5-456E-ADCB-D452B63E6F64}" type="datetimeFigureOut">
              <a:rPr lang="sk-SK" smtClean="0"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6270-8B93-4B88-A473-97245940BF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280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Paper-Grunge-Background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0" y="-2"/>
            <a:ext cx="917824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8674" y="692696"/>
            <a:ext cx="7772400" cy="1470025"/>
          </a:xfrm>
        </p:spPr>
        <p:txBody>
          <a:bodyPr/>
          <a:lstStyle/>
          <a:p>
            <a:r>
              <a:rPr lang="sk-SK" dirty="0" err="1" smtClean="0">
                <a:latin typeface="Algerian" panose="04020705040A02060702" pitchFamily="82" charset="0"/>
              </a:rPr>
              <a:t>Chapter</a:t>
            </a:r>
            <a:r>
              <a:rPr lang="sk-SK" dirty="0" smtClean="0">
                <a:latin typeface="Algerian" panose="04020705040A02060702" pitchFamily="82" charset="0"/>
              </a:rPr>
              <a:t> 4: </a:t>
            </a:r>
            <a:br>
              <a:rPr lang="sk-SK" dirty="0" smtClean="0">
                <a:latin typeface="Algerian" panose="04020705040A02060702" pitchFamily="82" charset="0"/>
              </a:rPr>
            </a:br>
            <a:r>
              <a:rPr lang="sk-SK" dirty="0" smtClean="0">
                <a:latin typeface="Algerian" panose="04020705040A02060702" pitchFamily="82" charset="0"/>
              </a:rPr>
              <a:t>HISTORICAL CONTEXT</a:t>
            </a:r>
            <a:endParaRPr lang="sk-SK" dirty="0">
              <a:latin typeface="Algerian" panose="04020705040A020607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ZUR584 Theory and Methods of Genre Analysis</a:t>
            </a:r>
            <a:endParaRPr lang="sk-SK" dirty="0" smtClean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endParaRPr lang="sk-SK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r"/>
            <a:r>
              <a:rPr lang="sk-SK" sz="1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Michal </a:t>
            </a:r>
            <a:r>
              <a:rPr lang="sk-SK" sz="17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Solčiansky</a:t>
            </a:r>
            <a:endParaRPr lang="sk-SK" sz="1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lgerian" panose="04020705040A02060702" pitchFamily="82" charset="0"/>
              </a:rPr>
              <a:t>Pre </a:t>
            </a:r>
            <a:r>
              <a:rPr lang="sk-SK" dirty="0" err="1" smtClean="0">
                <a:latin typeface="Algerian" panose="04020705040A02060702" pitchFamily="82" charset="0"/>
              </a:rPr>
              <a:t>World</a:t>
            </a:r>
            <a:r>
              <a:rPr lang="sk-SK" dirty="0" smtClean="0">
                <a:latin typeface="Algerian" panose="04020705040A02060702" pitchFamily="82" charset="0"/>
              </a:rPr>
              <a:t> </a:t>
            </a:r>
            <a:r>
              <a:rPr lang="sk-SK" dirty="0" err="1" smtClean="0">
                <a:latin typeface="Algerian" panose="04020705040A02060702" pitchFamily="82" charset="0"/>
              </a:rPr>
              <a:t>War</a:t>
            </a:r>
            <a:r>
              <a:rPr lang="sk-SK" dirty="0" smtClean="0">
                <a:latin typeface="Algerian" panose="04020705040A02060702" pitchFamily="82" charset="0"/>
              </a:rPr>
              <a:t> II. </a:t>
            </a:r>
            <a:br>
              <a:rPr lang="sk-SK" dirty="0" smtClean="0">
                <a:latin typeface="Algerian" panose="04020705040A02060702" pitchFamily="82" charset="0"/>
              </a:rPr>
            </a:br>
            <a:endParaRPr lang="sk-SK" dirty="0"/>
          </a:p>
        </p:txBody>
      </p:sp>
      <p:pic>
        <p:nvPicPr>
          <p:cNvPr id="3075" name="Picture 3" descr="C:\Users\User\Pictures\454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221742"/>
            <a:ext cx="4063079" cy="26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06" y="3095160"/>
            <a:ext cx="5326186" cy="37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Pictures\mammy-two-sho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29" y="1364242"/>
            <a:ext cx="38100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Pictures\gatsby-original-cover-a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8" y="284342"/>
            <a:ext cx="1897159" cy="28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Pictures\la-ca-0515-harold-jpg-201304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86" y="980728"/>
            <a:ext cx="2883316" cy="21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Pictures\t100_movies_citizen-ka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05" y="2640279"/>
            <a:ext cx="3501194" cy="23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lgerian" panose="04020705040A02060702" pitchFamily="82" charset="0"/>
              </a:rPr>
              <a:t>1950´s</a:t>
            </a:r>
            <a:endParaRPr lang="sk-SK" dirty="0"/>
          </a:p>
        </p:txBody>
      </p:sp>
      <p:pic>
        <p:nvPicPr>
          <p:cNvPr id="4098" name="Picture 2" descr="C:\Users\User\Pictures\rebel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75"/>
            <a:ext cx="2857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t100_movies_citizen-k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15" y="3717032"/>
            <a:ext cx="4809085" cy="32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Pictures\45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" y="1167352"/>
            <a:ext cx="3114803" cy="25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Pictures\RearWindo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56" y="-23695"/>
            <a:ext cx="2404543" cy="346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lgerian" panose="04020705040A02060702" pitchFamily="82" charset="0"/>
              </a:rPr>
              <a:t>1960´s</a:t>
            </a:r>
            <a:br>
              <a:rPr lang="sk-SK" dirty="0" smtClean="0">
                <a:latin typeface="Algerian" panose="04020705040A02060702" pitchFamily="82" charset="0"/>
              </a:rPr>
            </a:br>
            <a:endParaRPr lang="sk-SK" dirty="0"/>
          </a:p>
        </p:txBody>
      </p:sp>
      <p:pic>
        <p:nvPicPr>
          <p:cNvPr id="5122" name="Picture 2" descr="C:\Users\User\Pictures\easy-rid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9"/>
            <a:ext cx="5476688" cy="372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Pictures\54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88" y="3962754"/>
            <a:ext cx="3667312" cy="289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Pictures\1-19-Martin-Luther-King-f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16" y="1250014"/>
            <a:ext cx="4340384" cy="27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lgerian" panose="04020705040A02060702" pitchFamily="82" charset="0"/>
              </a:rPr>
              <a:t>1970´s 80´s</a:t>
            </a:r>
            <a:br>
              <a:rPr lang="sk-SK" dirty="0" smtClean="0">
                <a:latin typeface="Algerian" panose="04020705040A02060702" pitchFamily="82" charset="0"/>
              </a:rPr>
            </a:br>
            <a:endParaRPr lang="sk-SK" dirty="0"/>
          </a:p>
        </p:txBody>
      </p:sp>
      <p:pic>
        <p:nvPicPr>
          <p:cNvPr id="6146" name="Picture 2" descr="C:\Users\User\Pictures\RockyIV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4251"/>
            <a:ext cx="4139952" cy="40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sharp-old-school-t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91" y="3573016"/>
            <a:ext cx="488019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Pictures\455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90" y="-2632"/>
            <a:ext cx="2490916" cy="37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Paper-Grunge-Background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72" y="-99392"/>
            <a:ext cx="9242872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lgerian" panose="04020705040A02060702" pitchFamily="82" charset="0"/>
              </a:rPr>
              <a:t>1990´s</a:t>
            </a:r>
            <a:br>
              <a:rPr lang="sk-SK" dirty="0" smtClean="0">
                <a:latin typeface="Algerian" panose="04020705040A02060702" pitchFamily="82" charset="0"/>
              </a:rPr>
            </a:br>
            <a:endParaRPr lang="sk-SK" dirty="0">
              <a:latin typeface="Algerian" panose="04020705040A02060702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7170" name="Picture 2" descr="C:\Users\User\Pictures\54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72" y="2852936"/>
            <a:ext cx="5330194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Pictures\American-beau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44217"/>
            <a:ext cx="3275856" cy="49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Pictures\political_correctness_has_640_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85" y="-99392"/>
            <a:ext cx="37499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Paper-Grunge-Background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72" y="-99392"/>
            <a:ext cx="9242872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Algerian" panose="04020705040A02060702" pitchFamily="82" charset="0"/>
              </a:rPr>
              <a:t>New </a:t>
            </a:r>
            <a:r>
              <a:rPr lang="sk-SK" dirty="0" err="1" smtClean="0">
                <a:latin typeface="Algerian" panose="04020705040A02060702" pitchFamily="82" charset="0"/>
              </a:rPr>
              <a:t>milenium</a:t>
            </a:r>
            <a:r>
              <a:rPr lang="sk-SK" dirty="0" smtClean="0">
                <a:latin typeface="Algerian" panose="04020705040A02060702" pitchFamily="82" charset="0"/>
              </a:rPr>
              <a:t/>
            </a:r>
            <a:br>
              <a:rPr lang="sk-SK" dirty="0" smtClean="0">
                <a:latin typeface="Algerian" panose="04020705040A02060702" pitchFamily="82" charset="0"/>
              </a:rPr>
            </a:br>
            <a:endParaRPr lang="sk-SK" dirty="0">
              <a:latin typeface="Algerian" panose="04020705040A02060702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User\Pictures\554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74" y="3789040"/>
            <a:ext cx="4423728" cy="30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2424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4" y="3711517"/>
            <a:ext cx="4834845" cy="31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22-Apr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72" y="1124745"/>
            <a:ext cx="47365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Fahrenheit_911_pos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75" y="-103427"/>
            <a:ext cx="2417423" cy="39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Paper-Grunge-Background-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6"/>
            <a:ext cx="9324528" cy="70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587727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sk-SK" sz="3200" dirty="0" err="1" smtClean="0">
                <a:latin typeface="Algerian" panose="04020705040A02060702" pitchFamily="82" charset="0"/>
              </a:rPr>
              <a:t>Thank</a:t>
            </a:r>
            <a:r>
              <a:rPr lang="sk-SK" sz="3200" dirty="0" smtClean="0">
                <a:latin typeface="Algerian" panose="04020705040A02060702" pitchFamily="82" charset="0"/>
              </a:rPr>
              <a:t> </a:t>
            </a:r>
            <a:r>
              <a:rPr lang="sk-SK" sz="3200" dirty="0" err="1" smtClean="0">
                <a:latin typeface="Algerian" panose="04020705040A02060702" pitchFamily="82" charset="0"/>
              </a:rPr>
              <a:t>you</a:t>
            </a:r>
            <a:r>
              <a:rPr lang="sk-SK" sz="3200" dirty="0" smtClean="0">
                <a:latin typeface="Algerian" panose="04020705040A02060702" pitchFamily="82" charset="0"/>
              </a:rPr>
              <a:t> </a:t>
            </a:r>
            <a:r>
              <a:rPr lang="sk-SK" sz="3200" dirty="0" err="1" smtClean="0">
                <a:latin typeface="Algerian" panose="04020705040A02060702" pitchFamily="82" charset="0"/>
              </a:rPr>
              <a:t>for</a:t>
            </a:r>
            <a:r>
              <a:rPr lang="sk-SK" sz="3200" dirty="0" smtClean="0">
                <a:latin typeface="Algerian" panose="04020705040A02060702" pitchFamily="82" charset="0"/>
              </a:rPr>
              <a:t> </a:t>
            </a:r>
            <a:r>
              <a:rPr lang="sk-SK" sz="3200" dirty="0" err="1" smtClean="0">
                <a:latin typeface="Algerian" panose="04020705040A02060702" pitchFamily="82" charset="0"/>
              </a:rPr>
              <a:t>your</a:t>
            </a:r>
            <a:r>
              <a:rPr lang="sk-SK" sz="3200" dirty="0" smtClean="0">
                <a:latin typeface="Algerian" panose="04020705040A02060702" pitchFamily="82" charset="0"/>
              </a:rPr>
              <a:t> </a:t>
            </a:r>
            <a:r>
              <a:rPr lang="sk-SK" sz="3200" dirty="0" err="1" smtClean="0">
                <a:latin typeface="Algerian" panose="04020705040A02060702" pitchFamily="82" charset="0"/>
              </a:rPr>
              <a:t>attention</a:t>
            </a:r>
            <a:endParaRPr lang="sk-SK" sz="3200" dirty="0">
              <a:latin typeface="Algerian" panose="04020705040A02060702" pitchFamily="82" charset="0"/>
            </a:endParaRPr>
          </a:p>
        </p:txBody>
      </p:sp>
      <p:pic>
        <p:nvPicPr>
          <p:cNvPr id="8194" name="Picture 2" descr="C:\Users\User\Pictures\bright-fu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57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30</Words>
  <Application>Microsoft Office PowerPoint</Application>
  <PresentationFormat>Prezentácia na obrazovke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Chapter 4:  HISTORICAL CONTEXT</vt:lpstr>
      <vt:lpstr>Pre World War II.  </vt:lpstr>
      <vt:lpstr>1950´s</vt:lpstr>
      <vt:lpstr>1960´s </vt:lpstr>
      <vt:lpstr>1970´s 80´s </vt:lpstr>
      <vt:lpstr>1990´s </vt:lpstr>
      <vt:lpstr>New milenium 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User</dc:creator>
  <cp:lastModifiedBy>User</cp:lastModifiedBy>
  <cp:revision>8</cp:revision>
  <dcterms:created xsi:type="dcterms:W3CDTF">2014-10-29T09:32:08Z</dcterms:created>
  <dcterms:modified xsi:type="dcterms:W3CDTF">2014-10-29T15:37:45Z</dcterms:modified>
</cp:coreProperties>
</file>