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ko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en ko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8D3444-A08F-49B3-8899-FCACB11790B9}" type="datetimeFigureOut">
              <a:rPr lang="sl-SI" smtClean="0"/>
              <a:t>29.10.2014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8E1894-394E-496D-8C80-F0A2F7B65FCF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v_zqOz-sH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Ideological</a:t>
            </a:r>
            <a:r>
              <a:rPr lang="sl-SI" dirty="0" smtClean="0"/>
              <a:t> </a:t>
            </a:r>
            <a:r>
              <a:rPr lang="sl-SI" dirty="0" err="1" smtClean="0"/>
              <a:t>Approach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Tim Januška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</a:t>
            </a:r>
            <a:r>
              <a:rPr lang="en-US" dirty="0" smtClean="0"/>
              <a:t>to identify the prevailing belief system of a genre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Ideology </a:t>
            </a:r>
            <a:r>
              <a:rPr lang="en-US" dirty="0" smtClean="0"/>
              <a:t>is defined as the system of beliefs or ideas that help determine the thinking and behavior of a </a:t>
            </a:r>
            <a:r>
              <a:rPr lang="en-US" dirty="0" smtClean="0"/>
              <a:t>culture – what life is and what it should be.</a:t>
            </a:r>
          </a:p>
          <a:p>
            <a:r>
              <a:rPr lang="en-US" dirty="0" smtClean="0"/>
              <a:t>Political</a:t>
            </a:r>
          </a:p>
          <a:p>
            <a:r>
              <a:rPr lang="en-US" dirty="0" smtClean="0"/>
              <a:t>Religious</a:t>
            </a:r>
          </a:p>
          <a:p>
            <a:r>
              <a:rPr lang="en-US" dirty="0" smtClean="0"/>
              <a:t>Cultural</a:t>
            </a:r>
            <a:endParaRPr lang="en-US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Exporting: Traditional values vs. Western values.</a:t>
            </a:r>
          </a:p>
          <a:p>
            <a:r>
              <a:rPr lang="en-US" dirty="0" smtClean="0"/>
              <a:t>Racist, sexist, etc.</a:t>
            </a:r>
            <a:endParaRPr lang="sl-SI" dirty="0" smtClean="0"/>
          </a:p>
          <a:p>
            <a:r>
              <a:rPr lang="en-US" dirty="0" smtClean="0"/>
              <a:t>Extending to the audience.</a:t>
            </a:r>
          </a:p>
          <a:p>
            <a:r>
              <a:rPr lang="en-US" dirty="0" smtClean="0"/>
              <a:t>Change isn’t necessary, the return to status quo is</a:t>
            </a:r>
            <a:r>
              <a:rPr lang="en-US" dirty="0" smtClean="0"/>
              <a:t>.</a:t>
            </a:r>
          </a:p>
          <a:p>
            <a:r>
              <a:rPr lang="en-US" u="sng" dirty="0" smtClean="0">
                <a:hlinkClick r:id="rId2"/>
              </a:rPr>
              <a:t>https://www.youtube.com/watch?v=nv_zqOz-sHI</a:t>
            </a:r>
            <a:endParaRPr lang="en-US" u="sng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of view.</a:t>
            </a:r>
          </a:p>
          <a:p>
            <a:r>
              <a:rPr lang="en-US" dirty="0" smtClean="0"/>
              <a:t>Worldview.</a:t>
            </a:r>
          </a:p>
          <a:p>
            <a:r>
              <a:rPr lang="en-US" dirty="0" smtClean="0"/>
              <a:t>Function (latent).</a:t>
            </a:r>
          </a:p>
          <a:p>
            <a:r>
              <a:rPr lang="en-US" dirty="0" smtClean="0"/>
              <a:t>Formulaic elements – premise, title, structure, plot, characters.</a:t>
            </a:r>
          </a:p>
          <a:p>
            <a:r>
              <a:rPr lang="en-US" dirty="0" smtClean="0"/>
              <a:t>Inter-genre approach – preeminence of “The System”, consumer ideology.</a:t>
            </a:r>
          </a:p>
          <a:p>
            <a:r>
              <a:rPr lang="en-US" dirty="0" smtClean="0"/>
              <a:t>GENRE AND SOCIAL COMMENTARY</a:t>
            </a:r>
            <a:r>
              <a:rPr lang="sl-SI" dirty="0" smtClean="0"/>
              <a:t>: </a:t>
            </a:r>
            <a:r>
              <a:rPr lang="en-US" dirty="0" smtClean="0"/>
              <a:t>Parody and allegory.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 smtClean="0"/>
              <a:t>Modes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Analysis</a:t>
            </a:r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129</Words>
  <Application>Microsoft Office PowerPoint</Application>
  <PresentationFormat>Diaprojekcija na zaslonu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Stekanje</vt:lpstr>
      <vt:lpstr>Ideological Approach</vt:lpstr>
      <vt:lpstr>Diapozitiv 2</vt:lpstr>
      <vt:lpstr>Diapozitiv 3</vt:lpstr>
      <vt:lpstr>Modes of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Ideological Approach</dc:title>
  <dc:creator>Tim</dc:creator>
  <cp:lastModifiedBy>Tim</cp:lastModifiedBy>
  <cp:revision>4</cp:revision>
  <dcterms:created xsi:type="dcterms:W3CDTF">2014-10-29T13:15:39Z</dcterms:created>
  <dcterms:modified xsi:type="dcterms:W3CDTF">2014-10-29T13:51:48Z</dcterms:modified>
</cp:coreProperties>
</file>