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4" r:id="rId6"/>
    <p:sldId id="260" r:id="rId7"/>
    <p:sldId id="259" r:id="rId8"/>
    <p:sldId id="261" r:id="rId9"/>
    <p:sldId id="262" r:id="rId10"/>
    <p:sldId id="265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09447-5167-4C4A-A903-9AD95DF2FD2C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 181</a:t>
            </a:r>
            <a:br>
              <a:rPr lang="cs-CZ" dirty="0" smtClean="0"/>
            </a:br>
            <a:r>
              <a:rPr lang="cs-CZ" dirty="0" smtClean="0"/>
              <a:t>Co je věda? A co je podstatou „výzkumu“?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Klíčový koncept pro pochopení výzkumu: zpřesňování odhadu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5/1000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85/1000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Korektně přiřadíme 910 osob z 1000.</a:t>
            </a:r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25/1000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300/1000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Korektně přiřadíme 675 osob z 1000</a:t>
            </a:r>
            <a:endParaRPr lang="cs-CZ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83768" y="5949280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Výzkum je o tom, že si vybíráme cesty, pomocí </a:t>
            </a:r>
            <a:r>
              <a:rPr lang="cs-CZ" b="1" dirty="0" smtClean="0"/>
              <a:t>kterých 1.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2. jsme schopni říci, jak moc jsme si jisti.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dvoustranický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jako kriminalistika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smtClean="0">
                <a:latin typeface="Calibri" pitchFamily="34" charset="0"/>
              </a:rPr>
              <a:t>Individualistické, úzké</a:t>
            </a:r>
            <a:r>
              <a:rPr lang="cs-CZ" altLang="cs-CZ" sz="200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individuální aktivita, cílem </a:t>
            </a:r>
            <a:r>
              <a:rPr lang="cs-CZ" altLang="cs-CZ" sz="2000" b="1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smtClean="0"/>
              <a:t>, </a:t>
            </a:r>
            <a:r>
              <a:rPr lang="cs-CZ" altLang="cs-CZ" sz="2000" b="1" smtClean="0">
                <a:latin typeface="Calibri" pitchFamily="34" charset="0"/>
              </a:rPr>
              <a:t>případně predikovat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140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smtClean="0">
                <a:latin typeface="Calibri" pitchFamily="34" charset="0"/>
              </a:rPr>
              <a:t>Kolektivní, široké</a:t>
            </a:r>
            <a:endParaRPr lang="cs-CZ" altLang="cs-CZ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smtClean="0">
                <a:latin typeface="Calibri" pitchFamily="34" charset="0"/>
              </a:rPr>
              <a:t>kolektivní aktivita</a:t>
            </a:r>
            <a:r>
              <a:rPr lang="cs-CZ" altLang="cs-CZ" sz="200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smtClean="0">
                <a:latin typeface="Calibri" pitchFamily="34" charset="0"/>
              </a:rPr>
              <a:t>zahrnuje –kromě užšího pojetí- i </a:t>
            </a:r>
            <a:r>
              <a:rPr lang="cs-CZ" altLang="cs-CZ" sz="1400" b="1" i="1" smtClean="0">
                <a:latin typeface="Calibri" pitchFamily="34" charset="0"/>
              </a:rPr>
              <a:t>podmínky získávání poznání</a:t>
            </a:r>
            <a:r>
              <a:rPr lang="cs-CZ" altLang="cs-CZ" sz="140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smtClean="0">
                <a:latin typeface="Calibri" pitchFamily="34" charset="0"/>
              </a:rPr>
              <a:t> a </a:t>
            </a:r>
            <a:r>
              <a:rPr lang="cs-CZ" altLang="cs-CZ" sz="1400" b="1" i="1" smtClean="0">
                <a:latin typeface="Calibri" pitchFamily="34" charset="0"/>
              </a:rPr>
              <a:t>jazykovou formulaci výsledků</a:t>
            </a:r>
            <a:r>
              <a:rPr lang="cs-CZ" altLang="cs-CZ" sz="140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„</a:t>
            </a:r>
            <a:r>
              <a:rPr lang="en-US" sz="2000" dirty="0" smtClean="0"/>
              <a:t>But painful as it may be, ability don't last. And your days are just about over. Now that's a hard </a:t>
            </a:r>
            <a:r>
              <a:rPr lang="en-US" sz="2000" dirty="0" err="1" smtClean="0"/>
              <a:t>motherf</a:t>
            </a:r>
            <a:r>
              <a:rPr lang="cs-CZ" sz="2000" dirty="0" smtClean="0"/>
              <a:t>…</a:t>
            </a:r>
            <a:r>
              <a:rPr lang="en-US" sz="2000" dirty="0" smtClean="0"/>
              <a:t>n' fact of life, but that's a fact of life your ass is </a:t>
            </a:r>
            <a:r>
              <a:rPr lang="en-US" sz="2000" dirty="0" err="1" smtClean="0"/>
              <a:t>gonna</a:t>
            </a:r>
            <a:r>
              <a:rPr lang="en-US" sz="2000" dirty="0" smtClean="0"/>
              <a:t> have to get realistic about. See, this business is filled to the brim with unrealistic </a:t>
            </a:r>
            <a:r>
              <a:rPr lang="en-US" sz="2000" dirty="0" err="1" smtClean="0"/>
              <a:t>motherf</a:t>
            </a:r>
            <a:r>
              <a:rPr lang="cs-CZ" sz="2000" dirty="0" smtClean="0"/>
              <a:t>….</a:t>
            </a:r>
            <a:r>
              <a:rPr lang="en-US" sz="2000" dirty="0" smtClean="0"/>
              <a:t>s. </a:t>
            </a:r>
            <a:r>
              <a:rPr lang="en-US" sz="2000" dirty="0" err="1" smtClean="0"/>
              <a:t>Motherf</a:t>
            </a:r>
            <a:r>
              <a:rPr lang="cs-CZ" sz="2000" dirty="0" smtClean="0"/>
              <a:t>….</a:t>
            </a:r>
            <a:r>
              <a:rPr lang="en-US" sz="2000" dirty="0" smtClean="0"/>
              <a:t>s who thought their ass would age like wine. If you mean it turns to vinegar, it does. If you mean it gets better with age, it don't.</a:t>
            </a:r>
            <a:r>
              <a:rPr lang="cs-CZ" sz="2000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</a:t>
            </a:r>
            <a:r>
              <a:rPr lang="cs-CZ" sz="1400" smtClean="0"/>
              <a:t>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Cílem </a:t>
            </a:r>
            <a:r>
              <a:rPr lang="cs-CZ" altLang="cs-CZ" sz="2800" b="1" smtClean="0">
                <a:latin typeface="Calibri" pitchFamily="34" charset="0"/>
              </a:rPr>
              <a:t>inference (</a:t>
            </a:r>
            <a:r>
              <a:rPr lang="cs-CZ" altLang="cs-CZ" sz="2800" smtClean="0">
                <a:latin typeface="Calibri" pitchFamily="34" charset="0"/>
              </a:rPr>
              <a:t>činění vysvětlujících nebo popisných závěrů o předmětu zkoumání)</a:t>
            </a:r>
          </a:p>
          <a:p>
            <a:pPr eaLnBrk="1" hangingPunct="1"/>
            <a:r>
              <a:rPr lang="cs-CZ" altLang="cs-CZ" sz="2800" smtClean="0">
                <a:latin typeface="Calibri" pitchFamily="34" charset="0"/>
              </a:rPr>
              <a:t>Procedury inference jsou </a:t>
            </a:r>
            <a:r>
              <a:rPr lang="cs-CZ" altLang="cs-CZ" sz="2800" b="1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smtClean="0">
                <a:latin typeface="Calibri" pitchFamily="34" charset="0"/>
              </a:rPr>
              <a:t>nejistoty/neuzavřenosti</a:t>
            </a:r>
            <a:r>
              <a:rPr lang="cs-CZ" altLang="cs-CZ" sz="280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smtClean="0">
                <a:latin typeface="Calibri" pitchFamily="34" charset="0"/>
              </a:rPr>
              <a:t>„Obsahem“ vědy jsou </a:t>
            </a:r>
            <a:r>
              <a:rPr lang="cs-CZ" altLang="cs-CZ" sz="2800" b="1" smtClean="0">
                <a:latin typeface="Calibri" pitchFamily="34" charset="0"/>
              </a:rPr>
              <a:t>pravidla a procedury</a:t>
            </a:r>
            <a:r>
              <a:rPr lang="cs-CZ" altLang="cs-CZ" sz="280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smtClean="0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Dva základní principy poznání a zkoumání v sociálních vědách: </a:t>
            </a:r>
            <a:r>
              <a:rPr lang="cs-CZ" b="1" dirty="0" smtClean="0"/>
              <a:t>redukce reality </a:t>
            </a:r>
            <a:r>
              <a:rPr lang="cs-CZ" dirty="0" smtClean="0"/>
              <a:t>a </a:t>
            </a:r>
            <a:r>
              <a:rPr lang="cs-CZ" b="1" dirty="0" smtClean="0"/>
              <a:t>redukce omylu</a:t>
            </a:r>
            <a:endParaRPr lang="cs-CZ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755</Words>
  <Application>Microsoft Office PowerPoint</Application>
  <PresentationFormat>Předvádění na obrazovce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POL 181 Co je věda? A co je podstatou „výzkumu“?</vt:lpstr>
      <vt:lpstr>Věda jako kriminalistika</vt:lpstr>
      <vt:lpstr>Věda</vt:lpstr>
      <vt:lpstr>Jak oddělit vědu a nevědu?</vt:lpstr>
      <vt:lpstr>Význam vědecké objektivity</vt:lpstr>
      <vt:lpstr>VĚDECKÁ OBJEKTIVITA</vt:lpstr>
      <vt:lpstr>Vlivná definice vědy v politologii (King-Keohane-Verba 1994)</vt:lpstr>
      <vt:lpstr>Dva základní principy poznání a zkoumání v sociálních vědách: redukce reality a redukce omylu</vt:lpstr>
      <vt:lpstr>Prezentace aplikace PowerPoint</vt:lpstr>
      <vt:lpstr>Klíčový koncept pro pochopení výzkumu: zpřesňování odhadu</vt:lpstr>
      <vt:lpstr>Věda jako zpřesňování odhadu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 Chytilek</cp:lastModifiedBy>
  <cp:revision>7</cp:revision>
  <dcterms:created xsi:type="dcterms:W3CDTF">2015-09-24T06:08:24Z</dcterms:created>
  <dcterms:modified xsi:type="dcterms:W3CDTF">2015-10-05T09:34:50Z</dcterms:modified>
</cp:coreProperties>
</file>