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6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01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37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4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44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72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08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62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29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77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9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27B48-1229-42CE-87E6-1BF7B117386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B2326-BAFE-4CF4-8182-5F00DC46F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15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Instrukce pro tazatele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25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Dotazník</a:t>
            </a:r>
          </a:p>
          <a:p>
            <a:r>
              <a:rPr lang="cs-CZ" dirty="0" smtClean="0"/>
              <a:t>Karty</a:t>
            </a:r>
          </a:p>
          <a:p>
            <a:r>
              <a:rPr lang="cs-CZ" dirty="0" smtClean="0"/>
              <a:t>Visačka</a:t>
            </a:r>
          </a:p>
          <a:p>
            <a:r>
              <a:rPr lang="cs-CZ" dirty="0" smtClean="0"/>
              <a:t>desky</a:t>
            </a:r>
          </a:p>
          <a:p>
            <a:endParaRPr lang="cs-CZ" dirty="0"/>
          </a:p>
          <a:p>
            <a:r>
              <a:rPr lang="cs-CZ" dirty="0" smtClean="0"/>
              <a:t>Seznam adres</a:t>
            </a:r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Dress-code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23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Postup: před dotazováním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Vyzkoušení dotazníku</a:t>
            </a:r>
          </a:p>
          <a:p>
            <a:pPr lvl="1"/>
            <a:r>
              <a:rPr lang="cs-CZ" dirty="0" smtClean="0"/>
              <a:t>Technická manipulace</a:t>
            </a:r>
          </a:p>
          <a:p>
            <a:pPr lvl="1"/>
            <a:r>
              <a:rPr lang="cs-CZ" dirty="0" smtClean="0"/>
              <a:t>kdy použít kterou kartu</a:t>
            </a:r>
          </a:p>
          <a:p>
            <a:pPr lvl="1"/>
            <a:r>
              <a:rPr lang="cs-CZ" dirty="0" smtClean="0"/>
              <a:t>Co nečíst</a:t>
            </a:r>
          </a:p>
          <a:p>
            <a:endParaRPr lang="cs-CZ" dirty="0" smtClean="0"/>
          </a:p>
          <a:p>
            <a:r>
              <a:rPr lang="cs-CZ" dirty="0" smtClean="0"/>
              <a:t>Ověření adres</a:t>
            </a:r>
          </a:p>
          <a:p>
            <a:pPr lvl="1"/>
            <a:r>
              <a:rPr lang="cs-CZ" dirty="0" smtClean="0"/>
              <a:t>Mapy.cz</a:t>
            </a:r>
          </a:p>
          <a:p>
            <a:pPr lvl="1"/>
            <a:r>
              <a:rPr lang="cs-CZ" dirty="0" smtClean="0"/>
              <a:t>Zkopírovat(</a:t>
            </a:r>
            <a:r>
              <a:rPr lang="cs-CZ" dirty="0" err="1" smtClean="0"/>
              <a:t>ctr+c</a:t>
            </a:r>
            <a:r>
              <a:rPr lang="cs-CZ" dirty="0" smtClean="0"/>
              <a:t>, </a:t>
            </a:r>
            <a:r>
              <a:rPr lang="cs-CZ" dirty="0" err="1" smtClean="0"/>
              <a:t>ctr+v</a:t>
            </a:r>
            <a:r>
              <a:rPr lang="cs-CZ" dirty="0" smtClean="0"/>
              <a:t>) buňky část, ulice, čp, číslo popisné, číslo orientační do kolonky hledání</a:t>
            </a:r>
          </a:p>
          <a:p>
            <a:pPr lvl="1"/>
            <a:r>
              <a:rPr lang="cs-CZ" dirty="0" smtClean="0"/>
              <a:t>Podívat se na fotku a na mapu</a:t>
            </a:r>
          </a:p>
          <a:p>
            <a:pPr lvl="1"/>
            <a:r>
              <a:rPr lang="cs-CZ" dirty="0" smtClean="0"/>
              <a:t>V případě neobývané budovy zapsat do sloupce kontrola číslo 1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Zvolení času</a:t>
            </a:r>
          </a:p>
          <a:p>
            <a:pPr lvl="1"/>
            <a:r>
              <a:rPr lang="cs-CZ" dirty="0" smtClean="0"/>
              <a:t>Doporučujeme odpolední hodiny ve všední den</a:t>
            </a:r>
          </a:p>
          <a:p>
            <a:pPr lvl="1"/>
            <a:endParaRPr lang="cs-CZ" dirty="0"/>
          </a:p>
          <a:p>
            <a:r>
              <a:rPr lang="cs-CZ" dirty="0" smtClean="0"/>
              <a:t>Vyhledání dopravního spojení</a:t>
            </a:r>
          </a:p>
          <a:p>
            <a:pPr lvl="1"/>
            <a:r>
              <a:rPr lang="cs-CZ" dirty="0" smtClean="0"/>
              <a:t>Některé části mají spojení poměrně nepravidelně (např. Žebětín, Útěchov)</a:t>
            </a:r>
          </a:p>
          <a:p>
            <a:pPr lvl="1"/>
            <a:r>
              <a:rPr lang="cs-CZ" dirty="0" smtClean="0"/>
              <a:t>Nachystat si zábavu na dlouhou cestu (např. do Bystrce)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8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8618"/>
            <a:ext cx="8229600" cy="84533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Dotazování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Najít adresu </a:t>
            </a:r>
            <a:endParaRPr lang="cs-CZ" dirty="0"/>
          </a:p>
          <a:p>
            <a:r>
              <a:rPr lang="cs-CZ" dirty="0" smtClean="0"/>
              <a:t>Zazvonit</a:t>
            </a:r>
          </a:p>
          <a:p>
            <a:pPr lvl="1"/>
            <a:r>
              <a:rPr lang="cs-CZ" dirty="0" smtClean="0"/>
              <a:t>Zvonek – náhodný výběr (hrací kostka, abeceda, mince, …)</a:t>
            </a:r>
          </a:p>
          <a:p>
            <a:pPr lvl="2"/>
            <a:r>
              <a:rPr lang="cs-CZ" dirty="0" smtClean="0"/>
              <a:t>Každé </a:t>
            </a:r>
            <a:r>
              <a:rPr lang="cs-CZ" dirty="0" err="1" smtClean="0"/>
              <a:t>odmitnutí</a:t>
            </a:r>
            <a:r>
              <a:rPr lang="cs-CZ" dirty="0" smtClean="0"/>
              <a:t> si poznamenat, nejlépe do seznamu adres</a:t>
            </a:r>
          </a:p>
          <a:p>
            <a:pPr lvl="1"/>
            <a:r>
              <a:rPr lang="cs-CZ" dirty="0" smtClean="0"/>
              <a:t>Dotazuje se celá dvojice</a:t>
            </a:r>
          </a:p>
          <a:p>
            <a:pPr lvl="1"/>
            <a:r>
              <a:rPr lang="cs-CZ" dirty="0" smtClean="0"/>
              <a:t>Představit se a pokračovat dotazníkem</a:t>
            </a:r>
          </a:p>
          <a:p>
            <a:pPr lvl="1"/>
            <a:r>
              <a:rPr lang="cs-CZ" dirty="0" smtClean="0"/>
              <a:t>Zaznamenat adresu (do kolonky místo na konci dotazníku)</a:t>
            </a:r>
          </a:p>
          <a:p>
            <a:r>
              <a:rPr lang="cs-CZ" dirty="0" smtClean="0"/>
              <a:t>Najít někoho před budovou</a:t>
            </a:r>
          </a:p>
          <a:p>
            <a:pPr lvl="1"/>
            <a:r>
              <a:rPr lang="cs-CZ" dirty="0" smtClean="0"/>
              <a:t>Může se dotazovat i jeden</a:t>
            </a:r>
          </a:p>
          <a:p>
            <a:pPr lvl="1"/>
            <a:r>
              <a:rPr lang="cs-CZ" dirty="0" smtClean="0"/>
              <a:t>Zaznamenat odmítnutí</a:t>
            </a:r>
            <a:r>
              <a:rPr lang="cs-CZ" dirty="0" smtClean="0"/>
              <a:t>, nejlépe do seznamu adres</a:t>
            </a:r>
            <a:endParaRPr lang="cs-CZ" dirty="0" smtClean="0"/>
          </a:p>
          <a:p>
            <a:pPr lvl="1"/>
            <a:r>
              <a:rPr lang="cs-CZ" dirty="0" smtClean="0"/>
              <a:t>Ověřit bydliště (v případě parků a širokých </a:t>
            </a:r>
            <a:r>
              <a:rPr lang="cs-CZ" dirty="0" err="1" smtClean="0"/>
              <a:t>prostoranství</a:t>
            </a:r>
            <a:r>
              <a:rPr lang="cs-CZ" dirty="0" smtClean="0"/>
              <a:t> modifikovat vstupní představení, namísto „na této ulici“ použijte „na některé z okolních ulic“</a:t>
            </a:r>
          </a:p>
          <a:p>
            <a:pPr lvl="1"/>
            <a:r>
              <a:rPr lang="cs-CZ" dirty="0" smtClean="0"/>
              <a:t>Představit se a pokračovat dotazníkem</a:t>
            </a:r>
          </a:p>
          <a:p>
            <a:pPr lvl="1"/>
            <a:r>
              <a:rPr lang="cs-CZ" dirty="0" smtClean="0"/>
              <a:t>Zaznamenat ulici </a:t>
            </a:r>
            <a:r>
              <a:rPr lang="cs-CZ" dirty="0" smtClean="0"/>
              <a:t>(do kolonky místo na konci dotazníku)</a:t>
            </a:r>
          </a:p>
          <a:p>
            <a:pPr lvl="1"/>
            <a:endParaRPr lang="cs-CZ" dirty="0"/>
          </a:p>
          <a:p>
            <a:r>
              <a:rPr lang="cs-CZ" dirty="0" smtClean="0"/>
              <a:t>Pokud někdo odmítne po několika položených otázkách pokračovat v dotazníku, nenuťte jej, poděkujte a rozlučte se</a:t>
            </a:r>
          </a:p>
          <a:p>
            <a:r>
              <a:rPr lang="cs-CZ" dirty="0" smtClean="0"/>
              <a:t>V případě problému kontaktovat vyučující (e-mail, telefon)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85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dotazování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Dotazníky uschovejte</a:t>
            </a:r>
          </a:p>
          <a:p>
            <a:r>
              <a:rPr lang="cs-CZ" dirty="0" smtClean="0"/>
              <a:t>Přepisování proběhne 23. 10. v rámci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41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245</Words>
  <Application>Microsoft Office PowerPoint</Application>
  <PresentationFormat>Předvádění na obrazovce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Instrukce pro tazatele</vt:lpstr>
      <vt:lpstr>Materiál</vt:lpstr>
      <vt:lpstr>Postup: před dotazováním</vt:lpstr>
      <vt:lpstr> Dotazování</vt:lpstr>
      <vt:lpstr>Po dotazování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Instrukce pro tazatele</dc:title>
  <dc:creator>Petr</dc:creator>
  <cp:lastModifiedBy>Petr</cp:lastModifiedBy>
  <cp:revision>5</cp:revision>
  <dcterms:created xsi:type="dcterms:W3CDTF">2015-10-08T05:35:51Z</dcterms:created>
  <dcterms:modified xsi:type="dcterms:W3CDTF">2015-10-08T09:28:48Z</dcterms:modified>
</cp:coreProperties>
</file>