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99" r:id="rId2"/>
  </p:sldMasterIdLst>
  <p:notesMasterIdLst>
    <p:notesMasterId r:id="rId28"/>
  </p:notesMasterIdLst>
  <p:sldIdLst>
    <p:sldId id="324" r:id="rId3"/>
    <p:sldId id="365" r:id="rId4"/>
    <p:sldId id="325" r:id="rId5"/>
    <p:sldId id="367" r:id="rId6"/>
    <p:sldId id="341" r:id="rId7"/>
    <p:sldId id="326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40" r:id="rId19"/>
    <p:sldId id="342" r:id="rId20"/>
    <p:sldId id="343" r:id="rId21"/>
    <p:sldId id="345" r:id="rId22"/>
    <p:sldId id="346" r:id="rId23"/>
    <p:sldId id="344" r:id="rId24"/>
    <p:sldId id="368" r:id="rId25"/>
    <p:sldId id="328" r:id="rId26"/>
    <p:sldId id="362" r:id="rId27"/>
  </p:sldIdLst>
  <p:sldSz cx="9144000" cy="6858000" type="screen4x3"/>
  <p:notesSz cx="7099300" cy="10234613"/>
  <p:defaultTextStyle>
    <a:defPPr>
      <a:defRPr lang="cs-CZ"/>
    </a:defPPr>
    <a:lvl1pPr algn="l" rtl="0" eaLnBrk="0" fontAlgn="base" hangingPunct="0">
      <a:spcBef>
        <a:spcPct val="20000"/>
      </a:spcBef>
      <a:spcAft>
        <a:spcPct val="0"/>
      </a:spcAft>
      <a:buClr>
        <a:schemeClr val="hlink"/>
      </a:buClr>
      <a:buSzPct val="110000"/>
      <a:buFont typeface="Wingdings" pitchFamily="2" charset="2"/>
      <a:buChar char="•"/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hlink"/>
      </a:buClr>
      <a:buSzPct val="110000"/>
      <a:buFont typeface="Wingdings" pitchFamily="2" charset="2"/>
      <a:buChar char="•"/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hlink"/>
      </a:buClr>
      <a:buSzPct val="110000"/>
      <a:buFont typeface="Wingdings" pitchFamily="2" charset="2"/>
      <a:buChar char="•"/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hlink"/>
      </a:buClr>
      <a:buSzPct val="110000"/>
      <a:buFont typeface="Wingdings" pitchFamily="2" charset="2"/>
      <a:buChar char="•"/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hlink"/>
      </a:buClr>
      <a:buSzPct val="110000"/>
      <a:buFont typeface="Wingdings" pitchFamily="2" charset="2"/>
      <a:buChar char="•"/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00"/>
    <a:srgbClr val="FF9933"/>
    <a:srgbClr val="000099"/>
    <a:srgbClr val="008000"/>
    <a:srgbClr val="FF000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4" autoAdjust="0"/>
    <p:restoredTop sz="94693" autoAdjust="0"/>
  </p:normalViewPr>
  <p:slideViewPr>
    <p:cSldViewPr>
      <p:cViewPr varScale="1">
        <p:scale>
          <a:sx n="59" d="100"/>
          <a:sy n="59" d="100"/>
        </p:scale>
        <p:origin x="-73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E85EA4-6886-4B5D-8F57-55D0D784D271}" type="doc">
      <dgm:prSet loTypeId="urn:microsoft.com/office/officeart/2005/8/layout/matrix2" loCatId="matrix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254DFFAB-F70D-4028-9D8E-94593EDCEC7D}">
      <dgm:prSet phldrT="[Text]"/>
      <dgm:spPr/>
      <dgm:t>
        <a:bodyPr/>
        <a:lstStyle/>
        <a:p>
          <a:r>
            <a:rPr lang="cs-CZ" dirty="0" smtClean="0">
              <a:latin typeface="+mj-lt"/>
            </a:rPr>
            <a:t>1. Strategické HR</a:t>
          </a:r>
          <a:endParaRPr lang="cs-CZ" dirty="0">
            <a:latin typeface="+mj-lt"/>
          </a:endParaRPr>
        </a:p>
      </dgm:t>
    </dgm:pt>
    <dgm:pt modelId="{3766ADB0-B2CF-49F0-8531-6E8D0415C29F}" type="parTrans" cxnId="{F4F76D73-9DB8-41FD-9B4C-BDE1021E89D7}">
      <dgm:prSet/>
      <dgm:spPr/>
      <dgm:t>
        <a:bodyPr/>
        <a:lstStyle/>
        <a:p>
          <a:endParaRPr lang="cs-CZ">
            <a:latin typeface="+mj-lt"/>
          </a:endParaRPr>
        </a:p>
      </dgm:t>
    </dgm:pt>
    <dgm:pt modelId="{2A243A38-865F-40DF-89C7-AD9B81F14BF1}" type="sibTrans" cxnId="{F4F76D73-9DB8-41FD-9B4C-BDE1021E89D7}">
      <dgm:prSet/>
      <dgm:spPr/>
      <dgm:t>
        <a:bodyPr/>
        <a:lstStyle/>
        <a:p>
          <a:endParaRPr lang="cs-CZ">
            <a:latin typeface="+mj-lt"/>
          </a:endParaRPr>
        </a:p>
      </dgm:t>
    </dgm:pt>
    <dgm:pt modelId="{26E84AB3-6D82-4880-83C4-91947E1A27EF}">
      <dgm:prSet phldrT="[Text]"/>
      <dgm:spPr/>
      <dgm:t>
        <a:bodyPr/>
        <a:lstStyle/>
        <a:p>
          <a:r>
            <a:rPr lang="cs-CZ" dirty="0" smtClean="0">
              <a:latin typeface="+mj-lt"/>
            </a:rPr>
            <a:t>2. Řízení transformace a změny</a:t>
          </a:r>
          <a:endParaRPr lang="cs-CZ" dirty="0">
            <a:latin typeface="+mj-lt"/>
          </a:endParaRPr>
        </a:p>
      </dgm:t>
    </dgm:pt>
    <dgm:pt modelId="{F784A4D7-0484-4ED6-AAC6-E24EF56F1D26}" type="parTrans" cxnId="{29C3D261-C60B-43F9-A20D-B8F0F77ACB51}">
      <dgm:prSet/>
      <dgm:spPr/>
      <dgm:t>
        <a:bodyPr/>
        <a:lstStyle/>
        <a:p>
          <a:endParaRPr lang="cs-CZ">
            <a:latin typeface="+mj-lt"/>
          </a:endParaRPr>
        </a:p>
      </dgm:t>
    </dgm:pt>
    <dgm:pt modelId="{81D1DA05-C17F-433E-893D-7BA18781B8CA}" type="sibTrans" cxnId="{29C3D261-C60B-43F9-A20D-B8F0F77ACB51}">
      <dgm:prSet/>
      <dgm:spPr/>
      <dgm:t>
        <a:bodyPr/>
        <a:lstStyle/>
        <a:p>
          <a:endParaRPr lang="cs-CZ">
            <a:latin typeface="+mj-lt"/>
          </a:endParaRPr>
        </a:p>
      </dgm:t>
    </dgm:pt>
    <dgm:pt modelId="{7E626DCE-B8E3-4C2A-A382-E869D562E29C}">
      <dgm:prSet phldrT="[Text]"/>
      <dgm:spPr/>
      <dgm:t>
        <a:bodyPr/>
        <a:lstStyle/>
        <a:p>
          <a:r>
            <a:rPr lang="cs-CZ" dirty="0" smtClean="0">
              <a:latin typeface="+mj-lt"/>
            </a:rPr>
            <a:t>3. Řízení firemní infrastruktury</a:t>
          </a:r>
          <a:endParaRPr lang="cs-CZ" dirty="0">
            <a:latin typeface="+mj-lt"/>
          </a:endParaRPr>
        </a:p>
      </dgm:t>
    </dgm:pt>
    <dgm:pt modelId="{054674C3-69B8-4F64-80AA-3784D3E751DA}" type="parTrans" cxnId="{7BB29A6A-602F-4022-8926-FF5AD98C1AE3}">
      <dgm:prSet/>
      <dgm:spPr/>
      <dgm:t>
        <a:bodyPr/>
        <a:lstStyle/>
        <a:p>
          <a:endParaRPr lang="cs-CZ">
            <a:latin typeface="+mj-lt"/>
          </a:endParaRPr>
        </a:p>
      </dgm:t>
    </dgm:pt>
    <dgm:pt modelId="{421B97F3-846E-4079-8DB8-6689A8CCF00C}" type="sibTrans" cxnId="{7BB29A6A-602F-4022-8926-FF5AD98C1AE3}">
      <dgm:prSet/>
      <dgm:spPr/>
      <dgm:t>
        <a:bodyPr/>
        <a:lstStyle/>
        <a:p>
          <a:endParaRPr lang="cs-CZ">
            <a:latin typeface="+mj-lt"/>
          </a:endParaRPr>
        </a:p>
      </dgm:t>
    </dgm:pt>
    <dgm:pt modelId="{E3F04C0C-1F7D-4246-9365-0849425D0122}">
      <dgm:prSet phldrT="[Text]"/>
      <dgm:spPr/>
      <dgm:t>
        <a:bodyPr/>
        <a:lstStyle/>
        <a:p>
          <a:r>
            <a:rPr lang="cs-CZ" dirty="0" smtClean="0">
              <a:latin typeface="+mj-lt"/>
            </a:rPr>
            <a:t>4. Řízení přínosu pracovníků</a:t>
          </a:r>
          <a:endParaRPr lang="cs-CZ" dirty="0">
            <a:latin typeface="+mj-lt"/>
          </a:endParaRPr>
        </a:p>
      </dgm:t>
    </dgm:pt>
    <dgm:pt modelId="{1C640CE0-A58A-412D-8707-0C197CCBF38E}" type="parTrans" cxnId="{91AEB112-4482-4C99-B610-57F0C5465FE3}">
      <dgm:prSet/>
      <dgm:spPr/>
      <dgm:t>
        <a:bodyPr/>
        <a:lstStyle/>
        <a:p>
          <a:endParaRPr lang="cs-CZ">
            <a:latin typeface="+mj-lt"/>
          </a:endParaRPr>
        </a:p>
      </dgm:t>
    </dgm:pt>
    <dgm:pt modelId="{9E5FB442-3848-4359-86A8-08592CE19594}" type="sibTrans" cxnId="{91AEB112-4482-4C99-B610-57F0C5465FE3}">
      <dgm:prSet/>
      <dgm:spPr/>
      <dgm:t>
        <a:bodyPr/>
        <a:lstStyle/>
        <a:p>
          <a:endParaRPr lang="cs-CZ">
            <a:latin typeface="+mj-lt"/>
          </a:endParaRPr>
        </a:p>
      </dgm:t>
    </dgm:pt>
    <dgm:pt modelId="{7993606A-773D-40E4-ADCB-8DD388C601B8}" type="pres">
      <dgm:prSet presAssocID="{EAE85EA4-6886-4B5D-8F57-55D0D784D27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8773864-20E7-4A80-9CE9-6206B8C9A800}" type="pres">
      <dgm:prSet presAssocID="{EAE85EA4-6886-4B5D-8F57-55D0D784D271}" presName="axisShape" presStyleLbl="bgShp" presStyleIdx="0" presStyleCnt="1"/>
      <dgm:spPr/>
      <dgm:t>
        <a:bodyPr/>
        <a:lstStyle/>
        <a:p>
          <a:endParaRPr lang="cs-CZ"/>
        </a:p>
      </dgm:t>
    </dgm:pt>
    <dgm:pt modelId="{26AE0AEA-F587-4564-8229-AB434BE8E6B5}" type="pres">
      <dgm:prSet presAssocID="{EAE85EA4-6886-4B5D-8F57-55D0D784D271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D671700-D58C-489D-B204-9D312A723F75}" type="pres">
      <dgm:prSet presAssocID="{EAE85EA4-6886-4B5D-8F57-55D0D784D271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FD4EEEF-21E2-4972-88DD-895EB158DE3D}" type="pres">
      <dgm:prSet presAssocID="{EAE85EA4-6886-4B5D-8F57-55D0D784D271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AC253AF-579B-4DB1-8DEA-B291746F9F86}" type="pres">
      <dgm:prSet presAssocID="{EAE85EA4-6886-4B5D-8F57-55D0D784D271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8B43D12-A4A5-4068-BFE4-34F168BBACEF}" type="presOf" srcId="{26E84AB3-6D82-4880-83C4-91947E1A27EF}" destId="{0D671700-D58C-489D-B204-9D312A723F75}" srcOrd="0" destOrd="0" presId="urn:microsoft.com/office/officeart/2005/8/layout/matrix2"/>
    <dgm:cxn modelId="{91AEB112-4482-4C99-B610-57F0C5465FE3}" srcId="{EAE85EA4-6886-4B5D-8F57-55D0D784D271}" destId="{E3F04C0C-1F7D-4246-9365-0849425D0122}" srcOrd="3" destOrd="0" parTransId="{1C640CE0-A58A-412D-8707-0C197CCBF38E}" sibTransId="{9E5FB442-3848-4359-86A8-08592CE19594}"/>
    <dgm:cxn modelId="{2D7D658A-4455-423B-9422-1341D635D7A7}" type="presOf" srcId="{254DFFAB-F70D-4028-9D8E-94593EDCEC7D}" destId="{26AE0AEA-F587-4564-8229-AB434BE8E6B5}" srcOrd="0" destOrd="0" presId="urn:microsoft.com/office/officeart/2005/8/layout/matrix2"/>
    <dgm:cxn modelId="{9893883E-BCAF-4BAD-8267-CE0881161C6D}" type="presOf" srcId="{7E626DCE-B8E3-4C2A-A382-E869D562E29C}" destId="{DFD4EEEF-21E2-4972-88DD-895EB158DE3D}" srcOrd="0" destOrd="0" presId="urn:microsoft.com/office/officeart/2005/8/layout/matrix2"/>
    <dgm:cxn modelId="{F4F76D73-9DB8-41FD-9B4C-BDE1021E89D7}" srcId="{EAE85EA4-6886-4B5D-8F57-55D0D784D271}" destId="{254DFFAB-F70D-4028-9D8E-94593EDCEC7D}" srcOrd="0" destOrd="0" parTransId="{3766ADB0-B2CF-49F0-8531-6E8D0415C29F}" sibTransId="{2A243A38-865F-40DF-89C7-AD9B81F14BF1}"/>
    <dgm:cxn modelId="{7BB29A6A-602F-4022-8926-FF5AD98C1AE3}" srcId="{EAE85EA4-6886-4B5D-8F57-55D0D784D271}" destId="{7E626DCE-B8E3-4C2A-A382-E869D562E29C}" srcOrd="2" destOrd="0" parTransId="{054674C3-69B8-4F64-80AA-3784D3E751DA}" sibTransId="{421B97F3-846E-4079-8DB8-6689A8CCF00C}"/>
    <dgm:cxn modelId="{75FB4509-BA7D-4BE1-BEEB-C0712CA6322B}" type="presOf" srcId="{E3F04C0C-1F7D-4246-9365-0849425D0122}" destId="{EAC253AF-579B-4DB1-8DEA-B291746F9F86}" srcOrd="0" destOrd="0" presId="urn:microsoft.com/office/officeart/2005/8/layout/matrix2"/>
    <dgm:cxn modelId="{29C3D261-C60B-43F9-A20D-B8F0F77ACB51}" srcId="{EAE85EA4-6886-4B5D-8F57-55D0D784D271}" destId="{26E84AB3-6D82-4880-83C4-91947E1A27EF}" srcOrd="1" destOrd="0" parTransId="{F784A4D7-0484-4ED6-AAC6-E24EF56F1D26}" sibTransId="{81D1DA05-C17F-433E-893D-7BA18781B8CA}"/>
    <dgm:cxn modelId="{72A9B0AA-1372-480D-81CE-2B3936A0706B}" type="presOf" srcId="{EAE85EA4-6886-4B5D-8F57-55D0D784D271}" destId="{7993606A-773D-40E4-ADCB-8DD388C601B8}" srcOrd="0" destOrd="0" presId="urn:microsoft.com/office/officeart/2005/8/layout/matrix2"/>
    <dgm:cxn modelId="{6A376757-9DA4-4C03-BC84-5F645720681B}" type="presParOf" srcId="{7993606A-773D-40E4-ADCB-8DD388C601B8}" destId="{18773864-20E7-4A80-9CE9-6206B8C9A800}" srcOrd="0" destOrd="0" presId="urn:microsoft.com/office/officeart/2005/8/layout/matrix2"/>
    <dgm:cxn modelId="{A355C137-2E6B-4CCD-AD4C-03E08997B9F6}" type="presParOf" srcId="{7993606A-773D-40E4-ADCB-8DD388C601B8}" destId="{26AE0AEA-F587-4564-8229-AB434BE8E6B5}" srcOrd="1" destOrd="0" presId="urn:microsoft.com/office/officeart/2005/8/layout/matrix2"/>
    <dgm:cxn modelId="{46AA7341-33A3-43BF-9367-DD71EE8580B3}" type="presParOf" srcId="{7993606A-773D-40E4-ADCB-8DD388C601B8}" destId="{0D671700-D58C-489D-B204-9D312A723F75}" srcOrd="2" destOrd="0" presId="urn:microsoft.com/office/officeart/2005/8/layout/matrix2"/>
    <dgm:cxn modelId="{307BABA2-2A28-482F-B9B1-778F2EA18ADA}" type="presParOf" srcId="{7993606A-773D-40E4-ADCB-8DD388C601B8}" destId="{DFD4EEEF-21E2-4972-88DD-895EB158DE3D}" srcOrd="3" destOrd="0" presId="urn:microsoft.com/office/officeart/2005/8/layout/matrix2"/>
    <dgm:cxn modelId="{37DCCC2A-1AB4-4756-BE8B-251069714649}" type="presParOf" srcId="{7993606A-773D-40E4-ADCB-8DD388C601B8}" destId="{EAC253AF-579B-4DB1-8DEA-B291746F9F86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E85EA4-6886-4B5D-8F57-55D0D784D271}" type="doc">
      <dgm:prSet loTypeId="urn:microsoft.com/office/officeart/2005/8/layout/matrix1" loCatId="matrix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26E84AB3-6D82-4880-83C4-91947E1A27EF}">
      <dgm:prSet phldrT="[Text]" custT="1"/>
      <dgm:spPr/>
      <dgm:t>
        <a:bodyPr/>
        <a:lstStyle/>
        <a:p>
          <a:pPr>
            <a:lnSpc>
              <a:spcPct val="85000"/>
            </a:lnSpc>
            <a:spcAft>
              <a:spcPts val="300"/>
            </a:spcAft>
          </a:pPr>
          <a:r>
            <a:rPr lang="cs-CZ" sz="2400" b="0" dirty="0" smtClean="0"/>
            <a:t>Transformační řízení</a:t>
          </a:r>
        </a:p>
        <a:p>
          <a:pPr>
            <a:lnSpc>
              <a:spcPct val="85000"/>
            </a:lnSpc>
            <a:spcAft>
              <a:spcPts val="300"/>
            </a:spcAft>
          </a:pPr>
          <a:r>
            <a:rPr lang="cs-CZ" sz="2400" b="0" dirty="0" smtClean="0"/>
            <a:t>Definice hodnot</a:t>
          </a:r>
        </a:p>
        <a:p>
          <a:pPr>
            <a:lnSpc>
              <a:spcPct val="85000"/>
            </a:lnSpc>
            <a:spcAft>
              <a:spcPts val="300"/>
            </a:spcAft>
          </a:pPr>
          <a:r>
            <a:rPr lang="cs-CZ" sz="2400" b="0" dirty="0" smtClean="0"/>
            <a:t>Tvorba kompetenčního modelu</a:t>
          </a:r>
        </a:p>
        <a:p>
          <a:pPr>
            <a:lnSpc>
              <a:spcPct val="85000"/>
            </a:lnSpc>
            <a:spcAft>
              <a:spcPts val="300"/>
            </a:spcAft>
          </a:pPr>
          <a:r>
            <a:rPr lang="cs-CZ" sz="2400" b="0" dirty="0" smtClean="0"/>
            <a:t>Redesign systému</a:t>
          </a:r>
        </a:p>
        <a:p>
          <a:pPr>
            <a:lnSpc>
              <a:spcPct val="85000"/>
            </a:lnSpc>
            <a:spcAft>
              <a:spcPts val="300"/>
            </a:spcAft>
          </a:pPr>
          <a:r>
            <a:rPr lang="cs-CZ" sz="2400" b="0" dirty="0" smtClean="0"/>
            <a:t>Dlouhodobý rozvoj týmů</a:t>
          </a:r>
        </a:p>
      </dgm:t>
    </dgm:pt>
    <dgm:pt modelId="{F784A4D7-0484-4ED6-AAC6-E24EF56F1D26}" type="parTrans" cxnId="{29C3D261-C60B-43F9-A20D-B8F0F77ACB51}">
      <dgm:prSet/>
      <dgm:spPr/>
      <dgm:t>
        <a:bodyPr/>
        <a:lstStyle/>
        <a:p>
          <a:endParaRPr lang="cs-CZ"/>
        </a:p>
      </dgm:t>
    </dgm:pt>
    <dgm:pt modelId="{81D1DA05-C17F-433E-893D-7BA18781B8CA}" type="sibTrans" cxnId="{29C3D261-C60B-43F9-A20D-B8F0F77ACB51}">
      <dgm:prSet/>
      <dgm:spPr/>
      <dgm:t>
        <a:bodyPr/>
        <a:lstStyle/>
        <a:p>
          <a:endParaRPr lang="cs-CZ"/>
        </a:p>
      </dgm:t>
    </dgm:pt>
    <dgm:pt modelId="{7E626DCE-B8E3-4C2A-A382-E869D562E29C}">
      <dgm:prSet phldrT="[Text]" custT="1"/>
      <dgm:spPr/>
      <dgm:t>
        <a:bodyPr/>
        <a:lstStyle/>
        <a:p>
          <a:pPr>
            <a:lnSpc>
              <a:spcPct val="85000"/>
            </a:lnSpc>
            <a:spcAft>
              <a:spcPts val="300"/>
            </a:spcAft>
          </a:pPr>
          <a:endParaRPr lang="cs-CZ" sz="2400" b="0" dirty="0" smtClean="0"/>
        </a:p>
        <a:p>
          <a:pPr>
            <a:lnSpc>
              <a:spcPct val="85000"/>
            </a:lnSpc>
            <a:spcAft>
              <a:spcPts val="300"/>
            </a:spcAft>
          </a:pPr>
          <a:r>
            <a:rPr lang="cs-CZ" sz="2400" b="0" dirty="0" smtClean="0"/>
            <a:t>Výběr</a:t>
          </a:r>
        </a:p>
        <a:p>
          <a:pPr>
            <a:lnSpc>
              <a:spcPct val="85000"/>
            </a:lnSpc>
            <a:spcAft>
              <a:spcPts val="300"/>
            </a:spcAft>
          </a:pPr>
          <a:r>
            <a:rPr lang="cs-CZ" sz="2400" b="0" dirty="0" smtClean="0"/>
            <a:t>Vzdělávání a rozvoj</a:t>
          </a:r>
        </a:p>
        <a:p>
          <a:pPr>
            <a:lnSpc>
              <a:spcPct val="85000"/>
            </a:lnSpc>
            <a:spcAft>
              <a:spcPts val="300"/>
            </a:spcAft>
          </a:pPr>
          <a:r>
            <a:rPr lang="cs-CZ" sz="2400" b="0" dirty="0" smtClean="0"/>
            <a:t>Odměňování</a:t>
          </a:r>
        </a:p>
        <a:p>
          <a:pPr>
            <a:lnSpc>
              <a:spcPct val="85000"/>
            </a:lnSpc>
            <a:spcAft>
              <a:spcPts val="300"/>
            </a:spcAft>
          </a:pPr>
          <a:r>
            <a:rPr lang="cs-CZ" sz="2400" b="0" dirty="0" smtClean="0"/>
            <a:t>Plánování kariéry</a:t>
          </a:r>
        </a:p>
        <a:p>
          <a:pPr>
            <a:lnSpc>
              <a:spcPct val="85000"/>
            </a:lnSpc>
            <a:spcAft>
              <a:spcPts val="300"/>
            </a:spcAft>
          </a:pPr>
          <a:r>
            <a:rPr lang="cs-CZ" sz="2400" b="0" dirty="0" smtClean="0"/>
            <a:t>Zaměstnanecké výhody</a:t>
          </a:r>
        </a:p>
        <a:p>
          <a:pPr>
            <a:lnSpc>
              <a:spcPct val="85000"/>
            </a:lnSpc>
            <a:spcAft>
              <a:spcPts val="300"/>
            </a:spcAft>
          </a:pPr>
          <a:endParaRPr lang="cs-CZ" sz="2400" b="0" dirty="0" smtClean="0"/>
        </a:p>
      </dgm:t>
    </dgm:pt>
    <dgm:pt modelId="{054674C3-69B8-4F64-80AA-3784D3E751DA}" type="parTrans" cxnId="{7BB29A6A-602F-4022-8926-FF5AD98C1AE3}">
      <dgm:prSet/>
      <dgm:spPr/>
      <dgm:t>
        <a:bodyPr/>
        <a:lstStyle/>
        <a:p>
          <a:endParaRPr lang="cs-CZ"/>
        </a:p>
      </dgm:t>
    </dgm:pt>
    <dgm:pt modelId="{421B97F3-846E-4079-8DB8-6689A8CCF00C}" type="sibTrans" cxnId="{7BB29A6A-602F-4022-8926-FF5AD98C1AE3}">
      <dgm:prSet/>
      <dgm:spPr/>
      <dgm:t>
        <a:bodyPr/>
        <a:lstStyle/>
        <a:p>
          <a:endParaRPr lang="cs-CZ"/>
        </a:p>
      </dgm:t>
    </dgm:pt>
    <dgm:pt modelId="{E3F04C0C-1F7D-4246-9365-0849425D0122}">
      <dgm:prSet phldrT="[Text]" custT="1"/>
      <dgm:spPr/>
      <dgm:t>
        <a:bodyPr/>
        <a:lstStyle/>
        <a:p>
          <a:pPr>
            <a:lnSpc>
              <a:spcPct val="85000"/>
            </a:lnSpc>
            <a:spcAft>
              <a:spcPts val="300"/>
            </a:spcAft>
          </a:pPr>
          <a:r>
            <a:rPr lang="cs-CZ" sz="2400" b="0" dirty="0" smtClean="0"/>
            <a:t>Tvorba společného domu</a:t>
          </a:r>
        </a:p>
        <a:p>
          <a:pPr>
            <a:lnSpc>
              <a:spcPct val="85000"/>
            </a:lnSpc>
            <a:spcAft>
              <a:spcPts val="300"/>
            </a:spcAft>
          </a:pPr>
          <a:r>
            <a:rPr lang="cs-CZ" sz="2400" b="0" dirty="0" smtClean="0"/>
            <a:t>Knowledge management</a:t>
          </a:r>
        </a:p>
        <a:p>
          <a:pPr>
            <a:lnSpc>
              <a:spcPct val="85000"/>
            </a:lnSpc>
            <a:spcAft>
              <a:spcPts val="300"/>
            </a:spcAft>
          </a:pPr>
          <a:r>
            <a:rPr lang="cs-CZ" sz="2400" b="0" dirty="0" smtClean="0"/>
            <a:t>Zpětná vazba</a:t>
          </a:r>
        </a:p>
        <a:p>
          <a:pPr>
            <a:lnSpc>
              <a:spcPct val="85000"/>
            </a:lnSpc>
            <a:spcAft>
              <a:spcPts val="300"/>
            </a:spcAft>
          </a:pPr>
          <a:r>
            <a:rPr lang="cs-CZ" sz="2400" b="0" dirty="0" smtClean="0"/>
            <a:t>Koučování</a:t>
          </a:r>
          <a:endParaRPr lang="cs-CZ" sz="2400" b="0" dirty="0"/>
        </a:p>
      </dgm:t>
    </dgm:pt>
    <dgm:pt modelId="{1C640CE0-A58A-412D-8707-0C197CCBF38E}" type="parTrans" cxnId="{91AEB112-4482-4C99-B610-57F0C5465FE3}">
      <dgm:prSet/>
      <dgm:spPr/>
      <dgm:t>
        <a:bodyPr/>
        <a:lstStyle/>
        <a:p>
          <a:endParaRPr lang="cs-CZ"/>
        </a:p>
      </dgm:t>
    </dgm:pt>
    <dgm:pt modelId="{9E5FB442-3848-4359-86A8-08592CE19594}" type="sibTrans" cxnId="{91AEB112-4482-4C99-B610-57F0C5465FE3}">
      <dgm:prSet/>
      <dgm:spPr/>
      <dgm:t>
        <a:bodyPr/>
        <a:lstStyle/>
        <a:p>
          <a:endParaRPr lang="cs-CZ"/>
        </a:p>
      </dgm:t>
    </dgm:pt>
    <dgm:pt modelId="{B9225A4D-B1AE-4B8A-86F2-35AD9068B562}">
      <dgm:prSet phldrT="[Text]" custT="1"/>
      <dgm:spPr/>
      <dgm:t>
        <a:bodyPr/>
        <a:lstStyle/>
        <a:p>
          <a:pPr>
            <a:lnSpc>
              <a:spcPct val="85000"/>
            </a:lnSpc>
            <a:spcAft>
              <a:spcPts val="300"/>
            </a:spcAft>
          </a:pPr>
          <a:r>
            <a:rPr lang="cs-CZ" sz="2400" b="0" dirty="0" smtClean="0"/>
            <a:t>Podpora business strategie</a:t>
          </a:r>
        </a:p>
        <a:p>
          <a:pPr>
            <a:lnSpc>
              <a:spcPct val="85000"/>
            </a:lnSpc>
            <a:spcAft>
              <a:spcPts val="300"/>
            </a:spcAft>
          </a:pPr>
          <a:r>
            <a:rPr lang="cs-CZ" sz="2400" b="0" dirty="0" smtClean="0"/>
            <a:t>Diagnostika organizace</a:t>
          </a:r>
        </a:p>
        <a:p>
          <a:pPr>
            <a:lnSpc>
              <a:spcPct val="85000"/>
            </a:lnSpc>
            <a:spcAft>
              <a:spcPts val="300"/>
            </a:spcAft>
          </a:pPr>
          <a:r>
            <a:rPr lang="cs-CZ" sz="2400" b="0" dirty="0" smtClean="0"/>
            <a:t>HR marketing</a:t>
          </a:r>
        </a:p>
      </dgm:t>
    </dgm:pt>
    <dgm:pt modelId="{EEC6FBBA-04DF-4594-8650-3894FC29FDBB}" type="parTrans" cxnId="{8EF7D3EE-CB91-4C87-AFA3-9198B3B72FE5}">
      <dgm:prSet/>
      <dgm:spPr/>
      <dgm:t>
        <a:bodyPr/>
        <a:lstStyle/>
        <a:p>
          <a:endParaRPr lang="cs-CZ"/>
        </a:p>
      </dgm:t>
    </dgm:pt>
    <dgm:pt modelId="{77B77C76-0B00-4656-A468-24EB7A62C347}" type="sibTrans" cxnId="{8EF7D3EE-CB91-4C87-AFA3-9198B3B72FE5}">
      <dgm:prSet/>
      <dgm:spPr/>
      <dgm:t>
        <a:bodyPr/>
        <a:lstStyle/>
        <a:p>
          <a:endParaRPr lang="cs-CZ"/>
        </a:p>
      </dgm:t>
    </dgm:pt>
    <dgm:pt modelId="{254DFFAB-F70D-4028-9D8E-94593EDCEC7D}">
      <dgm:prSet phldrT="[Text]"/>
      <dgm:spPr/>
      <dgm:t>
        <a:bodyPr/>
        <a:lstStyle/>
        <a:p>
          <a:r>
            <a:rPr lang="cs-CZ" b="1" dirty="0" smtClean="0"/>
            <a:t>Role </a:t>
          </a:r>
          <a:endParaRPr lang="cs-CZ" dirty="0"/>
        </a:p>
      </dgm:t>
    </dgm:pt>
    <dgm:pt modelId="{2A243A38-865F-40DF-89C7-AD9B81F14BF1}" type="sibTrans" cxnId="{F4F76D73-9DB8-41FD-9B4C-BDE1021E89D7}">
      <dgm:prSet/>
      <dgm:spPr/>
      <dgm:t>
        <a:bodyPr/>
        <a:lstStyle/>
        <a:p>
          <a:endParaRPr lang="cs-CZ"/>
        </a:p>
      </dgm:t>
    </dgm:pt>
    <dgm:pt modelId="{3766ADB0-B2CF-49F0-8531-6E8D0415C29F}" type="parTrans" cxnId="{F4F76D73-9DB8-41FD-9B4C-BDE1021E89D7}">
      <dgm:prSet/>
      <dgm:spPr/>
      <dgm:t>
        <a:bodyPr/>
        <a:lstStyle/>
        <a:p>
          <a:endParaRPr lang="cs-CZ"/>
        </a:p>
      </dgm:t>
    </dgm:pt>
    <dgm:pt modelId="{39F8F6C9-D27E-43B0-817D-299776D22EFA}" type="pres">
      <dgm:prSet presAssocID="{EAE85EA4-6886-4B5D-8F57-55D0D784D27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BBF7A2A-0F2A-4500-B469-4416D9DAB59A}" type="pres">
      <dgm:prSet presAssocID="{EAE85EA4-6886-4B5D-8F57-55D0D784D271}" presName="matrix" presStyleCnt="0"/>
      <dgm:spPr/>
      <dgm:t>
        <a:bodyPr/>
        <a:lstStyle/>
        <a:p>
          <a:endParaRPr lang="cs-CZ"/>
        </a:p>
      </dgm:t>
    </dgm:pt>
    <dgm:pt modelId="{D20498D5-5CBD-4AFB-A1BE-806071D82D5F}" type="pres">
      <dgm:prSet presAssocID="{EAE85EA4-6886-4B5D-8F57-55D0D784D271}" presName="tile1" presStyleLbl="node1" presStyleIdx="0" presStyleCnt="4"/>
      <dgm:spPr/>
      <dgm:t>
        <a:bodyPr/>
        <a:lstStyle/>
        <a:p>
          <a:endParaRPr lang="cs-CZ"/>
        </a:p>
      </dgm:t>
    </dgm:pt>
    <dgm:pt modelId="{1BF2005E-F6B8-4C74-A641-4A3D30ED9753}" type="pres">
      <dgm:prSet presAssocID="{EAE85EA4-6886-4B5D-8F57-55D0D784D27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DDAD210-0D94-4066-BD4A-8530D3C64828}" type="pres">
      <dgm:prSet presAssocID="{EAE85EA4-6886-4B5D-8F57-55D0D784D271}" presName="tile2" presStyleLbl="node1" presStyleIdx="1" presStyleCnt="4" custLinFactNeighborX="1667"/>
      <dgm:spPr/>
      <dgm:t>
        <a:bodyPr/>
        <a:lstStyle/>
        <a:p>
          <a:endParaRPr lang="cs-CZ"/>
        </a:p>
      </dgm:t>
    </dgm:pt>
    <dgm:pt modelId="{F58E218E-569C-42BD-9896-71A156D7D8D5}" type="pres">
      <dgm:prSet presAssocID="{EAE85EA4-6886-4B5D-8F57-55D0D784D27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42EFD0-0D23-48B9-ADDF-2C89083CF701}" type="pres">
      <dgm:prSet presAssocID="{EAE85EA4-6886-4B5D-8F57-55D0D784D271}" presName="tile3" presStyleLbl="node1" presStyleIdx="2" presStyleCnt="4" custLinFactNeighborY="6250"/>
      <dgm:spPr/>
      <dgm:t>
        <a:bodyPr/>
        <a:lstStyle/>
        <a:p>
          <a:endParaRPr lang="cs-CZ"/>
        </a:p>
      </dgm:t>
    </dgm:pt>
    <dgm:pt modelId="{7F7190F1-D0D0-4D66-98DB-06C116902362}" type="pres">
      <dgm:prSet presAssocID="{EAE85EA4-6886-4B5D-8F57-55D0D784D27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DB7F1B-DB54-4324-8924-0AE13613DAB2}" type="pres">
      <dgm:prSet presAssocID="{EAE85EA4-6886-4B5D-8F57-55D0D784D271}" presName="tile4" presStyleLbl="node1" presStyleIdx="3" presStyleCnt="4"/>
      <dgm:spPr/>
      <dgm:t>
        <a:bodyPr/>
        <a:lstStyle/>
        <a:p>
          <a:endParaRPr lang="cs-CZ"/>
        </a:p>
      </dgm:t>
    </dgm:pt>
    <dgm:pt modelId="{FA914859-9E51-4C60-BE5A-2B2C6F34AD33}" type="pres">
      <dgm:prSet presAssocID="{EAE85EA4-6886-4B5D-8F57-55D0D784D27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B6535A-04B5-4096-8C6B-98E092E9B897}" type="pres">
      <dgm:prSet presAssocID="{EAE85EA4-6886-4B5D-8F57-55D0D784D271}" presName="centerTile" presStyleLbl="fgShp" presStyleIdx="0" presStyleCnt="1" custScaleX="33333" custScaleY="37500" custLinFactNeighborX="-3995" custLinFactNeighborY="12868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29C3D261-C60B-43F9-A20D-B8F0F77ACB51}" srcId="{254DFFAB-F70D-4028-9D8E-94593EDCEC7D}" destId="{26E84AB3-6D82-4880-83C4-91947E1A27EF}" srcOrd="1" destOrd="0" parTransId="{F784A4D7-0484-4ED6-AAC6-E24EF56F1D26}" sibTransId="{81D1DA05-C17F-433E-893D-7BA18781B8CA}"/>
    <dgm:cxn modelId="{6ED79541-FD63-491D-8F0C-F05ED4E8E22E}" type="presOf" srcId="{254DFFAB-F70D-4028-9D8E-94593EDCEC7D}" destId="{3EB6535A-04B5-4096-8C6B-98E092E9B897}" srcOrd="0" destOrd="0" presId="urn:microsoft.com/office/officeart/2005/8/layout/matrix1"/>
    <dgm:cxn modelId="{F4F76D73-9DB8-41FD-9B4C-BDE1021E89D7}" srcId="{EAE85EA4-6886-4B5D-8F57-55D0D784D271}" destId="{254DFFAB-F70D-4028-9D8E-94593EDCEC7D}" srcOrd="0" destOrd="0" parTransId="{3766ADB0-B2CF-49F0-8531-6E8D0415C29F}" sibTransId="{2A243A38-865F-40DF-89C7-AD9B81F14BF1}"/>
    <dgm:cxn modelId="{E75B40F5-48EB-4D7B-8571-C773F0E9743C}" type="presOf" srcId="{7E626DCE-B8E3-4C2A-A382-E869D562E29C}" destId="{7F7190F1-D0D0-4D66-98DB-06C116902362}" srcOrd="1" destOrd="0" presId="urn:microsoft.com/office/officeart/2005/8/layout/matrix1"/>
    <dgm:cxn modelId="{8EF7D3EE-CB91-4C87-AFA3-9198B3B72FE5}" srcId="{254DFFAB-F70D-4028-9D8E-94593EDCEC7D}" destId="{B9225A4D-B1AE-4B8A-86F2-35AD9068B562}" srcOrd="0" destOrd="0" parTransId="{EEC6FBBA-04DF-4594-8650-3894FC29FDBB}" sibTransId="{77B77C76-0B00-4656-A468-24EB7A62C347}"/>
    <dgm:cxn modelId="{91AEB112-4482-4C99-B610-57F0C5465FE3}" srcId="{254DFFAB-F70D-4028-9D8E-94593EDCEC7D}" destId="{E3F04C0C-1F7D-4246-9365-0849425D0122}" srcOrd="3" destOrd="0" parTransId="{1C640CE0-A58A-412D-8707-0C197CCBF38E}" sibTransId="{9E5FB442-3848-4359-86A8-08592CE19594}"/>
    <dgm:cxn modelId="{BA2A6B5A-9F14-446C-8579-23363F4BE63F}" type="presOf" srcId="{E3F04C0C-1F7D-4246-9365-0849425D0122}" destId="{F7DB7F1B-DB54-4324-8924-0AE13613DAB2}" srcOrd="0" destOrd="0" presId="urn:microsoft.com/office/officeart/2005/8/layout/matrix1"/>
    <dgm:cxn modelId="{43690263-8EC7-45FB-BD47-BD6334FCD3A6}" type="presOf" srcId="{EAE85EA4-6886-4B5D-8F57-55D0D784D271}" destId="{39F8F6C9-D27E-43B0-817D-299776D22EFA}" srcOrd="0" destOrd="0" presId="urn:microsoft.com/office/officeart/2005/8/layout/matrix1"/>
    <dgm:cxn modelId="{611CAF5B-9B9D-486B-91B7-2E0370D6A607}" type="presOf" srcId="{E3F04C0C-1F7D-4246-9365-0849425D0122}" destId="{FA914859-9E51-4C60-BE5A-2B2C6F34AD33}" srcOrd="1" destOrd="0" presId="urn:microsoft.com/office/officeart/2005/8/layout/matrix1"/>
    <dgm:cxn modelId="{19B3591E-3E59-4F09-A367-58FFF74AD320}" type="presOf" srcId="{26E84AB3-6D82-4880-83C4-91947E1A27EF}" destId="{BDDAD210-0D94-4066-BD4A-8530D3C64828}" srcOrd="0" destOrd="0" presId="urn:microsoft.com/office/officeart/2005/8/layout/matrix1"/>
    <dgm:cxn modelId="{353ADFCA-0999-4215-8EF3-5607A269FF7C}" type="presOf" srcId="{7E626DCE-B8E3-4C2A-A382-E869D562E29C}" destId="{DE42EFD0-0D23-48B9-ADDF-2C89083CF701}" srcOrd="0" destOrd="0" presId="urn:microsoft.com/office/officeart/2005/8/layout/matrix1"/>
    <dgm:cxn modelId="{FF4CA450-861D-4C1A-8C45-238E06CDDF7C}" type="presOf" srcId="{26E84AB3-6D82-4880-83C4-91947E1A27EF}" destId="{F58E218E-569C-42BD-9896-71A156D7D8D5}" srcOrd="1" destOrd="0" presId="urn:microsoft.com/office/officeart/2005/8/layout/matrix1"/>
    <dgm:cxn modelId="{272F358F-EAFB-4EFB-AD85-A35122F73C96}" type="presOf" srcId="{B9225A4D-B1AE-4B8A-86F2-35AD9068B562}" destId="{D20498D5-5CBD-4AFB-A1BE-806071D82D5F}" srcOrd="0" destOrd="0" presId="urn:microsoft.com/office/officeart/2005/8/layout/matrix1"/>
    <dgm:cxn modelId="{7BAC2BA6-8E3B-4422-B417-B750E02BAFA0}" type="presOf" srcId="{B9225A4D-B1AE-4B8A-86F2-35AD9068B562}" destId="{1BF2005E-F6B8-4C74-A641-4A3D30ED9753}" srcOrd="1" destOrd="0" presId="urn:microsoft.com/office/officeart/2005/8/layout/matrix1"/>
    <dgm:cxn modelId="{7BB29A6A-602F-4022-8926-FF5AD98C1AE3}" srcId="{254DFFAB-F70D-4028-9D8E-94593EDCEC7D}" destId="{7E626DCE-B8E3-4C2A-A382-E869D562E29C}" srcOrd="2" destOrd="0" parTransId="{054674C3-69B8-4F64-80AA-3784D3E751DA}" sibTransId="{421B97F3-846E-4079-8DB8-6689A8CCF00C}"/>
    <dgm:cxn modelId="{C7186330-ABAF-400D-B78F-DDB4D85A117F}" type="presParOf" srcId="{39F8F6C9-D27E-43B0-817D-299776D22EFA}" destId="{CBBF7A2A-0F2A-4500-B469-4416D9DAB59A}" srcOrd="0" destOrd="0" presId="urn:microsoft.com/office/officeart/2005/8/layout/matrix1"/>
    <dgm:cxn modelId="{D6965BDF-6757-4FC7-ADC4-CFC496BBECA0}" type="presParOf" srcId="{CBBF7A2A-0F2A-4500-B469-4416D9DAB59A}" destId="{D20498D5-5CBD-4AFB-A1BE-806071D82D5F}" srcOrd="0" destOrd="0" presId="urn:microsoft.com/office/officeart/2005/8/layout/matrix1"/>
    <dgm:cxn modelId="{AB549DA3-8FE5-4344-983B-522BBB016834}" type="presParOf" srcId="{CBBF7A2A-0F2A-4500-B469-4416D9DAB59A}" destId="{1BF2005E-F6B8-4C74-A641-4A3D30ED9753}" srcOrd="1" destOrd="0" presId="urn:microsoft.com/office/officeart/2005/8/layout/matrix1"/>
    <dgm:cxn modelId="{B5FC46A4-38B1-48BA-B063-A348AD0D2814}" type="presParOf" srcId="{CBBF7A2A-0F2A-4500-B469-4416D9DAB59A}" destId="{BDDAD210-0D94-4066-BD4A-8530D3C64828}" srcOrd="2" destOrd="0" presId="urn:microsoft.com/office/officeart/2005/8/layout/matrix1"/>
    <dgm:cxn modelId="{52AB3DFC-4F1B-4354-8B99-C96F788B1C36}" type="presParOf" srcId="{CBBF7A2A-0F2A-4500-B469-4416D9DAB59A}" destId="{F58E218E-569C-42BD-9896-71A156D7D8D5}" srcOrd="3" destOrd="0" presId="urn:microsoft.com/office/officeart/2005/8/layout/matrix1"/>
    <dgm:cxn modelId="{F390E35F-F182-4049-8F55-C199AF41E181}" type="presParOf" srcId="{CBBF7A2A-0F2A-4500-B469-4416D9DAB59A}" destId="{DE42EFD0-0D23-48B9-ADDF-2C89083CF701}" srcOrd="4" destOrd="0" presId="urn:microsoft.com/office/officeart/2005/8/layout/matrix1"/>
    <dgm:cxn modelId="{01AEC081-9B55-4024-AD6A-2C242BB866EF}" type="presParOf" srcId="{CBBF7A2A-0F2A-4500-B469-4416D9DAB59A}" destId="{7F7190F1-D0D0-4D66-98DB-06C116902362}" srcOrd="5" destOrd="0" presId="urn:microsoft.com/office/officeart/2005/8/layout/matrix1"/>
    <dgm:cxn modelId="{8EE84BB6-183F-47E3-AD83-1815190C687B}" type="presParOf" srcId="{CBBF7A2A-0F2A-4500-B469-4416D9DAB59A}" destId="{F7DB7F1B-DB54-4324-8924-0AE13613DAB2}" srcOrd="6" destOrd="0" presId="urn:microsoft.com/office/officeart/2005/8/layout/matrix1"/>
    <dgm:cxn modelId="{19A81D32-3534-4DDD-B779-0313B54F9B0F}" type="presParOf" srcId="{CBBF7A2A-0F2A-4500-B469-4416D9DAB59A}" destId="{FA914859-9E51-4C60-BE5A-2B2C6F34AD33}" srcOrd="7" destOrd="0" presId="urn:microsoft.com/office/officeart/2005/8/layout/matrix1"/>
    <dgm:cxn modelId="{FA409CC0-94C2-4163-B20B-69819DDE82F4}" type="presParOf" srcId="{39F8F6C9-D27E-43B0-817D-299776D22EFA}" destId="{3EB6535A-04B5-4096-8C6B-98E092E9B89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587481-D3DD-4AD5-B155-A0B4FD287508}" type="doc">
      <dgm:prSet loTypeId="urn:microsoft.com/office/officeart/2005/8/layout/radial5" loCatId="cycle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EDC934EB-872E-49D4-B862-89123E15641C}">
      <dgm:prSet phldrT="[Text]" custT="1"/>
      <dgm:spPr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cs-CZ" sz="3200" dirty="0" smtClean="0"/>
            <a:t>HR manažer</a:t>
          </a:r>
          <a:endParaRPr lang="cs-CZ" sz="3200" dirty="0"/>
        </a:p>
      </dgm:t>
    </dgm:pt>
    <dgm:pt modelId="{64C26915-B388-4ACC-80E0-2722A9FABFCE}" type="parTrans" cxnId="{AA3AFF05-D7DF-4B89-AF20-33E0D1025468}">
      <dgm:prSet/>
      <dgm:spPr/>
      <dgm:t>
        <a:bodyPr/>
        <a:lstStyle/>
        <a:p>
          <a:endParaRPr lang="cs-CZ" sz="3600"/>
        </a:p>
      </dgm:t>
    </dgm:pt>
    <dgm:pt modelId="{5AEF18D3-82D2-4B44-A7E3-C70F834F1CCB}" type="sibTrans" cxnId="{AA3AFF05-D7DF-4B89-AF20-33E0D1025468}">
      <dgm:prSet/>
      <dgm:spPr/>
      <dgm:t>
        <a:bodyPr/>
        <a:lstStyle/>
        <a:p>
          <a:endParaRPr lang="cs-CZ" sz="3600"/>
        </a:p>
      </dgm:t>
    </dgm:pt>
    <dgm:pt modelId="{3DD6756E-240E-4609-9B27-B9E700493BA8}">
      <dgm:prSet phldrT="[Text]" custT="1"/>
      <dgm:spPr/>
      <dgm:t>
        <a:bodyPr/>
        <a:lstStyle/>
        <a:p>
          <a:r>
            <a:rPr lang="cs-CZ" sz="2400" dirty="0" smtClean="0"/>
            <a:t>HR administrátor</a:t>
          </a:r>
          <a:endParaRPr lang="cs-CZ" sz="2400" dirty="0"/>
        </a:p>
      </dgm:t>
    </dgm:pt>
    <dgm:pt modelId="{7E7E1E5C-5116-4D52-9259-14FB7EE86C96}" type="parTrans" cxnId="{B21E1FAD-2F44-483E-84E9-AE8540928D9D}">
      <dgm:prSet custT="1"/>
      <dgm:spPr/>
      <dgm:t>
        <a:bodyPr/>
        <a:lstStyle/>
        <a:p>
          <a:endParaRPr lang="cs-CZ" sz="2400"/>
        </a:p>
      </dgm:t>
    </dgm:pt>
    <dgm:pt modelId="{3D5837B6-924B-4B69-96B5-5802D7A10BEB}" type="sibTrans" cxnId="{B21E1FAD-2F44-483E-84E9-AE8540928D9D}">
      <dgm:prSet/>
      <dgm:spPr/>
      <dgm:t>
        <a:bodyPr/>
        <a:lstStyle/>
        <a:p>
          <a:endParaRPr lang="cs-CZ" sz="3600"/>
        </a:p>
      </dgm:t>
    </dgm:pt>
    <dgm:pt modelId="{85C5AFE8-3B12-4559-AA47-C562BE8B86C4}">
      <dgm:prSet phldrT="[Text]" custT="1"/>
      <dgm:spPr/>
      <dgm:t>
        <a:bodyPr/>
        <a:lstStyle/>
        <a:p>
          <a:r>
            <a:rPr lang="cs-CZ" sz="2400" dirty="0" err="1" smtClean="0"/>
            <a:t>Recruitment</a:t>
          </a:r>
          <a:endParaRPr lang="cs-CZ" sz="2400" dirty="0"/>
        </a:p>
      </dgm:t>
    </dgm:pt>
    <dgm:pt modelId="{E64B2D4C-CDED-44CA-BD9E-314F9DD97A92}" type="parTrans" cxnId="{B6955C6C-BCC7-4A6C-AA00-5CC4E0C8C11A}">
      <dgm:prSet custT="1"/>
      <dgm:spPr/>
      <dgm:t>
        <a:bodyPr/>
        <a:lstStyle/>
        <a:p>
          <a:endParaRPr lang="cs-CZ" sz="2400"/>
        </a:p>
      </dgm:t>
    </dgm:pt>
    <dgm:pt modelId="{6A0F9B92-D6DC-4EEF-9B77-1971EA077333}" type="sibTrans" cxnId="{B6955C6C-BCC7-4A6C-AA00-5CC4E0C8C11A}">
      <dgm:prSet/>
      <dgm:spPr/>
      <dgm:t>
        <a:bodyPr/>
        <a:lstStyle/>
        <a:p>
          <a:endParaRPr lang="cs-CZ" sz="3600"/>
        </a:p>
      </dgm:t>
    </dgm:pt>
    <dgm:pt modelId="{3B6CF188-C3C2-4B3D-AFFB-82B148DAE950}">
      <dgm:prSet phldrT="[Text]" custT="1"/>
      <dgm:spPr/>
      <dgm:t>
        <a:bodyPr/>
        <a:lstStyle/>
        <a:p>
          <a:r>
            <a:rPr lang="cs-CZ" sz="2400" dirty="0" err="1" smtClean="0"/>
            <a:t>Compensation</a:t>
          </a:r>
          <a:r>
            <a:rPr lang="cs-CZ" sz="2400" dirty="0" smtClean="0"/>
            <a:t> </a:t>
          </a:r>
          <a:r>
            <a:rPr lang="cs-CZ" sz="2400" dirty="0" err="1" smtClean="0"/>
            <a:t>and</a:t>
          </a:r>
          <a:r>
            <a:rPr lang="cs-CZ" sz="2400" dirty="0" smtClean="0"/>
            <a:t> </a:t>
          </a:r>
          <a:r>
            <a:rPr lang="cs-CZ" sz="2400" dirty="0" err="1" smtClean="0"/>
            <a:t>benefits</a:t>
          </a:r>
          <a:endParaRPr lang="cs-CZ" sz="2400" dirty="0"/>
        </a:p>
      </dgm:t>
    </dgm:pt>
    <dgm:pt modelId="{869ADC15-2C78-498A-AA21-BAAF36BB9A18}" type="parTrans" cxnId="{A6A517A0-C45C-477D-B685-FEA89E3D0A7B}">
      <dgm:prSet custT="1"/>
      <dgm:spPr/>
      <dgm:t>
        <a:bodyPr/>
        <a:lstStyle/>
        <a:p>
          <a:endParaRPr lang="cs-CZ" sz="2400"/>
        </a:p>
      </dgm:t>
    </dgm:pt>
    <dgm:pt modelId="{DF235934-03F0-4A2F-B57C-D02C2C548A0E}" type="sibTrans" cxnId="{A6A517A0-C45C-477D-B685-FEA89E3D0A7B}">
      <dgm:prSet/>
      <dgm:spPr/>
      <dgm:t>
        <a:bodyPr/>
        <a:lstStyle/>
        <a:p>
          <a:endParaRPr lang="cs-CZ" sz="3600"/>
        </a:p>
      </dgm:t>
    </dgm:pt>
    <dgm:pt modelId="{6AC01CD1-2F86-420E-8634-6F87372A466D}">
      <dgm:prSet phldrT="[Text]" custT="1"/>
      <dgm:spPr/>
      <dgm:t>
        <a:bodyPr/>
        <a:lstStyle/>
        <a:p>
          <a:r>
            <a:rPr lang="cs-CZ" sz="2400" dirty="0" smtClean="0"/>
            <a:t>Development</a:t>
          </a:r>
          <a:endParaRPr lang="cs-CZ" sz="2400" dirty="0"/>
        </a:p>
      </dgm:t>
    </dgm:pt>
    <dgm:pt modelId="{10B0B8B1-A3ED-448C-B57F-6344069A9F4C}" type="parTrans" cxnId="{E2B81530-1988-4E29-8ED0-9CC48FCAE373}">
      <dgm:prSet custT="1"/>
      <dgm:spPr/>
      <dgm:t>
        <a:bodyPr/>
        <a:lstStyle/>
        <a:p>
          <a:endParaRPr lang="cs-CZ" sz="2400"/>
        </a:p>
      </dgm:t>
    </dgm:pt>
    <dgm:pt modelId="{F1FF7C31-2207-4B90-8D17-368CD82516DC}" type="sibTrans" cxnId="{E2B81530-1988-4E29-8ED0-9CC48FCAE373}">
      <dgm:prSet/>
      <dgm:spPr/>
      <dgm:t>
        <a:bodyPr/>
        <a:lstStyle/>
        <a:p>
          <a:endParaRPr lang="cs-CZ" sz="3600"/>
        </a:p>
      </dgm:t>
    </dgm:pt>
    <dgm:pt modelId="{3187D842-397F-4EA7-A64B-7FC148D5F673}">
      <dgm:prSet phldrT="[Text]" custT="1"/>
      <dgm:spPr/>
      <dgm:t>
        <a:bodyPr/>
        <a:lstStyle/>
        <a:p>
          <a:r>
            <a:rPr lang="cs-CZ" sz="2400" dirty="0" smtClean="0"/>
            <a:t>Mzdová účetní</a:t>
          </a:r>
          <a:endParaRPr lang="cs-CZ" sz="2400" dirty="0"/>
        </a:p>
      </dgm:t>
    </dgm:pt>
    <dgm:pt modelId="{AFA7D754-A066-457B-8455-DA9602851321}" type="parTrans" cxnId="{3DBD058D-8D1C-480C-940A-504D510C8A3E}">
      <dgm:prSet custT="1"/>
      <dgm:spPr/>
      <dgm:t>
        <a:bodyPr/>
        <a:lstStyle/>
        <a:p>
          <a:endParaRPr lang="cs-CZ" sz="2400"/>
        </a:p>
      </dgm:t>
    </dgm:pt>
    <dgm:pt modelId="{D61392C2-761D-4D60-8E0E-4CE5DF26703E}" type="sibTrans" cxnId="{3DBD058D-8D1C-480C-940A-504D510C8A3E}">
      <dgm:prSet/>
      <dgm:spPr/>
      <dgm:t>
        <a:bodyPr/>
        <a:lstStyle/>
        <a:p>
          <a:endParaRPr lang="cs-CZ" sz="3600"/>
        </a:p>
      </dgm:t>
    </dgm:pt>
    <dgm:pt modelId="{E1E263CD-3F12-474C-A3E5-1EA0A489B5B4}" type="pres">
      <dgm:prSet presAssocID="{AE587481-D3DD-4AD5-B155-A0B4FD28750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E411D38-9CF6-4912-B299-0368D1F451BD}" type="pres">
      <dgm:prSet presAssocID="{EDC934EB-872E-49D4-B862-89123E15641C}" presName="centerShape" presStyleLbl="node0" presStyleIdx="0" presStyleCnt="1" custScaleX="129822" custScaleY="114595"/>
      <dgm:spPr/>
      <dgm:t>
        <a:bodyPr/>
        <a:lstStyle/>
        <a:p>
          <a:endParaRPr lang="cs-CZ"/>
        </a:p>
      </dgm:t>
    </dgm:pt>
    <dgm:pt modelId="{9CA50A6D-6A57-40B4-9EB2-3A9942D2A71D}" type="pres">
      <dgm:prSet presAssocID="{7E7E1E5C-5116-4D52-9259-14FB7EE86C96}" presName="parTrans" presStyleLbl="sibTrans2D1" presStyleIdx="0" presStyleCnt="5"/>
      <dgm:spPr/>
      <dgm:t>
        <a:bodyPr/>
        <a:lstStyle/>
        <a:p>
          <a:endParaRPr lang="cs-CZ"/>
        </a:p>
      </dgm:t>
    </dgm:pt>
    <dgm:pt modelId="{6363DF3F-DFEF-4B85-A124-ECE9E78D57CD}" type="pres">
      <dgm:prSet presAssocID="{7E7E1E5C-5116-4D52-9259-14FB7EE86C96}" presName="connectorText" presStyleLbl="sibTrans2D1" presStyleIdx="0" presStyleCnt="5"/>
      <dgm:spPr/>
      <dgm:t>
        <a:bodyPr/>
        <a:lstStyle/>
        <a:p>
          <a:endParaRPr lang="cs-CZ"/>
        </a:p>
      </dgm:t>
    </dgm:pt>
    <dgm:pt modelId="{3EA463D1-9CA5-4954-8826-AAF8A21E2093}" type="pres">
      <dgm:prSet presAssocID="{3DD6756E-240E-4609-9B27-B9E700493BA8}" presName="node" presStyleLbl="node1" presStyleIdx="0" presStyleCnt="5" custScaleX="129822" custScaleY="11459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08A884-F057-4B7B-ADFC-43C2A8AEEFF1}" type="pres">
      <dgm:prSet presAssocID="{E64B2D4C-CDED-44CA-BD9E-314F9DD97A92}" presName="parTrans" presStyleLbl="sibTrans2D1" presStyleIdx="1" presStyleCnt="5"/>
      <dgm:spPr/>
      <dgm:t>
        <a:bodyPr/>
        <a:lstStyle/>
        <a:p>
          <a:endParaRPr lang="cs-CZ"/>
        </a:p>
      </dgm:t>
    </dgm:pt>
    <dgm:pt modelId="{F81A6DF3-F253-42A2-B254-8069A97DA3C9}" type="pres">
      <dgm:prSet presAssocID="{E64B2D4C-CDED-44CA-BD9E-314F9DD97A92}" presName="connectorText" presStyleLbl="sibTrans2D1" presStyleIdx="1" presStyleCnt="5"/>
      <dgm:spPr/>
      <dgm:t>
        <a:bodyPr/>
        <a:lstStyle/>
        <a:p>
          <a:endParaRPr lang="cs-CZ"/>
        </a:p>
      </dgm:t>
    </dgm:pt>
    <dgm:pt modelId="{D54FA991-9DD6-4723-82A7-6C9BB8AD3C41}" type="pres">
      <dgm:prSet presAssocID="{85C5AFE8-3B12-4559-AA47-C562BE8B86C4}" presName="node" presStyleLbl="node1" presStyleIdx="1" presStyleCnt="5" custScaleX="129822" custScaleY="11459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E3DEDB0-E80C-46C8-B7DA-5C43CCB37786}" type="pres">
      <dgm:prSet presAssocID="{10B0B8B1-A3ED-448C-B57F-6344069A9F4C}" presName="parTrans" presStyleLbl="sibTrans2D1" presStyleIdx="2" presStyleCnt="5"/>
      <dgm:spPr/>
      <dgm:t>
        <a:bodyPr/>
        <a:lstStyle/>
        <a:p>
          <a:endParaRPr lang="cs-CZ"/>
        </a:p>
      </dgm:t>
    </dgm:pt>
    <dgm:pt modelId="{29204683-1DDC-4E57-A7E8-0D5FAFC64BD7}" type="pres">
      <dgm:prSet presAssocID="{10B0B8B1-A3ED-448C-B57F-6344069A9F4C}" presName="connectorText" presStyleLbl="sibTrans2D1" presStyleIdx="2" presStyleCnt="5"/>
      <dgm:spPr/>
      <dgm:t>
        <a:bodyPr/>
        <a:lstStyle/>
        <a:p>
          <a:endParaRPr lang="cs-CZ"/>
        </a:p>
      </dgm:t>
    </dgm:pt>
    <dgm:pt modelId="{84D69937-2825-40C0-9D07-F84B3D8DEFA0}" type="pres">
      <dgm:prSet presAssocID="{6AC01CD1-2F86-420E-8634-6F87372A466D}" presName="node" presStyleLbl="node1" presStyleIdx="2" presStyleCnt="5" custScaleX="129822" custScaleY="11459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A450C4E-17DC-4F67-9C75-1E3F7FAB5424}" type="pres">
      <dgm:prSet presAssocID="{869ADC15-2C78-498A-AA21-BAAF36BB9A18}" presName="parTrans" presStyleLbl="sibTrans2D1" presStyleIdx="3" presStyleCnt="5"/>
      <dgm:spPr/>
      <dgm:t>
        <a:bodyPr/>
        <a:lstStyle/>
        <a:p>
          <a:endParaRPr lang="cs-CZ"/>
        </a:p>
      </dgm:t>
    </dgm:pt>
    <dgm:pt modelId="{151D12EE-02F2-48ED-B1DD-1A040163CD40}" type="pres">
      <dgm:prSet presAssocID="{869ADC15-2C78-498A-AA21-BAAF36BB9A18}" presName="connectorText" presStyleLbl="sibTrans2D1" presStyleIdx="3" presStyleCnt="5"/>
      <dgm:spPr/>
      <dgm:t>
        <a:bodyPr/>
        <a:lstStyle/>
        <a:p>
          <a:endParaRPr lang="cs-CZ"/>
        </a:p>
      </dgm:t>
    </dgm:pt>
    <dgm:pt modelId="{6EA7AAFB-4664-43C0-8851-1070F02F3073}" type="pres">
      <dgm:prSet presAssocID="{3B6CF188-C3C2-4B3D-AFFB-82B148DAE950}" presName="node" presStyleLbl="node1" presStyleIdx="3" presStyleCnt="5" custScaleX="129822" custScaleY="11459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4EDCDC6-58C9-46F4-9D69-C99C1EC8A225}" type="pres">
      <dgm:prSet presAssocID="{AFA7D754-A066-457B-8455-DA9602851321}" presName="parTrans" presStyleLbl="sibTrans2D1" presStyleIdx="4" presStyleCnt="5"/>
      <dgm:spPr/>
      <dgm:t>
        <a:bodyPr/>
        <a:lstStyle/>
        <a:p>
          <a:endParaRPr lang="cs-CZ"/>
        </a:p>
      </dgm:t>
    </dgm:pt>
    <dgm:pt modelId="{501C10FE-D333-4FAC-AECB-B311B5A63FE9}" type="pres">
      <dgm:prSet presAssocID="{AFA7D754-A066-457B-8455-DA9602851321}" presName="connectorText" presStyleLbl="sibTrans2D1" presStyleIdx="4" presStyleCnt="5"/>
      <dgm:spPr/>
      <dgm:t>
        <a:bodyPr/>
        <a:lstStyle/>
        <a:p>
          <a:endParaRPr lang="cs-CZ"/>
        </a:p>
      </dgm:t>
    </dgm:pt>
    <dgm:pt modelId="{6DDD8975-D30F-403C-9D68-3DD4BDE9C0A1}" type="pres">
      <dgm:prSet presAssocID="{3187D842-397F-4EA7-A64B-7FC148D5F673}" presName="node" presStyleLbl="node1" presStyleIdx="4" presStyleCnt="5" custScaleX="129822" custScaleY="11459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A3AFF05-D7DF-4B89-AF20-33E0D1025468}" srcId="{AE587481-D3DD-4AD5-B155-A0B4FD287508}" destId="{EDC934EB-872E-49D4-B862-89123E15641C}" srcOrd="0" destOrd="0" parTransId="{64C26915-B388-4ACC-80E0-2722A9FABFCE}" sibTransId="{5AEF18D3-82D2-4B44-A7E3-C70F834F1CCB}"/>
    <dgm:cxn modelId="{14B5FEA0-ED66-4CBC-8416-820C5BFC685B}" type="presOf" srcId="{6AC01CD1-2F86-420E-8634-6F87372A466D}" destId="{84D69937-2825-40C0-9D07-F84B3D8DEFA0}" srcOrd="0" destOrd="0" presId="urn:microsoft.com/office/officeart/2005/8/layout/radial5"/>
    <dgm:cxn modelId="{6426FE54-E778-432C-9557-7FC669DB296A}" type="presOf" srcId="{E64B2D4C-CDED-44CA-BD9E-314F9DD97A92}" destId="{F81A6DF3-F253-42A2-B254-8069A97DA3C9}" srcOrd="1" destOrd="0" presId="urn:microsoft.com/office/officeart/2005/8/layout/radial5"/>
    <dgm:cxn modelId="{8D201590-77EF-4CC3-8EA4-A4E1538F1FFB}" type="presOf" srcId="{AFA7D754-A066-457B-8455-DA9602851321}" destId="{44EDCDC6-58C9-46F4-9D69-C99C1EC8A225}" srcOrd="0" destOrd="0" presId="urn:microsoft.com/office/officeart/2005/8/layout/radial5"/>
    <dgm:cxn modelId="{A6A517A0-C45C-477D-B685-FEA89E3D0A7B}" srcId="{EDC934EB-872E-49D4-B862-89123E15641C}" destId="{3B6CF188-C3C2-4B3D-AFFB-82B148DAE950}" srcOrd="3" destOrd="0" parTransId="{869ADC15-2C78-498A-AA21-BAAF36BB9A18}" sibTransId="{DF235934-03F0-4A2F-B57C-D02C2C548A0E}"/>
    <dgm:cxn modelId="{64A52E9A-D683-4ED5-B6F7-DC3E1BF41211}" type="presOf" srcId="{AFA7D754-A066-457B-8455-DA9602851321}" destId="{501C10FE-D333-4FAC-AECB-B311B5A63FE9}" srcOrd="1" destOrd="0" presId="urn:microsoft.com/office/officeart/2005/8/layout/radial5"/>
    <dgm:cxn modelId="{E2B81530-1988-4E29-8ED0-9CC48FCAE373}" srcId="{EDC934EB-872E-49D4-B862-89123E15641C}" destId="{6AC01CD1-2F86-420E-8634-6F87372A466D}" srcOrd="2" destOrd="0" parTransId="{10B0B8B1-A3ED-448C-B57F-6344069A9F4C}" sibTransId="{F1FF7C31-2207-4B90-8D17-368CD82516DC}"/>
    <dgm:cxn modelId="{B6955C6C-BCC7-4A6C-AA00-5CC4E0C8C11A}" srcId="{EDC934EB-872E-49D4-B862-89123E15641C}" destId="{85C5AFE8-3B12-4559-AA47-C562BE8B86C4}" srcOrd="1" destOrd="0" parTransId="{E64B2D4C-CDED-44CA-BD9E-314F9DD97A92}" sibTransId="{6A0F9B92-D6DC-4EEF-9B77-1971EA077333}"/>
    <dgm:cxn modelId="{B21E1FAD-2F44-483E-84E9-AE8540928D9D}" srcId="{EDC934EB-872E-49D4-B862-89123E15641C}" destId="{3DD6756E-240E-4609-9B27-B9E700493BA8}" srcOrd="0" destOrd="0" parTransId="{7E7E1E5C-5116-4D52-9259-14FB7EE86C96}" sibTransId="{3D5837B6-924B-4B69-96B5-5802D7A10BEB}"/>
    <dgm:cxn modelId="{3DBD058D-8D1C-480C-940A-504D510C8A3E}" srcId="{EDC934EB-872E-49D4-B862-89123E15641C}" destId="{3187D842-397F-4EA7-A64B-7FC148D5F673}" srcOrd="4" destOrd="0" parTransId="{AFA7D754-A066-457B-8455-DA9602851321}" sibTransId="{D61392C2-761D-4D60-8E0E-4CE5DF26703E}"/>
    <dgm:cxn modelId="{6274498A-7C87-4737-9F7B-593C27E1A68E}" type="presOf" srcId="{10B0B8B1-A3ED-448C-B57F-6344069A9F4C}" destId="{29204683-1DDC-4E57-A7E8-0D5FAFC64BD7}" srcOrd="1" destOrd="0" presId="urn:microsoft.com/office/officeart/2005/8/layout/radial5"/>
    <dgm:cxn modelId="{336BA69D-3488-44CD-9A82-202C5CC2C806}" type="presOf" srcId="{85C5AFE8-3B12-4559-AA47-C562BE8B86C4}" destId="{D54FA991-9DD6-4723-82A7-6C9BB8AD3C41}" srcOrd="0" destOrd="0" presId="urn:microsoft.com/office/officeart/2005/8/layout/radial5"/>
    <dgm:cxn modelId="{B2C542B8-B126-4949-88FC-568D4F41EB46}" type="presOf" srcId="{E64B2D4C-CDED-44CA-BD9E-314F9DD97A92}" destId="{6C08A884-F057-4B7B-ADFC-43C2A8AEEFF1}" srcOrd="0" destOrd="0" presId="urn:microsoft.com/office/officeart/2005/8/layout/radial5"/>
    <dgm:cxn modelId="{C0979504-ABD0-4FC0-A125-DF17D2F5F369}" type="presOf" srcId="{3DD6756E-240E-4609-9B27-B9E700493BA8}" destId="{3EA463D1-9CA5-4954-8826-AAF8A21E2093}" srcOrd="0" destOrd="0" presId="urn:microsoft.com/office/officeart/2005/8/layout/radial5"/>
    <dgm:cxn modelId="{6116F251-4A25-4311-B75B-DC4FAF30317B}" type="presOf" srcId="{7E7E1E5C-5116-4D52-9259-14FB7EE86C96}" destId="{9CA50A6D-6A57-40B4-9EB2-3A9942D2A71D}" srcOrd="0" destOrd="0" presId="urn:microsoft.com/office/officeart/2005/8/layout/radial5"/>
    <dgm:cxn modelId="{BA36E9DA-305E-4304-A475-E26EF3E25C7A}" type="presOf" srcId="{869ADC15-2C78-498A-AA21-BAAF36BB9A18}" destId="{FA450C4E-17DC-4F67-9C75-1E3F7FAB5424}" srcOrd="0" destOrd="0" presId="urn:microsoft.com/office/officeart/2005/8/layout/radial5"/>
    <dgm:cxn modelId="{4DF2DF26-5B6F-476B-80BD-E2EF9E811E3A}" type="presOf" srcId="{10B0B8B1-A3ED-448C-B57F-6344069A9F4C}" destId="{AE3DEDB0-E80C-46C8-B7DA-5C43CCB37786}" srcOrd="0" destOrd="0" presId="urn:microsoft.com/office/officeart/2005/8/layout/radial5"/>
    <dgm:cxn modelId="{B156D747-C8A0-41B3-B2BD-335A6900FC6A}" type="presOf" srcId="{3B6CF188-C3C2-4B3D-AFFB-82B148DAE950}" destId="{6EA7AAFB-4664-43C0-8851-1070F02F3073}" srcOrd="0" destOrd="0" presId="urn:microsoft.com/office/officeart/2005/8/layout/radial5"/>
    <dgm:cxn modelId="{974DE30A-2CCB-42ED-8482-0D6C1B94761B}" type="presOf" srcId="{869ADC15-2C78-498A-AA21-BAAF36BB9A18}" destId="{151D12EE-02F2-48ED-B1DD-1A040163CD40}" srcOrd="1" destOrd="0" presId="urn:microsoft.com/office/officeart/2005/8/layout/radial5"/>
    <dgm:cxn modelId="{075C82EE-DE74-4AFA-8B8B-B7898E334B31}" type="presOf" srcId="{EDC934EB-872E-49D4-B862-89123E15641C}" destId="{8E411D38-9CF6-4912-B299-0368D1F451BD}" srcOrd="0" destOrd="0" presId="urn:microsoft.com/office/officeart/2005/8/layout/radial5"/>
    <dgm:cxn modelId="{F845426E-F8C9-494D-9FC1-B7CAF45BA166}" type="presOf" srcId="{7E7E1E5C-5116-4D52-9259-14FB7EE86C96}" destId="{6363DF3F-DFEF-4B85-A124-ECE9E78D57CD}" srcOrd="1" destOrd="0" presId="urn:microsoft.com/office/officeart/2005/8/layout/radial5"/>
    <dgm:cxn modelId="{57F89B05-6CF2-4D66-8EE6-CD61A760E9B1}" type="presOf" srcId="{AE587481-D3DD-4AD5-B155-A0B4FD287508}" destId="{E1E263CD-3F12-474C-A3E5-1EA0A489B5B4}" srcOrd="0" destOrd="0" presId="urn:microsoft.com/office/officeart/2005/8/layout/radial5"/>
    <dgm:cxn modelId="{FABCE039-4921-4DE4-B254-A7AB2556DC08}" type="presOf" srcId="{3187D842-397F-4EA7-A64B-7FC148D5F673}" destId="{6DDD8975-D30F-403C-9D68-3DD4BDE9C0A1}" srcOrd="0" destOrd="0" presId="urn:microsoft.com/office/officeart/2005/8/layout/radial5"/>
    <dgm:cxn modelId="{DD5AAFD1-8550-44E9-BD0E-56F18C5D4921}" type="presParOf" srcId="{E1E263CD-3F12-474C-A3E5-1EA0A489B5B4}" destId="{8E411D38-9CF6-4912-B299-0368D1F451BD}" srcOrd="0" destOrd="0" presId="urn:microsoft.com/office/officeart/2005/8/layout/radial5"/>
    <dgm:cxn modelId="{219E41A5-5A65-4552-A236-6DAA2D0B6101}" type="presParOf" srcId="{E1E263CD-3F12-474C-A3E5-1EA0A489B5B4}" destId="{9CA50A6D-6A57-40B4-9EB2-3A9942D2A71D}" srcOrd="1" destOrd="0" presId="urn:microsoft.com/office/officeart/2005/8/layout/radial5"/>
    <dgm:cxn modelId="{52126627-8AC2-4056-95CD-37BF1CB0546A}" type="presParOf" srcId="{9CA50A6D-6A57-40B4-9EB2-3A9942D2A71D}" destId="{6363DF3F-DFEF-4B85-A124-ECE9E78D57CD}" srcOrd="0" destOrd="0" presId="urn:microsoft.com/office/officeart/2005/8/layout/radial5"/>
    <dgm:cxn modelId="{7C739B54-5437-4772-8E9F-F0413E89BB14}" type="presParOf" srcId="{E1E263CD-3F12-474C-A3E5-1EA0A489B5B4}" destId="{3EA463D1-9CA5-4954-8826-AAF8A21E2093}" srcOrd="2" destOrd="0" presId="urn:microsoft.com/office/officeart/2005/8/layout/radial5"/>
    <dgm:cxn modelId="{81B0FF4E-6824-49D4-A217-09F80DD7D079}" type="presParOf" srcId="{E1E263CD-3F12-474C-A3E5-1EA0A489B5B4}" destId="{6C08A884-F057-4B7B-ADFC-43C2A8AEEFF1}" srcOrd="3" destOrd="0" presId="urn:microsoft.com/office/officeart/2005/8/layout/radial5"/>
    <dgm:cxn modelId="{728B13C6-90B9-4169-9BDA-DA7ECA909955}" type="presParOf" srcId="{6C08A884-F057-4B7B-ADFC-43C2A8AEEFF1}" destId="{F81A6DF3-F253-42A2-B254-8069A97DA3C9}" srcOrd="0" destOrd="0" presId="urn:microsoft.com/office/officeart/2005/8/layout/radial5"/>
    <dgm:cxn modelId="{AFCC5E09-9045-4F61-A609-8AF5CC8449CC}" type="presParOf" srcId="{E1E263CD-3F12-474C-A3E5-1EA0A489B5B4}" destId="{D54FA991-9DD6-4723-82A7-6C9BB8AD3C41}" srcOrd="4" destOrd="0" presId="urn:microsoft.com/office/officeart/2005/8/layout/radial5"/>
    <dgm:cxn modelId="{38D67FA9-FA29-475E-BA44-61CF3572BF5C}" type="presParOf" srcId="{E1E263CD-3F12-474C-A3E5-1EA0A489B5B4}" destId="{AE3DEDB0-E80C-46C8-B7DA-5C43CCB37786}" srcOrd="5" destOrd="0" presId="urn:microsoft.com/office/officeart/2005/8/layout/radial5"/>
    <dgm:cxn modelId="{F177123A-2EAD-434B-815F-4BBCF3E397A2}" type="presParOf" srcId="{AE3DEDB0-E80C-46C8-B7DA-5C43CCB37786}" destId="{29204683-1DDC-4E57-A7E8-0D5FAFC64BD7}" srcOrd="0" destOrd="0" presId="urn:microsoft.com/office/officeart/2005/8/layout/radial5"/>
    <dgm:cxn modelId="{1E51D404-EBB6-41FB-89B9-C2E512AF1476}" type="presParOf" srcId="{E1E263CD-3F12-474C-A3E5-1EA0A489B5B4}" destId="{84D69937-2825-40C0-9D07-F84B3D8DEFA0}" srcOrd="6" destOrd="0" presId="urn:microsoft.com/office/officeart/2005/8/layout/radial5"/>
    <dgm:cxn modelId="{35F8C1EA-31D3-4770-9088-C0C38B6A91EB}" type="presParOf" srcId="{E1E263CD-3F12-474C-A3E5-1EA0A489B5B4}" destId="{FA450C4E-17DC-4F67-9C75-1E3F7FAB5424}" srcOrd="7" destOrd="0" presId="urn:microsoft.com/office/officeart/2005/8/layout/radial5"/>
    <dgm:cxn modelId="{F179735D-F943-401C-A638-27894F44E12F}" type="presParOf" srcId="{FA450C4E-17DC-4F67-9C75-1E3F7FAB5424}" destId="{151D12EE-02F2-48ED-B1DD-1A040163CD40}" srcOrd="0" destOrd="0" presId="urn:microsoft.com/office/officeart/2005/8/layout/radial5"/>
    <dgm:cxn modelId="{793B9404-A78A-4A90-B013-00D2D2B7244B}" type="presParOf" srcId="{E1E263CD-3F12-474C-A3E5-1EA0A489B5B4}" destId="{6EA7AAFB-4664-43C0-8851-1070F02F3073}" srcOrd="8" destOrd="0" presId="urn:microsoft.com/office/officeart/2005/8/layout/radial5"/>
    <dgm:cxn modelId="{C4E69F2F-4BEE-4DCC-AC65-029F8EA8630B}" type="presParOf" srcId="{E1E263CD-3F12-474C-A3E5-1EA0A489B5B4}" destId="{44EDCDC6-58C9-46F4-9D69-C99C1EC8A225}" srcOrd="9" destOrd="0" presId="urn:microsoft.com/office/officeart/2005/8/layout/radial5"/>
    <dgm:cxn modelId="{6B36FDAE-86FA-41E7-ACA6-E869A28ED97F}" type="presParOf" srcId="{44EDCDC6-58C9-46F4-9D69-C99C1EC8A225}" destId="{501C10FE-D333-4FAC-AECB-B311B5A63FE9}" srcOrd="0" destOrd="0" presId="urn:microsoft.com/office/officeart/2005/8/layout/radial5"/>
    <dgm:cxn modelId="{252AA0C4-6626-40CC-B506-121BA184C93D}" type="presParOf" srcId="{E1E263CD-3F12-474C-A3E5-1EA0A489B5B4}" destId="{6DDD8975-D30F-403C-9D68-3DD4BDE9C0A1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E587481-D3DD-4AD5-B155-A0B4FD287508}" type="doc">
      <dgm:prSet loTypeId="urn:microsoft.com/office/officeart/2005/8/layout/hierarchy4" loCatId="hierarchy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3DD6756E-240E-4609-9B27-B9E700493BA8}">
      <dgm:prSet phldrT="[Text]" custT="1"/>
      <dgm:spPr/>
      <dgm:t>
        <a:bodyPr vert="vert270"/>
        <a:lstStyle/>
        <a:p>
          <a:r>
            <a:rPr lang="cs-CZ" sz="2400" dirty="0" err="1" smtClean="0"/>
            <a:t>Aadministrativa</a:t>
          </a:r>
          <a:endParaRPr lang="cs-CZ" sz="2400" dirty="0"/>
        </a:p>
      </dgm:t>
    </dgm:pt>
    <dgm:pt modelId="{7E7E1E5C-5116-4D52-9259-14FB7EE86C96}" type="parTrans" cxnId="{B21E1FAD-2F44-483E-84E9-AE8540928D9D}">
      <dgm:prSet custT="1"/>
      <dgm:spPr/>
      <dgm:t>
        <a:bodyPr/>
        <a:lstStyle/>
        <a:p>
          <a:endParaRPr lang="cs-CZ" sz="2000"/>
        </a:p>
      </dgm:t>
    </dgm:pt>
    <dgm:pt modelId="{3D5837B6-924B-4B69-96B5-5802D7A10BEB}" type="sibTrans" cxnId="{B21E1FAD-2F44-483E-84E9-AE8540928D9D}">
      <dgm:prSet/>
      <dgm:spPr/>
      <dgm:t>
        <a:bodyPr/>
        <a:lstStyle/>
        <a:p>
          <a:endParaRPr lang="cs-CZ" sz="3200"/>
        </a:p>
      </dgm:t>
    </dgm:pt>
    <dgm:pt modelId="{85C5AFE8-3B12-4559-AA47-C562BE8B86C4}">
      <dgm:prSet phldrT="[Text]" custT="1"/>
      <dgm:spPr/>
      <dgm:t>
        <a:bodyPr vert="vert270"/>
        <a:lstStyle/>
        <a:p>
          <a:r>
            <a:rPr lang="cs-CZ" sz="2400" dirty="0" err="1" smtClean="0"/>
            <a:t>Recruitment</a:t>
          </a:r>
          <a:endParaRPr lang="cs-CZ" sz="2400" dirty="0"/>
        </a:p>
      </dgm:t>
    </dgm:pt>
    <dgm:pt modelId="{E64B2D4C-CDED-44CA-BD9E-314F9DD97A92}" type="parTrans" cxnId="{B6955C6C-BCC7-4A6C-AA00-5CC4E0C8C11A}">
      <dgm:prSet custT="1"/>
      <dgm:spPr/>
      <dgm:t>
        <a:bodyPr/>
        <a:lstStyle/>
        <a:p>
          <a:endParaRPr lang="cs-CZ" sz="2000"/>
        </a:p>
      </dgm:t>
    </dgm:pt>
    <dgm:pt modelId="{6A0F9B92-D6DC-4EEF-9B77-1971EA077333}" type="sibTrans" cxnId="{B6955C6C-BCC7-4A6C-AA00-5CC4E0C8C11A}">
      <dgm:prSet/>
      <dgm:spPr/>
      <dgm:t>
        <a:bodyPr/>
        <a:lstStyle/>
        <a:p>
          <a:endParaRPr lang="cs-CZ" sz="3200"/>
        </a:p>
      </dgm:t>
    </dgm:pt>
    <dgm:pt modelId="{3B6CF188-C3C2-4B3D-AFFB-82B148DAE950}">
      <dgm:prSet phldrT="[Text]" custT="1"/>
      <dgm:spPr/>
      <dgm:t>
        <a:bodyPr vert="vert270"/>
        <a:lstStyle/>
        <a:p>
          <a:r>
            <a:rPr lang="cs-CZ" sz="2400" dirty="0" err="1" smtClean="0"/>
            <a:t>Compensation</a:t>
          </a:r>
          <a:r>
            <a:rPr lang="cs-CZ" sz="2400" dirty="0" smtClean="0"/>
            <a:t> </a:t>
          </a:r>
          <a:r>
            <a:rPr lang="cs-CZ" sz="2400" dirty="0" err="1" smtClean="0"/>
            <a:t>and</a:t>
          </a:r>
          <a:r>
            <a:rPr lang="cs-CZ" sz="2400" dirty="0" smtClean="0"/>
            <a:t> </a:t>
          </a:r>
          <a:r>
            <a:rPr lang="cs-CZ" sz="2400" dirty="0" err="1" smtClean="0"/>
            <a:t>benefits</a:t>
          </a:r>
          <a:endParaRPr lang="cs-CZ" sz="2400" dirty="0"/>
        </a:p>
      </dgm:t>
    </dgm:pt>
    <dgm:pt modelId="{869ADC15-2C78-498A-AA21-BAAF36BB9A18}" type="parTrans" cxnId="{A6A517A0-C45C-477D-B685-FEA89E3D0A7B}">
      <dgm:prSet custT="1"/>
      <dgm:spPr/>
      <dgm:t>
        <a:bodyPr/>
        <a:lstStyle/>
        <a:p>
          <a:endParaRPr lang="cs-CZ" sz="2000"/>
        </a:p>
      </dgm:t>
    </dgm:pt>
    <dgm:pt modelId="{DF235934-03F0-4A2F-B57C-D02C2C548A0E}" type="sibTrans" cxnId="{A6A517A0-C45C-477D-B685-FEA89E3D0A7B}">
      <dgm:prSet/>
      <dgm:spPr/>
      <dgm:t>
        <a:bodyPr/>
        <a:lstStyle/>
        <a:p>
          <a:endParaRPr lang="cs-CZ" sz="3200"/>
        </a:p>
      </dgm:t>
    </dgm:pt>
    <dgm:pt modelId="{6AC01CD1-2F86-420E-8634-6F87372A466D}">
      <dgm:prSet phldrT="[Text]" custT="1"/>
      <dgm:spPr/>
      <dgm:t>
        <a:bodyPr vert="vert270"/>
        <a:lstStyle/>
        <a:p>
          <a:r>
            <a:rPr lang="cs-CZ" sz="2400" dirty="0" smtClean="0"/>
            <a:t>Development</a:t>
          </a:r>
          <a:endParaRPr lang="cs-CZ" sz="2400" dirty="0"/>
        </a:p>
      </dgm:t>
    </dgm:pt>
    <dgm:pt modelId="{10B0B8B1-A3ED-448C-B57F-6344069A9F4C}" type="parTrans" cxnId="{E2B81530-1988-4E29-8ED0-9CC48FCAE373}">
      <dgm:prSet custT="1"/>
      <dgm:spPr/>
      <dgm:t>
        <a:bodyPr/>
        <a:lstStyle/>
        <a:p>
          <a:endParaRPr lang="cs-CZ" sz="2000"/>
        </a:p>
      </dgm:t>
    </dgm:pt>
    <dgm:pt modelId="{F1FF7C31-2207-4B90-8D17-368CD82516DC}" type="sibTrans" cxnId="{E2B81530-1988-4E29-8ED0-9CC48FCAE373}">
      <dgm:prSet/>
      <dgm:spPr/>
      <dgm:t>
        <a:bodyPr/>
        <a:lstStyle/>
        <a:p>
          <a:endParaRPr lang="cs-CZ" sz="3200"/>
        </a:p>
      </dgm:t>
    </dgm:pt>
    <dgm:pt modelId="{3187D842-397F-4EA7-A64B-7FC148D5F673}">
      <dgm:prSet phldrT="[Text]" custT="1"/>
      <dgm:spPr/>
      <dgm:t>
        <a:bodyPr vert="vert270"/>
        <a:lstStyle/>
        <a:p>
          <a:r>
            <a:rPr lang="cs-CZ" sz="2400" dirty="0" smtClean="0"/>
            <a:t>Trenér </a:t>
          </a:r>
          <a:endParaRPr lang="cs-CZ" sz="2400" dirty="0"/>
        </a:p>
      </dgm:t>
    </dgm:pt>
    <dgm:pt modelId="{AFA7D754-A066-457B-8455-DA9602851321}" type="parTrans" cxnId="{3DBD058D-8D1C-480C-940A-504D510C8A3E}">
      <dgm:prSet custT="1"/>
      <dgm:spPr/>
      <dgm:t>
        <a:bodyPr/>
        <a:lstStyle/>
        <a:p>
          <a:endParaRPr lang="cs-CZ" sz="2000"/>
        </a:p>
      </dgm:t>
    </dgm:pt>
    <dgm:pt modelId="{D61392C2-761D-4D60-8E0E-4CE5DF26703E}" type="sibTrans" cxnId="{3DBD058D-8D1C-480C-940A-504D510C8A3E}">
      <dgm:prSet/>
      <dgm:spPr/>
      <dgm:t>
        <a:bodyPr/>
        <a:lstStyle/>
        <a:p>
          <a:endParaRPr lang="cs-CZ" sz="3200"/>
        </a:p>
      </dgm:t>
    </dgm:pt>
    <dgm:pt modelId="{5AE67B37-3106-46A0-B085-61BCE3E5074E}">
      <dgm:prSet phldrT="[Text]" custT="1"/>
      <dgm:spPr/>
      <dgm:t>
        <a:bodyPr/>
        <a:lstStyle/>
        <a:p>
          <a:r>
            <a:rPr lang="cs-CZ" sz="2800" dirty="0" smtClean="0"/>
            <a:t>Manažer má k dispozici</a:t>
          </a:r>
        </a:p>
        <a:p>
          <a:r>
            <a:rPr lang="cs-CZ" sz="2800" dirty="0" smtClean="0"/>
            <a:t>HR business partnera</a:t>
          </a:r>
          <a:endParaRPr lang="cs-CZ" sz="2800" dirty="0"/>
        </a:p>
      </dgm:t>
    </dgm:pt>
    <dgm:pt modelId="{2A98F584-254B-45B1-AC91-E0E457B5189E}" type="parTrans" cxnId="{B59A9BE1-187D-491F-AFDB-C2FDBD6ED38C}">
      <dgm:prSet/>
      <dgm:spPr/>
      <dgm:t>
        <a:bodyPr/>
        <a:lstStyle/>
        <a:p>
          <a:endParaRPr lang="cs-CZ"/>
        </a:p>
      </dgm:t>
    </dgm:pt>
    <dgm:pt modelId="{5AF3CAE9-0075-4273-8BDC-F3EC96345DC4}" type="sibTrans" cxnId="{B59A9BE1-187D-491F-AFDB-C2FDBD6ED38C}">
      <dgm:prSet/>
      <dgm:spPr/>
      <dgm:t>
        <a:bodyPr/>
        <a:lstStyle/>
        <a:p>
          <a:endParaRPr lang="cs-CZ"/>
        </a:p>
      </dgm:t>
    </dgm:pt>
    <dgm:pt modelId="{945BCD8C-4FF1-459B-8973-F762DA31D081}">
      <dgm:prSet phldrT="[Text]" custT="1"/>
      <dgm:spPr/>
      <dgm:t>
        <a:bodyPr vert="vert270"/>
        <a:lstStyle/>
        <a:p>
          <a:r>
            <a:rPr lang="cs-CZ" sz="2400" dirty="0" smtClean="0"/>
            <a:t>Psycholog </a:t>
          </a:r>
          <a:endParaRPr lang="cs-CZ" sz="2400" dirty="0"/>
        </a:p>
      </dgm:t>
    </dgm:pt>
    <dgm:pt modelId="{517F3F16-297C-488F-8128-BB565DF94F5D}" type="parTrans" cxnId="{53B8FC53-12A9-4A2D-8C14-B215590B543F}">
      <dgm:prSet/>
      <dgm:spPr/>
      <dgm:t>
        <a:bodyPr/>
        <a:lstStyle/>
        <a:p>
          <a:endParaRPr lang="cs-CZ"/>
        </a:p>
      </dgm:t>
    </dgm:pt>
    <dgm:pt modelId="{98466044-0D28-4CC7-80A1-C5344A57AF8A}" type="sibTrans" cxnId="{53B8FC53-12A9-4A2D-8C14-B215590B543F}">
      <dgm:prSet/>
      <dgm:spPr/>
      <dgm:t>
        <a:bodyPr/>
        <a:lstStyle/>
        <a:p>
          <a:endParaRPr lang="cs-CZ"/>
        </a:p>
      </dgm:t>
    </dgm:pt>
    <dgm:pt modelId="{9A52B967-94A8-4F9E-A53C-F876D163649F}">
      <dgm:prSet phldrT="[Text]" custT="1"/>
      <dgm:spPr/>
      <dgm:t>
        <a:bodyPr vert="vert270"/>
        <a:lstStyle/>
        <a:p>
          <a:r>
            <a:rPr lang="cs-CZ" sz="2400" dirty="0" smtClean="0"/>
            <a:t>Apod.</a:t>
          </a:r>
          <a:endParaRPr lang="cs-CZ" sz="2400" dirty="0"/>
        </a:p>
      </dgm:t>
    </dgm:pt>
    <dgm:pt modelId="{20EE0513-9364-4F7F-89D6-F0DE23EBF5F3}" type="parTrans" cxnId="{32D5EFFD-D86D-41B7-A9CD-DC659B760616}">
      <dgm:prSet/>
      <dgm:spPr/>
      <dgm:t>
        <a:bodyPr/>
        <a:lstStyle/>
        <a:p>
          <a:endParaRPr lang="cs-CZ"/>
        </a:p>
      </dgm:t>
    </dgm:pt>
    <dgm:pt modelId="{86098406-1DFF-4D00-92D8-B4FDA084DDB3}" type="sibTrans" cxnId="{32D5EFFD-D86D-41B7-A9CD-DC659B760616}">
      <dgm:prSet/>
      <dgm:spPr/>
      <dgm:t>
        <a:bodyPr/>
        <a:lstStyle/>
        <a:p>
          <a:endParaRPr lang="cs-CZ"/>
        </a:p>
      </dgm:t>
    </dgm:pt>
    <dgm:pt modelId="{3D9EA014-15FA-4B5D-B4F7-0CAD77ADBEB4}" type="pres">
      <dgm:prSet presAssocID="{AE587481-D3DD-4AD5-B155-A0B4FD28750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08D8D2B8-250C-4DA8-A673-35A5E39E4D90}" type="pres">
      <dgm:prSet presAssocID="{5AE67B37-3106-46A0-B085-61BCE3E5074E}" presName="vertOne" presStyleCnt="0"/>
      <dgm:spPr/>
      <dgm:t>
        <a:bodyPr/>
        <a:lstStyle/>
        <a:p>
          <a:endParaRPr lang="cs-CZ"/>
        </a:p>
      </dgm:t>
    </dgm:pt>
    <dgm:pt modelId="{78DD95C5-51F3-4CCA-8763-D86AC0BF0D4E}" type="pres">
      <dgm:prSet presAssocID="{5AE67B37-3106-46A0-B085-61BCE3E5074E}" presName="txOne" presStyleLbl="node0" presStyleIdx="0" presStyleCnt="1" custLinFactNeighborX="-98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BB52914-59F7-408C-ABA6-229EBAAA8035}" type="pres">
      <dgm:prSet presAssocID="{5AE67B37-3106-46A0-B085-61BCE3E5074E}" presName="parTransOne" presStyleCnt="0"/>
      <dgm:spPr/>
      <dgm:t>
        <a:bodyPr/>
        <a:lstStyle/>
        <a:p>
          <a:endParaRPr lang="cs-CZ"/>
        </a:p>
      </dgm:t>
    </dgm:pt>
    <dgm:pt modelId="{F44DC2FB-BA7F-458B-8B7A-EA430FED12B1}" type="pres">
      <dgm:prSet presAssocID="{5AE67B37-3106-46A0-B085-61BCE3E5074E}" presName="horzOne" presStyleCnt="0"/>
      <dgm:spPr/>
      <dgm:t>
        <a:bodyPr/>
        <a:lstStyle/>
        <a:p>
          <a:endParaRPr lang="cs-CZ"/>
        </a:p>
      </dgm:t>
    </dgm:pt>
    <dgm:pt modelId="{430FBB57-69A7-47BF-A2E0-46326BA9C629}" type="pres">
      <dgm:prSet presAssocID="{3DD6756E-240E-4609-9B27-B9E700493BA8}" presName="vertTwo" presStyleCnt="0"/>
      <dgm:spPr/>
      <dgm:t>
        <a:bodyPr/>
        <a:lstStyle/>
        <a:p>
          <a:endParaRPr lang="cs-CZ"/>
        </a:p>
      </dgm:t>
    </dgm:pt>
    <dgm:pt modelId="{6B3C1AD2-6980-450A-9C41-3E8B2EA803E9}" type="pres">
      <dgm:prSet presAssocID="{3DD6756E-240E-4609-9B27-B9E700493BA8}" presName="txTwo" presStyleLbl="node2" presStyleIdx="0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06C808F-3890-48F8-A754-EB63C76295FC}" type="pres">
      <dgm:prSet presAssocID="{3DD6756E-240E-4609-9B27-B9E700493BA8}" presName="horzTwo" presStyleCnt="0"/>
      <dgm:spPr/>
      <dgm:t>
        <a:bodyPr/>
        <a:lstStyle/>
        <a:p>
          <a:endParaRPr lang="cs-CZ"/>
        </a:p>
      </dgm:t>
    </dgm:pt>
    <dgm:pt modelId="{593E42F0-2278-4825-A706-6B2B2BC6E6B8}" type="pres">
      <dgm:prSet presAssocID="{3D5837B6-924B-4B69-96B5-5802D7A10BEB}" presName="sibSpaceTwo" presStyleCnt="0"/>
      <dgm:spPr/>
      <dgm:t>
        <a:bodyPr/>
        <a:lstStyle/>
        <a:p>
          <a:endParaRPr lang="cs-CZ"/>
        </a:p>
      </dgm:t>
    </dgm:pt>
    <dgm:pt modelId="{AA1D025D-B252-4B2B-B33C-F1089D898A63}" type="pres">
      <dgm:prSet presAssocID="{85C5AFE8-3B12-4559-AA47-C562BE8B86C4}" presName="vertTwo" presStyleCnt="0"/>
      <dgm:spPr/>
      <dgm:t>
        <a:bodyPr/>
        <a:lstStyle/>
        <a:p>
          <a:endParaRPr lang="cs-CZ"/>
        </a:p>
      </dgm:t>
    </dgm:pt>
    <dgm:pt modelId="{FFB4AF42-991D-4274-A6FF-EC03C0676DB6}" type="pres">
      <dgm:prSet presAssocID="{85C5AFE8-3B12-4559-AA47-C562BE8B86C4}" presName="txTwo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247BC24-B9B6-49E1-939E-B9D1EC705B6F}" type="pres">
      <dgm:prSet presAssocID="{85C5AFE8-3B12-4559-AA47-C562BE8B86C4}" presName="horzTwo" presStyleCnt="0"/>
      <dgm:spPr/>
      <dgm:t>
        <a:bodyPr/>
        <a:lstStyle/>
        <a:p>
          <a:endParaRPr lang="cs-CZ"/>
        </a:p>
      </dgm:t>
    </dgm:pt>
    <dgm:pt modelId="{309E920C-5BA9-4EA7-BCA3-B3192B6B1AF1}" type="pres">
      <dgm:prSet presAssocID="{6A0F9B92-D6DC-4EEF-9B77-1971EA077333}" presName="sibSpaceTwo" presStyleCnt="0"/>
      <dgm:spPr/>
      <dgm:t>
        <a:bodyPr/>
        <a:lstStyle/>
        <a:p>
          <a:endParaRPr lang="cs-CZ"/>
        </a:p>
      </dgm:t>
    </dgm:pt>
    <dgm:pt modelId="{F4B9B869-5BC4-4AF9-A9EF-6A670107DD0D}" type="pres">
      <dgm:prSet presAssocID="{6AC01CD1-2F86-420E-8634-6F87372A466D}" presName="vertTwo" presStyleCnt="0"/>
      <dgm:spPr/>
      <dgm:t>
        <a:bodyPr/>
        <a:lstStyle/>
        <a:p>
          <a:endParaRPr lang="cs-CZ"/>
        </a:p>
      </dgm:t>
    </dgm:pt>
    <dgm:pt modelId="{85C7CD72-9EE9-477F-8FCA-0F2DCD53DAC1}" type="pres">
      <dgm:prSet presAssocID="{6AC01CD1-2F86-420E-8634-6F87372A466D}" presName="txTwo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D483B74-DCE3-456B-A8FA-06930C281598}" type="pres">
      <dgm:prSet presAssocID="{6AC01CD1-2F86-420E-8634-6F87372A466D}" presName="horzTwo" presStyleCnt="0"/>
      <dgm:spPr/>
      <dgm:t>
        <a:bodyPr/>
        <a:lstStyle/>
        <a:p>
          <a:endParaRPr lang="cs-CZ"/>
        </a:p>
      </dgm:t>
    </dgm:pt>
    <dgm:pt modelId="{0373E650-A291-459D-A26F-A83A0B14BF6C}" type="pres">
      <dgm:prSet presAssocID="{F1FF7C31-2207-4B90-8D17-368CD82516DC}" presName="sibSpaceTwo" presStyleCnt="0"/>
      <dgm:spPr/>
      <dgm:t>
        <a:bodyPr/>
        <a:lstStyle/>
        <a:p>
          <a:endParaRPr lang="cs-CZ"/>
        </a:p>
      </dgm:t>
    </dgm:pt>
    <dgm:pt modelId="{34C16F75-38BD-4924-8527-59BD93344154}" type="pres">
      <dgm:prSet presAssocID="{3B6CF188-C3C2-4B3D-AFFB-82B148DAE950}" presName="vertTwo" presStyleCnt="0"/>
      <dgm:spPr/>
      <dgm:t>
        <a:bodyPr/>
        <a:lstStyle/>
        <a:p>
          <a:endParaRPr lang="cs-CZ"/>
        </a:p>
      </dgm:t>
    </dgm:pt>
    <dgm:pt modelId="{28CA798D-0A0D-4FFD-BE53-F4D2CED7EF9F}" type="pres">
      <dgm:prSet presAssocID="{3B6CF188-C3C2-4B3D-AFFB-82B148DAE950}" presName="txTwo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DE0486C-E558-47BE-9625-346C7903C954}" type="pres">
      <dgm:prSet presAssocID="{3B6CF188-C3C2-4B3D-AFFB-82B148DAE950}" presName="horzTwo" presStyleCnt="0"/>
      <dgm:spPr/>
      <dgm:t>
        <a:bodyPr/>
        <a:lstStyle/>
        <a:p>
          <a:endParaRPr lang="cs-CZ"/>
        </a:p>
      </dgm:t>
    </dgm:pt>
    <dgm:pt modelId="{EF749AAC-635C-45BC-B0B5-3138546FF093}" type="pres">
      <dgm:prSet presAssocID="{DF235934-03F0-4A2F-B57C-D02C2C548A0E}" presName="sibSpaceTwo" presStyleCnt="0"/>
      <dgm:spPr/>
      <dgm:t>
        <a:bodyPr/>
        <a:lstStyle/>
        <a:p>
          <a:endParaRPr lang="cs-CZ"/>
        </a:p>
      </dgm:t>
    </dgm:pt>
    <dgm:pt modelId="{0E5EEAAD-9CAE-4A56-9FE0-0F5FBA492109}" type="pres">
      <dgm:prSet presAssocID="{3187D842-397F-4EA7-A64B-7FC148D5F673}" presName="vertTwo" presStyleCnt="0"/>
      <dgm:spPr/>
      <dgm:t>
        <a:bodyPr/>
        <a:lstStyle/>
        <a:p>
          <a:endParaRPr lang="cs-CZ"/>
        </a:p>
      </dgm:t>
    </dgm:pt>
    <dgm:pt modelId="{8E772E7E-795F-4C17-A2C4-F7867A57D286}" type="pres">
      <dgm:prSet presAssocID="{3187D842-397F-4EA7-A64B-7FC148D5F673}" presName="txTwo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4FAF75C-E323-4875-8BEE-829D8FAB8BA7}" type="pres">
      <dgm:prSet presAssocID="{3187D842-397F-4EA7-A64B-7FC148D5F673}" presName="horzTwo" presStyleCnt="0"/>
      <dgm:spPr/>
      <dgm:t>
        <a:bodyPr/>
        <a:lstStyle/>
        <a:p>
          <a:endParaRPr lang="cs-CZ"/>
        </a:p>
      </dgm:t>
    </dgm:pt>
    <dgm:pt modelId="{CA6FE57D-298C-42E3-A8B0-FFB6064F42D1}" type="pres">
      <dgm:prSet presAssocID="{D61392C2-761D-4D60-8E0E-4CE5DF26703E}" presName="sibSpaceTwo" presStyleCnt="0"/>
      <dgm:spPr/>
      <dgm:t>
        <a:bodyPr/>
        <a:lstStyle/>
        <a:p>
          <a:endParaRPr lang="cs-CZ"/>
        </a:p>
      </dgm:t>
    </dgm:pt>
    <dgm:pt modelId="{12930525-68F8-47A4-9402-6E4B88D98A2C}" type="pres">
      <dgm:prSet presAssocID="{945BCD8C-4FF1-459B-8973-F762DA31D081}" presName="vertTwo" presStyleCnt="0"/>
      <dgm:spPr/>
      <dgm:t>
        <a:bodyPr/>
        <a:lstStyle/>
        <a:p>
          <a:endParaRPr lang="cs-CZ"/>
        </a:p>
      </dgm:t>
    </dgm:pt>
    <dgm:pt modelId="{C82301BD-A0EE-4B7D-AC92-F73B462D71CD}" type="pres">
      <dgm:prSet presAssocID="{945BCD8C-4FF1-459B-8973-F762DA31D081}" presName="txTwo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E48596A-0F7C-4F2B-8005-46D28699838A}" type="pres">
      <dgm:prSet presAssocID="{945BCD8C-4FF1-459B-8973-F762DA31D081}" presName="horzTwo" presStyleCnt="0"/>
      <dgm:spPr/>
      <dgm:t>
        <a:bodyPr/>
        <a:lstStyle/>
        <a:p>
          <a:endParaRPr lang="cs-CZ"/>
        </a:p>
      </dgm:t>
    </dgm:pt>
    <dgm:pt modelId="{07CFD2E2-4745-4925-83D3-142F9B0839C7}" type="pres">
      <dgm:prSet presAssocID="{98466044-0D28-4CC7-80A1-C5344A57AF8A}" presName="sibSpaceTwo" presStyleCnt="0"/>
      <dgm:spPr/>
      <dgm:t>
        <a:bodyPr/>
        <a:lstStyle/>
        <a:p>
          <a:endParaRPr lang="cs-CZ"/>
        </a:p>
      </dgm:t>
    </dgm:pt>
    <dgm:pt modelId="{C9C718BC-3958-46E5-88BF-32080DA0DC6A}" type="pres">
      <dgm:prSet presAssocID="{9A52B967-94A8-4F9E-A53C-F876D163649F}" presName="vertTwo" presStyleCnt="0"/>
      <dgm:spPr/>
      <dgm:t>
        <a:bodyPr/>
        <a:lstStyle/>
        <a:p>
          <a:endParaRPr lang="cs-CZ"/>
        </a:p>
      </dgm:t>
    </dgm:pt>
    <dgm:pt modelId="{FC53BC52-CA53-4C09-AB5A-35ADF561F0E9}" type="pres">
      <dgm:prSet presAssocID="{9A52B967-94A8-4F9E-A53C-F876D163649F}" presName="txTwo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42B6B2B-14BD-497A-AF4E-590B46D63275}" type="pres">
      <dgm:prSet presAssocID="{9A52B967-94A8-4F9E-A53C-F876D163649F}" presName="horzTwo" presStyleCnt="0"/>
      <dgm:spPr/>
      <dgm:t>
        <a:bodyPr/>
        <a:lstStyle/>
        <a:p>
          <a:endParaRPr lang="cs-CZ"/>
        </a:p>
      </dgm:t>
    </dgm:pt>
  </dgm:ptLst>
  <dgm:cxnLst>
    <dgm:cxn modelId="{E1E829FF-52FA-4F67-A99E-1D35ABC5F5E2}" type="presOf" srcId="{85C5AFE8-3B12-4559-AA47-C562BE8B86C4}" destId="{FFB4AF42-991D-4274-A6FF-EC03C0676DB6}" srcOrd="0" destOrd="0" presId="urn:microsoft.com/office/officeart/2005/8/layout/hierarchy4"/>
    <dgm:cxn modelId="{8201AA3F-DE11-4FAD-BDE3-166B51009D2E}" type="presOf" srcId="{AE587481-D3DD-4AD5-B155-A0B4FD287508}" destId="{3D9EA014-15FA-4B5D-B4F7-0CAD77ADBEB4}" srcOrd="0" destOrd="0" presId="urn:microsoft.com/office/officeart/2005/8/layout/hierarchy4"/>
    <dgm:cxn modelId="{32D5EFFD-D86D-41B7-A9CD-DC659B760616}" srcId="{5AE67B37-3106-46A0-B085-61BCE3E5074E}" destId="{9A52B967-94A8-4F9E-A53C-F876D163649F}" srcOrd="6" destOrd="0" parTransId="{20EE0513-9364-4F7F-89D6-F0DE23EBF5F3}" sibTransId="{86098406-1DFF-4D00-92D8-B4FDA084DDB3}"/>
    <dgm:cxn modelId="{B6955C6C-BCC7-4A6C-AA00-5CC4E0C8C11A}" srcId="{5AE67B37-3106-46A0-B085-61BCE3E5074E}" destId="{85C5AFE8-3B12-4559-AA47-C562BE8B86C4}" srcOrd="1" destOrd="0" parTransId="{E64B2D4C-CDED-44CA-BD9E-314F9DD97A92}" sibTransId="{6A0F9B92-D6DC-4EEF-9B77-1971EA077333}"/>
    <dgm:cxn modelId="{53B8FC53-12A9-4A2D-8C14-B215590B543F}" srcId="{5AE67B37-3106-46A0-B085-61BCE3E5074E}" destId="{945BCD8C-4FF1-459B-8973-F762DA31D081}" srcOrd="5" destOrd="0" parTransId="{517F3F16-297C-488F-8128-BB565DF94F5D}" sibTransId="{98466044-0D28-4CC7-80A1-C5344A57AF8A}"/>
    <dgm:cxn modelId="{B59A9BE1-187D-491F-AFDB-C2FDBD6ED38C}" srcId="{AE587481-D3DD-4AD5-B155-A0B4FD287508}" destId="{5AE67B37-3106-46A0-B085-61BCE3E5074E}" srcOrd="0" destOrd="0" parTransId="{2A98F584-254B-45B1-AC91-E0E457B5189E}" sibTransId="{5AF3CAE9-0075-4273-8BDC-F3EC96345DC4}"/>
    <dgm:cxn modelId="{89589CEF-2C82-4753-A03C-F438AA6232AB}" type="presOf" srcId="{3DD6756E-240E-4609-9B27-B9E700493BA8}" destId="{6B3C1AD2-6980-450A-9C41-3E8B2EA803E9}" srcOrd="0" destOrd="0" presId="urn:microsoft.com/office/officeart/2005/8/layout/hierarchy4"/>
    <dgm:cxn modelId="{C8B6A569-44E6-4047-9FD6-B3E91BB5ABF6}" type="presOf" srcId="{3187D842-397F-4EA7-A64B-7FC148D5F673}" destId="{8E772E7E-795F-4C17-A2C4-F7867A57D286}" srcOrd="0" destOrd="0" presId="urn:microsoft.com/office/officeart/2005/8/layout/hierarchy4"/>
    <dgm:cxn modelId="{2849439C-68C3-47B7-AD4E-92637FC14605}" type="presOf" srcId="{5AE67B37-3106-46A0-B085-61BCE3E5074E}" destId="{78DD95C5-51F3-4CCA-8763-D86AC0BF0D4E}" srcOrd="0" destOrd="0" presId="urn:microsoft.com/office/officeart/2005/8/layout/hierarchy4"/>
    <dgm:cxn modelId="{3E2A331A-782D-447E-B50A-B745FC4E094C}" type="presOf" srcId="{9A52B967-94A8-4F9E-A53C-F876D163649F}" destId="{FC53BC52-CA53-4C09-AB5A-35ADF561F0E9}" srcOrd="0" destOrd="0" presId="urn:microsoft.com/office/officeart/2005/8/layout/hierarchy4"/>
    <dgm:cxn modelId="{D240B466-0139-4923-AA1C-9F39BCB75D3C}" type="presOf" srcId="{945BCD8C-4FF1-459B-8973-F762DA31D081}" destId="{C82301BD-A0EE-4B7D-AC92-F73B462D71CD}" srcOrd="0" destOrd="0" presId="urn:microsoft.com/office/officeart/2005/8/layout/hierarchy4"/>
    <dgm:cxn modelId="{A6A517A0-C45C-477D-B685-FEA89E3D0A7B}" srcId="{5AE67B37-3106-46A0-B085-61BCE3E5074E}" destId="{3B6CF188-C3C2-4B3D-AFFB-82B148DAE950}" srcOrd="3" destOrd="0" parTransId="{869ADC15-2C78-498A-AA21-BAAF36BB9A18}" sibTransId="{DF235934-03F0-4A2F-B57C-D02C2C548A0E}"/>
    <dgm:cxn modelId="{C19D89B1-4620-412D-BB53-D9F743136D23}" type="presOf" srcId="{6AC01CD1-2F86-420E-8634-6F87372A466D}" destId="{85C7CD72-9EE9-477F-8FCA-0F2DCD53DAC1}" srcOrd="0" destOrd="0" presId="urn:microsoft.com/office/officeart/2005/8/layout/hierarchy4"/>
    <dgm:cxn modelId="{E2B81530-1988-4E29-8ED0-9CC48FCAE373}" srcId="{5AE67B37-3106-46A0-B085-61BCE3E5074E}" destId="{6AC01CD1-2F86-420E-8634-6F87372A466D}" srcOrd="2" destOrd="0" parTransId="{10B0B8B1-A3ED-448C-B57F-6344069A9F4C}" sibTransId="{F1FF7C31-2207-4B90-8D17-368CD82516DC}"/>
    <dgm:cxn modelId="{41F6A827-8236-4605-B268-DFC7E20C17F5}" type="presOf" srcId="{3B6CF188-C3C2-4B3D-AFFB-82B148DAE950}" destId="{28CA798D-0A0D-4FFD-BE53-F4D2CED7EF9F}" srcOrd="0" destOrd="0" presId="urn:microsoft.com/office/officeart/2005/8/layout/hierarchy4"/>
    <dgm:cxn modelId="{3DBD058D-8D1C-480C-940A-504D510C8A3E}" srcId="{5AE67B37-3106-46A0-B085-61BCE3E5074E}" destId="{3187D842-397F-4EA7-A64B-7FC148D5F673}" srcOrd="4" destOrd="0" parTransId="{AFA7D754-A066-457B-8455-DA9602851321}" sibTransId="{D61392C2-761D-4D60-8E0E-4CE5DF26703E}"/>
    <dgm:cxn modelId="{B21E1FAD-2F44-483E-84E9-AE8540928D9D}" srcId="{5AE67B37-3106-46A0-B085-61BCE3E5074E}" destId="{3DD6756E-240E-4609-9B27-B9E700493BA8}" srcOrd="0" destOrd="0" parTransId="{7E7E1E5C-5116-4D52-9259-14FB7EE86C96}" sibTransId="{3D5837B6-924B-4B69-96B5-5802D7A10BEB}"/>
    <dgm:cxn modelId="{F2EF418A-5DF9-43F8-BE57-C42C56698451}" type="presParOf" srcId="{3D9EA014-15FA-4B5D-B4F7-0CAD77ADBEB4}" destId="{08D8D2B8-250C-4DA8-A673-35A5E39E4D90}" srcOrd="0" destOrd="0" presId="urn:microsoft.com/office/officeart/2005/8/layout/hierarchy4"/>
    <dgm:cxn modelId="{33B90BA1-D427-4A15-9707-9228D7DC8A5D}" type="presParOf" srcId="{08D8D2B8-250C-4DA8-A673-35A5E39E4D90}" destId="{78DD95C5-51F3-4CCA-8763-D86AC0BF0D4E}" srcOrd="0" destOrd="0" presId="urn:microsoft.com/office/officeart/2005/8/layout/hierarchy4"/>
    <dgm:cxn modelId="{151137F6-8138-4055-BD42-FBFDED52A236}" type="presParOf" srcId="{08D8D2B8-250C-4DA8-A673-35A5E39E4D90}" destId="{0BB52914-59F7-408C-ABA6-229EBAAA8035}" srcOrd="1" destOrd="0" presId="urn:microsoft.com/office/officeart/2005/8/layout/hierarchy4"/>
    <dgm:cxn modelId="{84EE976C-3B4D-44E1-BBC6-7EC7E33411E0}" type="presParOf" srcId="{08D8D2B8-250C-4DA8-A673-35A5E39E4D90}" destId="{F44DC2FB-BA7F-458B-8B7A-EA430FED12B1}" srcOrd="2" destOrd="0" presId="urn:microsoft.com/office/officeart/2005/8/layout/hierarchy4"/>
    <dgm:cxn modelId="{994A9B03-D0FE-425E-AE63-0B960388C390}" type="presParOf" srcId="{F44DC2FB-BA7F-458B-8B7A-EA430FED12B1}" destId="{430FBB57-69A7-47BF-A2E0-46326BA9C629}" srcOrd="0" destOrd="0" presId="urn:microsoft.com/office/officeart/2005/8/layout/hierarchy4"/>
    <dgm:cxn modelId="{EE916CCB-3D3A-47E8-BFF6-5172E9E98E94}" type="presParOf" srcId="{430FBB57-69A7-47BF-A2E0-46326BA9C629}" destId="{6B3C1AD2-6980-450A-9C41-3E8B2EA803E9}" srcOrd="0" destOrd="0" presId="urn:microsoft.com/office/officeart/2005/8/layout/hierarchy4"/>
    <dgm:cxn modelId="{EBF18F7D-6D91-43BC-8262-79AFB508CC58}" type="presParOf" srcId="{430FBB57-69A7-47BF-A2E0-46326BA9C629}" destId="{206C808F-3890-48F8-A754-EB63C76295FC}" srcOrd="1" destOrd="0" presId="urn:microsoft.com/office/officeart/2005/8/layout/hierarchy4"/>
    <dgm:cxn modelId="{CA357900-D71A-4EC9-AC77-5D46C8CAB4DF}" type="presParOf" srcId="{F44DC2FB-BA7F-458B-8B7A-EA430FED12B1}" destId="{593E42F0-2278-4825-A706-6B2B2BC6E6B8}" srcOrd="1" destOrd="0" presId="urn:microsoft.com/office/officeart/2005/8/layout/hierarchy4"/>
    <dgm:cxn modelId="{E0E02757-D0A6-4FFB-8FA8-2D5678A1F8A9}" type="presParOf" srcId="{F44DC2FB-BA7F-458B-8B7A-EA430FED12B1}" destId="{AA1D025D-B252-4B2B-B33C-F1089D898A63}" srcOrd="2" destOrd="0" presId="urn:microsoft.com/office/officeart/2005/8/layout/hierarchy4"/>
    <dgm:cxn modelId="{23F26F79-E74C-4DEB-B874-C1B7269AF97A}" type="presParOf" srcId="{AA1D025D-B252-4B2B-B33C-F1089D898A63}" destId="{FFB4AF42-991D-4274-A6FF-EC03C0676DB6}" srcOrd="0" destOrd="0" presId="urn:microsoft.com/office/officeart/2005/8/layout/hierarchy4"/>
    <dgm:cxn modelId="{D0E74BAC-3124-4494-B754-2FF120A43087}" type="presParOf" srcId="{AA1D025D-B252-4B2B-B33C-F1089D898A63}" destId="{6247BC24-B9B6-49E1-939E-B9D1EC705B6F}" srcOrd="1" destOrd="0" presId="urn:microsoft.com/office/officeart/2005/8/layout/hierarchy4"/>
    <dgm:cxn modelId="{EE167F0C-7BE5-47FD-8DEC-652635D8F624}" type="presParOf" srcId="{F44DC2FB-BA7F-458B-8B7A-EA430FED12B1}" destId="{309E920C-5BA9-4EA7-BCA3-B3192B6B1AF1}" srcOrd="3" destOrd="0" presId="urn:microsoft.com/office/officeart/2005/8/layout/hierarchy4"/>
    <dgm:cxn modelId="{893A477A-8F3B-463E-89FA-7034FF3CE036}" type="presParOf" srcId="{F44DC2FB-BA7F-458B-8B7A-EA430FED12B1}" destId="{F4B9B869-5BC4-4AF9-A9EF-6A670107DD0D}" srcOrd="4" destOrd="0" presId="urn:microsoft.com/office/officeart/2005/8/layout/hierarchy4"/>
    <dgm:cxn modelId="{AFF7E31C-7E96-4348-B0B5-A96339461B23}" type="presParOf" srcId="{F4B9B869-5BC4-4AF9-A9EF-6A670107DD0D}" destId="{85C7CD72-9EE9-477F-8FCA-0F2DCD53DAC1}" srcOrd="0" destOrd="0" presId="urn:microsoft.com/office/officeart/2005/8/layout/hierarchy4"/>
    <dgm:cxn modelId="{2EB0B96D-A391-47E5-B759-02B2D2904CE8}" type="presParOf" srcId="{F4B9B869-5BC4-4AF9-A9EF-6A670107DD0D}" destId="{9D483B74-DCE3-456B-A8FA-06930C281598}" srcOrd="1" destOrd="0" presId="urn:microsoft.com/office/officeart/2005/8/layout/hierarchy4"/>
    <dgm:cxn modelId="{63B3C143-1C88-4A60-A1E5-31C4231E11F3}" type="presParOf" srcId="{F44DC2FB-BA7F-458B-8B7A-EA430FED12B1}" destId="{0373E650-A291-459D-A26F-A83A0B14BF6C}" srcOrd="5" destOrd="0" presId="urn:microsoft.com/office/officeart/2005/8/layout/hierarchy4"/>
    <dgm:cxn modelId="{459215B4-F8F2-435D-9234-CF682C87D0B9}" type="presParOf" srcId="{F44DC2FB-BA7F-458B-8B7A-EA430FED12B1}" destId="{34C16F75-38BD-4924-8527-59BD93344154}" srcOrd="6" destOrd="0" presId="urn:microsoft.com/office/officeart/2005/8/layout/hierarchy4"/>
    <dgm:cxn modelId="{3324E937-A21A-4528-AF34-3D00440A4A3F}" type="presParOf" srcId="{34C16F75-38BD-4924-8527-59BD93344154}" destId="{28CA798D-0A0D-4FFD-BE53-F4D2CED7EF9F}" srcOrd="0" destOrd="0" presId="urn:microsoft.com/office/officeart/2005/8/layout/hierarchy4"/>
    <dgm:cxn modelId="{4B8A76DD-781E-407F-9D90-1F77D050C638}" type="presParOf" srcId="{34C16F75-38BD-4924-8527-59BD93344154}" destId="{6DE0486C-E558-47BE-9625-346C7903C954}" srcOrd="1" destOrd="0" presId="urn:microsoft.com/office/officeart/2005/8/layout/hierarchy4"/>
    <dgm:cxn modelId="{418E4D44-3689-44CC-976A-1F846973EEAC}" type="presParOf" srcId="{F44DC2FB-BA7F-458B-8B7A-EA430FED12B1}" destId="{EF749AAC-635C-45BC-B0B5-3138546FF093}" srcOrd="7" destOrd="0" presId="urn:microsoft.com/office/officeart/2005/8/layout/hierarchy4"/>
    <dgm:cxn modelId="{7B08837F-059F-4B2F-ABE7-2C67919129C1}" type="presParOf" srcId="{F44DC2FB-BA7F-458B-8B7A-EA430FED12B1}" destId="{0E5EEAAD-9CAE-4A56-9FE0-0F5FBA492109}" srcOrd="8" destOrd="0" presId="urn:microsoft.com/office/officeart/2005/8/layout/hierarchy4"/>
    <dgm:cxn modelId="{F33BB0B9-E522-48A3-AD49-5EC4BE5FEFB7}" type="presParOf" srcId="{0E5EEAAD-9CAE-4A56-9FE0-0F5FBA492109}" destId="{8E772E7E-795F-4C17-A2C4-F7867A57D286}" srcOrd="0" destOrd="0" presId="urn:microsoft.com/office/officeart/2005/8/layout/hierarchy4"/>
    <dgm:cxn modelId="{6EEF0BE7-D9CD-4D86-9C96-4AA1313AD3FC}" type="presParOf" srcId="{0E5EEAAD-9CAE-4A56-9FE0-0F5FBA492109}" destId="{44FAF75C-E323-4875-8BEE-829D8FAB8BA7}" srcOrd="1" destOrd="0" presId="urn:microsoft.com/office/officeart/2005/8/layout/hierarchy4"/>
    <dgm:cxn modelId="{E6FC3290-1E45-45A2-ACB2-0AAA04078C71}" type="presParOf" srcId="{F44DC2FB-BA7F-458B-8B7A-EA430FED12B1}" destId="{CA6FE57D-298C-42E3-A8B0-FFB6064F42D1}" srcOrd="9" destOrd="0" presId="urn:microsoft.com/office/officeart/2005/8/layout/hierarchy4"/>
    <dgm:cxn modelId="{2A78526C-9917-4093-AB44-AB967BDC9A1F}" type="presParOf" srcId="{F44DC2FB-BA7F-458B-8B7A-EA430FED12B1}" destId="{12930525-68F8-47A4-9402-6E4B88D98A2C}" srcOrd="10" destOrd="0" presId="urn:microsoft.com/office/officeart/2005/8/layout/hierarchy4"/>
    <dgm:cxn modelId="{EA73154C-5F71-461D-879C-719D919BA26E}" type="presParOf" srcId="{12930525-68F8-47A4-9402-6E4B88D98A2C}" destId="{C82301BD-A0EE-4B7D-AC92-F73B462D71CD}" srcOrd="0" destOrd="0" presId="urn:microsoft.com/office/officeart/2005/8/layout/hierarchy4"/>
    <dgm:cxn modelId="{2B30EB67-F9E2-4CE8-B8BB-8243A9480475}" type="presParOf" srcId="{12930525-68F8-47A4-9402-6E4B88D98A2C}" destId="{5E48596A-0F7C-4F2B-8005-46D28699838A}" srcOrd="1" destOrd="0" presId="urn:microsoft.com/office/officeart/2005/8/layout/hierarchy4"/>
    <dgm:cxn modelId="{8FB479B2-2204-477C-81BC-8F99A633129B}" type="presParOf" srcId="{F44DC2FB-BA7F-458B-8B7A-EA430FED12B1}" destId="{07CFD2E2-4745-4925-83D3-142F9B0839C7}" srcOrd="11" destOrd="0" presId="urn:microsoft.com/office/officeart/2005/8/layout/hierarchy4"/>
    <dgm:cxn modelId="{66B74D04-4916-4364-BBF6-41BB3FDCE991}" type="presParOf" srcId="{F44DC2FB-BA7F-458B-8B7A-EA430FED12B1}" destId="{C9C718BC-3958-46E5-88BF-32080DA0DC6A}" srcOrd="12" destOrd="0" presId="urn:microsoft.com/office/officeart/2005/8/layout/hierarchy4"/>
    <dgm:cxn modelId="{51DA2D89-B752-497C-AF65-3BE4ED9D2A0B}" type="presParOf" srcId="{C9C718BC-3958-46E5-88BF-32080DA0DC6A}" destId="{FC53BC52-CA53-4C09-AB5A-35ADF561F0E9}" srcOrd="0" destOrd="0" presId="urn:microsoft.com/office/officeart/2005/8/layout/hierarchy4"/>
    <dgm:cxn modelId="{E58278D6-ED9D-46A4-B18F-9B5E783BF46B}" type="presParOf" srcId="{C9C718BC-3958-46E5-88BF-32080DA0DC6A}" destId="{942B6B2B-14BD-497A-AF4E-590B46D6327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07F8832-3A57-453A-920B-80A14715D496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BDFA610-2C94-457D-8323-546AFE0AE7B3}">
      <dgm:prSet phldrT="[Text]"/>
      <dgm:spPr/>
      <dgm:t>
        <a:bodyPr/>
        <a:lstStyle/>
        <a:p>
          <a:r>
            <a:rPr lang="cs-CZ" dirty="0" smtClean="0"/>
            <a:t>Design KM</a:t>
          </a:r>
          <a:endParaRPr lang="en-US" dirty="0"/>
        </a:p>
      </dgm:t>
    </dgm:pt>
    <dgm:pt modelId="{69D81B1B-7BDF-45CA-A948-3BB336110B8B}" type="parTrans" cxnId="{3669404A-D042-4282-9F37-A185A63EB0DA}">
      <dgm:prSet/>
      <dgm:spPr/>
      <dgm:t>
        <a:bodyPr/>
        <a:lstStyle/>
        <a:p>
          <a:endParaRPr lang="en-US"/>
        </a:p>
      </dgm:t>
    </dgm:pt>
    <dgm:pt modelId="{AAE59790-5465-41D2-97D9-3E33D90A5079}" type="sibTrans" cxnId="{3669404A-D042-4282-9F37-A185A63EB0DA}">
      <dgm:prSet/>
      <dgm:spPr/>
      <dgm:t>
        <a:bodyPr/>
        <a:lstStyle/>
        <a:p>
          <a:endParaRPr lang="en-US"/>
        </a:p>
      </dgm:t>
    </dgm:pt>
    <dgm:pt modelId="{A72A6976-7829-46A5-AD8A-B54AD6602525}">
      <dgm:prSet phldrT="[Text]"/>
      <dgm:spPr/>
      <dgm:t>
        <a:bodyPr/>
        <a:lstStyle/>
        <a:p>
          <a:r>
            <a:rPr lang="cs-CZ" dirty="0" smtClean="0"/>
            <a:t>1.shůzka, sběr údajů</a:t>
          </a:r>
          <a:r>
            <a:rPr lang="en-US" dirty="0" smtClean="0"/>
            <a:t>, </a:t>
          </a:r>
          <a:r>
            <a:rPr lang="en-US" dirty="0" err="1" smtClean="0"/>
            <a:t>pohovor</a:t>
          </a:r>
          <a:r>
            <a:rPr lang="en-US" dirty="0" smtClean="0"/>
            <a:t> s </a:t>
          </a:r>
          <a:r>
            <a:rPr lang="en-US" dirty="0" err="1" smtClean="0"/>
            <a:t>managementem</a:t>
          </a:r>
          <a:r>
            <a:rPr lang="en-US" dirty="0" smtClean="0"/>
            <a:t> </a:t>
          </a:r>
          <a:r>
            <a:rPr lang="en-US" dirty="0" err="1" smtClean="0"/>
            <a:t>firmy</a:t>
          </a:r>
          <a:r>
            <a:rPr lang="cs-CZ" dirty="0" smtClean="0"/>
            <a:t>.</a:t>
          </a:r>
          <a:endParaRPr lang="en-US" dirty="0"/>
        </a:p>
      </dgm:t>
    </dgm:pt>
    <dgm:pt modelId="{8FC7B367-C63B-414B-A856-C9299DE6297E}" type="parTrans" cxnId="{9ECCECB8-4806-48AB-ACBB-ACEA9CAC6698}">
      <dgm:prSet/>
      <dgm:spPr/>
      <dgm:t>
        <a:bodyPr/>
        <a:lstStyle/>
        <a:p>
          <a:endParaRPr lang="en-US"/>
        </a:p>
      </dgm:t>
    </dgm:pt>
    <dgm:pt modelId="{3E196217-7811-4C18-B2C4-A2B795D2E68C}" type="sibTrans" cxnId="{9ECCECB8-4806-48AB-ACBB-ACEA9CAC6698}">
      <dgm:prSet/>
      <dgm:spPr/>
      <dgm:t>
        <a:bodyPr/>
        <a:lstStyle/>
        <a:p>
          <a:endParaRPr lang="en-US"/>
        </a:p>
      </dgm:t>
    </dgm:pt>
    <dgm:pt modelId="{97B5E67A-06AF-4E3F-802A-1E1DBE7EA130}">
      <dgm:prSet phldrT="[Text]"/>
      <dgm:spPr/>
      <dgm:t>
        <a:bodyPr/>
        <a:lstStyle/>
        <a:p>
          <a:r>
            <a:rPr lang="cs-CZ" dirty="0" smtClean="0"/>
            <a:t>2.schůzka, představení pracovního modelu a připomínky</a:t>
          </a:r>
          <a:endParaRPr lang="en-US" dirty="0"/>
        </a:p>
      </dgm:t>
    </dgm:pt>
    <dgm:pt modelId="{F6C41395-7083-4BE5-8648-772BE077A7D9}" type="parTrans" cxnId="{A4201513-7B9E-44FF-9890-C3C499104177}">
      <dgm:prSet/>
      <dgm:spPr/>
      <dgm:t>
        <a:bodyPr/>
        <a:lstStyle/>
        <a:p>
          <a:endParaRPr lang="en-US"/>
        </a:p>
      </dgm:t>
    </dgm:pt>
    <dgm:pt modelId="{24DB945A-C090-4096-ACC3-28E0BA74FFD9}" type="sibTrans" cxnId="{A4201513-7B9E-44FF-9890-C3C499104177}">
      <dgm:prSet/>
      <dgm:spPr/>
      <dgm:t>
        <a:bodyPr/>
        <a:lstStyle/>
        <a:p>
          <a:endParaRPr lang="en-US"/>
        </a:p>
      </dgm:t>
    </dgm:pt>
    <dgm:pt modelId="{CA38CD35-4A46-4079-8D84-45371E3456B1}">
      <dgm:prSet phldrT="[Text]"/>
      <dgm:spPr/>
      <dgm:t>
        <a:bodyPr/>
        <a:lstStyle/>
        <a:p>
          <a:r>
            <a:rPr lang="cs-CZ" dirty="0" smtClean="0"/>
            <a:t>KM v personálních činnostech</a:t>
          </a:r>
          <a:endParaRPr lang="en-US" dirty="0"/>
        </a:p>
      </dgm:t>
    </dgm:pt>
    <dgm:pt modelId="{9E5E3B8A-ACF9-4C2B-86F6-4097C7AAB147}" type="parTrans" cxnId="{2DA2BF66-4EC3-46BA-B48A-5A10C2AF49EF}">
      <dgm:prSet/>
      <dgm:spPr/>
      <dgm:t>
        <a:bodyPr/>
        <a:lstStyle/>
        <a:p>
          <a:endParaRPr lang="en-US"/>
        </a:p>
      </dgm:t>
    </dgm:pt>
    <dgm:pt modelId="{04790A06-3CA6-4AD7-9BC5-1E40CC8C65DF}" type="sibTrans" cxnId="{2DA2BF66-4EC3-46BA-B48A-5A10C2AF49EF}">
      <dgm:prSet/>
      <dgm:spPr/>
      <dgm:t>
        <a:bodyPr/>
        <a:lstStyle/>
        <a:p>
          <a:endParaRPr lang="en-US"/>
        </a:p>
      </dgm:t>
    </dgm:pt>
    <dgm:pt modelId="{8C8BDCBF-AEEB-4AA4-A115-349119ABDC44}">
      <dgm:prSet phldrT="[Text]"/>
      <dgm:spPr/>
      <dgm:t>
        <a:bodyPr/>
        <a:lstStyle/>
        <a:p>
          <a:r>
            <a:rPr lang="cs-CZ" dirty="0" smtClean="0"/>
            <a:t>1.schůzka, návrhy systému hodnocení a vzdělávání</a:t>
          </a:r>
          <a:endParaRPr lang="en-US" dirty="0"/>
        </a:p>
      </dgm:t>
    </dgm:pt>
    <dgm:pt modelId="{640AC612-EB00-4708-8A06-F6A3073F7DCF}" type="parTrans" cxnId="{2063752C-EB18-461D-AB65-575A7421D40D}">
      <dgm:prSet/>
      <dgm:spPr/>
      <dgm:t>
        <a:bodyPr/>
        <a:lstStyle/>
        <a:p>
          <a:endParaRPr lang="en-US"/>
        </a:p>
      </dgm:t>
    </dgm:pt>
    <dgm:pt modelId="{9E9F0EA7-9A28-4E84-BEF8-2A6F390E7384}" type="sibTrans" cxnId="{2063752C-EB18-461D-AB65-575A7421D40D}">
      <dgm:prSet/>
      <dgm:spPr/>
      <dgm:t>
        <a:bodyPr/>
        <a:lstStyle/>
        <a:p>
          <a:endParaRPr lang="en-US"/>
        </a:p>
      </dgm:t>
    </dgm:pt>
    <dgm:pt modelId="{03494A3E-6427-4910-ABE5-CD7B3374FD30}">
      <dgm:prSet phldrT="[Text]"/>
      <dgm:spPr/>
      <dgm:t>
        <a:bodyPr/>
        <a:lstStyle/>
        <a:p>
          <a:r>
            <a:rPr lang="cs-CZ" dirty="0" smtClean="0"/>
            <a:t>2.schůzka,  definitivní podoba systému  </a:t>
          </a:r>
          <a:endParaRPr lang="en-US" dirty="0"/>
        </a:p>
      </dgm:t>
    </dgm:pt>
    <dgm:pt modelId="{0CD682D6-AAEB-4A30-9070-409D8B69DB62}" type="parTrans" cxnId="{8122BF7F-482A-403A-8456-B3620B7A363E}">
      <dgm:prSet/>
      <dgm:spPr/>
      <dgm:t>
        <a:bodyPr/>
        <a:lstStyle/>
        <a:p>
          <a:endParaRPr lang="en-US"/>
        </a:p>
      </dgm:t>
    </dgm:pt>
    <dgm:pt modelId="{685CD16B-8C28-44CF-AB80-A6198EC25363}" type="sibTrans" cxnId="{8122BF7F-482A-403A-8456-B3620B7A363E}">
      <dgm:prSet/>
      <dgm:spPr/>
      <dgm:t>
        <a:bodyPr/>
        <a:lstStyle/>
        <a:p>
          <a:endParaRPr lang="en-US"/>
        </a:p>
      </dgm:t>
    </dgm:pt>
    <dgm:pt modelId="{08D742AF-426D-42EE-8CEE-D5BF1D3E3DBE}">
      <dgm:prSet phldrT="[Text]"/>
      <dgm:spPr/>
      <dgm:t>
        <a:bodyPr/>
        <a:lstStyle/>
        <a:p>
          <a:r>
            <a:rPr lang="cs-CZ" dirty="0" smtClean="0"/>
            <a:t>3.schůzka,  představení KM a tvorba pozorovatelného  chování</a:t>
          </a:r>
          <a:endParaRPr lang="en-US" dirty="0"/>
        </a:p>
      </dgm:t>
    </dgm:pt>
    <dgm:pt modelId="{11817983-687D-4110-92CD-1F5E8CBB7B20}" type="parTrans" cxnId="{46621115-9FF6-40F2-A1AD-C5180BEA5AEA}">
      <dgm:prSet/>
      <dgm:spPr/>
      <dgm:t>
        <a:bodyPr/>
        <a:lstStyle/>
        <a:p>
          <a:endParaRPr lang="en-US"/>
        </a:p>
      </dgm:t>
    </dgm:pt>
    <dgm:pt modelId="{82DE92C1-67F1-4FD9-B848-7C77D6829B82}" type="sibTrans" cxnId="{46621115-9FF6-40F2-A1AD-C5180BEA5AEA}">
      <dgm:prSet/>
      <dgm:spPr/>
      <dgm:t>
        <a:bodyPr/>
        <a:lstStyle/>
        <a:p>
          <a:endParaRPr lang="en-US"/>
        </a:p>
      </dgm:t>
    </dgm:pt>
    <dgm:pt modelId="{38A54302-619B-4CA8-A9FB-942BA5D23CB4}">
      <dgm:prSet phldrT="[Text]"/>
      <dgm:spPr/>
      <dgm:t>
        <a:bodyPr/>
        <a:lstStyle/>
        <a:p>
          <a:r>
            <a:rPr lang="cs-CZ" dirty="0" smtClean="0"/>
            <a:t>Zavedení metod a systému</a:t>
          </a:r>
          <a:endParaRPr lang="en-US" dirty="0"/>
        </a:p>
      </dgm:t>
    </dgm:pt>
    <dgm:pt modelId="{E78F6F87-D65F-4E52-BF8A-5FB25950C9C4}" type="parTrans" cxnId="{8F472D14-F58A-4AA1-927C-6AFCCCECAAFA}">
      <dgm:prSet/>
      <dgm:spPr/>
      <dgm:t>
        <a:bodyPr/>
        <a:lstStyle/>
        <a:p>
          <a:endParaRPr lang="en-US"/>
        </a:p>
      </dgm:t>
    </dgm:pt>
    <dgm:pt modelId="{69769B45-045E-416E-A1F3-C4031B3D126F}" type="sibTrans" cxnId="{8F472D14-F58A-4AA1-927C-6AFCCCECAAFA}">
      <dgm:prSet/>
      <dgm:spPr/>
      <dgm:t>
        <a:bodyPr/>
        <a:lstStyle/>
        <a:p>
          <a:endParaRPr lang="en-US"/>
        </a:p>
      </dgm:t>
    </dgm:pt>
    <dgm:pt modelId="{D3A7520E-55D1-450A-800E-4FD273FD678C}">
      <dgm:prSet phldrT="[Text]"/>
      <dgm:spPr/>
      <dgm:t>
        <a:bodyPr/>
        <a:lstStyle/>
        <a:p>
          <a:r>
            <a:rPr lang="cs-CZ" dirty="0" smtClean="0"/>
            <a:t>Výcvik v užití metod hodnocení</a:t>
          </a:r>
          <a:endParaRPr lang="en-US" dirty="0"/>
        </a:p>
      </dgm:t>
    </dgm:pt>
    <dgm:pt modelId="{4E973D06-78B3-4F39-A4D0-B9885404581B}" type="parTrans" cxnId="{8F6A0951-6500-4D7D-8DF1-A6836015364E}">
      <dgm:prSet/>
      <dgm:spPr/>
      <dgm:t>
        <a:bodyPr/>
        <a:lstStyle/>
        <a:p>
          <a:endParaRPr lang="en-US"/>
        </a:p>
      </dgm:t>
    </dgm:pt>
    <dgm:pt modelId="{9A96AA46-8547-4EF8-AC8F-B3FBF0A5FDDD}" type="sibTrans" cxnId="{8F6A0951-6500-4D7D-8DF1-A6836015364E}">
      <dgm:prSet/>
      <dgm:spPr/>
      <dgm:t>
        <a:bodyPr/>
        <a:lstStyle/>
        <a:p>
          <a:endParaRPr lang="en-US"/>
        </a:p>
      </dgm:t>
    </dgm:pt>
    <dgm:pt modelId="{3331A643-7874-49E0-A9DF-7EB1F07F0B6D}">
      <dgm:prSet phldrT="[Text]"/>
      <dgm:spPr/>
      <dgm:t>
        <a:bodyPr/>
        <a:lstStyle/>
        <a:p>
          <a:r>
            <a:rPr lang="cs-CZ" dirty="0" smtClean="0"/>
            <a:t>Pilotní projekt u jedné úrovně a vyhodnocení</a:t>
          </a:r>
          <a:endParaRPr lang="en-US" dirty="0"/>
        </a:p>
      </dgm:t>
    </dgm:pt>
    <dgm:pt modelId="{8DE5301F-230A-48C1-B818-141FF315CA38}" type="parTrans" cxnId="{9FBF818B-12FC-4907-B738-25B16EF0B1C0}">
      <dgm:prSet/>
      <dgm:spPr/>
      <dgm:t>
        <a:bodyPr/>
        <a:lstStyle/>
        <a:p>
          <a:endParaRPr lang="en-US"/>
        </a:p>
      </dgm:t>
    </dgm:pt>
    <dgm:pt modelId="{C8595B73-C004-418D-BD47-C77D10616F82}" type="sibTrans" cxnId="{9FBF818B-12FC-4907-B738-25B16EF0B1C0}">
      <dgm:prSet/>
      <dgm:spPr/>
      <dgm:t>
        <a:bodyPr/>
        <a:lstStyle/>
        <a:p>
          <a:endParaRPr lang="en-US"/>
        </a:p>
      </dgm:t>
    </dgm:pt>
    <dgm:pt modelId="{CEDAE852-A4DA-4BB4-BD38-42BC01EA694F}" type="pres">
      <dgm:prSet presAssocID="{D07F8832-3A57-453A-920B-80A14715D496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9EA4555-A6FA-4AF2-9111-CDC5EBD00252}" type="pres">
      <dgm:prSet presAssocID="{DBDFA610-2C94-457D-8323-546AFE0AE7B3}" presName="posSpace" presStyleCnt="0"/>
      <dgm:spPr/>
    </dgm:pt>
    <dgm:pt modelId="{2DEC6FB1-661D-4407-A100-8E687551AB9E}" type="pres">
      <dgm:prSet presAssocID="{DBDFA610-2C94-457D-8323-546AFE0AE7B3}" presName="vertFlow" presStyleCnt="0"/>
      <dgm:spPr/>
    </dgm:pt>
    <dgm:pt modelId="{5F24DDAF-1AEA-4C4A-B035-613D236116C6}" type="pres">
      <dgm:prSet presAssocID="{DBDFA610-2C94-457D-8323-546AFE0AE7B3}" presName="topSpace" presStyleCnt="0"/>
      <dgm:spPr/>
    </dgm:pt>
    <dgm:pt modelId="{60EA61C0-D0EF-4326-BFF6-BC445B24D651}" type="pres">
      <dgm:prSet presAssocID="{DBDFA610-2C94-457D-8323-546AFE0AE7B3}" presName="firstComp" presStyleCnt="0"/>
      <dgm:spPr/>
    </dgm:pt>
    <dgm:pt modelId="{F699B801-AA41-495F-81B9-87E24AC5EE45}" type="pres">
      <dgm:prSet presAssocID="{DBDFA610-2C94-457D-8323-546AFE0AE7B3}" presName="firstChild" presStyleLbl="bgAccFollowNode1" presStyleIdx="0" presStyleCnt="7"/>
      <dgm:spPr/>
      <dgm:t>
        <a:bodyPr/>
        <a:lstStyle/>
        <a:p>
          <a:endParaRPr lang="en-US"/>
        </a:p>
      </dgm:t>
    </dgm:pt>
    <dgm:pt modelId="{DD841B54-9C24-4F12-A3D0-52A820046C5D}" type="pres">
      <dgm:prSet presAssocID="{DBDFA610-2C94-457D-8323-546AFE0AE7B3}" presName="firstChildTx" presStyleLbl="bgAccFollow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502C82-0473-4915-B79F-CF7796B44B1A}" type="pres">
      <dgm:prSet presAssocID="{97B5E67A-06AF-4E3F-802A-1E1DBE7EA130}" presName="comp" presStyleCnt="0"/>
      <dgm:spPr/>
    </dgm:pt>
    <dgm:pt modelId="{4534CB5C-15FA-409B-B30D-7A304CEF1946}" type="pres">
      <dgm:prSet presAssocID="{97B5E67A-06AF-4E3F-802A-1E1DBE7EA130}" presName="child" presStyleLbl="bgAccFollowNode1" presStyleIdx="1" presStyleCnt="7"/>
      <dgm:spPr/>
      <dgm:t>
        <a:bodyPr/>
        <a:lstStyle/>
        <a:p>
          <a:endParaRPr lang="en-US"/>
        </a:p>
      </dgm:t>
    </dgm:pt>
    <dgm:pt modelId="{7690F060-F256-452B-AE5C-8CE004158FF4}" type="pres">
      <dgm:prSet presAssocID="{97B5E67A-06AF-4E3F-802A-1E1DBE7EA130}" presName="childTx" presStyleLbl="bgAccFollow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2F5941-0BAE-47CA-95BB-62EFD6F8ECE6}" type="pres">
      <dgm:prSet presAssocID="{08D742AF-426D-42EE-8CEE-D5BF1D3E3DBE}" presName="comp" presStyleCnt="0"/>
      <dgm:spPr/>
    </dgm:pt>
    <dgm:pt modelId="{B5BE2FA8-B676-4934-A70D-A17284213816}" type="pres">
      <dgm:prSet presAssocID="{08D742AF-426D-42EE-8CEE-D5BF1D3E3DBE}" presName="child" presStyleLbl="bgAccFollowNode1" presStyleIdx="2" presStyleCnt="7"/>
      <dgm:spPr/>
      <dgm:t>
        <a:bodyPr/>
        <a:lstStyle/>
        <a:p>
          <a:endParaRPr lang="en-US"/>
        </a:p>
      </dgm:t>
    </dgm:pt>
    <dgm:pt modelId="{FBBDEA66-D620-4FC4-873E-8C907AC1C791}" type="pres">
      <dgm:prSet presAssocID="{08D742AF-426D-42EE-8CEE-D5BF1D3E3DBE}" presName="childTx" presStyleLbl="bgAccFollow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39EC93-97E8-45D5-B214-3B5CC6992A00}" type="pres">
      <dgm:prSet presAssocID="{DBDFA610-2C94-457D-8323-546AFE0AE7B3}" presName="negSpace" presStyleCnt="0"/>
      <dgm:spPr/>
    </dgm:pt>
    <dgm:pt modelId="{E985C0C3-50FE-4D93-93FB-0943B38324A7}" type="pres">
      <dgm:prSet presAssocID="{DBDFA610-2C94-457D-8323-546AFE0AE7B3}" presName="circle" presStyleLbl="node1" presStyleIdx="0" presStyleCnt="3"/>
      <dgm:spPr/>
      <dgm:t>
        <a:bodyPr/>
        <a:lstStyle/>
        <a:p>
          <a:endParaRPr lang="en-US"/>
        </a:p>
      </dgm:t>
    </dgm:pt>
    <dgm:pt modelId="{BE5E9AD0-5168-4C42-ABE9-812DC6589A7E}" type="pres">
      <dgm:prSet presAssocID="{AAE59790-5465-41D2-97D9-3E33D90A5079}" presName="transSpace" presStyleCnt="0"/>
      <dgm:spPr/>
    </dgm:pt>
    <dgm:pt modelId="{1271CC96-5013-49B6-98D5-0017B3716854}" type="pres">
      <dgm:prSet presAssocID="{CA38CD35-4A46-4079-8D84-45371E3456B1}" presName="posSpace" presStyleCnt="0"/>
      <dgm:spPr/>
    </dgm:pt>
    <dgm:pt modelId="{8EB971E4-B8F4-4585-A1D4-581A36D6708A}" type="pres">
      <dgm:prSet presAssocID="{CA38CD35-4A46-4079-8D84-45371E3456B1}" presName="vertFlow" presStyleCnt="0"/>
      <dgm:spPr/>
    </dgm:pt>
    <dgm:pt modelId="{8CE2449A-915E-47B1-B052-E54A4C31B8C3}" type="pres">
      <dgm:prSet presAssocID="{CA38CD35-4A46-4079-8D84-45371E3456B1}" presName="topSpace" presStyleCnt="0"/>
      <dgm:spPr/>
    </dgm:pt>
    <dgm:pt modelId="{38F9F4E3-9BB9-4C47-83DB-DCA699BD7F66}" type="pres">
      <dgm:prSet presAssocID="{CA38CD35-4A46-4079-8D84-45371E3456B1}" presName="firstComp" presStyleCnt="0"/>
      <dgm:spPr/>
    </dgm:pt>
    <dgm:pt modelId="{EF474EEB-5CD0-4CBA-9DEC-E5E04024FDBD}" type="pres">
      <dgm:prSet presAssocID="{CA38CD35-4A46-4079-8D84-45371E3456B1}" presName="firstChild" presStyleLbl="bgAccFollowNode1" presStyleIdx="3" presStyleCnt="7"/>
      <dgm:spPr/>
      <dgm:t>
        <a:bodyPr/>
        <a:lstStyle/>
        <a:p>
          <a:endParaRPr lang="en-US"/>
        </a:p>
      </dgm:t>
    </dgm:pt>
    <dgm:pt modelId="{273519FB-8A18-4DB9-AA5B-1E86EB00B382}" type="pres">
      <dgm:prSet presAssocID="{CA38CD35-4A46-4079-8D84-45371E3456B1}" presName="firstChildTx" presStyleLbl="bgAccFollow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AE124E-69A1-45ED-9F65-7A2A52AD5D83}" type="pres">
      <dgm:prSet presAssocID="{03494A3E-6427-4910-ABE5-CD7B3374FD30}" presName="comp" presStyleCnt="0"/>
      <dgm:spPr/>
    </dgm:pt>
    <dgm:pt modelId="{AD14081C-A8EF-48E2-A25F-C879EDB01178}" type="pres">
      <dgm:prSet presAssocID="{03494A3E-6427-4910-ABE5-CD7B3374FD30}" presName="child" presStyleLbl="bgAccFollowNode1" presStyleIdx="4" presStyleCnt="7"/>
      <dgm:spPr/>
      <dgm:t>
        <a:bodyPr/>
        <a:lstStyle/>
        <a:p>
          <a:endParaRPr lang="en-US"/>
        </a:p>
      </dgm:t>
    </dgm:pt>
    <dgm:pt modelId="{4E22CC6C-AA99-4701-B1BE-40185FBAEF20}" type="pres">
      <dgm:prSet presAssocID="{03494A3E-6427-4910-ABE5-CD7B3374FD30}" presName="childTx" presStyleLbl="bgAccFollow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17C9B7-6B1E-4DE4-AC00-506B24C5A004}" type="pres">
      <dgm:prSet presAssocID="{CA38CD35-4A46-4079-8D84-45371E3456B1}" presName="negSpace" presStyleCnt="0"/>
      <dgm:spPr/>
    </dgm:pt>
    <dgm:pt modelId="{3E9AF297-14CB-4998-ACA7-16C2301508FA}" type="pres">
      <dgm:prSet presAssocID="{CA38CD35-4A46-4079-8D84-45371E3456B1}" presName="circle" presStyleLbl="node1" presStyleIdx="1" presStyleCnt="3"/>
      <dgm:spPr/>
      <dgm:t>
        <a:bodyPr/>
        <a:lstStyle/>
        <a:p>
          <a:endParaRPr lang="en-US"/>
        </a:p>
      </dgm:t>
    </dgm:pt>
    <dgm:pt modelId="{6D35A2BC-CEFD-4A3D-93CC-348002D34AED}" type="pres">
      <dgm:prSet presAssocID="{04790A06-3CA6-4AD7-9BC5-1E40CC8C65DF}" presName="transSpace" presStyleCnt="0"/>
      <dgm:spPr/>
    </dgm:pt>
    <dgm:pt modelId="{57B91B19-1EBE-49EA-B62D-3BA99953B856}" type="pres">
      <dgm:prSet presAssocID="{38A54302-619B-4CA8-A9FB-942BA5D23CB4}" presName="posSpace" presStyleCnt="0"/>
      <dgm:spPr/>
    </dgm:pt>
    <dgm:pt modelId="{DF114F76-5077-4B9D-B91A-7802B7073E7C}" type="pres">
      <dgm:prSet presAssocID="{38A54302-619B-4CA8-A9FB-942BA5D23CB4}" presName="vertFlow" presStyleCnt="0"/>
      <dgm:spPr/>
    </dgm:pt>
    <dgm:pt modelId="{DEE67050-DBA4-45DA-B542-FBAD6BDF0EDA}" type="pres">
      <dgm:prSet presAssocID="{38A54302-619B-4CA8-A9FB-942BA5D23CB4}" presName="topSpace" presStyleCnt="0"/>
      <dgm:spPr/>
    </dgm:pt>
    <dgm:pt modelId="{FE922773-3DB9-4D36-B7AE-CB5E38C29E23}" type="pres">
      <dgm:prSet presAssocID="{38A54302-619B-4CA8-A9FB-942BA5D23CB4}" presName="firstComp" presStyleCnt="0"/>
      <dgm:spPr/>
    </dgm:pt>
    <dgm:pt modelId="{2BD0AE3E-A11F-436E-8923-9DDE4F12725A}" type="pres">
      <dgm:prSet presAssocID="{38A54302-619B-4CA8-A9FB-942BA5D23CB4}" presName="firstChild" presStyleLbl="bgAccFollowNode1" presStyleIdx="5" presStyleCnt="7"/>
      <dgm:spPr/>
      <dgm:t>
        <a:bodyPr/>
        <a:lstStyle/>
        <a:p>
          <a:endParaRPr lang="en-US"/>
        </a:p>
      </dgm:t>
    </dgm:pt>
    <dgm:pt modelId="{E6393EE9-EE73-40BD-B39F-4B3A1FAC88A2}" type="pres">
      <dgm:prSet presAssocID="{38A54302-619B-4CA8-A9FB-942BA5D23CB4}" presName="firstChildTx" presStyleLbl="bgAccFollow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C6A021-B7CC-48F1-A0BB-BB2F80097B1E}" type="pres">
      <dgm:prSet presAssocID="{3331A643-7874-49E0-A9DF-7EB1F07F0B6D}" presName="comp" presStyleCnt="0"/>
      <dgm:spPr/>
    </dgm:pt>
    <dgm:pt modelId="{886B53DC-68B5-4E4D-B2F7-20E15A74B4A3}" type="pres">
      <dgm:prSet presAssocID="{3331A643-7874-49E0-A9DF-7EB1F07F0B6D}" presName="child" presStyleLbl="bgAccFollowNode1" presStyleIdx="6" presStyleCnt="7"/>
      <dgm:spPr/>
      <dgm:t>
        <a:bodyPr/>
        <a:lstStyle/>
        <a:p>
          <a:endParaRPr lang="en-US"/>
        </a:p>
      </dgm:t>
    </dgm:pt>
    <dgm:pt modelId="{323AF395-6D18-4B32-9683-37FC32C8D518}" type="pres">
      <dgm:prSet presAssocID="{3331A643-7874-49E0-A9DF-7EB1F07F0B6D}" presName="childTx" presStyleLbl="bgAccFollow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1B982D-640D-4428-84EE-9D613A045E90}" type="pres">
      <dgm:prSet presAssocID="{38A54302-619B-4CA8-A9FB-942BA5D23CB4}" presName="negSpace" presStyleCnt="0"/>
      <dgm:spPr/>
    </dgm:pt>
    <dgm:pt modelId="{E92D3DA4-76A0-48D2-A7DD-AC14316FDDD2}" type="pres">
      <dgm:prSet presAssocID="{38A54302-619B-4CA8-A9FB-942BA5D23CB4}" presName="circle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CF755E93-0B2E-48D1-AE22-BB55DF8DACB3}" type="presOf" srcId="{DBDFA610-2C94-457D-8323-546AFE0AE7B3}" destId="{E985C0C3-50FE-4D93-93FB-0943B38324A7}" srcOrd="0" destOrd="0" presId="urn:microsoft.com/office/officeart/2005/8/layout/hList9"/>
    <dgm:cxn modelId="{9FBF818B-12FC-4907-B738-25B16EF0B1C0}" srcId="{38A54302-619B-4CA8-A9FB-942BA5D23CB4}" destId="{3331A643-7874-49E0-A9DF-7EB1F07F0B6D}" srcOrd="1" destOrd="0" parTransId="{8DE5301F-230A-48C1-B818-141FF315CA38}" sibTransId="{C8595B73-C004-418D-BD47-C77D10616F82}"/>
    <dgm:cxn modelId="{19344530-2644-47B7-B53E-A19F71093CEB}" type="presOf" srcId="{8C8BDCBF-AEEB-4AA4-A115-349119ABDC44}" destId="{EF474EEB-5CD0-4CBA-9DEC-E5E04024FDBD}" srcOrd="0" destOrd="0" presId="urn:microsoft.com/office/officeart/2005/8/layout/hList9"/>
    <dgm:cxn modelId="{D4146FCC-D5F5-42F0-815D-B8D181101635}" type="presOf" srcId="{3331A643-7874-49E0-A9DF-7EB1F07F0B6D}" destId="{323AF395-6D18-4B32-9683-37FC32C8D518}" srcOrd="1" destOrd="0" presId="urn:microsoft.com/office/officeart/2005/8/layout/hList9"/>
    <dgm:cxn modelId="{AB805AFA-C97C-4316-B675-04A7ACE61556}" type="presOf" srcId="{03494A3E-6427-4910-ABE5-CD7B3374FD30}" destId="{AD14081C-A8EF-48E2-A25F-C879EDB01178}" srcOrd="0" destOrd="0" presId="urn:microsoft.com/office/officeart/2005/8/layout/hList9"/>
    <dgm:cxn modelId="{37438CFF-490E-44C6-BE36-1277DDE4D612}" type="presOf" srcId="{97B5E67A-06AF-4E3F-802A-1E1DBE7EA130}" destId="{7690F060-F256-452B-AE5C-8CE004158FF4}" srcOrd="1" destOrd="0" presId="urn:microsoft.com/office/officeart/2005/8/layout/hList9"/>
    <dgm:cxn modelId="{9B0DA621-BD02-401F-9923-64374CDD3CBD}" type="presOf" srcId="{D3A7520E-55D1-450A-800E-4FD273FD678C}" destId="{2BD0AE3E-A11F-436E-8923-9DDE4F12725A}" srcOrd="0" destOrd="0" presId="urn:microsoft.com/office/officeart/2005/8/layout/hList9"/>
    <dgm:cxn modelId="{5460122B-AB02-4F41-B42E-25887060F871}" type="presOf" srcId="{A72A6976-7829-46A5-AD8A-B54AD6602525}" destId="{F699B801-AA41-495F-81B9-87E24AC5EE45}" srcOrd="0" destOrd="0" presId="urn:microsoft.com/office/officeart/2005/8/layout/hList9"/>
    <dgm:cxn modelId="{9ECCECB8-4806-48AB-ACBB-ACEA9CAC6698}" srcId="{DBDFA610-2C94-457D-8323-546AFE0AE7B3}" destId="{A72A6976-7829-46A5-AD8A-B54AD6602525}" srcOrd="0" destOrd="0" parTransId="{8FC7B367-C63B-414B-A856-C9299DE6297E}" sibTransId="{3E196217-7811-4C18-B2C4-A2B795D2E68C}"/>
    <dgm:cxn modelId="{8122BF7F-482A-403A-8456-B3620B7A363E}" srcId="{CA38CD35-4A46-4079-8D84-45371E3456B1}" destId="{03494A3E-6427-4910-ABE5-CD7B3374FD30}" srcOrd="1" destOrd="0" parTransId="{0CD682D6-AAEB-4A30-9070-409D8B69DB62}" sibTransId="{685CD16B-8C28-44CF-AB80-A6198EC25363}"/>
    <dgm:cxn modelId="{A4201513-7B9E-44FF-9890-C3C499104177}" srcId="{DBDFA610-2C94-457D-8323-546AFE0AE7B3}" destId="{97B5E67A-06AF-4E3F-802A-1E1DBE7EA130}" srcOrd="1" destOrd="0" parTransId="{F6C41395-7083-4BE5-8648-772BE077A7D9}" sibTransId="{24DB945A-C090-4096-ACC3-28E0BA74FFD9}"/>
    <dgm:cxn modelId="{8F472D14-F58A-4AA1-927C-6AFCCCECAAFA}" srcId="{D07F8832-3A57-453A-920B-80A14715D496}" destId="{38A54302-619B-4CA8-A9FB-942BA5D23CB4}" srcOrd="2" destOrd="0" parTransId="{E78F6F87-D65F-4E52-BF8A-5FB25950C9C4}" sibTransId="{69769B45-045E-416E-A1F3-C4031B3D126F}"/>
    <dgm:cxn modelId="{2B7EE9C6-E377-4033-97FD-046911F58F7B}" type="presOf" srcId="{03494A3E-6427-4910-ABE5-CD7B3374FD30}" destId="{4E22CC6C-AA99-4701-B1BE-40185FBAEF20}" srcOrd="1" destOrd="0" presId="urn:microsoft.com/office/officeart/2005/8/layout/hList9"/>
    <dgm:cxn modelId="{3669404A-D042-4282-9F37-A185A63EB0DA}" srcId="{D07F8832-3A57-453A-920B-80A14715D496}" destId="{DBDFA610-2C94-457D-8323-546AFE0AE7B3}" srcOrd="0" destOrd="0" parTransId="{69D81B1B-7BDF-45CA-A948-3BB336110B8B}" sibTransId="{AAE59790-5465-41D2-97D9-3E33D90A5079}"/>
    <dgm:cxn modelId="{675DCB65-1374-41B2-B27E-7C5728234BC4}" type="presOf" srcId="{3331A643-7874-49E0-A9DF-7EB1F07F0B6D}" destId="{886B53DC-68B5-4E4D-B2F7-20E15A74B4A3}" srcOrd="0" destOrd="0" presId="urn:microsoft.com/office/officeart/2005/8/layout/hList9"/>
    <dgm:cxn modelId="{A4076F43-A324-41F7-B808-43677DA7384F}" type="presOf" srcId="{08D742AF-426D-42EE-8CEE-D5BF1D3E3DBE}" destId="{B5BE2FA8-B676-4934-A70D-A17284213816}" srcOrd="0" destOrd="0" presId="urn:microsoft.com/office/officeart/2005/8/layout/hList9"/>
    <dgm:cxn modelId="{812B49DD-9B16-47C1-81E3-0C5CE0AF1562}" type="presOf" srcId="{D07F8832-3A57-453A-920B-80A14715D496}" destId="{CEDAE852-A4DA-4BB4-BD38-42BC01EA694F}" srcOrd="0" destOrd="0" presId="urn:microsoft.com/office/officeart/2005/8/layout/hList9"/>
    <dgm:cxn modelId="{A7B15484-572C-4290-BEF2-A56526F61213}" type="presOf" srcId="{8C8BDCBF-AEEB-4AA4-A115-349119ABDC44}" destId="{273519FB-8A18-4DB9-AA5B-1E86EB00B382}" srcOrd="1" destOrd="0" presId="urn:microsoft.com/office/officeart/2005/8/layout/hList9"/>
    <dgm:cxn modelId="{C7020091-8900-4DC8-93A3-CC5CDA8070B1}" type="presOf" srcId="{38A54302-619B-4CA8-A9FB-942BA5D23CB4}" destId="{E92D3DA4-76A0-48D2-A7DD-AC14316FDDD2}" srcOrd="0" destOrd="0" presId="urn:microsoft.com/office/officeart/2005/8/layout/hList9"/>
    <dgm:cxn modelId="{2DA2BF66-4EC3-46BA-B48A-5A10C2AF49EF}" srcId="{D07F8832-3A57-453A-920B-80A14715D496}" destId="{CA38CD35-4A46-4079-8D84-45371E3456B1}" srcOrd="1" destOrd="0" parTransId="{9E5E3B8A-ACF9-4C2B-86F6-4097C7AAB147}" sibTransId="{04790A06-3CA6-4AD7-9BC5-1E40CC8C65DF}"/>
    <dgm:cxn modelId="{8E4DFF02-DCD6-4153-A248-73AD7850E91E}" type="presOf" srcId="{A72A6976-7829-46A5-AD8A-B54AD6602525}" destId="{DD841B54-9C24-4F12-A3D0-52A820046C5D}" srcOrd="1" destOrd="0" presId="urn:microsoft.com/office/officeart/2005/8/layout/hList9"/>
    <dgm:cxn modelId="{2063752C-EB18-461D-AB65-575A7421D40D}" srcId="{CA38CD35-4A46-4079-8D84-45371E3456B1}" destId="{8C8BDCBF-AEEB-4AA4-A115-349119ABDC44}" srcOrd="0" destOrd="0" parTransId="{640AC612-EB00-4708-8A06-F6A3073F7DCF}" sibTransId="{9E9F0EA7-9A28-4E84-BEF8-2A6F390E7384}"/>
    <dgm:cxn modelId="{C9DC1EDF-8DCC-4ADF-AA2C-825F4504A782}" type="presOf" srcId="{08D742AF-426D-42EE-8CEE-D5BF1D3E3DBE}" destId="{FBBDEA66-D620-4FC4-873E-8C907AC1C791}" srcOrd="1" destOrd="0" presId="urn:microsoft.com/office/officeart/2005/8/layout/hList9"/>
    <dgm:cxn modelId="{241D8E0F-B10F-4AE0-A4AF-1513114B6481}" type="presOf" srcId="{CA38CD35-4A46-4079-8D84-45371E3456B1}" destId="{3E9AF297-14CB-4998-ACA7-16C2301508FA}" srcOrd="0" destOrd="0" presId="urn:microsoft.com/office/officeart/2005/8/layout/hList9"/>
    <dgm:cxn modelId="{8F6A0951-6500-4D7D-8DF1-A6836015364E}" srcId="{38A54302-619B-4CA8-A9FB-942BA5D23CB4}" destId="{D3A7520E-55D1-450A-800E-4FD273FD678C}" srcOrd="0" destOrd="0" parTransId="{4E973D06-78B3-4F39-A4D0-B9885404581B}" sibTransId="{9A96AA46-8547-4EF8-AC8F-B3FBF0A5FDDD}"/>
    <dgm:cxn modelId="{FC89C898-9E9F-4E64-A6AE-D17759A7A996}" type="presOf" srcId="{97B5E67A-06AF-4E3F-802A-1E1DBE7EA130}" destId="{4534CB5C-15FA-409B-B30D-7A304CEF1946}" srcOrd="0" destOrd="0" presId="urn:microsoft.com/office/officeart/2005/8/layout/hList9"/>
    <dgm:cxn modelId="{46621115-9FF6-40F2-A1AD-C5180BEA5AEA}" srcId="{DBDFA610-2C94-457D-8323-546AFE0AE7B3}" destId="{08D742AF-426D-42EE-8CEE-D5BF1D3E3DBE}" srcOrd="2" destOrd="0" parTransId="{11817983-687D-4110-92CD-1F5E8CBB7B20}" sibTransId="{82DE92C1-67F1-4FD9-B848-7C77D6829B82}"/>
    <dgm:cxn modelId="{3DE9F778-7BA2-4220-9323-097E48128C51}" type="presOf" srcId="{D3A7520E-55D1-450A-800E-4FD273FD678C}" destId="{E6393EE9-EE73-40BD-B39F-4B3A1FAC88A2}" srcOrd="1" destOrd="0" presId="urn:microsoft.com/office/officeart/2005/8/layout/hList9"/>
    <dgm:cxn modelId="{7C34FD82-7CC3-4819-9410-D5016AE494BD}" type="presParOf" srcId="{CEDAE852-A4DA-4BB4-BD38-42BC01EA694F}" destId="{D9EA4555-A6FA-4AF2-9111-CDC5EBD00252}" srcOrd="0" destOrd="0" presId="urn:microsoft.com/office/officeart/2005/8/layout/hList9"/>
    <dgm:cxn modelId="{0E20CB6D-D05B-46E7-8C81-06E60AE24CBA}" type="presParOf" srcId="{CEDAE852-A4DA-4BB4-BD38-42BC01EA694F}" destId="{2DEC6FB1-661D-4407-A100-8E687551AB9E}" srcOrd="1" destOrd="0" presId="urn:microsoft.com/office/officeart/2005/8/layout/hList9"/>
    <dgm:cxn modelId="{04F3906C-F40E-439A-94A4-852BAA2EBD5E}" type="presParOf" srcId="{2DEC6FB1-661D-4407-A100-8E687551AB9E}" destId="{5F24DDAF-1AEA-4C4A-B035-613D236116C6}" srcOrd="0" destOrd="0" presId="urn:microsoft.com/office/officeart/2005/8/layout/hList9"/>
    <dgm:cxn modelId="{5A95902C-51B6-4688-B9D6-B4DA931BA943}" type="presParOf" srcId="{2DEC6FB1-661D-4407-A100-8E687551AB9E}" destId="{60EA61C0-D0EF-4326-BFF6-BC445B24D651}" srcOrd="1" destOrd="0" presId="urn:microsoft.com/office/officeart/2005/8/layout/hList9"/>
    <dgm:cxn modelId="{857D14DE-9D82-40C0-A11E-2FF5A5F9BBE8}" type="presParOf" srcId="{60EA61C0-D0EF-4326-BFF6-BC445B24D651}" destId="{F699B801-AA41-495F-81B9-87E24AC5EE45}" srcOrd="0" destOrd="0" presId="urn:microsoft.com/office/officeart/2005/8/layout/hList9"/>
    <dgm:cxn modelId="{A101779F-8096-4E65-918C-32F24BA78E40}" type="presParOf" srcId="{60EA61C0-D0EF-4326-BFF6-BC445B24D651}" destId="{DD841B54-9C24-4F12-A3D0-52A820046C5D}" srcOrd="1" destOrd="0" presId="urn:microsoft.com/office/officeart/2005/8/layout/hList9"/>
    <dgm:cxn modelId="{4EBF48EB-0217-4F80-9223-B1C90EA73CEC}" type="presParOf" srcId="{2DEC6FB1-661D-4407-A100-8E687551AB9E}" destId="{81502C82-0473-4915-B79F-CF7796B44B1A}" srcOrd="2" destOrd="0" presId="urn:microsoft.com/office/officeart/2005/8/layout/hList9"/>
    <dgm:cxn modelId="{5F4240C8-0CE7-4492-A5AF-793D5B9935C0}" type="presParOf" srcId="{81502C82-0473-4915-B79F-CF7796B44B1A}" destId="{4534CB5C-15FA-409B-B30D-7A304CEF1946}" srcOrd="0" destOrd="0" presId="urn:microsoft.com/office/officeart/2005/8/layout/hList9"/>
    <dgm:cxn modelId="{9C093062-8553-442A-B0C9-5280597E53E3}" type="presParOf" srcId="{81502C82-0473-4915-B79F-CF7796B44B1A}" destId="{7690F060-F256-452B-AE5C-8CE004158FF4}" srcOrd="1" destOrd="0" presId="urn:microsoft.com/office/officeart/2005/8/layout/hList9"/>
    <dgm:cxn modelId="{BE0FA814-B269-4C12-952B-709B068BB567}" type="presParOf" srcId="{2DEC6FB1-661D-4407-A100-8E687551AB9E}" destId="{F02F5941-0BAE-47CA-95BB-62EFD6F8ECE6}" srcOrd="3" destOrd="0" presId="urn:microsoft.com/office/officeart/2005/8/layout/hList9"/>
    <dgm:cxn modelId="{77D5DE61-FAE0-4E00-A775-11C465C38028}" type="presParOf" srcId="{F02F5941-0BAE-47CA-95BB-62EFD6F8ECE6}" destId="{B5BE2FA8-B676-4934-A70D-A17284213816}" srcOrd="0" destOrd="0" presId="urn:microsoft.com/office/officeart/2005/8/layout/hList9"/>
    <dgm:cxn modelId="{964670B7-F159-4C51-A8B0-C974D2A6F060}" type="presParOf" srcId="{F02F5941-0BAE-47CA-95BB-62EFD6F8ECE6}" destId="{FBBDEA66-D620-4FC4-873E-8C907AC1C791}" srcOrd="1" destOrd="0" presId="urn:microsoft.com/office/officeart/2005/8/layout/hList9"/>
    <dgm:cxn modelId="{AB49ED62-70EB-49A4-B928-2680D5448171}" type="presParOf" srcId="{CEDAE852-A4DA-4BB4-BD38-42BC01EA694F}" destId="{1C39EC93-97E8-45D5-B214-3B5CC6992A00}" srcOrd="2" destOrd="0" presId="urn:microsoft.com/office/officeart/2005/8/layout/hList9"/>
    <dgm:cxn modelId="{C9B0F7CB-C97E-4684-89A4-8F96A996FF6D}" type="presParOf" srcId="{CEDAE852-A4DA-4BB4-BD38-42BC01EA694F}" destId="{E985C0C3-50FE-4D93-93FB-0943B38324A7}" srcOrd="3" destOrd="0" presId="urn:microsoft.com/office/officeart/2005/8/layout/hList9"/>
    <dgm:cxn modelId="{26DF096B-E087-4BD0-AB39-4091FC4015BB}" type="presParOf" srcId="{CEDAE852-A4DA-4BB4-BD38-42BC01EA694F}" destId="{BE5E9AD0-5168-4C42-ABE9-812DC6589A7E}" srcOrd="4" destOrd="0" presId="urn:microsoft.com/office/officeart/2005/8/layout/hList9"/>
    <dgm:cxn modelId="{66C70DEC-D691-49B2-A67A-FFDA5EC82BE5}" type="presParOf" srcId="{CEDAE852-A4DA-4BB4-BD38-42BC01EA694F}" destId="{1271CC96-5013-49B6-98D5-0017B3716854}" srcOrd="5" destOrd="0" presId="urn:microsoft.com/office/officeart/2005/8/layout/hList9"/>
    <dgm:cxn modelId="{9797DDC3-DDBA-4AB2-980A-9BFF93E8028F}" type="presParOf" srcId="{CEDAE852-A4DA-4BB4-BD38-42BC01EA694F}" destId="{8EB971E4-B8F4-4585-A1D4-581A36D6708A}" srcOrd="6" destOrd="0" presId="urn:microsoft.com/office/officeart/2005/8/layout/hList9"/>
    <dgm:cxn modelId="{199779F7-9B36-4D01-8605-DC2713E47E34}" type="presParOf" srcId="{8EB971E4-B8F4-4585-A1D4-581A36D6708A}" destId="{8CE2449A-915E-47B1-B052-E54A4C31B8C3}" srcOrd="0" destOrd="0" presId="urn:microsoft.com/office/officeart/2005/8/layout/hList9"/>
    <dgm:cxn modelId="{7B694F45-8190-4B3F-9B22-FA745B63C406}" type="presParOf" srcId="{8EB971E4-B8F4-4585-A1D4-581A36D6708A}" destId="{38F9F4E3-9BB9-4C47-83DB-DCA699BD7F66}" srcOrd="1" destOrd="0" presId="urn:microsoft.com/office/officeart/2005/8/layout/hList9"/>
    <dgm:cxn modelId="{787B5606-BF14-4AF0-BFC7-CAF9C38A607C}" type="presParOf" srcId="{38F9F4E3-9BB9-4C47-83DB-DCA699BD7F66}" destId="{EF474EEB-5CD0-4CBA-9DEC-E5E04024FDBD}" srcOrd="0" destOrd="0" presId="urn:microsoft.com/office/officeart/2005/8/layout/hList9"/>
    <dgm:cxn modelId="{813FA727-B3C1-4825-A0B3-93A00499C7F4}" type="presParOf" srcId="{38F9F4E3-9BB9-4C47-83DB-DCA699BD7F66}" destId="{273519FB-8A18-4DB9-AA5B-1E86EB00B382}" srcOrd="1" destOrd="0" presId="urn:microsoft.com/office/officeart/2005/8/layout/hList9"/>
    <dgm:cxn modelId="{EAB59F92-75DB-41F9-B124-E63BDC72EE3F}" type="presParOf" srcId="{8EB971E4-B8F4-4585-A1D4-581A36D6708A}" destId="{C6AE124E-69A1-45ED-9F65-7A2A52AD5D83}" srcOrd="2" destOrd="0" presId="urn:microsoft.com/office/officeart/2005/8/layout/hList9"/>
    <dgm:cxn modelId="{443F80A9-5FAB-42A1-9008-B96001F5703C}" type="presParOf" srcId="{C6AE124E-69A1-45ED-9F65-7A2A52AD5D83}" destId="{AD14081C-A8EF-48E2-A25F-C879EDB01178}" srcOrd="0" destOrd="0" presId="urn:microsoft.com/office/officeart/2005/8/layout/hList9"/>
    <dgm:cxn modelId="{F632F877-4D73-4663-8C8A-0289B75A2612}" type="presParOf" srcId="{C6AE124E-69A1-45ED-9F65-7A2A52AD5D83}" destId="{4E22CC6C-AA99-4701-B1BE-40185FBAEF20}" srcOrd="1" destOrd="0" presId="urn:microsoft.com/office/officeart/2005/8/layout/hList9"/>
    <dgm:cxn modelId="{BDA02560-FD68-4B50-AB5A-7258B792B77F}" type="presParOf" srcId="{CEDAE852-A4DA-4BB4-BD38-42BC01EA694F}" destId="{3B17C9B7-6B1E-4DE4-AC00-506B24C5A004}" srcOrd="7" destOrd="0" presId="urn:microsoft.com/office/officeart/2005/8/layout/hList9"/>
    <dgm:cxn modelId="{A1A27B13-5A34-43B5-9E9E-721687E1F04E}" type="presParOf" srcId="{CEDAE852-A4DA-4BB4-BD38-42BC01EA694F}" destId="{3E9AF297-14CB-4998-ACA7-16C2301508FA}" srcOrd="8" destOrd="0" presId="urn:microsoft.com/office/officeart/2005/8/layout/hList9"/>
    <dgm:cxn modelId="{287B4EB2-80E3-4FA7-875E-CBF964F85D48}" type="presParOf" srcId="{CEDAE852-A4DA-4BB4-BD38-42BC01EA694F}" destId="{6D35A2BC-CEFD-4A3D-93CC-348002D34AED}" srcOrd="9" destOrd="0" presId="urn:microsoft.com/office/officeart/2005/8/layout/hList9"/>
    <dgm:cxn modelId="{855A310C-7735-4F07-BD06-537F67CBFC45}" type="presParOf" srcId="{CEDAE852-A4DA-4BB4-BD38-42BC01EA694F}" destId="{57B91B19-1EBE-49EA-B62D-3BA99953B856}" srcOrd="10" destOrd="0" presId="urn:microsoft.com/office/officeart/2005/8/layout/hList9"/>
    <dgm:cxn modelId="{985BE1F1-94B0-43C2-98BB-9C3FD1890F8C}" type="presParOf" srcId="{CEDAE852-A4DA-4BB4-BD38-42BC01EA694F}" destId="{DF114F76-5077-4B9D-B91A-7802B7073E7C}" srcOrd="11" destOrd="0" presId="urn:microsoft.com/office/officeart/2005/8/layout/hList9"/>
    <dgm:cxn modelId="{8BBF1EA3-C750-4EE4-9821-E08AEBEFD12A}" type="presParOf" srcId="{DF114F76-5077-4B9D-B91A-7802B7073E7C}" destId="{DEE67050-DBA4-45DA-B542-FBAD6BDF0EDA}" srcOrd="0" destOrd="0" presId="urn:microsoft.com/office/officeart/2005/8/layout/hList9"/>
    <dgm:cxn modelId="{E7910915-4137-4080-9595-26E05ED0AA4D}" type="presParOf" srcId="{DF114F76-5077-4B9D-B91A-7802B7073E7C}" destId="{FE922773-3DB9-4D36-B7AE-CB5E38C29E23}" srcOrd="1" destOrd="0" presId="urn:microsoft.com/office/officeart/2005/8/layout/hList9"/>
    <dgm:cxn modelId="{61BAC3D0-8C77-4463-8268-294F2900AE84}" type="presParOf" srcId="{FE922773-3DB9-4D36-B7AE-CB5E38C29E23}" destId="{2BD0AE3E-A11F-436E-8923-9DDE4F12725A}" srcOrd="0" destOrd="0" presId="urn:microsoft.com/office/officeart/2005/8/layout/hList9"/>
    <dgm:cxn modelId="{BB6256B9-B942-4038-9EAD-FE538123C05F}" type="presParOf" srcId="{FE922773-3DB9-4D36-B7AE-CB5E38C29E23}" destId="{E6393EE9-EE73-40BD-B39F-4B3A1FAC88A2}" srcOrd="1" destOrd="0" presId="urn:microsoft.com/office/officeart/2005/8/layout/hList9"/>
    <dgm:cxn modelId="{47B6243A-3E15-4F29-AA3D-836C31F6E0F4}" type="presParOf" srcId="{DF114F76-5077-4B9D-B91A-7802B7073E7C}" destId="{F1C6A021-B7CC-48F1-A0BB-BB2F80097B1E}" srcOrd="2" destOrd="0" presId="urn:microsoft.com/office/officeart/2005/8/layout/hList9"/>
    <dgm:cxn modelId="{F934596E-C0CA-4F79-BC1C-3E1FD6CEE707}" type="presParOf" srcId="{F1C6A021-B7CC-48F1-A0BB-BB2F80097B1E}" destId="{886B53DC-68B5-4E4D-B2F7-20E15A74B4A3}" srcOrd="0" destOrd="0" presId="urn:microsoft.com/office/officeart/2005/8/layout/hList9"/>
    <dgm:cxn modelId="{2F22F5C5-6D59-4A72-9ACB-BC76782D0EC4}" type="presParOf" srcId="{F1C6A021-B7CC-48F1-A0BB-BB2F80097B1E}" destId="{323AF395-6D18-4B32-9683-37FC32C8D518}" srcOrd="1" destOrd="0" presId="urn:microsoft.com/office/officeart/2005/8/layout/hList9"/>
    <dgm:cxn modelId="{9B19D397-1238-4805-849E-C51CED6E2EAB}" type="presParOf" srcId="{CEDAE852-A4DA-4BB4-BD38-42BC01EA694F}" destId="{F11B982D-640D-4428-84EE-9D613A045E90}" srcOrd="12" destOrd="0" presId="urn:microsoft.com/office/officeart/2005/8/layout/hList9"/>
    <dgm:cxn modelId="{112BED1D-3A45-468E-B811-0BA9E05821B5}" type="presParOf" srcId="{CEDAE852-A4DA-4BB4-BD38-42BC01EA694F}" destId="{E92D3DA4-76A0-48D2-A7DD-AC14316FDDD2}" srcOrd="1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773864-20E7-4A80-9CE9-6206B8C9A800}">
      <dsp:nvSpPr>
        <dsp:cNvPr id="0" name=""/>
        <dsp:cNvSpPr/>
      </dsp:nvSpPr>
      <dsp:spPr>
        <a:xfrm>
          <a:off x="720823" y="0"/>
          <a:ext cx="4391000" cy="4391000"/>
        </a:xfrm>
        <a:prstGeom prst="quadArrow">
          <a:avLst>
            <a:gd name="adj1" fmla="val 2000"/>
            <a:gd name="adj2" fmla="val 4000"/>
            <a:gd name="adj3" fmla="val 5000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26AE0AEA-F587-4564-8229-AB434BE8E6B5}">
      <dsp:nvSpPr>
        <dsp:cNvPr id="0" name=""/>
        <dsp:cNvSpPr/>
      </dsp:nvSpPr>
      <dsp:spPr>
        <a:xfrm>
          <a:off x="1006239" y="285415"/>
          <a:ext cx="1756400" cy="17564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>
              <a:latin typeface="+mj-lt"/>
            </a:rPr>
            <a:t>1. Strategické HR</a:t>
          </a:r>
          <a:endParaRPr lang="cs-CZ" sz="1900" kern="1200" dirty="0">
            <a:latin typeface="+mj-lt"/>
          </a:endParaRPr>
        </a:p>
      </dsp:txBody>
      <dsp:txXfrm>
        <a:off x="1091979" y="371155"/>
        <a:ext cx="1584920" cy="1584920"/>
      </dsp:txXfrm>
    </dsp:sp>
    <dsp:sp modelId="{0D671700-D58C-489D-B204-9D312A723F75}">
      <dsp:nvSpPr>
        <dsp:cNvPr id="0" name=""/>
        <dsp:cNvSpPr/>
      </dsp:nvSpPr>
      <dsp:spPr>
        <a:xfrm>
          <a:off x="3070009" y="285415"/>
          <a:ext cx="1756400" cy="17564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>
              <a:latin typeface="+mj-lt"/>
            </a:rPr>
            <a:t>2. Řízení transformace a změny</a:t>
          </a:r>
          <a:endParaRPr lang="cs-CZ" sz="1900" kern="1200" dirty="0">
            <a:latin typeface="+mj-lt"/>
          </a:endParaRPr>
        </a:p>
      </dsp:txBody>
      <dsp:txXfrm>
        <a:off x="3155749" y="371155"/>
        <a:ext cx="1584920" cy="1584920"/>
      </dsp:txXfrm>
    </dsp:sp>
    <dsp:sp modelId="{DFD4EEEF-21E2-4972-88DD-895EB158DE3D}">
      <dsp:nvSpPr>
        <dsp:cNvPr id="0" name=""/>
        <dsp:cNvSpPr/>
      </dsp:nvSpPr>
      <dsp:spPr>
        <a:xfrm>
          <a:off x="1006239" y="2349185"/>
          <a:ext cx="1756400" cy="17564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>
              <a:latin typeface="+mj-lt"/>
            </a:rPr>
            <a:t>3. Řízení firemní infrastruktury</a:t>
          </a:r>
          <a:endParaRPr lang="cs-CZ" sz="1900" kern="1200" dirty="0">
            <a:latin typeface="+mj-lt"/>
          </a:endParaRPr>
        </a:p>
      </dsp:txBody>
      <dsp:txXfrm>
        <a:off x="1091979" y="2434925"/>
        <a:ext cx="1584920" cy="1584920"/>
      </dsp:txXfrm>
    </dsp:sp>
    <dsp:sp modelId="{EAC253AF-579B-4DB1-8DEA-B291746F9F86}">
      <dsp:nvSpPr>
        <dsp:cNvPr id="0" name=""/>
        <dsp:cNvSpPr/>
      </dsp:nvSpPr>
      <dsp:spPr>
        <a:xfrm>
          <a:off x="3070009" y="2349185"/>
          <a:ext cx="1756400" cy="17564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>
              <a:latin typeface="+mj-lt"/>
            </a:rPr>
            <a:t>4. Řízení přínosu pracovníků</a:t>
          </a:r>
          <a:endParaRPr lang="cs-CZ" sz="1900" kern="1200" dirty="0">
            <a:latin typeface="+mj-lt"/>
          </a:endParaRPr>
        </a:p>
      </dsp:txBody>
      <dsp:txXfrm>
        <a:off x="3155749" y="2434925"/>
        <a:ext cx="1584920" cy="15849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0498D5-5CBD-4AFB-A1BE-806071D82D5F}">
      <dsp:nvSpPr>
        <dsp:cNvPr id="0" name=""/>
        <dsp:cNvSpPr/>
      </dsp:nvSpPr>
      <dsp:spPr>
        <a:xfrm rot="16200000">
          <a:off x="954106" y="-954106"/>
          <a:ext cx="2448272" cy="4356484"/>
        </a:xfrm>
        <a:prstGeom prst="round1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85000"/>
            </a:lnSpc>
            <a:spcBef>
              <a:spcPct val="0"/>
            </a:spcBef>
            <a:spcAft>
              <a:spcPts val="300"/>
            </a:spcAft>
          </a:pPr>
          <a:r>
            <a:rPr lang="cs-CZ" sz="2400" b="0" kern="1200" dirty="0" smtClean="0"/>
            <a:t>Podpora business strategie</a:t>
          </a:r>
        </a:p>
        <a:p>
          <a:pPr lvl="0" algn="ctr" defTabSz="1066800">
            <a:lnSpc>
              <a:spcPct val="85000"/>
            </a:lnSpc>
            <a:spcBef>
              <a:spcPct val="0"/>
            </a:spcBef>
            <a:spcAft>
              <a:spcPts val="300"/>
            </a:spcAft>
          </a:pPr>
          <a:r>
            <a:rPr lang="cs-CZ" sz="2400" b="0" kern="1200" dirty="0" smtClean="0"/>
            <a:t>Diagnostika organizace</a:t>
          </a:r>
        </a:p>
        <a:p>
          <a:pPr lvl="0" algn="ctr" defTabSz="1066800">
            <a:lnSpc>
              <a:spcPct val="85000"/>
            </a:lnSpc>
            <a:spcBef>
              <a:spcPct val="0"/>
            </a:spcBef>
            <a:spcAft>
              <a:spcPts val="300"/>
            </a:spcAft>
          </a:pPr>
          <a:r>
            <a:rPr lang="cs-CZ" sz="2400" b="0" kern="1200" dirty="0" smtClean="0"/>
            <a:t>HR marketing</a:t>
          </a:r>
        </a:p>
      </dsp:txBody>
      <dsp:txXfrm rot="5400000">
        <a:off x="-1" y="1"/>
        <a:ext cx="4356484" cy="1836204"/>
      </dsp:txXfrm>
    </dsp:sp>
    <dsp:sp modelId="{BDDAD210-0D94-4066-BD4A-8530D3C64828}">
      <dsp:nvSpPr>
        <dsp:cNvPr id="0" name=""/>
        <dsp:cNvSpPr/>
      </dsp:nvSpPr>
      <dsp:spPr>
        <a:xfrm>
          <a:off x="4356484" y="0"/>
          <a:ext cx="4356484" cy="2448272"/>
        </a:xfrm>
        <a:prstGeom prst="round1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85000"/>
            </a:lnSpc>
            <a:spcBef>
              <a:spcPct val="0"/>
            </a:spcBef>
            <a:spcAft>
              <a:spcPts val="300"/>
            </a:spcAft>
          </a:pPr>
          <a:r>
            <a:rPr lang="cs-CZ" sz="2400" b="0" kern="1200" dirty="0" smtClean="0"/>
            <a:t>Transformační řízení</a:t>
          </a:r>
        </a:p>
        <a:p>
          <a:pPr lvl="0" algn="ctr" defTabSz="1066800">
            <a:lnSpc>
              <a:spcPct val="85000"/>
            </a:lnSpc>
            <a:spcBef>
              <a:spcPct val="0"/>
            </a:spcBef>
            <a:spcAft>
              <a:spcPts val="300"/>
            </a:spcAft>
          </a:pPr>
          <a:r>
            <a:rPr lang="cs-CZ" sz="2400" b="0" kern="1200" dirty="0" smtClean="0"/>
            <a:t>Definice hodnot</a:t>
          </a:r>
        </a:p>
        <a:p>
          <a:pPr lvl="0" algn="ctr" defTabSz="1066800">
            <a:lnSpc>
              <a:spcPct val="85000"/>
            </a:lnSpc>
            <a:spcBef>
              <a:spcPct val="0"/>
            </a:spcBef>
            <a:spcAft>
              <a:spcPts val="300"/>
            </a:spcAft>
          </a:pPr>
          <a:r>
            <a:rPr lang="cs-CZ" sz="2400" b="0" kern="1200" dirty="0" smtClean="0"/>
            <a:t>Tvorba kompetenčního modelu</a:t>
          </a:r>
        </a:p>
        <a:p>
          <a:pPr lvl="0" algn="ctr" defTabSz="1066800">
            <a:lnSpc>
              <a:spcPct val="85000"/>
            </a:lnSpc>
            <a:spcBef>
              <a:spcPct val="0"/>
            </a:spcBef>
            <a:spcAft>
              <a:spcPts val="300"/>
            </a:spcAft>
          </a:pPr>
          <a:r>
            <a:rPr lang="cs-CZ" sz="2400" b="0" kern="1200" dirty="0" smtClean="0"/>
            <a:t>Redesign systému</a:t>
          </a:r>
        </a:p>
        <a:p>
          <a:pPr lvl="0" algn="ctr" defTabSz="1066800">
            <a:lnSpc>
              <a:spcPct val="85000"/>
            </a:lnSpc>
            <a:spcBef>
              <a:spcPct val="0"/>
            </a:spcBef>
            <a:spcAft>
              <a:spcPts val="300"/>
            </a:spcAft>
          </a:pPr>
          <a:r>
            <a:rPr lang="cs-CZ" sz="2400" b="0" kern="1200" dirty="0" smtClean="0"/>
            <a:t>Dlouhodobý rozvoj týmů</a:t>
          </a:r>
        </a:p>
      </dsp:txBody>
      <dsp:txXfrm>
        <a:off x="4356484" y="0"/>
        <a:ext cx="4356484" cy="1836204"/>
      </dsp:txXfrm>
    </dsp:sp>
    <dsp:sp modelId="{DE42EFD0-0D23-48B9-ADDF-2C89083CF701}">
      <dsp:nvSpPr>
        <dsp:cNvPr id="0" name=""/>
        <dsp:cNvSpPr/>
      </dsp:nvSpPr>
      <dsp:spPr>
        <a:xfrm rot="10800000">
          <a:off x="0" y="2448272"/>
          <a:ext cx="4356484" cy="2448272"/>
        </a:xfrm>
        <a:prstGeom prst="round1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85000"/>
            </a:lnSpc>
            <a:spcBef>
              <a:spcPct val="0"/>
            </a:spcBef>
            <a:spcAft>
              <a:spcPts val="300"/>
            </a:spcAft>
          </a:pPr>
          <a:endParaRPr lang="cs-CZ" sz="2400" b="0" kern="1200" dirty="0" smtClean="0"/>
        </a:p>
        <a:p>
          <a:pPr lvl="0" algn="ctr" defTabSz="1066800">
            <a:lnSpc>
              <a:spcPct val="85000"/>
            </a:lnSpc>
            <a:spcBef>
              <a:spcPct val="0"/>
            </a:spcBef>
            <a:spcAft>
              <a:spcPts val="300"/>
            </a:spcAft>
          </a:pPr>
          <a:r>
            <a:rPr lang="cs-CZ" sz="2400" b="0" kern="1200" dirty="0" smtClean="0"/>
            <a:t>Výběr</a:t>
          </a:r>
        </a:p>
        <a:p>
          <a:pPr lvl="0" algn="ctr" defTabSz="1066800">
            <a:lnSpc>
              <a:spcPct val="85000"/>
            </a:lnSpc>
            <a:spcBef>
              <a:spcPct val="0"/>
            </a:spcBef>
            <a:spcAft>
              <a:spcPts val="300"/>
            </a:spcAft>
          </a:pPr>
          <a:r>
            <a:rPr lang="cs-CZ" sz="2400" b="0" kern="1200" dirty="0" smtClean="0"/>
            <a:t>Vzdělávání a rozvoj</a:t>
          </a:r>
        </a:p>
        <a:p>
          <a:pPr lvl="0" algn="ctr" defTabSz="1066800">
            <a:lnSpc>
              <a:spcPct val="85000"/>
            </a:lnSpc>
            <a:spcBef>
              <a:spcPct val="0"/>
            </a:spcBef>
            <a:spcAft>
              <a:spcPts val="300"/>
            </a:spcAft>
          </a:pPr>
          <a:r>
            <a:rPr lang="cs-CZ" sz="2400" b="0" kern="1200" dirty="0" smtClean="0"/>
            <a:t>Odměňování</a:t>
          </a:r>
        </a:p>
        <a:p>
          <a:pPr lvl="0" algn="ctr" defTabSz="1066800">
            <a:lnSpc>
              <a:spcPct val="85000"/>
            </a:lnSpc>
            <a:spcBef>
              <a:spcPct val="0"/>
            </a:spcBef>
            <a:spcAft>
              <a:spcPts val="300"/>
            </a:spcAft>
          </a:pPr>
          <a:r>
            <a:rPr lang="cs-CZ" sz="2400" b="0" kern="1200" dirty="0" smtClean="0"/>
            <a:t>Plánování kariéry</a:t>
          </a:r>
        </a:p>
        <a:p>
          <a:pPr lvl="0" algn="ctr" defTabSz="1066800">
            <a:lnSpc>
              <a:spcPct val="85000"/>
            </a:lnSpc>
            <a:spcBef>
              <a:spcPct val="0"/>
            </a:spcBef>
            <a:spcAft>
              <a:spcPts val="300"/>
            </a:spcAft>
          </a:pPr>
          <a:r>
            <a:rPr lang="cs-CZ" sz="2400" b="0" kern="1200" dirty="0" smtClean="0"/>
            <a:t>Zaměstnanecké výhody</a:t>
          </a:r>
        </a:p>
        <a:p>
          <a:pPr lvl="0" algn="ctr" defTabSz="1066800">
            <a:lnSpc>
              <a:spcPct val="85000"/>
            </a:lnSpc>
            <a:spcBef>
              <a:spcPct val="0"/>
            </a:spcBef>
            <a:spcAft>
              <a:spcPts val="300"/>
            </a:spcAft>
          </a:pPr>
          <a:endParaRPr lang="cs-CZ" sz="2400" b="0" kern="1200" dirty="0" smtClean="0"/>
        </a:p>
      </dsp:txBody>
      <dsp:txXfrm rot="10800000">
        <a:off x="0" y="3060339"/>
        <a:ext cx="4356484" cy="1836204"/>
      </dsp:txXfrm>
    </dsp:sp>
    <dsp:sp modelId="{F7DB7F1B-DB54-4324-8924-0AE13613DAB2}">
      <dsp:nvSpPr>
        <dsp:cNvPr id="0" name=""/>
        <dsp:cNvSpPr/>
      </dsp:nvSpPr>
      <dsp:spPr>
        <a:xfrm rot="5400000">
          <a:off x="5310590" y="1494166"/>
          <a:ext cx="2448272" cy="4356484"/>
        </a:xfrm>
        <a:prstGeom prst="round1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85000"/>
            </a:lnSpc>
            <a:spcBef>
              <a:spcPct val="0"/>
            </a:spcBef>
            <a:spcAft>
              <a:spcPts val="300"/>
            </a:spcAft>
          </a:pPr>
          <a:r>
            <a:rPr lang="cs-CZ" sz="2400" b="0" kern="1200" dirty="0" smtClean="0"/>
            <a:t>Tvorba společného domu</a:t>
          </a:r>
        </a:p>
        <a:p>
          <a:pPr lvl="0" algn="ctr" defTabSz="1066800">
            <a:lnSpc>
              <a:spcPct val="85000"/>
            </a:lnSpc>
            <a:spcBef>
              <a:spcPct val="0"/>
            </a:spcBef>
            <a:spcAft>
              <a:spcPts val="300"/>
            </a:spcAft>
          </a:pPr>
          <a:r>
            <a:rPr lang="cs-CZ" sz="2400" b="0" kern="1200" dirty="0" smtClean="0"/>
            <a:t>Knowledge management</a:t>
          </a:r>
        </a:p>
        <a:p>
          <a:pPr lvl="0" algn="ctr" defTabSz="1066800">
            <a:lnSpc>
              <a:spcPct val="85000"/>
            </a:lnSpc>
            <a:spcBef>
              <a:spcPct val="0"/>
            </a:spcBef>
            <a:spcAft>
              <a:spcPts val="300"/>
            </a:spcAft>
          </a:pPr>
          <a:r>
            <a:rPr lang="cs-CZ" sz="2400" b="0" kern="1200" dirty="0" smtClean="0"/>
            <a:t>Zpětná vazba</a:t>
          </a:r>
        </a:p>
        <a:p>
          <a:pPr lvl="0" algn="ctr" defTabSz="1066800">
            <a:lnSpc>
              <a:spcPct val="85000"/>
            </a:lnSpc>
            <a:spcBef>
              <a:spcPct val="0"/>
            </a:spcBef>
            <a:spcAft>
              <a:spcPts val="300"/>
            </a:spcAft>
          </a:pPr>
          <a:r>
            <a:rPr lang="cs-CZ" sz="2400" b="0" kern="1200" dirty="0" smtClean="0"/>
            <a:t>Koučování</a:t>
          </a:r>
          <a:endParaRPr lang="cs-CZ" sz="2400" b="0" kern="1200" dirty="0"/>
        </a:p>
      </dsp:txBody>
      <dsp:txXfrm rot="-5400000">
        <a:off x="4356484" y="3060339"/>
        <a:ext cx="4356484" cy="1836204"/>
      </dsp:txXfrm>
    </dsp:sp>
    <dsp:sp modelId="{3EB6535A-04B5-4096-8C6B-98E092E9B897}">
      <dsp:nvSpPr>
        <dsp:cNvPr id="0" name=""/>
        <dsp:cNvSpPr/>
      </dsp:nvSpPr>
      <dsp:spPr>
        <a:xfrm>
          <a:off x="3816415" y="2376268"/>
          <a:ext cx="871288" cy="459051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Role </a:t>
          </a:r>
          <a:endParaRPr lang="cs-CZ" sz="2000" kern="1200" dirty="0"/>
        </a:p>
      </dsp:txBody>
      <dsp:txXfrm>
        <a:off x="3838824" y="2398677"/>
        <a:ext cx="826470" cy="4142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411D38-9CF6-4912-B299-0368D1F451BD}">
      <dsp:nvSpPr>
        <dsp:cNvPr id="0" name=""/>
        <dsp:cNvSpPr/>
      </dsp:nvSpPr>
      <dsp:spPr>
        <a:xfrm>
          <a:off x="3348146" y="2069275"/>
          <a:ext cx="1980163" cy="174790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HR manažer</a:t>
          </a:r>
          <a:endParaRPr lang="cs-CZ" sz="3200" kern="1200" dirty="0"/>
        </a:p>
      </dsp:txBody>
      <dsp:txXfrm>
        <a:off x="3638134" y="2325250"/>
        <a:ext cx="1400187" cy="1235957"/>
      </dsp:txXfrm>
    </dsp:sp>
    <dsp:sp modelId="{9CA50A6D-6A57-40B4-9EB2-3A9942D2A71D}">
      <dsp:nvSpPr>
        <dsp:cNvPr id="0" name=""/>
        <dsp:cNvSpPr/>
      </dsp:nvSpPr>
      <dsp:spPr>
        <a:xfrm rot="16200000">
          <a:off x="4230376" y="1609009"/>
          <a:ext cx="215702" cy="52575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/>
        </a:p>
      </dsp:txBody>
      <dsp:txXfrm>
        <a:off x="4262732" y="1746516"/>
        <a:ext cx="150991" cy="315453"/>
      </dsp:txXfrm>
    </dsp:sp>
    <dsp:sp modelId="{3EA463D1-9CA5-4954-8826-AAF8A21E2093}">
      <dsp:nvSpPr>
        <dsp:cNvPr id="0" name=""/>
        <dsp:cNvSpPr/>
      </dsp:nvSpPr>
      <dsp:spPr>
        <a:xfrm>
          <a:off x="3334482" y="-109738"/>
          <a:ext cx="2007490" cy="177202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HR administrátor</a:t>
          </a:r>
          <a:endParaRPr lang="cs-CZ" sz="2400" kern="1200" dirty="0"/>
        </a:p>
      </dsp:txBody>
      <dsp:txXfrm>
        <a:off x="3628472" y="149770"/>
        <a:ext cx="1419510" cy="1253013"/>
      </dsp:txXfrm>
    </dsp:sp>
    <dsp:sp modelId="{6C08A884-F057-4B7B-ADFC-43C2A8AEEFF1}">
      <dsp:nvSpPr>
        <dsp:cNvPr id="0" name=""/>
        <dsp:cNvSpPr/>
      </dsp:nvSpPr>
      <dsp:spPr>
        <a:xfrm rot="20520000">
          <a:off x="5306531" y="2348547"/>
          <a:ext cx="105772" cy="52575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/>
        </a:p>
      </dsp:txBody>
      <dsp:txXfrm>
        <a:off x="5307308" y="2458601"/>
        <a:ext cx="74040" cy="315453"/>
      </dsp:txXfrm>
    </dsp:sp>
    <dsp:sp modelId="{D54FA991-9DD6-4723-82A7-6C9BB8AD3C41}">
      <dsp:nvSpPr>
        <dsp:cNvPr id="0" name=""/>
        <dsp:cNvSpPr/>
      </dsp:nvSpPr>
      <dsp:spPr>
        <a:xfrm>
          <a:off x="5395378" y="1387589"/>
          <a:ext cx="2007490" cy="177202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Recruitment</a:t>
          </a:r>
          <a:endParaRPr lang="cs-CZ" sz="2400" kern="1200" dirty="0"/>
        </a:p>
      </dsp:txBody>
      <dsp:txXfrm>
        <a:off x="5689368" y="1647097"/>
        <a:ext cx="1419510" cy="1253013"/>
      </dsp:txXfrm>
    </dsp:sp>
    <dsp:sp modelId="{AE3DEDB0-E80C-46C8-B7DA-5C43CCB37786}">
      <dsp:nvSpPr>
        <dsp:cNvPr id="0" name=""/>
        <dsp:cNvSpPr/>
      </dsp:nvSpPr>
      <dsp:spPr>
        <a:xfrm rot="3240000">
          <a:off x="4879459" y="3547752"/>
          <a:ext cx="177944" cy="52575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/>
        </a:p>
      </dsp:txBody>
      <dsp:txXfrm>
        <a:off x="4890462" y="3631309"/>
        <a:ext cx="124561" cy="315453"/>
      </dsp:txXfrm>
    </dsp:sp>
    <dsp:sp modelId="{84D69937-2825-40C0-9D07-F84B3D8DEFA0}">
      <dsp:nvSpPr>
        <dsp:cNvPr id="0" name=""/>
        <dsp:cNvSpPr/>
      </dsp:nvSpPr>
      <dsp:spPr>
        <a:xfrm>
          <a:off x="4608186" y="3810317"/>
          <a:ext cx="2007490" cy="177202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Development</a:t>
          </a:r>
          <a:endParaRPr lang="cs-CZ" sz="2400" kern="1200" dirty="0"/>
        </a:p>
      </dsp:txBody>
      <dsp:txXfrm>
        <a:off x="4902176" y="4069825"/>
        <a:ext cx="1419510" cy="1253013"/>
      </dsp:txXfrm>
    </dsp:sp>
    <dsp:sp modelId="{FA450C4E-17DC-4F67-9C75-1E3F7FAB5424}">
      <dsp:nvSpPr>
        <dsp:cNvPr id="0" name=""/>
        <dsp:cNvSpPr/>
      </dsp:nvSpPr>
      <dsp:spPr>
        <a:xfrm rot="7560000">
          <a:off x="3619052" y="3547752"/>
          <a:ext cx="177944" cy="52575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/>
        </a:p>
      </dsp:txBody>
      <dsp:txXfrm rot="10800000">
        <a:off x="3661432" y="3631309"/>
        <a:ext cx="124561" cy="315453"/>
      </dsp:txXfrm>
    </dsp:sp>
    <dsp:sp modelId="{6EA7AAFB-4664-43C0-8851-1070F02F3073}">
      <dsp:nvSpPr>
        <dsp:cNvPr id="0" name=""/>
        <dsp:cNvSpPr/>
      </dsp:nvSpPr>
      <dsp:spPr>
        <a:xfrm>
          <a:off x="2060779" y="3810317"/>
          <a:ext cx="2007490" cy="177202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Compensation</a:t>
          </a:r>
          <a:r>
            <a:rPr lang="cs-CZ" sz="2400" kern="1200" dirty="0" smtClean="0"/>
            <a:t> </a:t>
          </a:r>
          <a:r>
            <a:rPr lang="cs-CZ" sz="2400" kern="1200" dirty="0" err="1" smtClean="0"/>
            <a:t>and</a:t>
          </a:r>
          <a:r>
            <a:rPr lang="cs-CZ" sz="2400" kern="1200" dirty="0" smtClean="0"/>
            <a:t> </a:t>
          </a:r>
          <a:r>
            <a:rPr lang="cs-CZ" sz="2400" kern="1200" dirty="0" err="1" smtClean="0"/>
            <a:t>benefits</a:t>
          </a:r>
          <a:endParaRPr lang="cs-CZ" sz="2400" kern="1200" dirty="0"/>
        </a:p>
      </dsp:txBody>
      <dsp:txXfrm>
        <a:off x="2354769" y="4069825"/>
        <a:ext cx="1419510" cy="1253013"/>
      </dsp:txXfrm>
    </dsp:sp>
    <dsp:sp modelId="{44EDCDC6-58C9-46F4-9D69-C99C1EC8A225}">
      <dsp:nvSpPr>
        <dsp:cNvPr id="0" name=""/>
        <dsp:cNvSpPr/>
      </dsp:nvSpPr>
      <dsp:spPr>
        <a:xfrm rot="11880000">
          <a:off x="3264152" y="2348547"/>
          <a:ext cx="105772" cy="52575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/>
        </a:p>
      </dsp:txBody>
      <dsp:txXfrm rot="10800000">
        <a:off x="3295107" y="2458601"/>
        <a:ext cx="74040" cy="315453"/>
      </dsp:txXfrm>
    </dsp:sp>
    <dsp:sp modelId="{6DDD8975-D30F-403C-9D68-3DD4BDE9C0A1}">
      <dsp:nvSpPr>
        <dsp:cNvPr id="0" name=""/>
        <dsp:cNvSpPr/>
      </dsp:nvSpPr>
      <dsp:spPr>
        <a:xfrm>
          <a:off x="1273586" y="1387589"/>
          <a:ext cx="2007490" cy="177202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Mzdová účetní</a:t>
          </a:r>
          <a:endParaRPr lang="cs-CZ" sz="2400" kern="1200" dirty="0"/>
        </a:p>
      </dsp:txBody>
      <dsp:txXfrm>
        <a:off x="1567576" y="1647097"/>
        <a:ext cx="1419510" cy="12530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DD95C5-51F3-4CCA-8763-D86AC0BF0D4E}">
      <dsp:nvSpPr>
        <dsp:cNvPr id="0" name=""/>
        <dsp:cNvSpPr/>
      </dsp:nvSpPr>
      <dsp:spPr>
        <a:xfrm>
          <a:off x="0" y="632"/>
          <a:ext cx="7944099" cy="24489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Manažer má k dispozici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HR business partnera</a:t>
          </a:r>
          <a:endParaRPr lang="cs-CZ" sz="2800" kern="1200" dirty="0"/>
        </a:p>
      </dsp:txBody>
      <dsp:txXfrm>
        <a:off x="71727" y="72359"/>
        <a:ext cx="7800645" cy="2305486"/>
      </dsp:txXfrm>
    </dsp:sp>
    <dsp:sp modelId="{6B3C1AD2-6980-450A-9C41-3E8B2EA803E9}">
      <dsp:nvSpPr>
        <dsp:cNvPr id="0" name=""/>
        <dsp:cNvSpPr/>
      </dsp:nvSpPr>
      <dsp:spPr>
        <a:xfrm>
          <a:off x="6138" y="2662995"/>
          <a:ext cx="1058648" cy="24489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Aadministrativa</a:t>
          </a:r>
          <a:endParaRPr lang="cs-CZ" sz="2400" kern="1200" dirty="0"/>
        </a:p>
      </dsp:txBody>
      <dsp:txXfrm>
        <a:off x="37145" y="2694002"/>
        <a:ext cx="996634" cy="2386926"/>
      </dsp:txXfrm>
    </dsp:sp>
    <dsp:sp modelId="{FFB4AF42-991D-4274-A6FF-EC03C0676DB6}">
      <dsp:nvSpPr>
        <dsp:cNvPr id="0" name=""/>
        <dsp:cNvSpPr/>
      </dsp:nvSpPr>
      <dsp:spPr>
        <a:xfrm>
          <a:off x="1153713" y="2662995"/>
          <a:ext cx="1058648" cy="24489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Recruitment</a:t>
          </a:r>
          <a:endParaRPr lang="cs-CZ" sz="2400" kern="1200" dirty="0"/>
        </a:p>
      </dsp:txBody>
      <dsp:txXfrm>
        <a:off x="1184720" y="2694002"/>
        <a:ext cx="996634" cy="2386926"/>
      </dsp:txXfrm>
    </dsp:sp>
    <dsp:sp modelId="{85C7CD72-9EE9-477F-8FCA-0F2DCD53DAC1}">
      <dsp:nvSpPr>
        <dsp:cNvPr id="0" name=""/>
        <dsp:cNvSpPr/>
      </dsp:nvSpPr>
      <dsp:spPr>
        <a:xfrm>
          <a:off x="2301288" y="2662995"/>
          <a:ext cx="1058648" cy="24489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Development</a:t>
          </a:r>
          <a:endParaRPr lang="cs-CZ" sz="2400" kern="1200" dirty="0"/>
        </a:p>
      </dsp:txBody>
      <dsp:txXfrm>
        <a:off x="2332295" y="2694002"/>
        <a:ext cx="996634" cy="2386926"/>
      </dsp:txXfrm>
    </dsp:sp>
    <dsp:sp modelId="{28CA798D-0A0D-4FFD-BE53-F4D2CED7EF9F}">
      <dsp:nvSpPr>
        <dsp:cNvPr id="0" name=""/>
        <dsp:cNvSpPr/>
      </dsp:nvSpPr>
      <dsp:spPr>
        <a:xfrm>
          <a:off x="3448863" y="2662995"/>
          <a:ext cx="1058648" cy="24489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Compensation</a:t>
          </a:r>
          <a:r>
            <a:rPr lang="cs-CZ" sz="2400" kern="1200" dirty="0" smtClean="0"/>
            <a:t> </a:t>
          </a:r>
          <a:r>
            <a:rPr lang="cs-CZ" sz="2400" kern="1200" dirty="0" err="1" smtClean="0"/>
            <a:t>and</a:t>
          </a:r>
          <a:r>
            <a:rPr lang="cs-CZ" sz="2400" kern="1200" dirty="0" smtClean="0"/>
            <a:t> </a:t>
          </a:r>
          <a:r>
            <a:rPr lang="cs-CZ" sz="2400" kern="1200" dirty="0" err="1" smtClean="0"/>
            <a:t>benefits</a:t>
          </a:r>
          <a:endParaRPr lang="cs-CZ" sz="2400" kern="1200" dirty="0"/>
        </a:p>
      </dsp:txBody>
      <dsp:txXfrm>
        <a:off x="3479870" y="2694002"/>
        <a:ext cx="996634" cy="2386926"/>
      </dsp:txXfrm>
    </dsp:sp>
    <dsp:sp modelId="{8E772E7E-795F-4C17-A2C4-F7867A57D286}">
      <dsp:nvSpPr>
        <dsp:cNvPr id="0" name=""/>
        <dsp:cNvSpPr/>
      </dsp:nvSpPr>
      <dsp:spPr>
        <a:xfrm>
          <a:off x="4596438" y="2662995"/>
          <a:ext cx="1058648" cy="24489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Trenér </a:t>
          </a:r>
          <a:endParaRPr lang="cs-CZ" sz="2400" kern="1200" dirty="0"/>
        </a:p>
      </dsp:txBody>
      <dsp:txXfrm>
        <a:off x="4627445" y="2694002"/>
        <a:ext cx="996634" cy="2386926"/>
      </dsp:txXfrm>
    </dsp:sp>
    <dsp:sp modelId="{C82301BD-A0EE-4B7D-AC92-F73B462D71CD}">
      <dsp:nvSpPr>
        <dsp:cNvPr id="0" name=""/>
        <dsp:cNvSpPr/>
      </dsp:nvSpPr>
      <dsp:spPr>
        <a:xfrm>
          <a:off x="5744013" y="2662995"/>
          <a:ext cx="1058648" cy="24489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Psycholog </a:t>
          </a:r>
          <a:endParaRPr lang="cs-CZ" sz="2400" kern="1200" dirty="0"/>
        </a:p>
      </dsp:txBody>
      <dsp:txXfrm>
        <a:off x="5775020" y="2694002"/>
        <a:ext cx="996634" cy="2386926"/>
      </dsp:txXfrm>
    </dsp:sp>
    <dsp:sp modelId="{FC53BC52-CA53-4C09-AB5A-35ADF561F0E9}">
      <dsp:nvSpPr>
        <dsp:cNvPr id="0" name=""/>
        <dsp:cNvSpPr/>
      </dsp:nvSpPr>
      <dsp:spPr>
        <a:xfrm>
          <a:off x="6891589" y="2662995"/>
          <a:ext cx="1058648" cy="24489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Apod.</a:t>
          </a:r>
          <a:endParaRPr lang="cs-CZ" sz="2400" kern="1200" dirty="0"/>
        </a:p>
      </dsp:txBody>
      <dsp:txXfrm>
        <a:off x="6922596" y="2694002"/>
        <a:ext cx="996634" cy="238692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99B801-AA41-495F-81B9-87E24AC5EE45}">
      <dsp:nvSpPr>
        <dsp:cNvPr id="0" name=""/>
        <dsp:cNvSpPr/>
      </dsp:nvSpPr>
      <dsp:spPr>
        <a:xfrm>
          <a:off x="869524" y="976498"/>
          <a:ext cx="1629088" cy="10866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1.shůzka, sběr údajů</a:t>
          </a:r>
          <a:r>
            <a:rPr lang="en-US" sz="1400" kern="1200" dirty="0" smtClean="0"/>
            <a:t>, </a:t>
          </a:r>
          <a:r>
            <a:rPr lang="en-US" sz="1400" kern="1200" dirty="0" err="1" smtClean="0"/>
            <a:t>pohovor</a:t>
          </a:r>
          <a:r>
            <a:rPr lang="en-US" sz="1400" kern="1200" dirty="0" smtClean="0"/>
            <a:t> s </a:t>
          </a:r>
          <a:r>
            <a:rPr lang="en-US" sz="1400" kern="1200" dirty="0" err="1" smtClean="0"/>
            <a:t>managementem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firmy</a:t>
          </a:r>
          <a:r>
            <a:rPr lang="cs-CZ" sz="1400" kern="1200" dirty="0" smtClean="0"/>
            <a:t>.</a:t>
          </a:r>
          <a:endParaRPr lang="en-US" sz="1400" kern="1200" dirty="0"/>
        </a:p>
      </dsp:txBody>
      <dsp:txXfrm>
        <a:off x="1130178" y="976498"/>
        <a:ext cx="1368434" cy="1086602"/>
      </dsp:txXfrm>
    </dsp:sp>
    <dsp:sp modelId="{4534CB5C-15FA-409B-B30D-7A304CEF1946}">
      <dsp:nvSpPr>
        <dsp:cNvPr id="0" name=""/>
        <dsp:cNvSpPr/>
      </dsp:nvSpPr>
      <dsp:spPr>
        <a:xfrm>
          <a:off x="869524" y="2063100"/>
          <a:ext cx="1629088" cy="10866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2.schůzka, představení pracovního modelu a připomínky</a:t>
          </a:r>
          <a:endParaRPr lang="en-US" sz="1400" kern="1200" dirty="0"/>
        </a:p>
      </dsp:txBody>
      <dsp:txXfrm>
        <a:off x="1130178" y="2063100"/>
        <a:ext cx="1368434" cy="1086602"/>
      </dsp:txXfrm>
    </dsp:sp>
    <dsp:sp modelId="{B5BE2FA8-B676-4934-A70D-A17284213816}">
      <dsp:nvSpPr>
        <dsp:cNvPr id="0" name=""/>
        <dsp:cNvSpPr/>
      </dsp:nvSpPr>
      <dsp:spPr>
        <a:xfrm>
          <a:off x="869524" y="3149702"/>
          <a:ext cx="1629088" cy="10866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3.schůzka,  představení KM a tvorba pozorovatelného  chování</a:t>
          </a:r>
          <a:endParaRPr lang="en-US" sz="1400" kern="1200" dirty="0"/>
        </a:p>
      </dsp:txBody>
      <dsp:txXfrm>
        <a:off x="1130178" y="3149702"/>
        <a:ext cx="1368434" cy="1086602"/>
      </dsp:txXfrm>
    </dsp:sp>
    <dsp:sp modelId="{E985C0C3-50FE-4D93-93FB-0943B38324A7}">
      <dsp:nvSpPr>
        <dsp:cNvPr id="0" name=""/>
        <dsp:cNvSpPr/>
      </dsp:nvSpPr>
      <dsp:spPr>
        <a:xfrm>
          <a:off x="677" y="542075"/>
          <a:ext cx="1086059" cy="10860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Design KM</a:t>
          </a:r>
          <a:endParaRPr lang="en-US" sz="1600" kern="1200" dirty="0"/>
        </a:p>
      </dsp:txBody>
      <dsp:txXfrm>
        <a:off x="159727" y="701125"/>
        <a:ext cx="767959" cy="767959"/>
      </dsp:txXfrm>
    </dsp:sp>
    <dsp:sp modelId="{EF474EEB-5CD0-4CBA-9DEC-E5E04024FDBD}">
      <dsp:nvSpPr>
        <dsp:cNvPr id="0" name=""/>
        <dsp:cNvSpPr/>
      </dsp:nvSpPr>
      <dsp:spPr>
        <a:xfrm>
          <a:off x="3584672" y="976498"/>
          <a:ext cx="1629088" cy="10866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1.schůzka, návrhy systému hodnocení a vzdělávání</a:t>
          </a:r>
          <a:endParaRPr lang="en-US" sz="1400" kern="1200" dirty="0"/>
        </a:p>
      </dsp:txBody>
      <dsp:txXfrm>
        <a:off x="3845326" y="976498"/>
        <a:ext cx="1368434" cy="1086602"/>
      </dsp:txXfrm>
    </dsp:sp>
    <dsp:sp modelId="{AD14081C-A8EF-48E2-A25F-C879EDB01178}">
      <dsp:nvSpPr>
        <dsp:cNvPr id="0" name=""/>
        <dsp:cNvSpPr/>
      </dsp:nvSpPr>
      <dsp:spPr>
        <a:xfrm>
          <a:off x="3584672" y="2063100"/>
          <a:ext cx="1629088" cy="10866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2.schůzka,  definitivní podoba systému  </a:t>
          </a:r>
          <a:endParaRPr lang="en-US" sz="1400" kern="1200" dirty="0"/>
        </a:p>
      </dsp:txBody>
      <dsp:txXfrm>
        <a:off x="3845326" y="2063100"/>
        <a:ext cx="1368434" cy="1086602"/>
      </dsp:txXfrm>
    </dsp:sp>
    <dsp:sp modelId="{3E9AF297-14CB-4998-ACA7-16C2301508FA}">
      <dsp:nvSpPr>
        <dsp:cNvPr id="0" name=""/>
        <dsp:cNvSpPr/>
      </dsp:nvSpPr>
      <dsp:spPr>
        <a:xfrm>
          <a:off x="2715825" y="542075"/>
          <a:ext cx="1086059" cy="10860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KM v personálních činnostech</a:t>
          </a:r>
          <a:endParaRPr lang="en-US" sz="1600" kern="1200" dirty="0"/>
        </a:p>
      </dsp:txBody>
      <dsp:txXfrm>
        <a:off x="2874875" y="701125"/>
        <a:ext cx="767959" cy="767959"/>
      </dsp:txXfrm>
    </dsp:sp>
    <dsp:sp modelId="{2BD0AE3E-A11F-436E-8923-9DDE4F12725A}">
      <dsp:nvSpPr>
        <dsp:cNvPr id="0" name=""/>
        <dsp:cNvSpPr/>
      </dsp:nvSpPr>
      <dsp:spPr>
        <a:xfrm>
          <a:off x="6299819" y="976498"/>
          <a:ext cx="1629088" cy="10866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Výcvik v užití metod hodnocení</a:t>
          </a:r>
          <a:endParaRPr lang="en-US" sz="1400" kern="1200" dirty="0"/>
        </a:p>
      </dsp:txBody>
      <dsp:txXfrm>
        <a:off x="6560474" y="976498"/>
        <a:ext cx="1368434" cy="1086602"/>
      </dsp:txXfrm>
    </dsp:sp>
    <dsp:sp modelId="{886B53DC-68B5-4E4D-B2F7-20E15A74B4A3}">
      <dsp:nvSpPr>
        <dsp:cNvPr id="0" name=""/>
        <dsp:cNvSpPr/>
      </dsp:nvSpPr>
      <dsp:spPr>
        <a:xfrm>
          <a:off x="6299819" y="2063100"/>
          <a:ext cx="1629088" cy="10866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Pilotní projekt u jedné úrovně a vyhodnocení</a:t>
          </a:r>
          <a:endParaRPr lang="en-US" sz="1400" kern="1200" dirty="0"/>
        </a:p>
      </dsp:txBody>
      <dsp:txXfrm>
        <a:off x="6560474" y="2063100"/>
        <a:ext cx="1368434" cy="1086602"/>
      </dsp:txXfrm>
    </dsp:sp>
    <dsp:sp modelId="{E92D3DA4-76A0-48D2-A7DD-AC14316FDDD2}">
      <dsp:nvSpPr>
        <dsp:cNvPr id="0" name=""/>
        <dsp:cNvSpPr/>
      </dsp:nvSpPr>
      <dsp:spPr>
        <a:xfrm>
          <a:off x="5430972" y="542075"/>
          <a:ext cx="1086059" cy="10860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Zavedení metod a systému</a:t>
          </a:r>
          <a:endParaRPr lang="en-US" sz="1600" kern="1200" dirty="0"/>
        </a:p>
      </dsp:txBody>
      <dsp:txXfrm>
        <a:off x="5590022" y="701125"/>
        <a:ext cx="767959" cy="7679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spcBef>
                <a:spcPct val="0"/>
              </a:spcBef>
              <a:buClrTx/>
              <a:buSzTx/>
              <a:buFontTx/>
              <a:buNone/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spcBef>
                <a:spcPct val="0"/>
              </a:spcBef>
              <a:buClrTx/>
              <a:buSzTx/>
              <a:buFontTx/>
              <a:buNone/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spcBef>
                <a:spcPct val="0"/>
              </a:spcBef>
              <a:buClrTx/>
              <a:buSzTx/>
              <a:buFontTx/>
              <a:buNone/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spcBef>
                <a:spcPct val="0"/>
              </a:spcBef>
              <a:buClrTx/>
              <a:buSzTx/>
              <a:buFontTx/>
              <a:buNone/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63339CCF-8A18-46CB-AEB6-5DE59E9DDA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1867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980047-0E0D-4C5E-80EF-3427A03C5B64}" type="slidenum">
              <a:rPr lang="cs-CZ"/>
              <a:pPr/>
              <a:t>1</a:t>
            </a:fld>
            <a:endParaRPr lang="cs-CZ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1615547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14A0EF-F5A5-40F8-AF8E-F3690244023B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3827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14A0EF-F5A5-40F8-AF8E-F3690244023B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9707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14A0EF-F5A5-40F8-AF8E-F3690244023B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5255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14A0EF-F5A5-40F8-AF8E-F3690244023B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8738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14A0EF-F5A5-40F8-AF8E-F3690244023B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88780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14A0EF-F5A5-40F8-AF8E-F3690244023B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3309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14A0EF-F5A5-40F8-AF8E-F3690244023B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8317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339CCF-8A18-46CB-AEB6-5DE59E9DDA41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54694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4C5E881-A80D-49F6-BDB9-65F6EC9ED6D2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4534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032C6C-D27D-4E20-A3CF-C3BF6AD7971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70690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F95DAC-FF03-46D9-94DA-05345CE1C147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0469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E405A8-3BAC-418D-99BA-48CCACC9AEF5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2658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E405A8-3BAC-418D-99BA-48CCACC9AEF5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4971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E405A8-3BAC-418D-99BA-48CCACC9AEF5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4416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339CCF-8A18-46CB-AEB6-5DE59E9DDA41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6610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14A0EF-F5A5-40F8-AF8E-F3690244023B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8865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BB533E-DC07-4C24-AD2C-4AD0583AB0DF}" type="slidenum">
              <a:rPr lang="cs-CZ" smtClean="0"/>
              <a:pPr>
                <a:defRPr/>
              </a:pPr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0153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339456-8C3F-4892-AFC8-4EAAD78EB381}" type="slidenum">
              <a:rPr lang="cs-CZ"/>
              <a:pPr/>
              <a:t>3</a:t>
            </a:fld>
            <a:endParaRPr lang="cs-CZ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5998298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339CCF-8A18-46CB-AEB6-5DE59E9DDA41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3478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D16B0A-97A9-493A-80B1-8232946CFD79}" type="slidenum">
              <a:rPr lang="cs-CZ"/>
              <a:pPr/>
              <a:t>5</a:t>
            </a:fld>
            <a:endParaRPr lang="cs-CZ"/>
          </a:p>
        </p:txBody>
      </p:sp>
      <p:sp>
        <p:nvSpPr>
          <p:cNvPr id="310274" name="Rectangle 7"/>
          <p:cNvSpPr txBox="1">
            <a:spLocks noGrp="1" noChangeArrowheads="1"/>
          </p:cNvSpPr>
          <p:nvPr/>
        </p:nvSpPr>
        <p:spPr bwMode="auto">
          <a:xfrm>
            <a:off x="4022938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38" tIns="49520" rIns="99038" bIns="49520" anchor="b"/>
          <a:lstStyle/>
          <a:p>
            <a:pPr algn="r"/>
            <a:fld id="{BD6D4E77-9B09-476A-953E-F8C5C36846FA}" type="slidenum">
              <a:rPr lang="cs-CZ" sz="1300">
                <a:cs typeface="Arial" charset="0"/>
              </a:rPr>
              <a:pPr algn="r"/>
              <a:t>5</a:t>
            </a:fld>
            <a:endParaRPr lang="cs-CZ" sz="1300" dirty="0">
              <a:cs typeface="Arial" charset="0"/>
            </a:endParaRPr>
          </a:p>
        </p:txBody>
      </p:sp>
      <p:sp>
        <p:nvSpPr>
          <p:cNvPr id="310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102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528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339CCF-8A18-46CB-AEB6-5DE59E9DDA41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202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339CCF-8A18-46CB-AEB6-5DE59E9DDA41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7506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1935C0-9268-482A-884D-EF789E5CBCA5}" type="slidenum">
              <a:rPr lang="cs-CZ" smtClean="0"/>
              <a:pPr/>
              <a:t>8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7984268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14A0EF-F5A5-40F8-AF8E-F3690244023B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075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3ACAB-37E7-496B-A0E6-A32D89653E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4492C-EFCE-4C75-9011-69E160E6A4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D6829-164B-4BCD-A257-931842D281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8514" y="1124744"/>
            <a:ext cx="7772400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5364087" y="2898715"/>
            <a:ext cx="3384377" cy="2911535"/>
          </a:xfrm>
        </p:spPr>
        <p:txBody>
          <a:bodyPr/>
          <a:lstStyle>
            <a:lvl1pPr marL="0" indent="0" algn="ctr">
              <a:buNone/>
              <a:defRPr lang="cs-CZ" sz="3200" kern="100" smtClean="0">
                <a:solidFill>
                  <a:schemeClr val="tx1"/>
                </a:solidFill>
                <a:latin typeface="Impac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r">
              <a:spcBef>
                <a:spcPct val="0"/>
              </a:spcBef>
            </a:pPr>
            <a:r>
              <a:rPr lang="cs-CZ" sz="3600" kern="100" dirty="0" smtClean="0">
                <a:latin typeface="Impact"/>
                <a:ea typeface="+mj-ea"/>
                <a:cs typeface="+mj-cs"/>
              </a:rPr>
              <a:t>3. listopadu 2015</a:t>
            </a:r>
          </a:p>
          <a:p>
            <a:pPr algn="r">
              <a:spcBef>
                <a:spcPct val="0"/>
              </a:spcBef>
            </a:pPr>
            <a:endParaRPr lang="cs-CZ" sz="3600" kern="100" dirty="0" smtClean="0">
              <a:latin typeface="Impact"/>
              <a:ea typeface="+mj-ea"/>
              <a:cs typeface="+mj-cs"/>
            </a:endParaRPr>
          </a:p>
          <a:p>
            <a:pPr algn="r">
              <a:spcBef>
                <a:spcPct val="0"/>
              </a:spcBef>
            </a:pPr>
            <a:endParaRPr lang="cs-CZ" sz="3600" kern="100" dirty="0" smtClean="0">
              <a:latin typeface="Impact"/>
              <a:ea typeface="+mj-ea"/>
              <a:cs typeface="+mj-cs"/>
            </a:endParaRPr>
          </a:p>
          <a:p>
            <a:pPr algn="r">
              <a:spcBef>
                <a:spcPct val="0"/>
              </a:spcBef>
            </a:pPr>
            <a:r>
              <a:rPr lang="cs-CZ" sz="3600" kern="100" dirty="0" smtClean="0">
                <a:latin typeface="Impact"/>
                <a:ea typeface="+mj-ea"/>
                <a:cs typeface="+mj-cs"/>
              </a:rPr>
              <a:t>Ladislav Koubek</a:t>
            </a:r>
          </a:p>
          <a:p>
            <a:pPr algn="r">
              <a:spcBef>
                <a:spcPct val="0"/>
              </a:spcBef>
            </a:pPr>
            <a:r>
              <a:rPr lang="cs-CZ" sz="2400" kern="100" dirty="0" smtClean="0">
                <a:latin typeface="Impact"/>
                <a:ea typeface="+mj-ea"/>
                <a:cs typeface="+mj-cs"/>
              </a:rPr>
              <a:t>LADISLAV@KOUBEK.CLUB</a:t>
            </a:r>
          </a:p>
          <a:p>
            <a:pPr algn="r">
              <a:spcBef>
                <a:spcPct val="0"/>
              </a:spcBef>
            </a:pPr>
            <a:endParaRPr lang="cs-CZ" sz="2400" kern="100" dirty="0" smtClean="0">
              <a:latin typeface="Impact"/>
              <a:ea typeface="+mj-ea"/>
              <a:cs typeface="+mj-cs"/>
            </a:endParaRP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7" name="Picture 2" descr="http://afritravelintl.com/wp-content/uploads/2015/04/TeamBuildingPuzzle_crop380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514" y="2898715"/>
            <a:ext cx="4425533" cy="29115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57396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4106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5261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3430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437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45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235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550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698D0-160B-4B8A-B22A-3E96F4D5CF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84317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38718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0956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022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AE9DB-BD1F-4523-91F7-0059A7A48C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EEBB4-77EE-416E-A9B6-CB1D0FC8F3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0EA09-218D-4283-BBEB-086B96DE1D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F0AD2-08CC-4D60-8A48-A5432842B0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24909-28B1-42CA-848B-FABFE05F3B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A97B3-3A72-4812-8039-7696742F39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EE38F-22C2-4ABB-944D-5AB7E2A19C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29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30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31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2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33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34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36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37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38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4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5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41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42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43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44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45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46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47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48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49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50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52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53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54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55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56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57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58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59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60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61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62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63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64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65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66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67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68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69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70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71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72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73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74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75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76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77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78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79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80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</p:grpSp>
        </p:grpSp>
        <p:sp>
          <p:nvSpPr>
            <p:cNvPr id="1081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cs-CZ" sz="1800">
                <a:latin typeface="+mn-lt"/>
              </a:endParaRPr>
            </a:p>
          </p:txBody>
        </p:sp>
        <p:sp>
          <p:nvSpPr>
            <p:cNvPr id="1082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cs-CZ" sz="1800">
                <a:latin typeface="+mn-lt"/>
              </a:endParaRPr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84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cs-CZ" sz="1800">
                  <a:latin typeface="+mn-lt"/>
                </a:endParaRPr>
              </a:p>
            </p:txBody>
          </p:sp>
          <p:sp>
            <p:nvSpPr>
              <p:cNvPr id="1085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cs-CZ" sz="1800">
                  <a:latin typeface="+mn-lt"/>
                </a:endParaRPr>
              </a:p>
            </p:txBody>
          </p:sp>
          <p:sp>
            <p:nvSpPr>
              <p:cNvPr id="1086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cs-CZ" sz="1800">
                  <a:latin typeface="+mn-lt"/>
                </a:endParaRPr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92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93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SzTx/>
              <a:buFontTx/>
              <a:buNone/>
              <a:defRPr sz="1400" b="0">
                <a:latin typeface="Arial Narrow" pitchFamily="34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94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A8D9567E-E543-4894-8966-54BB92B3F3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w Cen MT Condensed" panose="020B0606020104020203" pitchFamily="34" charset="-1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w Cen MT Condensed" panose="020B0606020104020203" pitchFamily="34" charset="-1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w Cen MT Condensed" panose="020B0606020104020203" pitchFamily="34" charset="-18"/>
              </a:defRPr>
            </a:lvl1pPr>
          </a:lstStyle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000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l" defTabSz="914400" rtl="0" eaLnBrk="1" latinLnBrk="0" hangingPunct="1">
        <a:spcBef>
          <a:spcPct val="0"/>
        </a:spcBef>
        <a:buNone/>
        <a:defRPr lang="cs-CZ" sz="4800" kern="100" dirty="0">
          <a:solidFill>
            <a:srgbClr val="FF0000"/>
          </a:solidFill>
          <a:latin typeface="Impac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w Cen MT Condensed" panose="020B0606020104020203" pitchFamily="34" charset="-18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Tw Cen MT Condensed" panose="020B0606020104020203" pitchFamily="34" charset="-18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w Cen MT Condensed" panose="020B0606020104020203" pitchFamily="34" charset="-18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w Cen MT Condensed" panose="020B0606020104020203" pitchFamily="34" charset="-18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w Cen MT Condensed" panose="020B0606020104020203" pitchFamily="34" charset="-18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l.koubek@gmail.com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Psycholog v řízení lidských zdrojů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z="4000" b="1" dirty="0" smtClean="0"/>
          </a:p>
          <a:p>
            <a:pPr eaLnBrk="1" hangingPunct="1">
              <a:buFont typeface="Wingdings" pitchFamily="2" charset="2"/>
              <a:buNone/>
            </a:pPr>
            <a:endParaRPr lang="cs-CZ" sz="4000" b="1" dirty="0" smtClean="0"/>
          </a:p>
        </p:txBody>
      </p:sp>
      <p:pic>
        <p:nvPicPr>
          <p:cNvPr id="5" name="Picture 6" descr="http://www.ewashtenaw.org/government/departments/cmhpsm/provider-homepage/images/HR%20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3429000"/>
            <a:ext cx="5225480" cy="28438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Personalista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403648" y="1916832"/>
            <a:ext cx="7488832" cy="4142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 smtClean="0">
                <a:latin typeface="+mn-lt"/>
              </a:rPr>
              <a:t>HR </a:t>
            </a:r>
            <a:r>
              <a:rPr lang="cs-CZ" sz="2800" dirty="0" err="1" smtClean="0">
                <a:latin typeface="+mn-lt"/>
              </a:rPr>
              <a:t>Administrator</a:t>
            </a:r>
            <a:endParaRPr lang="cs-CZ" sz="2800" dirty="0" smtClean="0">
              <a:latin typeface="+mn-lt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 smtClean="0">
                <a:latin typeface="+mn-lt"/>
              </a:rPr>
              <a:t>HR </a:t>
            </a:r>
            <a:r>
              <a:rPr lang="cs-CZ" sz="2800" dirty="0" err="1" smtClean="0">
                <a:latin typeface="+mn-lt"/>
              </a:rPr>
              <a:t>officer</a:t>
            </a:r>
            <a:endParaRPr lang="cs-CZ" sz="2800" dirty="0" smtClean="0">
              <a:latin typeface="+mn-lt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 err="1" smtClean="0">
                <a:latin typeface="+mn-lt"/>
              </a:rPr>
              <a:t>Personnel</a:t>
            </a:r>
            <a:r>
              <a:rPr lang="cs-CZ" sz="2800" dirty="0" smtClean="0">
                <a:latin typeface="+mn-lt"/>
              </a:rPr>
              <a:t> </a:t>
            </a:r>
            <a:r>
              <a:rPr lang="cs-CZ" sz="2800" dirty="0" err="1" smtClean="0">
                <a:latin typeface="+mn-lt"/>
              </a:rPr>
              <a:t>Assistant</a:t>
            </a:r>
            <a:r>
              <a:rPr lang="cs-CZ" sz="2800" dirty="0" smtClean="0">
                <a:latin typeface="+mn-lt"/>
              </a:rPr>
              <a:t>/Personální asistent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 smtClean="0">
                <a:latin typeface="+mn-lt"/>
              </a:rPr>
              <a:t>Personální specialista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 smtClean="0">
                <a:latin typeface="+mn-lt"/>
              </a:rPr>
              <a:t>Referent </a:t>
            </a:r>
            <a:r>
              <a:rPr lang="cs-CZ" sz="2800" dirty="0">
                <a:latin typeface="+mn-lt"/>
              </a:rPr>
              <a:t>osobního </a:t>
            </a:r>
            <a:r>
              <a:rPr lang="cs-CZ" sz="2800" dirty="0" smtClean="0">
                <a:latin typeface="+mn-lt"/>
              </a:rPr>
              <a:t>oddělení/ útvaru/ </a:t>
            </a:r>
            <a:r>
              <a:rPr lang="cs-CZ" sz="2800" dirty="0">
                <a:latin typeface="+mn-lt"/>
              </a:rPr>
              <a:t>personálních </a:t>
            </a:r>
            <a:r>
              <a:rPr lang="cs-CZ" sz="2800" dirty="0" smtClean="0">
                <a:latin typeface="+mn-lt"/>
              </a:rPr>
              <a:t>věcí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 smtClean="0">
                <a:latin typeface="+mn-lt"/>
              </a:rPr>
              <a:t>Referent </a:t>
            </a:r>
            <a:r>
              <a:rPr lang="cs-CZ" sz="2800" dirty="0">
                <a:latin typeface="+mn-lt"/>
              </a:rPr>
              <a:t>péče o </a:t>
            </a:r>
            <a:r>
              <a:rPr lang="cs-CZ" sz="2800" dirty="0" smtClean="0">
                <a:latin typeface="+mn-lt"/>
              </a:rPr>
              <a:t>zaměstnance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 smtClean="0">
                <a:latin typeface="+mn-lt"/>
              </a:rPr>
              <a:t>Referent </a:t>
            </a:r>
            <a:r>
              <a:rPr lang="cs-CZ" sz="2800" dirty="0">
                <a:latin typeface="+mn-lt"/>
              </a:rPr>
              <a:t>sociálních </a:t>
            </a:r>
            <a:r>
              <a:rPr lang="cs-CZ" sz="2800" dirty="0" smtClean="0">
                <a:latin typeface="+mn-lt"/>
              </a:rPr>
              <a:t>věcí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 smtClean="0">
                <a:latin typeface="+mn-lt"/>
              </a:rPr>
              <a:t>Referent </a:t>
            </a:r>
            <a:r>
              <a:rPr lang="cs-CZ" sz="2800" dirty="0">
                <a:latin typeface="+mn-lt"/>
              </a:rPr>
              <a:t>výchovy a vzdělávání</a:t>
            </a:r>
            <a:endParaRPr lang="cs-CZ" sz="28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Samostatný personalista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403648" y="1556792"/>
            <a:ext cx="7416824" cy="4807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 smtClean="0">
                <a:solidFill>
                  <a:schemeClr val="tx1"/>
                </a:solidFill>
                <a:latin typeface="+mn-lt"/>
              </a:rPr>
              <a:t>Širší zodpovědnost, koncepční práce</a:t>
            </a:r>
            <a:endParaRPr lang="en-GB" sz="2800" dirty="0">
              <a:solidFill>
                <a:schemeClr val="tx1"/>
              </a:solidFill>
              <a:latin typeface="+mn-lt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en-GB" sz="2800" dirty="0" err="1">
                <a:solidFill>
                  <a:schemeClr val="tx1"/>
                </a:solidFill>
                <a:latin typeface="+mn-lt"/>
              </a:rPr>
              <a:t>Nutn</a:t>
            </a:r>
            <a:r>
              <a:rPr lang="cs-CZ" sz="2800" dirty="0">
                <a:solidFill>
                  <a:schemeClr val="tx1"/>
                </a:solidFill>
                <a:latin typeface="+mn-lt"/>
              </a:rPr>
              <a:t>á kvalifikace: </a:t>
            </a:r>
            <a:r>
              <a:rPr lang="cs-CZ" sz="2800" dirty="0" smtClean="0">
                <a:solidFill>
                  <a:schemeClr val="tx1"/>
                </a:solidFill>
                <a:latin typeface="+mn-lt"/>
              </a:rPr>
              <a:t>VOŠ/ </a:t>
            </a:r>
            <a:r>
              <a:rPr lang="cs-CZ" sz="2800" dirty="0" err="1" smtClean="0">
                <a:solidFill>
                  <a:schemeClr val="tx1"/>
                </a:solidFill>
                <a:latin typeface="+mn-lt"/>
              </a:rPr>
              <a:t>bak</a:t>
            </a:r>
            <a:r>
              <a:rPr lang="cs-CZ" sz="2800" dirty="0" smtClean="0">
                <a:solidFill>
                  <a:schemeClr val="tx1"/>
                </a:solidFill>
                <a:latin typeface="+mn-lt"/>
              </a:rPr>
              <a:t>. stupeň</a:t>
            </a:r>
            <a:endParaRPr lang="cs-CZ" sz="2800" dirty="0">
              <a:solidFill>
                <a:schemeClr val="tx1"/>
              </a:solidFill>
              <a:latin typeface="+mn-lt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b="1" dirty="0" smtClean="0">
                <a:latin typeface="+mn-lt"/>
              </a:rPr>
              <a:t>Pracovní činnosti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b="1" dirty="0" smtClean="0">
                <a:solidFill>
                  <a:schemeClr val="tx1"/>
                </a:solidFill>
                <a:latin typeface="+mn-lt"/>
              </a:rPr>
              <a:t>Samostatné </a:t>
            </a:r>
            <a:r>
              <a:rPr lang="cs-CZ" b="1" dirty="0">
                <a:solidFill>
                  <a:schemeClr val="tx1"/>
                </a:solidFill>
                <a:latin typeface="+mn-lt"/>
              </a:rPr>
              <a:t>zajišťování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odborných a specializovaných personálních a sociálních agend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dirty="0" smtClean="0">
                <a:solidFill>
                  <a:schemeClr val="tx1"/>
                </a:solidFill>
                <a:latin typeface="+mn-lt"/>
              </a:rPr>
              <a:t>Sledování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a </a:t>
            </a:r>
            <a:r>
              <a:rPr lang="cs-CZ" b="1" dirty="0">
                <a:solidFill>
                  <a:schemeClr val="tx1"/>
                </a:solidFill>
                <a:latin typeface="+mn-lt"/>
              </a:rPr>
              <a:t>vyhodnocování vývoje ukazatelů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z oblasti personalistiky a zaměstnanosti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dirty="0" smtClean="0">
                <a:solidFill>
                  <a:schemeClr val="tx1"/>
                </a:solidFill>
                <a:latin typeface="+mn-lt"/>
              </a:rPr>
              <a:t>Zpracovávání </a:t>
            </a:r>
            <a:r>
              <a:rPr lang="cs-CZ" b="1" dirty="0">
                <a:solidFill>
                  <a:schemeClr val="tx1"/>
                </a:solidFill>
                <a:latin typeface="+mn-lt"/>
              </a:rPr>
              <a:t>sociálních programů, vzdělávacích projektů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, systémů hodnocení zaměstnanců apod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dirty="0" smtClean="0">
                <a:solidFill>
                  <a:schemeClr val="tx1"/>
                </a:solidFill>
                <a:latin typeface="+mn-lt"/>
              </a:rPr>
              <a:t>Zajišťování </a:t>
            </a:r>
            <a:r>
              <a:rPr lang="cs-CZ" b="1" dirty="0">
                <a:solidFill>
                  <a:schemeClr val="tx1"/>
                </a:solidFill>
                <a:latin typeface="+mn-lt"/>
              </a:rPr>
              <a:t>rekvalifikací a personálních řešení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pro zaměstnance při organizačních změnách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.</a:t>
            </a:r>
            <a:endParaRPr lang="cs-CZ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Samostatný personalista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403648" y="1988840"/>
            <a:ext cx="7488832" cy="362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>
                <a:latin typeface="+mn-lt"/>
              </a:rPr>
              <a:t>HR </a:t>
            </a:r>
            <a:r>
              <a:rPr lang="cs-CZ" sz="2800" dirty="0" err="1">
                <a:latin typeface="+mn-lt"/>
              </a:rPr>
              <a:t>Specialist</a:t>
            </a:r>
            <a:endParaRPr lang="cs-CZ" sz="2800" dirty="0">
              <a:latin typeface="+mn-lt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>
                <a:latin typeface="+mn-lt"/>
              </a:rPr>
              <a:t>Odborný personalista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>
                <a:latin typeface="+mn-lt"/>
              </a:rPr>
              <a:t>Odborný referent osobního oddělení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>
                <a:latin typeface="+mn-lt"/>
              </a:rPr>
              <a:t>Odborný referent osobního útvaru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>
                <a:latin typeface="+mn-lt"/>
              </a:rPr>
              <a:t>Personální specialista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 err="1">
                <a:latin typeface="+mn-lt"/>
              </a:rPr>
              <a:t>Recruitment</a:t>
            </a:r>
            <a:r>
              <a:rPr lang="cs-CZ" sz="2800" dirty="0">
                <a:latin typeface="+mn-lt"/>
              </a:rPr>
              <a:t> </a:t>
            </a:r>
            <a:r>
              <a:rPr lang="cs-CZ" sz="2800" dirty="0" err="1">
                <a:latin typeface="+mn-lt"/>
              </a:rPr>
              <a:t>Specialist</a:t>
            </a:r>
            <a:r>
              <a:rPr lang="cs-CZ" sz="2800" dirty="0">
                <a:latin typeface="+mn-lt"/>
              </a:rPr>
              <a:t>/Specialista náboru a výběru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>
                <a:latin typeface="+mn-lt"/>
              </a:rPr>
              <a:t>Specialista vzdělávání/Training </a:t>
            </a:r>
            <a:r>
              <a:rPr lang="cs-CZ" sz="2800" dirty="0" err="1">
                <a:latin typeface="+mn-lt"/>
              </a:rPr>
              <a:t>Specialist</a:t>
            </a:r>
            <a:endParaRPr lang="cs-CZ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Personalista specialista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403648" y="1556792"/>
            <a:ext cx="7416824" cy="362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 smtClean="0">
                <a:solidFill>
                  <a:schemeClr val="tx1"/>
                </a:solidFill>
                <a:latin typeface="+mn-lt"/>
              </a:rPr>
              <a:t>Širší zodpovědnost, koncepční práce</a:t>
            </a:r>
            <a:endParaRPr lang="en-GB" sz="2800" dirty="0">
              <a:solidFill>
                <a:schemeClr val="tx1"/>
              </a:solidFill>
              <a:latin typeface="+mn-lt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en-GB" sz="2800" dirty="0" err="1">
                <a:solidFill>
                  <a:schemeClr val="tx1"/>
                </a:solidFill>
                <a:latin typeface="+mn-lt"/>
              </a:rPr>
              <a:t>Nutn</a:t>
            </a:r>
            <a:r>
              <a:rPr lang="cs-CZ" sz="2800" dirty="0">
                <a:solidFill>
                  <a:schemeClr val="tx1"/>
                </a:solidFill>
                <a:latin typeface="+mn-lt"/>
              </a:rPr>
              <a:t>á kvalifikace: </a:t>
            </a:r>
            <a:r>
              <a:rPr lang="cs-CZ" sz="2800" dirty="0" err="1" smtClean="0">
                <a:solidFill>
                  <a:schemeClr val="tx1"/>
                </a:solidFill>
                <a:latin typeface="+mn-lt"/>
              </a:rPr>
              <a:t>mgr</a:t>
            </a:r>
            <a:r>
              <a:rPr lang="cs-CZ" sz="2800" dirty="0" smtClean="0">
                <a:solidFill>
                  <a:schemeClr val="tx1"/>
                </a:solidFill>
                <a:latin typeface="+mn-lt"/>
              </a:rPr>
              <a:t>. stupeň</a:t>
            </a:r>
            <a:endParaRPr lang="cs-CZ" sz="2800" dirty="0">
              <a:solidFill>
                <a:schemeClr val="tx1"/>
              </a:solidFill>
              <a:latin typeface="+mn-lt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b="1" dirty="0" smtClean="0">
                <a:latin typeface="+mn-lt"/>
              </a:rPr>
              <a:t>Pracovní činnosti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dirty="0">
                <a:latin typeface="+mn-lt"/>
              </a:rPr>
              <a:t>Usměrňování </a:t>
            </a:r>
            <a:r>
              <a:rPr lang="cs-CZ" b="1" dirty="0">
                <a:latin typeface="+mn-lt"/>
              </a:rPr>
              <a:t>personální politiky </a:t>
            </a:r>
            <a:r>
              <a:rPr lang="cs-CZ" dirty="0">
                <a:latin typeface="+mn-lt"/>
              </a:rPr>
              <a:t>s vazbou na vývoj a záměry v organizaci</a:t>
            </a:r>
            <a:r>
              <a:rPr lang="cs-CZ" dirty="0" smtClean="0">
                <a:latin typeface="+mn-lt"/>
              </a:rPr>
              <a:t>.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dirty="0" smtClean="0">
                <a:latin typeface="+mn-lt"/>
              </a:rPr>
              <a:t>Zpracovávání </a:t>
            </a:r>
            <a:r>
              <a:rPr lang="cs-CZ" b="1" dirty="0">
                <a:latin typeface="+mn-lt"/>
              </a:rPr>
              <a:t>výhledů a koncepcí </a:t>
            </a:r>
            <a:r>
              <a:rPr lang="cs-CZ" dirty="0">
                <a:latin typeface="+mn-lt"/>
              </a:rPr>
              <a:t>v oblasti lidských zdrojů</a:t>
            </a:r>
            <a:r>
              <a:rPr lang="cs-CZ" dirty="0" smtClean="0">
                <a:latin typeface="+mn-lt"/>
              </a:rPr>
              <a:t>.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dirty="0" smtClean="0">
                <a:latin typeface="+mn-lt"/>
              </a:rPr>
              <a:t>Tvorba </a:t>
            </a:r>
            <a:r>
              <a:rPr lang="cs-CZ" b="1" dirty="0" smtClean="0">
                <a:latin typeface="+mn-lt"/>
              </a:rPr>
              <a:t>hodnotících </a:t>
            </a:r>
            <a:r>
              <a:rPr lang="cs-CZ" b="1" dirty="0">
                <a:latin typeface="+mn-lt"/>
              </a:rPr>
              <a:t>systémů </a:t>
            </a:r>
            <a:r>
              <a:rPr lang="cs-CZ" dirty="0">
                <a:latin typeface="+mn-lt"/>
              </a:rPr>
              <a:t>a nástrojů k utváření </a:t>
            </a:r>
            <a:r>
              <a:rPr lang="cs-CZ" b="1" dirty="0">
                <a:latin typeface="+mn-lt"/>
              </a:rPr>
              <a:t>podnikové kultury</a:t>
            </a:r>
            <a:r>
              <a:rPr lang="cs-CZ" dirty="0" smtClean="0">
                <a:latin typeface="+mn-lt"/>
              </a:rPr>
              <a:t>.</a:t>
            </a:r>
            <a:endParaRPr lang="cs-CZ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Personalista specialista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331640" y="1916832"/>
            <a:ext cx="74888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 err="1">
                <a:latin typeface="+mn-lt"/>
              </a:rPr>
              <a:t>Director</a:t>
            </a:r>
            <a:r>
              <a:rPr lang="cs-CZ" sz="2800" dirty="0">
                <a:latin typeface="+mn-lt"/>
              </a:rPr>
              <a:t> Human </a:t>
            </a:r>
            <a:r>
              <a:rPr lang="cs-CZ" sz="2800" dirty="0" err="1">
                <a:latin typeface="+mn-lt"/>
              </a:rPr>
              <a:t>Resources</a:t>
            </a:r>
            <a:endParaRPr lang="cs-CZ" sz="2800" dirty="0">
              <a:latin typeface="+mn-lt"/>
            </a:endParaRPr>
          </a:p>
          <a:p>
            <a:pPr marL="342900" indent="-342900"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>
                <a:latin typeface="+mn-lt"/>
              </a:rPr>
              <a:t>HR / Personální manažer</a:t>
            </a:r>
          </a:p>
          <a:p>
            <a:pPr marL="342900" indent="-342900"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>
                <a:latin typeface="+mn-lt"/>
              </a:rPr>
              <a:t>HR / Personální specialista</a:t>
            </a:r>
          </a:p>
          <a:p>
            <a:pPr marL="342900" indent="-342900"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>
                <a:latin typeface="+mn-lt"/>
              </a:rPr>
              <a:t>Odborný referent osobního oddělení</a:t>
            </a:r>
          </a:p>
          <a:p>
            <a:pPr marL="342900" indent="-342900"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>
                <a:latin typeface="+mn-lt"/>
              </a:rPr>
              <a:t>Odborný referent osobního útvaru</a:t>
            </a:r>
          </a:p>
          <a:p>
            <a:pPr marL="342900" indent="-342900"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>
                <a:latin typeface="+mn-lt"/>
              </a:rPr>
              <a:t>Personalista expert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Autofit/>
          </a:bodyPr>
          <a:lstStyle/>
          <a:p>
            <a:r>
              <a:rPr lang="cs-CZ" dirty="0" smtClean="0"/>
              <a:t>Klasický systém HR ve firmách </a:t>
            </a: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58306729"/>
              </p:ext>
            </p:extLst>
          </p:nvPr>
        </p:nvGraphicFramePr>
        <p:xfrm>
          <a:off x="467544" y="1124744"/>
          <a:ext cx="867645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Systém HR business </a:t>
            </a:r>
            <a:r>
              <a:rPr lang="cs-CZ" dirty="0" err="1" smtClean="0"/>
              <a:t>partneringu</a:t>
            </a: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01448881"/>
              </p:ext>
            </p:extLst>
          </p:nvPr>
        </p:nvGraphicFramePr>
        <p:xfrm>
          <a:off x="755576" y="1484784"/>
          <a:ext cx="7956376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HR? Hasiči nebo projektanti?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„Dnes to funguje tak, že HR pracovníci plní ve firmách role hasičů, kteří musí řešit problémy, které firma má.“</a:t>
            </a:r>
          </a:p>
          <a:p>
            <a:pPr algn="r">
              <a:buNone/>
            </a:pPr>
            <a:r>
              <a:rPr lang="en-US" sz="2400" i="1" dirty="0" err="1" smtClean="0"/>
              <a:t>Jaroslav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Macnar</a:t>
            </a:r>
            <a:r>
              <a:rPr lang="en-US" sz="2400" i="1" dirty="0" smtClean="0"/>
              <a:t>, Monster</a:t>
            </a:r>
            <a:endParaRPr lang="cs-CZ" sz="2400" i="1" dirty="0" smtClean="0"/>
          </a:p>
          <a:p>
            <a:pPr algn="r">
              <a:buNone/>
            </a:pPr>
            <a:endParaRPr lang="cs-CZ" sz="2400" i="1" dirty="0" smtClean="0"/>
          </a:p>
          <a:p>
            <a:pPr algn="r">
              <a:buNone/>
            </a:pPr>
            <a:r>
              <a:rPr lang="cs-CZ" dirty="0" smtClean="0">
                <a:solidFill>
                  <a:srgbClr val="FF0000"/>
                </a:solidFill>
              </a:rPr>
              <a:t>Jaké je očekávání managementu od HR?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Příklad Expert:</a:t>
            </a:r>
            <a:r>
              <a:rPr lang="cs-CZ" dirty="0" smtClean="0"/>
              <a:t> Kompetenční model jako bod zlomu</a:t>
            </a:r>
            <a:endParaRPr lang="en-US" dirty="0" smtClean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1556792"/>
            <a:ext cx="6711578" cy="43252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perspectiveContrastingLeftFacing"/>
            <a:lightRig rig="threePt" dir="t">
              <a:rot lat="0" lon="0" rev="1800000"/>
            </a:lightRig>
          </a:scene3d>
          <a:sp3d extrusionH="76200" prstMaterial="plastic">
            <a:bevelT/>
            <a:extrusionClr>
              <a:schemeClr val="accent1"/>
            </a:extrusionClr>
          </a:sp3d>
        </p:spPr>
      </p:pic>
      <p:sp>
        <p:nvSpPr>
          <p:cNvPr id="5" name="TextovéPole 4"/>
          <p:cNvSpPr txBox="1"/>
          <p:nvPr/>
        </p:nvSpPr>
        <p:spPr>
          <a:xfrm>
            <a:off x="1187624" y="5445224"/>
            <a:ext cx="3960440" cy="1015663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bg1"/>
                </a:solidFill>
              </a:rPr>
              <a:t>Příležitost formulovat hodnoty</a:t>
            </a:r>
          </a:p>
          <a:p>
            <a:pPr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bg1"/>
                </a:solidFill>
              </a:rPr>
              <a:t>Příležitost tvořit HR strategii</a:t>
            </a:r>
          </a:p>
          <a:p>
            <a:pPr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bg1"/>
                </a:solidFill>
              </a:rPr>
              <a:t>Příležitost změnit myšlení</a:t>
            </a:r>
            <a:endParaRPr lang="cs-CZ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Struktura projektu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071570" y="1214422"/>
          <a:ext cx="7929586" cy="4778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3850208" y="4509120"/>
            <a:ext cx="529379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800" dirty="0"/>
              <a:t>Jednotlivé schůzky jsou milníky, v nichž interní zástupci potvrzující dosavadní výsledky. V mezidobí probíhá práce v externí firmě, která průběžně komunikuje.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ja-JP" dirty="0"/>
              <a:t>Ladislav Koubek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 bwMode="auto">
          <a:xfrm>
            <a:off x="334144" y="1565256"/>
            <a:ext cx="5534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32000" indent="-432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Wingdings" pitchFamily="2" charset="2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432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Wingdings" pitchFamily="2" charset="2"/>
              <a:buChar char="o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/>
              <a:t>Lektor a kouč manažerů a obchodníků</a:t>
            </a:r>
          </a:p>
          <a:p>
            <a:r>
              <a:rPr lang="cs-CZ" sz="2400" kern="0" dirty="0"/>
              <a:t>Vzdělání: psychologie, právo</a:t>
            </a:r>
          </a:p>
          <a:p>
            <a:r>
              <a:rPr lang="cs-CZ" sz="2400" kern="0" dirty="0"/>
              <a:t>Manažerské zkušenosti v obchodu a personalistice</a:t>
            </a:r>
          </a:p>
          <a:p>
            <a:r>
              <a:rPr lang="cs-CZ" sz="2400" kern="0" dirty="0"/>
              <a:t>V oblasti rozvoje lidí působím od r. 2006</a:t>
            </a:r>
          </a:p>
          <a:p>
            <a:r>
              <a:rPr lang="cs-CZ" sz="2400" kern="0" dirty="0"/>
              <a:t>Autor knihy Praktická psychologie </a:t>
            </a:r>
            <a:br>
              <a:rPr lang="cs-CZ" sz="2400" kern="0" dirty="0"/>
            </a:br>
            <a:r>
              <a:rPr lang="cs-CZ" sz="2400" kern="0" dirty="0"/>
              <a:t>pro manažery a personalisty</a:t>
            </a:r>
          </a:p>
        </p:txBody>
      </p:sp>
      <p:pic>
        <p:nvPicPr>
          <p:cNvPr id="4" name="Picture 2" descr="Obálka titulu Praktická psychologie pro manažery a personalis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637" y="1552162"/>
            <a:ext cx="3028827" cy="42040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7277251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1000125" y="285750"/>
            <a:ext cx="749935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Na co narážíme</a:t>
            </a:r>
            <a:endParaRPr lang="en-US" dirty="0" smtClean="0"/>
          </a:p>
        </p:txBody>
      </p:sp>
      <p:sp>
        <p:nvSpPr>
          <p:cNvPr id="13315" name="Zástupný symbol pro obsah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1123950" y="1857375"/>
            <a:ext cx="8020050" cy="4114800"/>
          </a:xfrm>
        </p:spPr>
        <p:txBody>
          <a:bodyPr>
            <a:normAutofit/>
          </a:bodyPr>
          <a:lstStyle/>
          <a:p>
            <a:pPr eaLnBrk="0" fontAlgn="base" hangingPunct="0">
              <a:spcAft>
                <a:spcPct val="0"/>
              </a:spcAft>
              <a:buClr>
                <a:schemeClr val="tx2"/>
              </a:buClr>
              <a:buSzPct val="110000"/>
              <a:buFont typeface="Wingdings" pitchFamily="2" charset="2"/>
              <a:buChar char="w"/>
            </a:pPr>
            <a:r>
              <a:rPr lang="cs-CZ" sz="2800" dirty="0">
                <a:latin typeface="+mn-lt"/>
              </a:rPr>
              <a:t>Neznalost HR pojmů mezi manažery</a:t>
            </a:r>
          </a:p>
          <a:p>
            <a:pPr eaLnBrk="0" fontAlgn="base" hangingPunct="0">
              <a:spcAft>
                <a:spcPct val="0"/>
              </a:spcAft>
              <a:buClr>
                <a:schemeClr val="tx2"/>
              </a:buClr>
              <a:buSzPct val="110000"/>
              <a:buFont typeface="Wingdings" pitchFamily="2" charset="2"/>
              <a:buChar char="w"/>
            </a:pPr>
            <a:r>
              <a:rPr lang="cs-CZ" sz="2800" dirty="0">
                <a:latin typeface="+mn-lt"/>
              </a:rPr>
              <a:t>Odstup vůči HR – jakou má HR pozici u top managementu?</a:t>
            </a:r>
          </a:p>
          <a:p>
            <a:pPr eaLnBrk="0" fontAlgn="base" hangingPunct="0">
              <a:spcAft>
                <a:spcPct val="0"/>
              </a:spcAft>
              <a:buClr>
                <a:schemeClr val="tx2"/>
              </a:buClr>
              <a:buSzPct val="110000"/>
              <a:buFont typeface="Wingdings" pitchFamily="2" charset="2"/>
              <a:buChar char="w"/>
            </a:pPr>
            <a:r>
              <a:rPr lang="cs-CZ" sz="2800" dirty="0">
                <a:latin typeface="+mn-lt"/>
              </a:rPr>
              <a:t>Naprosto rozdílné představy jednotlivých částí firmy</a:t>
            </a:r>
          </a:p>
          <a:p>
            <a:pPr eaLnBrk="0" fontAlgn="base" hangingPunct="0">
              <a:spcAft>
                <a:spcPct val="0"/>
              </a:spcAft>
              <a:buClr>
                <a:schemeClr val="tx2"/>
              </a:buClr>
              <a:buSzPct val="110000"/>
              <a:buFont typeface="Wingdings" pitchFamily="2" charset="2"/>
              <a:buChar char="w"/>
            </a:pPr>
            <a:endParaRPr lang="cs-CZ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1000125" y="285750"/>
            <a:ext cx="749935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Co se podařilo</a:t>
            </a:r>
            <a:endParaRPr lang="en-US" dirty="0" smtClean="0"/>
          </a:p>
        </p:txBody>
      </p:sp>
      <p:sp>
        <p:nvSpPr>
          <p:cNvPr id="13315" name="Zástupný symbol pro obsah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1123950" y="1857375"/>
            <a:ext cx="8020050" cy="4114800"/>
          </a:xfrm>
        </p:spPr>
        <p:txBody>
          <a:bodyPr>
            <a:normAutofit/>
          </a:bodyPr>
          <a:lstStyle/>
          <a:p>
            <a:pPr eaLnBrk="0" fontAlgn="base" hangingPunct="0">
              <a:spcAft>
                <a:spcPct val="0"/>
              </a:spcAft>
              <a:buClr>
                <a:schemeClr val="tx2"/>
              </a:buClr>
              <a:buSzPct val="110000"/>
              <a:buFont typeface="Wingdings" pitchFamily="2" charset="2"/>
              <a:buChar char="w"/>
            </a:pPr>
            <a:r>
              <a:rPr lang="cs-CZ" sz="2800" dirty="0">
                <a:latin typeface="Arial Narrow" pitchFamily="34" charset="0"/>
              </a:rPr>
              <a:t>Přesvědčení manažerů o nezbytnosti HR</a:t>
            </a:r>
          </a:p>
          <a:p>
            <a:pPr eaLnBrk="0" fontAlgn="base" hangingPunct="0">
              <a:spcAft>
                <a:spcPct val="0"/>
              </a:spcAft>
              <a:buClr>
                <a:schemeClr val="tx2"/>
              </a:buClr>
              <a:buSzPct val="110000"/>
              <a:buFont typeface="Wingdings" pitchFamily="2" charset="2"/>
              <a:buChar char="w"/>
            </a:pPr>
            <a:r>
              <a:rPr lang="cs-CZ" sz="2800" dirty="0">
                <a:latin typeface="Arial Narrow" pitchFamily="34" charset="0"/>
              </a:rPr>
              <a:t>Systematická a nikoli jen formalizovaná „HR činnost manažerů“</a:t>
            </a:r>
          </a:p>
          <a:p>
            <a:pPr eaLnBrk="0" fontAlgn="base" hangingPunct="0">
              <a:spcAft>
                <a:spcPct val="0"/>
              </a:spcAft>
              <a:buClr>
                <a:schemeClr val="tx2"/>
              </a:buClr>
              <a:buSzPct val="110000"/>
              <a:buFont typeface="Wingdings" pitchFamily="2" charset="2"/>
              <a:buChar char="w"/>
            </a:pPr>
            <a:r>
              <a:rPr lang="cs-CZ" sz="2800" dirty="0">
                <a:latin typeface="Arial Narrow" pitchFamily="34" charset="0"/>
              </a:rPr>
              <a:t>Posun v myšlení lidí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611560" y="285750"/>
            <a:ext cx="7887915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dirty="0" smtClean="0"/>
              <a:t>Jak by měl pracovat dobrý HR manažer/specialista</a:t>
            </a:r>
            <a:endParaRPr lang="en-US" dirty="0" smtClean="0"/>
          </a:p>
        </p:txBody>
      </p:sp>
      <p:sp>
        <p:nvSpPr>
          <p:cNvPr id="13315" name="Zástupný symbol pro obsah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1123950" y="1857375"/>
            <a:ext cx="8020050" cy="4114800"/>
          </a:xfrm>
        </p:spPr>
        <p:txBody>
          <a:bodyPr>
            <a:normAutofit/>
          </a:bodyPr>
          <a:lstStyle/>
          <a:p>
            <a:pPr eaLnBrk="0" fontAlgn="base" hangingPunct="0">
              <a:spcAft>
                <a:spcPct val="0"/>
              </a:spcAft>
              <a:buClr>
                <a:schemeClr val="tx2"/>
              </a:buClr>
              <a:buSzPct val="110000"/>
              <a:buFont typeface="Wingdings" pitchFamily="2" charset="2"/>
              <a:buChar char="w"/>
            </a:pPr>
            <a:r>
              <a:rPr lang="cs-CZ" sz="2800" dirty="0">
                <a:latin typeface="Arial Narrow" pitchFamily="34" charset="0"/>
              </a:rPr>
              <a:t>V těsném kontaktu s top managementem</a:t>
            </a:r>
          </a:p>
          <a:p>
            <a:pPr eaLnBrk="0" fontAlgn="base" hangingPunct="0">
              <a:spcAft>
                <a:spcPct val="0"/>
              </a:spcAft>
              <a:buClr>
                <a:schemeClr val="tx2"/>
              </a:buClr>
              <a:buSzPct val="110000"/>
              <a:buFont typeface="Wingdings" pitchFamily="2" charset="2"/>
              <a:buChar char="w"/>
            </a:pPr>
            <a:r>
              <a:rPr lang="cs-CZ" sz="2800" dirty="0" smtClean="0">
                <a:latin typeface="Arial Narrow" pitchFamily="34" charset="0"/>
              </a:rPr>
              <a:t>Součástí </a:t>
            </a:r>
            <a:r>
              <a:rPr lang="cs-CZ" sz="2800" dirty="0">
                <a:latin typeface="Arial Narrow" pitchFamily="34" charset="0"/>
              </a:rPr>
              <a:t>je studium dokumentů, rozhovory s lidmi napříč firmou</a:t>
            </a:r>
          </a:p>
          <a:p>
            <a:pPr eaLnBrk="0" fontAlgn="base" hangingPunct="0">
              <a:spcAft>
                <a:spcPct val="0"/>
              </a:spcAft>
              <a:buClr>
                <a:schemeClr val="tx2"/>
              </a:buClr>
              <a:buSzPct val="110000"/>
              <a:buFont typeface="Wingdings" pitchFamily="2" charset="2"/>
              <a:buChar char="w"/>
            </a:pPr>
            <a:r>
              <a:rPr lang="cs-CZ" sz="2800" dirty="0">
                <a:latin typeface="Arial Narrow" pitchFamily="34" charset="0"/>
              </a:rPr>
              <a:t> Výstupem je práce přesně přizpůsobená podmínkám firmy</a:t>
            </a:r>
          </a:p>
          <a:p>
            <a:pPr eaLnBrk="0" fontAlgn="base" hangingPunct="0">
              <a:spcAft>
                <a:spcPct val="0"/>
              </a:spcAft>
              <a:buClr>
                <a:schemeClr val="tx2"/>
              </a:buClr>
              <a:buSzPct val="110000"/>
              <a:buFont typeface="Wingdings" pitchFamily="2" charset="2"/>
              <a:buChar char="w"/>
            </a:pPr>
            <a:r>
              <a:rPr lang="cs-CZ" sz="2800" dirty="0">
                <a:latin typeface="Arial Narrow" pitchFamily="34" charset="0"/>
              </a:rPr>
              <a:t>Soulad se strategií společnosti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Jak vám může pomoci poradce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83568" y="1412776"/>
            <a:ext cx="8136904" cy="5558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>
                <a:latin typeface="+mn-lt"/>
              </a:rPr>
              <a:t>Jste manažer, kterému se podstatně zhoršují vztahy v týmu a neví, jak si s tím poradit. Lidé na sebe vzájemně žalují, hádají se spolu a někteří mezi sebou nemluví.</a:t>
            </a:r>
          </a:p>
          <a:p>
            <a:pPr marL="342900" indent="-342900"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>
                <a:latin typeface="+mn-lt"/>
              </a:rPr>
              <a:t>Jste oběť šikany ze strany nadřízeného. Dává vám jen ty nejhorší úkoly, schválně mění zadání na poslední chvíli a velmi agresivním způsobem vás ponižuje.</a:t>
            </a:r>
          </a:p>
          <a:p>
            <a:pPr marL="342900" indent="-342900"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>
                <a:latin typeface="+mn-lt"/>
              </a:rPr>
              <a:t>Jste personalista v obchodní firmě zaměřené na prodej hardwaru. Chcete zvýšit obchodní dovednosti </a:t>
            </a:r>
            <a:r>
              <a:rPr lang="cs-CZ" sz="2800" dirty="0" smtClean="0">
                <a:latin typeface="+mn-lt"/>
              </a:rPr>
              <a:t>prodejců.</a:t>
            </a:r>
          </a:p>
          <a:p>
            <a:pPr lvl="2">
              <a:buClr>
                <a:schemeClr val="tx2"/>
              </a:buClr>
              <a:buNone/>
            </a:pPr>
            <a:r>
              <a:rPr lang="cs-CZ" sz="2800" b="1" dirty="0" smtClean="0">
                <a:latin typeface="+mn-lt"/>
              </a:rPr>
              <a:t>Odpovězte</a:t>
            </a:r>
            <a:r>
              <a:rPr lang="cs-CZ" sz="2800" b="1" dirty="0">
                <a:latin typeface="+mn-lt"/>
              </a:rPr>
              <a:t>:</a:t>
            </a:r>
          </a:p>
          <a:p>
            <a:pPr marL="1428750" lvl="4" indent="-514350">
              <a:buClr>
                <a:schemeClr val="tx2"/>
              </a:buClr>
              <a:buFont typeface="+mj-lt"/>
              <a:buAutoNum type="arabicPeriod"/>
              <a:tabLst>
                <a:tab pos="536575" algn="l"/>
              </a:tabLst>
            </a:pPr>
            <a:r>
              <a:rPr lang="cs-CZ" dirty="0">
                <a:latin typeface="+mn-lt"/>
              </a:rPr>
              <a:t>Co všechno jako poradce budete v dané situaci zjišťovat?</a:t>
            </a:r>
          </a:p>
          <a:p>
            <a:pPr marL="1428750" lvl="4" indent="-514350">
              <a:buClr>
                <a:schemeClr val="tx2"/>
              </a:buClr>
              <a:buFont typeface="+mj-lt"/>
              <a:buAutoNum type="arabicPeriod"/>
              <a:tabLst>
                <a:tab pos="536575" algn="l"/>
              </a:tabLst>
            </a:pPr>
            <a:r>
              <a:rPr lang="cs-CZ" dirty="0">
                <a:latin typeface="+mn-lt"/>
              </a:rPr>
              <a:t>Co můžete a nemůžete v dané situaci udělat?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+mj-lt"/>
              <a:buAutoNum type="arabicPeriod"/>
            </a:pPr>
            <a:endParaRPr lang="cs-CZ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978617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Ladislav Koubek: Praktická psychologie pro manažery a personalisty</a:t>
            </a:r>
          </a:p>
          <a:p>
            <a:r>
              <a:rPr lang="cs-CZ" dirty="0" smtClean="0"/>
              <a:t>Dave Ulrich: Mistrovské řízení lidských zdrojů. (Grada,  Originál: Human Resource </a:t>
            </a:r>
            <a:r>
              <a:rPr lang="cs-CZ" dirty="0" err="1" smtClean="0"/>
              <a:t>Champions</a:t>
            </a:r>
            <a:r>
              <a:rPr lang="cs-CZ" dirty="0" smtClean="0"/>
              <a:t>)</a:t>
            </a:r>
          </a:p>
        </p:txBody>
      </p:sp>
      <p:pic>
        <p:nvPicPr>
          <p:cNvPr id="108546" name="Picture 2" descr="http://www.azknihy.cz/data/products/sm_mistrovske-izeni-lidskych-zd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4255722"/>
            <a:ext cx="2420888" cy="2420888"/>
          </a:xfrm>
          <a:prstGeom prst="rect">
            <a:avLst/>
          </a:prstGeom>
          <a:noFill/>
        </p:spPr>
      </p:pic>
      <p:pic>
        <p:nvPicPr>
          <p:cNvPr id="5" name="Picture 2" descr="Obálka titulu Praktická psychologie pro manažery a personalist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242794"/>
            <a:ext cx="1884154" cy="26152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Hledejte si práci sami…</a:t>
            </a:r>
          </a:p>
        </p:txBody>
      </p:sp>
      <p:sp>
        <p:nvSpPr>
          <p:cNvPr id="9" name="Zástupný symbol pro obsah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5868144" y="3861048"/>
            <a:ext cx="3822576" cy="2014736"/>
          </a:xfrm>
        </p:spPr>
        <p:txBody>
          <a:bodyPr/>
          <a:lstStyle/>
          <a:p>
            <a:pPr indent="19050">
              <a:buFont typeface="Wingdings" pitchFamily="2" charset="2"/>
              <a:buNone/>
              <a:defRPr/>
            </a:pPr>
            <a:r>
              <a:rPr lang="cs-CZ" sz="2400" b="1" dirty="0" smtClean="0"/>
              <a:t>Mgr. Ladislav Koubek</a:t>
            </a:r>
            <a:endParaRPr lang="cs-CZ" sz="2400" dirty="0" smtClean="0"/>
          </a:p>
          <a:p>
            <a:pPr indent="19050">
              <a:buFont typeface="Wingdings" pitchFamily="2" charset="2"/>
              <a:buNone/>
              <a:defRPr/>
            </a:pPr>
            <a:r>
              <a:rPr lang="cs-CZ" sz="2400" dirty="0" smtClean="0">
                <a:hlinkClick r:id="rId3"/>
              </a:rPr>
              <a:t>l.koubek@gmail.com</a:t>
            </a:r>
            <a:endParaRPr lang="cs-CZ" sz="2400" dirty="0" smtClean="0"/>
          </a:p>
          <a:p>
            <a:pPr indent="19050">
              <a:buFont typeface="Wingdings" pitchFamily="2" charset="2"/>
              <a:buNone/>
              <a:defRPr/>
            </a:pPr>
            <a:r>
              <a:rPr lang="cs-CZ" sz="2400" dirty="0" smtClean="0"/>
              <a:t>777 668 473</a:t>
            </a:r>
          </a:p>
          <a:p>
            <a:pPr>
              <a:buFont typeface="Wingdings" pitchFamily="2" charset="2"/>
              <a:buNone/>
              <a:defRPr/>
            </a:pPr>
            <a:endParaRPr lang="cs-CZ" sz="2400" dirty="0" smtClean="0"/>
          </a:p>
          <a:p>
            <a:pPr>
              <a:buFont typeface="Wingdings" pitchFamily="2" charset="2"/>
              <a:buNone/>
              <a:defRPr/>
            </a:pPr>
            <a:endParaRPr lang="cs-CZ" sz="2400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1556792"/>
            <a:ext cx="5256584" cy="3703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Nadpis 1"/>
          <p:cNvSpPr txBox="1">
            <a:spLocks/>
          </p:cNvSpPr>
          <p:nvPr/>
        </p:nvSpPr>
        <p:spPr bwMode="auto">
          <a:xfrm>
            <a:off x="1371600" y="5013176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…než Vás</a:t>
            </a:r>
            <a:r>
              <a:rPr kumimoji="0" lang="cs-CZ" sz="44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okolnosti dokopou.</a:t>
            </a:r>
            <a:endParaRPr kumimoji="0" lang="cs-CZ" sz="4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Ukončení předmětu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32000" indent="-432000" fontAlgn="base">
              <a:spcAft>
                <a:spcPct val="0"/>
              </a:spcAft>
              <a:buClr>
                <a:schemeClr val="tx2"/>
              </a:buClr>
              <a:buSzPct val="100000"/>
              <a:buFont typeface="Wingdings" pitchFamily="2" charset="2"/>
              <a:buChar char="o"/>
            </a:pPr>
            <a:r>
              <a:rPr lang="cs-CZ" sz="2400" kern="0" dirty="0"/>
              <a:t>účast </a:t>
            </a:r>
            <a:r>
              <a:rPr lang="cs-CZ" sz="2400" kern="0" dirty="0"/>
              <a:t>na obou dnech blokové výuky </a:t>
            </a:r>
            <a:endParaRPr lang="cs-CZ" sz="2400" kern="0" dirty="0"/>
          </a:p>
          <a:p>
            <a:pPr marL="432000" indent="-432000" fontAlgn="base">
              <a:spcAft>
                <a:spcPct val="0"/>
              </a:spcAft>
              <a:buClr>
                <a:schemeClr val="tx2"/>
              </a:buClr>
              <a:buSzPct val="100000"/>
              <a:buFont typeface="Wingdings" pitchFamily="2" charset="2"/>
              <a:buChar char="o"/>
            </a:pPr>
            <a:r>
              <a:rPr lang="cs-CZ" sz="2400" kern="0" dirty="0"/>
              <a:t>splnění </a:t>
            </a:r>
            <a:r>
              <a:rPr lang="cs-CZ" sz="2400" kern="0" dirty="0"/>
              <a:t>domácího </a:t>
            </a:r>
            <a:r>
              <a:rPr lang="cs-CZ" sz="2400" kern="0" dirty="0"/>
              <a:t>úkolu</a:t>
            </a:r>
            <a:endParaRPr lang="cs-CZ" sz="24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Psycholog v organizaci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16968"/>
            <a:ext cx="3445768" cy="4114800"/>
          </a:xfrm>
        </p:spPr>
        <p:txBody>
          <a:bodyPr>
            <a:normAutofit/>
          </a:bodyPr>
          <a:lstStyle/>
          <a:p>
            <a:pPr marL="432000" lvl="0" indent="-432000" fontAlgn="base">
              <a:spcAft>
                <a:spcPct val="0"/>
              </a:spcAft>
              <a:buClr>
                <a:schemeClr val="tx2"/>
              </a:buClr>
              <a:buSzPct val="100000"/>
              <a:buFont typeface="Wingdings" pitchFamily="2" charset="2"/>
              <a:buChar char="o"/>
            </a:pPr>
            <a:r>
              <a:rPr lang="cs-CZ" sz="2400" kern="0" dirty="0"/>
              <a:t>Výběr a posuzování</a:t>
            </a:r>
          </a:p>
          <a:p>
            <a:pPr marL="432000" lvl="0" indent="-432000" fontAlgn="base">
              <a:spcAft>
                <a:spcPct val="0"/>
              </a:spcAft>
              <a:buClr>
                <a:schemeClr val="tx2"/>
              </a:buClr>
              <a:buSzPct val="100000"/>
              <a:buFont typeface="Wingdings" pitchFamily="2" charset="2"/>
              <a:buChar char="o"/>
            </a:pPr>
            <a:r>
              <a:rPr lang="cs-CZ" sz="2400" kern="0" dirty="0"/>
              <a:t>Výcvik</a:t>
            </a:r>
          </a:p>
          <a:p>
            <a:pPr marL="432000" lvl="0" indent="-432000" fontAlgn="base">
              <a:spcAft>
                <a:spcPct val="0"/>
              </a:spcAft>
              <a:buClr>
                <a:schemeClr val="tx2"/>
              </a:buClr>
              <a:buSzPct val="100000"/>
              <a:buFont typeface="Wingdings" pitchFamily="2" charset="2"/>
              <a:buChar char="o"/>
            </a:pPr>
            <a:r>
              <a:rPr lang="cs-CZ" sz="2400" kern="0" dirty="0"/>
              <a:t>Hodnocení výkonnosti</a:t>
            </a:r>
          </a:p>
          <a:p>
            <a:pPr marL="432000" lvl="0" indent="-432000" fontAlgn="base">
              <a:spcAft>
                <a:spcPct val="0"/>
              </a:spcAft>
              <a:buClr>
                <a:schemeClr val="tx2"/>
              </a:buClr>
              <a:buSzPct val="100000"/>
              <a:buFont typeface="Wingdings" pitchFamily="2" charset="2"/>
              <a:buChar char="o"/>
            </a:pPr>
            <a:r>
              <a:rPr lang="cs-CZ" sz="2400" kern="0" dirty="0"/>
              <a:t>Organizační změny</a:t>
            </a:r>
          </a:p>
          <a:p>
            <a:pPr marL="432000" lvl="0" indent="-432000" fontAlgn="base">
              <a:spcAft>
                <a:spcPct val="0"/>
              </a:spcAft>
              <a:buClr>
                <a:schemeClr val="tx2"/>
              </a:buClr>
              <a:buSzPct val="100000"/>
              <a:buFont typeface="Wingdings" pitchFamily="2" charset="2"/>
              <a:buChar char="o"/>
            </a:pPr>
            <a:r>
              <a:rPr lang="cs-CZ" sz="2400" kern="0" dirty="0"/>
              <a:t>Ergonomie</a:t>
            </a:r>
          </a:p>
          <a:p>
            <a:pPr marL="432000" lvl="0" indent="-432000" fontAlgn="base">
              <a:spcAft>
                <a:spcPct val="0"/>
              </a:spcAft>
              <a:buClr>
                <a:schemeClr val="tx2"/>
              </a:buClr>
              <a:buSzPct val="100000"/>
              <a:buFont typeface="Wingdings" pitchFamily="2" charset="2"/>
              <a:buChar char="o"/>
            </a:pPr>
            <a:r>
              <a:rPr lang="cs-CZ" sz="2400" kern="0" dirty="0"/>
              <a:t>Volba povolání a kariérové poradenství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860032" y="1556792"/>
            <a:ext cx="3672408" cy="385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32000" indent="-432000" eaLnBrk="1" hangingPunct="1">
              <a:buClr>
                <a:schemeClr val="tx2"/>
              </a:buClr>
              <a:buSzPct val="100000"/>
              <a:buFont typeface="Wingdings" pitchFamily="2" charset="2"/>
              <a:buChar char="o"/>
            </a:pPr>
            <a:r>
              <a:rPr lang="cs-CZ" kern="0" dirty="0">
                <a:latin typeface="+mn-lt"/>
              </a:rPr>
              <a:t>Interpersonální dovednosti</a:t>
            </a:r>
          </a:p>
          <a:p>
            <a:pPr marL="432000" indent="-432000" eaLnBrk="1" hangingPunct="1">
              <a:buClr>
                <a:schemeClr val="tx2"/>
              </a:buClr>
              <a:buSzPct val="100000"/>
              <a:buFont typeface="Wingdings" pitchFamily="2" charset="2"/>
              <a:buChar char="o"/>
            </a:pPr>
            <a:r>
              <a:rPr lang="cs-CZ" kern="0" dirty="0">
                <a:latin typeface="+mn-lt"/>
              </a:rPr>
              <a:t>Rovné příležitosti</a:t>
            </a:r>
          </a:p>
          <a:p>
            <a:pPr marL="432000" indent="-432000" eaLnBrk="1" hangingPunct="1">
              <a:buClr>
                <a:schemeClr val="tx2"/>
              </a:buClr>
              <a:buSzPct val="100000"/>
              <a:buFont typeface="Wingdings" pitchFamily="2" charset="2"/>
              <a:buChar char="o"/>
            </a:pPr>
            <a:r>
              <a:rPr lang="cs-CZ" kern="0" dirty="0">
                <a:latin typeface="+mn-lt"/>
              </a:rPr>
              <a:t>Bezpečnost a ochrana zdraví</a:t>
            </a:r>
          </a:p>
          <a:p>
            <a:pPr marL="432000" indent="-432000" eaLnBrk="1" hangingPunct="1">
              <a:buClr>
                <a:schemeClr val="tx2"/>
              </a:buClr>
              <a:buSzPct val="100000"/>
              <a:buFont typeface="Wingdings" pitchFamily="2" charset="2"/>
              <a:buChar char="o"/>
            </a:pPr>
            <a:r>
              <a:rPr lang="cs-CZ" kern="0" dirty="0">
                <a:latin typeface="+mn-lt"/>
              </a:rPr>
              <a:t>Pracovní design</a:t>
            </a:r>
          </a:p>
          <a:p>
            <a:pPr marL="432000" indent="-432000" eaLnBrk="1" hangingPunct="1">
              <a:buClr>
                <a:schemeClr val="tx2"/>
              </a:buClr>
              <a:buSzPct val="100000"/>
              <a:buFont typeface="Wingdings" pitchFamily="2" charset="2"/>
              <a:buChar char="o"/>
            </a:pPr>
            <a:r>
              <a:rPr lang="cs-CZ" kern="0" dirty="0">
                <a:latin typeface="+mn-lt"/>
              </a:rPr>
              <a:t>Přehled postojů</a:t>
            </a:r>
          </a:p>
          <a:p>
            <a:pPr marL="432000" indent="-432000" eaLnBrk="1" hangingPunct="1">
              <a:buClr>
                <a:schemeClr val="tx2"/>
              </a:buClr>
              <a:buSzPct val="100000"/>
              <a:buFont typeface="Wingdings" pitchFamily="2" charset="2"/>
              <a:buChar char="o"/>
            </a:pPr>
            <a:r>
              <a:rPr lang="cs-CZ" kern="0" dirty="0">
                <a:latin typeface="+mn-lt"/>
              </a:rPr>
              <a:t>Práce a duševní zdraví</a:t>
            </a:r>
          </a:p>
          <a:p>
            <a:pPr marL="432000" indent="-432000" eaLnBrk="1" hangingPunct="1">
              <a:buClr>
                <a:schemeClr val="tx2"/>
              </a:buClr>
              <a:buSzPct val="100000"/>
              <a:buFont typeface="Wingdings" pitchFamily="2" charset="2"/>
              <a:buChar char="o"/>
            </a:pPr>
            <a:endParaRPr lang="cs-CZ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6856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04800"/>
            <a:ext cx="9144000" cy="1143000"/>
          </a:xfrm>
        </p:spPr>
        <p:txBody>
          <a:bodyPr>
            <a:noAutofit/>
          </a:bodyPr>
          <a:lstStyle/>
          <a:p>
            <a:r>
              <a:rPr lang="cs-CZ" dirty="0"/>
              <a:t>Základní strategické otázky v </a:t>
            </a:r>
            <a:r>
              <a:rPr lang="cs-CZ" dirty="0" smtClean="0"/>
              <a:t>HR</a:t>
            </a:r>
            <a:br>
              <a:rPr lang="cs-CZ" dirty="0" smtClean="0"/>
            </a:br>
            <a:r>
              <a:rPr lang="cs-CZ" dirty="0" smtClean="0"/>
              <a:t>dle </a:t>
            </a:r>
            <a:r>
              <a:rPr lang="cs-CZ" dirty="0"/>
              <a:t>F. </a:t>
            </a:r>
            <a:r>
              <a:rPr lang="cs-CZ" dirty="0"/>
              <a:t>Hroníka</a:t>
            </a:r>
            <a:endParaRPr lang="cs-CZ" dirty="0"/>
          </a:p>
        </p:txBody>
      </p:sp>
      <p:sp>
        <p:nvSpPr>
          <p:cNvPr id="309252" name="Text Box 4"/>
          <p:cNvSpPr txBox="1">
            <a:spLocks noChangeArrowheads="1"/>
          </p:cNvSpPr>
          <p:nvPr/>
        </p:nvSpPr>
        <p:spPr bwMode="auto">
          <a:xfrm>
            <a:off x="823913" y="1628775"/>
            <a:ext cx="7924800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32000" indent="-432000" eaLnBrk="1" hangingPunct="1">
              <a:buClr>
                <a:schemeClr val="tx2"/>
              </a:buClr>
              <a:buSzPct val="100000"/>
              <a:buFont typeface="Wingdings" pitchFamily="2" charset="2"/>
              <a:buChar char="o"/>
            </a:pPr>
            <a:r>
              <a:rPr lang="cs-CZ" kern="0" dirty="0" smtClean="0">
                <a:latin typeface="+mn-lt"/>
              </a:rPr>
              <a:t>Jaké </a:t>
            </a:r>
            <a:r>
              <a:rPr lang="cs-CZ" kern="0" dirty="0">
                <a:latin typeface="+mn-lt"/>
              </a:rPr>
              <a:t>chceme mít lidi?</a:t>
            </a:r>
          </a:p>
          <a:p>
            <a:pPr marL="432000" indent="-432000" eaLnBrk="1" hangingPunct="1">
              <a:buClr>
                <a:schemeClr val="tx2"/>
              </a:buClr>
              <a:buSzPct val="100000"/>
              <a:buFont typeface="Wingdings" pitchFamily="2" charset="2"/>
              <a:buChar char="o"/>
            </a:pPr>
            <a:r>
              <a:rPr lang="cs-CZ" kern="0" dirty="0" smtClean="0">
                <a:latin typeface="+mn-lt"/>
              </a:rPr>
              <a:t>Jak </a:t>
            </a:r>
            <a:r>
              <a:rPr lang="cs-CZ" kern="0" dirty="0">
                <a:latin typeface="+mn-lt"/>
              </a:rPr>
              <a:t>zabezpečíme převod schopností ve výkonnost?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11188" y="2924175"/>
            <a:ext cx="5473700" cy="3933825"/>
            <a:chOff x="385" y="1842"/>
            <a:chExt cx="3266" cy="2177"/>
          </a:xfrm>
        </p:grpSpPr>
        <p:sp>
          <p:nvSpPr>
            <p:cNvPr id="309254" name="Freeform 6"/>
            <p:cNvSpPr>
              <a:spLocks/>
            </p:cNvSpPr>
            <p:nvPr/>
          </p:nvSpPr>
          <p:spPr bwMode="auto">
            <a:xfrm>
              <a:off x="385" y="3334"/>
              <a:ext cx="3249" cy="522"/>
            </a:xfrm>
            <a:custGeom>
              <a:avLst/>
              <a:gdLst/>
              <a:ahLst/>
              <a:cxnLst>
                <a:cxn ang="0">
                  <a:pos x="22" y="117"/>
                </a:cxn>
                <a:cxn ang="0">
                  <a:pos x="497" y="117"/>
                </a:cxn>
                <a:cxn ang="0">
                  <a:pos x="677" y="148"/>
                </a:cxn>
                <a:cxn ang="0">
                  <a:pos x="1035" y="93"/>
                </a:cxn>
                <a:cxn ang="0">
                  <a:pos x="1214" y="101"/>
                </a:cxn>
                <a:cxn ang="0">
                  <a:pos x="1261" y="117"/>
                </a:cxn>
                <a:cxn ang="0">
                  <a:pos x="1362" y="86"/>
                </a:cxn>
                <a:cxn ang="0">
                  <a:pos x="1503" y="47"/>
                </a:cxn>
                <a:cxn ang="0">
                  <a:pos x="1604" y="54"/>
                </a:cxn>
                <a:cxn ang="0">
                  <a:pos x="1651" y="70"/>
                </a:cxn>
                <a:cxn ang="0">
                  <a:pos x="2118" y="62"/>
                </a:cxn>
                <a:cxn ang="0">
                  <a:pos x="2243" y="31"/>
                </a:cxn>
                <a:cxn ang="0">
                  <a:pos x="2290" y="15"/>
                </a:cxn>
                <a:cxn ang="0">
                  <a:pos x="2313" y="8"/>
                </a:cxn>
                <a:cxn ang="0">
                  <a:pos x="2337" y="0"/>
                </a:cxn>
                <a:cxn ang="0">
                  <a:pos x="2477" y="8"/>
                </a:cxn>
                <a:cxn ang="0">
                  <a:pos x="2524" y="23"/>
                </a:cxn>
                <a:cxn ang="0">
                  <a:pos x="2703" y="23"/>
                </a:cxn>
                <a:cxn ang="0">
                  <a:pos x="2890" y="31"/>
                </a:cxn>
                <a:cxn ang="0">
                  <a:pos x="3116" y="70"/>
                </a:cxn>
                <a:cxn ang="0">
                  <a:pos x="3513" y="62"/>
                </a:cxn>
                <a:cxn ang="0">
                  <a:pos x="3817" y="54"/>
                </a:cxn>
                <a:cxn ang="0">
                  <a:pos x="4230" y="54"/>
                </a:cxn>
                <a:cxn ang="0">
                  <a:pos x="4503" y="47"/>
                </a:cxn>
                <a:cxn ang="0">
                  <a:pos x="4589" y="23"/>
                </a:cxn>
                <a:cxn ang="0">
                  <a:pos x="4721" y="62"/>
                </a:cxn>
                <a:cxn ang="0">
                  <a:pos x="4970" y="39"/>
                </a:cxn>
                <a:cxn ang="0">
                  <a:pos x="5220" y="47"/>
                </a:cxn>
                <a:cxn ang="0">
                  <a:pos x="5290" y="70"/>
                </a:cxn>
                <a:cxn ang="0">
                  <a:pos x="5469" y="78"/>
                </a:cxn>
                <a:cxn ang="0">
                  <a:pos x="5430" y="148"/>
                </a:cxn>
                <a:cxn ang="0">
                  <a:pos x="5399" y="257"/>
                </a:cxn>
                <a:cxn ang="0">
                  <a:pos x="5352" y="327"/>
                </a:cxn>
                <a:cxn ang="0">
                  <a:pos x="5274" y="538"/>
                </a:cxn>
                <a:cxn ang="0">
                  <a:pos x="5243" y="686"/>
                </a:cxn>
                <a:cxn ang="0">
                  <a:pos x="5173" y="732"/>
                </a:cxn>
                <a:cxn ang="0">
                  <a:pos x="4861" y="810"/>
                </a:cxn>
                <a:cxn ang="0">
                  <a:pos x="4721" y="841"/>
                </a:cxn>
                <a:cxn ang="0">
                  <a:pos x="4487" y="810"/>
                </a:cxn>
                <a:cxn ang="0">
                  <a:pos x="4168" y="803"/>
                </a:cxn>
                <a:cxn ang="0">
                  <a:pos x="3903" y="764"/>
                </a:cxn>
                <a:cxn ang="0">
                  <a:pos x="3833" y="732"/>
                </a:cxn>
                <a:cxn ang="0">
                  <a:pos x="3747" y="709"/>
                </a:cxn>
                <a:cxn ang="0">
                  <a:pos x="3630" y="670"/>
                </a:cxn>
                <a:cxn ang="0">
                  <a:pos x="3194" y="662"/>
                </a:cxn>
                <a:cxn ang="0">
                  <a:pos x="3069" y="647"/>
                </a:cxn>
                <a:cxn ang="0">
                  <a:pos x="2765" y="561"/>
                </a:cxn>
                <a:cxn ang="0">
                  <a:pos x="2562" y="514"/>
                </a:cxn>
                <a:cxn ang="0">
                  <a:pos x="1962" y="553"/>
                </a:cxn>
                <a:cxn ang="0">
                  <a:pos x="1526" y="545"/>
                </a:cxn>
                <a:cxn ang="0">
                  <a:pos x="1409" y="522"/>
                </a:cxn>
                <a:cxn ang="0">
                  <a:pos x="1331" y="506"/>
                </a:cxn>
                <a:cxn ang="0">
                  <a:pos x="1020" y="428"/>
                </a:cxn>
                <a:cxn ang="0">
                  <a:pos x="872" y="374"/>
                </a:cxn>
                <a:cxn ang="0">
                  <a:pos x="497" y="343"/>
                </a:cxn>
                <a:cxn ang="0">
                  <a:pos x="123" y="319"/>
                </a:cxn>
                <a:cxn ang="0">
                  <a:pos x="61" y="312"/>
                </a:cxn>
                <a:cxn ang="0">
                  <a:pos x="53" y="288"/>
                </a:cxn>
                <a:cxn ang="0">
                  <a:pos x="14" y="148"/>
                </a:cxn>
                <a:cxn ang="0">
                  <a:pos x="22" y="117"/>
                </a:cxn>
              </a:cxnLst>
              <a:rect l="0" t="0" r="r" b="b"/>
              <a:pathLst>
                <a:path w="5469" h="841">
                  <a:moveTo>
                    <a:pt x="22" y="117"/>
                  </a:moveTo>
                  <a:cubicBezTo>
                    <a:pt x="230" y="109"/>
                    <a:pt x="271" y="103"/>
                    <a:pt x="497" y="117"/>
                  </a:cubicBezTo>
                  <a:cubicBezTo>
                    <a:pt x="555" y="121"/>
                    <a:pt x="619" y="141"/>
                    <a:pt x="677" y="148"/>
                  </a:cubicBezTo>
                  <a:cubicBezTo>
                    <a:pt x="801" y="142"/>
                    <a:pt x="918" y="134"/>
                    <a:pt x="1035" y="93"/>
                  </a:cubicBezTo>
                  <a:cubicBezTo>
                    <a:pt x="1095" y="96"/>
                    <a:pt x="1155" y="95"/>
                    <a:pt x="1214" y="101"/>
                  </a:cubicBezTo>
                  <a:cubicBezTo>
                    <a:pt x="1230" y="103"/>
                    <a:pt x="1261" y="117"/>
                    <a:pt x="1261" y="117"/>
                  </a:cubicBezTo>
                  <a:cubicBezTo>
                    <a:pt x="1295" y="108"/>
                    <a:pt x="1328" y="96"/>
                    <a:pt x="1362" y="86"/>
                  </a:cubicBezTo>
                  <a:cubicBezTo>
                    <a:pt x="1410" y="54"/>
                    <a:pt x="1446" y="53"/>
                    <a:pt x="1503" y="47"/>
                  </a:cubicBezTo>
                  <a:cubicBezTo>
                    <a:pt x="1537" y="49"/>
                    <a:pt x="1571" y="49"/>
                    <a:pt x="1604" y="54"/>
                  </a:cubicBezTo>
                  <a:cubicBezTo>
                    <a:pt x="1620" y="57"/>
                    <a:pt x="1651" y="70"/>
                    <a:pt x="1651" y="70"/>
                  </a:cubicBezTo>
                  <a:cubicBezTo>
                    <a:pt x="1807" y="67"/>
                    <a:pt x="1962" y="69"/>
                    <a:pt x="2118" y="62"/>
                  </a:cubicBezTo>
                  <a:cubicBezTo>
                    <a:pt x="2150" y="61"/>
                    <a:pt x="2212" y="36"/>
                    <a:pt x="2243" y="31"/>
                  </a:cubicBezTo>
                  <a:cubicBezTo>
                    <a:pt x="2259" y="26"/>
                    <a:pt x="2274" y="20"/>
                    <a:pt x="2290" y="15"/>
                  </a:cubicBezTo>
                  <a:cubicBezTo>
                    <a:pt x="2298" y="12"/>
                    <a:pt x="2305" y="10"/>
                    <a:pt x="2313" y="8"/>
                  </a:cubicBezTo>
                  <a:cubicBezTo>
                    <a:pt x="2321" y="5"/>
                    <a:pt x="2337" y="0"/>
                    <a:pt x="2337" y="0"/>
                  </a:cubicBezTo>
                  <a:cubicBezTo>
                    <a:pt x="2384" y="3"/>
                    <a:pt x="2431" y="2"/>
                    <a:pt x="2477" y="8"/>
                  </a:cubicBezTo>
                  <a:cubicBezTo>
                    <a:pt x="2493" y="10"/>
                    <a:pt x="2524" y="23"/>
                    <a:pt x="2524" y="23"/>
                  </a:cubicBezTo>
                  <a:cubicBezTo>
                    <a:pt x="2574" y="58"/>
                    <a:pt x="2645" y="30"/>
                    <a:pt x="2703" y="23"/>
                  </a:cubicBezTo>
                  <a:cubicBezTo>
                    <a:pt x="2765" y="26"/>
                    <a:pt x="2828" y="27"/>
                    <a:pt x="2890" y="31"/>
                  </a:cubicBezTo>
                  <a:cubicBezTo>
                    <a:pt x="2965" y="36"/>
                    <a:pt x="3040" y="62"/>
                    <a:pt x="3116" y="70"/>
                  </a:cubicBezTo>
                  <a:cubicBezTo>
                    <a:pt x="3244" y="103"/>
                    <a:pt x="3383" y="73"/>
                    <a:pt x="3513" y="62"/>
                  </a:cubicBezTo>
                  <a:cubicBezTo>
                    <a:pt x="3614" y="53"/>
                    <a:pt x="3716" y="57"/>
                    <a:pt x="3817" y="54"/>
                  </a:cubicBezTo>
                  <a:cubicBezTo>
                    <a:pt x="3955" y="33"/>
                    <a:pt x="4091" y="43"/>
                    <a:pt x="4230" y="54"/>
                  </a:cubicBezTo>
                  <a:cubicBezTo>
                    <a:pt x="4321" y="52"/>
                    <a:pt x="4412" y="52"/>
                    <a:pt x="4503" y="47"/>
                  </a:cubicBezTo>
                  <a:cubicBezTo>
                    <a:pt x="4533" y="45"/>
                    <a:pt x="4589" y="23"/>
                    <a:pt x="4589" y="23"/>
                  </a:cubicBezTo>
                  <a:cubicBezTo>
                    <a:pt x="4656" y="32"/>
                    <a:pt x="4665" y="42"/>
                    <a:pt x="4721" y="62"/>
                  </a:cubicBezTo>
                  <a:cubicBezTo>
                    <a:pt x="4823" y="58"/>
                    <a:pt x="4886" y="68"/>
                    <a:pt x="4970" y="39"/>
                  </a:cubicBezTo>
                  <a:cubicBezTo>
                    <a:pt x="5053" y="42"/>
                    <a:pt x="5137" y="41"/>
                    <a:pt x="5220" y="47"/>
                  </a:cubicBezTo>
                  <a:cubicBezTo>
                    <a:pt x="5226" y="47"/>
                    <a:pt x="5276" y="65"/>
                    <a:pt x="5290" y="70"/>
                  </a:cubicBezTo>
                  <a:cubicBezTo>
                    <a:pt x="5346" y="90"/>
                    <a:pt x="5409" y="75"/>
                    <a:pt x="5469" y="78"/>
                  </a:cubicBezTo>
                  <a:cubicBezTo>
                    <a:pt x="5460" y="105"/>
                    <a:pt x="5443" y="123"/>
                    <a:pt x="5430" y="148"/>
                  </a:cubicBezTo>
                  <a:cubicBezTo>
                    <a:pt x="5412" y="182"/>
                    <a:pt x="5417" y="223"/>
                    <a:pt x="5399" y="257"/>
                  </a:cubicBezTo>
                  <a:cubicBezTo>
                    <a:pt x="5386" y="281"/>
                    <a:pt x="5367" y="305"/>
                    <a:pt x="5352" y="327"/>
                  </a:cubicBezTo>
                  <a:cubicBezTo>
                    <a:pt x="5330" y="395"/>
                    <a:pt x="5314" y="479"/>
                    <a:pt x="5274" y="538"/>
                  </a:cubicBezTo>
                  <a:cubicBezTo>
                    <a:pt x="5262" y="576"/>
                    <a:pt x="5256" y="673"/>
                    <a:pt x="5243" y="686"/>
                  </a:cubicBezTo>
                  <a:cubicBezTo>
                    <a:pt x="5240" y="689"/>
                    <a:pt x="5186" y="723"/>
                    <a:pt x="5173" y="732"/>
                  </a:cubicBezTo>
                  <a:cubicBezTo>
                    <a:pt x="5076" y="797"/>
                    <a:pt x="4976" y="797"/>
                    <a:pt x="4861" y="810"/>
                  </a:cubicBezTo>
                  <a:cubicBezTo>
                    <a:pt x="4812" y="816"/>
                    <a:pt x="4768" y="830"/>
                    <a:pt x="4721" y="841"/>
                  </a:cubicBezTo>
                  <a:cubicBezTo>
                    <a:pt x="4605" y="836"/>
                    <a:pt x="4577" y="841"/>
                    <a:pt x="4487" y="810"/>
                  </a:cubicBezTo>
                  <a:cubicBezTo>
                    <a:pt x="4386" y="776"/>
                    <a:pt x="4274" y="805"/>
                    <a:pt x="4168" y="803"/>
                  </a:cubicBezTo>
                  <a:cubicBezTo>
                    <a:pt x="4079" y="792"/>
                    <a:pt x="3990" y="790"/>
                    <a:pt x="3903" y="764"/>
                  </a:cubicBezTo>
                  <a:cubicBezTo>
                    <a:pt x="3733" y="714"/>
                    <a:pt x="3934" y="775"/>
                    <a:pt x="3833" y="732"/>
                  </a:cubicBezTo>
                  <a:cubicBezTo>
                    <a:pt x="3806" y="720"/>
                    <a:pt x="3774" y="723"/>
                    <a:pt x="3747" y="709"/>
                  </a:cubicBezTo>
                  <a:cubicBezTo>
                    <a:pt x="3709" y="689"/>
                    <a:pt x="3675" y="671"/>
                    <a:pt x="3630" y="670"/>
                  </a:cubicBezTo>
                  <a:cubicBezTo>
                    <a:pt x="3485" y="665"/>
                    <a:pt x="3339" y="665"/>
                    <a:pt x="3194" y="662"/>
                  </a:cubicBezTo>
                  <a:cubicBezTo>
                    <a:pt x="3152" y="657"/>
                    <a:pt x="3110" y="654"/>
                    <a:pt x="3069" y="647"/>
                  </a:cubicBezTo>
                  <a:cubicBezTo>
                    <a:pt x="2966" y="630"/>
                    <a:pt x="2868" y="579"/>
                    <a:pt x="2765" y="561"/>
                  </a:cubicBezTo>
                  <a:cubicBezTo>
                    <a:pt x="2713" y="525"/>
                    <a:pt x="2622" y="520"/>
                    <a:pt x="2562" y="514"/>
                  </a:cubicBezTo>
                  <a:cubicBezTo>
                    <a:pt x="2361" y="519"/>
                    <a:pt x="2161" y="519"/>
                    <a:pt x="1962" y="553"/>
                  </a:cubicBezTo>
                  <a:cubicBezTo>
                    <a:pt x="1817" y="550"/>
                    <a:pt x="1671" y="549"/>
                    <a:pt x="1526" y="545"/>
                  </a:cubicBezTo>
                  <a:cubicBezTo>
                    <a:pt x="1485" y="544"/>
                    <a:pt x="1448" y="531"/>
                    <a:pt x="1409" y="522"/>
                  </a:cubicBezTo>
                  <a:cubicBezTo>
                    <a:pt x="1383" y="516"/>
                    <a:pt x="1331" y="506"/>
                    <a:pt x="1331" y="506"/>
                  </a:cubicBezTo>
                  <a:cubicBezTo>
                    <a:pt x="1239" y="446"/>
                    <a:pt x="1126" y="447"/>
                    <a:pt x="1020" y="428"/>
                  </a:cubicBezTo>
                  <a:cubicBezTo>
                    <a:pt x="966" y="419"/>
                    <a:pt x="923" y="386"/>
                    <a:pt x="872" y="374"/>
                  </a:cubicBezTo>
                  <a:cubicBezTo>
                    <a:pt x="753" y="347"/>
                    <a:pt x="620" y="350"/>
                    <a:pt x="497" y="343"/>
                  </a:cubicBezTo>
                  <a:cubicBezTo>
                    <a:pt x="374" y="322"/>
                    <a:pt x="123" y="319"/>
                    <a:pt x="123" y="319"/>
                  </a:cubicBezTo>
                  <a:cubicBezTo>
                    <a:pt x="102" y="317"/>
                    <a:pt x="80" y="320"/>
                    <a:pt x="61" y="312"/>
                  </a:cubicBezTo>
                  <a:cubicBezTo>
                    <a:pt x="53" y="309"/>
                    <a:pt x="54" y="296"/>
                    <a:pt x="53" y="288"/>
                  </a:cubicBezTo>
                  <a:cubicBezTo>
                    <a:pt x="44" y="234"/>
                    <a:pt x="45" y="193"/>
                    <a:pt x="14" y="148"/>
                  </a:cubicBezTo>
                  <a:cubicBezTo>
                    <a:pt x="5" y="120"/>
                    <a:pt x="0" y="129"/>
                    <a:pt x="22" y="117"/>
                  </a:cubicBezTo>
                  <a:close/>
                </a:path>
              </a:pathLst>
            </a:custGeom>
            <a:gradFill rotWithShape="0">
              <a:gsLst>
                <a:gs pos="0">
                  <a:srgbClr val="8DC6FF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 rot="3499612" flipH="1">
              <a:off x="1369" y="2902"/>
              <a:ext cx="241" cy="203"/>
              <a:chOff x="1200" y="2448"/>
              <a:chExt cx="440" cy="404"/>
            </a:xfrm>
          </p:grpSpPr>
          <p:sp>
            <p:nvSpPr>
              <p:cNvPr id="309256" name="Freeform 8"/>
              <p:cNvSpPr>
                <a:spLocks/>
              </p:cNvSpPr>
              <p:nvPr/>
            </p:nvSpPr>
            <p:spPr bwMode="auto">
              <a:xfrm>
                <a:off x="1372" y="2448"/>
                <a:ext cx="123" cy="133"/>
              </a:xfrm>
              <a:custGeom>
                <a:avLst/>
                <a:gdLst/>
                <a:ahLst/>
                <a:cxnLst>
                  <a:cxn ang="0">
                    <a:pos x="393" y="367"/>
                  </a:cxn>
                  <a:cxn ang="0">
                    <a:pos x="438" y="284"/>
                  </a:cxn>
                  <a:cxn ang="0">
                    <a:pos x="460" y="207"/>
                  </a:cxn>
                  <a:cxn ang="0">
                    <a:pos x="452" y="117"/>
                  </a:cxn>
                  <a:cxn ang="0">
                    <a:pos x="397" y="34"/>
                  </a:cxn>
                  <a:cxn ang="0">
                    <a:pos x="330" y="0"/>
                  </a:cxn>
                  <a:cxn ang="0">
                    <a:pos x="229" y="15"/>
                  </a:cxn>
                  <a:cxn ang="0">
                    <a:pos x="109" y="83"/>
                  </a:cxn>
                  <a:cxn ang="0">
                    <a:pos x="42" y="165"/>
                  </a:cxn>
                  <a:cxn ang="0">
                    <a:pos x="0" y="322"/>
                  </a:cxn>
                  <a:cxn ang="0">
                    <a:pos x="8" y="424"/>
                  </a:cxn>
                  <a:cxn ang="0">
                    <a:pos x="49" y="506"/>
                  </a:cxn>
                  <a:cxn ang="0">
                    <a:pos x="109" y="525"/>
                  </a:cxn>
                  <a:cxn ang="0">
                    <a:pos x="188" y="525"/>
                  </a:cxn>
                  <a:cxn ang="0">
                    <a:pos x="274" y="484"/>
                  </a:cxn>
                  <a:cxn ang="0">
                    <a:pos x="310" y="464"/>
                  </a:cxn>
                  <a:cxn ang="0">
                    <a:pos x="337" y="432"/>
                  </a:cxn>
                  <a:cxn ang="0">
                    <a:pos x="460" y="532"/>
                  </a:cxn>
                  <a:cxn ang="0">
                    <a:pos x="494" y="525"/>
                  </a:cxn>
                  <a:cxn ang="0">
                    <a:pos x="479" y="491"/>
                  </a:cxn>
                  <a:cxn ang="0">
                    <a:pos x="393" y="367"/>
                  </a:cxn>
                </a:cxnLst>
                <a:rect l="0" t="0" r="r" b="b"/>
                <a:pathLst>
                  <a:path w="494" h="532">
                    <a:moveTo>
                      <a:pt x="393" y="367"/>
                    </a:moveTo>
                    <a:lnTo>
                      <a:pt x="438" y="284"/>
                    </a:lnTo>
                    <a:lnTo>
                      <a:pt x="460" y="207"/>
                    </a:lnTo>
                    <a:lnTo>
                      <a:pt x="452" y="117"/>
                    </a:lnTo>
                    <a:lnTo>
                      <a:pt x="397" y="34"/>
                    </a:lnTo>
                    <a:lnTo>
                      <a:pt x="330" y="0"/>
                    </a:lnTo>
                    <a:lnTo>
                      <a:pt x="229" y="15"/>
                    </a:lnTo>
                    <a:lnTo>
                      <a:pt x="109" y="83"/>
                    </a:lnTo>
                    <a:lnTo>
                      <a:pt x="42" y="165"/>
                    </a:lnTo>
                    <a:lnTo>
                      <a:pt x="0" y="322"/>
                    </a:lnTo>
                    <a:lnTo>
                      <a:pt x="8" y="424"/>
                    </a:lnTo>
                    <a:lnTo>
                      <a:pt x="49" y="506"/>
                    </a:lnTo>
                    <a:lnTo>
                      <a:pt x="109" y="525"/>
                    </a:lnTo>
                    <a:lnTo>
                      <a:pt x="188" y="525"/>
                    </a:lnTo>
                    <a:lnTo>
                      <a:pt x="274" y="484"/>
                    </a:lnTo>
                    <a:lnTo>
                      <a:pt x="310" y="464"/>
                    </a:lnTo>
                    <a:lnTo>
                      <a:pt x="337" y="432"/>
                    </a:lnTo>
                    <a:lnTo>
                      <a:pt x="460" y="532"/>
                    </a:lnTo>
                    <a:lnTo>
                      <a:pt x="494" y="525"/>
                    </a:lnTo>
                    <a:lnTo>
                      <a:pt x="479" y="491"/>
                    </a:lnTo>
                    <a:lnTo>
                      <a:pt x="393" y="36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257" name="Freeform 9"/>
              <p:cNvSpPr>
                <a:spLocks/>
              </p:cNvSpPr>
              <p:nvPr/>
            </p:nvSpPr>
            <p:spPr bwMode="auto">
              <a:xfrm>
                <a:off x="1200" y="2570"/>
                <a:ext cx="188" cy="282"/>
              </a:xfrm>
              <a:custGeom>
                <a:avLst/>
                <a:gdLst/>
                <a:ahLst/>
                <a:cxnLst>
                  <a:cxn ang="0">
                    <a:pos x="388" y="333"/>
                  </a:cxn>
                  <a:cxn ang="0">
                    <a:pos x="404" y="205"/>
                  </a:cxn>
                  <a:cxn ang="0">
                    <a:pos x="422" y="48"/>
                  </a:cxn>
                  <a:cxn ang="0">
                    <a:pos x="494" y="0"/>
                  </a:cxn>
                  <a:cxn ang="0">
                    <a:pos x="568" y="0"/>
                  </a:cxn>
                  <a:cxn ang="0">
                    <a:pos x="655" y="67"/>
                  </a:cxn>
                  <a:cxn ang="0">
                    <a:pos x="718" y="225"/>
                  </a:cxn>
                  <a:cxn ang="0">
                    <a:pos x="752" y="437"/>
                  </a:cxn>
                  <a:cxn ang="0">
                    <a:pos x="718" y="677"/>
                  </a:cxn>
                  <a:cxn ang="0">
                    <a:pos x="655" y="820"/>
                  </a:cxn>
                  <a:cxn ang="0">
                    <a:pos x="534" y="985"/>
                  </a:cxn>
                  <a:cxn ang="0">
                    <a:pos x="404" y="1085"/>
                  </a:cxn>
                  <a:cxn ang="0">
                    <a:pos x="246" y="1127"/>
                  </a:cxn>
                  <a:cxn ang="0">
                    <a:pos x="116" y="1093"/>
                  </a:cxn>
                  <a:cxn ang="0">
                    <a:pos x="34" y="1030"/>
                  </a:cxn>
                  <a:cxn ang="0">
                    <a:pos x="0" y="929"/>
                  </a:cxn>
                  <a:cxn ang="0">
                    <a:pos x="18" y="839"/>
                  </a:cxn>
                  <a:cxn ang="0">
                    <a:pos x="59" y="756"/>
                  </a:cxn>
                  <a:cxn ang="0">
                    <a:pos x="124" y="718"/>
                  </a:cxn>
                  <a:cxn ang="0">
                    <a:pos x="217" y="696"/>
                  </a:cxn>
                  <a:cxn ang="0">
                    <a:pos x="299" y="637"/>
                  </a:cxn>
                  <a:cxn ang="0">
                    <a:pos x="363" y="513"/>
                  </a:cxn>
                  <a:cxn ang="0">
                    <a:pos x="388" y="333"/>
                  </a:cxn>
                </a:cxnLst>
                <a:rect l="0" t="0" r="r" b="b"/>
                <a:pathLst>
                  <a:path w="752" h="1127">
                    <a:moveTo>
                      <a:pt x="388" y="333"/>
                    </a:moveTo>
                    <a:lnTo>
                      <a:pt x="404" y="205"/>
                    </a:lnTo>
                    <a:lnTo>
                      <a:pt x="422" y="48"/>
                    </a:lnTo>
                    <a:lnTo>
                      <a:pt x="494" y="0"/>
                    </a:lnTo>
                    <a:lnTo>
                      <a:pt x="568" y="0"/>
                    </a:lnTo>
                    <a:lnTo>
                      <a:pt x="655" y="67"/>
                    </a:lnTo>
                    <a:lnTo>
                      <a:pt x="718" y="225"/>
                    </a:lnTo>
                    <a:lnTo>
                      <a:pt x="752" y="437"/>
                    </a:lnTo>
                    <a:lnTo>
                      <a:pt x="718" y="677"/>
                    </a:lnTo>
                    <a:lnTo>
                      <a:pt x="655" y="820"/>
                    </a:lnTo>
                    <a:lnTo>
                      <a:pt x="534" y="985"/>
                    </a:lnTo>
                    <a:lnTo>
                      <a:pt x="404" y="1085"/>
                    </a:lnTo>
                    <a:lnTo>
                      <a:pt x="246" y="1127"/>
                    </a:lnTo>
                    <a:lnTo>
                      <a:pt x="116" y="1093"/>
                    </a:lnTo>
                    <a:lnTo>
                      <a:pt x="34" y="1030"/>
                    </a:lnTo>
                    <a:lnTo>
                      <a:pt x="0" y="929"/>
                    </a:lnTo>
                    <a:lnTo>
                      <a:pt x="18" y="839"/>
                    </a:lnTo>
                    <a:lnTo>
                      <a:pt x="59" y="756"/>
                    </a:lnTo>
                    <a:lnTo>
                      <a:pt x="124" y="718"/>
                    </a:lnTo>
                    <a:lnTo>
                      <a:pt x="217" y="696"/>
                    </a:lnTo>
                    <a:lnTo>
                      <a:pt x="299" y="637"/>
                    </a:lnTo>
                    <a:lnTo>
                      <a:pt x="363" y="513"/>
                    </a:lnTo>
                    <a:lnTo>
                      <a:pt x="388" y="3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258" name="Freeform 10"/>
              <p:cNvSpPr>
                <a:spLocks/>
              </p:cNvSpPr>
              <p:nvPr/>
            </p:nvSpPr>
            <p:spPr bwMode="auto">
              <a:xfrm>
                <a:off x="1327" y="2591"/>
                <a:ext cx="313" cy="198"/>
              </a:xfrm>
              <a:custGeom>
                <a:avLst/>
                <a:gdLst/>
                <a:ahLst/>
                <a:cxnLst>
                  <a:cxn ang="0">
                    <a:pos x="16" y="139"/>
                  </a:cxn>
                  <a:cxn ang="0">
                    <a:pos x="0" y="34"/>
                  </a:cxn>
                  <a:cxn ang="0">
                    <a:pos x="61" y="0"/>
                  </a:cxn>
                  <a:cxn ang="0">
                    <a:pos x="165" y="20"/>
                  </a:cxn>
                  <a:cxn ang="0">
                    <a:pos x="307" y="158"/>
                  </a:cxn>
                  <a:cxn ang="0">
                    <a:pos x="446" y="323"/>
                  </a:cxn>
                  <a:cxn ang="0">
                    <a:pos x="595" y="465"/>
                  </a:cxn>
                  <a:cxn ang="0">
                    <a:pos x="779" y="537"/>
                  </a:cxn>
                  <a:cxn ang="0">
                    <a:pos x="959" y="555"/>
                  </a:cxn>
                  <a:cxn ang="0">
                    <a:pos x="1038" y="537"/>
                  </a:cxn>
                  <a:cxn ang="0">
                    <a:pos x="1150" y="473"/>
                  </a:cxn>
                  <a:cxn ang="0">
                    <a:pos x="1250" y="488"/>
                  </a:cxn>
                  <a:cxn ang="0">
                    <a:pos x="1210" y="537"/>
                  </a:cxn>
                  <a:cxn ang="0">
                    <a:pos x="1128" y="571"/>
                  </a:cxn>
                  <a:cxn ang="0">
                    <a:pos x="1068" y="612"/>
                  </a:cxn>
                  <a:cxn ang="0">
                    <a:pos x="1038" y="672"/>
                  </a:cxn>
                  <a:cxn ang="0">
                    <a:pos x="1038" y="761"/>
                  </a:cxn>
                  <a:cxn ang="0">
                    <a:pos x="985" y="794"/>
                  </a:cxn>
                  <a:cxn ang="0">
                    <a:pos x="959" y="720"/>
                  </a:cxn>
                  <a:cxn ang="0">
                    <a:pos x="903" y="652"/>
                  </a:cxn>
                  <a:cxn ang="0">
                    <a:pos x="813" y="630"/>
                  </a:cxn>
                  <a:cxn ang="0">
                    <a:pos x="671" y="578"/>
                  </a:cxn>
                  <a:cxn ang="0">
                    <a:pos x="505" y="506"/>
                  </a:cxn>
                  <a:cxn ang="0">
                    <a:pos x="363" y="405"/>
                  </a:cxn>
                  <a:cxn ang="0">
                    <a:pos x="217" y="290"/>
                  </a:cxn>
                  <a:cxn ang="0">
                    <a:pos x="75" y="218"/>
                  </a:cxn>
                  <a:cxn ang="0">
                    <a:pos x="16" y="139"/>
                  </a:cxn>
                </a:cxnLst>
                <a:rect l="0" t="0" r="r" b="b"/>
                <a:pathLst>
                  <a:path w="1250" h="794">
                    <a:moveTo>
                      <a:pt x="16" y="139"/>
                    </a:moveTo>
                    <a:lnTo>
                      <a:pt x="0" y="34"/>
                    </a:lnTo>
                    <a:lnTo>
                      <a:pt x="61" y="0"/>
                    </a:lnTo>
                    <a:lnTo>
                      <a:pt x="165" y="20"/>
                    </a:lnTo>
                    <a:lnTo>
                      <a:pt x="307" y="158"/>
                    </a:lnTo>
                    <a:lnTo>
                      <a:pt x="446" y="323"/>
                    </a:lnTo>
                    <a:lnTo>
                      <a:pt x="595" y="465"/>
                    </a:lnTo>
                    <a:lnTo>
                      <a:pt x="779" y="537"/>
                    </a:lnTo>
                    <a:lnTo>
                      <a:pt x="959" y="555"/>
                    </a:lnTo>
                    <a:lnTo>
                      <a:pt x="1038" y="537"/>
                    </a:lnTo>
                    <a:lnTo>
                      <a:pt x="1150" y="473"/>
                    </a:lnTo>
                    <a:lnTo>
                      <a:pt x="1250" y="488"/>
                    </a:lnTo>
                    <a:lnTo>
                      <a:pt x="1210" y="537"/>
                    </a:lnTo>
                    <a:lnTo>
                      <a:pt x="1128" y="571"/>
                    </a:lnTo>
                    <a:lnTo>
                      <a:pt x="1068" y="612"/>
                    </a:lnTo>
                    <a:lnTo>
                      <a:pt x="1038" y="672"/>
                    </a:lnTo>
                    <a:lnTo>
                      <a:pt x="1038" y="761"/>
                    </a:lnTo>
                    <a:lnTo>
                      <a:pt x="985" y="794"/>
                    </a:lnTo>
                    <a:lnTo>
                      <a:pt x="959" y="720"/>
                    </a:lnTo>
                    <a:lnTo>
                      <a:pt x="903" y="652"/>
                    </a:lnTo>
                    <a:lnTo>
                      <a:pt x="813" y="630"/>
                    </a:lnTo>
                    <a:lnTo>
                      <a:pt x="671" y="578"/>
                    </a:lnTo>
                    <a:lnTo>
                      <a:pt x="505" y="506"/>
                    </a:lnTo>
                    <a:lnTo>
                      <a:pt x="363" y="405"/>
                    </a:lnTo>
                    <a:lnTo>
                      <a:pt x="217" y="290"/>
                    </a:lnTo>
                    <a:lnTo>
                      <a:pt x="75" y="218"/>
                    </a:lnTo>
                    <a:lnTo>
                      <a:pt x="16" y="13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259" name="Freeform 11"/>
              <p:cNvSpPr>
                <a:spLocks/>
              </p:cNvSpPr>
              <p:nvPr/>
            </p:nvSpPr>
            <p:spPr bwMode="auto">
              <a:xfrm>
                <a:off x="1326" y="2608"/>
                <a:ext cx="279" cy="208"/>
              </a:xfrm>
              <a:custGeom>
                <a:avLst/>
                <a:gdLst/>
                <a:ahLst/>
                <a:cxnLst>
                  <a:cxn ang="0">
                    <a:pos x="0" y="157"/>
                  </a:cxn>
                  <a:cxn ang="0">
                    <a:pos x="18" y="15"/>
                  </a:cxn>
                  <a:cxn ang="0">
                    <a:pos x="108" y="0"/>
                  </a:cxn>
                  <a:cxn ang="0">
                    <a:pos x="165" y="60"/>
                  </a:cxn>
                  <a:cxn ang="0">
                    <a:pos x="183" y="198"/>
                  </a:cxn>
                  <a:cxn ang="0">
                    <a:pos x="273" y="412"/>
                  </a:cxn>
                  <a:cxn ang="0">
                    <a:pos x="430" y="577"/>
                  </a:cxn>
                  <a:cxn ang="0">
                    <a:pos x="561" y="670"/>
                  </a:cxn>
                  <a:cxn ang="0">
                    <a:pos x="869" y="679"/>
                  </a:cxn>
                  <a:cxn ang="0">
                    <a:pos x="1007" y="618"/>
                  </a:cxn>
                  <a:cxn ang="0">
                    <a:pos x="1067" y="547"/>
                  </a:cxn>
                  <a:cxn ang="0">
                    <a:pos x="1115" y="555"/>
                  </a:cxn>
                  <a:cxn ang="0">
                    <a:pos x="1108" y="637"/>
                  </a:cxn>
                  <a:cxn ang="0">
                    <a:pos x="1067" y="794"/>
                  </a:cxn>
                  <a:cxn ang="0">
                    <a:pos x="1108" y="836"/>
                  </a:cxn>
                  <a:cxn ang="0">
                    <a:pos x="991" y="817"/>
                  </a:cxn>
                  <a:cxn ang="0">
                    <a:pos x="966" y="776"/>
                  </a:cxn>
                  <a:cxn ang="0">
                    <a:pos x="779" y="760"/>
                  </a:cxn>
                  <a:cxn ang="0">
                    <a:pos x="561" y="753"/>
                  </a:cxn>
                  <a:cxn ang="0">
                    <a:pos x="430" y="693"/>
                  </a:cxn>
                  <a:cxn ang="0">
                    <a:pos x="347" y="630"/>
                  </a:cxn>
                  <a:cxn ang="0">
                    <a:pos x="254" y="513"/>
                  </a:cxn>
                  <a:cxn ang="0">
                    <a:pos x="108" y="371"/>
                  </a:cxn>
                  <a:cxn ang="0">
                    <a:pos x="18" y="247"/>
                  </a:cxn>
                  <a:cxn ang="0">
                    <a:pos x="0" y="157"/>
                  </a:cxn>
                </a:cxnLst>
                <a:rect l="0" t="0" r="r" b="b"/>
                <a:pathLst>
                  <a:path w="1115" h="836">
                    <a:moveTo>
                      <a:pt x="0" y="157"/>
                    </a:moveTo>
                    <a:lnTo>
                      <a:pt x="18" y="15"/>
                    </a:lnTo>
                    <a:lnTo>
                      <a:pt x="108" y="0"/>
                    </a:lnTo>
                    <a:lnTo>
                      <a:pt x="165" y="60"/>
                    </a:lnTo>
                    <a:lnTo>
                      <a:pt x="183" y="198"/>
                    </a:lnTo>
                    <a:lnTo>
                      <a:pt x="273" y="412"/>
                    </a:lnTo>
                    <a:lnTo>
                      <a:pt x="430" y="577"/>
                    </a:lnTo>
                    <a:lnTo>
                      <a:pt x="561" y="670"/>
                    </a:lnTo>
                    <a:lnTo>
                      <a:pt x="869" y="679"/>
                    </a:lnTo>
                    <a:lnTo>
                      <a:pt x="1007" y="618"/>
                    </a:lnTo>
                    <a:lnTo>
                      <a:pt x="1067" y="547"/>
                    </a:lnTo>
                    <a:lnTo>
                      <a:pt x="1115" y="555"/>
                    </a:lnTo>
                    <a:lnTo>
                      <a:pt x="1108" y="637"/>
                    </a:lnTo>
                    <a:lnTo>
                      <a:pt x="1067" y="794"/>
                    </a:lnTo>
                    <a:lnTo>
                      <a:pt x="1108" y="836"/>
                    </a:lnTo>
                    <a:lnTo>
                      <a:pt x="991" y="817"/>
                    </a:lnTo>
                    <a:lnTo>
                      <a:pt x="966" y="776"/>
                    </a:lnTo>
                    <a:lnTo>
                      <a:pt x="779" y="760"/>
                    </a:lnTo>
                    <a:lnTo>
                      <a:pt x="561" y="753"/>
                    </a:lnTo>
                    <a:lnTo>
                      <a:pt x="430" y="693"/>
                    </a:lnTo>
                    <a:lnTo>
                      <a:pt x="347" y="630"/>
                    </a:lnTo>
                    <a:lnTo>
                      <a:pt x="254" y="513"/>
                    </a:lnTo>
                    <a:lnTo>
                      <a:pt x="108" y="371"/>
                    </a:lnTo>
                    <a:lnTo>
                      <a:pt x="18" y="247"/>
                    </a:lnTo>
                    <a:lnTo>
                      <a:pt x="0" y="15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09260" name="Freeform 12"/>
            <p:cNvSpPr>
              <a:spLocks/>
            </p:cNvSpPr>
            <p:nvPr/>
          </p:nvSpPr>
          <p:spPr bwMode="auto">
            <a:xfrm>
              <a:off x="857" y="1842"/>
              <a:ext cx="2794" cy="1597"/>
            </a:xfrm>
            <a:custGeom>
              <a:avLst/>
              <a:gdLst/>
              <a:ahLst/>
              <a:cxnLst>
                <a:cxn ang="0">
                  <a:pos x="3963" y="2622"/>
                </a:cxn>
                <a:cxn ang="0">
                  <a:pos x="4050" y="2593"/>
                </a:cxn>
                <a:cxn ang="0">
                  <a:pos x="3976" y="2513"/>
                </a:cxn>
                <a:cxn ang="0">
                  <a:pos x="3829" y="2418"/>
                </a:cxn>
                <a:cxn ang="0">
                  <a:pos x="3552" y="2458"/>
                </a:cxn>
                <a:cxn ang="0">
                  <a:pos x="3367" y="2399"/>
                </a:cxn>
                <a:cxn ang="0">
                  <a:pos x="3206" y="2458"/>
                </a:cxn>
                <a:cxn ang="0">
                  <a:pos x="3017" y="2399"/>
                </a:cxn>
                <a:cxn ang="0">
                  <a:pos x="2855" y="2458"/>
                </a:cxn>
                <a:cxn ang="0">
                  <a:pos x="2671" y="2399"/>
                </a:cxn>
                <a:cxn ang="0">
                  <a:pos x="2514" y="2465"/>
                </a:cxn>
                <a:cxn ang="0">
                  <a:pos x="2726" y="2034"/>
                </a:cxn>
                <a:cxn ang="0">
                  <a:pos x="3188" y="2052"/>
                </a:cxn>
                <a:cxn ang="0">
                  <a:pos x="3506" y="2257"/>
                </a:cxn>
                <a:cxn ang="0">
                  <a:pos x="3391" y="2012"/>
                </a:cxn>
                <a:cxn ang="0">
                  <a:pos x="3137" y="712"/>
                </a:cxn>
                <a:cxn ang="0">
                  <a:pos x="2459" y="296"/>
                </a:cxn>
                <a:cxn ang="0">
                  <a:pos x="2339" y="51"/>
                </a:cxn>
                <a:cxn ang="0">
                  <a:pos x="2053" y="73"/>
                </a:cxn>
                <a:cxn ang="0">
                  <a:pos x="2362" y="142"/>
                </a:cxn>
                <a:cxn ang="0">
                  <a:pos x="1361" y="1034"/>
                </a:cxn>
                <a:cxn ang="0">
                  <a:pos x="1476" y="2012"/>
                </a:cxn>
                <a:cxn ang="0">
                  <a:pos x="1914" y="2330"/>
                </a:cxn>
                <a:cxn ang="0">
                  <a:pos x="2011" y="2136"/>
                </a:cxn>
                <a:cxn ang="0">
                  <a:pos x="2297" y="2403"/>
                </a:cxn>
                <a:cxn ang="0">
                  <a:pos x="2145" y="2443"/>
                </a:cxn>
                <a:cxn ang="0">
                  <a:pos x="1882" y="2432"/>
                </a:cxn>
                <a:cxn ang="0">
                  <a:pos x="1730" y="2410"/>
                </a:cxn>
                <a:cxn ang="0">
                  <a:pos x="1476" y="2472"/>
                </a:cxn>
                <a:cxn ang="0">
                  <a:pos x="918" y="2180"/>
                </a:cxn>
                <a:cxn ang="0">
                  <a:pos x="687" y="1819"/>
                </a:cxn>
                <a:cxn ang="0">
                  <a:pos x="471" y="1954"/>
                </a:cxn>
                <a:cxn ang="0">
                  <a:pos x="590" y="2184"/>
                </a:cxn>
                <a:cxn ang="0">
                  <a:pos x="858" y="2845"/>
                </a:cxn>
                <a:cxn ang="0">
                  <a:pos x="641" y="2903"/>
                </a:cxn>
                <a:cxn ang="0">
                  <a:pos x="318" y="2892"/>
                </a:cxn>
                <a:cxn ang="0">
                  <a:pos x="143" y="2962"/>
                </a:cxn>
                <a:cxn ang="0">
                  <a:pos x="69" y="3013"/>
                </a:cxn>
                <a:cxn ang="0">
                  <a:pos x="364" y="2987"/>
                </a:cxn>
                <a:cxn ang="0">
                  <a:pos x="701" y="3006"/>
                </a:cxn>
                <a:cxn ang="0">
                  <a:pos x="1001" y="2951"/>
                </a:cxn>
                <a:cxn ang="0">
                  <a:pos x="1324" y="2976"/>
                </a:cxn>
                <a:cxn ang="0">
                  <a:pos x="1716" y="2951"/>
                </a:cxn>
                <a:cxn ang="0">
                  <a:pos x="2030" y="3028"/>
                </a:cxn>
                <a:cxn ang="0">
                  <a:pos x="2482" y="2998"/>
                </a:cxn>
                <a:cxn ang="0">
                  <a:pos x="2819" y="3050"/>
                </a:cxn>
                <a:cxn ang="0">
                  <a:pos x="3243" y="2998"/>
                </a:cxn>
                <a:cxn ang="0">
                  <a:pos x="3663" y="3035"/>
                </a:cxn>
                <a:cxn ang="0">
                  <a:pos x="4110" y="3009"/>
                </a:cxn>
                <a:cxn ang="0">
                  <a:pos x="4571" y="3050"/>
                </a:cxn>
                <a:cxn ang="0">
                  <a:pos x="4867" y="2995"/>
                </a:cxn>
                <a:cxn ang="0">
                  <a:pos x="5296" y="2969"/>
                </a:cxn>
                <a:cxn ang="0">
                  <a:pos x="4996" y="2900"/>
                </a:cxn>
                <a:cxn ang="0">
                  <a:pos x="4724" y="2925"/>
                </a:cxn>
                <a:cxn ang="0">
                  <a:pos x="4493" y="2776"/>
                </a:cxn>
                <a:cxn ang="0">
                  <a:pos x="4318" y="2940"/>
                </a:cxn>
                <a:cxn ang="0">
                  <a:pos x="4553" y="2684"/>
                </a:cxn>
                <a:cxn ang="0">
                  <a:pos x="4428" y="2118"/>
                </a:cxn>
                <a:cxn ang="0">
                  <a:pos x="4392" y="2432"/>
                </a:cxn>
                <a:cxn ang="0">
                  <a:pos x="4258" y="2312"/>
                </a:cxn>
                <a:cxn ang="0">
                  <a:pos x="4272" y="2242"/>
                </a:cxn>
                <a:cxn ang="0">
                  <a:pos x="4156" y="2279"/>
                </a:cxn>
                <a:cxn ang="0">
                  <a:pos x="4202" y="2527"/>
                </a:cxn>
              </a:cxnLst>
              <a:rect l="0" t="0" r="r" b="b"/>
              <a:pathLst>
                <a:path w="5328" h="3053">
                  <a:moveTo>
                    <a:pt x="4082" y="2600"/>
                  </a:moveTo>
                  <a:lnTo>
                    <a:pt x="4069" y="2604"/>
                  </a:lnTo>
                  <a:lnTo>
                    <a:pt x="4050" y="2608"/>
                  </a:lnTo>
                  <a:lnTo>
                    <a:pt x="4032" y="2611"/>
                  </a:lnTo>
                  <a:lnTo>
                    <a:pt x="4018" y="2615"/>
                  </a:lnTo>
                  <a:lnTo>
                    <a:pt x="3999" y="2619"/>
                  </a:lnTo>
                  <a:lnTo>
                    <a:pt x="3981" y="2619"/>
                  </a:lnTo>
                  <a:lnTo>
                    <a:pt x="3963" y="2622"/>
                  </a:lnTo>
                  <a:lnTo>
                    <a:pt x="3944" y="2622"/>
                  </a:lnTo>
                  <a:lnTo>
                    <a:pt x="3953" y="2608"/>
                  </a:lnTo>
                  <a:lnTo>
                    <a:pt x="3958" y="2589"/>
                  </a:lnTo>
                  <a:lnTo>
                    <a:pt x="3958" y="2571"/>
                  </a:lnTo>
                  <a:lnTo>
                    <a:pt x="3958" y="2556"/>
                  </a:lnTo>
                  <a:lnTo>
                    <a:pt x="3986" y="2567"/>
                  </a:lnTo>
                  <a:lnTo>
                    <a:pt x="4018" y="2582"/>
                  </a:lnTo>
                  <a:lnTo>
                    <a:pt x="4050" y="2593"/>
                  </a:lnTo>
                  <a:lnTo>
                    <a:pt x="4082" y="2600"/>
                  </a:lnTo>
                  <a:lnTo>
                    <a:pt x="4147" y="2582"/>
                  </a:lnTo>
                  <a:lnTo>
                    <a:pt x="4119" y="2571"/>
                  </a:lnTo>
                  <a:lnTo>
                    <a:pt x="4087" y="2560"/>
                  </a:lnTo>
                  <a:lnTo>
                    <a:pt x="4059" y="2549"/>
                  </a:lnTo>
                  <a:lnTo>
                    <a:pt x="4032" y="2538"/>
                  </a:lnTo>
                  <a:lnTo>
                    <a:pt x="4004" y="2524"/>
                  </a:lnTo>
                  <a:lnTo>
                    <a:pt x="3976" y="2513"/>
                  </a:lnTo>
                  <a:lnTo>
                    <a:pt x="3953" y="2498"/>
                  </a:lnTo>
                  <a:lnTo>
                    <a:pt x="3926" y="2487"/>
                  </a:lnTo>
                  <a:lnTo>
                    <a:pt x="3916" y="2472"/>
                  </a:lnTo>
                  <a:lnTo>
                    <a:pt x="3903" y="2458"/>
                  </a:lnTo>
                  <a:lnTo>
                    <a:pt x="3884" y="2447"/>
                  </a:lnTo>
                  <a:lnTo>
                    <a:pt x="3870" y="2436"/>
                  </a:lnTo>
                  <a:lnTo>
                    <a:pt x="3852" y="2425"/>
                  </a:lnTo>
                  <a:lnTo>
                    <a:pt x="3829" y="2418"/>
                  </a:lnTo>
                  <a:lnTo>
                    <a:pt x="3810" y="2410"/>
                  </a:lnTo>
                  <a:lnTo>
                    <a:pt x="3787" y="2407"/>
                  </a:lnTo>
                  <a:lnTo>
                    <a:pt x="3681" y="2407"/>
                  </a:lnTo>
                  <a:lnTo>
                    <a:pt x="3649" y="2418"/>
                  </a:lnTo>
                  <a:lnTo>
                    <a:pt x="3617" y="2432"/>
                  </a:lnTo>
                  <a:lnTo>
                    <a:pt x="3589" y="2454"/>
                  </a:lnTo>
                  <a:lnTo>
                    <a:pt x="3570" y="2476"/>
                  </a:lnTo>
                  <a:lnTo>
                    <a:pt x="3552" y="2458"/>
                  </a:lnTo>
                  <a:lnTo>
                    <a:pt x="3538" y="2443"/>
                  </a:lnTo>
                  <a:lnTo>
                    <a:pt x="3515" y="2432"/>
                  </a:lnTo>
                  <a:lnTo>
                    <a:pt x="3497" y="2421"/>
                  </a:lnTo>
                  <a:lnTo>
                    <a:pt x="3474" y="2410"/>
                  </a:lnTo>
                  <a:lnTo>
                    <a:pt x="3446" y="2403"/>
                  </a:lnTo>
                  <a:lnTo>
                    <a:pt x="3423" y="2399"/>
                  </a:lnTo>
                  <a:lnTo>
                    <a:pt x="3395" y="2399"/>
                  </a:lnTo>
                  <a:lnTo>
                    <a:pt x="3367" y="2399"/>
                  </a:lnTo>
                  <a:lnTo>
                    <a:pt x="3340" y="2403"/>
                  </a:lnTo>
                  <a:lnTo>
                    <a:pt x="3317" y="2410"/>
                  </a:lnTo>
                  <a:lnTo>
                    <a:pt x="3294" y="2421"/>
                  </a:lnTo>
                  <a:lnTo>
                    <a:pt x="3271" y="2432"/>
                  </a:lnTo>
                  <a:lnTo>
                    <a:pt x="3252" y="2443"/>
                  </a:lnTo>
                  <a:lnTo>
                    <a:pt x="3234" y="2458"/>
                  </a:lnTo>
                  <a:lnTo>
                    <a:pt x="3220" y="2476"/>
                  </a:lnTo>
                  <a:lnTo>
                    <a:pt x="3206" y="2458"/>
                  </a:lnTo>
                  <a:lnTo>
                    <a:pt x="3188" y="2443"/>
                  </a:lnTo>
                  <a:lnTo>
                    <a:pt x="3169" y="2432"/>
                  </a:lnTo>
                  <a:lnTo>
                    <a:pt x="3146" y="2421"/>
                  </a:lnTo>
                  <a:lnTo>
                    <a:pt x="3123" y="2410"/>
                  </a:lnTo>
                  <a:lnTo>
                    <a:pt x="3100" y="2403"/>
                  </a:lnTo>
                  <a:lnTo>
                    <a:pt x="3072" y="2399"/>
                  </a:lnTo>
                  <a:lnTo>
                    <a:pt x="3045" y="2399"/>
                  </a:lnTo>
                  <a:lnTo>
                    <a:pt x="3017" y="2399"/>
                  </a:lnTo>
                  <a:lnTo>
                    <a:pt x="2989" y="2403"/>
                  </a:lnTo>
                  <a:lnTo>
                    <a:pt x="2966" y="2410"/>
                  </a:lnTo>
                  <a:lnTo>
                    <a:pt x="2943" y="2418"/>
                  </a:lnTo>
                  <a:lnTo>
                    <a:pt x="2920" y="2429"/>
                  </a:lnTo>
                  <a:lnTo>
                    <a:pt x="2902" y="2443"/>
                  </a:lnTo>
                  <a:lnTo>
                    <a:pt x="2883" y="2458"/>
                  </a:lnTo>
                  <a:lnTo>
                    <a:pt x="2869" y="2472"/>
                  </a:lnTo>
                  <a:lnTo>
                    <a:pt x="2855" y="2458"/>
                  </a:lnTo>
                  <a:lnTo>
                    <a:pt x="2837" y="2443"/>
                  </a:lnTo>
                  <a:lnTo>
                    <a:pt x="2819" y="2429"/>
                  </a:lnTo>
                  <a:lnTo>
                    <a:pt x="2800" y="2418"/>
                  </a:lnTo>
                  <a:lnTo>
                    <a:pt x="2777" y="2410"/>
                  </a:lnTo>
                  <a:lnTo>
                    <a:pt x="2749" y="2403"/>
                  </a:lnTo>
                  <a:lnTo>
                    <a:pt x="2726" y="2399"/>
                  </a:lnTo>
                  <a:lnTo>
                    <a:pt x="2699" y="2399"/>
                  </a:lnTo>
                  <a:lnTo>
                    <a:pt x="2671" y="2399"/>
                  </a:lnTo>
                  <a:lnTo>
                    <a:pt x="2648" y="2403"/>
                  </a:lnTo>
                  <a:lnTo>
                    <a:pt x="2620" y="2410"/>
                  </a:lnTo>
                  <a:lnTo>
                    <a:pt x="2597" y="2418"/>
                  </a:lnTo>
                  <a:lnTo>
                    <a:pt x="2579" y="2429"/>
                  </a:lnTo>
                  <a:lnTo>
                    <a:pt x="2556" y="2443"/>
                  </a:lnTo>
                  <a:lnTo>
                    <a:pt x="2542" y="2458"/>
                  </a:lnTo>
                  <a:lnTo>
                    <a:pt x="2523" y="2472"/>
                  </a:lnTo>
                  <a:lnTo>
                    <a:pt x="2514" y="2465"/>
                  </a:lnTo>
                  <a:lnTo>
                    <a:pt x="2509" y="2458"/>
                  </a:lnTo>
                  <a:lnTo>
                    <a:pt x="2500" y="2451"/>
                  </a:lnTo>
                  <a:lnTo>
                    <a:pt x="2491" y="2443"/>
                  </a:lnTo>
                  <a:lnTo>
                    <a:pt x="2491" y="2049"/>
                  </a:lnTo>
                  <a:lnTo>
                    <a:pt x="2546" y="2045"/>
                  </a:lnTo>
                  <a:lnTo>
                    <a:pt x="2606" y="2042"/>
                  </a:lnTo>
                  <a:lnTo>
                    <a:pt x="2666" y="2038"/>
                  </a:lnTo>
                  <a:lnTo>
                    <a:pt x="2726" y="2034"/>
                  </a:lnTo>
                  <a:lnTo>
                    <a:pt x="2791" y="2031"/>
                  </a:lnTo>
                  <a:lnTo>
                    <a:pt x="2855" y="2031"/>
                  </a:lnTo>
                  <a:lnTo>
                    <a:pt x="2915" y="2031"/>
                  </a:lnTo>
                  <a:lnTo>
                    <a:pt x="2975" y="2034"/>
                  </a:lnTo>
                  <a:lnTo>
                    <a:pt x="3031" y="2034"/>
                  </a:lnTo>
                  <a:lnTo>
                    <a:pt x="3086" y="2038"/>
                  </a:lnTo>
                  <a:lnTo>
                    <a:pt x="3137" y="2045"/>
                  </a:lnTo>
                  <a:lnTo>
                    <a:pt x="3188" y="2052"/>
                  </a:lnTo>
                  <a:lnTo>
                    <a:pt x="3229" y="2060"/>
                  </a:lnTo>
                  <a:lnTo>
                    <a:pt x="3266" y="2071"/>
                  </a:lnTo>
                  <a:lnTo>
                    <a:pt x="3294" y="2082"/>
                  </a:lnTo>
                  <a:lnTo>
                    <a:pt x="3317" y="2096"/>
                  </a:lnTo>
                  <a:lnTo>
                    <a:pt x="3363" y="2133"/>
                  </a:lnTo>
                  <a:lnTo>
                    <a:pt x="3409" y="2169"/>
                  </a:lnTo>
                  <a:lnTo>
                    <a:pt x="3455" y="2213"/>
                  </a:lnTo>
                  <a:lnTo>
                    <a:pt x="3506" y="2257"/>
                  </a:lnTo>
                  <a:lnTo>
                    <a:pt x="3552" y="2297"/>
                  </a:lnTo>
                  <a:lnTo>
                    <a:pt x="3598" y="2337"/>
                  </a:lnTo>
                  <a:lnTo>
                    <a:pt x="3640" y="2374"/>
                  </a:lnTo>
                  <a:lnTo>
                    <a:pt x="3681" y="2407"/>
                  </a:lnTo>
                  <a:lnTo>
                    <a:pt x="3787" y="2407"/>
                  </a:lnTo>
                  <a:lnTo>
                    <a:pt x="3635" y="2290"/>
                  </a:lnTo>
                  <a:lnTo>
                    <a:pt x="3501" y="2158"/>
                  </a:lnTo>
                  <a:lnTo>
                    <a:pt x="3391" y="2012"/>
                  </a:lnTo>
                  <a:lnTo>
                    <a:pt x="3303" y="1859"/>
                  </a:lnTo>
                  <a:lnTo>
                    <a:pt x="3229" y="1698"/>
                  </a:lnTo>
                  <a:lnTo>
                    <a:pt x="3174" y="1534"/>
                  </a:lnTo>
                  <a:lnTo>
                    <a:pt x="3137" y="1362"/>
                  </a:lnTo>
                  <a:lnTo>
                    <a:pt x="3118" y="1194"/>
                  </a:lnTo>
                  <a:lnTo>
                    <a:pt x="3109" y="1030"/>
                  </a:lnTo>
                  <a:lnTo>
                    <a:pt x="3118" y="866"/>
                  </a:lnTo>
                  <a:lnTo>
                    <a:pt x="3137" y="712"/>
                  </a:lnTo>
                  <a:lnTo>
                    <a:pt x="3169" y="566"/>
                  </a:lnTo>
                  <a:lnTo>
                    <a:pt x="3211" y="431"/>
                  </a:lnTo>
                  <a:lnTo>
                    <a:pt x="3261" y="310"/>
                  </a:lnTo>
                  <a:lnTo>
                    <a:pt x="3321" y="205"/>
                  </a:lnTo>
                  <a:lnTo>
                    <a:pt x="3386" y="121"/>
                  </a:lnTo>
                  <a:lnTo>
                    <a:pt x="3575" y="66"/>
                  </a:lnTo>
                  <a:lnTo>
                    <a:pt x="3547" y="0"/>
                  </a:lnTo>
                  <a:lnTo>
                    <a:pt x="2459" y="296"/>
                  </a:lnTo>
                  <a:lnTo>
                    <a:pt x="2459" y="270"/>
                  </a:lnTo>
                  <a:lnTo>
                    <a:pt x="2459" y="212"/>
                  </a:lnTo>
                  <a:lnTo>
                    <a:pt x="2454" y="142"/>
                  </a:lnTo>
                  <a:lnTo>
                    <a:pt x="2454" y="84"/>
                  </a:lnTo>
                  <a:lnTo>
                    <a:pt x="2440" y="51"/>
                  </a:lnTo>
                  <a:lnTo>
                    <a:pt x="2413" y="37"/>
                  </a:lnTo>
                  <a:lnTo>
                    <a:pt x="2376" y="40"/>
                  </a:lnTo>
                  <a:lnTo>
                    <a:pt x="2339" y="51"/>
                  </a:lnTo>
                  <a:lnTo>
                    <a:pt x="2320" y="58"/>
                  </a:lnTo>
                  <a:lnTo>
                    <a:pt x="2302" y="66"/>
                  </a:lnTo>
                  <a:lnTo>
                    <a:pt x="2279" y="69"/>
                  </a:lnTo>
                  <a:lnTo>
                    <a:pt x="2251" y="73"/>
                  </a:lnTo>
                  <a:lnTo>
                    <a:pt x="2214" y="77"/>
                  </a:lnTo>
                  <a:lnTo>
                    <a:pt x="2173" y="77"/>
                  </a:lnTo>
                  <a:lnTo>
                    <a:pt x="2117" y="77"/>
                  </a:lnTo>
                  <a:lnTo>
                    <a:pt x="2053" y="73"/>
                  </a:lnTo>
                  <a:lnTo>
                    <a:pt x="2090" y="99"/>
                  </a:lnTo>
                  <a:lnTo>
                    <a:pt x="2131" y="117"/>
                  </a:lnTo>
                  <a:lnTo>
                    <a:pt x="2168" y="131"/>
                  </a:lnTo>
                  <a:lnTo>
                    <a:pt x="2205" y="139"/>
                  </a:lnTo>
                  <a:lnTo>
                    <a:pt x="2242" y="146"/>
                  </a:lnTo>
                  <a:lnTo>
                    <a:pt x="2283" y="146"/>
                  </a:lnTo>
                  <a:lnTo>
                    <a:pt x="2320" y="146"/>
                  </a:lnTo>
                  <a:lnTo>
                    <a:pt x="2362" y="142"/>
                  </a:lnTo>
                  <a:lnTo>
                    <a:pt x="2362" y="321"/>
                  </a:lnTo>
                  <a:lnTo>
                    <a:pt x="1352" y="595"/>
                  </a:lnTo>
                  <a:lnTo>
                    <a:pt x="1375" y="665"/>
                  </a:lnTo>
                  <a:lnTo>
                    <a:pt x="1596" y="603"/>
                  </a:lnTo>
                  <a:lnTo>
                    <a:pt x="1522" y="701"/>
                  </a:lnTo>
                  <a:lnTo>
                    <a:pt x="1458" y="807"/>
                  </a:lnTo>
                  <a:lnTo>
                    <a:pt x="1407" y="917"/>
                  </a:lnTo>
                  <a:lnTo>
                    <a:pt x="1361" y="1034"/>
                  </a:lnTo>
                  <a:lnTo>
                    <a:pt x="1329" y="1154"/>
                  </a:lnTo>
                  <a:lnTo>
                    <a:pt x="1310" y="1278"/>
                  </a:lnTo>
                  <a:lnTo>
                    <a:pt x="1301" y="1402"/>
                  </a:lnTo>
                  <a:lnTo>
                    <a:pt x="1310" y="1527"/>
                  </a:lnTo>
                  <a:lnTo>
                    <a:pt x="1329" y="1651"/>
                  </a:lnTo>
                  <a:lnTo>
                    <a:pt x="1361" y="1775"/>
                  </a:lnTo>
                  <a:lnTo>
                    <a:pt x="1412" y="1895"/>
                  </a:lnTo>
                  <a:lnTo>
                    <a:pt x="1476" y="2012"/>
                  </a:lnTo>
                  <a:lnTo>
                    <a:pt x="1555" y="2126"/>
                  </a:lnTo>
                  <a:lnTo>
                    <a:pt x="1651" y="2231"/>
                  </a:lnTo>
                  <a:lnTo>
                    <a:pt x="1767" y="2330"/>
                  </a:lnTo>
                  <a:lnTo>
                    <a:pt x="1901" y="2421"/>
                  </a:lnTo>
                  <a:lnTo>
                    <a:pt x="2002" y="2399"/>
                  </a:lnTo>
                  <a:lnTo>
                    <a:pt x="1970" y="2378"/>
                  </a:lnTo>
                  <a:lnTo>
                    <a:pt x="1942" y="2356"/>
                  </a:lnTo>
                  <a:lnTo>
                    <a:pt x="1914" y="2330"/>
                  </a:lnTo>
                  <a:lnTo>
                    <a:pt x="1891" y="2304"/>
                  </a:lnTo>
                  <a:lnTo>
                    <a:pt x="1868" y="2279"/>
                  </a:lnTo>
                  <a:lnTo>
                    <a:pt x="1850" y="2257"/>
                  </a:lnTo>
                  <a:lnTo>
                    <a:pt x="1831" y="2239"/>
                  </a:lnTo>
                  <a:lnTo>
                    <a:pt x="1818" y="2220"/>
                  </a:lnTo>
                  <a:lnTo>
                    <a:pt x="1873" y="2188"/>
                  </a:lnTo>
                  <a:lnTo>
                    <a:pt x="1942" y="2162"/>
                  </a:lnTo>
                  <a:lnTo>
                    <a:pt x="2011" y="2136"/>
                  </a:lnTo>
                  <a:lnTo>
                    <a:pt x="2085" y="2115"/>
                  </a:lnTo>
                  <a:lnTo>
                    <a:pt x="2159" y="2096"/>
                  </a:lnTo>
                  <a:lnTo>
                    <a:pt x="2228" y="2082"/>
                  </a:lnTo>
                  <a:lnTo>
                    <a:pt x="2297" y="2074"/>
                  </a:lnTo>
                  <a:lnTo>
                    <a:pt x="2353" y="2067"/>
                  </a:lnTo>
                  <a:lnTo>
                    <a:pt x="2353" y="2399"/>
                  </a:lnTo>
                  <a:lnTo>
                    <a:pt x="2325" y="2399"/>
                  </a:lnTo>
                  <a:lnTo>
                    <a:pt x="2297" y="2403"/>
                  </a:lnTo>
                  <a:lnTo>
                    <a:pt x="2274" y="2410"/>
                  </a:lnTo>
                  <a:lnTo>
                    <a:pt x="2251" y="2418"/>
                  </a:lnTo>
                  <a:lnTo>
                    <a:pt x="2228" y="2429"/>
                  </a:lnTo>
                  <a:lnTo>
                    <a:pt x="2210" y="2443"/>
                  </a:lnTo>
                  <a:lnTo>
                    <a:pt x="2191" y="2458"/>
                  </a:lnTo>
                  <a:lnTo>
                    <a:pt x="2177" y="2472"/>
                  </a:lnTo>
                  <a:lnTo>
                    <a:pt x="2163" y="2458"/>
                  </a:lnTo>
                  <a:lnTo>
                    <a:pt x="2145" y="2443"/>
                  </a:lnTo>
                  <a:lnTo>
                    <a:pt x="2127" y="2429"/>
                  </a:lnTo>
                  <a:lnTo>
                    <a:pt x="2104" y="2418"/>
                  </a:lnTo>
                  <a:lnTo>
                    <a:pt x="2080" y="2410"/>
                  </a:lnTo>
                  <a:lnTo>
                    <a:pt x="2057" y="2403"/>
                  </a:lnTo>
                  <a:lnTo>
                    <a:pt x="2030" y="2399"/>
                  </a:lnTo>
                  <a:lnTo>
                    <a:pt x="2002" y="2399"/>
                  </a:lnTo>
                  <a:lnTo>
                    <a:pt x="1901" y="2421"/>
                  </a:lnTo>
                  <a:lnTo>
                    <a:pt x="1882" y="2432"/>
                  </a:lnTo>
                  <a:lnTo>
                    <a:pt x="1859" y="2443"/>
                  </a:lnTo>
                  <a:lnTo>
                    <a:pt x="1841" y="2458"/>
                  </a:lnTo>
                  <a:lnTo>
                    <a:pt x="1827" y="2472"/>
                  </a:lnTo>
                  <a:lnTo>
                    <a:pt x="1813" y="2458"/>
                  </a:lnTo>
                  <a:lnTo>
                    <a:pt x="1794" y="2443"/>
                  </a:lnTo>
                  <a:lnTo>
                    <a:pt x="1776" y="2429"/>
                  </a:lnTo>
                  <a:lnTo>
                    <a:pt x="1753" y="2418"/>
                  </a:lnTo>
                  <a:lnTo>
                    <a:pt x="1730" y="2410"/>
                  </a:lnTo>
                  <a:lnTo>
                    <a:pt x="1707" y="2403"/>
                  </a:lnTo>
                  <a:lnTo>
                    <a:pt x="1679" y="2399"/>
                  </a:lnTo>
                  <a:lnTo>
                    <a:pt x="1651" y="2399"/>
                  </a:lnTo>
                  <a:lnTo>
                    <a:pt x="1610" y="2403"/>
                  </a:lnTo>
                  <a:lnTo>
                    <a:pt x="1568" y="2414"/>
                  </a:lnTo>
                  <a:lnTo>
                    <a:pt x="1532" y="2429"/>
                  </a:lnTo>
                  <a:lnTo>
                    <a:pt x="1504" y="2451"/>
                  </a:lnTo>
                  <a:lnTo>
                    <a:pt x="1476" y="2472"/>
                  </a:lnTo>
                  <a:lnTo>
                    <a:pt x="1458" y="2502"/>
                  </a:lnTo>
                  <a:lnTo>
                    <a:pt x="1444" y="2535"/>
                  </a:lnTo>
                  <a:lnTo>
                    <a:pt x="1439" y="2567"/>
                  </a:lnTo>
                  <a:lnTo>
                    <a:pt x="1292" y="2516"/>
                  </a:lnTo>
                  <a:lnTo>
                    <a:pt x="1167" y="2451"/>
                  </a:lnTo>
                  <a:lnTo>
                    <a:pt x="1066" y="2370"/>
                  </a:lnTo>
                  <a:lnTo>
                    <a:pt x="983" y="2279"/>
                  </a:lnTo>
                  <a:lnTo>
                    <a:pt x="918" y="2180"/>
                  </a:lnTo>
                  <a:lnTo>
                    <a:pt x="876" y="2078"/>
                  </a:lnTo>
                  <a:lnTo>
                    <a:pt x="853" y="1972"/>
                  </a:lnTo>
                  <a:lnTo>
                    <a:pt x="849" y="1866"/>
                  </a:lnTo>
                  <a:lnTo>
                    <a:pt x="743" y="1782"/>
                  </a:lnTo>
                  <a:lnTo>
                    <a:pt x="738" y="1786"/>
                  </a:lnTo>
                  <a:lnTo>
                    <a:pt x="729" y="1793"/>
                  </a:lnTo>
                  <a:lnTo>
                    <a:pt x="710" y="1804"/>
                  </a:lnTo>
                  <a:lnTo>
                    <a:pt x="687" y="1819"/>
                  </a:lnTo>
                  <a:lnTo>
                    <a:pt x="655" y="1830"/>
                  </a:lnTo>
                  <a:lnTo>
                    <a:pt x="627" y="1841"/>
                  </a:lnTo>
                  <a:lnTo>
                    <a:pt x="590" y="1844"/>
                  </a:lnTo>
                  <a:lnTo>
                    <a:pt x="558" y="1844"/>
                  </a:lnTo>
                  <a:lnTo>
                    <a:pt x="549" y="1870"/>
                  </a:lnTo>
                  <a:lnTo>
                    <a:pt x="530" y="1899"/>
                  </a:lnTo>
                  <a:lnTo>
                    <a:pt x="503" y="1928"/>
                  </a:lnTo>
                  <a:lnTo>
                    <a:pt x="471" y="1954"/>
                  </a:lnTo>
                  <a:lnTo>
                    <a:pt x="429" y="1983"/>
                  </a:lnTo>
                  <a:lnTo>
                    <a:pt x="387" y="2005"/>
                  </a:lnTo>
                  <a:lnTo>
                    <a:pt x="346" y="2031"/>
                  </a:lnTo>
                  <a:lnTo>
                    <a:pt x="304" y="2049"/>
                  </a:lnTo>
                  <a:lnTo>
                    <a:pt x="355" y="2129"/>
                  </a:lnTo>
                  <a:lnTo>
                    <a:pt x="471" y="2078"/>
                  </a:lnTo>
                  <a:lnTo>
                    <a:pt x="540" y="2115"/>
                  </a:lnTo>
                  <a:lnTo>
                    <a:pt x="590" y="2184"/>
                  </a:lnTo>
                  <a:lnTo>
                    <a:pt x="632" y="2279"/>
                  </a:lnTo>
                  <a:lnTo>
                    <a:pt x="664" y="2388"/>
                  </a:lnTo>
                  <a:lnTo>
                    <a:pt x="701" y="2509"/>
                  </a:lnTo>
                  <a:lnTo>
                    <a:pt x="757" y="2626"/>
                  </a:lnTo>
                  <a:lnTo>
                    <a:pt x="830" y="2743"/>
                  </a:lnTo>
                  <a:lnTo>
                    <a:pt x="936" y="2841"/>
                  </a:lnTo>
                  <a:lnTo>
                    <a:pt x="895" y="2841"/>
                  </a:lnTo>
                  <a:lnTo>
                    <a:pt x="858" y="2845"/>
                  </a:lnTo>
                  <a:lnTo>
                    <a:pt x="830" y="2849"/>
                  </a:lnTo>
                  <a:lnTo>
                    <a:pt x="803" y="2852"/>
                  </a:lnTo>
                  <a:lnTo>
                    <a:pt x="775" y="2860"/>
                  </a:lnTo>
                  <a:lnTo>
                    <a:pt x="752" y="2867"/>
                  </a:lnTo>
                  <a:lnTo>
                    <a:pt x="724" y="2874"/>
                  </a:lnTo>
                  <a:lnTo>
                    <a:pt x="697" y="2885"/>
                  </a:lnTo>
                  <a:lnTo>
                    <a:pt x="669" y="2896"/>
                  </a:lnTo>
                  <a:lnTo>
                    <a:pt x="641" y="2903"/>
                  </a:lnTo>
                  <a:lnTo>
                    <a:pt x="609" y="2907"/>
                  </a:lnTo>
                  <a:lnTo>
                    <a:pt x="577" y="2911"/>
                  </a:lnTo>
                  <a:lnTo>
                    <a:pt x="540" y="2911"/>
                  </a:lnTo>
                  <a:lnTo>
                    <a:pt x="498" y="2911"/>
                  </a:lnTo>
                  <a:lnTo>
                    <a:pt x="457" y="2907"/>
                  </a:lnTo>
                  <a:lnTo>
                    <a:pt x="411" y="2900"/>
                  </a:lnTo>
                  <a:lnTo>
                    <a:pt x="364" y="2896"/>
                  </a:lnTo>
                  <a:lnTo>
                    <a:pt x="318" y="2892"/>
                  </a:lnTo>
                  <a:lnTo>
                    <a:pt x="272" y="2900"/>
                  </a:lnTo>
                  <a:lnTo>
                    <a:pt x="235" y="2903"/>
                  </a:lnTo>
                  <a:lnTo>
                    <a:pt x="208" y="2914"/>
                  </a:lnTo>
                  <a:lnTo>
                    <a:pt x="185" y="2925"/>
                  </a:lnTo>
                  <a:lnTo>
                    <a:pt x="175" y="2936"/>
                  </a:lnTo>
                  <a:lnTo>
                    <a:pt x="180" y="2944"/>
                  </a:lnTo>
                  <a:lnTo>
                    <a:pt x="166" y="2951"/>
                  </a:lnTo>
                  <a:lnTo>
                    <a:pt x="143" y="2962"/>
                  </a:lnTo>
                  <a:lnTo>
                    <a:pt x="115" y="2969"/>
                  </a:lnTo>
                  <a:lnTo>
                    <a:pt x="92" y="2976"/>
                  </a:lnTo>
                  <a:lnTo>
                    <a:pt x="65" y="2984"/>
                  </a:lnTo>
                  <a:lnTo>
                    <a:pt x="37" y="2987"/>
                  </a:lnTo>
                  <a:lnTo>
                    <a:pt x="14" y="2991"/>
                  </a:lnTo>
                  <a:lnTo>
                    <a:pt x="0" y="2991"/>
                  </a:lnTo>
                  <a:lnTo>
                    <a:pt x="32" y="3006"/>
                  </a:lnTo>
                  <a:lnTo>
                    <a:pt x="69" y="3013"/>
                  </a:lnTo>
                  <a:lnTo>
                    <a:pt x="111" y="3017"/>
                  </a:lnTo>
                  <a:lnTo>
                    <a:pt x="157" y="3017"/>
                  </a:lnTo>
                  <a:lnTo>
                    <a:pt x="198" y="3013"/>
                  </a:lnTo>
                  <a:lnTo>
                    <a:pt x="240" y="3009"/>
                  </a:lnTo>
                  <a:lnTo>
                    <a:pt x="277" y="3002"/>
                  </a:lnTo>
                  <a:lnTo>
                    <a:pt x="304" y="2998"/>
                  </a:lnTo>
                  <a:lnTo>
                    <a:pt x="332" y="2991"/>
                  </a:lnTo>
                  <a:lnTo>
                    <a:pt x="364" y="2987"/>
                  </a:lnTo>
                  <a:lnTo>
                    <a:pt x="401" y="2984"/>
                  </a:lnTo>
                  <a:lnTo>
                    <a:pt x="447" y="2980"/>
                  </a:lnTo>
                  <a:lnTo>
                    <a:pt x="489" y="2980"/>
                  </a:lnTo>
                  <a:lnTo>
                    <a:pt x="535" y="2980"/>
                  </a:lnTo>
                  <a:lnTo>
                    <a:pt x="577" y="2987"/>
                  </a:lnTo>
                  <a:lnTo>
                    <a:pt x="618" y="2995"/>
                  </a:lnTo>
                  <a:lnTo>
                    <a:pt x="660" y="3002"/>
                  </a:lnTo>
                  <a:lnTo>
                    <a:pt x="701" y="3006"/>
                  </a:lnTo>
                  <a:lnTo>
                    <a:pt x="747" y="3009"/>
                  </a:lnTo>
                  <a:lnTo>
                    <a:pt x="793" y="3006"/>
                  </a:lnTo>
                  <a:lnTo>
                    <a:pt x="835" y="3002"/>
                  </a:lnTo>
                  <a:lnTo>
                    <a:pt x="876" y="2995"/>
                  </a:lnTo>
                  <a:lnTo>
                    <a:pt x="913" y="2984"/>
                  </a:lnTo>
                  <a:lnTo>
                    <a:pt x="941" y="2973"/>
                  </a:lnTo>
                  <a:lnTo>
                    <a:pt x="969" y="2962"/>
                  </a:lnTo>
                  <a:lnTo>
                    <a:pt x="1001" y="2951"/>
                  </a:lnTo>
                  <a:lnTo>
                    <a:pt x="1038" y="2940"/>
                  </a:lnTo>
                  <a:lnTo>
                    <a:pt x="1079" y="2933"/>
                  </a:lnTo>
                  <a:lnTo>
                    <a:pt x="1121" y="2929"/>
                  </a:lnTo>
                  <a:lnTo>
                    <a:pt x="1162" y="2933"/>
                  </a:lnTo>
                  <a:lnTo>
                    <a:pt x="1204" y="2940"/>
                  </a:lnTo>
                  <a:lnTo>
                    <a:pt x="1241" y="2955"/>
                  </a:lnTo>
                  <a:lnTo>
                    <a:pt x="1282" y="2969"/>
                  </a:lnTo>
                  <a:lnTo>
                    <a:pt x="1324" y="2976"/>
                  </a:lnTo>
                  <a:lnTo>
                    <a:pt x="1370" y="2980"/>
                  </a:lnTo>
                  <a:lnTo>
                    <a:pt x="1416" y="2976"/>
                  </a:lnTo>
                  <a:lnTo>
                    <a:pt x="1467" y="2973"/>
                  </a:lnTo>
                  <a:lnTo>
                    <a:pt x="1518" y="2969"/>
                  </a:lnTo>
                  <a:lnTo>
                    <a:pt x="1568" y="2962"/>
                  </a:lnTo>
                  <a:lnTo>
                    <a:pt x="1619" y="2955"/>
                  </a:lnTo>
                  <a:lnTo>
                    <a:pt x="1670" y="2951"/>
                  </a:lnTo>
                  <a:lnTo>
                    <a:pt x="1716" y="2951"/>
                  </a:lnTo>
                  <a:lnTo>
                    <a:pt x="1762" y="2958"/>
                  </a:lnTo>
                  <a:lnTo>
                    <a:pt x="1808" y="2966"/>
                  </a:lnTo>
                  <a:lnTo>
                    <a:pt x="1850" y="2976"/>
                  </a:lnTo>
                  <a:lnTo>
                    <a:pt x="1891" y="2987"/>
                  </a:lnTo>
                  <a:lnTo>
                    <a:pt x="1924" y="2998"/>
                  </a:lnTo>
                  <a:lnTo>
                    <a:pt x="1951" y="3009"/>
                  </a:lnTo>
                  <a:lnTo>
                    <a:pt x="1984" y="3020"/>
                  </a:lnTo>
                  <a:lnTo>
                    <a:pt x="2030" y="3028"/>
                  </a:lnTo>
                  <a:lnTo>
                    <a:pt x="2085" y="3035"/>
                  </a:lnTo>
                  <a:lnTo>
                    <a:pt x="2150" y="3039"/>
                  </a:lnTo>
                  <a:lnTo>
                    <a:pt x="2214" y="3042"/>
                  </a:lnTo>
                  <a:lnTo>
                    <a:pt x="2274" y="3039"/>
                  </a:lnTo>
                  <a:lnTo>
                    <a:pt x="2334" y="3031"/>
                  </a:lnTo>
                  <a:lnTo>
                    <a:pt x="2390" y="3017"/>
                  </a:lnTo>
                  <a:lnTo>
                    <a:pt x="2436" y="3002"/>
                  </a:lnTo>
                  <a:lnTo>
                    <a:pt x="2482" y="2998"/>
                  </a:lnTo>
                  <a:lnTo>
                    <a:pt x="2523" y="2995"/>
                  </a:lnTo>
                  <a:lnTo>
                    <a:pt x="2565" y="2998"/>
                  </a:lnTo>
                  <a:lnTo>
                    <a:pt x="2606" y="3006"/>
                  </a:lnTo>
                  <a:lnTo>
                    <a:pt x="2643" y="3017"/>
                  </a:lnTo>
                  <a:lnTo>
                    <a:pt x="2685" y="3024"/>
                  </a:lnTo>
                  <a:lnTo>
                    <a:pt x="2722" y="3035"/>
                  </a:lnTo>
                  <a:lnTo>
                    <a:pt x="2768" y="3042"/>
                  </a:lnTo>
                  <a:lnTo>
                    <a:pt x="2819" y="3050"/>
                  </a:lnTo>
                  <a:lnTo>
                    <a:pt x="2879" y="3053"/>
                  </a:lnTo>
                  <a:lnTo>
                    <a:pt x="2943" y="3053"/>
                  </a:lnTo>
                  <a:lnTo>
                    <a:pt x="3008" y="3050"/>
                  </a:lnTo>
                  <a:lnTo>
                    <a:pt x="3072" y="3046"/>
                  </a:lnTo>
                  <a:lnTo>
                    <a:pt x="3128" y="3035"/>
                  </a:lnTo>
                  <a:lnTo>
                    <a:pt x="3178" y="3020"/>
                  </a:lnTo>
                  <a:lnTo>
                    <a:pt x="3211" y="3009"/>
                  </a:lnTo>
                  <a:lnTo>
                    <a:pt x="3243" y="2998"/>
                  </a:lnTo>
                  <a:lnTo>
                    <a:pt x="3280" y="2987"/>
                  </a:lnTo>
                  <a:lnTo>
                    <a:pt x="3317" y="2980"/>
                  </a:lnTo>
                  <a:lnTo>
                    <a:pt x="3358" y="2976"/>
                  </a:lnTo>
                  <a:lnTo>
                    <a:pt x="3409" y="2976"/>
                  </a:lnTo>
                  <a:lnTo>
                    <a:pt x="3460" y="2984"/>
                  </a:lnTo>
                  <a:lnTo>
                    <a:pt x="3515" y="2998"/>
                  </a:lnTo>
                  <a:lnTo>
                    <a:pt x="3589" y="3020"/>
                  </a:lnTo>
                  <a:lnTo>
                    <a:pt x="3663" y="3035"/>
                  </a:lnTo>
                  <a:lnTo>
                    <a:pt x="3732" y="3042"/>
                  </a:lnTo>
                  <a:lnTo>
                    <a:pt x="3801" y="3050"/>
                  </a:lnTo>
                  <a:lnTo>
                    <a:pt x="3861" y="3050"/>
                  </a:lnTo>
                  <a:lnTo>
                    <a:pt x="3916" y="3046"/>
                  </a:lnTo>
                  <a:lnTo>
                    <a:pt x="3967" y="3039"/>
                  </a:lnTo>
                  <a:lnTo>
                    <a:pt x="4004" y="3028"/>
                  </a:lnTo>
                  <a:lnTo>
                    <a:pt x="4050" y="3017"/>
                  </a:lnTo>
                  <a:lnTo>
                    <a:pt x="4110" y="3009"/>
                  </a:lnTo>
                  <a:lnTo>
                    <a:pt x="4175" y="3002"/>
                  </a:lnTo>
                  <a:lnTo>
                    <a:pt x="4244" y="3002"/>
                  </a:lnTo>
                  <a:lnTo>
                    <a:pt x="4313" y="3002"/>
                  </a:lnTo>
                  <a:lnTo>
                    <a:pt x="4378" y="3009"/>
                  </a:lnTo>
                  <a:lnTo>
                    <a:pt x="4438" y="3017"/>
                  </a:lnTo>
                  <a:lnTo>
                    <a:pt x="4488" y="3028"/>
                  </a:lnTo>
                  <a:lnTo>
                    <a:pt x="4530" y="3039"/>
                  </a:lnTo>
                  <a:lnTo>
                    <a:pt x="4571" y="3050"/>
                  </a:lnTo>
                  <a:lnTo>
                    <a:pt x="4613" y="3053"/>
                  </a:lnTo>
                  <a:lnTo>
                    <a:pt x="4655" y="3053"/>
                  </a:lnTo>
                  <a:lnTo>
                    <a:pt x="4691" y="3050"/>
                  </a:lnTo>
                  <a:lnTo>
                    <a:pt x="4724" y="3042"/>
                  </a:lnTo>
                  <a:lnTo>
                    <a:pt x="4756" y="3031"/>
                  </a:lnTo>
                  <a:lnTo>
                    <a:pt x="4788" y="3017"/>
                  </a:lnTo>
                  <a:lnTo>
                    <a:pt x="4821" y="3002"/>
                  </a:lnTo>
                  <a:lnTo>
                    <a:pt x="4867" y="2995"/>
                  </a:lnTo>
                  <a:lnTo>
                    <a:pt x="4917" y="2987"/>
                  </a:lnTo>
                  <a:lnTo>
                    <a:pt x="4977" y="2987"/>
                  </a:lnTo>
                  <a:lnTo>
                    <a:pt x="5042" y="2991"/>
                  </a:lnTo>
                  <a:lnTo>
                    <a:pt x="5111" y="2998"/>
                  </a:lnTo>
                  <a:lnTo>
                    <a:pt x="5185" y="3013"/>
                  </a:lnTo>
                  <a:lnTo>
                    <a:pt x="5263" y="3035"/>
                  </a:lnTo>
                  <a:lnTo>
                    <a:pt x="5328" y="2966"/>
                  </a:lnTo>
                  <a:lnTo>
                    <a:pt x="5296" y="2969"/>
                  </a:lnTo>
                  <a:lnTo>
                    <a:pt x="5259" y="2969"/>
                  </a:lnTo>
                  <a:lnTo>
                    <a:pt x="5217" y="2966"/>
                  </a:lnTo>
                  <a:lnTo>
                    <a:pt x="5180" y="2962"/>
                  </a:lnTo>
                  <a:lnTo>
                    <a:pt x="5143" y="2951"/>
                  </a:lnTo>
                  <a:lnTo>
                    <a:pt x="5102" y="2944"/>
                  </a:lnTo>
                  <a:lnTo>
                    <a:pt x="5065" y="2929"/>
                  </a:lnTo>
                  <a:lnTo>
                    <a:pt x="5033" y="2914"/>
                  </a:lnTo>
                  <a:lnTo>
                    <a:pt x="4996" y="2900"/>
                  </a:lnTo>
                  <a:lnTo>
                    <a:pt x="4959" y="2889"/>
                  </a:lnTo>
                  <a:lnTo>
                    <a:pt x="4922" y="2885"/>
                  </a:lnTo>
                  <a:lnTo>
                    <a:pt x="4885" y="2885"/>
                  </a:lnTo>
                  <a:lnTo>
                    <a:pt x="4848" y="2889"/>
                  </a:lnTo>
                  <a:lnTo>
                    <a:pt x="4811" y="2896"/>
                  </a:lnTo>
                  <a:lnTo>
                    <a:pt x="4779" y="2903"/>
                  </a:lnTo>
                  <a:lnTo>
                    <a:pt x="4751" y="2914"/>
                  </a:lnTo>
                  <a:lnTo>
                    <a:pt x="4724" y="2925"/>
                  </a:lnTo>
                  <a:lnTo>
                    <a:pt x="4696" y="2936"/>
                  </a:lnTo>
                  <a:lnTo>
                    <a:pt x="4668" y="2947"/>
                  </a:lnTo>
                  <a:lnTo>
                    <a:pt x="4641" y="2955"/>
                  </a:lnTo>
                  <a:lnTo>
                    <a:pt x="4613" y="2962"/>
                  </a:lnTo>
                  <a:lnTo>
                    <a:pt x="4585" y="2966"/>
                  </a:lnTo>
                  <a:lnTo>
                    <a:pt x="4558" y="2966"/>
                  </a:lnTo>
                  <a:lnTo>
                    <a:pt x="4530" y="2962"/>
                  </a:lnTo>
                  <a:lnTo>
                    <a:pt x="4493" y="2776"/>
                  </a:lnTo>
                  <a:lnTo>
                    <a:pt x="4415" y="2852"/>
                  </a:lnTo>
                  <a:lnTo>
                    <a:pt x="4452" y="2966"/>
                  </a:lnTo>
                  <a:lnTo>
                    <a:pt x="4428" y="2958"/>
                  </a:lnTo>
                  <a:lnTo>
                    <a:pt x="4410" y="2951"/>
                  </a:lnTo>
                  <a:lnTo>
                    <a:pt x="4387" y="2947"/>
                  </a:lnTo>
                  <a:lnTo>
                    <a:pt x="4364" y="2944"/>
                  </a:lnTo>
                  <a:lnTo>
                    <a:pt x="4341" y="2940"/>
                  </a:lnTo>
                  <a:lnTo>
                    <a:pt x="4318" y="2940"/>
                  </a:lnTo>
                  <a:lnTo>
                    <a:pt x="4299" y="2940"/>
                  </a:lnTo>
                  <a:lnTo>
                    <a:pt x="4281" y="2940"/>
                  </a:lnTo>
                  <a:lnTo>
                    <a:pt x="4309" y="2922"/>
                  </a:lnTo>
                  <a:lnTo>
                    <a:pt x="4350" y="2900"/>
                  </a:lnTo>
                  <a:lnTo>
                    <a:pt x="4387" y="2874"/>
                  </a:lnTo>
                  <a:lnTo>
                    <a:pt x="4415" y="2852"/>
                  </a:lnTo>
                  <a:lnTo>
                    <a:pt x="4493" y="2776"/>
                  </a:lnTo>
                  <a:lnTo>
                    <a:pt x="4553" y="2684"/>
                  </a:lnTo>
                  <a:lnTo>
                    <a:pt x="4590" y="2593"/>
                  </a:lnTo>
                  <a:lnTo>
                    <a:pt x="4604" y="2498"/>
                  </a:lnTo>
                  <a:lnTo>
                    <a:pt x="4604" y="2403"/>
                  </a:lnTo>
                  <a:lnTo>
                    <a:pt x="4590" y="2315"/>
                  </a:lnTo>
                  <a:lnTo>
                    <a:pt x="4567" y="2235"/>
                  </a:lnTo>
                  <a:lnTo>
                    <a:pt x="4539" y="2169"/>
                  </a:lnTo>
                  <a:lnTo>
                    <a:pt x="4507" y="2118"/>
                  </a:lnTo>
                  <a:lnTo>
                    <a:pt x="4428" y="2118"/>
                  </a:lnTo>
                  <a:lnTo>
                    <a:pt x="4428" y="2184"/>
                  </a:lnTo>
                  <a:lnTo>
                    <a:pt x="4456" y="2210"/>
                  </a:lnTo>
                  <a:lnTo>
                    <a:pt x="4470" y="2242"/>
                  </a:lnTo>
                  <a:lnTo>
                    <a:pt x="4470" y="2275"/>
                  </a:lnTo>
                  <a:lnTo>
                    <a:pt x="4461" y="2315"/>
                  </a:lnTo>
                  <a:lnTo>
                    <a:pt x="4447" y="2352"/>
                  </a:lnTo>
                  <a:lnTo>
                    <a:pt x="4419" y="2392"/>
                  </a:lnTo>
                  <a:lnTo>
                    <a:pt x="4392" y="2432"/>
                  </a:lnTo>
                  <a:lnTo>
                    <a:pt x="4355" y="2469"/>
                  </a:lnTo>
                  <a:lnTo>
                    <a:pt x="4341" y="2425"/>
                  </a:lnTo>
                  <a:lnTo>
                    <a:pt x="4322" y="2381"/>
                  </a:lnTo>
                  <a:lnTo>
                    <a:pt x="4299" y="2348"/>
                  </a:lnTo>
                  <a:lnTo>
                    <a:pt x="4285" y="2330"/>
                  </a:lnTo>
                  <a:lnTo>
                    <a:pt x="4276" y="2323"/>
                  </a:lnTo>
                  <a:lnTo>
                    <a:pt x="4267" y="2315"/>
                  </a:lnTo>
                  <a:lnTo>
                    <a:pt x="4258" y="2312"/>
                  </a:lnTo>
                  <a:lnTo>
                    <a:pt x="4249" y="2312"/>
                  </a:lnTo>
                  <a:lnTo>
                    <a:pt x="4253" y="2297"/>
                  </a:lnTo>
                  <a:lnTo>
                    <a:pt x="4267" y="2294"/>
                  </a:lnTo>
                  <a:lnTo>
                    <a:pt x="4281" y="2283"/>
                  </a:lnTo>
                  <a:lnTo>
                    <a:pt x="4290" y="2275"/>
                  </a:lnTo>
                  <a:lnTo>
                    <a:pt x="4304" y="2272"/>
                  </a:lnTo>
                  <a:lnTo>
                    <a:pt x="4290" y="2257"/>
                  </a:lnTo>
                  <a:lnTo>
                    <a:pt x="4272" y="2242"/>
                  </a:lnTo>
                  <a:lnTo>
                    <a:pt x="4244" y="2235"/>
                  </a:lnTo>
                  <a:lnTo>
                    <a:pt x="4225" y="2228"/>
                  </a:lnTo>
                  <a:lnTo>
                    <a:pt x="4207" y="2228"/>
                  </a:lnTo>
                  <a:lnTo>
                    <a:pt x="4189" y="2235"/>
                  </a:lnTo>
                  <a:lnTo>
                    <a:pt x="4170" y="2242"/>
                  </a:lnTo>
                  <a:lnTo>
                    <a:pt x="4161" y="2253"/>
                  </a:lnTo>
                  <a:lnTo>
                    <a:pt x="4156" y="2268"/>
                  </a:lnTo>
                  <a:lnTo>
                    <a:pt x="4156" y="2279"/>
                  </a:lnTo>
                  <a:lnTo>
                    <a:pt x="4166" y="2290"/>
                  </a:lnTo>
                  <a:lnTo>
                    <a:pt x="4184" y="2297"/>
                  </a:lnTo>
                  <a:lnTo>
                    <a:pt x="4189" y="2330"/>
                  </a:lnTo>
                  <a:lnTo>
                    <a:pt x="4189" y="2385"/>
                  </a:lnTo>
                  <a:lnTo>
                    <a:pt x="4179" y="2443"/>
                  </a:lnTo>
                  <a:lnTo>
                    <a:pt x="4147" y="2491"/>
                  </a:lnTo>
                  <a:lnTo>
                    <a:pt x="4166" y="2535"/>
                  </a:lnTo>
                  <a:lnTo>
                    <a:pt x="4202" y="2527"/>
                  </a:lnTo>
                  <a:lnTo>
                    <a:pt x="4202" y="2567"/>
                  </a:lnTo>
                  <a:lnTo>
                    <a:pt x="4189" y="2571"/>
                  </a:lnTo>
                  <a:lnTo>
                    <a:pt x="4175" y="2575"/>
                  </a:lnTo>
                  <a:lnTo>
                    <a:pt x="4161" y="2578"/>
                  </a:lnTo>
                  <a:lnTo>
                    <a:pt x="4147" y="2582"/>
                  </a:lnTo>
                  <a:lnTo>
                    <a:pt x="4082" y="2600"/>
                  </a:lnTo>
                  <a:close/>
                </a:path>
              </a:pathLst>
            </a:custGeom>
            <a:solidFill>
              <a:srgbClr val="00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9261" name="Freeform 13"/>
            <p:cNvSpPr>
              <a:spLocks/>
            </p:cNvSpPr>
            <p:nvPr/>
          </p:nvSpPr>
          <p:spPr bwMode="auto">
            <a:xfrm>
              <a:off x="2026" y="3141"/>
              <a:ext cx="113" cy="88"/>
            </a:xfrm>
            <a:custGeom>
              <a:avLst/>
              <a:gdLst/>
              <a:ahLst/>
              <a:cxnLst>
                <a:cxn ang="0">
                  <a:pos x="111" y="168"/>
                </a:cxn>
                <a:cxn ang="0">
                  <a:pos x="152" y="161"/>
                </a:cxn>
                <a:cxn ang="0">
                  <a:pos x="184" y="143"/>
                </a:cxn>
                <a:cxn ang="0">
                  <a:pos x="207" y="117"/>
                </a:cxn>
                <a:cxn ang="0">
                  <a:pos x="217" y="84"/>
                </a:cxn>
                <a:cxn ang="0">
                  <a:pos x="207" y="52"/>
                </a:cxn>
                <a:cxn ang="0">
                  <a:pos x="184" y="26"/>
                </a:cxn>
                <a:cxn ang="0">
                  <a:pos x="152" y="8"/>
                </a:cxn>
                <a:cxn ang="0">
                  <a:pos x="111" y="0"/>
                </a:cxn>
                <a:cxn ang="0">
                  <a:pos x="69" y="8"/>
                </a:cxn>
                <a:cxn ang="0">
                  <a:pos x="32" y="26"/>
                </a:cxn>
                <a:cxn ang="0">
                  <a:pos x="9" y="52"/>
                </a:cxn>
                <a:cxn ang="0">
                  <a:pos x="0" y="84"/>
                </a:cxn>
                <a:cxn ang="0">
                  <a:pos x="9" y="117"/>
                </a:cxn>
                <a:cxn ang="0">
                  <a:pos x="32" y="143"/>
                </a:cxn>
                <a:cxn ang="0">
                  <a:pos x="69" y="161"/>
                </a:cxn>
                <a:cxn ang="0">
                  <a:pos x="111" y="168"/>
                </a:cxn>
              </a:cxnLst>
              <a:rect l="0" t="0" r="r" b="b"/>
              <a:pathLst>
                <a:path w="217" h="168">
                  <a:moveTo>
                    <a:pt x="111" y="168"/>
                  </a:moveTo>
                  <a:lnTo>
                    <a:pt x="152" y="161"/>
                  </a:lnTo>
                  <a:lnTo>
                    <a:pt x="184" y="143"/>
                  </a:lnTo>
                  <a:lnTo>
                    <a:pt x="207" y="117"/>
                  </a:lnTo>
                  <a:lnTo>
                    <a:pt x="217" y="84"/>
                  </a:lnTo>
                  <a:lnTo>
                    <a:pt x="207" y="52"/>
                  </a:lnTo>
                  <a:lnTo>
                    <a:pt x="184" y="26"/>
                  </a:lnTo>
                  <a:lnTo>
                    <a:pt x="152" y="8"/>
                  </a:lnTo>
                  <a:lnTo>
                    <a:pt x="111" y="0"/>
                  </a:lnTo>
                  <a:lnTo>
                    <a:pt x="69" y="8"/>
                  </a:lnTo>
                  <a:lnTo>
                    <a:pt x="32" y="26"/>
                  </a:lnTo>
                  <a:lnTo>
                    <a:pt x="9" y="52"/>
                  </a:lnTo>
                  <a:lnTo>
                    <a:pt x="0" y="84"/>
                  </a:lnTo>
                  <a:lnTo>
                    <a:pt x="9" y="117"/>
                  </a:lnTo>
                  <a:lnTo>
                    <a:pt x="32" y="143"/>
                  </a:lnTo>
                  <a:lnTo>
                    <a:pt x="69" y="161"/>
                  </a:lnTo>
                  <a:lnTo>
                    <a:pt x="111" y="16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9262" name="Freeform 14"/>
            <p:cNvSpPr>
              <a:spLocks/>
            </p:cNvSpPr>
            <p:nvPr/>
          </p:nvSpPr>
          <p:spPr bwMode="auto">
            <a:xfrm>
              <a:off x="2209" y="3141"/>
              <a:ext cx="114" cy="88"/>
            </a:xfrm>
            <a:custGeom>
              <a:avLst/>
              <a:gdLst/>
              <a:ahLst/>
              <a:cxnLst>
                <a:cxn ang="0">
                  <a:pos x="107" y="168"/>
                </a:cxn>
                <a:cxn ang="0">
                  <a:pos x="148" y="161"/>
                </a:cxn>
                <a:cxn ang="0">
                  <a:pos x="185" y="143"/>
                </a:cxn>
                <a:cxn ang="0">
                  <a:pos x="208" y="117"/>
                </a:cxn>
                <a:cxn ang="0">
                  <a:pos x="217" y="84"/>
                </a:cxn>
                <a:cxn ang="0">
                  <a:pos x="208" y="52"/>
                </a:cxn>
                <a:cxn ang="0">
                  <a:pos x="185" y="26"/>
                </a:cxn>
                <a:cxn ang="0">
                  <a:pos x="148" y="8"/>
                </a:cxn>
                <a:cxn ang="0">
                  <a:pos x="107" y="0"/>
                </a:cxn>
                <a:cxn ang="0">
                  <a:pos x="65" y="8"/>
                </a:cxn>
                <a:cxn ang="0">
                  <a:pos x="33" y="26"/>
                </a:cxn>
                <a:cxn ang="0">
                  <a:pos x="10" y="52"/>
                </a:cxn>
                <a:cxn ang="0">
                  <a:pos x="0" y="84"/>
                </a:cxn>
                <a:cxn ang="0">
                  <a:pos x="10" y="117"/>
                </a:cxn>
                <a:cxn ang="0">
                  <a:pos x="33" y="143"/>
                </a:cxn>
                <a:cxn ang="0">
                  <a:pos x="65" y="161"/>
                </a:cxn>
                <a:cxn ang="0">
                  <a:pos x="107" y="168"/>
                </a:cxn>
              </a:cxnLst>
              <a:rect l="0" t="0" r="r" b="b"/>
              <a:pathLst>
                <a:path w="217" h="168">
                  <a:moveTo>
                    <a:pt x="107" y="168"/>
                  </a:moveTo>
                  <a:lnTo>
                    <a:pt x="148" y="161"/>
                  </a:lnTo>
                  <a:lnTo>
                    <a:pt x="185" y="143"/>
                  </a:lnTo>
                  <a:lnTo>
                    <a:pt x="208" y="117"/>
                  </a:lnTo>
                  <a:lnTo>
                    <a:pt x="217" y="84"/>
                  </a:lnTo>
                  <a:lnTo>
                    <a:pt x="208" y="52"/>
                  </a:lnTo>
                  <a:lnTo>
                    <a:pt x="185" y="26"/>
                  </a:lnTo>
                  <a:lnTo>
                    <a:pt x="148" y="8"/>
                  </a:lnTo>
                  <a:lnTo>
                    <a:pt x="107" y="0"/>
                  </a:lnTo>
                  <a:lnTo>
                    <a:pt x="65" y="8"/>
                  </a:lnTo>
                  <a:lnTo>
                    <a:pt x="33" y="26"/>
                  </a:lnTo>
                  <a:lnTo>
                    <a:pt x="10" y="52"/>
                  </a:lnTo>
                  <a:lnTo>
                    <a:pt x="0" y="84"/>
                  </a:lnTo>
                  <a:lnTo>
                    <a:pt x="10" y="117"/>
                  </a:lnTo>
                  <a:lnTo>
                    <a:pt x="33" y="143"/>
                  </a:lnTo>
                  <a:lnTo>
                    <a:pt x="65" y="161"/>
                  </a:lnTo>
                  <a:lnTo>
                    <a:pt x="107" y="16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9263" name="Freeform 15"/>
            <p:cNvSpPr>
              <a:spLocks/>
            </p:cNvSpPr>
            <p:nvPr/>
          </p:nvSpPr>
          <p:spPr bwMode="auto">
            <a:xfrm>
              <a:off x="2390" y="3141"/>
              <a:ext cx="112" cy="88"/>
            </a:xfrm>
            <a:custGeom>
              <a:avLst/>
              <a:gdLst/>
              <a:ahLst/>
              <a:cxnLst>
                <a:cxn ang="0">
                  <a:pos x="107" y="168"/>
                </a:cxn>
                <a:cxn ang="0">
                  <a:pos x="148" y="161"/>
                </a:cxn>
                <a:cxn ang="0">
                  <a:pos x="180" y="143"/>
                </a:cxn>
                <a:cxn ang="0">
                  <a:pos x="203" y="117"/>
                </a:cxn>
                <a:cxn ang="0">
                  <a:pos x="213" y="84"/>
                </a:cxn>
                <a:cxn ang="0">
                  <a:pos x="203" y="52"/>
                </a:cxn>
                <a:cxn ang="0">
                  <a:pos x="180" y="26"/>
                </a:cxn>
                <a:cxn ang="0">
                  <a:pos x="148" y="8"/>
                </a:cxn>
                <a:cxn ang="0">
                  <a:pos x="107" y="0"/>
                </a:cxn>
                <a:cxn ang="0">
                  <a:pos x="65" y="8"/>
                </a:cxn>
                <a:cxn ang="0">
                  <a:pos x="33" y="26"/>
                </a:cxn>
                <a:cxn ang="0">
                  <a:pos x="10" y="52"/>
                </a:cxn>
                <a:cxn ang="0">
                  <a:pos x="0" y="84"/>
                </a:cxn>
                <a:cxn ang="0">
                  <a:pos x="10" y="117"/>
                </a:cxn>
                <a:cxn ang="0">
                  <a:pos x="33" y="143"/>
                </a:cxn>
                <a:cxn ang="0">
                  <a:pos x="65" y="161"/>
                </a:cxn>
                <a:cxn ang="0">
                  <a:pos x="107" y="168"/>
                </a:cxn>
              </a:cxnLst>
              <a:rect l="0" t="0" r="r" b="b"/>
              <a:pathLst>
                <a:path w="213" h="168">
                  <a:moveTo>
                    <a:pt x="107" y="168"/>
                  </a:moveTo>
                  <a:lnTo>
                    <a:pt x="148" y="161"/>
                  </a:lnTo>
                  <a:lnTo>
                    <a:pt x="180" y="143"/>
                  </a:lnTo>
                  <a:lnTo>
                    <a:pt x="203" y="117"/>
                  </a:lnTo>
                  <a:lnTo>
                    <a:pt x="213" y="84"/>
                  </a:lnTo>
                  <a:lnTo>
                    <a:pt x="203" y="52"/>
                  </a:lnTo>
                  <a:lnTo>
                    <a:pt x="180" y="26"/>
                  </a:lnTo>
                  <a:lnTo>
                    <a:pt x="148" y="8"/>
                  </a:lnTo>
                  <a:lnTo>
                    <a:pt x="107" y="0"/>
                  </a:lnTo>
                  <a:lnTo>
                    <a:pt x="65" y="8"/>
                  </a:lnTo>
                  <a:lnTo>
                    <a:pt x="33" y="26"/>
                  </a:lnTo>
                  <a:lnTo>
                    <a:pt x="10" y="52"/>
                  </a:lnTo>
                  <a:lnTo>
                    <a:pt x="0" y="84"/>
                  </a:lnTo>
                  <a:lnTo>
                    <a:pt x="10" y="117"/>
                  </a:lnTo>
                  <a:lnTo>
                    <a:pt x="33" y="143"/>
                  </a:lnTo>
                  <a:lnTo>
                    <a:pt x="65" y="161"/>
                  </a:lnTo>
                  <a:lnTo>
                    <a:pt x="107" y="16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9264" name="Freeform 16"/>
            <p:cNvSpPr>
              <a:spLocks/>
            </p:cNvSpPr>
            <p:nvPr/>
          </p:nvSpPr>
          <p:spPr bwMode="auto">
            <a:xfrm>
              <a:off x="2574" y="3141"/>
              <a:ext cx="112" cy="88"/>
            </a:xfrm>
            <a:custGeom>
              <a:avLst/>
              <a:gdLst/>
              <a:ahLst/>
              <a:cxnLst>
                <a:cxn ang="0">
                  <a:pos x="106" y="168"/>
                </a:cxn>
                <a:cxn ang="0">
                  <a:pos x="148" y="161"/>
                </a:cxn>
                <a:cxn ang="0">
                  <a:pos x="180" y="143"/>
                </a:cxn>
                <a:cxn ang="0">
                  <a:pos x="203" y="117"/>
                </a:cxn>
                <a:cxn ang="0">
                  <a:pos x="212" y="84"/>
                </a:cxn>
                <a:cxn ang="0">
                  <a:pos x="203" y="52"/>
                </a:cxn>
                <a:cxn ang="0">
                  <a:pos x="180" y="26"/>
                </a:cxn>
                <a:cxn ang="0">
                  <a:pos x="148" y="8"/>
                </a:cxn>
                <a:cxn ang="0">
                  <a:pos x="106" y="0"/>
                </a:cxn>
                <a:cxn ang="0">
                  <a:pos x="65" y="8"/>
                </a:cxn>
                <a:cxn ang="0">
                  <a:pos x="32" y="26"/>
                </a:cxn>
                <a:cxn ang="0">
                  <a:pos x="9" y="52"/>
                </a:cxn>
                <a:cxn ang="0">
                  <a:pos x="0" y="84"/>
                </a:cxn>
                <a:cxn ang="0">
                  <a:pos x="9" y="117"/>
                </a:cxn>
                <a:cxn ang="0">
                  <a:pos x="32" y="143"/>
                </a:cxn>
                <a:cxn ang="0">
                  <a:pos x="65" y="161"/>
                </a:cxn>
                <a:cxn ang="0">
                  <a:pos x="106" y="168"/>
                </a:cxn>
              </a:cxnLst>
              <a:rect l="0" t="0" r="r" b="b"/>
              <a:pathLst>
                <a:path w="212" h="168">
                  <a:moveTo>
                    <a:pt x="106" y="168"/>
                  </a:moveTo>
                  <a:lnTo>
                    <a:pt x="148" y="161"/>
                  </a:lnTo>
                  <a:lnTo>
                    <a:pt x="180" y="143"/>
                  </a:lnTo>
                  <a:lnTo>
                    <a:pt x="203" y="117"/>
                  </a:lnTo>
                  <a:lnTo>
                    <a:pt x="212" y="84"/>
                  </a:lnTo>
                  <a:lnTo>
                    <a:pt x="203" y="52"/>
                  </a:lnTo>
                  <a:lnTo>
                    <a:pt x="180" y="26"/>
                  </a:lnTo>
                  <a:lnTo>
                    <a:pt x="148" y="8"/>
                  </a:lnTo>
                  <a:lnTo>
                    <a:pt x="106" y="0"/>
                  </a:lnTo>
                  <a:lnTo>
                    <a:pt x="65" y="8"/>
                  </a:lnTo>
                  <a:lnTo>
                    <a:pt x="32" y="26"/>
                  </a:lnTo>
                  <a:lnTo>
                    <a:pt x="9" y="52"/>
                  </a:lnTo>
                  <a:lnTo>
                    <a:pt x="0" y="84"/>
                  </a:lnTo>
                  <a:lnTo>
                    <a:pt x="9" y="117"/>
                  </a:lnTo>
                  <a:lnTo>
                    <a:pt x="32" y="143"/>
                  </a:lnTo>
                  <a:lnTo>
                    <a:pt x="65" y="161"/>
                  </a:lnTo>
                  <a:lnTo>
                    <a:pt x="106" y="16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9265" name="Freeform 17"/>
            <p:cNvSpPr>
              <a:spLocks/>
            </p:cNvSpPr>
            <p:nvPr/>
          </p:nvSpPr>
          <p:spPr bwMode="auto">
            <a:xfrm>
              <a:off x="2756" y="3141"/>
              <a:ext cx="113" cy="88"/>
            </a:xfrm>
            <a:custGeom>
              <a:avLst/>
              <a:gdLst/>
              <a:ahLst/>
              <a:cxnLst>
                <a:cxn ang="0">
                  <a:pos x="106" y="168"/>
                </a:cxn>
                <a:cxn ang="0">
                  <a:pos x="148" y="161"/>
                </a:cxn>
                <a:cxn ang="0">
                  <a:pos x="185" y="143"/>
                </a:cxn>
                <a:cxn ang="0">
                  <a:pos x="208" y="117"/>
                </a:cxn>
                <a:cxn ang="0">
                  <a:pos x="217" y="84"/>
                </a:cxn>
                <a:cxn ang="0">
                  <a:pos x="208" y="52"/>
                </a:cxn>
                <a:cxn ang="0">
                  <a:pos x="185" y="26"/>
                </a:cxn>
                <a:cxn ang="0">
                  <a:pos x="148" y="8"/>
                </a:cxn>
                <a:cxn ang="0">
                  <a:pos x="106" y="0"/>
                </a:cxn>
                <a:cxn ang="0">
                  <a:pos x="65" y="8"/>
                </a:cxn>
                <a:cxn ang="0">
                  <a:pos x="32" y="26"/>
                </a:cxn>
                <a:cxn ang="0">
                  <a:pos x="9" y="52"/>
                </a:cxn>
                <a:cxn ang="0">
                  <a:pos x="0" y="84"/>
                </a:cxn>
                <a:cxn ang="0">
                  <a:pos x="9" y="117"/>
                </a:cxn>
                <a:cxn ang="0">
                  <a:pos x="32" y="143"/>
                </a:cxn>
                <a:cxn ang="0">
                  <a:pos x="65" y="161"/>
                </a:cxn>
                <a:cxn ang="0">
                  <a:pos x="106" y="168"/>
                </a:cxn>
              </a:cxnLst>
              <a:rect l="0" t="0" r="r" b="b"/>
              <a:pathLst>
                <a:path w="217" h="168">
                  <a:moveTo>
                    <a:pt x="106" y="168"/>
                  </a:moveTo>
                  <a:lnTo>
                    <a:pt x="148" y="161"/>
                  </a:lnTo>
                  <a:lnTo>
                    <a:pt x="185" y="143"/>
                  </a:lnTo>
                  <a:lnTo>
                    <a:pt x="208" y="117"/>
                  </a:lnTo>
                  <a:lnTo>
                    <a:pt x="217" y="84"/>
                  </a:lnTo>
                  <a:lnTo>
                    <a:pt x="208" y="52"/>
                  </a:lnTo>
                  <a:lnTo>
                    <a:pt x="185" y="26"/>
                  </a:lnTo>
                  <a:lnTo>
                    <a:pt x="148" y="8"/>
                  </a:lnTo>
                  <a:lnTo>
                    <a:pt x="106" y="0"/>
                  </a:lnTo>
                  <a:lnTo>
                    <a:pt x="65" y="8"/>
                  </a:lnTo>
                  <a:lnTo>
                    <a:pt x="32" y="26"/>
                  </a:lnTo>
                  <a:lnTo>
                    <a:pt x="9" y="52"/>
                  </a:lnTo>
                  <a:lnTo>
                    <a:pt x="0" y="84"/>
                  </a:lnTo>
                  <a:lnTo>
                    <a:pt x="9" y="117"/>
                  </a:lnTo>
                  <a:lnTo>
                    <a:pt x="32" y="143"/>
                  </a:lnTo>
                  <a:lnTo>
                    <a:pt x="65" y="161"/>
                  </a:lnTo>
                  <a:lnTo>
                    <a:pt x="106" y="16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9266" name="Freeform 18"/>
            <p:cNvSpPr>
              <a:spLocks/>
            </p:cNvSpPr>
            <p:nvPr/>
          </p:nvSpPr>
          <p:spPr bwMode="auto">
            <a:xfrm>
              <a:off x="1167" y="2880"/>
              <a:ext cx="2039" cy="523"/>
            </a:xfrm>
            <a:custGeom>
              <a:avLst/>
              <a:gdLst/>
              <a:ahLst/>
              <a:cxnLst>
                <a:cxn ang="0">
                  <a:pos x="554" y="818"/>
                </a:cxn>
                <a:cxn ang="0">
                  <a:pos x="305" y="603"/>
                </a:cxn>
                <a:cxn ang="0">
                  <a:pos x="171" y="332"/>
                </a:cxn>
                <a:cxn ang="0">
                  <a:pos x="42" y="88"/>
                </a:cxn>
                <a:cxn ang="0">
                  <a:pos x="88" y="0"/>
                </a:cxn>
                <a:cxn ang="0">
                  <a:pos x="217" y="223"/>
                </a:cxn>
                <a:cxn ang="0">
                  <a:pos x="383" y="442"/>
                </a:cxn>
                <a:cxn ang="0">
                  <a:pos x="582" y="592"/>
                </a:cxn>
                <a:cxn ang="0">
                  <a:pos x="812" y="676"/>
                </a:cxn>
                <a:cxn ang="0">
                  <a:pos x="932" y="727"/>
                </a:cxn>
                <a:cxn ang="0">
                  <a:pos x="1020" y="752"/>
                </a:cxn>
                <a:cxn ang="0">
                  <a:pos x="1126" y="741"/>
                </a:cxn>
                <a:cxn ang="0">
                  <a:pos x="1209" y="694"/>
                </a:cxn>
                <a:cxn ang="0">
                  <a:pos x="1273" y="723"/>
                </a:cxn>
                <a:cxn ang="0">
                  <a:pos x="1370" y="752"/>
                </a:cxn>
                <a:cxn ang="0">
                  <a:pos x="1476" y="741"/>
                </a:cxn>
                <a:cxn ang="0">
                  <a:pos x="1555" y="694"/>
                </a:cxn>
                <a:cxn ang="0">
                  <a:pos x="1624" y="723"/>
                </a:cxn>
                <a:cxn ang="0">
                  <a:pos x="1721" y="752"/>
                </a:cxn>
                <a:cxn ang="0">
                  <a:pos x="1827" y="741"/>
                </a:cxn>
                <a:cxn ang="0">
                  <a:pos x="1905" y="694"/>
                </a:cxn>
                <a:cxn ang="0">
                  <a:pos x="1975" y="723"/>
                </a:cxn>
                <a:cxn ang="0">
                  <a:pos x="2067" y="752"/>
                </a:cxn>
                <a:cxn ang="0">
                  <a:pos x="2173" y="741"/>
                </a:cxn>
                <a:cxn ang="0">
                  <a:pos x="2251" y="694"/>
                </a:cxn>
                <a:cxn ang="0">
                  <a:pos x="2321" y="723"/>
                </a:cxn>
                <a:cxn ang="0">
                  <a:pos x="2413" y="752"/>
                </a:cxn>
                <a:cxn ang="0">
                  <a:pos x="2519" y="741"/>
                </a:cxn>
                <a:cxn ang="0">
                  <a:pos x="2602" y="694"/>
                </a:cxn>
                <a:cxn ang="0">
                  <a:pos x="2667" y="723"/>
                </a:cxn>
                <a:cxn ang="0">
                  <a:pos x="2763" y="752"/>
                </a:cxn>
                <a:cxn ang="0">
                  <a:pos x="2870" y="741"/>
                </a:cxn>
                <a:cxn ang="0">
                  <a:pos x="2953" y="694"/>
                </a:cxn>
                <a:cxn ang="0">
                  <a:pos x="3017" y="723"/>
                </a:cxn>
                <a:cxn ang="0">
                  <a:pos x="3109" y="752"/>
                </a:cxn>
                <a:cxn ang="0">
                  <a:pos x="3202" y="745"/>
                </a:cxn>
                <a:cxn ang="0">
                  <a:pos x="3271" y="720"/>
                </a:cxn>
                <a:cxn ang="0">
                  <a:pos x="3543" y="676"/>
                </a:cxn>
                <a:cxn ang="0">
                  <a:pos x="3834" y="548"/>
                </a:cxn>
                <a:cxn ang="0">
                  <a:pos x="3783" y="727"/>
                </a:cxn>
                <a:cxn ang="0">
                  <a:pos x="3335" y="961"/>
                </a:cxn>
                <a:cxn ang="0">
                  <a:pos x="2990" y="950"/>
                </a:cxn>
                <a:cxn ang="0">
                  <a:pos x="2579" y="935"/>
                </a:cxn>
                <a:cxn ang="0">
                  <a:pos x="2275" y="993"/>
                </a:cxn>
                <a:cxn ang="0">
                  <a:pos x="2072" y="986"/>
                </a:cxn>
                <a:cxn ang="0">
                  <a:pos x="1859" y="935"/>
                </a:cxn>
                <a:cxn ang="0">
                  <a:pos x="1698" y="953"/>
                </a:cxn>
                <a:cxn ang="0">
                  <a:pos x="1523" y="975"/>
                </a:cxn>
                <a:cxn ang="0">
                  <a:pos x="1357" y="942"/>
                </a:cxn>
                <a:cxn ang="0">
                  <a:pos x="1223" y="909"/>
                </a:cxn>
                <a:cxn ang="0">
                  <a:pos x="974" y="891"/>
                </a:cxn>
              </a:cxnLst>
              <a:rect l="0" t="0" r="r" b="b"/>
              <a:pathLst>
                <a:path w="3889" h="1001">
                  <a:moveTo>
                    <a:pt x="881" y="888"/>
                  </a:moveTo>
                  <a:lnTo>
                    <a:pt x="757" y="877"/>
                  </a:lnTo>
                  <a:lnTo>
                    <a:pt x="651" y="851"/>
                  </a:lnTo>
                  <a:lnTo>
                    <a:pt x="554" y="818"/>
                  </a:lnTo>
                  <a:lnTo>
                    <a:pt x="475" y="774"/>
                  </a:lnTo>
                  <a:lnTo>
                    <a:pt x="411" y="723"/>
                  </a:lnTo>
                  <a:lnTo>
                    <a:pt x="356" y="665"/>
                  </a:lnTo>
                  <a:lnTo>
                    <a:pt x="305" y="603"/>
                  </a:lnTo>
                  <a:lnTo>
                    <a:pt x="268" y="537"/>
                  </a:lnTo>
                  <a:lnTo>
                    <a:pt x="231" y="468"/>
                  </a:lnTo>
                  <a:lnTo>
                    <a:pt x="199" y="398"/>
                  </a:lnTo>
                  <a:lnTo>
                    <a:pt x="171" y="332"/>
                  </a:lnTo>
                  <a:lnTo>
                    <a:pt x="143" y="263"/>
                  </a:lnTo>
                  <a:lnTo>
                    <a:pt x="111" y="201"/>
                  </a:lnTo>
                  <a:lnTo>
                    <a:pt x="79" y="143"/>
                  </a:lnTo>
                  <a:lnTo>
                    <a:pt x="42" y="88"/>
                  </a:lnTo>
                  <a:lnTo>
                    <a:pt x="0" y="44"/>
                  </a:lnTo>
                  <a:lnTo>
                    <a:pt x="23" y="22"/>
                  </a:lnTo>
                  <a:lnTo>
                    <a:pt x="56" y="7"/>
                  </a:lnTo>
                  <a:lnTo>
                    <a:pt x="88" y="0"/>
                  </a:lnTo>
                  <a:lnTo>
                    <a:pt x="111" y="0"/>
                  </a:lnTo>
                  <a:lnTo>
                    <a:pt x="143" y="80"/>
                  </a:lnTo>
                  <a:lnTo>
                    <a:pt x="180" y="153"/>
                  </a:lnTo>
                  <a:lnTo>
                    <a:pt x="217" y="223"/>
                  </a:lnTo>
                  <a:lnTo>
                    <a:pt x="254" y="285"/>
                  </a:lnTo>
                  <a:lnTo>
                    <a:pt x="296" y="343"/>
                  </a:lnTo>
                  <a:lnTo>
                    <a:pt x="337" y="395"/>
                  </a:lnTo>
                  <a:lnTo>
                    <a:pt x="383" y="442"/>
                  </a:lnTo>
                  <a:lnTo>
                    <a:pt x="429" y="486"/>
                  </a:lnTo>
                  <a:lnTo>
                    <a:pt x="480" y="526"/>
                  </a:lnTo>
                  <a:lnTo>
                    <a:pt x="531" y="563"/>
                  </a:lnTo>
                  <a:lnTo>
                    <a:pt x="582" y="592"/>
                  </a:lnTo>
                  <a:lnTo>
                    <a:pt x="637" y="617"/>
                  </a:lnTo>
                  <a:lnTo>
                    <a:pt x="692" y="639"/>
                  </a:lnTo>
                  <a:lnTo>
                    <a:pt x="752" y="661"/>
                  </a:lnTo>
                  <a:lnTo>
                    <a:pt x="812" y="676"/>
                  </a:lnTo>
                  <a:lnTo>
                    <a:pt x="877" y="687"/>
                  </a:lnTo>
                  <a:lnTo>
                    <a:pt x="895" y="701"/>
                  </a:lnTo>
                  <a:lnTo>
                    <a:pt x="909" y="712"/>
                  </a:lnTo>
                  <a:lnTo>
                    <a:pt x="932" y="727"/>
                  </a:lnTo>
                  <a:lnTo>
                    <a:pt x="951" y="734"/>
                  </a:lnTo>
                  <a:lnTo>
                    <a:pt x="974" y="741"/>
                  </a:lnTo>
                  <a:lnTo>
                    <a:pt x="997" y="749"/>
                  </a:lnTo>
                  <a:lnTo>
                    <a:pt x="1020" y="752"/>
                  </a:lnTo>
                  <a:lnTo>
                    <a:pt x="1047" y="752"/>
                  </a:lnTo>
                  <a:lnTo>
                    <a:pt x="1075" y="752"/>
                  </a:lnTo>
                  <a:lnTo>
                    <a:pt x="1103" y="749"/>
                  </a:lnTo>
                  <a:lnTo>
                    <a:pt x="1126" y="741"/>
                  </a:lnTo>
                  <a:lnTo>
                    <a:pt x="1149" y="731"/>
                  </a:lnTo>
                  <a:lnTo>
                    <a:pt x="1172" y="723"/>
                  </a:lnTo>
                  <a:lnTo>
                    <a:pt x="1190" y="709"/>
                  </a:lnTo>
                  <a:lnTo>
                    <a:pt x="1209" y="694"/>
                  </a:lnTo>
                  <a:lnTo>
                    <a:pt x="1223" y="679"/>
                  </a:lnTo>
                  <a:lnTo>
                    <a:pt x="1237" y="694"/>
                  </a:lnTo>
                  <a:lnTo>
                    <a:pt x="1255" y="709"/>
                  </a:lnTo>
                  <a:lnTo>
                    <a:pt x="1273" y="723"/>
                  </a:lnTo>
                  <a:lnTo>
                    <a:pt x="1297" y="731"/>
                  </a:lnTo>
                  <a:lnTo>
                    <a:pt x="1320" y="741"/>
                  </a:lnTo>
                  <a:lnTo>
                    <a:pt x="1343" y="749"/>
                  </a:lnTo>
                  <a:lnTo>
                    <a:pt x="1370" y="752"/>
                  </a:lnTo>
                  <a:lnTo>
                    <a:pt x="1398" y="752"/>
                  </a:lnTo>
                  <a:lnTo>
                    <a:pt x="1426" y="752"/>
                  </a:lnTo>
                  <a:lnTo>
                    <a:pt x="1449" y="749"/>
                  </a:lnTo>
                  <a:lnTo>
                    <a:pt x="1476" y="741"/>
                  </a:lnTo>
                  <a:lnTo>
                    <a:pt x="1500" y="731"/>
                  </a:lnTo>
                  <a:lnTo>
                    <a:pt x="1518" y="723"/>
                  </a:lnTo>
                  <a:lnTo>
                    <a:pt x="1541" y="709"/>
                  </a:lnTo>
                  <a:lnTo>
                    <a:pt x="1555" y="694"/>
                  </a:lnTo>
                  <a:lnTo>
                    <a:pt x="1573" y="679"/>
                  </a:lnTo>
                  <a:lnTo>
                    <a:pt x="1587" y="694"/>
                  </a:lnTo>
                  <a:lnTo>
                    <a:pt x="1606" y="709"/>
                  </a:lnTo>
                  <a:lnTo>
                    <a:pt x="1624" y="723"/>
                  </a:lnTo>
                  <a:lnTo>
                    <a:pt x="1647" y="731"/>
                  </a:lnTo>
                  <a:lnTo>
                    <a:pt x="1670" y="741"/>
                  </a:lnTo>
                  <a:lnTo>
                    <a:pt x="1693" y="749"/>
                  </a:lnTo>
                  <a:lnTo>
                    <a:pt x="1721" y="752"/>
                  </a:lnTo>
                  <a:lnTo>
                    <a:pt x="1749" y="752"/>
                  </a:lnTo>
                  <a:lnTo>
                    <a:pt x="1776" y="752"/>
                  </a:lnTo>
                  <a:lnTo>
                    <a:pt x="1799" y="749"/>
                  </a:lnTo>
                  <a:lnTo>
                    <a:pt x="1827" y="741"/>
                  </a:lnTo>
                  <a:lnTo>
                    <a:pt x="1850" y="731"/>
                  </a:lnTo>
                  <a:lnTo>
                    <a:pt x="1869" y="723"/>
                  </a:lnTo>
                  <a:lnTo>
                    <a:pt x="1892" y="709"/>
                  </a:lnTo>
                  <a:lnTo>
                    <a:pt x="1905" y="694"/>
                  </a:lnTo>
                  <a:lnTo>
                    <a:pt x="1924" y="679"/>
                  </a:lnTo>
                  <a:lnTo>
                    <a:pt x="1938" y="694"/>
                  </a:lnTo>
                  <a:lnTo>
                    <a:pt x="1956" y="709"/>
                  </a:lnTo>
                  <a:lnTo>
                    <a:pt x="1975" y="723"/>
                  </a:lnTo>
                  <a:lnTo>
                    <a:pt x="1998" y="731"/>
                  </a:lnTo>
                  <a:lnTo>
                    <a:pt x="2016" y="741"/>
                  </a:lnTo>
                  <a:lnTo>
                    <a:pt x="2044" y="749"/>
                  </a:lnTo>
                  <a:lnTo>
                    <a:pt x="2067" y="752"/>
                  </a:lnTo>
                  <a:lnTo>
                    <a:pt x="2095" y="752"/>
                  </a:lnTo>
                  <a:lnTo>
                    <a:pt x="2122" y="752"/>
                  </a:lnTo>
                  <a:lnTo>
                    <a:pt x="2145" y="749"/>
                  </a:lnTo>
                  <a:lnTo>
                    <a:pt x="2173" y="741"/>
                  </a:lnTo>
                  <a:lnTo>
                    <a:pt x="2196" y="731"/>
                  </a:lnTo>
                  <a:lnTo>
                    <a:pt x="2215" y="723"/>
                  </a:lnTo>
                  <a:lnTo>
                    <a:pt x="2233" y="709"/>
                  </a:lnTo>
                  <a:lnTo>
                    <a:pt x="2251" y="694"/>
                  </a:lnTo>
                  <a:lnTo>
                    <a:pt x="2265" y="679"/>
                  </a:lnTo>
                  <a:lnTo>
                    <a:pt x="2284" y="694"/>
                  </a:lnTo>
                  <a:lnTo>
                    <a:pt x="2298" y="709"/>
                  </a:lnTo>
                  <a:lnTo>
                    <a:pt x="2321" y="723"/>
                  </a:lnTo>
                  <a:lnTo>
                    <a:pt x="2339" y="731"/>
                  </a:lnTo>
                  <a:lnTo>
                    <a:pt x="2362" y="741"/>
                  </a:lnTo>
                  <a:lnTo>
                    <a:pt x="2390" y="749"/>
                  </a:lnTo>
                  <a:lnTo>
                    <a:pt x="2413" y="752"/>
                  </a:lnTo>
                  <a:lnTo>
                    <a:pt x="2441" y="752"/>
                  </a:lnTo>
                  <a:lnTo>
                    <a:pt x="2468" y="752"/>
                  </a:lnTo>
                  <a:lnTo>
                    <a:pt x="2496" y="749"/>
                  </a:lnTo>
                  <a:lnTo>
                    <a:pt x="2519" y="741"/>
                  </a:lnTo>
                  <a:lnTo>
                    <a:pt x="2542" y="731"/>
                  </a:lnTo>
                  <a:lnTo>
                    <a:pt x="2565" y="723"/>
                  </a:lnTo>
                  <a:lnTo>
                    <a:pt x="2584" y="709"/>
                  </a:lnTo>
                  <a:lnTo>
                    <a:pt x="2602" y="694"/>
                  </a:lnTo>
                  <a:lnTo>
                    <a:pt x="2616" y="679"/>
                  </a:lnTo>
                  <a:lnTo>
                    <a:pt x="2630" y="694"/>
                  </a:lnTo>
                  <a:lnTo>
                    <a:pt x="2648" y="709"/>
                  </a:lnTo>
                  <a:lnTo>
                    <a:pt x="2667" y="723"/>
                  </a:lnTo>
                  <a:lnTo>
                    <a:pt x="2690" y="731"/>
                  </a:lnTo>
                  <a:lnTo>
                    <a:pt x="2713" y="741"/>
                  </a:lnTo>
                  <a:lnTo>
                    <a:pt x="2736" y="749"/>
                  </a:lnTo>
                  <a:lnTo>
                    <a:pt x="2763" y="752"/>
                  </a:lnTo>
                  <a:lnTo>
                    <a:pt x="2791" y="752"/>
                  </a:lnTo>
                  <a:lnTo>
                    <a:pt x="2819" y="752"/>
                  </a:lnTo>
                  <a:lnTo>
                    <a:pt x="2847" y="749"/>
                  </a:lnTo>
                  <a:lnTo>
                    <a:pt x="2870" y="741"/>
                  </a:lnTo>
                  <a:lnTo>
                    <a:pt x="2893" y="731"/>
                  </a:lnTo>
                  <a:lnTo>
                    <a:pt x="2916" y="723"/>
                  </a:lnTo>
                  <a:lnTo>
                    <a:pt x="2934" y="709"/>
                  </a:lnTo>
                  <a:lnTo>
                    <a:pt x="2953" y="694"/>
                  </a:lnTo>
                  <a:lnTo>
                    <a:pt x="2966" y="679"/>
                  </a:lnTo>
                  <a:lnTo>
                    <a:pt x="2980" y="694"/>
                  </a:lnTo>
                  <a:lnTo>
                    <a:pt x="2999" y="709"/>
                  </a:lnTo>
                  <a:lnTo>
                    <a:pt x="3017" y="723"/>
                  </a:lnTo>
                  <a:lnTo>
                    <a:pt x="3040" y="731"/>
                  </a:lnTo>
                  <a:lnTo>
                    <a:pt x="3063" y="741"/>
                  </a:lnTo>
                  <a:lnTo>
                    <a:pt x="3086" y="749"/>
                  </a:lnTo>
                  <a:lnTo>
                    <a:pt x="3109" y="752"/>
                  </a:lnTo>
                  <a:lnTo>
                    <a:pt x="3137" y="752"/>
                  </a:lnTo>
                  <a:lnTo>
                    <a:pt x="3160" y="752"/>
                  </a:lnTo>
                  <a:lnTo>
                    <a:pt x="3179" y="749"/>
                  </a:lnTo>
                  <a:lnTo>
                    <a:pt x="3202" y="745"/>
                  </a:lnTo>
                  <a:lnTo>
                    <a:pt x="3220" y="741"/>
                  </a:lnTo>
                  <a:lnTo>
                    <a:pt x="3239" y="734"/>
                  </a:lnTo>
                  <a:lnTo>
                    <a:pt x="3252" y="727"/>
                  </a:lnTo>
                  <a:lnTo>
                    <a:pt x="3271" y="720"/>
                  </a:lnTo>
                  <a:lnTo>
                    <a:pt x="3285" y="709"/>
                  </a:lnTo>
                  <a:lnTo>
                    <a:pt x="3372" y="705"/>
                  </a:lnTo>
                  <a:lnTo>
                    <a:pt x="3460" y="694"/>
                  </a:lnTo>
                  <a:lnTo>
                    <a:pt x="3543" y="676"/>
                  </a:lnTo>
                  <a:lnTo>
                    <a:pt x="3626" y="654"/>
                  </a:lnTo>
                  <a:lnTo>
                    <a:pt x="3700" y="625"/>
                  </a:lnTo>
                  <a:lnTo>
                    <a:pt x="3769" y="588"/>
                  </a:lnTo>
                  <a:lnTo>
                    <a:pt x="3834" y="548"/>
                  </a:lnTo>
                  <a:lnTo>
                    <a:pt x="3889" y="500"/>
                  </a:lnTo>
                  <a:lnTo>
                    <a:pt x="3875" y="570"/>
                  </a:lnTo>
                  <a:lnTo>
                    <a:pt x="3843" y="647"/>
                  </a:lnTo>
                  <a:lnTo>
                    <a:pt x="3783" y="727"/>
                  </a:lnTo>
                  <a:lnTo>
                    <a:pt x="3700" y="804"/>
                  </a:lnTo>
                  <a:lnTo>
                    <a:pt x="3598" y="869"/>
                  </a:lnTo>
                  <a:lnTo>
                    <a:pt x="3478" y="924"/>
                  </a:lnTo>
                  <a:lnTo>
                    <a:pt x="3335" y="961"/>
                  </a:lnTo>
                  <a:lnTo>
                    <a:pt x="3179" y="975"/>
                  </a:lnTo>
                  <a:lnTo>
                    <a:pt x="3128" y="972"/>
                  </a:lnTo>
                  <a:lnTo>
                    <a:pt x="3063" y="961"/>
                  </a:lnTo>
                  <a:lnTo>
                    <a:pt x="2990" y="950"/>
                  </a:lnTo>
                  <a:lnTo>
                    <a:pt x="2902" y="939"/>
                  </a:lnTo>
                  <a:lnTo>
                    <a:pt x="2800" y="931"/>
                  </a:lnTo>
                  <a:lnTo>
                    <a:pt x="2694" y="928"/>
                  </a:lnTo>
                  <a:lnTo>
                    <a:pt x="2579" y="935"/>
                  </a:lnTo>
                  <a:lnTo>
                    <a:pt x="2454" y="957"/>
                  </a:lnTo>
                  <a:lnTo>
                    <a:pt x="2390" y="972"/>
                  </a:lnTo>
                  <a:lnTo>
                    <a:pt x="2330" y="983"/>
                  </a:lnTo>
                  <a:lnTo>
                    <a:pt x="2275" y="993"/>
                  </a:lnTo>
                  <a:lnTo>
                    <a:pt x="2224" y="997"/>
                  </a:lnTo>
                  <a:lnTo>
                    <a:pt x="2173" y="1001"/>
                  </a:lnTo>
                  <a:lnTo>
                    <a:pt x="2122" y="993"/>
                  </a:lnTo>
                  <a:lnTo>
                    <a:pt x="2072" y="986"/>
                  </a:lnTo>
                  <a:lnTo>
                    <a:pt x="2016" y="968"/>
                  </a:lnTo>
                  <a:lnTo>
                    <a:pt x="1961" y="950"/>
                  </a:lnTo>
                  <a:lnTo>
                    <a:pt x="1905" y="939"/>
                  </a:lnTo>
                  <a:lnTo>
                    <a:pt x="1859" y="935"/>
                  </a:lnTo>
                  <a:lnTo>
                    <a:pt x="1818" y="931"/>
                  </a:lnTo>
                  <a:lnTo>
                    <a:pt x="1776" y="935"/>
                  </a:lnTo>
                  <a:lnTo>
                    <a:pt x="1735" y="942"/>
                  </a:lnTo>
                  <a:lnTo>
                    <a:pt x="1698" y="953"/>
                  </a:lnTo>
                  <a:lnTo>
                    <a:pt x="1656" y="964"/>
                  </a:lnTo>
                  <a:lnTo>
                    <a:pt x="1615" y="972"/>
                  </a:lnTo>
                  <a:lnTo>
                    <a:pt x="1569" y="975"/>
                  </a:lnTo>
                  <a:lnTo>
                    <a:pt x="1523" y="975"/>
                  </a:lnTo>
                  <a:lnTo>
                    <a:pt x="1476" y="968"/>
                  </a:lnTo>
                  <a:lnTo>
                    <a:pt x="1430" y="961"/>
                  </a:lnTo>
                  <a:lnTo>
                    <a:pt x="1393" y="950"/>
                  </a:lnTo>
                  <a:lnTo>
                    <a:pt x="1357" y="942"/>
                  </a:lnTo>
                  <a:lnTo>
                    <a:pt x="1324" y="931"/>
                  </a:lnTo>
                  <a:lnTo>
                    <a:pt x="1297" y="920"/>
                  </a:lnTo>
                  <a:lnTo>
                    <a:pt x="1260" y="913"/>
                  </a:lnTo>
                  <a:lnTo>
                    <a:pt x="1223" y="909"/>
                  </a:lnTo>
                  <a:lnTo>
                    <a:pt x="1177" y="902"/>
                  </a:lnTo>
                  <a:lnTo>
                    <a:pt x="1121" y="899"/>
                  </a:lnTo>
                  <a:lnTo>
                    <a:pt x="1052" y="895"/>
                  </a:lnTo>
                  <a:lnTo>
                    <a:pt x="974" y="891"/>
                  </a:lnTo>
                  <a:lnTo>
                    <a:pt x="881" y="888"/>
                  </a:lnTo>
                  <a:close/>
                </a:path>
              </a:pathLst>
            </a:custGeom>
            <a:solidFill>
              <a:srgbClr val="F8E4A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9267" name="Freeform 19"/>
            <p:cNvSpPr>
              <a:spLocks/>
            </p:cNvSpPr>
            <p:nvPr/>
          </p:nvSpPr>
          <p:spPr bwMode="auto">
            <a:xfrm>
              <a:off x="1726" y="2070"/>
              <a:ext cx="285" cy="855"/>
            </a:xfrm>
            <a:custGeom>
              <a:avLst/>
              <a:gdLst/>
              <a:ahLst/>
              <a:cxnLst>
                <a:cxn ang="0">
                  <a:pos x="304" y="62"/>
                </a:cxn>
                <a:cxn ang="0">
                  <a:pos x="544" y="0"/>
                </a:cxn>
                <a:cxn ang="0">
                  <a:pos x="434" y="219"/>
                </a:cxn>
                <a:cxn ang="0">
                  <a:pos x="355" y="442"/>
                </a:cxn>
                <a:cxn ang="0">
                  <a:pos x="314" y="661"/>
                </a:cxn>
                <a:cxn ang="0">
                  <a:pos x="304" y="876"/>
                </a:cxn>
                <a:cxn ang="0">
                  <a:pos x="327" y="1081"/>
                </a:cxn>
                <a:cxn ang="0">
                  <a:pos x="374" y="1271"/>
                </a:cxn>
                <a:cxn ang="0">
                  <a:pos x="447" y="1439"/>
                </a:cxn>
                <a:cxn ang="0">
                  <a:pos x="544" y="1581"/>
                </a:cxn>
                <a:cxn ang="0">
                  <a:pos x="521" y="1585"/>
                </a:cxn>
                <a:cxn ang="0">
                  <a:pos x="498" y="1592"/>
                </a:cxn>
                <a:cxn ang="0">
                  <a:pos x="470" y="1599"/>
                </a:cxn>
                <a:cxn ang="0">
                  <a:pos x="443" y="1607"/>
                </a:cxn>
                <a:cxn ang="0">
                  <a:pos x="415" y="1614"/>
                </a:cxn>
                <a:cxn ang="0">
                  <a:pos x="387" y="1621"/>
                </a:cxn>
                <a:cxn ang="0">
                  <a:pos x="364" y="1628"/>
                </a:cxn>
                <a:cxn ang="0">
                  <a:pos x="341" y="1636"/>
                </a:cxn>
                <a:cxn ang="0">
                  <a:pos x="175" y="1460"/>
                </a:cxn>
                <a:cxn ang="0">
                  <a:pos x="64" y="1263"/>
                </a:cxn>
                <a:cxn ang="0">
                  <a:pos x="9" y="1048"/>
                </a:cxn>
                <a:cxn ang="0">
                  <a:pos x="0" y="832"/>
                </a:cxn>
                <a:cxn ang="0">
                  <a:pos x="28" y="613"/>
                </a:cxn>
                <a:cxn ang="0">
                  <a:pos x="92" y="409"/>
                </a:cxn>
                <a:cxn ang="0">
                  <a:pos x="184" y="222"/>
                </a:cxn>
                <a:cxn ang="0">
                  <a:pos x="304" y="62"/>
                </a:cxn>
              </a:cxnLst>
              <a:rect l="0" t="0" r="r" b="b"/>
              <a:pathLst>
                <a:path w="544" h="1636">
                  <a:moveTo>
                    <a:pt x="304" y="62"/>
                  </a:moveTo>
                  <a:lnTo>
                    <a:pt x="544" y="0"/>
                  </a:lnTo>
                  <a:lnTo>
                    <a:pt x="434" y="219"/>
                  </a:lnTo>
                  <a:lnTo>
                    <a:pt x="355" y="442"/>
                  </a:lnTo>
                  <a:lnTo>
                    <a:pt x="314" y="661"/>
                  </a:lnTo>
                  <a:lnTo>
                    <a:pt x="304" y="876"/>
                  </a:lnTo>
                  <a:lnTo>
                    <a:pt x="327" y="1081"/>
                  </a:lnTo>
                  <a:lnTo>
                    <a:pt x="374" y="1271"/>
                  </a:lnTo>
                  <a:lnTo>
                    <a:pt x="447" y="1439"/>
                  </a:lnTo>
                  <a:lnTo>
                    <a:pt x="544" y="1581"/>
                  </a:lnTo>
                  <a:lnTo>
                    <a:pt x="521" y="1585"/>
                  </a:lnTo>
                  <a:lnTo>
                    <a:pt x="498" y="1592"/>
                  </a:lnTo>
                  <a:lnTo>
                    <a:pt x="470" y="1599"/>
                  </a:lnTo>
                  <a:lnTo>
                    <a:pt x="443" y="1607"/>
                  </a:lnTo>
                  <a:lnTo>
                    <a:pt x="415" y="1614"/>
                  </a:lnTo>
                  <a:lnTo>
                    <a:pt x="387" y="1621"/>
                  </a:lnTo>
                  <a:lnTo>
                    <a:pt x="364" y="1628"/>
                  </a:lnTo>
                  <a:lnTo>
                    <a:pt x="341" y="1636"/>
                  </a:lnTo>
                  <a:lnTo>
                    <a:pt x="175" y="1460"/>
                  </a:lnTo>
                  <a:lnTo>
                    <a:pt x="64" y="1263"/>
                  </a:lnTo>
                  <a:lnTo>
                    <a:pt x="9" y="1048"/>
                  </a:lnTo>
                  <a:lnTo>
                    <a:pt x="0" y="832"/>
                  </a:lnTo>
                  <a:lnTo>
                    <a:pt x="28" y="613"/>
                  </a:lnTo>
                  <a:lnTo>
                    <a:pt x="92" y="409"/>
                  </a:lnTo>
                  <a:lnTo>
                    <a:pt x="184" y="222"/>
                  </a:lnTo>
                  <a:lnTo>
                    <a:pt x="304" y="6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9268" name="Freeform 20"/>
            <p:cNvSpPr>
              <a:spLocks/>
            </p:cNvSpPr>
            <p:nvPr/>
          </p:nvSpPr>
          <p:spPr bwMode="auto">
            <a:xfrm>
              <a:off x="2115" y="1964"/>
              <a:ext cx="295" cy="909"/>
            </a:xfrm>
            <a:custGeom>
              <a:avLst/>
              <a:gdLst/>
              <a:ahLst/>
              <a:cxnLst>
                <a:cxn ang="0">
                  <a:pos x="295" y="73"/>
                </a:cxn>
                <a:cxn ang="0">
                  <a:pos x="562" y="0"/>
                </a:cxn>
                <a:cxn ang="0">
                  <a:pos x="438" y="219"/>
                </a:cxn>
                <a:cxn ang="0">
                  <a:pos x="350" y="453"/>
                </a:cxn>
                <a:cxn ang="0">
                  <a:pos x="304" y="694"/>
                </a:cxn>
                <a:cxn ang="0">
                  <a:pos x="286" y="935"/>
                </a:cxn>
                <a:cxn ang="0">
                  <a:pos x="304" y="1165"/>
                </a:cxn>
                <a:cxn ang="0">
                  <a:pos x="346" y="1380"/>
                </a:cxn>
                <a:cxn ang="0">
                  <a:pos x="419" y="1570"/>
                </a:cxn>
                <a:cxn ang="0">
                  <a:pos x="512" y="1731"/>
                </a:cxn>
                <a:cxn ang="0">
                  <a:pos x="475" y="1731"/>
                </a:cxn>
                <a:cxn ang="0">
                  <a:pos x="438" y="1731"/>
                </a:cxn>
                <a:cxn ang="0">
                  <a:pos x="396" y="1731"/>
                </a:cxn>
                <a:cxn ang="0">
                  <a:pos x="359" y="1734"/>
                </a:cxn>
                <a:cxn ang="0">
                  <a:pos x="318" y="1734"/>
                </a:cxn>
                <a:cxn ang="0">
                  <a:pos x="281" y="1738"/>
                </a:cxn>
                <a:cxn ang="0">
                  <a:pos x="249" y="1738"/>
                </a:cxn>
                <a:cxn ang="0">
                  <a:pos x="221" y="1738"/>
                </a:cxn>
                <a:cxn ang="0">
                  <a:pos x="96" y="1523"/>
                </a:cxn>
                <a:cxn ang="0">
                  <a:pos x="27" y="1289"/>
                </a:cxn>
                <a:cxn ang="0">
                  <a:pos x="0" y="1044"/>
                </a:cxn>
                <a:cxn ang="0">
                  <a:pos x="9" y="800"/>
                </a:cxn>
                <a:cxn ang="0">
                  <a:pos x="50" y="573"/>
                </a:cxn>
                <a:cxn ang="0">
                  <a:pos x="120" y="365"/>
                </a:cxn>
                <a:cxn ang="0">
                  <a:pos x="203" y="197"/>
                </a:cxn>
                <a:cxn ang="0">
                  <a:pos x="295" y="73"/>
                </a:cxn>
              </a:cxnLst>
              <a:rect l="0" t="0" r="r" b="b"/>
              <a:pathLst>
                <a:path w="562" h="1738">
                  <a:moveTo>
                    <a:pt x="295" y="73"/>
                  </a:moveTo>
                  <a:lnTo>
                    <a:pt x="562" y="0"/>
                  </a:lnTo>
                  <a:lnTo>
                    <a:pt x="438" y="219"/>
                  </a:lnTo>
                  <a:lnTo>
                    <a:pt x="350" y="453"/>
                  </a:lnTo>
                  <a:lnTo>
                    <a:pt x="304" y="694"/>
                  </a:lnTo>
                  <a:lnTo>
                    <a:pt x="286" y="935"/>
                  </a:lnTo>
                  <a:lnTo>
                    <a:pt x="304" y="1165"/>
                  </a:lnTo>
                  <a:lnTo>
                    <a:pt x="346" y="1380"/>
                  </a:lnTo>
                  <a:lnTo>
                    <a:pt x="419" y="1570"/>
                  </a:lnTo>
                  <a:lnTo>
                    <a:pt x="512" y="1731"/>
                  </a:lnTo>
                  <a:lnTo>
                    <a:pt x="475" y="1731"/>
                  </a:lnTo>
                  <a:lnTo>
                    <a:pt x="438" y="1731"/>
                  </a:lnTo>
                  <a:lnTo>
                    <a:pt x="396" y="1731"/>
                  </a:lnTo>
                  <a:lnTo>
                    <a:pt x="359" y="1734"/>
                  </a:lnTo>
                  <a:lnTo>
                    <a:pt x="318" y="1734"/>
                  </a:lnTo>
                  <a:lnTo>
                    <a:pt x="281" y="1738"/>
                  </a:lnTo>
                  <a:lnTo>
                    <a:pt x="249" y="1738"/>
                  </a:lnTo>
                  <a:lnTo>
                    <a:pt x="221" y="1738"/>
                  </a:lnTo>
                  <a:lnTo>
                    <a:pt x="96" y="1523"/>
                  </a:lnTo>
                  <a:lnTo>
                    <a:pt x="27" y="1289"/>
                  </a:lnTo>
                  <a:lnTo>
                    <a:pt x="0" y="1044"/>
                  </a:lnTo>
                  <a:lnTo>
                    <a:pt x="9" y="800"/>
                  </a:lnTo>
                  <a:lnTo>
                    <a:pt x="50" y="573"/>
                  </a:lnTo>
                  <a:lnTo>
                    <a:pt x="120" y="365"/>
                  </a:lnTo>
                  <a:lnTo>
                    <a:pt x="203" y="197"/>
                  </a:lnTo>
                  <a:lnTo>
                    <a:pt x="295" y="7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9269" name="Freeform 21"/>
            <p:cNvSpPr>
              <a:spLocks/>
            </p:cNvSpPr>
            <p:nvPr/>
          </p:nvSpPr>
          <p:spPr bwMode="auto">
            <a:xfrm>
              <a:off x="1655" y="3136"/>
              <a:ext cx="112" cy="87"/>
            </a:xfrm>
            <a:custGeom>
              <a:avLst/>
              <a:gdLst/>
              <a:ahLst/>
              <a:cxnLst>
                <a:cxn ang="0">
                  <a:pos x="106" y="168"/>
                </a:cxn>
                <a:cxn ang="0">
                  <a:pos x="148" y="161"/>
                </a:cxn>
                <a:cxn ang="0">
                  <a:pos x="180" y="143"/>
                </a:cxn>
                <a:cxn ang="0">
                  <a:pos x="203" y="117"/>
                </a:cxn>
                <a:cxn ang="0">
                  <a:pos x="212" y="84"/>
                </a:cxn>
                <a:cxn ang="0">
                  <a:pos x="203" y="52"/>
                </a:cxn>
                <a:cxn ang="0">
                  <a:pos x="180" y="26"/>
                </a:cxn>
                <a:cxn ang="0">
                  <a:pos x="148" y="8"/>
                </a:cxn>
                <a:cxn ang="0">
                  <a:pos x="106" y="0"/>
                </a:cxn>
                <a:cxn ang="0">
                  <a:pos x="65" y="8"/>
                </a:cxn>
                <a:cxn ang="0">
                  <a:pos x="32" y="26"/>
                </a:cxn>
                <a:cxn ang="0">
                  <a:pos x="9" y="52"/>
                </a:cxn>
                <a:cxn ang="0">
                  <a:pos x="0" y="84"/>
                </a:cxn>
                <a:cxn ang="0">
                  <a:pos x="9" y="117"/>
                </a:cxn>
                <a:cxn ang="0">
                  <a:pos x="32" y="143"/>
                </a:cxn>
                <a:cxn ang="0">
                  <a:pos x="65" y="161"/>
                </a:cxn>
                <a:cxn ang="0">
                  <a:pos x="106" y="168"/>
                </a:cxn>
              </a:cxnLst>
              <a:rect l="0" t="0" r="r" b="b"/>
              <a:pathLst>
                <a:path w="212" h="168">
                  <a:moveTo>
                    <a:pt x="106" y="168"/>
                  </a:moveTo>
                  <a:lnTo>
                    <a:pt x="148" y="161"/>
                  </a:lnTo>
                  <a:lnTo>
                    <a:pt x="180" y="143"/>
                  </a:lnTo>
                  <a:lnTo>
                    <a:pt x="203" y="117"/>
                  </a:lnTo>
                  <a:lnTo>
                    <a:pt x="212" y="84"/>
                  </a:lnTo>
                  <a:lnTo>
                    <a:pt x="203" y="52"/>
                  </a:lnTo>
                  <a:lnTo>
                    <a:pt x="180" y="26"/>
                  </a:lnTo>
                  <a:lnTo>
                    <a:pt x="148" y="8"/>
                  </a:lnTo>
                  <a:lnTo>
                    <a:pt x="106" y="0"/>
                  </a:lnTo>
                  <a:lnTo>
                    <a:pt x="65" y="8"/>
                  </a:lnTo>
                  <a:lnTo>
                    <a:pt x="32" y="26"/>
                  </a:lnTo>
                  <a:lnTo>
                    <a:pt x="9" y="52"/>
                  </a:lnTo>
                  <a:lnTo>
                    <a:pt x="0" y="84"/>
                  </a:lnTo>
                  <a:lnTo>
                    <a:pt x="9" y="117"/>
                  </a:lnTo>
                  <a:lnTo>
                    <a:pt x="32" y="143"/>
                  </a:lnTo>
                  <a:lnTo>
                    <a:pt x="65" y="161"/>
                  </a:lnTo>
                  <a:lnTo>
                    <a:pt x="106" y="16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aphicFrame>
          <p:nvGraphicFramePr>
            <p:cNvPr id="309270" name="Object 22"/>
            <p:cNvGraphicFramePr>
              <a:graphicFrameLocks noChangeAspect="1"/>
            </p:cNvGraphicFramePr>
            <p:nvPr/>
          </p:nvGraphicFramePr>
          <p:xfrm>
            <a:off x="1163" y="2856"/>
            <a:ext cx="265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3" name="Klip" r:id="rId4" imgW="802440" imgH="799560" progId="">
                    <p:embed/>
                  </p:oleObj>
                </mc:Choice>
                <mc:Fallback>
                  <p:oleObj name="Klip" r:id="rId4" imgW="802440" imgH="799560" progId="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3" y="2856"/>
                          <a:ext cx="265" cy="2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9271" name="Freeform 23"/>
            <p:cNvSpPr>
              <a:spLocks/>
            </p:cNvSpPr>
            <p:nvPr/>
          </p:nvSpPr>
          <p:spPr bwMode="auto">
            <a:xfrm flipH="1">
              <a:off x="2938" y="3097"/>
              <a:ext cx="128" cy="68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56" y="0"/>
                </a:cxn>
                <a:cxn ang="0">
                  <a:pos x="119" y="0"/>
                </a:cxn>
                <a:cxn ang="0">
                  <a:pos x="262" y="28"/>
                </a:cxn>
                <a:cxn ang="0">
                  <a:pos x="478" y="59"/>
                </a:cxn>
                <a:cxn ang="0">
                  <a:pos x="619" y="69"/>
                </a:cxn>
                <a:cxn ang="0">
                  <a:pos x="653" y="97"/>
                </a:cxn>
                <a:cxn ang="0">
                  <a:pos x="643" y="125"/>
                </a:cxn>
                <a:cxn ang="0">
                  <a:pos x="590" y="153"/>
                </a:cxn>
                <a:cxn ang="0">
                  <a:pos x="512" y="188"/>
                </a:cxn>
                <a:cxn ang="0">
                  <a:pos x="469" y="238"/>
                </a:cxn>
                <a:cxn ang="0">
                  <a:pos x="431" y="303"/>
                </a:cxn>
                <a:cxn ang="0">
                  <a:pos x="494" y="310"/>
                </a:cxn>
                <a:cxn ang="0">
                  <a:pos x="587" y="300"/>
                </a:cxn>
                <a:cxn ang="0">
                  <a:pos x="672" y="313"/>
                </a:cxn>
                <a:cxn ang="0">
                  <a:pos x="759" y="360"/>
                </a:cxn>
                <a:cxn ang="0">
                  <a:pos x="759" y="378"/>
                </a:cxn>
                <a:cxn ang="0">
                  <a:pos x="740" y="388"/>
                </a:cxn>
                <a:cxn ang="0">
                  <a:pos x="718" y="394"/>
                </a:cxn>
                <a:cxn ang="0">
                  <a:pos x="690" y="366"/>
                </a:cxn>
                <a:cxn ang="0">
                  <a:pos x="647" y="347"/>
                </a:cxn>
                <a:cxn ang="0">
                  <a:pos x="550" y="328"/>
                </a:cxn>
                <a:cxn ang="0">
                  <a:pos x="465" y="328"/>
                </a:cxn>
                <a:cxn ang="0">
                  <a:pos x="422" y="338"/>
                </a:cxn>
                <a:cxn ang="0">
                  <a:pos x="394" y="322"/>
                </a:cxn>
                <a:cxn ang="0">
                  <a:pos x="394" y="291"/>
                </a:cxn>
                <a:cxn ang="0">
                  <a:pos x="440" y="238"/>
                </a:cxn>
                <a:cxn ang="0">
                  <a:pos x="487" y="181"/>
                </a:cxn>
                <a:cxn ang="0">
                  <a:pos x="544" y="150"/>
                </a:cxn>
                <a:cxn ang="0">
                  <a:pos x="581" y="113"/>
                </a:cxn>
                <a:cxn ang="0">
                  <a:pos x="515" y="116"/>
                </a:cxn>
                <a:cxn ang="0">
                  <a:pos x="372" y="103"/>
                </a:cxn>
                <a:cxn ang="0">
                  <a:pos x="241" y="97"/>
                </a:cxn>
                <a:cxn ang="0">
                  <a:pos x="128" y="88"/>
                </a:cxn>
                <a:cxn ang="0">
                  <a:pos x="38" y="69"/>
                </a:cxn>
                <a:cxn ang="0">
                  <a:pos x="16" y="50"/>
                </a:cxn>
                <a:cxn ang="0">
                  <a:pos x="0" y="22"/>
                </a:cxn>
              </a:cxnLst>
              <a:rect l="0" t="0" r="r" b="b"/>
              <a:pathLst>
                <a:path w="759" h="394">
                  <a:moveTo>
                    <a:pt x="0" y="22"/>
                  </a:moveTo>
                  <a:lnTo>
                    <a:pt x="56" y="0"/>
                  </a:lnTo>
                  <a:lnTo>
                    <a:pt x="119" y="0"/>
                  </a:lnTo>
                  <a:lnTo>
                    <a:pt x="262" y="28"/>
                  </a:lnTo>
                  <a:lnTo>
                    <a:pt x="478" y="59"/>
                  </a:lnTo>
                  <a:lnTo>
                    <a:pt x="619" y="69"/>
                  </a:lnTo>
                  <a:lnTo>
                    <a:pt x="653" y="97"/>
                  </a:lnTo>
                  <a:lnTo>
                    <a:pt x="643" y="125"/>
                  </a:lnTo>
                  <a:lnTo>
                    <a:pt x="590" y="153"/>
                  </a:lnTo>
                  <a:lnTo>
                    <a:pt x="512" y="188"/>
                  </a:lnTo>
                  <a:lnTo>
                    <a:pt x="469" y="238"/>
                  </a:lnTo>
                  <a:lnTo>
                    <a:pt x="431" y="303"/>
                  </a:lnTo>
                  <a:lnTo>
                    <a:pt x="494" y="310"/>
                  </a:lnTo>
                  <a:lnTo>
                    <a:pt x="587" y="300"/>
                  </a:lnTo>
                  <a:lnTo>
                    <a:pt x="672" y="313"/>
                  </a:lnTo>
                  <a:lnTo>
                    <a:pt x="759" y="360"/>
                  </a:lnTo>
                  <a:lnTo>
                    <a:pt x="759" y="378"/>
                  </a:lnTo>
                  <a:lnTo>
                    <a:pt x="740" y="388"/>
                  </a:lnTo>
                  <a:lnTo>
                    <a:pt x="718" y="394"/>
                  </a:lnTo>
                  <a:lnTo>
                    <a:pt x="690" y="366"/>
                  </a:lnTo>
                  <a:lnTo>
                    <a:pt x="647" y="347"/>
                  </a:lnTo>
                  <a:lnTo>
                    <a:pt x="550" y="328"/>
                  </a:lnTo>
                  <a:lnTo>
                    <a:pt x="465" y="328"/>
                  </a:lnTo>
                  <a:lnTo>
                    <a:pt x="422" y="338"/>
                  </a:lnTo>
                  <a:lnTo>
                    <a:pt x="394" y="322"/>
                  </a:lnTo>
                  <a:lnTo>
                    <a:pt x="394" y="291"/>
                  </a:lnTo>
                  <a:lnTo>
                    <a:pt x="440" y="238"/>
                  </a:lnTo>
                  <a:lnTo>
                    <a:pt x="487" y="181"/>
                  </a:lnTo>
                  <a:lnTo>
                    <a:pt x="544" y="150"/>
                  </a:lnTo>
                  <a:lnTo>
                    <a:pt x="581" y="113"/>
                  </a:lnTo>
                  <a:lnTo>
                    <a:pt x="515" y="116"/>
                  </a:lnTo>
                  <a:lnTo>
                    <a:pt x="372" y="103"/>
                  </a:lnTo>
                  <a:lnTo>
                    <a:pt x="241" y="97"/>
                  </a:lnTo>
                  <a:lnTo>
                    <a:pt x="128" y="88"/>
                  </a:lnTo>
                  <a:lnTo>
                    <a:pt x="38" y="69"/>
                  </a:lnTo>
                  <a:lnTo>
                    <a:pt x="16" y="5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9272" name="Freeform 24"/>
            <p:cNvSpPr>
              <a:spLocks/>
            </p:cNvSpPr>
            <p:nvPr/>
          </p:nvSpPr>
          <p:spPr bwMode="auto">
            <a:xfrm>
              <a:off x="1844" y="3141"/>
              <a:ext cx="111" cy="88"/>
            </a:xfrm>
            <a:custGeom>
              <a:avLst/>
              <a:gdLst/>
              <a:ahLst/>
              <a:cxnLst>
                <a:cxn ang="0">
                  <a:pos x="106" y="168"/>
                </a:cxn>
                <a:cxn ang="0">
                  <a:pos x="148" y="161"/>
                </a:cxn>
                <a:cxn ang="0">
                  <a:pos x="180" y="143"/>
                </a:cxn>
                <a:cxn ang="0">
                  <a:pos x="203" y="117"/>
                </a:cxn>
                <a:cxn ang="0">
                  <a:pos x="212" y="84"/>
                </a:cxn>
                <a:cxn ang="0">
                  <a:pos x="203" y="52"/>
                </a:cxn>
                <a:cxn ang="0">
                  <a:pos x="180" y="26"/>
                </a:cxn>
                <a:cxn ang="0">
                  <a:pos x="148" y="8"/>
                </a:cxn>
                <a:cxn ang="0">
                  <a:pos x="106" y="0"/>
                </a:cxn>
                <a:cxn ang="0">
                  <a:pos x="65" y="8"/>
                </a:cxn>
                <a:cxn ang="0">
                  <a:pos x="32" y="26"/>
                </a:cxn>
                <a:cxn ang="0">
                  <a:pos x="9" y="52"/>
                </a:cxn>
                <a:cxn ang="0">
                  <a:pos x="0" y="84"/>
                </a:cxn>
                <a:cxn ang="0">
                  <a:pos x="9" y="117"/>
                </a:cxn>
                <a:cxn ang="0">
                  <a:pos x="32" y="143"/>
                </a:cxn>
                <a:cxn ang="0">
                  <a:pos x="65" y="161"/>
                </a:cxn>
                <a:cxn ang="0">
                  <a:pos x="106" y="168"/>
                </a:cxn>
              </a:cxnLst>
              <a:rect l="0" t="0" r="r" b="b"/>
              <a:pathLst>
                <a:path w="212" h="168">
                  <a:moveTo>
                    <a:pt x="106" y="168"/>
                  </a:moveTo>
                  <a:lnTo>
                    <a:pt x="148" y="161"/>
                  </a:lnTo>
                  <a:lnTo>
                    <a:pt x="180" y="143"/>
                  </a:lnTo>
                  <a:lnTo>
                    <a:pt x="203" y="117"/>
                  </a:lnTo>
                  <a:lnTo>
                    <a:pt x="212" y="84"/>
                  </a:lnTo>
                  <a:lnTo>
                    <a:pt x="203" y="52"/>
                  </a:lnTo>
                  <a:lnTo>
                    <a:pt x="180" y="26"/>
                  </a:lnTo>
                  <a:lnTo>
                    <a:pt x="148" y="8"/>
                  </a:lnTo>
                  <a:lnTo>
                    <a:pt x="106" y="0"/>
                  </a:lnTo>
                  <a:lnTo>
                    <a:pt x="65" y="8"/>
                  </a:lnTo>
                  <a:lnTo>
                    <a:pt x="32" y="26"/>
                  </a:lnTo>
                  <a:lnTo>
                    <a:pt x="9" y="52"/>
                  </a:lnTo>
                  <a:lnTo>
                    <a:pt x="0" y="84"/>
                  </a:lnTo>
                  <a:lnTo>
                    <a:pt x="9" y="117"/>
                  </a:lnTo>
                  <a:lnTo>
                    <a:pt x="32" y="143"/>
                  </a:lnTo>
                  <a:lnTo>
                    <a:pt x="65" y="161"/>
                  </a:lnTo>
                  <a:lnTo>
                    <a:pt x="106" y="16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4" name="Group 25"/>
            <p:cNvGrpSpPr>
              <a:grpSpLocks/>
            </p:cNvGrpSpPr>
            <p:nvPr/>
          </p:nvGrpSpPr>
          <p:grpSpPr bwMode="auto">
            <a:xfrm>
              <a:off x="1982" y="2922"/>
              <a:ext cx="403" cy="578"/>
              <a:chOff x="1680" y="2592"/>
              <a:chExt cx="768" cy="1104"/>
            </a:xfrm>
          </p:grpSpPr>
          <p:grpSp>
            <p:nvGrpSpPr>
              <p:cNvPr id="5" name="Group 26"/>
              <p:cNvGrpSpPr>
                <a:grpSpLocks/>
              </p:cNvGrpSpPr>
              <p:nvPr/>
            </p:nvGrpSpPr>
            <p:grpSpPr bwMode="auto">
              <a:xfrm>
                <a:off x="2064" y="2592"/>
                <a:ext cx="355" cy="512"/>
                <a:chOff x="1968" y="2448"/>
                <a:chExt cx="643" cy="704"/>
              </a:xfrm>
            </p:grpSpPr>
            <p:sp>
              <p:nvSpPr>
                <p:cNvPr id="309275" name="Freeform 27"/>
                <p:cNvSpPr>
                  <a:spLocks/>
                </p:cNvSpPr>
                <p:nvPr/>
              </p:nvSpPr>
              <p:spPr bwMode="auto">
                <a:xfrm>
                  <a:off x="2115" y="2493"/>
                  <a:ext cx="234" cy="248"/>
                </a:xfrm>
                <a:custGeom>
                  <a:avLst/>
                  <a:gdLst/>
                  <a:ahLst/>
                  <a:cxnLst>
                    <a:cxn ang="0">
                      <a:pos x="63" y="166"/>
                    </a:cxn>
                    <a:cxn ang="0">
                      <a:pos x="51" y="130"/>
                    </a:cxn>
                    <a:cxn ang="0">
                      <a:pos x="45" y="101"/>
                    </a:cxn>
                    <a:cxn ang="0">
                      <a:pos x="42" y="74"/>
                    </a:cxn>
                    <a:cxn ang="0">
                      <a:pos x="45" y="48"/>
                    </a:cxn>
                    <a:cxn ang="0">
                      <a:pos x="54" y="29"/>
                    </a:cxn>
                    <a:cxn ang="0">
                      <a:pos x="72" y="14"/>
                    </a:cxn>
                    <a:cxn ang="0">
                      <a:pos x="94" y="5"/>
                    </a:cxn>
                    <a:cxn ang="0">
                      <a:pos x="115" y="0"/>
                    </a:cxn>
                    <a:cxn ang="0">
                      <a:pos x="142" y="2"/>
                    </a:cxn>
                    <a:cxn ang="0">
                      <a:pos x="168" y="12"/>
                    </a:cxn>
                    <a:cxn ang="0">
                      <a:pos x="181" y="26"/>
                    </a:cxn>
                    <a:cxn ang="0">
                      <a:pos x="199" y="48"/>
                    </a:cxn>
                    <a:cxn ang="0">
                      <a:pos x="214" y="74"/>
                    </a:cxn>
                    <a:cxn ang="0">
                      <a:pos x="225" y="101"/>
                    </a:cxn>
                    <a:cxn ang="0">
                      <a:pos x="234" y="138"/>
                    </a:cxn>
                    <a:cxn ang="0">
                      <a:pos x="232" y="169"/>
                    </a:cxn>
                    <a:cxn ang="0">
                      <a:pos x="228" y="195"/>
                    </a:cxn>
                    <a:cxn ang="0">
                      <a:pos x="216" y="212"/>
                    </a:cxn>
                    <a:cxn ang="0">
                      <a:pos x="204" y="224"/>
                    </a:cxn>
                    <a:cxn ang="0">
                      <a:pos x="186" y="230"/>
                    </a:cxn>
                    <a:cxn ang="0">
                      <a:pos x="163" y="231"/>
                    </a:cxn>
                    <a:cxn ang="0">
                      <a:pos x="139" y="228"/>
                    </a:cxn>
                    <a:cxn ang="0">
                      <a:pos x="118" y="218"/>
                    </a:cxn>
                    <a:cxn ang="0">
                      <a:pos x="103" y="209"/>
                    </a:cxn>
                    <a:cxn ang="0">
                      <a:pos x="79" y="188"/>
                    </a:cxn>
                    <a:cxn ang="0">
                      <a:pos x="45" y="224"/>
                    </a:cxn>
                    <a:cxn ang="0">
                      <a:pos x="32" y="245"/>
                    </a:cxn>
                    <a:cxn ang="0">
                      <a:pos x="15" y="248"/>
                    </a:cxn>
                    <a:cxn ang="0">
                      <a:pos x="3" y="240"/>
                    </a:cxn>
                    <a:cxn ang="0">
                      <a:pos x="0" y="230"/>
                    </a:cxn>
                    <a:cxn ang="0">
                      <a:pos x="3" y="213"/>
                    </a:cxn>
                    <a:cxn ang="0">
                      <a:pos x="14" y="203"/>
                    </a:cxn>
                    <a:cxn ang="0">
                      <a:pos x="42" y="184"/>
                    </a:cxn>
                    <a:cxn ang="0">
                      <a:pos x="63" y="166"/>
                    </a:cxn>
                  </a:cxnLst>
                  <a:rect l="0" t="0" r="r" b="b"/>
                  <a:pathLst>
                    <a:path w="234" h="248">
                      <a:moveTo>
                        <a:pt x="63" y="166"/>
                      </a:moveTo>
                      <a:lnTo>
                        <a:pt x="51" y="130"/>
                      </a:lnTo>
                      <a:lnTo>
                        <a:pt x="45" y="101"/>
                      </a:lnTo>
                      <a:lnTo>
                        <a:pt x="42" y="74"/>
                      </a:lnTo>
                      <a:lnTo>
                        <a:pt x="45" y="48"/>
                      </a:lnTo>
                      <a:lnTo>
                        <a:pt x="54" y="29"/>
                      </a:lnTo>
                      <a:lnTo>
                        <a:pt x="72" y="14"/>
                      </a:lnTo>
                      <a:lnTo>
                        <a:pt x="94" y="5"/>
                      </a:lnTo>
                      <a:lnTo>
                        <a:pt x="115" y="0"/>
                      </a:lnTo>
                      <a:lnTo>
                        <a:pt x="142" y="2"/>
                      </a:lnTo>
                      <a:lnTo>
                        <a:pt x="168" y="12"/>
                      </a:lnTo>
                      <a:lnTo>
                        <a:pt x="181" y="26"/>
                      </a:lnTo>
                      <a:lnTo>
                        <a:pt x="199" y="48"/>
                      </a:lnTo>
                      <a:lnTo>
                        <a:pt x="214" y="74"/>
                      </a:lnTo>
                      <a:lnTo>
                        <a:pt x="225" y="101"/>
                      </a:lnTo>
                      <a:lnTo>
                        <a:pt x="234" y="138"/>
                      </a:lnTo>
                      <a:lnTo>
                        <a:pt x="232" y="169"/>
                      </a:lnTo>
                      <a:lnTo>
                        <a:pt x="228" y="195"/>
                      </a:lnTo>
                      <a:lnTo>
                        <a:pt x="216" y="212"/>
                      </a:lnTo>
                      <a:lnTo>
                        <a:pt x="204" y="224"/>
                      </a:lnTo>
                      <a:lnTo>
                        <a:pt x="186" y="230"/>
                      </a:lnTo>
                      <a:lnTo>
                        <a:pt x="163" y="231"/>
                      </a:lnTo>
                      <a:lnTo>
                        <a:pt x="139" y="228"/>
                      </a:lnTo>
                      <a:lnTo>
                        <a:pt x="118" y="218"/>
                      </a:lnTo>
                      <a:lnTo>
                        <a:pt x="103" y="209"/>
                      </a:lnTo>
                      <a:lnTo>
                        <a:pt x="79" y="188"/>
                      </a:lnTo>
                      <a:lnTo>
                        <a:pt x="45" y="224"/>
                      </a:lnTo>
                      <a:lnTo>
                        <a:pt x="32" y="245"/>
                      </a:lnTo>
                      <a:lnTo>
                        <a:pt x="15" y="248"/>
                      </a:lnTo>
                      <a:lnTo>
                        <a:pt x="3" y="240"/>
                      </a:lnTo>
                      <a:lnTo>
                        <a:pt x="0" y="230"/>
                      </a:lnTo>
                      <a:lnTo>
                        <a:pt x="3" y="213"/>
                      </a:lnTo>
                      <a:lnTo>
                        <a:pt x="14" y="203"/>
                      </a:lnTo>
                      <a:lnTo>
                        <a:pt x="42" y="184"/>
                      </a:lnTo>
                      <a:lnTo>
                        <a:pt x="63" y="16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9276" name="Freeform 28"/>
                <p:cNvSpPr>
                  <a:spLocks/>
                </p:cNvSpPr>
                <p:nvPr/>
              </p:nvSpPr>
              <p:spPr bwMode="auto">
                <a:xfrm>
                  <a:off x="2256" y="2736"/>
                  <a:ext cx="226" cy="339"/>
                </a:xfrm>
                <a:custGeom>
                  <a:avLst/>
                  <a:gdLst/>
                  <a:ahLst/>
                  <a:cxnLst>
                    <a:cxn ang="0">
                      <a:pos x="26" y="18"/>
                    </a:cxn>
                    <a:cxn ang="0">
                      <a:pos x="46" y="6"/>
                    </a:cxn>
                    <a:cxn ang="0">
                      <a:pos x="71" y="0"/>
                    </a:cxn>
                    <a:cxn ang="0">
                      <a:pos x="100" y="4"/>
                    </a:cxn>
                    <a:cxn ang="0">
                      <a:pos x="132" y="15"/>
                    </a:cxn>
                    <a:cxn ang="0">
                      <a:pos x="159" y="34"/>
                    </a:cxn>
                    <a:cxn ang="0">
                      <a:pos x="177" y="54"/>
                    </a:cxn>
                    <a:cxn ang="0">
                      <a:pos x="199" y="83"/>
                    </a:cxn>
                    <a:cxn ang="0">
                      <a:pos x="214" y="118"/>
                    </a:cxn>
                    <a:cxn ang="0">
                      <a:pos x="223" y="154"/>
                    </a:cxn>
                    <a:cxn ang="0">
                      <a:pos x="226" y="195"/>
                    </a:cxn>
                    <a:cxn ang="0">
                      <a:pos x="221" y="236"/>
                    </a:cxn>
                    <a:cxn ang="0">
                      <a:pos x="211" y="272"/>
                    </a:cxn>
                    <a:cxn ang="0">
                      <a:pos x="197" y="302"/>
                    </a:cxn>
                    <a:cxn ang="0">
                      <a:pos x="180" y="325"/>
                    </a:cxn>
                    <a:cxn ang="0">
                      <a:pos x="158" y="334"/>
                    </a:cxn>
                    <a:cxn ang="0">
                      <a:pos x="132" y="339"/>
                    </a:cxn>
                    <a:cxn ang="0">
                      <a:pos x="103" y="335"/>
                    </a:cxn>
                    <a:cxn ang="0">
                      <a:pos x="74" y="329"/>
                    </a:cxn>
                    <a:cxn ang="0">
                      <a:pos x="53" y="311"/>
                    </a:cxn>
                    <a:cxn ang="0">
                      <a:pos x="38" y="290"/>
                    </a:cxn>
                    <a:cxn ang="0">
                      <a:pos x="32" y="270"/>
                    </a:cxn>
                    <a:cxn ang="0">
                      <a:pos x="32" y="246"/>
                    </a:cxn>
                    <a:cxn ang="0">
                      <a:pos x="36" y="225"/>
                    </a:cxn>
                    <a:cxn ang="0">
                      <a:pos x="47" y="204"/>
                    </a:cxn>
                    <a:cxn ang="0">
                      <a:pos x="53" y="181"/>
                    </a:cxn>
                    <a:cxn ang="0">
                      <a:pos x="55" y="163"/>
                    </a:cxn>
                    <a:cxn ang="0">
                      <a:pos x="47" y="145"/>
                    </a:cxn>
                    <a:cxn ang="0">
                      <a:pos x="32" y="131"/>
                    </a:cxn>
                    <a:cxn ang="0">
                      <a:pos x="17" y="118"/>
                    </a:cxn>
                    <a:cxn ang="0">
                      <a:pos x="6" y="101"/>
                    </a:cxn>
                    <a:cxn ang="0">
                      <a:pos x="2" y="78"/>
                    </a:cxn>
                    <a:cxn ang="0">
                      <a:pos x="0" y="52"/>
                    </a:cxn>
                    <a:cxn ang="0">
                      <a:pos x="9" y="33"/>
                    </a:cxn>
                    <a:cxn ang="0">
                      <a:pos x="18" y="21"/>
                    </a:cxn>
                    <a:cxn ang="0">
                      <a:pos x="26" y="18"/>
                    </a:cxn>
                  </a:cxnLst>
                  <a:rect l="0" t="0" r="r" b="b"/>
                  <a:pathLst>
                    <a:path w="226" h="339">
                      <a:moveTo>
                        <a:pt x="26" y="18"/>
                      </a:moveTo>
                      <a:lnTo>
                        <a:pt x="46" y="6"/>
                      </a:lnTo>
                      <a:lnTo>
                        <a:pt x="71" y="0"/>
                      </a:lnTo>
                      <a:lnTo>
                        <a:pt x="100" y="4"/>
                      </a:lnTo>
                      <a:lnTo>
                        <a:pt x="132" y="15"/>
                      </a:lnTo>
                      <a:lnTo>
                        <a:pt x="159" y="34"/>
                      </a:lnTo>
                      <a:lnTo>
                        <a:pt x="177" y="54"/>
                      </a:lnTo>
                      <a:lnTo>
                        <a:pt x="199" y="83"/>
                      </a:lnTo>
                      <a:lnTo>
                        <a:pt x="214" y="118"/>
                      </a:lnTo>
                      <a:lnTo>
                        <a:pt x="223" y="154"/>
                      </a:lnTo>
                      <a:lnTo>
                        <a:pt x="226" y="195"/>
                      </a:lnTo>
                      <a:lnTo>
                        <a:pt x="221" y="236"/>
                      </a:lnTo>
                      <a:lnTo>
                        <a:pt x="211" y="272"/>
                      </a:lnTo>
                      <a:lnTo>
                        <a:pt x="197" y="302"/>
                      </a:lnTo>
                      <a:lnTo>
                        <a:pt x="180" y="325"/>
                      </a:lnTo>
                      <a:lnTo>
                        <a:pt x="158" y="334"/>
                      </a:lnTo>
                      <a:lnTo>
                        <a:pt x="132" y="339"/>
                      </a:lnTo>
                      <a:lnTo>
                        <a:pt x="103" y="335"/>
                      </a:lnTo>
                      <a:lnTo>
                        <a:pt x="74" y="329"/>
                      </a:lnTo>
                      <a:lnTo>
                        <a:pt x="53" y="311"/>
                      </a:lnTo>
                      <a:lnTo>
                        <a:pt x="38" y="290"/>
                      </a:lnTo>
                      <a:lnTo>
                        <a:pt x="32" y="270"/>
                      </a:lnTo>
                      <a:lnTo>
                        <a:pt x="32" y="246"/>
                      </a:lnTo>
                      <a:lnTo>
                        <a:pt x="36" y="225"/>
                      </a:lnTo>
                      <a:lnTo>
                        <a:pt x="47" y="204"/>
                      </a:lnTo>
                      <a:lnTo>
                        <a:pt x="53" y="181"/>
                      </a:lnTo>
                      <a:lnTo>
                        <a:pt x="55" y="163"/>
                      </a:lnTo>
                      <a:lnTo>
                        <a:pt x="47" y="145"/>
                      </a:lnTo>
                      <a:lnTo>
                        <a:pt x="32" y="131"/>
                      </a:lnTo>
                      <a:lnTo>
                        <a:pt x="17" y="118"/>
                      </a:lnTo>
                      <a:lnTo>
                        <a:pt x="6" y="101"/>
                      </a:lnTo>
                      <a:lnTo>
                        <a:pt x="2" y="78"/>
                      </a:lnTo>
                      <a:lnTo>
                        <a:pt x="0" y="52"/>
                      </a:lnTo>
                      <a:lnTo>
                        <a:pt x="9" y="33"/>
                      </a:lnTo>
                      <a:lnTo>
                        <a:pt x="18" y="21"/>
                      </a:lnTo>
                      <a:lnTo>
                        <a:pt x="26" y="1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9277" name="Freeform 29"/>
                <p:cNvSpPr>
                  <a:spLocks/>
                </p:cNvSpPr>
                <p:nvPr/>
              </p:nvSpPr>
              <p:spPr bwMode="auto">
                <a:xfrm>
                  <a:off x="1968" y="2758"/>
                  <a:ext cx="371" cy="394"/>
                </a:xfrm>
                <a:custGeom>
                  <a:avLst/>
                  <a:gdLst/>
                  <a:ahLst/>
                  <a:cxnLst>
                    <a:cxn ang="0">
                      <a:pos x="293" y="20"/>
                    </a:cxn>
                    <a:cxn ang="0">
                      <a:pos x="343" y="0"/>
                    </a:cxn>
                    <a:cxn ang="0">
                      <a:pos x="371" y="32"/>
                    </a:cxn>
                    <a:cxn ang="0">
                      <a:pos x="333" y="73"/>
                    </a:cxn>
                    <a:cxn ang="0">
                      <a:pos x="234" y="115"/>
                    </a:cxn>
                    <a:cxn ang="0">
                      <a:pos x="149" y="194"/>
                    </a:cxn>
                    <a:cxn ang="0">
                      <a:pos x="122" y="254"/>
                    </a:cxn>
                    <a:cxn ang="0">
                      <a:pos x="113" y="324"/>
                    </a:cxn>
                    <a:cxn ang="0">
                      <a:pos x="115" y="333"/>
                    </a:cxn>
                    <a:cxn ang="0">
                      <a:pos x="121" y="342"/>
                    </a:cxn>
                    <a:cxn ang="0">
                      <a:pos x="133" y="347"/>
                    </a:cxn>
                    <a:cxn ang="0">
                      <a:pos x="143" y="347"/>
                    </a:cxn>
                    <a:cxn ang="0">
                      <a:pos x="154" y="350"/>
                    </a:cxn>
                    <a:cxn ang="0">
                      <a:pos x="165" y="353"/>
                    </a:cxn>
                    <a:cxn ang="0">
                      <a:pos x="174" y="356"/>
                    </a:cxn>
                    <a:cxn ang="0">
                      <a:pos x="183" y="362"/>
                    </a:cxn>
                    <a:cxn ang="0">
                      <a:pos x="184" y="371"/>
                    </a:cxn>
                    <a:cxn ang="0">
                      <a:pos x="180" y="380"/>
                    </a:cxn>
                    <a:cxn ang="0">
                      <a:pos x="171" y="386"/>
                    </a:cxn>
                    <a:cxn ang="0">
                      <a:pos x="160" y="386"/>
                    </a:cxn>
                    <a:cxn ang="0">
                      <a:pos x="151" y="383"/>
                    </a:cxn>
                    <a:cxn ang="0">
                      <a:pos x="143" y="375"/>
                    </a:cxn>
                    <a:cxn ang="0">
                      <a:pos x="134" y="368"/>
                    </a:cxn>
                    <a:cxn ang="0">
                      <a:pos x="122" y="363"/>
                    </a:cxn>
                    <a:cxn ang="0">
                      <a:pos x="113" y="359"/>
                    </a:cxn>
                    <a:cxn ang="0">
                      <a:pos x="104" y="360"/>
                    </a:cxn>
                    <a:cxn ang="0">
                      <a:pos x="92" y="365"/>
                    </a:cxn>
                    <a:cxn ang="0">
                      <a:pos x="80" y="371"/>
                    </a:cxn>
                    <a:cxn ang="0">
                      <a:pos x="71" y="378"/>
                    </a:cxn>
                    <a:cxn ang="0">
                      <a:pos x="60" y="386"/>
                    </a:cxn>
                    <a:cxn ang="0">
                      <a:pos x="49" y="390"/>
                    </a:cxn>
                    <a:cxn ang="0">
                      <a:pos x="40" y="394"/>
                    </a:cxn>
                    <a:cxn ang="0">
                      <a:pos x="31" y="387"/>
                    </a:cxn>
                    <a:cxn ang="0">
                      <a:pos x="25" y="378"/>
                    </a:cxn>
                    <a:cxn ang="0">
                      <a:pos x="28" y="368"/>
                    </a:cxn>
                    <a:cxn ang="0">
                      <a:pos x="33" y="359"/>
                    </a:cxn>
                    <a:cxn ang="0">
                      <a:pos x="42" y="356"/>
                    </a:cxn>
                    <a:cxn ang="0">
                      <a:pos x="51" y="356"/>
                    </a:cxn>
                    <a:cxn ang="0">
                      <a:pos x="60" y="356"/>
                    </a:cxn>
                    <a:cxn ang="0">
                      <a:pos x="69" y="353"/>
                    </a:cxn>
                    <a:cxn ang="0">
                      <a:pos x="77" y="345"/>
                    </a:cxn>
                    <a:cxn ang="0">
                      <a:pos x="72" y="341"/>
                    </a:cxn>
                    <a:cxn ang="0">
                      <a:pos x="62" y="336"/>
                    </a:cxn>
                    <a:cxn ang="0">
                      <a:pos x="53" y="336"/>
                    </a:cxn>
                    <a:cxn ang="0">
                      <a:pos x="43" y="339"/>
                    </a:cxn>
                    <a:cxn ang="0">
                      <a:pos x="31" y="342"/>
                    </a:cxn>
                    <a:cxn ang="0">
                      <a:pos x="18" y="344"/>
                    </a:cxn>
                    <a:cxn ang="0">
                      <a:pos x="9" y="345"/>
                    </a:cxn>
                    <a:cxn ang="0">
                      <a:pos x="1" y="338"/>
                    </a:cxn>
                    <a:cxn ang="0">
                      <a:pos x="0" y="327"/>
                    </a:cxn>
                    <a:cxn ang="0">
                      <a:pos x="6" y="318"/>
                    </a:cxn>
                    <a:cxn ang="0">
                      <a:pos x="15" y="310"/>
                    </a:cxn>
                    <a:cxn ang="0">
                      <a:pos x="28" y="307"/>
                    </a:cxn>
                    <a:cxn ang="0">
                      <a:pos x="37" y="310"/>
                    </a:cxn>
                    <a:cxn ang="0">
                      <a:pos x="46" y="312"/>
                    </a:cxn>
                    <a:cxn ang="0">
                      <a:pos x="57" y="316"/>
                    </a:cxn>
                    <a:cxn ang="0">
                      <a:pos x="69" y="319"/>
                    </a:cxn>
                    <a:cxn ang="0">
                      <a:pos x="78" y="321"/>
                    </a:cxn>
                    <a:cxn ang="0">
                      <a:pos x="102" y="247"/>
                    </a:cxn>
                    <a:cxn ang="0">
                      <a:pos x="134" y="158"/>
                    </a:cxn>
                    <a:cxn ang="0">
                      <a:pos x="190" y="94"/>
                    </a:cxn>
                    <a:cxn ang="0">
                      <a:pos x="240" y="53"/>
                    </a:cxn>
                  </a:cxnLst>
                  <a:rect l="0" t="0" r="r" b="b"/>
                  <a:pathLst>
                    <a:path w="371" h="394">
                      <a:moveTo>
                        <a:pt x="258" y="43"/>
                      </a:moveTo>
                      <a:lnTo>
                        <a:pt x="293" y="20"/>
                      </a:lnTo>
                      <a:lnTo>
                        <a:pt x="316" y="7"/>
                      </a:lnTo>
                      <a:lnTo>
                        <a:pt x="343" y="0"/>
                      </a:lnTo>
                      <a:lnTo>
                        <a:pt x="363" y="8"/>
                      </a:lnTo>
                      <a:lnTo>
                        <a:pt x="371" y="32"/>
                      </a:lnTo>
                      <a:lnTo>
                        <a:pt x="355" y="55"/>
                      </a:lnTo>
                      <a:lnTo>
                        <a:pt x="333" y="73"/>
                      </a:lnTo>
                      <a:lnTo>
                        <a:pt x="292" y="88"/>
                      </a:lnTo>
                      <a:lnTo>
                        <a:pt x="234" y="115"/>
                      </a:lnTo>
                      <a:lnTo>
                        <a:pt x="181" y="152"/>
                      </a:lnTo>
                      <a:lnTo>
                        <a:pt x="149" y="194"/>
                      </a:lnTo>
                      <a:lnTo>
                        <a:pt x="125" y="250"/>
                      </a:lnTo>
                      <a:lnTo>
                        <a:pt x="122" y="254"/>
                      </a:lnTo>
                      <a:lnTo>
                        <a:pt x="113" y="306"/>
                      </a:lnTo>
                      <a:lnTo>
                        <a:pt x="113" y="324"/>
                      </a:lnTo>
                      <a:lnTo>
                        <a:pt x="113" y="329"/>
                      </a:lnTo>
                      <a:lnTo>
                        <a:pt x="115" y="333"/>
                      </a:lnTo>
                      <a:lnTo>
                        <a:pt x="116" y="338"/>
                      </a:lnTo>
                      <a:lnTo>
                        <a:pt x="121" y="342"/>
                      </a:lnTo>
                      <a:lnTo>
                        <a:pt x="125" y="344"/>
                      </a:lnTo>
                      <a:lnTo>
                        <a:pt x="133" y="347"/>
                      </a:lnTo>
                      <a:lnTo>
                        <a:pt x="137" y="347"/>
                      </a:lnTo>
                      <a:lnTo>
                        <a:pt x="143" y="347"/>
                      </a:lnTo>
                      <a:lnTo>
                        <a:pt x="149" y="348"/>
                      </a:lnTo>
                      <a:lnTo>
                        <a:pt x="154" y="350"/>
                      </a:lnTo>
                      <a:lnTo>
                        <a:pt x="159" y="353"/>
                      </a:lnTo>
                      <a:lnTo>
                        <a:pt x="165" y="353"/>
                      </a:lnTo>
                      <a:lnTo>
                        <a:pt x="169" y="353"/>
                      </a:lnTo>
                      <a:lnTo>
                        <a:pt x="174" y="356"/>
                      </a:lnTo>
                      <a:lnTo>
                        <a:pt x="178" y="357"/>
                      </a:lnTo>
                      <a:lnTo>
                        <a:pt x="183" y="362"/>
                      </a:lnTo>
                      <a:lnTo>
                        <a:pt x="184" y="366"/>
                      </a:lnTo>
                      <a:lnTo>
                        <a:pt x="184" y="371"/>
                      </a:lnTo>
                      <a:lnTo>
                        <a:pt x="181" y="375"/>
                      </a:lnTo>
                      <a:lnTo>
                        <a:pt x="180" y="380"/>
                      </a:lnTo>
                      <a:lnTo>
                        <a:pt x="175" y="384"/>
                      </a:lnTo>
                      <a:lnTo>
                        <a:pt x="171" y="386"/>
                      </a:lnTo>
                      <a:lnTo>
                        <a:pt x="165" y="386"/>
                      </a:lnTo>
                      <a:lnTo>
                        <a:pt x="160" y="386"/>
                      </a:lnTo>
                      <a:lnTo>
                        <a:pt x="155" y="386"/>
                      </a:lnTo>
                      <a:lnTo>
                        <a:pt x="151" y="383"/>
                      </a:lnTo>
                      <a:lnTo>
                        <a:pt x="146" y="380"/>
                      </a:lnTo>
                      <a:lnTo>
                        <a:pt x="143" y="375"/>
                      </a:lnTo>
                      <a:lnTo>
                        <a:pt x="139" y="372"/>
                      </a:lnTo>
                      <a:lnTo>
                        <a:pt x="134" y="368"/>
                      </a:lnTo>
                      <a:lnTo>
                        <a:pt x="128" y="365"/>
                      </a:lnTo>
                      <a:lnTo>
                        <a:pt x="122" y="363"/>
                      </a:lnTo>
                      <a:lnTo>
                        <a:pt x="118" y="360"/>
                      </a:lnTo>
                      <a:lnTo>
                        <a:pt x="113" y="359"/>
                      </a:lnTo>
                      <a:lnTo>
                        <a:pt x="109" y="360"/>
                      </a:lnTo>
                      <a:lnTo>
                        <a:pt x="104" y="360"/>
                      </a:lnTo>
                      <a:lnTo>
                        <a:pt x="98" y="362"/>
                      </a:lnTo>
                      <a:lnTo>
                        <a:pt x="92" y="365"/>
                      </a:lnTo>
                      <a:lnTo>
                        <a:pt x="86" y="369"/>
                      </a:lnTo>
                      <a:lnTo>
                        <a:pt x="80" y="371"/>
                      </a:lnTo>
                      <a:lnTo>
                        <a:pt x="75" y="374"/>
                      </a:lnTo>
                      <a:lnTo>
                        <a:pt x="71" y="378"/>
                      </a:lnTo>
                      <a:lnTo>
                        <a:pt x="66" y="380"/>
                      </a:lnTo>
                      <a:lnTo>
                        <a:pt x="60" y="386"/>
                      </a:lnTo>
                      <a:lnTo>
                        <a:pt x="54" y="389"/>
                      </a:lnTo>
                      <a:lnTo>
                        <a:pt x="49" y="390"/>
                      </a:lnTo>
                      <a:lnTo>
                        <a:pt x="45" y="394"/>
                      </a:lnTo>
                      <a:lnTo>
                        <a:pt x="40" y="394"/>
                      </a:lnTo>
                      <a:lnTo>
                        <a:pt x="36" y="390"/>
                      </a:lnTo>
                      <a:lnTo>
                        <a:pt x="31" y="387"/>
                      </a:lnTo>
                      <a:lnTo>
                        <a:pt x="27" y="383"/>
                      </a:lnTo>
                      <a:lnTo>
                        <a:pt x="25" y="378"/>
                      </a:lnTo>
                      <a:lnTo>
                        <a:pt x="25" y="372"/>
                      </a:lnTo>
                      <a:lnTo>
                        <a:pt x="28" y="368"/>
                      </a:lnTo>
                      <a:lnTo>
                        <a:pt x="30" y="363"/>
                      </a:lnTo>
                      <a:lnTo>
                        <a:pt x="33" y="359"/>
                      </a:lnTo>
                      <a:lnTo>
                        <a:pt x="37" y="357"/>
                      </a:lnTo>
                      <a:lnTo>
                        <a:pt x="42" y="356"/>
                      </a:lnTo>
                      <a:lnTo>
                        <a:pt x="46" y="356"/>
                      </a:lnTo>
                      <a:lnTo>
                        <a:pt x="51" y="356"/>
                      </a:lnTo>
                      <a:lnTo>
                        <a:pt x="56" y="356"/>
                      </a:lnTo>
                      <a:lnTo>
                        <a:pt x="60" y="356"/>
                      </a:lnTo>
                      <a:lnTo>
                        <a:pt x="65" y="354"/>
                      </a:lnTo>
                      <a:lnTo>
                        <a:pt x="69" y="353"/>
                      </a:lnTo>
                      <a:lnTo>
                        <a:pt x="74" y="350"/>
                      </a:lnTo>
                      <a:lnTo>
                        <a:pt x="77" y="345"/>
                      </a:lnTo>
                      <a:lnTo>
                        <a:pt x="77" y="341"/>
                      </a:lnTo>
                      <a:lnTo>
                        <a:pt x="72" y="341"/>
                      </a:lnTo>
                      <a:lnTo>
                        <a:pt x="66" y="338"/>
                      </a:lnTo>
                      <a:lnTo>
                        <a:pt x="62" y="336"/>
                      </a:lnTo>
                      <a:lnTo>
                        <a:pt x="57" y="336"/>
                      </a:lnTo>
                      <a:lnTo>
                        <a:pt x="53" y="336"/>
                      </a:lnTo>
                      <a:lnTo>
                        <a:pt x="48" y="338"/>
                      </a:lnTo>
                      <a:lnTo>
                        <a:pt x="43" y="339"/>
                      </a:lnTo>
                      <a:lnTo>
                        <a:pt x="37" y="341"/>
                      </a:lnTo>
                      <a:lnTo>
                        <a:pt x="31" y="342"/>
                      </a:lnTo>
                      <a:lnTo>
                        <a:pt x="22" y="344"/>
                      </a:lnTo>
                      <a:lnTo>
                        <a:pt x="18" y="344"/>
                      </a:lnTo>
                      <a:lnTo>
                        <a:pt x="13" y="345"/>
                      </a:lnTo>
                      <a:lnTo>
                        <a:pt x="9" y="345"/>
                      </a:lnTo>
                      <a:lnTo>
                        <a:pt x="4" y="344"/>
                      </a:lnTo>
                      <a:lnTo>
                        <a:pt x="1" y="338"/>
                      </a:lnTo>
                      <a:lnTo>
                        <a:pt x="0" y="332"/>
                      </a:lnTo>
                      <a:lnTo>
                        <a:pt x="0" y="327"/>
                      </a:lnTo>
                      <a:lnTo>
                        <a:pt x="1" y="321"/>
                      </a:lnTo>
                      <a:lnTo>
                        <a:pt x="6" y="318"/>
                      </a:lnTo>
                      <a:lnTo>
                        <a:pt x="10" y="313"/>
                      </a:lnTo>
                      <a:lnTo>
                        <a:pt x="15" y="310"/>
                      </a:lnTo>
                      <a:lnTo>
                        <a:pt x="22" y="309"/>
                      </a:lnTo>
                      <a:lnTo>
                        <a:pt x="28" y="307"/>
                      </a:lnTo>
                      <a:lnTo>
                        <a:pt x="33" y="310"/>
                      </a:lnTo>
                      <a:lnTo>
                        <a:pt x="37" y="310"/>
                      </a:lnTo>
                      <a:lnTo>
                        <a:pt x="42" y="310"/>
                      </a:lnTo>
                      <a:lnTo>
                        <a:pt x="46" y="312"/>
                      </a:lnTo>
                      <a:lnTo>
                        <a:pt x="53" y="315"/>
                      </a:lnTo>
                      <a:lnTo>
                        <a:pt x="57" y="316"/>
                      </a:lnTo>
                      <a:lnTo>
                        <a:pt x="65" y="318"/>
                      </a:lnTo>
                      <a:lnTo>
                        <a:pt x="69" y="319"/>
                      </a:lnTo>
                      <a:lnTo>
                        <a:pt x="74" y="321"/>
                      </a:lnTo>
                      <a:lnTo>
                        <a:pt x="78" y="321"/>
                      </a:lnTo>
                      <a:lnTo>
                        <a:pt x="90" y="297"/>
                      </a:lnTo>
                      <a:lnTo>
                        <a:pt x="102" y="247"/>
                      </a:lnTo>
                      <a:lnTo>
                        <a:pt x="115" y="200"/>
                      </a:lnTo>
                      <a:lnTo>
                        <a:pt x="134" y="158"/>
                      </a:lnTo>
                      <a:lnTo>
                        <a:pt x="162" y="121"/>
                      </a:lnTo>
                      <a:lnTo>
                        <a:pt x="190" y="94"/>
                      </a:lnTo>
                      <a:lnTo>
                        <a:pt x="222" y="67"/>
                      </a:lnTo>
                      <a:lnTo>
                        <a:pt x="240" y="53"/>
                      </a:lnTo>
                      <a:lnTo>
                        <a:pt x="258" y="4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9278" name="Freeform 30"/>
                <p:cNvSpPr>
                  <a:spLocks/>
                </p:cNvSpPr>
                <p:nvPr/>
              </p:nvSpPr>
              <p:spPr bwMode="auto">
                <a:xfrm>
                  <a:off x="2336" y="2448"/>
                  <a:ext cx="275" cy="357"/>
                </a:xfrm>
                <a:custGeom>
                  <a:avLst/>
                  <a:gdLst/>
                  <a:ahLst/>
                  <a:cxnLst>
                    <a:cxn ang="0">
                      <a:pos x="10" y="303"/>
                    </a:cxn>
                    <a:cxn ang="0">
                      <a:pos x="1" y="339"/>
                    </a:cxn>
                    <a:cxn ang="0">
                      <a:pos x="36" y="357"/>
                    </a:cxn>
                    <a:cxn ang="0">
                      <a:pos x="120" y="348"/>
                    </a:cxn>
                    <a:cxn ang="0">
                      <a:pos x="196" y="327"/>
                    </a:cxn>
                    <a:cxn ang="0">
                      <a:pos x="241" y="297"/>
                    </a:cxn>
                    <a:cxn ang="0">
                      <a:pos x="258" y="250"/>
                    </a:cxn>
                    <a:cxn ang="0">
                      <a:pos x="247" y="179"/>
                    </a:cxn>
                    <a:cxn ang="0">
                      <a:pos x="229" y="105"/>
                    </a:cxn>
                    <a:cxn ang="0">
                      <a:pos x="231" y="69"/>
                    </a:cxn>
                    <a:cxn ang="0">
                      <a:pos x="235" y="59"/>
                    </a:cxn>
                    <a:cxn ang="0">
                      <a:pos x="243" y="53"/>
                    </a:cxn>
                    <a:cxn ang="0">
                      <a:pos x="252" y="50"/>
                    </a:cxn>
                    <a:cxn ang="0">
                      <a:pos x="261" y="46"/>
                    </a:cxn>
                    <a:cxn ang="0">
                      <a:pos x="268" y="41"/>
                    </a:cxn>
                    <a:cxn ang="0">
                      <a:pos x="273" y="32"/>
                    </a:cxn>
                    <a:cxn ang="0">
                      <a:pos x="275" y="23"/>
                    </a:cxn>
                    <a:cxn ang="0">
                      <a:pos x="265" y="19"/>
                    </a:cxn>
                    <a:cxn ang="0">
                      <a:pos x="256" y="17"/>
                    </a:cxn>
                    <a:cxn ang="0">
                      <a:pos x="247" y="22"/>
                    </a:cxn>
                    <a:cxn ang="0">
                      <a:pos x="238" y="29"/>
                    </a:cxn>
                    <a:cxn ang="0">
                      <a:pos x="229" y="35"/>
                    </a:cxn>
                    <a:cxn ang="0">
                      <a:pos x="223" y="44"/>
                    </a:cxn>
                    <a:cxn ang="0">
                      <a:pos x="214" y="44"/>
                    </a:cxn>
                    <a:cxn ang="0">
                      <a:pos x="211" y="35"/>
                    </a:cxn>
                    <a:cxn ang="0">
                      <a:pos x="217" y="25"/>
                    </a:cxn>
                    <a:cxn ang="0">
                      <a:pos x="220" y="14"/>
                    </a:cxn>
                    <a:cxn ang="0">
                      <a:pos x="214" y="7"/>
                    </a:cxn>
                    <a:cxn ang="0">
                      <a:pos x="205" y="0"/>
                    </a:cxn>
                    <a:cxn ang="0">
                      <a:pos x="194" y="2"/>
                    </a:cxn>
                    <a:cxn ang="0">
                      <a:pos x="188" y="11"/>
                    </a:cxn>
                    <a:cxn ang="0">
                      <a:pos x="187" y="20"/>
                    </a:cxn>
                    <a:cxn ang="0">
                      <a:pos x="188" y="29"/>
                    </a:cxn>
                    <a:cxn ang="0">
                      <a:pos x="193" y="38"/>
                    </a:cxn>
                    <a:cxn ang="0">
                      <a:pos x="194" y="47"/>
                    </a:cxn>
                    <a:cxn ang="0">
                      <a:pos x="196" y="56"/>
                    </a:cxn>
                    <a:cxn ang="0">
                      <a:pos x="196" y="66"/>
                    </a:cxn>
                    <a:cxn ang="0">
                      <a:pos x="187" y="69"/>
                    </a:cxn>
                    <a:cxn ang="0">
                      <a:pos x="175" y="69"/>
                    </a:cxn>
                    <a:cxn ang="0">
                      <a:pos x="164" y="66"/>
                    </a:cxn>
                    <a:cxn ang="0">
                      <a:pos x="155" y="66"/>
                    </a:cxn>
                    <a:cxn ang="0">
                      <a:pos x="145" y="66"/>
                    </a:cxn>
                    <a:cxn ang="0">
                      <a:pos x="137" y="72"/>
                    </a:cxn>
                    <a:cxn ang="0">
                      <a:pos x="132" y="81"/>
                    </a:cxn>
                    <a:cxn ang="0">
                      <a:pos x="139" y="90"/>
                    </a:cxn>
                    <a:cxn ang="0">
                      <a:pos x="148" y="93"/>
                    </a:cxn>
                    <a:cxn ang="0">
                      <a:pos x="157" y="96"/>
                    </a:cxn>
                    <a:cxn ang="0">
                      <a:pos x="166" y="94"/>
                    </a:cxn>
                    <a:cxn ang="0">
                      <a:pos x="176" y="91"/>
                    </a:cxn>
                    <a:cxn ang="0">
                      <a:pos x="185" y="90"/>
                    </a:cxn>
                    <a:cxn ang="0">
                      <a:pos x="203" y="94"/>
                    </a:cxn>
                    <a:cxn ang="0">
                      <a:pos x="214" y="182"/>
                    </a:cxn>
                    <a:cxn ang="0">
                      <a:pos x="214" y="241"/>
                    </a:cxn>
                    <a:cxn ang="0">
                      <a:pos x="184" y="283"/>
                    </a:cxn>
                    <a:cxn ang="0">
                      <a:pos x="102" y="297"/>
                    </a:cxn>
                    <a:cxn ang="0">
                      <a:pos x="34" y="299"/>
                    </a:cxn>
                  </a:cxnLst>
                  <a:rect l="0" t="0" r="r" b="b"/>
                  <a:pathLst>
                    <a:path w="275" h="357">
                      <a:moveTo>
                        <a:pt x="34" y="299"/>
                      </a:moveTo>
                      <a:lnTo>
                        <a:pt x="10" y="303"/>
                      </a:lnTo>
                      <a:lnTo>
                        <a:pt x="0" y="315"/>
                      </a:lnTo>
                      <a:lnTo>
                        <a:pt x="1" y="339"/>
                      </a:lnTo>
                      <a:lnTo>
                        <a:pt x="15" y="351"/>
                      </a:lnTo>
                      <a:lnTo>
                        <a:pt x="36" y="357"/>
                      </a:lnTo>
                      <a:lnTo>
                        <a:pt x="80" y="353"/>
                      </a:lnTo>
                      <a:lnTo>
                        <a:pt x="120" y="348"/>
                      </a:lnTo>
                      <a:lnTo>
                        <a:pt x="161" y="339"/>
                      </a:lnTo>
                      <a:lnTo>
                        <a:pt x="196" y="327"/>
                      </a:lnTo>
                      <a:lnTo>
                        <a:pt x="225" y="309"/>
                      </a:lnTo>
                      <a:lnTo>
                        <a:pt x="241" y="297"/>
                      </a:lnTo>
                      <a:lnTo>
                        <a:pt x="253" y="276"/>
                      </a:lnTo>
                      <a:lnTo>
                        <a:pt x="258" y="250"/>
                      </a:lnTo>
                      <a:lnTo>
                        <a:pt x="259" y="212"/>
                      </a:lnTo>
                      <a:lnTo>
                        <a:pt x="247" y="179"/>
                      </a:lnTo>
                      <a:lnTo>
                        <a:pt x="235" y="144"/>
                      </a:lnTo>
                      <a:lnTo>
                        <a:pt x="229" y="105"/>
                      </a:lnTo>
                      <a:lnTo>
                        <a:pt x="229" y="73"/>
                      </a:lnTo>
                      <a:lnTo>
                        <a:pt x="231" y="69"/>
                      </a:lnTo>
                      <a:lnTo>
                        <a:pt x="232" y="64"/>
                      </a:lnTo>
                      <a:lnTo>
                        <a:pt x="235" y="59"/>
                      </a:lnTo>
                      <a:lnTo>
                        <a:pt x="240" y="58"/>
                      </a:lnTo>
                      <a:lnTo>
                        <a:pt x="243" y="53"/>
                      </a:lnTo>
                      <a:lnTo>
                        <a:pt x="247" y="52"/>
                      </a:lnTo>
                      <a:lnTo>
                        <a:pt x="252" y="50"/>
                      </a:lnTo>
                      <a:lnTo>
                        <a:pt x="256" y="49"/>
                      </a:lnTo>
                      <a:lnTo>
                        <a:pt x="261" y="46"/>
                      </a:lnTo>
                      <a:lnTo>
                        <a:pt x="265" y="46"/>
                      </a:lnTo>
                      <a:lnTo>
                        <a:pt x="268" y="41"/>
                      </a:lnTo>
                      <a:lnTo>
                        <a:pt x="271" y="37"/>
                      </a:lnTo>
                      <a:lnTo>
                        <a:pt x="273" y="32"/>
                      </a:lnTo>
                      <a:lnTo>
                        <a:pt x="275" y="28"/>
                      </a:lnTo>
                      <a:lnTo>
                        <a:pt x="275" y="23"/>
                      </a:lnTo>
                      <a:lnTo>
                        <a:pt x="270" y="20"/>
                      </a:lnTo>
                      <a:lnTo>
                        <a:pt x="265" y="19"/>
                      </a:lnTo>
                      <a:lnTo>
                        <a:pt x="261" y="17"/>
                      </a:lnTo>
                      <a:lnTo>
                        <a:pt x="256" y="17"/>
                      </a:lnTo>
                      <a:lnTo>
                        <a:pt x="252" y="19"/>
                      </a:lnTo>
                      <a:lnTo>
                        <a:pt x="247" y="22"/>
                      </a:lnTo>
                      <a:lnTo>
                        <a:pt x="243" y="25"/>
                      </a:lnTo>
                      <a:lnTo>
                        <a:pt x="238" y="29"/>
                      </a:lnTo>
                      <a:lnTo>
                        <a:pt x="234" y="31"/>
                      </a:lnTo>
                      <a:lnTo>
                        <a:pt x="229" y="35"/>
                      </a:lnTo>
                      <a:lnTo>
                        <a:pt x="226" y="40"/>
                      </a:lnTo>
                      <a:lnTo>
                        <a:pt x="223" y="44"/>
                      </a:lnTo>
                      <a:lnTo>
                        <a:pt x="219" y="46"/>
                      </a:lnTo>
                      <a:lnTo>
                        <a:pt x="214" y="44"/>
                      </a:lnTo>
                      <a:lnTo>
                        <a:pt x="213" y="40"/>
                      </a:lnTo>
                      <a:lnTo>
                        <a:pt x="211" y="35"/>
                      </a:lnTo>
                      <a:lnTo>
                        <a:pt x="214" y="31"/>
                      </a:lnTo>
                      <a:lnTo>
                        <a:pt x="217" y="25"/>
                      </a:lnTo>
                      <a:lnTo>
                        <a:pt x="220" y="19"/>
                      </a:lnTo>
                      <a:lnTo>
                        <a:pt x="220" y="14"/>
                      </a:lnTo>
                      <a:lnTo>
                        <a:pt x="216" y="11"/>
                      </a:lnTo>
                      <a:lnTo>
                        <a:pt x="214" y="7"/>
                      </a:lnTo>
                      <a:lnTo>
                        <a:pt x="210" y="2"/>
                      </a:lnTo>
                      <a:lnTo>
                        <a:pt x="205" y="0"/>
                      </a:lnTo>
                      <a:lnTo>
                        <a:pt x="199" y="0"/>
                      </a:lnTo>
                      <a:lnTo>
                        <a:pt x="194" y="2"/>
                      </a:lnTo>
                      <a:lnTo>
                        <a:pt x="191" y="7"/>
                      </a:lnTo>
                      <a:lnTo>
                        <a:pt x="188" y="11"/>
                      </a:lnTo>
                      <a:lnTo>
                        <a:pt x="187" y="16"/>
                      </a:lnTo>
                      <a:lnTo>
                        <a:pt x="187" y="20"/>
                      </a:lnTo>
                      <a:lnTo>
                        <a:pt x="187" y="25"/>
                      </a:lnTo>
                      <a:lnTo>
                        <a:pt x="188" y="29"/>
                      </a:lnTo>
                      <a:lnTo>
                        <a:pt x="191" y="34"/>
                      </a:lnTo>
                      <a:lnTo>
                        <a:pt x="193" y="38"/>
                      </a:lnTo>
                      <a:lnTo>
                        <a:pt x="193" y="43"/>
                      </a:lnTo>
                      <a:lnTo>
                        <a:pt x="194" y="47"/>
                      </a:lnTo>
                      <a:lnTo>
                        <a:pt x="196" y="52"/>
                      </a:lnTo>
                      <a:lnTo>
                        <a:pt x="196" y="56"/>
                      </a:lnTo>
                      <a:lnTo>
                        <a:pt x="199" y="61"/>
                      </a:lnTo>
                      <a:lnTo>
                        <a:pt x="196" y="66"/>
                      </a:lnTo>
                      <a:lnTo>
                        <a:pt x="191" y="67"/>
                      </a:lnTo>
                      <a:lnTo>
                        <a:pt x="187" y="69"/>
                      </a:lnTo>
                      <a:lnTo>
                        <a:pt x="181" y="69"/>
                      </a:lnTo>
                      <a:lnTo>
                        <a:pt x="175" y="69"/>
                      </a:lnTo>
                      <a:lnTo>
                        <a:pt x="169" y="67"/>
                      </a:lnTo>
                      <a:lnTo>
                        <a:pt x="164" y="66"/>
                      </a:lnTo>
                      <a:lnTo>
                        <a:pt x="160" y="66"/>
                      </a:lnTo>
                      <a:lnTo>
                        <a:pt x="155" y="66"/>
                      </a:lnTo>
                      <a:lnTo>
                        <a:pt x="151" y="66"/>
                      </a:lnTo>
                      <a:lnTo>
                        <a:pt x="145" y="66"/>
                      </a:lnTo>
                      <a:lnTo>
                        <a:pt x="140" y="67"/>
                      </a:lnTo>
                      <a:lnTo>
                        <a:pt x="137" y="72"/>
                      </a:lnTo>
                      <a:lnTo>
                        <a:pt x="134" y="76"/>
                      </a:lnTo>
                      <a:lnTo>
                        <a:pt x="132" y="81"/>
                      </a:lnTo>
                      <a:lnTo>
                        <a:pt x="132" y="85"/>
                      </a:lnTo>
                      <a:lnTo>
                        <a:pt x="139" y="90"/>
                      </a:lnTo>
                      <a:lnTo>
                        <a:pt x="143" y="91"/>
                      </a:lnTo>
                      <a:lnTo>
                        <a:pt x="148" y="93"/>
                      </a:lnTo>
                      <a:lnTo>
                        <a:pt x="152" y="96"/>
                      </a:lnTo>
                      <a:lnTo>
                        <a:pt x="157" y="96"/>
                      </a:lnTo>
                      <a:lnTo>
                        <a:pt x="161" y="96"/>
                      </a:lnTo>
                      <a:lnTo>
                        <a:pt x="166" y="94"/>
                      </a:lnTo>
                      <a:lnTo>
                        <a:pt x="172" y="93"/>
                      </a:lnTo>
                      <a:lnTo>
                        <a:pt x="176" y="91"/>
                      </a:lnTo>
                      <a:lnTo>
                        <a:pt x="181" y="90"/>
                      </a:lnTo>
                      <a:lnTo>
                        <a:pt x="185" y="90"/>
                      </a:lnTo>
                      <a:lnTo>
                        <a:pt x="190" y="87"/>
                      </a:lnTo>
                      <a:lnTo>
                        <a:pt x="203" y="94"/>
                      </a:lnTo>
                      <a:lnTo>
                        <a:pt x="207" y="140"/>
                      </a:lnTo>
                      <a:lnTo>
                        <a:pt x="214" y="182"/>
                      </a:lnTo>
                      <a:lnTo>
                        <a:pt x="217" y="214"/>
                      </a:lnTo>
                      <a:lnTo>
                        <a:pt x="214" y="241"/>
                      </a:lnTo>
                      <a:lnTo>
                        <a:pt x="203" y="268"/>
                      </a:lnTo>
                      <a:lnTo>
                        <a:pt x="184" y="283"/>
                      </a:lnTo>
                      <a:lnTo>
                        <a:pt x="146" y="294"/>
                      </a:lnTo>
                      <a:lnTo>
                        <a:pt x="102" y="297"/>
                      </a:lnTo>
                      <a:lnTo>
                        <a:pt x="57" y="297"/>
                      </a:lnTo>
                      <a:lnTo>
                        <a:pt x="34" y="29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309279" name="Line 31"/>
              <p:cNvSpPr>
                <a:spLocks noChangeShapeType="1"/>
              </p:cNvSpPr>
              <p:nvPr/>
            </p:nvSpPr>
            <p:spPr bwMode="auto">
              <a:xfrm flipH="1">
                <a:off x="1824" y="2592"/>
                <a:ext cx="624" cy="91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9280" name="AutoShape 32"/>
              <p:cNvSpPr>
                <a:spLocks noChangeArrowheads="1"/>
              </p:cNvSpPr>
              <p:nvPr/>
            </p:nvSpPr>
            <p:spPr bwMode="auto">
              <a:xfrm rot="-3344537">
                <a:off x="1632" y="3504"/>
                <a:ext cx="240" cy="144"/>
              </a:xfrm>
              <a:prstGeom prst="flowChartDelay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6" name="Group 33"/>
            <p:cNvGrpSpPr>
              <a:grpSpLocks/>
            </p:cNvGrpSpPr>
            <p:nvPr/>
          </p:nvGrpSpPr>
          <p:grpSpPr bwMode="auto">
            <a:xfrm>
              <a:off x="2158" y="2922"/>
              <a:ext cx="403" cy="578"/>
              <a:chOff x="1680" y="2592"/>
              <a:chExt cx="768" cy="1104"/>
            </a:xfrm>
          </p:grpSpPr>
          <p:grpSp>
            <p:nvGrpSpPr>
              <p:cNvPr id="7" name="Group 34"/>
              <p:cNvGrpSpPr>
                <a:grpSpLocks/>
              </p:cNvGrpSpPr>
              <p:nvPr/>
            </p:nvGrpSpPr>
            <p:grpSpPr bwMode="auto">
              <a:xfrm>
                <a:off x="2064" y="2592"/>
                <a:ext cx="355" cy="512"/>
                <a:chOff x="1968" y="2448"/>
                <a:chExt cx="643" cy="704"/>
              </a:xfrm>
            </p:grpSpPr>
            <p:sp>
              <p:nvSpPr>
                <p:cNvPr id="309283" name="Freeform 35"/>
                <p:cNvSpPr>
                  <a:spLocks/>
                </p:cNvSpPr>
                <p:nvPr/>
              </p:nvSpPr>
              <p:spPr bwMode="auto">
                <a:xfrm>
                  <a:off x="2115" y="2493"/>
                  <a:ext cx="234" cy="248"/>
                </a:xfrm>
                <a:custGeom>
                  <a:avLst/>
                  <a:gdLst/>
                  <a:ahLst/>
                  <a:cxnLst>
                    <a:cxn ang="0">
                      <a:pos x="63" y="166"/>
                    </a:cxn>
                    <a:cxn ang="0">
                      <a:pos x="51" y="130"/>
                    </a:cxn>
                    <a:cxn ang="0">
                      <a:pos x="45" y="101"/>
                    </a:cxn>
                    <a:cxn ang="0">
                      <a:pos x="42" y="74"/>
                    </a:cxn>
                    <a:cxn ang="0">
                      <a:pos x="45" y="48"/>
                    </a:cxn>
                    <a:cxn ang="0">
                      <a:pos x="54" y="29"/>
                    </a:cxn>
                    <a:cxn ang="0">
                      <a:pos x="72" y="14"/>
                    </a:cxn>
                    <a:cxn ang="0">
                      <a:pos x="94" y="5"/>
                    </a:cxn>
                    <a:cxn ang="0">
                      <a:pos x="115" y="0"/>
                    </a:cxn>
                    <a:cxn ang="0">
                      <a:pos x="142" y="2"/>
                    </a:cxn>
                    <a:cxn ang="0">
                      <a:pos x="168" y="12"/>
                    </a:cxn>
                    <a:cxn ang="0">
                      <a:pos x="181" y="26"/>
                    </a:cxn>
                    <a:cxn ang="0">
                      <a:pos x="199" y="48"/>
                    </a:cxn>
                    <a:cxn ang="0">
                      <a:pos x="214" y="74"/>
                    </a:cxn>
                    <a:cxn ang="0">
                      <a:pos x="225" y="101"/>
                    </a:cxn>
                    <a:cxn ang="0">
                      <a:pos x="234" y="138"/>
                    </a:cxn>
                    <a:cxn ang="0">
                      <a:pos x="232" y="169"/>
                    </a:cxn>
                    <a:cxn ang="0">
                      <a:pos x="228" y="195"/>
                    </a:cxn>
                    <a:cxn ang="0">
                      <a:pos x="216" y="212"/>
                    </a:cxn>
                    <a:cxn ang="0">
                      <a:pos x="204" y="224"/>
                    </a:cxn>
                    <a:cxn ang="0">
                      <a:pos x="186" y="230"/>
                    </a:cxn>
                    <a:cxn ang="0">
                      <a:pos x="163" y="231"/>
                    </a:cxn>
                    <a:cxn ang="0">
                      <a:pos x="139" y="228"/>
                    </a:cxn>
                    <a:cxn ang="0">
                      <a:pos x="118" y="218"/>
                    </a:cxn>
                    <a:cxn ang="0">
                      <a:pos x="103" y="209"/>
                    </a:cxn>
                    <a:cxn ang="0">
                      <a:pos x="79" y="188"/>
                    </a:cxn>
                    <a:cxn ang="0">
                      <a:pos x="45" y="224"/>
                    </a:cxn>
                    <a:cxn ang="0">
                      <a:pos x="32" y="245"/>
                    </a:cxn>
                    <a:cxn ang="0">
                      <a:pos x="15" y="248"/>
                    </a:cxn>
                    <a:cxn ang="0">
                      <a:pos x="3" y="240"/>
                    </a:cxn>
                    <a:cxn ang="0">
                      <a:pos x="0" y="230"/>
                    </a:cxn>
                    <a:cxn ang="0">
                      <a:pos x="3" y="213"/>
                    </a:cxn>
                    <a:cxn ang="0">
                      <a:pos x="14" y="203"/>
                    </a:cxn>
                    <a:cxn ang="0">
                      <a:pos x="42" y="184"/>
                    </a:cxn>
                    <a:cxn ang="0">
                      <a:pos x="63" y="166"/>
                    </a:cxn>
                  </a:cxnLst>
                  <a:rect l="0" t="0" r="r" b="b"/>
                  <a:pathLst>
                    <a:path w="234" h="248">
                      <a:moveTo>
                        <a:pt x="63" y="166"/>
                      </a:moveTo>
                      <a:lnTo>
                        <a:pt x="51" y="130"/>
                      </a:lnTo>
                      <a:lnTo>
                        <a:pt x="45" y="101"/>
                      </a:lnTo>
                      <a:lnTo>
                        <a:pt x="42" y="74"/>
                      </a:lnTo>
                      <a:lnTo>
                        <a:pt x="45" y="48"/>
                      </a:lnTo>
                      <a:lnTo>
                        <a:pt x="54" y="29"/>
                      </a:lnTo>
                      <a:lnTo>
                        <a:pt x="72" y="14"/>
                      </a:lnTo>
                      <a:lnTo>
                        <a:pt x="94" y="5"/>
                      </a:lnTo>
                      <a:lnTo>
                        <a:pt x="115" y="0"/>
                      </a:lnTo>
                      <a:lnTo>
                        <a:pt x="142" y="2"/>
                      </a:lnTo>
                      <a:lnTo>
                        <a:pt x="168" y="12"/>
                      </a:lnTo>
                      <a:lnTo>
                        <a:pt x="181" y="26"/>
                      </a:lnTo>
                      <a:lnTo>
                        <a:pt x="199" y="48"/>
                      </a:lnTo>
                      <a:lnTo>
                        <a:pt x="214" y="74"/>
                      </a:lnTo>
                      <a:lnTo>
                        <a:pt x="225" y="101"/>
                      </a:lnTo>
                      <a:lnTo>
                        <a:pt x="234" y="138"/>
                      </a:lnTo>
                      <a:lnTo>
                        <a:pt x="232" y="169"/>
                      </a:lnTo>
                      <a:lnTo>
                        <a:pt x="228" y="195"/>
                      </a:lnTo>
                      <a:lnTo>
                        <a:pt x="216" y="212"/>
                      </a:lnTo>
                      <a:lnTo>
                        <a:pt x="204" y="224"/>
                      </a:lnTo>
                      <a:lnTo>
                        <a:pt x="186" y="230"/>
                      </a:lnTo>
                      <a:lnTo>
                        <a:pt x="163" y="231"/>
                      </a:lnTo>
                      <a:lnTo>
                        <a:pt x="139" y="228"/>
                      </a:lnTo>
                      <a:lnTo>
                        <a:pt x="118" y="218"/>
                      </a:lnTo>
                      <a:lnTo>
                        <a:pt x="103" y="209"/>
                      </a:lnTo>
                      <a:lnTo>
                        <a:pt x="79" y="188"/>
                      </a:lnTo>
                      <a:lnTo>
                        <a:pt x="45" y="224"/>
                      </a:lnTo>
                      <a:lnTo>
                        <a:pt x="32" y="245"/>
                      </a:lnTo>
                      <a:lnTo>
                        <a:pt x="15" y="248"/>
                      </a:lnTo>
                      <a:lnTo>
                        <a:pt x="3" y="240"/>
                      </a:lnTo>
                      <a:lnTo>
                        <a:pt x="0" y="230"/>
                      </a:lnTo>
                      <a:lnTo>
                        <a:pt x="3" y="213"/>
                      </a:lnTo>
                      <a:lnTo>
                        <a:pt x="14" y="203"/>
                      </a:lnTo>
                      <a:lnTo>
                        <a:pt x="42" y="184"/>
                      </a:lnTo>
                      <a:lnTo>
                        <a:pt x="63" y="16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9284" name="Freeform 36"/>
                <p:cNvSpPr>
                  <a:spLocks/>
                </p:cNvSpPr>
                <p:nvPr/>
              </p:nvSpPr>
              <p:spPr bwMode="auto">
                <a:xfrm>
                  <a:off x="2256" y="2736"/>
                  <a:ext cx="226" cy="339"/>
                </a:xfrm>
                <a:custGeom>
                  <a:avLst/>
                  <a:gdLst/>
                  <a:ahLst/>
                  <a:cxnLst>
                    <a:cxn ang="0">
                      <a:pos x="26" y="18"/>
                    </a:cxn>
                    <a:cxn ang="0">
                      <a:pos x="46" y="6"/>
                    </a:cxn>
                    <a:cxn ang="0">
                      <a:pos x="71" y="0"/>
                    </a:cxn>
                    <a:cxn ang="0">
                      <a:pos x="100" y="4"/>
                    </a:cxn>
                    <a:cxn ang="0">
                      <a:pos x="132" y="15"/>
                    </a:cxn>
                    <a:cxn ang="0">
                      <a:pos x="159" y="34"/>
                    </a:cxn>
                    <a:cxn ang="0">
                      <a:pos x="177" y="54"/>
                    </a:cxn>
                    <a:cxn ang="0">
                      <a:pos x="199" y="83"/>
                    </a:cxn>
                    <a:cxn ang="0">
                      <a:pos x="214" y="118"/>
                    </a:cxn>
                    <a:cxn ang="0">
                      <a:pos x="223" y="154"/>
                    </a:cxn>
                    <a:cxn ang="0">
                      <a:pos x="226" y="195"/>
                    </a:cxn>
                    <a:cxn ang="0">
                      <a:pos x="221" y="236"/>
                    </a:cxn>
                    <a:cxn ang="0">
                      <a:pos x="211" y="272"/>
                    </a:cxn>
                    <a:cxn ang="0">
                      <a:pos x="197" y="302"/>
                    </a:cxn>
                    <a:cxn ang="0">
                      <a:pos x="180" y="325"/>
                    </a:cxn>
                    <a:cxn ang="0">
                      <a:pos x="158" y="334"/>
                    </a:cxn>
                    <a:cxn ang="0">
                      <a:pos x="132" y="339"/>
                    </a:cxn>
                    <a:cxn ang="0">
                      <a:pos x="103" y="335"/>
                    </a:cxn>
                    <a:cxn ang="0">
                      <a:pos x="74" y="329"/>
                    </a:cxn>
                    <a:cxn ang="0">
                      <a:pos x="53" y="311"/>
                    </a:cxn>
                    <a:cxn ang="0">
                      <a:pos x="38" y="290"/>
                    </a:cxn>
                    <a:cxn ang="0">
                      <a:pos x="32" y="270"/>
                    </a:cxn>
                    <a:cxn ang="0">
                      <a:pos x="32" y="246"/>
                    </a:cxn>
                    <a:cxn ang="0">
                      <a:pos x="36" y="225"/>
                    </a:cxn>
                    <a:cxn ang="0">
                      <a:pos x="47" y="204"/>
                    </a:cxn>
                    <a:cxn ang="0">
                      <a:pos x="53" y="181"/>
                    </a:cxn>
                    <a:cxn ang="0">
                      <a:pos x="55" y="163"/>
                    </a:cxn>
                    <a:cxn ang="0">
                      <a:pos x="47" y="145"/>
                    </a:cxn>
                    <a:cxn ang="0">
                      <a:pos x="32" y="131"/>
                    </a:cxn>
                    <a:cxn ang="0">
                      <a:pos x="17" y="118"/>
                    </a:cxn>
                    <a:cxn ang="0">
                      <a:pos x="6" y="101"/>
                    </a:cxn>
                    <a:cxn ang="0">
                      <a:pos x="2" y="78"/>
                    </a:cxn>
                    <a:cxn ang="0">
                      <a:pos x="0" y="52"/>
                    </a:cxn>
                    <a:cxn ang="0">
                      <a:pos x="9" y="33"/>
                    </a:cxn>
                    <a:cxn ang="0">
                      <a:pos x="18" y="21"/>
                    </a:cxn>
                    <a:cxn ang="0">
                      <a:pos x="26" y="18"/>
                    </a:cxn>
                  </a:cxnLst>
                  <a:rect l="0" t="0" r="r" b="b"/>
                  <a:pathLst>
                    <a:path w="226" h="339">
                      <a:moveTo>
                        <a:pt x="26" y="18"/>
                      </a:moveTo>
                      <a:lnTo>
                        <a:pt x="46" y="6"/>
                      </a:lnTo>
                      <a:lnTo>
                        <a:pt x="71" y="0"/>
                      </a:lnTo>
                      <a:lnTo>
                        <a:pt x="100" y="4"/>
                      </a:lnTo>
                      <a:lnTo>
                        <a:pt x="132" y="15"/>
                      </a:lnTo>
                      <a:lnTo>
                        <a:pt x="159" y="34"/>
                      </a:lnTo>
                      <a:lnTo>
                        <a:pt x="177" y="54"/>
                      </a:lnTo>
                      <a:lnTo>
                        <a:pt x="199" y="83"/>
                      </a:lnTo>
                      <a:lnTo>
                        <a:pt x="214" y="118"/>
                      </a:lnTo>
                      <a:lnTo>
                        <a:pt x="223" y="154"/>
                      </a:lnTo>
                      <a:lnTo>
                        <a:pt x="226" y="195"/>
                      </a:lnTo>
                      <a:lnTo>
                        <a:pt x="221" y="236"/>
                      </a:lnTo>
                      <a:lnTo>
                        <a:pt x="211" y="272"/>
                      </a:lnTo>
                      <a:lnTo>
                        <a:pt x="197" y="302"/>
                      </a:lnTo>
                      <a:lnTo>
                        <a:pt x="180" y="325"/>
                      </a:lnTo>
                      <a:lnTo>
                        <a:pt x="158" y="334"/>
                      </a:lnTo>
                      <a:lnTo>
                        <a:pt x="132" y="339"/>
                      </a:lnTo>
                      <a:lnTo>
                        <a:pt x="103" y="335"/>
                      </a:lnTo>
                      <a:lnTo>
                        <a:pt x="74" y="329"/>
                      </a:lnTo>
                      <a:lnTo>
                        <a:pt x="53" y="311"/>
                      </a:lnTo>
                      <a:lnTo>
                        <a:pt x="38" y="290"/>
                      </a:lnTo>
                      <a:lnTo>
                        <a:pt x="32" y="270"/>
                      </a:lnTo>
                      <a:lnTo>
                        <a:pt x="32" y="246"/>
                      </a:lnTo>
                      <a:lnTo>
                        <a:pt x="36" y="225"/>
                      </a:lnTo>
                      <a:lnTo>
                        <a:pt x="47" y="204"/>
                      </a:lnTo>
                      <a:lnTo>
                        <a:pt x="53" y="181"/>
                      </a:lnTo>
                      <a:lnTo>
                        <a:pt x="55" y="163"/>
                      </a:lnTo>
                      <a:lnTo>
                        <a:pt x="47" y="145"/>
                      </a:lnTo>
                      <a:lnTo>
                        <a:pt x="32" y="131"/>
                      </a:lnTo>
                      <a:lnTo>
                        <a:pt x="17" y="118"/>
                      </a:lnTo>
                      <a:lnTo>
                        <a:pt x="6" y="101"/>
                      </a:lnTo>
                      <a:lnTo>
                        <a:pt x="2" y="78"/>
                      </a:lnTo>
                      <a:lnTo>
                        <a:pt x="0" y="52"/>
                      </a:lnTo>
                      <a:lnTo>
                        <a:pt x="9" y="33"/>
                      </a:lnTo>
                      <a:lnTo>
                        <a:pt x="18" y="21"/>
                      </a:lnTo>
                      <a:lnTo>
                        <a:pt x="26" y="1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9285" name="Freeform 37"/>
                <p:cNvSpPr>
                  <a:spLocks/>
                </p:cNvSpPr>
                <p:nvPr/>
              </p:nvSpPr>
              <p:spPr bwMode="auto">
                <a:xfrm>
                  <a:off x="1968" y="2758"/>
                  <a:ext cx="371" cy="394"/>
                </a:xfrm>
                <a:custGeom>
                  <a:avLst/>
                  <a:gdLst/>
                  <a:ahLst/>
                  <a:cxnLst>
                    <a:cxn ang="0">
                      <a:pos x="293" y="20"/>
                    </a:cxn>
                    <a:cxn ang="0">
                      <a:pos x="343" y="0"/>
                    </a:cxn>
                    <a:cxn ang="0">
                      <a:pos x="371" y="32"/>
                    </a:cxn>
                    <a:cxn ang="0">
                      <a:pos x="333" y="73"/>
                    </a:cxn>
                    <a:cxn ang="0">
                      <a:pos x="234" y="115"/>
                    </a:cxn>
                    <a:cxn ang="0">
                      <a:pos x="149" y="194"/>
                    </a:cxn>
                    <a:cxn ang="0">
                      <a:pos x="122" y="254"/>
                    </a:cxn>
                    <a:cxn ang="0">
                      <a:pos x="113" y="324"/>
                    </a:cxn>
                    <a:cxn ang="0">
                      <a:pos x="115" y="333"/>
                    </a:cxn>
                    <a:cxn ang="0">
                      <a:pos x="121" y="342"/>
                    </a:cxn>
                    <a:cxn ang="0">
                      <a:pos x="133" y="347"/>
                    </a:cxn>
                    <a:cxn ang="0">
                      <a:pos x="143" y="347"/>
                    </a:cxn>
                    <a:cxn ang="0">
                      <a:pos x="154" y="350"/>
                    </a:cxn>
                    <a:cxn ang="0">
                      <a:pos x="165" y="353"/>
                    </a:cxn>
                    <a:cxn ang="0">
                      <a:pos x="174" y="356"/>
                    </a:cxn>
                    <a:cxn ang="0">
                      <a:pos x="183" y="362"/>
                    </a:cxn>
                    <a:cxn ang="0">
                      <a:pos x="184" y="371"/>
                    </a:cxn>
                    <a:cxn ang="0">
                      <a:pos x="180" y="380"/>
                    </a:cxn>
                    <a:cxn ang="0">
                      <a:pos x="171" y="386"/>
                    </a:cxn>
                    <a:cxn ang="0">
                      <a:pos x="160" y="386"/>
                    </a:cxn>
                    <a:cxn ang="0">
                      <a:pos x="151" y="383"/>
                    </a:cxn>
                    <a:cxn ang="0">
                      <a:pos x="143" y="375"/>
                    </a:cxn>
                    <a:cxn ang="0">
                      <a:pos x="134" y="368"/>
                    </a:cxn>
                    <a:cxn ang="0">
                      <a:pos x="122" y="363"/>
                    </a:cxn>
                    <a:cxn ang="0">
                      <a:pos x="113" y="359"/>
                    </a:cxn>
                    <a:cxn ang="0">
                      <a:pos x="104" y="360"/>
                    </a:cxn>
                    <a:cxn ang="0">
                      <a:pos x="92" y="365"/>
                    </a:cxn>
                    <a:cxn ang="0">
                      <a:pos x="80" y="371"/>
                    </a:cxn>
                    <a:cxn ang="0">
                      <a:pos x="71" y="378"/>
                    </a:cxn>
                    <a:cxn ang="0">
                      <a:pos x="60" y="386"/>
                    </a:cxn>
                    <a:cxn ang="0">
                      <a:pos x="49" y="390"/>
                    </a:cxn>
                    <a:cxn ang="0">
                      <a:pos x="40" y="394"/>
                    </a:cxn>
                    <a:cxn ang="0">
                      <a:pos x="31" y="387"/>
                    </a:cxn>
                    <a:cxn ang="0">
                      <a:pos x="25" y="378"/>
                    </a:cxn>
                    <a:cxn ang="0">
                      <a:pos x="28" y="368"/>
                    </a:cxn>
                    <a:cxn ang="0">
                      <a:pos x="33" y="359"/>
                    </a:cxn>
                    <a:cxn ang="0">
                      <a:pos x="42" y="356"/>
                    </a:cxn>
                    <a:cxn ang="0">
                      <a:pos x="51" y="356"/>
                    </a:cxn>
                    <a:cxn ang="0">
                      <a:pos x="60" y="356"/>
                    </a:cxn>
                    <a:cxn ang="0">
                      <a:pos x="69" y="353"/>
                    </a:cxn>
                    <a:cxn ang="0">
                      <a:pos x="77" y="345"/>
                    </a:cxn>
                    <a:cxn ang="0">
                      <a:pos x="72" y="341"/>
                    </a:cxn>
                    <a:cxn ang="0">
                      <a:pos x="62" y="336"/>
                    </a:cxn>
                    <a:cxn ang="0">
                      <a:pos x="53" y="336"/>
                    </a:cxn>
                    <a:cxn ang="0">
                      <a:pos x="43" y="339"/>
                    </a:cxn>
                    <a:cxn ang="0">
                      <a:pos x="31" y="342"/>
                    </a:cxn>
                    <a:cxn ang="0">
                      <a:pos x="18" y="344"/>
                    </a:cxn>
                    <a:cxn ang="0">
                      <a:pos x="9" y="345"/>
                    </a:cxn>
                    <a:cxn ang="0">
                      <a:pos x="1" y="338"/>
                    </a:cxn>
                    <a:cxn ang="0">
                      <a:pos x="0" y="327"/>
                    </a:cxn>
                    <a:cxn ang="0">
                      <a:pos x="6" y="318"/>
                    </a:cxn>
                    <a:cxn ang="0">
                      <a:pos x="15" y="310"/>
                    </a:cxn>
                    <a:cxn ang="0">
                      <a:pos x="28" y="307"/>
                    </a:cxn>
                    <a:cxn ang="0">
                      <a:pos x="37" y="310"/>
                    </a:cxn>
                    <a:cxn ang="0">
                      <a:pos x="46" y="312"/>
                    </a:cxn>
                    <a:cxn ang="0">
                      <a:pos x="57" y="316"/>
                    </a:cxn>
                    <a:cxn ang="0">
                      <a:pos x="69" y="319"/>
                    </a:cxn>
                    <a:cxn ang="0">
                      <a:pos x="78" y="321"/>
                    </a:cxn>
                    <a:cxn ang="0">
                      <a:pos x="102" y="247"/>
                    </a:cxn>
                    <a:cxn ang="0">
                      <a:pos x="134" y="158"/>
                    </a:cxn>
                    <a:cxn ang="0">
                      <a:pos x="190" y="94"/>
                    </a:cxn>
                    <a:cxn ang="0">
                      <a:pos x="240" y="53"/>
                    </a:cxn>
                  </a:cxnLst>
                  <a:rect l="0" t="0" r="r" b="b"/>
                  <a:pathLst>
                    <a:path w="371" h="394">
                      <a:moveTo>
                        <a:pt x="258" y="43"/>
                      </a:moveTo>
                      <a:lnTo>
                        <a:pt x="293" y="20"/>
                      </a:lnTo>
                      <a:lnTo>
                        <a:pt x="316" y="7"/>
                      </a:lnTo>
                      <a:lnTo>
                        <a:pt x="343" y="0"/>
                      </a:lnTo>
                      <a:lnTo>
                        <a:pt x="363" y="8"/>
                      </a:lnTo>
                      <a:lnTo>
                        <a:pt x="371" y="32"/>
                      </a:lnTo>
                      <a:lnTo>
                        <a:pt x="355" y="55"/>
                      </a:lnTo>
                      <a:lnTo>
                        <a:pt x="333" y="73"/>
                      </a:lnTo>
                      <a:lnTo>
                        <a:pt x="292" y="88"/>
                      </a:lnTo>
                      <a:lnTo>
                        <a:pt x="234" y="115"/>
                      </a:lnTo>
                      <a:lnTo>
                        <a:pt x="181" y="152"/>
                      </a:lnTo>
                      <a:lnTo>
                        <a:pt x="149" y="194"/>
                      </a:lnTo>
                      <a:lnTo>
                        <a:pt x="125" y="250"/>
                      </a:lnTo>
                      <a:lnTo>
                        <a:pt x="122" y="254"/>
                      </a:lnTo>
                      <a:lnTo>
                        <a:pt x="113" y="306"/>
                      </a:lnTo>
                      <a:lnTo>
                        <a:pt x="113" y="324"/>
                      </a:lnTo>
                      <a:lnTo>
                        <a:pt x="113" y="329"/>
                      </a:lnTo>
                      <a:lnTo>
                        <a:pt x="115" y="333"/>
                      </a:lnTo>
                      <a:lnTo>
                        <a:pt x="116" y="338"/>
                      </a:lnTo>
                      <a:lnTo>
                        <a:pt x="121" y="342"/>
                      </a:lnTo>
                      <a:lnTo>
                        <a:pt x="125" y="344"/>
                      </a:lnTo>
                      <a:lnTo>
                        <a:pt x="133" y="347"/>
                      </a:lnTo>
                      <a:lnTo>
                        <a:pt x="137" y="347"/>
                      </a:lnTo>
                      <a:lnTo>
                        <a:pt x="143" y="347"/>
                      </a:lnTo>
                      <a:lnTo>
                        <a:pt x="149" y="348"/>
                      </a:lnTo>
                      <a:lnTo>
                        <a:pt x="154" y="350"/>
                      </a:lnTo>
                      <a:lnTo>
                        <a:pt x="159" y="353"/>
                      </a:lnTo>
                      <a:lnTo>
                        <a:pt x="165" y="353"/>
                      </a:lnTo>
                      <a:lnTo>
                        <a:pt x="169" y="353"/>
                      </a:lnTo>
                      <a:lnTo>
                        <a:pt x="174" y="356"/>
                      </a:lnTo>
                      <a:lnTo>
                        <a:pt x="178" y="357"/>
                      </a:lnTo>
                      <a:lnTo>
                        <a:pt x="183" y="362"/>
                      </a:lnTo>
                      <a:lnTo>
                        <a:pt x="184" y="366"/>
                      </a:lnTo>
                      <a:lnTo>
                        <a:pt x="184" y="371"/>
                      </a:lnTo>
                      <a:lnTo>
                        <a:pt x="181" y="375"/>
                      </a:lnTo>
                      <a:lnTo>
                        <a:pt x="180" y="380"/>
                      </a:lnTo>
                      <a:lnTo>
                        <a:pt x="175" y="384"/>
                      </a:lnTo>
                      <a:lnTo>
                        <a:pt x="171" y="386"/>
                      </a:lnTo>
                      <a:lnTo>
                        <a:pt x="165" y="386"/>
                      </a:lnTo>
                      <a:lnTo>
                        <a:pt x="160" y="386"/>
                      </a:lnTo>
                      <a:lnTo>
                        <a:pt x="155" y="386"/>
                      </a:lnTo>
                      <a:lnTo>
                        <a:pt x="151" y="383"/>
                      </a:lnTo>
                      <a:lnTo>
                        <a:pt x="146" y="380"/>
                      </a:lnTo>
                      <a:lnTo>
                        <a:pt x="143" y="375"/>
                      </a:lnTo>
                      <a:lnTo>
                        <a:pt x="139" y="372"/>
                      </a:lnTo>
                      <a:lnTo>
                        <a:pt x="134" y="368"/>
                      </a:lnTo>
                      <a:lnTo>
                        <a:pt x="128" y="365"/>
                      </a:lnTo>
                      <a:lnTo>
                        <a:pt x="122" y="363"/>
                      </a:lnTo>
                      <a:lnTo>
                        <a:pt x="118" y="360"/>
                      </a:lnTo>
                      <a:lnTo>
                        <a:pt x="113" y="359"/>
                      </a:lnTo>
                      <a:lnTo>
                        <a:pt x="109" y="360"/>
                      </a:lnTo>
                      <a:lnTo>
                        <a:pt x="104" y="360"/>
                      </a:lnTo>
                      <a:lnTo>
                        <a:pt x="98" y="362"/>
                      </a:lnTo>
                      <a:lnTo>
                        <a:pt x="92" y="365"/>
                      </a:lnTo>
                      <a:lnTo>
                        <a:pt x="86" y="369"/>
                      </a:lnTo>
                      <a:lnTo>
                        <a:pt x="80" y="371"/>
                      </a:lnTo>
                      <a:lnTo>
                        <a:pt x="75" y="374"/>
                      </a:lnTo>
                      <a:lnTo>
                        <a:pt x="71" y="378"/>
                      </a:lnTo>
                      <a:lnTo>
                        <a:pt x="66" y="380"/>
                      </a:lnTo>
                      <a:lnTo>
                        <a:pt x="60" y="386"/>
                      </a:lnTo>
                      <a:lnTo>
                        <a:pt x="54" y="389"/>
                      </a:lnTo>
                      <a:lnTo>
                        <a:pt x="49" y="390"/>
                      </a:lnTo>
                      <a:lnTo>
                        <a:pt x="45" y="394"/>
                      </a:lnTo>
                      <a:lnTo>
                        <a:pt x="40" y="394"/>
                      </a:lnTo>
                      <a:lnTo>
                        <a:pt x="36" y="390"/>
                      </a:lnTo>
                      <a:lnTo>
                        <a:pt x="31" y="387"/>
                      </a:lnTo>
                      <a:lnTo>
                        <a:pt x="27" y="383"/>
                      </a:lnTo>
                      <a:lnTo>
                        <a:pt x="25" y="378"/>
                      </a:lnTo>
                      <a:lnTo>
                        <a:pt x="25" y="372"/>
                      </a:lnTo>
                      <a:lnTo>
                        <a:pt x="28" y="368"/>
                      </a:lnTo>
                      <a:lnTo>
                        <a:pt x="30" y="363"/>
                      </a:lnTo>
                      <a:lnTo>
                        <a:pt x="33" y="359"/>
                      </a:lnTo>
                      <a:lnTo>
                        <a:pt x="37" y="357"/>
                      </a:lnTo>
                      <a:lnTo>
                        <a:pt x="42" y="356"/>
                      </a:lnTo>
                      <a:lnTo>
                        <a:pt x="46" y="356"/>
                      </a:lnTo>
                      <a:lnTo>
                        <a:pt x="51" y="356"/>
                      </a:lnTo>
                      <a:lnTo>
                        <a:pt x="56" y="356"/>
                      </a:lnTo>
                      <a:lnTo>
                        <a:pt x="60" y="356"/>
                      </a:lnTo>
                      <a:lnTo>
                        <a:pt x="65" y="354"/>
                      </a:lnTo>
                      <a:lnTo>
                        <a:pt x="69" y="353"/>
                      </a:lnTo>
                      <a:lnTo>
                        <a:pt x="74" y="350"/>
                      </a:lnTo>
                      <a:lnTo>
                        <a:pt x="77" y="345"/>
                      </a:lnTo>
                      <a:lnTo>
                        <a:pt x="77" y="341"/>
                      </a:lnTo>
                      <a:lnTo>
                        <a:pt x="72" y="341"/>
                      </a:lnTo>
                      <a:lnTo>
                        <a:pt x="66" y="338"/>
                      </a:lnTo>
                      <a:lnTo>
                        <a:pt x="62" y="336"/>
                      </a:lnTo>
                      <a:lnTo>
                        <a:pt x="57" y="336"/>
                      </a:lnTo>
                      <a:lnTo>
                        <a:pt x="53" y="336"/>
                      </a:lnTo>
                      <a:lnTo>
                        <a:pt x="48" y="338"/>
                      </a:lnTo>
                      <a:lnTo>
                        <a:pt x="43" y="339"/>
                      </a:lnTo>
                      <a:lnTo>
                        <a:pt x="37" y="341"/>
                      </a:lnTo>
                      <a:lnTo>
                        <a:pt x="31" y="342"/>
                      </a:lnTo>
                      <a:lnTo>
                        <a:pt x="22" y="344"/>
                      </a:lnTo>
                      <a:lnTo>
                        <a:pt x="18" y="344"/>
                      </a:lnTo>
                      <a:lnTo>
                        <a:pt x="13" y="345"/>
                      </a:lnTo>
                      <a:lnTo>
                        <a:pt x="9" y="345"/>
                      </a:lnTo>
                      <a:lnTo>
                        <a:pt x="4" y="344"/>
                      </a:lnTo>
                      <a:lnTo>
                        <a:pt x="1" y="338"/>
                      </a:lnTo>
                      <a:lnTo>
                        <a:pt x="0" y="332"/>
                      </a:lnTo>
                      <a:lnTo>
                        <a:pt x="0" y="327"/>
                      </a:lnTo>
                      <a:lnTo>
                        <a:pt x="1" y="321"/>
                      </a:lnTo>
                      <a:lnTo>
                        <a:pt x="6" y="318"/>
                      </a:lnTo>
                      <a:lnTo>
                        <a:pt x="10" y="313"/>
                      </a:lnTo>
                      <a:lnTo>
                        <a:pt x="15" y="310"/>
                      </a:lnTo>
                      <a:lnTo>
                        <a:pt x="22" y="309"/>
                      </a:lnTo>
                      <a:lnTo>
                        <a:pt x="28" y="307"/>
                      </a:lnTo>
                      <a:lnTo>
                        <a:pt x="33" y="310"/>
                      </a:lnTo>
                      <a:lnTo>
                        <a:pt x="37" y="310"/>
                      </a:lnTo>
                      <a:lnTo>
                        <a:pt x="42" y="310"/>
                      </a:lnTo>
                      <a:lnTo>
                        <a:pt x="46" y="312"/>
                      </a:lnTo>
                      <a:lnTo>
                        <a:pt x="53" y="315"/>
                      </a:lnTo>
                      <a:lnTo>
                        <a:pt x="57" y="316"/>
                      </a:lnTo>
                      <a:lnTo>
                        <a:pt x="65" y="318"/>
                      </a:lnTo>
                      <a:lnTo>
                        <a:pt x="69" y="319"/>
                      </a:lnTo>
                      <a:lnTo>
                        <a:pt x="74" y="321"/>
                      </a:lnTo>
                      <a:lnTo>
                        <a:pt x="78" y="321"/>
                      </a:lnTo>
                      <a:lnTo>
                        <a:pt x="90" y="297"/>
                      </a:lnTo>
                      <a:lnTo>
                        <a:pt x="102" y="247"/>
                      </a:lnTo>
                      <a:lnTo>
                        <a:pt x="115" y="200"/>
                      </a:lnTo>
                      <a:lnTo>
                        <a:pt x="134" y="158"/>
                      </a:lnTo>
                      <a:lnTo>
                        <a:pt x="162" y="121"/>
                      </a:lnTo>
                      <a:lnTo>
                        <a:pt x="190" y="94"/>
                      </a:lnTo>
                      <a:lnTo>
                        <a:pt x="222" y="67"/>
                      </a:lnTo>
                      <a:lnTo>
                        <a:pt x="240" y="53"/>
                      </a:lnTo>
                      <a:lnTo>
                        <a:pt x="258" y="4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9286" name="Freeform 38"/>
                <p:cNvSpPr>
                  <a:spLocks/>
                </p:cNvSpPr>
                <p:nvPr/>
              </p:nvSpPr>
              <p:spPr bwMode="auto">
                <a:xfrm>
                  <a:off x="2336" y="2448"/>
                  <a:ext cx="275" cy="357"/>
                </a:xfrm>
                <a:custGeom>
                  <a:avLst/>
                  <a:gdLst/>
                  <a:ahLst/>
                  <a:cxnLst>
                    <a:cxn ang="0">
                      <a:pos x="10" y="303"/>
                    </a:cxn>
                    <a:cxn ang="0">
                      <a:pos x="1" y="339"/>
                    </a:cxn>
                    <a:cxn ang="0">
                      <a:pos x="36" y="357"/>
                    </a:cxn>
                    <a:cxn ang="0">
                      <a:pos x="120" y="348"/>
                    </a:cxn>
                    <a:cxn ang="0">
                      <a:pos x="196" y="327"/>
                    </a:cxn>
                    <a:cxn ang="0">
                      <a:pos x="241" y="297"/>
                    </a:cxn>
                    <a:cxn ang="0">
                      <a:pos x="258" y="250"/>
                    </a:cxn>
                    <a:cxn ang="0">
                      <a:pos x="247" y="179"/>
                    </a:cxn>
                    <a:cxn ang="0">
                      <a:pos x="229" y="105"/>
                    </a:cxn>
                    <a:cxn ang="0">
                      <a:pos x="231" y="69"/>
                    </a:cxn>
                    <a:cxn ang="0">
                      <a:pos x="235" y="59"/>
                    </a:cxn>
                    <a:cxn ang="0">
                      <a:pos x="243" y="53"/>
                    </a:cxn>
                    <a:cxn ang="0">
                      <a:pos x="252" y="50"/>
                    </a:cxn>
                    <a:cxn ang="0">
                      <a:pos x="261" y="46"/>
                    </a:cxn>
                    <a:cxn ang="0">
                      <a:pos x="268" y="41"/>
                    </a:cxn>
                    <a:cxn ang="0">
                      <a:pos x="273" y="32"/>
                    </a:cxn>
                    <a:cxn ang="0">
                      <a:pos x="275" y="23"/>
                    </a:cxn>
                    <a:cxn ang="0">
                      <a:pos x="265" y="19"/>
                    </a:cxn>
                    <a:cxn ang="0">
                      <a:pos x="256" y="17"/>
                    </a:cxn>
                    <a:cxn ang="0">
                      <a:pos x="247" y="22"/>
                    </a:cxn>
                    <a:cxn ang="0">
                      <a:pos x="238" y="29"/>
                    </a:cxn>
                    <a:cxn ang="0">
                      <a:pos x="229" y="35"/>
                    </a:cxn>
                    <a:cxn ang="0">
                      <a:pos x="223" y="44"/>
                    </a:cxn>
                    <a:cxn ang="0">
                      <a:pos x="214" y="44"/>
                    </a:cxn>
                    <a:cxn ang="0">
                      <a:pos x="211" y="35"/>
                    </a:cxn>
                    <a:cxn ang="0">
                      <a:pos x="217" y="25"/>
                    </a:cxn>
                    <a:cxn ang="0">
                      <a:pos x="220" y="14"/>
                    </a:cxn>
                    <a:cxn ang="0">
                      <a:pos x="214" y="7"/>
                    </a:cxn>
                    <a:cxn ang="0">
                      <a:pos x="205" y="0"/>
                    </a:cxn>
                    <a:cxn ang="0">
                      <a:pos x="194" y="2"/>
                    </a:cxn>
                    <a:cxn ang="0">
                      <a:pos x="188" y="11"/>
                    </a:cxn>
                    <a:cxn ang="0">
                      <a:pos x="187" y="20"/>
                    </a:cxn>
                    <a:cxn ang="0">
                      <a:pos x="188" y="29"/>
                    </a:cxn>
                    <a:cxn ang="0">
                      <a:pos x="193" y="38"/>
                    </a:cxn>
                    <a:cxn ang="0">
                      <a:pos x="194" y="47"/>
                    </a:cxn>
                    <a:cxn ang="0">
                      <a:pos x="196" y="56"/>
                    </a:cxn>
                    <a:cxn ang="0">
                      <a:pos x="196" y="66"/>
                    </a:cxn>
                    <a:cxn ang="0">
                      <a:pos x="187" y="69"/>
                    </a:cxn>
                    <a:cxn ang="0">
                      <a:pos x="175" y="69"/>
                    </a:cxn>
                    <a:cxn ang="0">
                      <a:pos x="164" y="66"/>
                    </a:cxn>
                    <a:cxn ang="0">
                      <a:pos x="155" y="66"/>
                    </a:cxn>
                    <a:cxn ang="0">
                      <a:pos x="145" y="66"/>
                    </a:cxn>
                    <a:cxn ang="0">
                      <a:pos x="137" y="72"/>
                    </a:cxn>
                    <a:cxn ang="0">
                      <a:pos x="132" y="81"/>
                    </a:cxn>
                    <a:cxn ang="0">
                      <a:pos x="139" y="90"/>
                    </a:cxn>
                    <a:cxn ang="0">
                      <a:pos x="148" y="93"/>
                    </a:cxn>
                    <a:cxn ang="0">
                      <a:pos x="157" y="96"/>
                    </a:cxn>
                    <a:cxn ang="0">
                      <a:pos x="166" y="94"/>
                    </a:cxn>
                    <a:cxn ang="0">
                      <a:pos x="176" y="91"/>
                    </a:cxn>
                    <a:cxn ang="0">
                      <a:pos x="185" y="90"/>
                    </a:cxn>
                    <a:cxn ang="0">
                      <a:pos x="203" y="94"/>
                    </a:cxn>
                    <a:cxn ang="0">
                      <a:pos x="214" y="182"/>
                    </a:cxn>
                    <a:cxn ang="0">
                      <a:pos x="214" y="241"/>
                    </a:cxn>
                    <a:cxn ang="0">
                      <a:pos x="184" y="283"/>
                    </a:cxn>
                    <a:cxn ang="0">
                      <a:pos x="102" y="297"/>
                    </a:cxn>
                    <a:cxn ang="0">
                      <a:pos x="34" y="299"/>
                    </a:cxn>
                  </a:cxnLst>
                  <a:rect l="0" t="0" r="r" b="b"/>
                  <a:pathLst>
                    <a:path w="275" h="357">
                      <a:moveTo>
                        <a:pt x="34" y="299"/>
                      </a:moveTo>
                      <a:lnTo>
                        <a:pt x="10" y="303"/>
                      </a:lnTo>
                      <a:lnTo>
                        <a:pt x="0" y="315"/>
                      </a:lnTo>
                      <a:lnTo>
                        <a:pt x="1" y="339"/>
                      </a:lnTo>
                      <a:lnTo>
                        <a:pt x="15" y="351"/>
                      </a:lnTo>
                      <a:lnTo>
                        <a:pt x="36" y="357"/>
                      </a:lnTo>
                      <a:lnTo>
                        <a:pt x="80" y="353"/>
                      </a:lnTo>
                      <a:lnTo>
                        <a:pt x="120" y="348"/>
                      </a:lnTo>
                      <a:lnTo>
                        <a:pt x="161" y="339"/>
                      </a:lnTo>
                      <a:lnTo>
                        <a:pt x="196" y="327"/>
                      </a:lnTo>
                      <a:lnTo>
                        <a:pt x="225" y="309"/>
                      </a:lnTo>
                      <a:lnTo>
                        <a:pt x="241" y="297"/>
                      </a:lnTo>
                      <a:lnTo>
                        <a:pt x="253" y="276"/>
                      </a:lnTo>
                      <a:lnTo>
                        <a:pt x="258" y="250"/>
                      </a:lnTo>
                      <a:lnTo>
                        <a:pt x="259" y="212"/>
                      </a:lnTo>
                      <a:lnTo>
                        <a:pt x="247" y="179"/>
                      </a:lnTo>
                      <a:lnTo>
                        <a:pt x="235" y="144"/>
                      </a:lnTo>
                      <a:lnTo>
                        <a:pt x="229" y="105"/>
                      </a:lnTo>
                      <a:lnTo>
                        <a:pt x="229" y="73"/>
                      </a:lnTo>
                      <a:lnTo>
                        <a:pt x="231" y="69"/>
                      </a:lnTo>
                      <a:lnTo>
                        <a:pt x="232" y="64"/>
                      </a:lnTo>
                      <a:lnTo>
                        <a:pt x="235" y="59"/>
                      </a:lnTo>
                      <a:lnTo>
                        <a:pt x="240" y="58"/>
                      </a:lnTo>
                      <a:lnTo>
                        <a:pt x="243" y="53"/>
                      </a:lnTo>
                      <a:lnTo>
                        <a:pt x="247" y="52"/>
                      </a:lnTo>
                      <a:lnTo>
                        <a:pt x="252" y="50"/>
                      </a:lnTo>
                      <a:lnTo>
                        <a:pt x="256" y="49"/>
                      </a:lnTo>
                      <a:lnTo>
                        <a:pt x="261" y="46"/>
                      </a:lnTo>
                      <a:lnTo>
                        <a:pt x="265" y="46"/>
                      </a:lnTo>
                      <a:lnTo>
                        <a:pt x="268" y="41"/>
                      </a:lnTo>
                      <a:lnTo>
                        <a:pt x="271" y="37"/>
                      </a:lnTo>
                      <a:lnTo>
                        <a:pt x="273" y="32"/>
                      </a:lnTo>
                      <a:lnTo>
                        <a:pt x="275" y="28"/>
                      </a:lnTo>
                      <a:lnTo>
                        <a:pt x="275" y="23"/>
                      </a:lnTo>
                      <a:lnTo>
                        <a:pt x="270" y="20"/>
                      </a:lnTo>
                      <a:lnTo>
                        <a:pt x="265" y="19"/>
                      </a:lnTo>
                      <a:lnTo>
                        <a:pt x="261" y="17"/>
                      </a:lnTo>
                      <a:lnTo>
                        <a:pt x="256" y="17"/>
                      </a:lnTo>
                      <a:lnTo>
                        <a:pt x="252" y="19"/>
                      </a:lnTo>
                      <a:lnTo>
                        <a:pt x="247" y="22"/>
                      </a:lnTo>
                      <a:lnTo>
                        <a:pt x="243" y="25"/>
                      </a:lnTo>
                      <a:lnTo>
                        <a:pt x="238" y="29"/>
                      </a:lnTo>
                      <a:lnTo>
                        <a:pt x="234" y="31"/>
                      </a:lnTo>
                      <a:lnTo>
                        <a:pt x="229" y="35"/>
                      </a:lnTo>
                      <a:lnTo>
                        <a:pt x="226" y="40"/>
                      </a:lnTo>
                      <a:lnTo>
                        <a:pt x="223" y="44"/>
                      </a:lnTo>
                      <a:lnTo>
                        <a:pt x="219" y="46"/>
                      </a:lnTo>
                      <a:lnTo>
                        <a:pt x="214" y="44"/>
                      </a:lnTo>
                      <a:lnTo>
                        <a:pt x="213" y="40"/>
                      </a:lnTo>
                      <a:lnTo>
                        <a:pt x="211" y="35"/>
                      </a:lnTo>
                      <a:lnTo>
                        <a:pt x="214" y="31"/>
                      </a:lnTo>
                      <a:lnTo>
                        <a:pt x="217" y="25"/>
                      </a:lnTo>
                      <a:lnTo>
                        <a:pt x="220" y="19"/>
                      </a:lnTo>
                      <a:lnTo>
                        <a:pt x="220" y="14"/>
                      </a:lnTo>
                      <a:lnTo>
                        <a:pt x="216" y="11"/>
                      </a:lnTo>
                      <a:lnTo>
                        <a:pt x="214" y="7"/>
                      </a:lnTo>
                      <a:lnTo>
                        <a:pt x="210" y="2"/>
                      </a:lnTo>
                      <a:lnTo>
                        <a:pt x="205" y="0"/>
                      </a:lnTo>
                      <a:lnTo>
                        <a:pt x="199" y="0"/>
                      </a:lnTo>
                      <a:lnTo>
                        <a:pt x="194" y="2"/>
                      </a:lnTo>
                      <a:lnTo>
                        <a:pt x="191" y="7"/>
                      </a:lnTo>
                      <a:lnTo>
                        <a:pt x="188" y="11"/>
                      </a:lnTo>
                      <a:lnTo>
                        <a:pt x="187" y="16"/>
                      </a:lnTo>
                      <a:lnTo>
                        <a:pt x="187" y="20"/>
                      </a:lnTo>
                      <a:lnTo>
                        <a:pt x="187" y="25"/>
                      </a:lnTo>
                      <a:lnTo>
                        <a:pt x="188" y="29"/>
                      </a:lnTo>
                      <a:lnTo>
                        <a:pt x="191" y="34"/>
                      </a:lnTo>
                      <a:lnTo>
                        <a:pt x="193" y="38"/>
                      </a:lnTo>
                      <a:lnTo>
                        <a:pt x="193" y="43"/>
                      </a:lnTo>
                      <a:lnTo>
                        <a:pt x="194" y="47"/>
                      </a:lnTo>
                      <a:lnTo>
                        <a:pt x="196" y="52"/>
                      </a:lnTo>
                      <a:lnTo>
                        <a:pt x="196" y="56"/>
                      </a:lnTo>
                      <a:lnTo>
                        <a:pt x="199" y="61"/>
                      </a:lnTo>
                      <a:lnTo>
                        <a:pt x="196" y="66"/>
                      </a:lnTo>
                      <a:lnTo>
                        <a:pt x="191" y="67"/>
                      </a:lnTo>
                      <a:lnTo>
                        <a:pt x="187" y="69"/>
                      </a:lnTo>
                      <a:lnTo>
                        <a:pt x="181" y="69"/>
                      </a:lnTo>
                      <a:lnTo>
                        <a:pt x="175" y="69"/>
                      </a:lnTo>
                      <a:lnTo>
                        <a:pt x="169" y="67"/>
                      </a:lnTo>
                      <a:lnTo>
                        <a:pt x="164" y="66"/>
                      </a:lnTo>
                      <a:lnTo>
                        <a:pt x="160" y="66"/>
                      </a:lnTo>
                      <a:lnTo>
                        <a:pt x="155" y="66"/>
                      </a:lnTo>
                      <a:lnTo>
                        <a:pt x="151" y="66"/>
                      </a:lnTo>
                      <a:lnTo>
                        <a:pt x="145" y="66"/>
                      </a:lnTo>
                      <a:lnTo>
                        <a:pt x="140" y="67"/>
                      </a:lnTo>
                      <a:lnTo>
                        <a:pt x="137" y="72"/>
                      </a:lnTo>
                      <a:lnTo>
                        <a:pt x="134" y="76"/>
                      </a:lnTo>
                      <a:lnTo>
                        <a:pt x="132" y="81"/>
                      </a:lnTo>
                      <a:lnTo>
                        <a:pt x="132" y="85"/>
                      </a:lnTo>
                      <a:lnTo>
                        <a:pt x="139" y="90"/>
                      </a:lnTo>
                      <a:lnTo>
                        <a:pt x="143" y="91"/>
                      </a:lnTo>
                      <a:lnTo>
                        <a:pt x="148" y="93"/>
                      </a:lnTo>
                      <a:lnTo>
                        <a:pt x="152" y="96"/>
                      </a:lnTo>
                      <a:lnTo>
                        <a:pt x="157" y="96"/>
                      </a:lnTo>
                      <a:lnTo>
                        <a:pt x="161" y="96"/>
                      </a:lnTo>
                      <a:lnTo>
                        <a:pt x="166" y="94"/>
                      </a:lnTo>
                      <a:lnTo>
                        <a:pt x="172" y="93"/>
                      </a:lnTo>
                      <a:lnTo>
                        <a:pt x="176" y="91"/>
                      </a:lnTo>
                      <a:lnTo>
                        <a:pt x="181" y="90"/>
                      </a:lnTo>
                      <a:lnTo>
                        <a:pt x="185" y="90"/>
                      </a:lnTo>
                      <a:lnTo>
                        <a:pt x="190" y="87"/>
                      </a:lnTo>
                      <a:lnTo>
                        <a:pt x="203" y="94"/>
                      </a:lnTo>
                      <a:lnTo>
                        <a:pt x="207" y="140"/>
                      </a:lnTo>
                      <a:lnTo>
                        <a:pt x="214" y="182"/>
                      </a:lnTo>
                      <a:lnTo>
                        <a:pt x="217" y="214"/>
                      </a:lnTo>
                      <a:lnTo>
                        <a:pt x="214" y="241"/>
                      </a:lnTo>
                      <a:lnTo>
                        <a:pt x="203" y="268"/>
                      </a:lnTo>
                      <a:lnTo>
                        <a:pt x="184" y="283"/>
                      </a:lnTo>
                      <a:lnTo>
                        <a:pt x="146" y="294"/>
                      </a:lnTo>
                      <a:lnTo>
                        <a:pt x="102" y="297"/>
                      </a:lnTo>
                      <a:lnTo>
                        <a:pt x="57" y="297"/>
                      </a:lnTo>
                      <a:lnTo>
                        <a:pt x="34" y="29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309287" name="Line 39"/>
              <p:cNvSpPr>
                <a:spLocks noChangeShapeType="1"/>
              </p:cNvSpPr>
              <p:nvPr/>
            </p:nvSpPr>
            <p:spPr bwMode="auto">
              <a:xfrm flipH="1">
                <a:off x="1824" y="2592"/>
                <a:ext cx="624" cy="91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9288" name="AutoShape 40"/>
              <p:cNvSpPr>
                <a:spLocks noChangeArrowheads="1"/>
              </p:cNvSpPr>
              <p:nvPr/>
            </p:nvSpPr>
            <p:spPr bwMode="auto">
              <a:xfrm rot="-3344537">
                <a:off x="1632" y="3504"/>
                <a:ext cx="240" cy="144"/>
              </a:xfrm>
              <a:prstGeom prst="flowChartDelay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8" name="Group 41"/>
            <p:cNvGrpSpPr>
              <a:grpSpLocks/>
            </p:cNvGrpSpPr>
            <p:nvPr/>
          </p:nvGrpSpPr>
          <p:grpSpPr bwMode="auto">
            <a:xfrm>
              <a:off x="2334" y="2922"/>
              <a:ext cx="404" cy="578"/>
              <a:chOff x="1680" y="2592"/>
              <a:chExt cx="768" cy="1104"/>
            </a:xfrm>
          </p:grpSpPr>
          <p:grpSp>
            <p:nvGrpSpPr>
              <p:cNvPr id="9" name="Group 42"/>
              <p:cNvGrpSpPr>
                <a:grpSpLocks/>
              </p:cNvGrpSpPr>
              <p:nvPr/>
            </p:nvGrpSpPr>
            <p:grpSpPr bwMode="auto">
              <a:xfrm>
                <a:off x="2064" y="2592"/>
                <a:ext cx="355" cy="512"/>
                <a:chOff x="1968" y="2448"/>
                <a:chExt cx="643" cy="704"/>
              </a:xfrm>
            </p:grpSpPr>
            <p:sp>
              <p:nvSpPr>
                <p:cNvPr id="309291" name="Freeform 43"/>
                <p:cNvSpPr>
                  <a:spLocks/>
                </p:cNvSpPr>
                <p:nvPr/>
              </p:nvSpPr>
              <p:spPr bwMode="auto">
                <a:xfrm>
                  <a:off x="2115" y="2493"/>
                  <a:ext cx="234" cy="248"/>
                </a:xfrm>
                <a:custGeom>
                  <a:avLst/>
                  <a:gdLst/>
                  <a:ahLst/>
                  <a:cxnLst>
                    <a:cxn ang="0">
                      <a:pos x="63" y="166"/>
                    </a:cxn>
                    <a:cxn ang="0">
                      <a:pos x="51" y="130"/>
                    </a:cxn>
                    <a:cxn ang="0">
                      <a:pos x="45" y="101"/>
                    </a:cxn>
                    <a:cxn ang="0">
                      <a:pos x="42" y="74"/>
                    </a:cxn>
                    <a:cxn ang="0">
                      <a:pos x="45" y="48"/>
                    </a:cxn>
                    <a:cxn ang="0">
                      <a:pos x="54" y="29"/>
                    </a:cxn>
                    <a:cxn ang="0">
                      <a:pos x="72" y="14"/>
                    </a:cxn>
                    <a:cxn ang="0">
                      <a:pos x="94" y="5"/>
                    </a:cxn>
                    <a:cxn ang="0">
                      <a:pos x="115" y="0"/>
                    </a:cxn>
                    <a:cxn ang="0">
                      <a:pos x="142" y="2"/>
                    </a:cxn>
                    <a:cxn ang="0">
                      <a:pos x="168" y="12"/>
                    </a:cxn>
                    <a:cxn ang="0">
                      <a:pos x="181" y="26"/>
                    </a:cxn>
                    <a:cxn ang="0">
                      <a:pos x="199" y="48"/>
                    </a:cxn>
                    <a:cxn ang="0">
                      <a:pos x="214" y="74"/>
                    </a:cxn>
                    <a:cxn ang="0">
                      <a:pos x="225" y="101"/>
                    </a:cxn>
                    <a:cxn ang="0">
                      <a:pos x="234" y="138"/>
                    </a:cxn>
                    <a:cxn ang="0">
                      <a:pos x="232" y="169"/>
                    </a:cxn>
                    <a:cxn ang="0">
                      <a:pos x="228" y="195"/>
                    </a:cxn>
                    <a:cxn ang="0">
                      <a:pos x="216" y="212"/>
                    </a:cxn>
                    <a:cxn ang="0">
                      <a:pos x="204" y="224"/>
                    </a:cxn>
                    <a:cxn ang="0">
                      <a:pos x="186" y="230"/>
                    </a:cxn>
                    <a:cxn ang="0">
                      <a:pos x="163" y="231"/>
                    </a:cxn>
                    <a:cxn ang="0">
                      <a:pos x="139" y="228"/>
                    </a:cxn>
                    <a:cxn ang="0">
                      <a:pos x="118" y="218"/>
                    </a:cxn>
                    <a:cxn ang="0">
                      <a:pos x="103" y="209"/>
                    </a:cxn>
                    <a:cxn ang="0">
                      <a:pos x="79" y="188"/>
                    </a:cxn>
                    <a:cxn ang="0">
                      <a:pos x="45" y="224"/>
                    </a:cxn>
                    <a:cxn ang="0">
                      <a:pos x="32" y="245"/>
                    </a:cxn>
                    <a:cxn ang="0">
                      <a:pos x="15" y="248"/>
                    </a:cxn>
                    <a:cxn ang="0">
                      <a:pos x="3" y="240"/>
                    </a:cxn>
                    <a:cxn ang="0">
                      <a:pos x="0" y="230"/>
                    </a:cxn>
                    <a:cxn ang="0">
                      <a:pos x="3" y="213"/>
                    </a:cxn>
                    <a:cxn ang="0">
                      <a:pos x="14" y="203"/>
                    </a:cxn>
                    <a:cxn ang="0">
                      <a:pos x="42" y="184"/>
                    </a:cxn>
                    <a:cxn ang="0">
                      <a:pos x="63" y="166"/>
                    </a:cxn>
                  </a:cxnLst>
                  <a:rect l="0" t="0" r="r" b="b"/>
                  <a:pathLst>
                    <a:path w="234" h="248">
                      <a:moveTo>
                        <a:pt x="63" y="166"/>
                      </a:moveTo>
                      <a:lnTo>
                        <a:pt x="51" y="130"/>
                      </a:lnTo>
                      <a:lnTo>
                        <a:pt x="45" y="101"/>
                      </a:lnTo>
                      <a:lnTo>
                        <a:pt x="42" y="74"/>
                      </a:lnTo>
                      <a:lnTo>
                        <a:pt x="45" y="48"/>
                      </a:lnTo>
                      <a:lnTo>
                        <a:pt x="54" y="29"/>
                      </a:lnTo>
                      <a:lnTo>
                        <a:pt x="72" y="14"/>
                      </a:lnTo>
                      <a:lnTo>
                        <a:pt x="94" y="5"/>
                      </a:lnTo>
                      <a:lnTo>
                        <a:pt x="115" y="0"/>
                      </a:lnTo>
                      <a:lnTo>
                        <a:pt x="142" y="2"/>
                      </a:lnTo>
                      <a:lnTo>
                        <a:pt x="168" y="12"/>
                      </a:lnTo>
                      <a:lnTo>
                        <a:pt x="181" y="26"/>
                      </a:lnTo>
                      <a:lnTo>
                        <a:pt x="199" y="48"/>
                      </a:lnTo>
                      <a:lnTo>
                        <a:pt x="214" y="74"/>
                      </a:lnTo>
                      <a:lnTo>
                        <a:pt x="225" y="101"/>
                      </a:lnTo>
                      <a:lnTo>
                        <a:pt x="234" y="138"/>
                      </a:lnTo>
                      <a:lnTo>
                        <a:pt x="232" y="169"/>
                      </a:lnTo>
                      <a:lnTo>
                        <a:pt x="228" y="195"/>
                      </a:lnTo>
                      <a:lnTo>
                        <a:pt x="216" y="212"/>
                      </a:lnTo>
                      <a:lnTo>
                        <a:pt x="204" y="224"/>
                      </a:lnTo>
                      <a:lnTo>
                        <a:pt x="186" y="230"/>
                      </a:lnTo>
                      <a:lnTo>
                        <a:pt x="163" y="231"/>
                      </a:lnTo>
                      <a:lnTo>
                        <a:pt x="139" y="228"/>
                      </a:lnTo>
                      <a:lnTo>
                        <a:pt x="118" y="218"/>
                      </a:lnTo>
                      <a:lnTo>
                        <a:pt x="103" y="209"/>
                      </a:lnTo>
                      <a:lnTo>
                        <a:pt x="79" y="188"/>
                      </a:lnTo>
                      <a:lnTo>
                        <a:pt x="45" y="224"/>
                      </a:lnTo>
                      <a:lnTo>
                        <a:pt x="32" y="245"/>
                      </a:lnTo>
                      <a:lnTo>
                        <a:pt x="15" y="248"/>
                      </a:lnTo>
                      <a:lnTo>
                        <a:pt x="3" y="240"/>
                      </a:lnTo>
                      <a:lnTo>
                        <a:pt x="0" y="230"/>
                      </a:lnTo>
                      <a:lnTo>
                        <a:pt x="3" y="213"/>
                      </a:lnTo>
                      <a:lnTo>
                        <a:pt x="14" y="203"/>
                      </a:lnTo>
                      <a:lnTo>
                        <a:pt x="42" y="184"/>
                      </a:lnTo>
                      <a:lnTo>
                        <a:pt x="63" y="16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9292" name="Freeform 44"/>
                <p:cNvSpPr>
                  <a:spLocks/>
                </p:cNvSpPr>
                <p:nvPr/>
              </p:nvSpPr>
              <p:spPr bwMode="auto">
                <a:xfrm>
                  <a:off x="2256" y="2736"/>
                  <a:ext cx="226" cy="339"/>
                </a:xfrm>
                <a:custGeom>
                  <a:avLst/>
                  <a:gdLst/>
                  <a:ahLst/>
                  <a:cxnLst>
                    <a:cxn ang="0">
                      <a:pos x="26" y="18"/>
                    </a:cxn>
                    <a:cxn ang="0">
                      <a:pos x="46" y="6"/>
                    </a:cxn>
                    <a:cxn ang="0">
                      <a:pos x="71" y="0"/>
                    </a:cxn>
                    <a:cxn ang="0">
                      <a:pos x="100" y="4"/>
                    </a:cxn>
                    <a:cxn ang="0">
                      <a:pos x="132" y="15"/>
                    </a:cxn>
                    <a:cxn ang="0">
                      <a:pos x="159" y="34"/>
                    </a:cxn>
                    <a:cxn ang="0">
                      <a:pos x="177" y="54"/>
                    </a:cxn>
                    <a:cxn ang="0">
                      <a:pos x="199" y="83"/>
                    </a:cxn>
                    <a:cxn ang="0">
                      <a:pos x="214" y="118"/>
                    </a:cxn>
                    <a:cxn ang="0">
                      <a:pos x="223" y="154"/>
                    </a:cxn>
                    <a:cxn ang="0">
                      <a:pos x="226" y="195"/>
                    </a:cxn>
                    <a:cxn ang="0">
                      <a:pos x="221" y="236"/>
                    </a:cxn>
                    <a:cxn ang="0">
                      <a:pos x="211" y="272"/>
                    </a:cxn>
                    <a:cxn ang="0">
                      <a:pos x="197" y="302"/>
                    </a:cxn>
                    <a:cxn ang="0">
                      <a:pos x="180" y="325"/>
                    </a:cxn>
                    <a:cxn ang="0">
                      <a:pos x="158" y="334"/>
                    </a:cxn>
                    <a:cxn ang="0">
                      <a:pos x="132" y="339"/>
                    </a:cxn>
                    <a:cxn ang="0">
                      <a:pos x="103" y="335"/>
                    </a:cxn>
                    <a:cxn ang="0">
                      <a:pos x="74" y="329"/>
                    </a:cxn>
                    <a:cxn ang="0">
                      <a:pos x="53" y="311"/>
                    </a:cxn>
                    <a:cxn ang="0">
                      <a:pos x="38" y="290"/>
                    </a:cxn>
                    <a:cxn ang="0">
                      <a:pos x="32" y="270"/>
                    </a:cxn>
                    <a:cxn ang="0">
                      <a:pos x="32" y="246"/>
                    </a:cxn>
                    <a:cxn ang="0">
                      <a:pos x="36" y="225"/>
                    </a:cxn>
                    <a:cxn ang="0">
                      <a:pos x="47" y="204"/>
                    </a:cxn>
                    <a:cxn ang="0">
                      <a:pos x="53" y="181"/>
                    </a:cxn>
                    <a:cxn ang="0">
                      <a:pos x="55" y="163"/>
                    </a:cxn>
                    <a:cxn ang="0">
                      <a:pos x="47" y="145"/>
                    </a:cxn>
                    <a:cxn ang="0">
                      <a:pos x="32" y="131"/>
                    </a:cxn>
                    <a:cxn ang="0">
                      <a:pos x="17" y="118"/>
                    </a:cxn>
                    <a:cxn ang="0">
                      <a:pos x="6" y="101"/>
                    </a:cxn>
                    <a:cxn ang="0">
                      <a:pos x="2" y="78"/>
                    </a:cxn>
                    <a:cxn ang="0">
                      <a:pos x="0" y="52"/>
                    </a:cxn>
                    <a:cxn ang="0">
                      <a:pos x="9" y="33"/>
                    </a:cxn>
                    <a:cxn ang="0">
                      <a:pos x="18" y="21"/>
                    </a:cxn>
                    <a:cxn ang="0">
                      <a:pos x="26" y="18"/>
                    </a:cxn>
                  </a:cxnLst>
                  <a:rect l="0" t="0" r="r" b="b"/>
                  <a:pathLst>
                    <a:path w="226" h="339">
                      <a:moveTo>
                        <a:pt x="26" y="18"/>
                      </a:moveTo>
                      <a:lnTo>
                        <a:pt x="46" y="6"/>
                      </a:lnTo>
                      <a:lnTo>
                        <a:pt x="71" y="0"/>
                      </a:lnTo>
                      <a:lnTo>
                        <a:pt x="100" y="4"/>
                      </a:lnTo>
                      <a:lnTo>
                        <a:pt x="132" y="15"/>
                      </a:lnTo>
                      <a:lnTo>
                        <a:pt x="159" y="34"/>
                      </a:lnTo>
                      <a:lnTo>
                        <a:pt x="177" y="54"/>
                      </a:lnTo>
                      <a:lnTo>
                        <a:pt x="199" y="83"/>
                      </a:lnTo>
                      <a:lnTo>
                        <a:pt x="214" y="118"/>
                      </a:lnTo>
                      <a:lnTo>
                        <a:pt x="223" y="154"/>
                      </a:lnTo>
                      <a:lnTo>
                        <a:pt x="226" y="195"/>
                      </a:lnTo>
                      <a:lnTo>
                        <a:pt x="221" y="236"/>
                      </a:lnTo>
                      <a:lnTo>
                        <a:pt x="211" y="272"/>
                      </a:lnTo>
                      <a:lnTo>
                        <a:pt x="197" y="302"/>
                      </a:lnTo>
                      <a:lnTo>
                        <a:pt x="180" y="325"/>
                      </a:lnTo>
                      <a:lnTo>
                        <a:pt x="158" y="334"/>
                      </a:lnTo>
                      <a:lnTo>
                        <a:pt x="132" y="339"/>
                      </a:lnTo>
                      <a:lnTo>
                        <a:pt x="103" y="335"/>
                      </a:lnTo>
                      <a:lnTo>
                        <a:pt x="74" y="329"/>
                      </a:lnTo>
                      <a:lnTo>
                        <a:pt x="53" y="311"/>
                      </a:lnTo>
                      <a:lnTo>
                        <a:pt x="38" y="290"/>
                      </a:lnTo>
                      <a:lnTo>
                        <a:pt x="32" y="270"/>
                      </a:lnTo>
                      <a:lnTo>
                        <a:pt x="32" y="246"/>
                      </a:lnTo>
                      <a:lnTo>
                        <a:pt x="36" y="225"/>
                      </a:lnTo>
                      <a:lnTo>
                        <a:pt x="47" y="204"/>
                      </a:lnTo>
                      <a:lnTo>
                        <a:pt x="53" y="181"/>
                      </a:lnTo>
                      <a:lnTo>
                        <a:pt x="55" y="163"/>
                      </a:lnTo>
                      <a:lnTo>
                        <a:pt x="47" y="145"/>
                      </a:lnTo>
                      <a:lnTo>
                        <a:pt x="32" y="131"/>
                      </a:lnTo>
                      <a:lnTo>
                        <a:pt x="17" y="118"/>
                      </a:lnTo>
                      <a:lnTo>
                        <a:pt x="6" y="101"/>
                      </a:lnTo>
                      <a:lnTo>
                        <a:pt x="2" y="78"/>
                      </a:lnTo>
                      <a:lnTo>
                        <a:pt x="0" y="52"/>
                      </a:lnTo>
                      <a:lnTo>
                        <a:pt x="9" y="33"/>
                      </a:lnTo>
                      <a:lnTo>
                        <a:pt x="18" y="21"/>
                      </a:lnTo>
                      <a:lnTo>
                        <a:pt x="26" y="1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9293" name="Freeform 45"/>
                <p:cNvSpPr>
                  <a:spLocks/>
                </p:cNvSpPr>
                <p:nvPr/>
              </p:nvSpPr>
              <p:spPr bwMode="auto">
                <a:xfrm>
                  <a:off x="1968" y="2758"/>
                  <a:ext cx="371" cy="394"/>
                </a:xfrm>
                <a:custGeom>
                  <a:avLst/>
                  <a:gdLst/>
                  <a:ahLst/>
                  <a:cxnLst>
                    <a:cxn ang="0">
                      <a:pos x="293" y="20"/>
                    </a:cxn>
                    <a:cxn ang="0">
                      <a:pos x="343" y="0"/>
                    </a:cxn>
                    <a:cxn ang="0">
                      <a:pos x="371" y="32"/>
                    </a:cxn>
                    <a:cxn ang="0">
                      <a:pos x="333" y="73"/>
                    </a:cxn>
                    <a:cxn ang="0">
                      <a:pos x="234" y="115"/>
                    </a:cxn>
                    <a:cxn ang="0">
                      <a:pos x="149" y="194"/>
                    </a:cxn>
                    <a:cxn ang="0">
                      <a:pos x="122" y="254"/>
                    </a:cxn>
                    <a:cxn ang="0">
                      <a:pos x="113" y="324"/>
                    </a:cxn>
                    <a:cxn ang="0">
                      <a:pos x="115" y="333"/>
                    </a:cxn>
                    <a:cxn ang="0">
                      <a:pos x="121" y="342"/>
                    </a:cxn>
                    <a:cxn ang="0">
                      <a:pos x="133" y="347"/>
                    </a:cxn>
                    <a:cxn ang="0">
                      <a:pos x="143" y="347"/>
                    </a:cxn>
                    <a:cxn ang="0">
                      <a:pos x="154" y="350"/>
                    </a:cxn>
                    <a:cxn ang="0">
                      <a:pos x="165" y="353"/>
                    </a:cxn>
                    <a:cxn ang="0">
                      <a:pos x="174" y="356"/>
                    </a:cxn>
                    <a:cxn ang="0">
                      <a:pos x="183" y="362"/>
                    </a:cxn>
                    <a:cxn ang="0">
                      <a:pos x="184" y="371"/>
                    </a:cxn>
                    <a:cxn ang="0">
                      <a:pos x="180" y="380"/>
                    </a:cxn>
                    <a:cxn ang="0">
                      <a:pos x="171" y="386"/>
                    </a:cxn>
                    <a:cxn ang="0">
                      <a:pos x="160" y="386"/>
                    </a:cxn>
                    <a:cxn ang="0">
                      <a:pos x="151" y="383"/>
                    </a:cxn>
                    <a:cxn ang="0">
                      <a:pos x="143" y="375"/>
                    </a:cxn>
                    <a:cxn ang="0">
                      <a:pos x="134" y="368"/>
                    </a:cxn>
                    <a:cxn ang="0">
                      <a:pos x="122" y="363"/>
                    </a:cxn>
                    <a:cxn ang="0">
                      <a:pos x="113" y="359"/>
                    </a:cxn>
                    <a:cxn ang="0">
                      <a:pos x="104" y="360"/>
                    </a:cxn>
                    <a:cxn ang="0">
                      <a:pos x="92" y="365"/>
                    </a:cxn>
                    <a:cxn ang="0">
                      <a:pos x="80" y="371"/>
                    </a:cxn>
                    <a:cxn ang="0">
                      <a:pos x="71" y="378"/>
                    </a:cxn>
                    <a:cxn ang="0">
                      <a:pos x="60" y="386"/>
                    </a:cxn>
                    <a:cxn ang="0">
                      <a:pos x="49" y="390"/>
                    </a:cxn>
                    <a:cxn ang="0">
                      <a:pos x="40" y="394"/>
                    </a:cxn>
                    <a:cxn ang="0">
                      <a:pos x="31" y="387"/>
                    </a:cxn>
                    <a:cxn ang="0">
                      <a:pos x="25" y="378"/>
                    </a:cxn>
                    <a:cxn ang="0">
                      <a:pos x="28" y="368"/>
                    </a:cxn>
                    <a:cxn ang="0">
                      <a:pos x="33" y="359"/>
                    </a:cxn>
                    <a:cxn ang="0">
                      <a:pos x="42" y="356"/>
                    </a:cxn>
                    <a:cxn ang="0">
                      <a:pos x="51" y="356"/>
                    </a:cxn>
                    <a:cxn ang="0">
                      <a:pos x="60" y="356"/>
                    </a:cxn>
                    <a:cxn ang="0">
                      <a:pos x="69" y="353"/>
                    </a:cxn>
                    <a:cxn ang="0">
                      <a:pos x="77" y="345"/>
                    </a:cxn>
                    <a:cxn ang="0">
                      <a:pos x="72" y="341"/>
                    </a:cxn>
                    <a:cxn ang="0">
                      <a:pos x="62" y="336"/>
                    </a:cxn>
                    <a:cxn ang="0">
                      <a:pos x="53" y="336"/>
                    </a:cxn>
                    <a:cxn ang="0">
                      <a:pos x="43" y="339"/>
                    </a:cxn>
                    <a:cxn ang="0">
                      <a:pos x="31" y="342"/>
                    </a:cxn>
                    <a:cxn ang="0">
                      <a:pos x="18" y="344"/>
                    </a:cxn>
                    <a:cxn ang="0">
                      <a:pos x="9" y="345"/>
                    </a:cxn>
                    <a:cxn ang="0">
                      <a:pos x="1" y="338"/>
                    </a:cxn>
                    <a:cxn ang="0">
                      <a:pos x="0" y="327"/>
                    </a:cxn>
                    <a:cxn ang="0">
                      <a:pos x="6" y="318"/>
                    </a:cxn>
                    <a:cxn ang="0">
                      <a:pos x="15" y="310"/>
                    </a:cxn>
                    <a:cxn ang="0">
                      <a:pos x="28" y="307"/>
                    </a:cxn>
                    <a:cxn ang="0">
                      <a:pos x="37" y="310"/>
                    </a:cxn>
                    <a:cxn ang="0">
                      <a:pos x="46" y="312"/>
                    </a:cxn>
                    <a:cxn ang="0">
                      <a:pos x="57" y="316"/>
                    </a:cxn>
                    <a:cxn ang="0">
                      <a:pos x="69" y="319"/>
                    </a:cxn>
                    <a:cxn ang="0">
                      <a:pos x="78" y="321"/>
                    </a:cxn>
                    <a:cxn ang="0">
                      <a:pos x="102" y="247"/>
                    </a:cxn>
                    <a:cxn ang="0">
                      <a:pos x="134" y="158"/>
                    </a:cxn>
                    <a:cxn ang="0">
                      <a:pos x="190" y="94"/>
                    </a:cxn>
                    <a:cxn ang="0">
                      <a:pos x="240" y="53"/>
                    </a:cxn>
                  </a:cxnLst>
                  <a:rect l="0" t="0" r="r" b="b"/>
                  <a:pathLst>
                    <a:path w="371" h="394">
                      <a:moveTo>
                        <a:pt x="258" y="43"/>
                      </a:moveTo>
                      <a:lnTo>
                        <a:pt x="293" y="20"/>
                      </a:lnTo>
                      <a:lnTo>
                        <a:pt x="316" y="7"/>
                      </a:lnTo>
                      <a:lnTo>
                        <a:pt x="343" y="0"/>
                      </a:lnTo>
                      <a:lnTo>
                        <a:pt x="363" y="8"/>
                      </a:lnTo>
                      <a:lnTo>
                        <a:pt x="371" y="32"/>
                      </a:lnTo>
                      <a:lnTo>
                        <a:pt x="355" y="55"/>
                      </a:lnTo>
                      <a:lnTo>
                        <a:pt x="333" y="73"/>
                      </a:lnTo>
                      <a:lnTo>
                        <a:pt x="292" y="88"/>
                      </a:lnTo>
                      <a:lnTo>
                        <a:pt x="234" y="115"/>
                      </a:lnTo>
                      <a:lnTo>
                        <a:pt x="181" y="152"/>
                      </a:lnTo>
                      <a:lnTo>
                        <a:pt x="149" y="194"/>
                      </a:lnTo>
                      <a:lnTo>
                        <a:pt x="125" y="250"/>
                      </a:lnTo>
                      <a:lnTo>
                        <a:pt x="122" y="254"/>
                      </a:lnTo>
                      <a:lnTo>
                        <a:pt x="113" y="306"/>
                      </a:lnTo>
                      <a:lnTo>
                        <a:pt x="113" y="324"/>
                      </a:lnTo>
                      <a:lnTo>
                        <a:pt x="113" y="329"/>
                      </a:lnTo>
                      <a:lnTo>
                        <a:pt x="115" y="333"/>
                      </a:lnTo>
                      <a:lnTo>
                        <a:pt x="116" y="338"/>
                      </a:lnTo>
                      <a:lnTo>
                        <a:pt x="121" y="342"/>
                      </a:lnTo>
                      <a:lnTo>
                        <a:pt x="125" y="344"/>
                      </a:lnTo>
                      <a:lnTo>
                        <a:pt x="133" y="347"/>
                      </a:lnTo>
                      <a:lnTo>
                        <a:pt x="137" y="347"/>
                      </a:lnTo>
                      <a:lnTo>
                        <a:pt x="143" y="347"/>
                      </a:lnTo>
                      <a:lnTo>
                        <a:pt x="149" y="348"/>
                      </a:lnTo>
                      <a:lnTo>
                        <a:pt x="154" y="350"/>
                      </a:lnTo>
                      <a:lnTo>
                        <a:pt x="159" y="353"/>
                      </a:lnTo>
                      <a:lnTo>
                        <a:pt x="165" y="353"/>
                      </a:lnTo>
                      <a:lnTo>
                        <a:pt x="169" y="353"/>
                      </a:lnTo>
                      <a:lnTo>
                        <a:pt x="174" y="356"/>
                      </a:lnTo>
                      <a:lnTo>
                        <a:pt x="178" y="357"/>
                      </a:lnTo>
                      <a:lnTo>
                        <a:pt x="183" y="362"/>
                      </a:lnTo>
                      <a:lnTo>
                        <a:pt x="184" y="366"/>
                      </a:lnTo>
                      <a:lnTo>
                        <a:pt x="184" y="371"/>
                      </a:lnTo>
                      <a:lnTo>
                        <a:pt x="181" y="375"/>
                      </a:lnTo>
                      <a:lnTo>
                        <a:pt x="180" y="380"/>
                      </a:lnTo>
                      <a:lnTo>
                        <a:pt x="175" y="384"/>
                      </a:lnTo>
                      <a:lnTo>
                        <a:pt x="171" y="386"/>
                      </a:lnTo>
                      <a:lnTo>
                        <a:pt x="165" y="386"/>
                      </a:lnTo>
                      <a:lnTo>
                        <a:pt x="160" y="386"/>
                      </a:lnTo>
                      <a:lnTo>
                        <a:pt x="155" y="386"/>
                      </a:lnTo>
                      <a:lnTo>
                        <a:pt x="151" y="383"/>
                      </a:lnTo>
                      <a:lnTo>
                        <a:pt x="146" y="380"/>
                      </a:lnTo>
                      <a:lnTo>
                        <a:pt x="143" y="375"/>
                      </a:lnTo>
                      <a:lnTo>
                        <a:pt x="139" y="372"/>
                      </a:lnTo>
                      <a:lnTo>
                        <a:pt x="134" y="368"/>
                      </a:lnTo>
                      <a:lnTo>
                        <a:pt x="128" y="365"/>
                      </a:lnTo>
                      <a:lnTo>
                        <a:pt x="122" y="363"/>
                      </a:lnTo>
                      <a:lnTo>
                        <a:pt x="118" y="360"/>
                      </a:lnTo>
                      <a:lnTo>
                        <a:pt x="113" y="359"/>
                      </a:lnTo>
                      <a:lnTo>
                        <a:pt x="109" y="360"/>
                      </a:lnTo>
                      <a:lnTo>
                        <a:pt x="104" y="360"/>
                      </a:lnTo>
                      <a:lnTo>
                        <a:pt x="98" y="362"/>
                      </a:lnTo>
                      <a:lnTo>
                        <a:pt x="92" y="365"/>
                      </a:lnTo>
                      <a:lnTo>
                        <a:pt x="86" y="369"/>
                      </a:lnTo>
                      <a:lnTo>
                        <a:pt x="80" y="371"/>
                      </a:lnTo>
                      <a:lnTo>
                        <a:pt x="75" y="374"/>
                      </a:lnTo>
                      <a:lnTo>
                        <a:pt x="71" y="378"/>
                      </a:lnTo>
                      <a:lnTo>
                        <a:pt x="66" y="380"/>
                      </a:lnTo>
                      <a:lnTo>
                        <a:pt x="60" y="386"/>
                      </a:lnTo>
                      <a:lnTo>
                        <a:pt x="54" y="389"/>
                      </a:lnTo>
                      <a:lnTo>
                        <a:pt x="49" y="390"/>
                      </a:lnTo>
                      <a:lnTo>
                        <a:pt x="45" y="394"/>
                      </a:lnTo>
                      <a:lnTo>
                        <a:pt x="40" y="394"/>
                      </a:lnTo>
                      <a:lnTo>
                        <a:pt x="36" y="390"/>
                      </a:lnTo>
                      <a:lnTo>
                        <a:pt x="31" y="387"/>
                      </a:lnTo>
                      <a:lnTo>
                        <a:pt x="27" y="383"/>
                      </a:lnTo>
                      <a:lnTo>
                        <a:pt x="25" y="378"/>
                      </a:lnTo>
                      <a:lnTo>
                        <a:pt x="25" y="372"/>
                      </a:lnTo>
                      <a:lnTo>
                        <a:pt x="28" y="368"/>
                      </a:lnTo>
                      <a:lnTo>
                        <a:pt x="30" y="363"/>
                      </a:lnTo>
                      <a:lnTo>
                        <a:pt x="33" y="359"/>
                      </a:lnTo>
                      <a:lnTo>
                        <a:pt x="37" y="357"/>
                      </a:lnTo>
                      <a:lnTo>
                        <a:pt x="42" y="356"/>
                      </a:lnTo>
                      <a:lnTo>
                        <a:pt x="46" y="356"/>
                      </a:lnTo>
                      <a:lnTo>
                        <a:pt x="51" y="356"/>
                      </a:lnTo>
                      <a:lnTo>
                        <a:pt x="56" y="356"/>
                      </a:lnTo>
                      <a:lnTo>
                        <a:pt x="60" y="356"/>
                      </a:lnTo>
                      <a:lnTo>
                        <a:pt x="65" y="354"/>
                      </a:lnTo>
                      <a:lnTo>
                        <a:pt x="69" y="353"/>
                      </a:lnTo>
                      <a:lnTo>
                        <a:pt x="74" y="350"/>
                      </a:lnTo>
                      <a:lnTo>
                        <a:pt x="77" y="345"/>
                      </a:lnTo>
                      <a:lnTo>
                        <a:pt x="77" y="341"/>
                      </a:lnTo>
                      <a:lnTo>
                        <a:pt x="72" y="341"/>
                      </a:lnTo>
                      <a:lnTo>
                        <a:pt x="66" y="338"/>
                      </a:lnTo>
                      <a:lnTo>
                        <a:pt x="62" y="336"/>
                      </a:lnTo>
                      <a:lnTo>
                        <a:pt x="57" y="336"/>
                      </a:lnTo>
                      <a:lnTo>
                        <a:pt x="53" y="336"/>
                      </a:lnTo>
                      <a:lnTo>
                        <a:pt x="48" y="338"/>
                      </a:lnTo>
                      <a:lnTo>
                        <a:pt x="43" y="339"/>
                      </a:lnTo>
                      <a:lnTo>
                        <a:pt x="37" y="341"/>
                      </a:lnTo>
                      <a:lnTo>
                        <a:pt x="31" y="342"/>
                      </a:lnTo>
                      <a:lnTo>
                        <a:pt x="22" y="344"/>
                      </a:lnTo>
                      <a:lnTo>
                        <a:pt x="18" y="344"/>
                      </a:lnTo>
                      <a:lnTo>
                        <a:pt x="13" y="345"/>
                      </a:lnTo>
                      <a:lnTo>
                        <a:pt x="9" y="345"/>
                      </a:lnTo>
                      <a:lnTo>
                        <a:pt x="4" y="344"/>
                      </a:lnTo>
                      <a:lnTo>
                        <a:pt x="1" y="338"/>
                      </a:lnTo>
                      <a:lnTo>
                        <a:pt x="0" y="332"/>
                      </a:lnTo>
                      <a:lnTo>
                        <a:pt x="0" y="327"/>
                      </a:lnTo>
                      <a:lnTo>
                        <a:pt x="1" y="321"/>
                      </a:lnTo>
                      <a:lnTo>
                        <a:pt x="6" y="318"/>
                      </a:lnTo>
                      <a:lnTo>
                        <a:pt x="10" y="313"/>
                      </a:lnTo>
                      <a:lnTo>
                        <a:pt x="15" y="310"/>
                      </a:lnTo>
                      <a:lnTo>
                        <a:pt x="22" y="309"/>
                      </a:lnTo>
                      <a:lnTo>
                        <a:pt x="28" y="307"/>
                      </a:lnTo>
                      <a:lnTo>
                        <a:pt x="33" y="310"/>
                      </a:lnTo>
                      <a:lnTo>
                        <a:pt x="37" y="310"/>
                      </a:lnTo>
                      <a:lnTo>
                        <a:pt x="42" y="310"/>
                      </a:lnTo>
                      <a:lnTo>
                        <a:pt x="46" y="312"/>
                      </a:lnTo>
                      <a:lnTo>
                        <a:pt x="53" y="315"/>
                      </a:lnTo>
                      <a:lnTo>
                        <a:pt x="57" y="316"/>
                      </a:lnTo>
                      <a:lnTo>
                        <a:pt x="65" y="318"/>
                      </a:lnTo>
                      <a:lnTo>
                        <a:pt x="69" y="319"/>
                      </a:lnTo>
                      <a:lnTo>
                        <a:pt x="74" y="321"/>
                      </a:lnTo>
                      <a:lnTo>
                        <a:pt x="78" y="321"/>
                      </a:lnTo>
                      <a:lnTo>
                        <a:pt x="90" y="297"/>
                      </a:lnTo>
                      <a:lnTo>
                        <a:pt x="102" y="247"/>
                      </a:lnTo>
                      <a:lnTo>
                        <a:pt x="115" y="200"/>
                      </a:lnTo>
                      <a:lnTo>
                        <a:pt x="134" y="158"/>
                      </a:lnTo>
                      <a:lnTo>
                        <a:pt x="162" y="121"/>
                      </a:lnTo>
                      <a:lnTo>
                        <a:pt x="190" y="94"/>
                      </a:lnTo>
                      <a:lnTo>
                        <a:pt x="222" y="67"/>
                      </a:lnTo>
                      <a:lnTo>
                        <a:pt x="240" y="53"/>
                      </a:lnTo>
                      <a:lnTo>
                        <a:pt x="258" y="4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9294" name="Freeform 46"/>
                <p:cNvSpPr>
                  <a:spLocks/>
                </p:cNvSpPr>
                <p:nvPr/>
              </p:nvSpPr>
              <p:spPr bwMode="auto">
                <a:xfrm>
                  <a:off x="2336" y="2448"/>
                  <a:ext cx="275" cy="357"/>
                </a:xfrm>
                <a:custGeom>
                  <a:avLst/>
                  <a:gdLst/>
                  <a:ahLst/>
                  <a:cxnLst>
                    <a:cxn ang="0">
                      <a:pos x="10" y="303"/>
                    </a:cxn>
                    <a:cxn ang="0">
                      <a:pos x="1" y="339"/>
                    </a:cxn>
                    <a:cxn ang="0">
                      <a:pos x="36" y="357"/>
                    </a:cxn>
                    <a:cxn ang="0">
                      <a:pos x="120" y="348"/>
                    </a:cxn>
                    <a:cxn ang="0">
                      <a:pos x="196" y="327"/>
                    </a:cxn>
                    <a:cxn ang="0">
                      <a:pos x="241" y="297"/>
                    </a:cxn>
                    <a:cxn ang="0">
                      <a:pos x="258" y="250"/>
                    </a:cxn>
                    <a:cxn ang="0">
                      <a:pos x="247" y="179"/>
                    </a:cxn>
                    <a:cxn ang="0">
                      <a:pos x="229" y="105"/>
                    </a:cxn>
                    <a:cxn ang="0">
                      <a:pos x="231" y="69"/>
                    </a:cxn>
                    <a:cxn ang="0">
                      <a:pos x="235" y="59"/>
                    </a:cxn>
                    <a:cxn ang="0">
                      <a:pos x="243" y="53"/>
                    </a:cxn>
                    <a:cxn ang="0">
                      <a:pos x="252" y="50"/>
                    </a:cxn>
                    <a:cxn ang="0">
                      <a:pos x="261" y="46"/>
                    </a:cxn>
                    <a:cxn ang="0">
                      <a:pos x="268" y="41"/>
                    </a:cxn>
                    <a:cxn ang="0">
                      <a:pos x="273" y="32"/>
                    </a:cxn>
                    <a:cxn ang="0">
                      <a:pos x="275" y="23"/>
                    </a:cxn>
                    <a:cxn ang="0">
                      <a:pos x="265" y="19"/>
                    </a:cxn>
                    <a:cxn ang="0">
                      <a:pos x="256" y="17"/>
                    </a:cxn>
                    <a:cxn ang="0">
                      <a:pos x="247" y="22"/>
                    </a:cxn>
                    <a:cxn ang="0">
                      <a:pos x="238" y="29"/>
                    </a:cxn>
                    <a:cxn ang="0">
                      <a:pos x="229" y="35"/>
                    </a:cxn>
                    <a:cxn ang="0">
                      <a:pos x="223" y="44"/>
                    </a:cxn>
                    <a:cxn ang="0">
                      <a:pos x="214" y="44"/>
                    </a:cxn>
                    <a:cxn ang="0">
                      <a:pos x="211" y="35"/>
                    </a:cxn>
                    <a:cxn ang="0">
                      <a:pos x="217" y="25"/>
                    </a:cxn>
                    <a:cxn ang="0">
                      <a:pos x="220" y="14"/>
                    </a:cxn>
                    <a:cxn ang="0">
                      <a:pos x="214" y="7"/>
                    </a:cxn>
                    <a:cxn ang="0">
                      <a:pos x="205" y="0"/>
                    </a:cxn>
                    <a:cxn ang="0">
                      <a:pos x="194" y="2"/>
                    </a:cxn>
                    <a:cxn ang="0">
                      <a:pos x="188" y="11"/>
                    </a:cxn>
                    <a:cxn ang="0">
                      <a:pos x="187" y="20"/>
                    </a:cxn>
                    <a:cxn ang="0">
                      <a:pos x="188" y="29"/>
                    </a:cxn>
                    <a:cxn ang="0">
                      <a:pos x="193" y="38"/>
                    </a:cxn>
                    <a:cxn ang="0">
                      <a:pos x="194" y="47"/>
                    </a:cxn>
                    <a:cxn ang="0">
                      <a:pos x="196" y="56"/>
                    </a:cxn>
                    <a:cxn ang="0">
                      <a:pos x="196" y="66"/>
                    </a:cxn>
                    <a:cxn ang="0">
                      <a:pos x="187" y="69"/>
                    </a:cxn>
                    <a:cxn ang="0">
                      <a:pos x="175" y="69"/>
                    </a:cxn>
                    <a:cxn ang="0">
                      <a:pos x="164" y="66"/>
                    </a:cxn>
                    <a:cxn ang="0">
                      <a:pos x="155" y="66"/>
                    </a:cxn>
                    <a:cxn ang="0">
                      <a:pos x="145" y="66"/>
                    </a:cxn>
                    <a:cxn ang="0">
                      <a:pos x="137" y="72"/>
                    </a:cxn>
                    <a:cxn ang="0">
                      <a:pos x="132" y="81"/>
                    </a:cxn>
                    <a:cxn ang="0">
                      <a:pos x="139" y="90"/>
                    </a:cxn>
                    <a:cxn ang="0">
                      <a:pos x="148" y="93"/>
                    </a:cxn>
                    <a:cxn ang="0">
                      <a:pos x="157" y="96"/>
                    </a:cxn>
                    <a:cxn ang="0">
                      <a:pos x="166" y="94"/>
                    </a:cxn>
                    <a:cxn ang="0">
                      <a:pos x="176" y="91"/>
                    </a:cxn>
                    <a:cxn ang="0">
                      <a:pos x="185" y="90"/>
                    </a:cxn>
                    <a:cxn ang="0">
                      <a:pos x="203" y="94"/>
                    </a:cxn>
                    <a:cxn ang="0">
                      <a:pos x="214" y="182"/>
                    </a:cxn>
                    <a:cxn ang="0">
                      <a:pos x="214" y="241"/>
                    </a:cxn>
                    <a:cxn ang="0">
                      <a:pos x="184" y="283"/>
                    </a:cxn>
                    <a:cxn ang="0">
                      <a:pos x="102" y="297"/>
                    </a:cxn>
                    <a:cxn ang="0">
                      <a:pos x="34" y="299"/>
                    </a:cxn>
                  </a:cxnLst>
                  <a:rect l="0" t="0" r="r" b="b"/>
                  <a:pathLst>
                    <a:path w="275" h="357">
                      <a:moveTo>
                        <a:pt x="34" y="299"/>
                      </a:moveTo>
                      <a:lnTo>
                        <a:pt x="10" y="303"/>
                      </a:lnTo>
                      <a:lnTo>
                        <a:pt x="0" y="315"/>
                      </a:lnTo>
                      <a:lnTo>
                        <a:pt x="1" y="339"/>
                      </a:lnTo>
                      <a:lnTo>
                        <a:pt x="15" y="351"/>
                      </a:lnTo>
                      <a:lnTo>
                        <a:pt x="36" y="357"/>
                      </a:lnTo>
                      <a:lnTo>
                        <a:pt x="80" y="353"/>
                      </a:lnTo>
                      <a:lnTo>
                        <a:pt x="120" y="348"/>
                      </a:lnTo>
                      <a:lnTo>
                        <a:pt x="161" y="339"/>
                      </a:lnTo>
                      <a:lnTo>
                        <a:pt x="196" y="327"/>
                      </a:lnTo>
                      <a:lnTo>
                        <a:pt x="225" y="309"/>
                      </a:lnTo>
                      <a:lnTo>
                        <a:pt x="241" y="297"/>
                      </a:lnTo>
                      <a:lnTo>
                        <a:pt x="253" y="276"/>
                      </a:lnTo>
                      <a:lnTo>
                        <a:pt x="258" y="250"/>
                      </a:lnTo>
                      <a:lnTo>
                        <a:pt x="259" y="212"/>
                      </a:lnTo>
                      <a:lnTo>
                        <a:pt x="247" y="179"/>
                      </a:lnTo>
                      <a:lnTo>
                        <a:pt x="235" y="144"/>
                      </a:lnTo>
                      <a:lnTo>
                        <a:pt x="229" y="105"/>
                      </a:lnTo>
                      <a:lnTo>
                        <a:pt x="229" y="73"/>
                      </a:lnTo>
                      <a:lnTo>
                        <a:pt x="231" y="69"/>
                      </a:lnTo>
                      <a:lnTo>
                        <a:pt x="232" y="64"/>
                      </a:lnTo>
                      <a:lnTo>
                        <a:pt x="235" y="59"/>
                      </a:lnTo>
                      <a:lnTo>
                        <a:pt x="240" y="58"/>
                      </a:lnTo>
                      <a:lnTo>
                        <a:pt x="243" y="53"/>
                      </a:lnTo>
                      <a:lnTo>
                        <a:pt x="247" y="52"/>
                      </a:lnTo>
                      <a:lnTo>
                        <a:pt x="252" y="50"/>
                      </a:lnTo>
                      <a:lnTo>
                        <a:pt x="256" y="49"/>
                      </a:lnTo>
                      <a:lnTo>
                        <a:pt x="261" y="46"/>
                      </a:lnTo>
                      <a:lnTo>
                        <a:pt x="265" y="46"/>
                      </a:lnTo>
                      <a:lnTo>
                        <a:pt x="268" y="41"/>
                      </a:lnTo>
                      <a:lnTo>
                        <a:pt x="271" y="37"/>
                      </a:lnTo>
                      <a:lnTo>
                        <a:pt x="273" y="32"/>
                      </a:lnTo>
                      <a:lnTo>
                        <a:pt x="275" y="28"/>
                      </a:lnTo>
                      <a:lnTo>
                        <a:pt x="275" y="23"/>
                      </a:lnTo>
                      <a:lnTo>
                        <a:pt x="270" y="20"/>
                      </a:lnTo>
                      <a:lnTo>
                        <a:pt x="265" y="19"/>
                      </a:lnTo>
                      <a:lnTo>
                        <a:pt x="261" y="17"/>
                      </a:lnTo>
                      <a:lnTo>
                        <a:pt x="256" y="17"/>
                      </a:lnTo>
                      <a:lnTo>
                        <a:pt x="252" y="19"/>
                      </a:lnTo>
                      <a:lnTo>
                        <a:pt x="247" y="22"/>
                      </a:lnTo>
                      <a:lnTo>
                        <a:pt x="243" y="25"/>
                      </a:lnTo>
                      <a:lnTo>
                        <a:pt x="238" y="29"/>
                      </a:lnTo>
                      <a:lnTo>
                        <a:pt x="234" y="31"/>
                      </a:lnTo>
                      <a:lnTo>
                        <a:pt x="229" y="35"/>
                      </a:lnTo>
                      <a:lnTo>
                        <a:pt x="226" y="40"/>
                      </a:lnTo>
                      <a:lnTo>
                        <a:pt x="223" y="44"/>
                      </a:lnTo>
                      <a:lnTo>
                        <a:pt x="219" y="46"/>
                      </a:lnTo>
                      <a:lnTo>
                        <a:pt x="214" y="44"/>
                      </a:lnTo>
                      <a:lnTo>
                        <a:pt x="213" y="40"/>
                      </a:lnTo>
                      <a:lnTo>
                        <a:pt x="211" y="35"/>
                      </a:lnTo>
                      <a:lnTo>
                        <a:pt x="214" y="31"/>
                      </a:lnTo>
                      <a:lnTo>
                        <a:pt x="217" y="25"/>
                      </a:lnTo>
                      <a:lnTo>
                        <a:pt x="220" y="19"/>
                      </a:lnTo>
                      <a:lnTo>
                        <a:pt x="220" y="14"/>
                      </a:lnTo>
                      <a:lnTo>
                        <a:pt x="216" y="11"/>
                      </a:lnTo>
                      <a:lnTo>
                        <a:pt x="214" y="7"/>
                      </a:lnTo>
                      <a:lnTo>
                        <a:pt x="210" y="2"/>
                      </a:lnTo>
                      <a:lnTo>
                        <a:pt x="205" y="0"/>
                      </a:lnTo>
                      <a:lnTo>
                        <a:pt x="199" y="0"/>
                      </a:lnTo>
                      <a:lnTo>
                        <a:pt x="194" y="2"/>
                      </a:lnTo>
                      <a:lnTo>
                        <a:pt x="191" y="7"/>
                      </a:lnTo>
                      <a:lnTo>
                        <a:pt x="188" y="11"/>
                      </a:lnTo>
                      <a:lnTo>
                        <a:pt x="187" y="16"/>
                      </a:lnTo>
                      <a:lnTo>
                        <a:pt x="187" y="20"/>
                      </a:lnTo>
                      <a:lnTo>
                        <a:pt x="187" y="25"/>
                      </a:lnTo>
                      <a:lnTo>
                        <a:pt x="188" y="29"/>
                      </a:lnTo>
                      <a:lnTo>
                        <a:pt x="191" y="34"/>
                      </a:lnTo>
                      <a:lnTo>
                        <a:pt x="193" y="38"/>
                      </a:lnTo>
                      <a:lnTo>
                        <a:pt x="193" y="43"/>
                      </a:lnTo>
                      <a:lnTo>
                        <a:pt x="194" y="47"/>
                      </a:lnTo>
                      <a:lnTo>
                        <a:pt x="196" y="52"/>
                      </a:lnTo>
                      <a:lnTo>
                        <a:pt x="196" y="56"/>
                      </a:lnTo>
                      <a:lnTo>
                        <a:pt x="199" y="61"/>
                      </a:lnTo>
                      <a:lnTo>
                        <a:pt x="196" y="66"/>
                      </a:lnTo>
                      <a:lnTo>
                        <a:pt x="191" y="67"/>
                      </a:lnTo>
                      <a:lnTo>
                        <a:pt x="187" y="69"/>
                      </a:lnTo>
                      <a:lnTo>
                        <a:pt x="181" y="69"/>
                      </a:lnTo>
                      <a:lnTo>
                        <a:pt x="175" y="69"/>
                      </a:lnTo>
                      <a:lnTo>
                        <a:pt x="169" y="67"/>
                      </a:lnTo>
                      <a:lnTo>
                        <a:pt x="164" y="66"/>
                      </a:lnTo>
                      <a:lnTo>
                        <a:pt x="160" y="66"/>
                      </a:lnTo>
                      <a:lnTo>
                        <a:pt x="155" y="66"/>
                      </a:lnTo>
                      <a:lnTo>
                        <a:pt x="151" y="66"/>
                      </a:lnTo>
                      <a:lnTo>
                        <a:pt x="145" y="66"/>
                      </a:lnTo>
                      <a:lnTo>
                        <a:pt x="140" y="67"/>
                      </a:lnTo>
                      <a:lnTo>
                        <a:pt x="137" y="72"/>
                      </a:lnTo>
                      <a:lnTo>
                        <a:pt x="134" y="76"/>
                      </a:lnTo>
                      <a:lnTo>
                        <a:pt x="132" y="81"/>
                      </a:lnTo>
                      <a:lnTo>
                        <a:pt x="132" y="85"/>
                      </a:lnTo>
                      <a:lnTo>
                        <a:pt x="139" y="90"/>
                      </a:lnTo>
                      <a:lnTo>
                        <a:pt x="143" y="91"/>
                      </a:lnTo>
                      <a:lnTo>
                        <a:pt x="148" y="93"/>
                      </a:lnTo>
                      <a:lnTo>
                        <a:pt x="152" y="96"/>
                      </a:lnTo>
                      <a:lnTo>
                        <a:pt x="157" y="96"/>
                      </a:lnTo>
                      <a:lnTo>
                        <a:pt x="161" y="96"/>
                      </a:lnTo>
                      <a:lnTo>
                        <a:pt x="166" y="94"/>
                      </a:lnTo>
                      <a:lnTo>
                        <a:pt x="172" y="93"/>
                      </a:lnTo>
                      <a:lnTo>
                        <a:pt x="176" y="91"/>
                      </a:lnTo>
                      <a:lnTo>
                        <a:pt x="181" y="90"/>
                      </a:lnTo>
                      <a:lnTo>
                        <a:pt x="185" y="90"/>
                      </a:lnTo>
                      <a:lnTo>
                        <a:pt x="190" y="87"/>
                      </a:lnTo>
                      <a:lnTo>
                        <a:pt x="203" y="94"/>
                      </a:lnTo>
                      <a:lnTo>
                        <a:pt x="207" y="140"/>
                      </a:lnTo>
                      <a:lnTo>
                        <a:pt x="214" y="182"/>
                      </a:lnTo>
                      <a:lnTo>
                        <a:pt x="217" y="214"/>
                      </a:lnTo>
                      <a:lnTo>
                        <a:pt x="214" y="241"/>
                      </a:lnTo>
                      <a:lnTo>
                        <a:pt x="203" y="268"/>
                      </a:lnTo>
                      <a:lnTo>
                        <a:pt x="184" y="283"/>
                      </a:lnTo>
                      <a:lnTo>
                        <a:pt x="146" y="294"/>
                      </a:lnTo>
                      <a:lnTo>
                        <a:pt x="102" y="297"/>
                      </a:lnTo>
                      <a:lnTo>
                        <a:pt x="57" y="297"/>
                      </a:lnTo>
                      <a:lnTo>
                        <a:pt x="34" y="29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309295" name="Line 47"/>
              <p:cNvSpPr>
                <a:spLocks noChangeShapeType="1"/>
              </p:cNvSpPr>
              <p:nvPr/>
            </p:nvSpPr>
            <p:spPr bwMode="auto">
              <a:xfrm flipH="1">
                <a:off x="1824" y="2592"/>
                <a:ext cx="624" cy="91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9296" name="AutoShape 48"/>
              <p:cNvSpPr>
                <a:spLocks noChangeArrowheads="1"/>
              </p:cNvSpPr>
              <p:nvPr/>
            </p:nvSpPr>
            <p:spPr bwMode="auto">
              <a:xfrm rot="-3344537">
                <a:off x="1632" y="3504"/>
                <a:ext cx="240" cy="144"/>
              </a:xfrm>
              <a:prstGeom prst="flowChartDelay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0" name="Group 49"/>
            <p:cNvGrpSpPr>
              <a:grpSpLocks/>
            </p:cNvGrpSpPr>
            <p:nvPr/>
          </p:nvGrpSpPr>
          <p:grpSpPr bwMode="auto">
            <a:xfrm>
              <a:off x="2838" y="3012"/>
              <a:ext cx="352" cy="262"/>
              <a:chOff x="4403" y="2554"/>
              <a:chExt cx="594" cy="422"/>
            </a:xfrm>
          </p:grpSpPr>
          <p:sp>
            <p:nvSpPr>
              <p:cNvPr id="309298" name="Freeform 50"/>
              <p:cNvSpPr>
                <a:spLocks/>
              </p:cNvSpPr>
              <p:nvPr/>
            </p:nvSpPr>
            <p:spPr bwMode="auto">
              <a:xfrm flipH="1">
                <a:off x="4840" y="2607"/>
                <a:ext cx="157" cy="178"/>
              </a:xfrm>
              <a:custGeom>
                <a:avLst/>
                <a:gdLst/>
                <a:ahLst/>
                <a:cxnLst>
                  <a:cxn ang="0">
                    <a:pos x="550" y="447"/>
                  </a:cxn>
                  <a:cxn ang="0">
                    <a:pos x="532" y="419"/>
                  </a:cxn>
                  <a:cxn ang="0">
                    <a:pos x="475" y="419"/>
                  </a:cxn>
                  <a:cxn ang="0">
                    <a:pos x="391" y="456"/>
                  </a:cxn>
                  <a:cxn ang="0">
                    <a:pos x="300" y="528"/>
                  </a:cxn>
                  <a:cxn ang="0">
                    <a:pos x="187" y="560"/>
                  </a:cxn>
                  <a:cxn ang="0">
                    <a:pos x="109" y="560"/>
                  </a:cxn>
                  <a:cxn ang="0">
                    <a:pos x="81" y="532"/>
                  </a:cxn>
                  <a:cxn ang="0">
                    <a:pos x="84" y="503"/>
                  </a:cxn>
                  <a:cxn ang="0">
                    <a:pos x="128" y="438"/>
                  </a:cxn>
                  <a:cxn ang="0">
                    <a:pos x="216" y="363"/>
                  </a:cxn>
                  <a:cxn ang="0">
                    <a:pos x="328" y="303"/>
                  </a:cxn>
                  <a:cxn ang="0">
                    <a:pos x="438" y="259"/>
                  </a:cxn>
                  <a:cxn ang="0">
                    <a:pos x="503" y="269"/>
                  </a:cxn>
                  <a:cxn ang="0">
                    <a:pos x="554" y="284"/>
                  </a:cxn>
                  <a:cxn ang="0">
                    <a:pos x="554" y="250"/>
                  </a:cxn>
                  <a:cxn ang="0">
                    <a:pos x="488" y="222"/>
                  </a:cxn>
                  <a:cxn ang="0">
                    <a:pos x="466" y="194"/>
                  </a:cxn>
                  <a:cxn ang="0">
                    <a:pos x="441" y="150"/>
                  </a:cxn>
                  <a:cxn ang="0">
                    <a:pos x="431" y="93"/>
                  </a:cxn>
                  <a:cxn ang="0">
                    <a:pos x="419" y="15"/>
                  </a:cxn>
                  <a:cxn ang="0">
                    <a:pos x="375" y="0"/>
                  </a:cxn>
                  <a:cxn ang="0">
                    <a:pos x="353" y="9"/>
                  </a:cxn>
                  <a:cxn ang="0">
                    <a:pos x="328" y="56"/>
                  </a:cxn>
                  <a:cxn ang="0">
                    <a:pos x="344" y="122"/>
                  </a:cxn>
                  <a:cxn ang="0">
                    <a:pos x="385" y="165"/>
                  </a:cxn>
                  <a:cxn ang="0">
                    <a:pos x="431" y="212"/>
                  </a:cxn>
                  <a:cxn ang="0">
                    <a:pos x="366" y="237"/>
                  </a:cxn>
                  <a:cxn ang="0">
                    <a:pos x="291" y="266"/>
                  </a:cxn>
                  <a:cxn ang="0">
                    <a:pos x="194" y="303"/>
                  </a:cxn>
                  <a:cxn ang="0">
                    <a:pos x="119" y="359"/>
                  </a:cxn>
                  <a:cxn ang="0">
                    <a:pos x="53" y="435"/>
                  </a:cxn>
                  <a:cxn ang="0">
                    <a:pos x="6" y="500"/>
                  </a:cxn>
                  <a:cxn ang="0">
                    <a:pos x="0" y="541"/>
                  </a:cxn>
                  <a:cxn ang="0">
                    <a:pos x="15" y="588"/>
                  </a:cxn>
                  <a:cxn ang="0">
                    <a:pos x="37" y="632"/>
                  </a:cxn>
                  <a:cxn ang="0">
                    <a:pos x="100" y="654"/>
                  </a:cxn>
                  <a:cxn ang="0">
                    <a:pos x="225" y="625"/>
                  </a:cxn>
                  <a:cxn ang="0">
                    <a:pos x="366" y="569"/>
                  </a:cxn>
                  <a:cxn ang="0">
                    <a:pos x="457" y="532"/>
                  </a:cxn>
                  <a:cxn ang="0">
                    <a:pos x="503" y="500"/>
                  </a:cxn>
                  <a:cxn ang="0">
                    <a:pos x="550" y="447"/>
                  </a:cxn>
                </a:cxnLst>
                <a:rect l="0" t="0" r="r" b="b"/>
                <a:pathLst>
                  <a:path w="554" h="654">
                    <a:moveTo>
                      <a:pt x="550" y="447"/>
                    </a:moveTo>
                    <a:lnTo>
                      <a:pt x="532" y="419"/>
                    </a:lnTo>
                    <a:lnTo>
                      <a:pt x="475" y="419"/>
                    </a:lnTo>
                    <a:lnTo>
                      <a:pt x="391" y="456"/>
                    </a:lnTo>
                    <a:lnTo>
                      <a:pt x="300" y="528"/>
                    </a:lnTo>
                    <a:lnTo>
                      <a:pt x="187" y="560"/>
                    </a:lnTo>
                    <a:lnTo>
                      <a:pt x="109" y="560"/>
                    </a:lnTo>
                    <a:lnTo>
                      <a:pt x="81" y="532"/>
                    </a:lnTo>
                    <a:lnTo>
                      <a:pt x="84" y="503"/>
                    </a:lnTo>
                    <a:lnTo>
                      <a:pt x="128" y="438"/>
                    </a:lnTo>
                    <a:lnTo>
                      <a:pt x="216" y="363"/>
                    </a:lnTo>
                    <a:lnTo>
                      <a:pt x="328" y="303"/>
                    </a:lnTo>
                    <a:lnTo>
                      <a:pt x="438" y="259"/>
                    </a:lnTo>
                    <a:lnTo>
                      <a:pt x="503" y="269"/>
                    </a:lnTo>
                    <a:lnTo>
                      <a:pt x="554" y="284"/>
                    </a:lnTo>
                    <a:lnTo>
                      <a:pt x="554" y="250"/>
                    </a:lnTo>
                    <a:lnTo>
                      <a:pt x="488" y="222"/>
                    </a:lnTo>
                    <a:lnTo>
                      <a:pt x="466" y="194"/>
                    </a:lnTo>
                    <a:lnTo>
                      <a:pt x="441" y="150"/>
                    </a:lnTo>
                    <a:lnTo>
                      <a:pt x="431" y="93"/>
                    </a:lnTo>
                    <a:lnTo>
                      <a:pt x="419" y="15"/>
                    </a:lnTo>
                    <a:lnTo>
                      <a:pt x="375" y="0"/>
                    </a:lnTo>
                    <a:lnTo>
                      <a:pt x="353" y="9"/>
                    </a:lnTo>
                    <a:lnTo>
                      <a:pt x="328" y="56"/>
                    </a:lnTo>
                    <a:lnTo>
                      <a:pt x="344" y="122"/>
                    </a:lnTo>
                    <a:lnTo>
                      <a:pt x="385" y="165"/>
                    </a:lnTo>
                    <a:lnTo>
                      <a:pt x="431" y="212"/>
                    </a:lnTo>
                    <a:lnTo>
                      <a:pt x="366" y="237"/>
                    </a:lnTo>
                    <a:lnTo>
                      <a:pt x="291" y="266"/>
                    </a:lnTo>
                    <a:lnTo>
                      <a:pt x="194" y="303"/>
                    </a:lnTo>
                    <a:lnTo>
                      <a:pt x="119" y="359"/>
                    </a:lnTo>
                    <a:lnTo>
                      <a:pt x="53" y="435"/>
                    </a:lnTo>
                    <a:lnTo>
                      <a:pt x="6" y="500"/>
                    </a:lnTo>
                    <a:lnTo>
                      <a:pt x="0" y="541"/>
                    </a:lnTo>
                    <a:lnTo>
                      <a:pt x="15" y="588"/>
                    </a:lnTo>
                    <a:lnTo>
                      <a:pt x="37" y="632"/>
                    </a:lnTo>
                    <a:lnTo>
                      <a:pt x="100" y="654"/>
                    </a:lnTo>
                    <a:lnTo>
                      <a:pt x="225" y="625"/>
                    </a:lnTo>
                    <a:lnTo>
                      <a:pt x="366" y="569"/>
                    </a:lnTo>
                    <a:lnTo>
                      <a:pt x="457" y="532"/>
                    </a:lnTo>
                    <a:lnTo>
                      <a:pt x="503" y="500"/>
                    </a:lnTo>
                    <a:lnTo>
                      <a:pt x="550" y="44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299" name="Freeform 51"/>
              <p:cNvSpPr>
                <a:spLocks/>
              </p:cNvSpPr>
              <p:nvPr/>
            </p:nvSpPr>
            <p:spPr bwMode="auto">
              <a:xfrm flipH="1">
                <a:off x="4755" y="2554"/>
                <a:ext cx="124" cy="135"/>
              </a:xfrm>
              <a:custGeom>
                <a:avLst/>
                <a:gdLst/>
                <a:ahLst/>
                <a:cxnLst>
                  <a:cxn ang="0">
                    <a:pos x="313" y="150"/>
                  </a:cxn>
                  <a:cxn ang="0">
                    <a:pos x="275" y="91"/>
                  </a:cxn>
                  <a:cxn ang="0">
                    <a:pos x="244" y="47"/>
                  </a:cxn>
                  <a:cxn ang="0">
                    <a:pos x="188" y="19"/>
                  </a:cxn>
                  <a:cxn ang="0">
                    <a:pos x="125" y="0"/>
                  </a:cxn>
                  <a:cxn ang="0">
                    <a:pos x="38" y="16"/>
                  </a:cxn>
                  <a:cxn ang="0">
                    <a:pos x="3" y="66"/>
                  </a:cxn>
                  <a:cxn ang="0">
                    <a:pos x="0" y="141"/>
                  </a:cxn>
                  <a:cxn ang="0">
                    <a:pos x="22" y="231"/>
                  </a:cxn>
                  <a:cxn ang="0">
                    <a:pos x="56" y="288"/>
                  </a:cxn>
                  <a:cxn ang="0">
                    <a:pos x="38" y="297"/>
                  </a:cxn>
                  <a:cxn ang="0">
                    <a:pos x="38" y="319"/>
                  </a:cxn>
                  <a:cxn ang="0">
                    <a:pos x="59" y="347"/>
                  </a:cxn>
                  <a:cxn ang="0">
                    <a:pos x="85" y="353"/>
                  </a:cxn>
                  <a:cxn ang="0">
                    <a:pos x="106" y="363"/>
                  </a:cxn>
                  <a:cxn ang="0">
                    <a:pos x="131" y="406"/>
                  </a:cxn>
                  <a:cxn ang="0">
                    <a:pos x="172" y="447"/>
                  </a:cxn>
                  <a:cxn ang="0">
                    <a:pos x="219" y="485"/>
                  </a:cxn>
                  <a:cxn ang="0">
                    <a:pos x="282" y="494"/>
                  </a:cxn>
                  <a:cxn ang="0">
                    <a:pos x="360" y="453"/>
                  </a:cxn>
                  <a:cxn ang="0">
                    <a:pos x="385" y="410"/>
                  </a:cxn>
                  <a:cxn ang="0">
                    <a:pos x="385" y="335"/>
                  </a:cxn>
                  <a:cxn ang="0">
                    <a:pos x="366" y="253"/>
                  </a:cxn>
                  <a:cxn ang="0">
                    <a:pos x="338" y="194"/>
                  </a:cxn>
                  <a:cxn ang="0">
                    <a:pos x="441" y="197"/>
                  </a:cxn>
                  <a:cxn ang="0">
                    <a:pos x="441" y="169"/>
                  </a:cxn>
                  <a:cxn ang="0">
                    <a:pos x="313" y="150"/>
                  </a:cxn>
                </a:cxnLst>
                <a:rect l="0" t="0" r="r" b="b"/>
                <a:pathLst>
                  <a:path w="441" h="494">
                    <a:moveTo>
                      <a:pt x="313" y="150"/>
                    </a:moveTo>
                    <a:lnTo>
                      <a:pt x="275" y="91"/>
                    </a:lnTo>
                    <a:lnTo>
                      <a:pt x="244" y="47"/>
                    </a:lnTo>
                    <a:lnTo>
                      <a:pt x="188" y="19"/>
                    </a:lnTo>
                    <a:lnTo>
                      <a:pt x="125" y="0"/>
                    </a:lnTo>
                    <a:lnTo>
                      <a:pt x="38" y="16"/>
                    </a:lnTo>
                    <a:lnTo>
                      <a:pt x="3" y="66"/>
                    </a:lnTo>
                    <a:lnTo>
                      <a:pt x="0" y="141"/>
                    </a:lnTo>
                    <a:lnTo>
                      <a:pt x="22" y="231"/>
                    </a:lnTo>
                    <a:lnTo>
                      <a:pt x="56" y="288"/>
                    </a:lnTo>
                    <a:lnTo>
                      <a:pt x="38" y="297"/>
                    </a:lnTo>
                    <a:lnTo>
                      <a:pt x="38" y="319"/>
                    </a:lnTo>
                    <a:lnTo>
                      <a:pt x="59" y="347"/>
                    </a:lnTo>
                    <a:lnTo>
                      <a:pt x="85" y="353"/>
                    </a:lnTo>
                    <a:lnTo>
                      <a:pt x="106" y="363"/>
                    </a:lnTo>
                    <a:lnTo>
                      <a:pt x="131" y="406"/>
                    </a:lnTo>
                    <a:lnTo>
                      <a:pt x="172" y="447"/>
                    </a:lnTo>
                    <a:lnTo>
                      <a:pt x="219" y="485"/>
                    </a:lnTo>
                    <a:lnTo>
                      <a:pt x="282" y="494"/>
                    </a:lnTo>
                    <a:lnTo>
                      <a:pt x="360" y="453"/>
                    </a:lnTo>
                    <a:lnTo>
                      <a:pt x="385" y="410"/>
                    </a:lnTo>
                    <a:lnTo>
                      <a:pt x="385" y="335"/>
                    </a:lnTo>
                    <a:lnTo>
                      <a:pt x="366" y="253"/>
                    </a:lnTo>
                    <a:lnTo>
                      <a:pt x="338" y="194"/>
                    </a:lnTo>
                    <a:lnTo>
                      <a:pt x="441" y="197"/>
                    </a:lnTo>
                    <a:lnTo>
                      <a:pt x="441" y="169"/>
                    </a:lnTo>
                    <a:lnTo>
                      <a:pt x="313" y="15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300" name="Freeform 52"/>
              <p:cNvSpPr>
                <a:spLocks/>
              </p:cNvSpPr>
              <p:nvPr/>
            </p:nvSpPr>
            <p:spPr bwMode="auto">
              <a:xfrm flipH="1">
                <a:off x="4592" y="2690"/>
                <a:ext cx="259" cy="205"/>
              </a:xfrm>
              <a:custGeom>
                <a:avLst/>
                <a:gdLst/>
                <a:ahLst/>
                <a:cxnLst>
                  <a:cxn ang="0">
                    <a:pos x="259" y="25"/>
                  </a:cxn>
                  <a:cxn ang="0">
                    <a:pos x="178" y="0"/>
                  </a:cxn>
                  <a:cxn ang="0">
                    <a:pos x="84" y="6"/>
                  </a:cxn>
                  <a:cxn ang="0">
                    <a:pos x="18" y="37"/>
                  </a:cxn>
                  <a:cxn ang="0">
                    <a:pos x="0" y="112"/>
                  </a:cxn>
                  <a:cxn ang="0">
                    <a:pos x="34" y="244"/>
                  </a:cxn>
                  <a:cxn ang="0">
                    <a:pos x="118" y="338"/>
                  </a:cxn>
                  <a:cxn ang="0">
                    <a:pos x="222" y="419"/>
                  </a:cxn>
                  <a:cxn ang="0">
                    <a:pos x="422" y="475"/>
                  </a:cxn>
                  <a:cxn ang="0">
                    <a:pos x="562" y="554"/>
                  </a:cxn>
                  <a:cxn ang="0">
                    <a:pos x="609" y="600"/>
                  </a:cxn>
                  <a:cxn ang="0">
                    <a:pos x="619" y="616"/>
                  </a:cxn>
                  <a:cxn ang="0">
                    <a:pos x="694" y="704"/>
                  </a:cxn>
                  <a:cxn ang="0">
                    <a:pos x="709" y="704"/>
                  </a:cxn>
                  <a:cxn ang="0">
                    <a:pos x="822" y="748"/>
                  </a:cxn>
                  <a:cxn ang="0">
                    <a:pos x="872" y="748"/>
                  </a:cxn>
                  <a:cxn ang="0">
                    <a:pos x="900" y="710"/>
                  </a:cxn>
                  <a:cxn ang="0">
                    <a:pos x="916" y="657"/>
                  </a:cxn>
                  <a:cxn ang="0">
                    <a:pos x="916" y="569"/>
                  </a:cxn>
                  <a:cxn ang="0">
                    <a:pos x="872" y="497"/>
                  </a:cxn>
                  <a:cxn ang="0">
                    <a:pos x="806" y="428"/>
                  </a:cxn>
                  <a:cxn ang="0">
                    <a:pos x="690" y="372"/>
                  </a:cxn>
                  <a:cxn ang="0">
                    <a:pos x="587" y="334"/>
                  </a:cxn>
                  <a:cxn ang="0">
                    <a:pos x="478" y="278"/>
                  </a:cxn>
                  <a:cxn ang="0">
                    <a:pos x="393" y="206"/>
                  </a:cxn>
                  <a:cxn ang="0">
                    <a:pos x="375" y="147"/>
                  </a:cxn>
                  <a:cxn ang="0">
                    <a:pos x="318" y="100"/>
                  </a:cxn>
                  <a:cxn ang="0">
                    <a:pos x="281" y="56"/>
                  </a:cxn>
                  <a:cxn ang="0">
                    <a:pos x="259" y="25"/>
                  </a:cxn>
                </a:cxnLst>
                <a:rect l="0" t="0" r="r" b="b"/>
                <a:pathLst>
                  <a:path w="916" h="748">
                    <a:moveTo>
                      <a:pt x="259" y="25"/>
                    </a:moveTo>
                    <a:lnTo>
                      <a:pt x="178" y="0"/>
                    </a:lnTo>
                    <a:lnTo>
                      <a:pt x="84" y="6"/>
                    </a:lnTo>
                    <a:lnTo>
                      <a:pt x="18" y="37"/>
                    </a:lnTo>
                    <a:lnTo>
                      <a:pt x="0" y="112"/>
                    </a:lnTo>
                    <a:lnTo>
                      <a:pt x="34" y="244"/>
                    </a:lnTo>
                    <a:lnTo>
                      <a:pt x="118" y="338"/>
                    </a:lnTo>
                    <a:lnTo>
                      <a:pt x="222" y="419"/>
                    </a:lnTo>
                    <a:lnTo>
                      <a:pt x="422" y="475"/>
                    </a:lnTo>
                    <a:lnTo>
                      <a:pt x="562" y="554"/>
                    </a:lnTo>
                    <a:lnTo>
                      <a:pt x="609" y="600"/>
                    </a:lnTo>
                    <a:lnTo>
                      <a:pt x="619" y="616"/>
                    </a:lnTo>
                    <a:lnTo>
                      <a:pt x="694" y="704"/>
                    </a:lnTo>
                    <a:lnTo>
                      <a:pt x="709" y="704"/>
                    </a:lnTo>
                    <a:lnTo>
                      <a:pt x="822" y="748"/>
                    </a:lnTo>
                    <a:lnTo>
                      <a:pt x="872" y="748"/>
                    </a:lnTo>
                    <a:lnTo>
                      <a:pt x="900" y="710"/>
                    </a:lnTo>
                    <a:lnTo>
                      <a:pt x="916" y="657"/>
                    </a:lnTo>
                    <a:lnTo>
                      <a:pt x="916" y="569"/>
                    </a:lnTo>
                    <a:lnTo>
                      <a:pt x="872" y="497"/>
                    </a:lnTo>
                    <a:lnTo>
                      <a:pt x="806" y="428"/>
                    </a:lnTo>
                    <a:lnTo>
                      <a:pt x="690" y="372"/>
                    </a:lnTo>
                    <a:lnTo>
                      <a:pt x="587" y="334"/>
                    </a:lnTo>
                    <a:lnTo>
                      <a:pt x="478" y="278"/>
                    </a:lnTo>
                    <a:lnTo>
                      <a:pt x="393" y="206"/>
                    </a:lnTo>
                    <a:lnTo>
                      <a:pt x="375" y="147"/>
                    </a:lnTo>
                    <a:lnTo>
                      <a:pt x="318" y="100"/>
                    </a:lnTo>
                    <a:lnTo>
                      <a:pt x="281" y="56"/>
                    </a:lnTo>
                    <a:lnTo>
                      <a:pt x="259" y="2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1" name="Group 53"/>
              <p:cNvGrpSpPr>
                <a:grpSpLocks/>
              </p:cNvGrpSpPr>
              <p:nvPr/>
            </p:nvGrpSpPr>
            <p:grpSpPr bwMode="auto">
              <a:xfrm rot="3729379" flipH="1">
                <a:off x="4377" y="2737"/>
                <a:ext cx="265" cy="213"/>
                <a:chOff x="3625" y="1394"/>
                <a:chExt cx="417" cy="399"/>
              </a:xfrm>
            </p:grpSpPr>
            <p:sp>
              <p:nvSpPr>
                <p:cNvPr id="309302" name="Freeform 54"/>
                <p:cNvSpPr>
                  <a:spLocks/>
                </p:cNvSpPr>
                <p:nvPr/>
              </p:nvSpPr>
              <p:spPr bwMode="auto">
                <a:xfrm>
                  <a:off x="3754" y="1412"/>
                  <a:ext cx="288" cy="370"/>
                </a:xfrm>
                <a:custGeom>
                  <a:avLst/>
                  <a:gdLst/>
                  <a:ahLst/>
                  <a:cxnLst>
                    <a:cxn ang="0">
                      <a:pos x="38" y="0"/>
                    </a:cxn>
                    <a:cxn ang="0">
                      <a:pos x="88" y="13"/>
                    </a:cxn>
                    <a:cxn ang="0">
                      <a:pos x="127" y="27"/>
                    </a:cxn>
                    <a:cxn ang="0">
                      <a:pos x="157" y="45"/>
                    </a:cxn>
                    <a:cxn ang="0">
                      <a:pos x="183" y="66"/>
                    </a:cxn>
                    <a:cxn ang="0">
                      <a:pos x="204" y="88"/>
                    </a:cxn>
                    <a:cxn ang="0">
                      <a:pos x="213" y="105"/>
                    </a:cxn>
                    <a:cxn ang="0">
                      <a:pos x="216" y="116"/>
                    </a:cxn>
                    <a:cxn ang="0">
                      <a:pos x="216" y="131"/>
                    </a:cxn>
                    <a:cxn ang="0">
                      <a:pos x="209" y="143"/>
                    </a:cxn>
                    <a:cxn ang="0">
                      <a:pos x="200" y="155"/>
                    </a:cxn>
                    <a:cxn ang="0">
                      <a:pos x="181" y="175"/>
                    </a:cxn>
                    <a:cxn ang="0">
                      <a:pos x="163" y="202"/>
                    </a:cxn>
                    <a:cxn ang="0">
                      <a:pos x="154" y="225"/>
                    </a:cxn>
                    <a:cxn ang="0">
                      <a:pos x="148" y="246"/>
                    </a:cxn>
                    <a:cxn ang="0">
                      <a:pos x="147" y="267"/>
                    </a:cxn>
                    <a:cxn ang="0">
                      <a:pos x="152" y="284"/>
                    </a:cxn>
                    <a:cxn ang="0">
                      <a:pos x="161" y="299"/>
                    </a:cxn>
                    <a:cxn ang="0">
                      <a:pos x="174" y="311"/>
                    </a:cxn>
                    <a:cxn ang="0">
                      <a:pos x="197" y="317"/>
                    </a:cxn>
                    <a:cxn ang="0">
                      <a:pos x="233" y="322"/>
                    </a:cxn>
                    <a:cxn ang="0">
                      <a:pos x="265" y="327"/>
                    </a:cxn>
                    <a:cxn ang="0">
                      <a:pos x="284" y="338"/>
                    </a:cxn>
                    <a:cxn ang="0">
                      <a:pos x="288" y="347"/>
                    </a:cxn>
                    <a:cxn ang="0">
                      <a:pos x="281" y="356"/>
                    </a:cxn>
                    <a:cxn ang="0">
                      <a:pos x="269" y="363"/>
                    </a:cxn>
                    <a:cxn ang="0">
                      <a:pos x="250" y="370"/>
                    </a:cxn>
                    <a:cxn ang="0">
                      <a:pos x="238" y="366"/>
                    </a:cxn>
                    <a:cxn ang="0">
                      <a:pos x="225" y="357"/>
                    </a:cxn>
                    <a:cxn ang="0">
                      <a:pos x="202" y="342"/>
                    </a:cxn>
                    <a:cxn ang="0">
                      <a:pos x="168" y="332"/>
                    </a:cxn>
                    <a:cxn ang="0">
                      <a:pos x="140" y="331"/>
                    </a:cxn>
                    <a:cxn ang="0">
                      <a:pos x="122" y="330"/>
                    </a:cxn>
                    <a:cxn ang="0">
                      <a:pos x="111" y="320"/>
                    </a:cxn>
                    <a:cxn ang="0">
                      <a:pos x="109" y="309"/>
                    </a:cxn>
                    <a:cxn ang="0">
                      <a:pos x="109" y="297"/>
                    </a:cxn>
                    <a:cxn ang="0">
                      <a:pos x="113" y="277"/>
                    </a:cxn>
                    <a:cxn ang="0">
                      <a:pos x="124" y="250"/>
                    </a:cxn>
                    <a:cxn ang="0">
                      <a:pos x="133" y="209"/>
                    </a:cxn>
                    <a:cxn ang="0">
                      <a:pos x="140" y="177"/>
                    </a:cxn>
                    <a:cxn ang="0">
                      <a:pos x="148" y="152"/>
                    </a:cxn>
                    <a:cxn ang="0">
                      <a:pos x="159" y="134"/>
                    </a:cxn>
                    <a:cxn ang="0">
                      <a:pos x="166" y="123"/>
                    </a:cxn>
                    <a:cxn ang="0">
                      <a:pos x="165" y="112"/>
                    </a:cxn>
                    <a:cxn ang="0">
                      <a:pos x="154" y="104"/>
                    </a:cxn>
                    <a:cxn ang="0">
                      <a:pos x="134" y="91"/>
                    </a:cxn>
                    <a:cxn ang="0">
                      <a:pos x="102" y="79"/>
                    </a:cxn>
                    <a:cxn ang="0">
                      <a:pos x="68" y="68"/>
                    </a:cxn>
                    <a:cxn ang="0">
                      <a:pos x="31" y="59"/>
                    </a:cxn>
                    <a:cxn ang="0">
                      <a:pos x="7" y="47"/>
                    </a:cxn>
                    <a:cxn ang="0">
                      <a:pos x="0" y="25"/>
                    </a:cxn>
                    <a:cxn ang="0">
                      <a:pos x="4" y="12"/>
                    </a:cxn>
                    <a:cxn ang="0">
                      <a:pos x="20" y="4"/>
                    </a:cxn>
                    <a:cxn ang="0">
                      <a:pos x="28" y="0"/>
                    </a:cxn>
                    <a:cxn ang="0">
                      <a:pos x="38" y="0"/>
                    </a:cxn>
                  </a:cxnLst>
                  <a:rect l="0" t="0" r="r" b="b"/>
                  <a:pathLst>
                    <a:path w="288" h="370">
                      <a:moveTo>
                        <a:pt x="38" y="0"/>
                      </a:moveTo>
                      <a:lnTo>
                        <a:pt x="88" y="13"/>
                      </a:lnTo>
                      <a:lnTo>
                        <a:pt x="127" y="27"/>
                      </a:lnTo>
                      <a:lnTo>
                        <a:pt x="157" y="45"/>
                      </a:lnTo>
                      <a:lnTo>
                        <a:pt x="183" y="66"/>
                      </a:lnTo>
                      <a:lnTo>
                        <a:pt x="204" y="88"/>
                      </a:lnTo>
                      <a:lnTo>
                        <a:pt x="213" y="105"/>
                      </a:lnTo>
                      <a:lnTo>
                        <a:pt x="216" y="116"/>
                      </a:lnTo>
                      <a:lnTo>
                        <a:pt x="216" y="131"/>
                      </a:lnTo>
                      <a:lnTo>
                        <a:pt x="209" y="143"/>
                      </a:lnTo>
                      <a:lnTo>
                        <a:pt x="200" y="155"/>
                      </a:lnTo>
                      <a:lnTo>
                        <a:pt x="181" y="175"/>
                      </a:lnTo>
                      <a:lnTo>
                        <a:pt x="163" y="202"/>
                      </a:lnTo>
                      <a:lnTo>
                        <a:pt x="154" y="225"/>
                      </a:lnTo>
                      <a:lnTo>
                        <a:pt x="148" y="246"/>
                      </a:lnTo>
                      <a:lnTo>
                        <a:pt x="147" y="267"/>
                      </a:lnTo>
                      <a:lnTo>
                        <a:pt x="152" y="284"/>
                      </a:lnTo>
                      <a:lnTo>
                        <a:pt x="161" y="299"/>
                      </a:lnTo>
                      <a:lnTo>
                        <a:pt x="174" y="311"/>
                      </a:lnTo>
                      <a:lnTo>
                        <a:pt x="197" y="317"/>
                      </a:lnTo>
                      <a:lnTo>
                        <a:pt x="233" y="322"/>
                      </a:lnTo>
                      <a:lnTo>
                        <a:pt x="265" y="327"/>
                      </a:lnTo>
                      <a:lnTo>
                        <a:pt x="284" y="338"/>
                      </a:lnTo>
                      <a:lnTo>
                        <a:pt x="288" y="347"/>
                      </a:lnTo>
                      <a:lnTo>
                        <a:pt x="281" y="356"/>
                      </a:lnTo>
                      <a:lnTo>
                        <a:pt x="269" y="363"/>
                      </a:lnTo>
                      <a:lnTo>
                        <a:pt x="250" y="370"/>
                      </a:lnTo>
                      <a:lnTo>
                        <a:pt x="238" y="366"/>
                      </a:lnTo>
                      <a:lnTo>
                        <a:pt x="225" y="357"/>
                      </a:lnTo>
                      <a:lnTo>
                        <a:pt x="202" y="342"/>
                      </a:lnTo>
                      <a:lnTo>
                        <a:pt x="168" y="332"/>
                      </a:lnTo>
                      <a:lnTo>
                        <a:pt x="140" y="331"/>
                      </a:lnTo>
                      <a:lnTo>
                        <a:pt x="122" y="330"/>
                      </a:lnTo>
                      <a:lnTo>
                        <a:pt x="111" y="320"/>
                      </a:lnTo>
                      <a:lnTo>
                        <a:pt x="109" y="309"/>
                      </a:lnTo>
                      <a:lnTo>
                        <a:pt x="109" y="297"/>
                      </a:lnTo>
                      <a:lnTo>
                        <a:pt x="113" y="277"/>
                      </a:lnTo>
                      <a:lnTo>
                        <a:pt x="124" y="250"/>
                      </a:lnTo>
                      <a:lnTo>
                        <a:pt x="133" y="209"/>
                      </a:lnTo>
                      <a:lnTo>
                        <a:pt x="140" y="177"/>
                      </a:lnTo>
                      <a:lnTo>
                        <a:pt x="148" y="152"/>
                      </a:lnTo>
                      <a:lnTo>
                        <a:pt x="159" y="134"/>
                      </a:lnTo>
                      <a:lnTo>
                        <a:pt x="166" y="123"/>
                      </a:lnTo>
                      <a:lnTo>
                        <a:pt x="165" y="112"/>
                      </a:lnTo>
                      <a:lnTo>
                        <a:pt x="154" y="104"/>
                      </a:lnTo>
                      <a:lnTo>
                        <a:pt x="134" y="91"/>
                      </a:lnTo>
                      <a:lnTo>
                        <a:pt x="102" y="79"/>
                      </a:lnTo>
                      <a:lnTo>
                        <a:pt x="68" y="68"/>
                      </a:lnTo>
                      <a:lnTo>
                        <a:pt x="31" y="59"/>
                      </a:lnTo>
                      <a:lnTo>
                        <a:pt x="7" y="47"/>
                      </a:lnTo>
                      <a:lnTo>
                        <a:pt x="0" y="25"/>
                      </a:lnTo>
                      <a:lnTo>
                        <a:pt x="4" y="12"/>
                      </a:lnTo>
                      <a:lnTo>
                        <a:pt x="20" y="4"/>
                      </a:lnTo>
                      <a:lnTo>
                        <a:pt x="28" y="0"/>
                      </a:lnTo>
                      <a:lnTo>
                        <a:pt x="3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9303" name="Freeform 55"/>
                <p:cNvSpPr>
                  <a:spLocks/>
                </p:cNvSpPr>
                <p:nvPr/>
              </p:nvSpPr>
              <p:spPr bwMode="auto">
                <a:xfrm>
                  <a:off x="3625" y="1394"/>
                  <a:ext cx="204" cy="399"/>
                </a:xfrm>
                <a:custGeom>
                  <a:avLst/>
                  <a:gdLst/>
                  <a:ahLst/>
                  <a:cxnLst>
                    <a:cxn ang="0">
                      <a:pos x="86" y="8"/>
                    </a:cxn>
                    <a:cxn ang="0">
                      <a:pos x="78" y="33"/>
                    </a:cxn>
                    <a:cxn ang="0">
                      <a:pos x="82" y="54"/>
                    </a:cxn>
                    <a:cxn ang="0">
                      <a:pos x="94" y="79"/>
                    </a:cxn>
                    <a:cxn ang="0">
                      <a:pos x="109" y="97"/>
                    </a:cxn>
                    <a:cxn ang="0">
                      <a:pos x="130" y="116"/>
                    </a:cxn>
                    <a:cxn ang="0">
                      <a:pos x="152" y="141"/>
                    </a:cxn>
                    <a:cxn ang="0">
                      <a:pos x="159" y="151"/>
                    </a:cxn>
                    <a:cxn ang="0">
                      <a:pos x="159" y="160"/>
                    </a:cxn>
                    <a:cxn ang="0">
                      <a:pos x="153" y="173"/>
                    </a:cxn>
                    <a:cxn ang="0">
                      <a:pos x="137" y="181"/>
                    </a:cxn>
                    <a:cxn ang="0">
                      <a:pos x="112" y="188"/>
                    </a:cxn>
                    <a:cxn ang="0">
                      <a:pos x="82" y="202"/>
                    </a:cxn>
                    <a:cxn ang="0">
                      <a:pos x="56" y="218"/>
                    </a:cxn>
                    <a:cxn ang="0">
                      <a:pos x="38" y="236"/>
                    </a:cxn>
                    <a:cxn ang="0">
                      <a:pos x="25" y="258"/>
                    </a:cxn>
                    <a:cxn ang="0">
                      <a:pos x="18" y="278"/>
                    </a:cxn>
                    <a:cxn ang="0">
                      <a:pos x="12" y="304"/>
                    </a:cxn>
                    <a:cxn ang="0">
                      <a:pos x="6" y="327"/>
                    </a:cxn>
                    <a:cxn ang="0">
                      <a:pos x="0" y="345"/>
                    </a:cxn>
                    <a:cxn ang="0">
                      <a:pos x="3" y="356"/>
                    </a:cxn>
                    <a:cxn ang="0">
                      <a:pos x="9" y="363"/>
                    </a:cxn>
                    <a:cxn ang="0">
                      <a:pos x="23" y="365"/>
                    </a:cxn>
                    <a:cxn ang="0">
                      <a:pos x="41" y="360"/>
                    </a:cxn>
                    <a:cxn ang="0">
                      <a:pos x="69" y="365"/>
                    </a:cxn>
                    <a:cxn ang="0">
                      <a:pos x="100" y="378"/>
                    </a:cxn>
                    <a:cxn ang="0">
                      <a:pos x="112" y="394"/>
                    </a:cxn>
                    <a:cxn ang="0">
                      <a:pos x="125" y="399"/>
                    </a:cxn>
                    <a:cxn ang="0">
                      <a:pos x="146" y="394"/>
                    </a:cxn>
                    <a:cxn ang="0">
                      <a:pos x="168" y="383"/>
                    </a:cxn>
                    <a:cxn ang="0">
                      <a:pos x="170" y="375"/>
                    </a:cxn>
                    <a:cxn ang="0">
                      <a:pos x="166" y="367"/>
                    </a:cxn>
                    <a:cxn ang="0">
                      <a:pos x="141" y="351"/>
                    </a:cxn>
                    <a:cxn ang="0">
                      <a:pos x="104" y="343"/>
                    </a:cxn>
                    <a:cxn ang="0">
                      <a:pos x="66" y="340"/>
                    </a:cxn>
                    <a:cxn ang="0">
                      <a:pos x="50" y="334"/>
                    </a:cxn>
                    <a:cxn ang="0">
                      <a:pos x="43" y="327"/>
                    </a:cxn>
                    <a:cxn ang="0">
                      <a:pos x="38" y="315"/>
                    </a:cxn>
                    <a:cxn ang="0">
                      <a:pos x="41" y="297"/>
                    </a:cxn>
                    <a:cxn ang="0">
                      <a:pos x="47" y="276"/>
                    </a:cxn>
                    <a:cxn ang="0">
                      <a:pos x="61" y="258"/>
                    </a:cxn>
                    <a:cxn ang="0">
                      <a:pos x="85" y="241"/>
                    </a:cxn>
                    <a:cxn ang="0">
                      <a:pos x="113" y="227"/>
                    </a:cxn>
                    <a:cxn ang="0">
                      <a:pos x="146" y="213"/>
                    </a:cxn>
                    <a:cxn ang="0">
                      <a:pos x="179" y="200"/>
                    </a:cxn>
                    <a:cxn ang="0">
                      <a:pos x="193" y="190"/>
                    </a:cxn>
                    <a:cxn ang="0">
                      <a:pos x="201" y="176"/>
                    </a:cxn>
                    <a:cxn ang="0">
                      <a:pos x="204" y="161"/>
                    </a:cxn>
                    <a:cxn ang="0">
                      <a:pos x="200" y="147"/>
                    </a:cxn>
                    <a:cxn ang="0">
                      <a:pos x="189" y="127"/>
                    </a:cxn>
                    <a:cxn ang="0">
                      <a:pos x="175" y="100"/>
                    </a:cxn>
                    <a:cxn ang="0">
                      <a:pos x="161" y="61"/>
                    </a:cxn>
                    <a:cxn ang="0">
                      <a:pos x="145" y="26"/>
                    </a:cxn>
                    <a:cxn ang="0">
                      <a:pos x="125" y="2"/>
                    </a:cxn>
                    <a:cxn ang="0">
                      <a:pos x="121" y="2"/>
                    </a:cxn>
                    <a:cxn ang="0">
                      <a:pos x="107" y="0"/>
                    </a:cxn>
                    <a:cxn ang="0">
                      <a:pos x="86" y="8"/>
                    </a:cxn>
                  </a:cxnLst>
                  <a:rect l="0" t="0" r="r" b="b"/>
                  <a:pathLst>
                    <a:path w="204" h="399">
                      <a:moveTo>
                        <a:pt x="86" y="8"/>
                      </a:moveTo>
                      <a:lnTo>
                        <a:pt x="78" y="33"/>
                      </a:lnTo>
                      <a:lnTo>
                        <a:pt x="82" y="54"/>
                      </a:lnTo>
                      <a:lnTo>
                        <a:pt x="94" y="79"/>
                      </a:lnTo>
                      <a:lnTo>
                        <a:pt x="109" y="97"/>
                      </a:lnTo>
                      <a:lnTo>
                        <a:pt x="130" y="116"/>
                      </a:lnTo>
                      <a:lnTo>
                        <a:pt x="152" y="141"/>
                      </a:lnTo>
                      <a:lnTo>
                        <a:pt x="159" y="151"/>
                      </a:lnTo>
                      <a:lnTo>
                        <a:pt x="159" y="160"/>
                      </a:lnTo>
                      <a:lnTo>
                        <a:pt x="153" y="173"/>
                      </a:lnTo>
                      <a:lnTo>
                        <a:pt x="137" y="181"/>
                      </a:lnTo>
                      <a:lnTo>
                        <a:pt x="112" y="188"/>
                      </a:lnTo>
                      <a:lnTo>
                        <a:pt x="82" y="202"/>
                      </a:lnTo>
                      <a:lnTo>
                        <a:pt x="56" y="218"/>
                      </a:lnTo>
                      <a:lnTo>
                        <a:pt x="38" y="236"/>
                      </a:lnTo>
                      <a:lnTo>
                        <a:pt x="25" y="258"/>
                      </a:lnTo>
                      <a:lnTo>
                        <a:pt x="18" y="278"/>
                      </a:lnTo>
                      <a:lnTo>
                        <a:pt x="12" y="304"/>
                      </a:lnTo>
                      <a:lnTo>
                        <a:pt x="6" y="327"/>
                      </a:lnTo>
                      <a:lnTo>
                        <a:pt x="0" y="345"/>
                      </a:lnTo>
                      <a:lnTo>
                        <a:pt x="3" y="356"/>
                      </a:lnTo>
                      <a:lnTo>
                        <a:pt x="9" y="363"/>
                      </a:lnTo>
                      <a:lnTo>
                        <a:pt x="23" y="365"/>
                      </a:lnTo>
                      <a:lnTo>
                        <a:pt x="41" y="360"/>
                      </a:lnTo>
                      <a:lnTo>
                        <a:pt x="69" y="365"/>
                      </a:lnTo>
                      <a:lnTo>
                        <a:pt x="100" y="378"/>
                      </a:lnTo>
                      <a:lnTo>
                        <a:pt x="112" y="394"/>
                      </a:lnTo>
                      <a:lnTo>
                        <a:pt x="125" y="399"/>
                      </a:lnTo>
                      <a:lnTo>
                        <a:pt x="146" y="394"/>
                      </a:lnTo>
                      <a:lnTo>
                        <a:pt x="168" y="383"/>
                      </a:lnTo>
                      <a:lnTo>
                        <a:pt x="170" y="375"/>
                      </a:lnTo>
                      <a:lnTo>
                        <a:pt x="166" y="367"/>
                      </a:lnTo>
                      <a:lnTo>
                        <a:pt x="141" y="351"/>
                      </a:lnTo>
                      <a:lnTo>
                        <a:pt x="104" y="343"/>
                      </a:lnTo>
                      <a:lnTo>
                        <a:pt x="66" y="340"/>
                      </a:lnTo>
                      <a:lnTo>
                        <a:pt x="50" y="334"/>
                      </a:lnTo>
                      <a:lnTo>
                        <a:pt x="43" y="327"/>
                      </a:lnTo>
                      <a:lnTo>
                        <a:pt x="38" y="315"/>
                      </a:lnTo>
                      <a:lnTo>
                        <a:pt x="41" y="297"/>
                      </a:lnTo>
                      <a:lnTo>
                        <a:pt x="47" y="276"/>
                      </a:lnTo>
                      <a:lnTo>
                        <a:pt x="61" y="258"/>
                      </a:lnTo>
                      <a:lnTo>
                        <a:pt x="85" y="241"/>
                      </a:lnTo>
                      <a:lnTo>
                        <a:pt x="113" y="227"/>
                      </a:lnTo>
                      <a:lnTo>
                        <a:pt x="146" y="213"/>
                      </a:lnTo>
                      <a:lnTo>
                        <a:pt x="179" y="200"/>
                      </a:lnTo>
                      <a:lnTo>
                        <a:pt x="193" y="190"/>
                      </a:lnTo>
                      <a:lnTo>
                        <a:pt x="201" y="176"/>
                      </a:lnTo>
                      <a:lnTo>
                        <a:pt x="204" y="161"/>
                      </a:lnTo>
                      <a:lnTo>
                        <a:pt x="200" y="147"/>
                      </a:lnTo>
                      <a:lnTo>
                        <a:pt x="189" y="127"/>
                      </a:lnTo>
                      <a:lnTo>
                        <a:pt x="175" y="100"/>
                      </a:lnTo>
                      <a:lnTo>
                        <a:pt x="161" y="61"/>
                      </a:lnTo>
                      <a:lnTo>
                        <a:pt x="145" y="26"/>
                      </a:lnTo>
                      <a:lnTo>
                        <a:pt x="125" y="2"/>
                      </a:lnTo>
                      <a:lnTo>
                        <a:pt x="121" y="2"/>
                      </a:lnTo>
                      <a:lnTo>
                        <a:pt x="107" y="0"/>
                      </a:lnTo>
                      <a:lnTo>
                        <a:pt x="86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  <p:grpSp>
          <p:nvGrpSpPr>
            <p:cNvPr id="12" name="Group 56"/>
            <p:cNvGrpSpPr>
              <a:grpSpLocks/>
            </p:cNvGrpSpPr>
            <p:nvPr/>
          </p:nvGrpSpPr>
          <p:grpSpPr bwMode="auto">
            <a:xfrm>
              <a:off x="2806" y="3258"/>
              <a:ext cx="300" cy="421"/>
              <a:chOff x="3478" y="2610"/>
              <a:chExt cx="412" cy="585"/>
            </a:xfrm>
          </p:grpSpPr>
          <p:sp>
            <p:nvSpPr>
              <p:cNvPr id="309305" name="Freeform 57"/>
              <p:cNvSpPr>
                <a:spLocks/>
              </p:cNvSpPr>
              <p:nvPr/>
            </p:nvSpPr>
            <p:spPr bwMode="auto">
              <a:xfrm rot="2516971">
                <a:off x="3670" y="2738"/>
                <a:ext cx="82" cy="98"/>
              </a:xfrm>
              <a:custGeom>
                <a:avLst/>
                <a:gdLst/>
                <a:ahLst/>
                <a:cxnLst>
                  <a:cxn ang="0">
                    <a:pos x="3" y="207"/>
                  </a:cxn>
                  <a:cxn ang="0">
                    <a:pos x="12" y="162"/>
                  </a:cxn>
                  <a:cxn ang="0">
                    <a:pos x="38" y="122"/>
                  </a:cxn>
                  <a:cxn ang="0">
                    <a:pos x="73" y="101"/>
                  </a:cxn>
                  <a:cxn ang="0">
                    <a:pos x="108" y="84"/>
                  </a:cxn>
                  <a:cxn ang="0">
                    <a:pos x="117" y="0"/>
                  </a:cxn>
                  <a:cxn ang="0">
                    <a:pos x="149" y="9"/>
                  </a:cxn>
                  <a:cxn ang="0">
                    <a:pos x="143" y="88"/>
                  </a:cxn>
                  <a:cxn ang="0">
                    <a:pos x="178" y="94"/>
                  </a:cxn>
                  <a:cxn ang="0">
                    <a:pos x="230" y="118"/>
                  </a:cxn>
                  <a:cxn ang="0">
                    <a:pos x="271" y="175"/>
                  </a:cxn>
                  <a:cxn ang="0">
                    <a:pos x="283" y="235"/>
                  </a:cxn>
                  <a:cxn ang="0">
                    <a:pos x="274" y="302"/>
                  </a:cxn>
                  <a:cxn ang="0">
                    <a:pos x="254" y="361"/>
                  </a:cxn>
                  <a:cxn ang="0">
                    <a:pos x="204" y="393"/>
                  </a:cxn>
                  <a:cxn ang="0">
                    <a:pos x="152" y="404"/>
                  </a:cxn>
                  <a:cxn ang="0">
                    <a:pos x="82" y="404"/>
                  </a:cxn>
                  <a:cxn ang="0">
                    <a:pos x="38" y="366"/>
                  </a:cxn>
                  <a:cxn ang="0">
                    <a:pos x="3" y="308"/>
                  </a:cxn>
                  <a:cxn ang="0">
                    <a:pos x="0" y="265"/>
                  </a:cxn>
                  <a:cxn ang="0">
                    <a:pos x="0" y="235"/>
                  </a:cxn>
                  <a:cxn ang="0">
                    <a:pos x="3" y="207"/>
                  </a:cxn>
                </a:cxnLst>
                <a:rect l="0" t="0" r="r" b="b"/>
                <a:pathLst>
                  <a:path w="283" h="404">
                    <a:moveTo>
                      <a:pt x="3" y="207"/>
                    </a:moveTo>
                    <a:lnTo>
                      <a:pt x="12" y="162"/>
                    </a:lnTo>
                    <a:lnTo>
                      <a:pt x="38" y="122"/>
                    </a:lnTo>
                    <a:lnTo>
                      <a:pt x="73" y="101"/>
                    </a:lnTo>
                    <a:lnTo>
                      <a:pt x="108" y="84"/>
                    </a:lnTo>
                    <a:lnTo>
                      <a:pt x="117" y="0"/>
                    </a:lnTo>
                    <a:lnTo>
                      <a:pt x="149" y="9"/>
                    </a:lnTo>
                    <a:lnTo>
                      <a:pt x="143" y="88"/>
                    </a:lnTo>
                    <a:lnTo>
                      <a:pt x="178" y="94"/>
                    </a:lnTo>
                    <a:lnTo>
                      <a:pt x="230" y="118"/>
                    </a:lnTo>
                    <a:lnTo>
                      <a:pt x="271" y="175"/>
                    </a:lnTo>
                    <a:lnTo>
                      <a:pt x="283" y="235"/>
                    </a:lnTo>
                    <a:lnTo>
                      <a:pt x="274" y="302"/>
                    </a:lnTo>
                    <a:lnTo>
                      <a:pt x="254" y="361"/>
                    </a:lnTo>
                    <a:lnTo>
                      <a:pt x="204" y="393"/>
                    </a:lnTo>
                    <a:lnTo>
                      <a:pt x="152" y="404"/>
                    </a:lnTo>
                    <a:lnTo>
                      <a:pt x="82" y="404"/>
                    </a:lnTo>
                    <a:lnTo>
                      <a:pt x="38" y="366"/>
                    </a:lnTo>
                    <a:lnTo>
                      <a:pt x="3" y="308"/>
                    </a:lnTo>
                    <a:lnTo>
                      <a:pt x="0" y="265"/>
                    </a:lnTo>
                    <a:lnTo>
                      <a:pt x="0" y="235"/>
                    </a:lnTo>
                    <a:lnTo>
                      <a:pt x="3" y="20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306" name="Freeform 58"/>
              <p:cNvSpPr>
                <a:spLocks/>
              </p:cNvSpPr>
              <p:nvPr/>
            </p:nvSpPr>
            <p:spPr bwMode="auto">
              <a:xfrm>
                <a:off x="3643" y="2836"/>
                <a:ext cx="103" cy="180"/>
              </a:xfrm>
              <a:custGeom>
                <a:avLst/>
                <a:gdLst/>
                <a:ahLst/>
                <a:cxnLst>
                  <a:cxn ang="0">
                    <a:pos x="133" y="12"/>
                  </a:cxn>
                  <a:cxn ang="0">
                    <a:pos x="174" y="0"/>
                  </a:cxn>
                  <a:cxn ang="0">
                    <a:pos x="221" y="7"/>
                  </a:cxn>
                  <a:cxn ang="0">
                    <a:pos x="279" y="48"/>
                  </a:cxn>
                  <a:cxn ang="0">
                    <a:pos x="325" y="130"/>
                  </a:cxn>
                  <a:cxn ang="0">
                    <a:pos x="348" y="210"/>
                  </a:cxn>
                  <a:cxn ang="0">
                    <a:pos x="357" y="304"/>
                  </a:cxn>
                  <a:cxn ang="0">
                    <a:pos x="348" y="405"/>
                  </a:cxn>
                  <a:cxn ang="0">
                    <a:pos x="305" y="535"/>
                  </a:cxn>
                  <a:cxn ang="0">
                    <a:pos x="290" y="543"/>
                  </a:cxn>
                  <a:cxn ang="0">
                    <a:pos x="226" y="651"/>
                  </a:cxn>
                  <a:cxn ang="0">
                    <a:pos x="194" y="714"/>
                  </a:cxn>
                  <a:cxn ang="0">
                    <a:pos x="142" y="736"/>
                  </a:cxn>
                  <a:cxn ang="0">
                    <a:pos x="64" y="738"/>
                  </a:cxn>
                  <a:cxn ang="0">
                    <a:pos x="3" y="714"/>
                  </a:cxn>
                  <a:cxn ang="0">
                    <a:pos x="0" y="666"/>
                  </a:cxn>
                  <a:cxn ang="0">
                    <a:pos x="26" y="601"/>
                  </a:cxn>
                  <a:cxn ang="0">
                    <a:pos x="43" y="562"/>
                  </a:cxn>
                  <a:cxn ang="0">
                    <a:pos x="70" y="519"/>
                  </a:cxn>
                  <a:cxn ang="0">
                    <a:pos x="87" y="475"/>
                  </a:cxn>
                  <a:cxn ang="0">
                    <a:pos x="96" y="405"/>
                  </a:cxn>
                  <a:cxn ang="0">
                    <a:pos x="78" y="326"/>
                  </a:cxn>
                  <a:cxn ang="0">
                    <a:pos x="61" y="260"/>
                  </a:cxn>
                  <a:cxn ang="0">
                    <a:pos x="46" y="210"/>
                  </a:cxn>
                  <a:cxn ang="0">
                    <a:pos x="46" y="128"/>
                  </a:cxn>
                  <a:cxn ang="0">
                    <a:pos x="55" y="92"/>
                  </a:cxn>
                  <a:cxn ang="0">
                    <a:pos x="78" y="43"/>
                  </a:cxn>
                  <a:cxn ang="0">
                    <a:pos x="131" y="12"/>
                  </a:cxn>
                  <a:cxn ang="0">
                    <a:pos x="131" y="14"/>
                  </a:cxn>
                  <a:cxn ang="0">
                    <a:pos x="133" y="12"/>
                  </a:cxn>
                </a:cxnLst>
                <a:rect l="0" t="0" r="r" b="b"/>
                <a:pathLst>
                  <a:path w="357" h="738">
                    <a:moveTo>
                      <a:pt x="133" y="12"/>
                    </a:moveTo>
                    <a:lnTo>
                      <a:pt x="174" y="0"/>
                    </a:lnTo>
                    <a:lnTo>
                      <a:pt x="221" y="7"/>
                    </a:lnTo>
                    <a:lnTo>
                      <a:pt x="279" y="48"/>
                    </a:lnTo>
                    <a:lnTo>
                      <a:pt x="325" y="130"/>
                    </a:lnTo>
                    <a:lnTo>
                      <a:pt x="348" y="210"/>
                    </a:lnTo>
                    <a:lnTo>
                      <a:pt x="357" y="304"/>
                    </a:lnTo>
                    <a:lnTo>
                      <a:pt x="348" y="405"/>
                    </a:lnTo>
                    <a:lnTo>
                      <a:pt x="305" y="535"/>
                    </a:lnTo>
                    <a:lnTo>
                      <a:pt x="290" y="543"/>
                    </a:lnTo>
                    <a:lnTo>
                      <a:pt x="226" y="651"/>
                    </a:lnTo>
                    <a:lnTo>
                      <a:pt x="194" y="714"/>
                    </a:lnTo>
                    <a:lnTo>
                      <a:pt x="142" y="736"/>
                    </a:lnTo>
                    <a:lnTo>
                      <a:pt x="64" y="738"/>
                    </a:lnTo>
                    <a:lnTo>
                      <a:pt x="3" y="714"/>
                    </a:lnTo>
                    <a:lnTo>
                      <a:pt x="0" y="666"/>
                    </a:lnTo>
                    <a:lnTo>
                      <a:pt x="26" y="601"/>
                    </a:lnTo>
                    <a:lnTo>
                      <a:pt x="43" y="562"/>
                    </a:lnTo>
                    <a:lnTo>
                      <a:pt x="70" y="519"/>
                    </a:lnTo>
                    <a:lnTo>
                      <a:pt x="87" y="475"/>
                    </a:lnTo>
                    <a:lnTo>
                      <a:pt x="96" y="405"/>
                    </a:lnTo>
                    <a:lnTo>
                      <a:pt x="78" y="326"/>
                    </a:lnTo>
                    <a:lnTo>
                      <a:pt x="61" y="260"/>
                    </a:lnTo>
                    <a:lnTo>
                      <a:pt x="46" y="210"/>
                    </a:lnTo>
                    <a:lnTo>
                      <a:pt x="46" y="128"/>
                    </a:lnTo>
                    <a:lnTo>
                      <a:pt x="55" y="92"/>
                    </a:lnTo>
                    <a:lnTo>
                      <a:pt x="78" y="43"/>
                    </a:lnTo>
                    <a:lnTo>
                      <a:pt x="131" y="12"/>
                    </a:lnTo>
                    <a:lnTo>
                      <a:pt x="131" y="14"/>
                    </a:lnTo>
                    <a:lnTo>
                      <a:pt x="133" y="1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307" name="Freeform 59"/>
              <p:cNvSpPr>
                <a:spLocks/>
              </p:cNvSpPr>
              <p:nvPr/>
            </p:nvSpPr>
            <p:spPr bwMode="auto">
              <a:xfrm rot="15761887">
                <a:off x="3482" y="2864"/>
                <a:ext cx="208" cy="215"/>
              </a:xfrm>
              <a:custGeom>
                <a:avLst/>
                <a:gdLst/>
                <a:ahLst/>
                <a:cxnLst>
                  <a:cxn ang="0">
                    <a:pos x="642" y="747"/>
                  </a:cxn>
                  <a:cxn ang="0">
                    <a:pos x="694" y="776"/>
                  </a:cxn>
                  <a:cxn ang="0">
                    <a:pos x="721" y="813"/>
                  </a:cxn>
                  <a:cxn ang="0">
                    <a:pos x="715" y="854"/>
                  </a:cxn>
                  <a:cxn ang="0">
                    <a:pos x="686" y="883"/>
                  </a:cxn>
                  <a:cxn ang="0">
                    <a:pos x="654" y="878"/>
                  </a:cxn>
                  <a:cxn ang="0">
                    <a:pos x="584" y="827"/>
                  </a:cxn>
                  <a:cxn ang="0">
                    <a:pos x="476" y="723"/>
                  </a:cxn>
                  <a:cxn ang="0">
                    <a:pos x="380" y="617"/>
                  </a:cxn>
                  <a:cxn ang="0">
                    <a:pos x="305" y="516"/>
                  </a:cxn>
                  <a:cxn ang="0">
                    <a:pos x="244" y="419"/>
                  </a:cxn>
                  <a:cxn ang="0">
                    <a:pos x="200" y="320"/>
                  </a:cxn>
                  <a:cxn ang="0">
                    <a:pos x="171" y="226"/>
                  </a:cxn>
                  <a:cxn ang="0">
                    <a:pos x="162" y="183"/>
                  </a:cxn>
                  <a:cxn ang="0">
                    <a:pos x="87" y="151"/>
                  </a:cxn>
                  <a:cxn ang="0">
                    <a:pos x="0" y="139"/>
                  </a:cxn>
                  <a:cxn ang="0">
                    <a:pos x="5" y="123"/>
                  </a:cxn>
                  <a:cxn ang="0">
                    <a:pos x="87" y="125"/>
                  </a:cxn>
                  <a:cxn ang="0">
                    <a:pos x="122" y="125"/>
                  </a:cxn>
                  <a:cxn ang="0">
                    <a:pos x="87" y="96"/>
                  </a:cxn>
                  <a:cxn ang="0">
                    <a:pos x="49" y="67"/>
                  </a:cxn>
                  <a:cxn ang="0">
                    <a:pos x="26" y="57"/>
                  </a:cxn>
                  <a:cxn ang="0">
                    <a:pos x="43" y="38"/>
                  </a:cxn>
                  <a:cxn ang="0">
                    <a:pos x="75" y="67"/>
                  </a:cxn>
                  <a:cxn ang="0">
                    <a:pos x="145" y="89"/>
                  </a:cxn>
                  <a:cxn ang="0">
                    <a:pos x="145" y="50"/>
                  </a:cxn>
                  <a:cxn ang="0">
                    <a:pos x="127" y="14"/>
                  </a:cxn>
                  <a:cxn ang="0">
                    <a:pos x="127" y="0"/>
                  </a:cxn>
                  <a:cxn ang="0">
                    <a:pos x="145" y="0"/>
                  </a:cxn>
                  <a:cxn ang="0">
                    <a:pos x="174" y="50"/>
                  </a:cxn>
                  <a:cxn ang="0">
                    <a:pos x="200" y="89"/>
                  </a:cxn>
                  <a:cxn ang="0">
                    <a:pos x="226" y="50"/>
                  </a:cxn>
                  <a:cxn ang="0">
                    <a:pos x="232" y="2"/>
                  </a:cxn>
                  <a:cxn ang="0">
                    <a:pos x="258" y="2"/>
                  </a:cxn>
                  <a:cxn ang="0">
                    <a:pos x="250" y="89"/>
                  </a:cxn>
                  <a:cxn ang="0">
                    <a:pos x="200" y="159"/>
                  </a:cxn>
                  <a:cxn ang="0">
                    <a:pos x="209" y="248"/>
                  </a:cxn>
                  <a:cxn ang="0">
                    <a:pos x="252" y="347"/>
                  </a:cxn>
                  <a:cxn ang="0">
                    <a:pos x="319" y="443"/>
                  </a:cxn>
                  <a:cxn ang="0">
                    <a:pos x="407" y="557"/>
                  </a:cxn>
                  <a:cxn ang="0">
                    <a:pos x="488" y="644"/>
                  </a:cxn>
                  <a:cxn ang="0">
                    <a:pos x="581" y="716"/>
                  </a:cxn>
                  <a:cxn ang="0">
                    <a:pos x="642" y="747"/>
                  </a:cxn>
                </a:cxnLst>
                <a:rect l="0" t="0" r="r" b="b"/>
                <a:pathLst>
                  <a:path w="721" h="883">
                    <a:moveTo>
                      <a:pt x="642" y="747"/>
                    </a:moveTo>
                    <a:lnTo>
                      <a:pt x="694" y="776"/>
                    </a:lnTo>
                    <a:lnTo>
                      <a:pt x="721" y="813"/>
                    </a:lnTo>
                    <a:lnTo>
                      <a:pt x="715" y="854"/>
                    </a:lnTo>
                    <a:lnTo>
                      <a:pt x="686" y="883"/>
                    </a:lnTo>
                    <a:lnTo>
                      <a:pt x="654" y="878"/>
                    </a:lnTo>
                    <a:lnTo>
                      <a:pt x="584" y="827"/>
                    </a:lnTo>
                    <a:lnTo>
                      <a:pt x="476" y="723"/>
                    </a:lnTo>
                    <a:lnTo>
                      <a:pt x="380" y="617"/>
                    </a:lnTo>
                    <a:lnTo>
                      <a:pt x="305" y="516"/>
                    </a:lnTo>
                    <a:lnTo>
                      <a:pt x="244" y="419"/>
                    </a:lnTo>
                    <a:lnTo>
                      <a:pt x="200" y="320"/>
                    </a:lnTo>
                    <a:lnTo>
                      <a:pt x="171" y="226"/>
                    </a:lnTo>
                    <a:lnTo>
                      <a:pt x="162" y="183"/>
                    </a:lnTo>
                    <a:lnTo>
                      <a:pt x="87" y="151"/>
                    </a:lnTo>
                    <a:lnTo>
                      <a:pt x="0" y="139"/>
                    </a:lnTo>
                    <a:lnTo>
                      <a:pt x="5" y="123"/>
                    </a:lnTo>
                    <a:lnTo>
                      <a:pt x="87" y="125"/>
                    </a:lnTo>
                    <a:lnTo>
                      <a:pt x="122" y="125"/>
                    </a:lnTo>
                    <a:lnTo>
                      <a:pt x="87" y="96"/>
                    </a:lnTo>
                    <a:lnTo>
                      <a:pt x="49" y="67"/>
                    </a:lnTo>
                    <a:lnTo>
                      <a:pt x="26" y="57"/>
                    </a:lnTo>
                    <a:lnTo>
                      <a:pt x="43" y="38"/>
                    </a:lnTo>
                    <a:lnTo>
                      <a:pt x="75" y="67"/>
                    </a:lnTo>
                    <a:lnTo>
                      <a:pt x="145" y="89"/>
                    </a:lnTo>
                    <a:lnTo>
                      <a:pt x="145" y="50"/>
                    </a:lnTo>
                    <a:lnTo>
                      <a:pt x="127" y="14"/>
                    </a:lnTo>
                    <a:lnTo>
                      <a:pt x="127" y="0"/>
                    </a:lnTo>
                    <a:lnTo>
                      <a:pt x="145" y="0"/>
                    </a:lnTo>
                    <a:lnTo>
                      <a:pt x="174" y="50"/>
                    </a:lnTo>
                    <a:lnTo>
                      <a:pt x="200" y="89"/>
                    </a:lnTo>
                    <a:lnTo>
                      <a:pt x="226" y="50"/>
                    </a:lnTo>
                    <a:lnTo>
                      <a:pt x="232" y="2"/>
                    </a:lnTo>
                    <a:lnTo>
                      <a:pt x="258" y="2"/>
                    </a:lnTo>
                    <a:lnTo>
                      <a:pt x="250" y="89"/>
                    </a:lnTo>
                    <a:lnTo>
                      <a:pt x="200" y="159"/>
                    </a:lnTo>
                    <a:lnTo>
                      <a:pt x="209" y="248"/>
                    </a:lnTo>
                    <a:lnTo>
                      <a:pt x="252" y="347"/>
                    </a:lnTo>
                    <a:lnTo>
                      <a:pt x="319" y="443"/>
                    </a:lnTo>
                    <a:lnTo>
                      <a:pt x="407" y="557"/>
                    </a:lnTo>
                    <a:lnTo>
                      <a:pt x="488" y="644"/>
                    </a:lnTo>
                    <a:lnTo>
                      <a:pt x="581" y="716"/>
                    </a:lnTo>
                    <a:lnTo>
                      <a:pt x="642" y="74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308" name="Freeform 60"/>
              <p:cNvSpPr>
                <a:spLocks/>
              </p:cNvSpPr>
              <p:nvPr/>
            </p:nvSpPr>
            <p:spPr bwMode="auto">
              <a:xfrm rot="819339">
                <a:off x="3736" y="2610"/>
                <a:ext cx="154" cy="279"/>
              </a:xfrm>
              <a:custGeom>
                <a:avLst/>
                <a:gdLst/>
                <a:ahLst/>
                <a:cxnLst>
                  <a:cxn ang="0">
                    <a:pos x="26" y="1058"/>
                  </a:cxn>
                  <a:cxn ang="0">
                    <a:pos x="79" y="990"/>
                  </a:cxn>
                  <a:cxn ang="0">
                    <a:pos x="163" y="882"/>
                  </a:cxn>
                  <a:cxn ang="0">
                    <a:pos x="201" y="780"/>
                  </a:cxn>
                  <a:cxn ang="0">
                    <a:pos x="250" y="613"/>
                  </a:cxn>
                  <a:cxn ang="0">
                    <a:pos x="294" y="469"/>
                  </a:cxn>
                  <a:cxn ang="0">
                    <a:pos x="312" y="345"/>
                  </a:cxn>
                  <a:cxn ang="0">
                    <a:pos x="341" y="203"/>
                  </a:cxn>
                  <a:cxn ang="0">
                    <a:pos x="332" y="145"/>
                  </a:cxn>
                  <a:cxn ang="0">
                    <a:pos x="280" y="99"/>
                  </a:cxn>
                  <a:cxn ang="0">
                    <a:pos x="250" y="50"/>
                  </a:cxn>
                  <a:cxn ang="0">
                    <a:pos x="271" y="29"/>
                  </a:cxn>
                  <a:cxn ang="0">
                    <a:pos x="294" y="70"/>
                  </a:cxn>
                  <a:cxn ang="0">
                    <a:pos x="332" y="92"/>
                  </a:cxn>
                  <a:cxn ang="0">
                    <a:pos x="332" y="58"/>
                  </a:cxn>
                  <a:cxn ang="0">
                    <a:pos x="332" y="0"/>
                  </a:cxn>
                  <a:cxn ang="0">
                    <a:pos x="349" y="0"/>
                  </a:cxn>
                  <a:cxn ang="0">
                    <a:pos x="364" y="58"/>
                  </a:cxn>
                  <a:cxn ang="0">
                    <a:pos x="376" y="87"/>
                  </a:cxn>
                  <a:cxn ang="0">
                    <a:pos x="419" y="43"/>
                  </a:cxn>
                  <a:cxn ang="0">
                    <a:pos x="437" y="0"/>
                  </a:cxn>
                  <a:cxn ang="0">
                    <a:pos x="463" y="19"/>
                  </a:cxn>
                  <a:cxn ang="0">
                    <a:pos x="437" y="65"/>
                  </a:cxn>
                  <a:cxn ang="0">
                    <a:pos x="411" y="108"/>
                  </a:cxn>
                  <a:cxn ang="0">
                    <a:pos x="486" y="94"/>
                  </a:cxn>
                  <a:cxn ang="0">
                    <a:pos x="524" y="72"/>
                  </a:cxn>
                  <a:cxn ang="0">
                    <a:pos x="533" y="87"/>
                  </a:cxn>
                  <a:cxn ang="0">
                    <a:pos x="495" y="113"/>
                  </a:cxn>
                  <a:cxn ang="0">
                    <a:pos x="451" y="128"/>
                  </a:cxn>
                  <a:cxn ang="0">
                    <a:pos x="408" y="159"/>
                  </a:cxn>
                  <a:cxn ang="0">
                    <a:pos x="382" y="215"/>
                  </a:cxn>
                  <a:cxn ang="0">
                    <a:pos x="355" y="311"/>
                  </a:cxn>
                  <a:cxn ang="0">
                    <a:pos x="329" y="464"/>
                  </a:cxn>
                  <a:cxn ang="0">
                    <a:pos x="303" y="587"/>
                  </a:cxn>
                  <a:cxn ang="0">
                    <a:pos x="271" y="703"/>
                  </a:cxn>
                  <a:cxn ang="0">
                    <a:pos x="233" y="831"/>
                  </a:cxn>
                  <a:cxn ang="0">
                    <a:pos x="189" y="947"/>
                  </a:cxn>
                  <a:cxn ang="0">
                    <a:pos x="128" y="1044"/>
                  </a:cxn>
                  <a:cxn ang="0">
                    <a:pos x="67" y="1114"/>
                  </a:cxn>
                  <a:cxn ang="0">
                    <a:pos x="23" y="1143"/>
                  </a:cxn>
                  <a:cxn ang="0">
                    <a:pos x="6" y="1128"/>
                  </a:cxn>
                  <a:cxn ang="0">
                    <a:pos x="0" y="1099"/>
                  </a:cxn>
                  <a:cxn ang="0">
                    <a:pos x="26" y="1058"/>
                  </a:cxn>
                </a:cxnLst>
                <a:rect l="0" t="0" r="r" b="b"/>
                <a:pathLst>
                  <a:path w="533" h="1143">
                    <a:moveTo>
                      <a:pt x="26" y="1058"/>
                    </a:moveTo>
                    <a:lnTo>
                      <a:pt x="79" y="990"/>
                    </a:lnTo>
                    <a:lnTo>
                      <a:pt x="163" y="882"/>
                    </a:lnTo>
                    <a:lnTo>
                      <a:pt x="201" y="780"/>
                    </a:lnTo>
                    <a:lnTo>
                      <a:pt x="250" y="613"/>
                    </a:lnTo>
                    <a:lnTo>
                      <a:pt x="294" y="469"/>
                    </a:lnTo>
                    <a:lnTo>
                      <a:pt x="312" y="345"/>
                    </a:lnTo>
                    <a:lnTo>
                      <a:pt x="341" y="203"/>
                    </a:lnTo>
                    <a:lnTo>
                      <a:pt x="332" y="145"/>
                    </a:lnTo>
                    <a:lnTo>
                      <a:pt x="280" y="99"/>
                    </a:lnTo>
                    <a:lnTo>
                      <a:pt x="250" y="50"/>
                    </a:lnTo>
                    <a:lnTo>
                      <a:pt x="271" y="29"/>
                    </a:lnTo>
                    <a:lnTo>
                      <a:pt x="294" y="70"/>
                    </a:lnTo>
                    <a:lnTo>
                      <a:pt x="332" y="92"/>
                    </a:lnTo>
                    <a:lnTo>
                      <a:pt x="332" y="58"/>
                    </a:lnTo>
                    <a:lnTo>
                      <a:pt x="332" y="0"/>
                    </a:lnTo>
                    <a:lnTo>
                      <a:pt x="349" y="0"/>
                    </a:lnTo>
                    <a:lnTo>
                      <a:pt x="364" y="58"/>
                    </a:lnTo>
                    <a:lnTo>
                      <a:pt x="376" y="87"/>
                    </a:lnTo>
                    <a:lnTo>
                      <a:pt x="419" y="43"/>
                    </a:lnTo>
                    <a:lnTo>
                      <a:pt x="437" y="0"/>
                    </a:lnTo>
                    <a:lnTo>
                      <a:pt x="463" y="19"/>
                    </a:lnTo>
                    <a:lnTo>
                      <a:pt x="437" y="65"/>
                    </a:lnTo>
                    <a:lnTo>
                      <a:pt x="411" y="108"/>
                    </a:lnTo>
                    <a:lnTo>
                      <a:pt x="486" y="94"/>
                    </a:lnTo>
                    <a:lnTo>
                      <a:pt x="524" y="72"/>
                    </a:lnTo>
                    <a:lnTo>
                      <a:pt x="533" y="87"/>
                    </a:lnTo>
                    <a:lnTo>
                      <a:pt x="495" y="113"/>
                    </a:lnTo>
                    <a:lnTo>
                      <a:pt x="451" y="128"/>
                    </a:lnTo>
                    <a:lnTo>
                      <a:pt x="408" y="159"/>
                    </a:lnTo>
                    <a:lnTo>
                      <a:pt x="382" y="215"/>
                    </a:lnTo>
                    <a:lnTo>
                      <a:pt x="355" y="311"/>
                    </a:lnTo>
                    <a:lnTo>
                      <a:pt x="329" y="464"/>
                    </a:lnTo>
                    <a:lnTo>
                      <a:pt x="303" y="587"/>
                    </a:lnTo>
                    <a:lnTo>
                      <a:pt x="271" y="703"/>
                    </a:lnTo>
                    <a:lnTo>
                      <a:pt x="233" y="831"/>
                    </a:lnTo>
                    <a:lnTo>
                      <a:pt x="189" y="947"/>
                    </a:lnTo>
                    <a:lnTo>
                      <a:pt x="128" y="1044"/>
                    </a:lnTo>
                    <a:lnTo>
                      <a:pt x="67" y="1114"/>
                    </a:lnTo>
                    <a:lnTo>
                      <a:pt x="23" y="1143"/>
                    </a:lnTo>
                    <a:lnTo>
                      <a:pt x="6" y="1128"/>
                    </a:lnTo>
                    <a:lnTo>
                      <a:pt x="0" y="1099"/>
                    </a:lnTo>
                    <a:lnTo>
                      <a:pt x="26" y="105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309" name="Freeform 61"/>
              <p:cNvSpPr>
                <a:spLocks/>
              </p:cNvSpPr>
              <p:nvPr/>
            </p:nvSpPr>
            <p:spPr bwMode="auto">
              <a:xfrm>
                <a:off x="3547" y="2991"/>
                <a:ext cx="123" cy="204"/>
              </a:xfrm>
              <a:custGeom>
                <a:avLst/>
                <a:gdLst/>
                <a:ahLst/>
                <a:cxnLst>
                  <a:cxn ang="0">
                    <a:pos x="267" y="121"/>
                  </a:cxn>
                  <a:cxn ang="0">
                    <a:pos x="305" y="70"/>
                  </a:cxn>
                  <a:cxn ang="0">
                    <a:pos x="363" y="0"/>
                  </a:cxn>
                  <a:cxn ang="0">
                    <a:pos x="419" y="7"/>
                  </a:cxn>
                  <a:cxn ang="0">
                    <a:pos x="425" y="63"/>
                  </a:cxn>
                  <a:cxn ang="0">
                    <a:pos x="407" y="94"/>
                  </a:cxn>
                  <a:cxn ang="0">
                    <a:pos x="372" y="130"/>
                  </a:cxn>
                  <a:cxn ang="0">
                    <a:pos x="302" y="181"/>
                  </a:cxn>
                  <a:cxn ang="0">
                    <a:pos x="250" y="231"/>
                  </a:cxn>
                  <a:cxn ang="0">
                    <a:pos x="224" y="275"/>
                  </a:cxn>
                  <a:cxn ang="0">
                    <a:pos x="197" y="330"/>
                  </a:cxn>
                  <a:cxn ang="0">
                    <a:pos x="206" y="403"/>
                  </a:cxn>
                  <a:cxn ang="0">
                    <a:pos x="253" y="448"/>
                  </a:cxn>
                  <a:cxn ang="0">
                    <a:pos x="288" y="518"/>
                  </a:cxn>
                  <a:cxn ang="0">
                    <a:pos x="302" y="593"/>
                  </a:cxn>
                  <a:cxn ang="0">
                    <a:pos x="311" y="684"/>
                  </a:cxn>
                  <a:cxn ang="0">
                    <a:pos x="296" y="771"/>
                  </a:cxn>
                  <a:cxn ang="0">
                    <a:pos x="253" y="793"/>
                  </a:cxn>
                  <a:cxn ang="0">
                    <a:pos x="206" y="786"/>
                  </a:cxn>
                  <a:cxn ang="0">
                    <a:pos x="136" y="800"/>
                  </a:cxn>
                  <a:cxn ang="0">
                    <a:pos x="66" y="836"/>
                  </a:cxn>
                  <a:cxn ang="0">
                    <a:pos x="32" y="829"/>
                  </a:cxn>
                  <a:cxn ang="0">
                    <a:pos x="0" y="800"/>
                  </a:cxn>
                  <a:cxn ang="0">
                    <a:pos x="14" y="786"/>
                  </a:cxn>
                  <a:cxn ang="0">
                    <a:pos x="52" y="774"/>
                  </a:cxn>
                  <a:cxn ang="0">
                    <a:pos x="139" y="757"/>
                  </a:cxn>
                  <a:cxn ang="0">
                    <a:pos x="218" y="757"/>
                  </a:cxn>
                  <a:cxn ang="0">
                    <a:pos x="244" y="757"/>
                  </a:cxn>
                  <a:cxn ang="0">
                    <a:pos x="261" y="735"/>
                  </a:cxn>
                  <a:cxn ang="0">
                    <a:pos x="270" y="692"/>
                  </a:cxn>
                  <a:cxn ang="0">
                    <a:pos x="259" y="605"/>
                  </a:cxn>
                  <a:cxn ang="0">
                    <a:pos x="232" y="521"/>
                  </a:cxn>
                  <a:cxn ang="0">
                    <a:pos x="192" y="475"/>
                  </a:cxn>
                  <a:cxn ang="0">
                    <a:pos x="154" y="431"/>
                  </a:cxn>
                  <a:cxn ang="0">
                    <a:pos x="130" y="369"/>
                  </a:cxn>
                  <a:cxn ang="0">
                    <a:pos x="136" y="304"/>
                  </a:cxn>
                  <a:cxn ang="0">
                    <a:pos x="165" y="239"/>
                  </a:cxn>
                  <a:cxn ang="0">
                    <a:pos x="215" y="181"/>
                  </a:cxn>
                  <a:cxn ang="0">
                    <a:pos x="267" y="121"/>
                  </a:cxn>
                </a:cxnLst>
                <a:rect l="0" t="0" r="r" b="b"/>
                <a:pathLst>
                  <a:path w="425" h="836">
                    <a:moveTo>
                      <a:pt x="267" y="121"/>
                    </a:moveTo>
                    <a:lnTo>
                      <a:pt x="305" y="70"/>
                    </a:lnTo>
                    <a:lnTo>
                      <a:pt x="363" y="0"/>
                    </a:lnTo>
                    <a:lnTo>
                      <a:pt x="419" y="7"/>
                    </a:lnTo>
                    <a:lnTo>
                      <a:pt x="425" y="63"/>
                    </a:lnTo>
                    <a:lnTo>
                      <a:pt x="407" y="94"/>
                    </a:lnTo>
                    <a:lnTo>
                      <a:pt x="372" y="130"/>
                    </a:lnTo>
                    <a:lnTo>
                      <a:pt x="302" y="181"/>
                    </a:lnTo>
                    <a:lnTo>
                      <a:pt x="250" y="231"/>
                    </a:lnTo>
                    <a:lnTo>
                      <a:pt x="224" y="275"/>
                    </a:lnTo>
                    <a:lnTo>
                      <a:pt x="197" y="330"/>
                    </a:lnTo>
                    <a:lnTo>
                      <a:pt x="206" y="403"/>
                    </a:lnTo>
                    <a:lnTo>
                      <a:pt x="253" y="448"/>
                    </a:lnTo>
                    <a:lnTo>
                      <a:pt x="288" y="518"/>
                    </a:lnTo>
                    <a:lnTo>
                      <a:pt x="302" y="593"/>
                    </a:lnTo>
                    <a:lnTo>
                      <a:pt x="311" y="684"/>
                    </a:lnTo>
                    <a:lnTo>
                      <a:pt x="296" y="771"/>
                    </a:lnTo>
                    <a:lnTo>
                      <a:pt x="253" y="793"/>
                    </a:lnTo>
                    <a:lnTo>
                      <a:pt x="206" y="786"/>
                    </a:lnTo>
                    <a:lnTo>
                      <a:pt x="136" y="800"/>
                    </a:lnTo>
                    <a:lnTo>
                      <a:pt x="66" y="836"/>
                    </a:lnTo>
                    <a:lnTo>
                      <a:pt x="32" y="829"/>
                    </a:lnTo>
                    <a:lnTo>
                      <a:pt x="0" y="800"/>
                    </a:lnTo>
                    <a:lnTo>
                      <a:pt x="14" y="786"/>
                    </a:lnTo>
                    <a:lnTo>
                      <a:pt x="52" y="774"/>
                    </a:lnTo>
                    <a:lnTo>
                      <a:pt x="139" y="757"/>
                    </a:lnTo>
                    <a:lnTo>
                      <a:pt x="218" y="757"/>
                    </a:lnTo>
                    <a:lnTo>
                      <a:pt x="244" y="757"/>
                    </a:lnTo>
                    <a:lnTo>
                      <a:pt x="261" y="735"/>
                    </a:lnTo>
                    <a:lnTo>
                      <a:pt x="270" y="692"/>
                    </a:lnTo>
                    <a:lnTo>
                      <a:pt x="259" y="605"/>
                    </a:lnTo>
                    <a:lnTo>
                      <a:pt x="232" y="521"/>
                    </a:lnTo>
                    <a:lnTo>
                      <a:pt x="192" y="475"/>
                    </a:lnTo>
                    <a:lnTo>
                      <a:pt x="154" y="431"/>
                    </a:lnTo>
                    <a:lnTo>
                      <a:pt x="130" y="369"/>
                    </a:lnTo>
                    <a:lnTo>
                      <a:pt x="136" y="304"/>
                    </a:lnTo>
                    <a:lnTo>
                      <a:pt x="165" y="239"/>
                    </a:lnTo>
                    <a:lnTo>
                      <a:pt x="215" y="181"/>
                    </a:lnTo>
                    <a:lnTo>
                      <a:pt x="267" y="1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310" name="Freeform 62"/>
              <p:cNvSpPr>
                <a:spLocks/>
              </p:cNvSpPr>
              <p:nvPr/>
            </p:nvSpPr>
            <p:spPr bwMode="auto">
              <a:xfrm>
                <a:off x="3666" y="2996"/>
                <a:ext cx="105" cy="199"/>
              </a:xfrm>
              <a:custGeom>
                <a:avLst/>
                <a:gdLst/>
                <a:ahLst/>
                <a:cxnLst>
                  <a:cxn ang="0">
                    <a:pos x="149" y="130"/>
                  </a:cxn>
                  <a:cxn ang="0">
                    <a:pos x="67" y="99"/>
                  </a:cxn>
                  <a:cxn ang="0">
                    <a:pos x="18" y="72"/>
                  </a:cxn>
                  <a:cxn ang="0">
                    <a:pos x="0" y="34"/>
                  </a:cxn>
                  <a:cxn ang="0">
                    <a:pos x="27" y="7"/>
                  </a:cxn>
                  <a:cxn ang="0">
                    <a:pos x="85" y="0"/>
                  </a:cxn>
                  <a:cxn ang="0">
                    <a:pos x="129" y="12"/>
                  </a:cxn>
                  <a:cxn ang="0">
                    <a:pos x="216" y="84"/>
                  </a:cxn>
                  <a:cxn ang="0">
                    <a:pos x="295" y="142"/>
                  </a:cxn>
                  <a:cxn ang="0">
                    <a:pos x="338" y="208"/>
                  </a:cxn>
                  <a:cxn ang="0">
                    <a:pos x="350" y="258"/>
                  </a:cxn>
                  <a:cxn ang="0">
                    <a:pos x="364" y="319"/>
                  </a:cxn>
                  <a:cxn ang="0">
                    <a:pos x="356" y="389"/>
                  </a:cxn>
                  <a:cxn ang="0">
                    <a:pos x="295" y="471"/>
                  </a:cxn>
                  <a:cxn ang="0">
                    <a:pos x="242" y="529"/>
                  </a:cxn>
                  <a:cxn ang="0">
                    <a:pos x="193" y="599"/>
                  </a:cxn>
                  <a:cxn ang="0">
                    <a:pos x="155" y="635"/>
                  </a:cxn>
                  <a:cxn ang="0">
                    <a:pos x="123" y="671"/>
                  </a:cxn>
                  <a:cxn ang="0">
                    <a:pos x="123" y="693"/>
                  </a:cxn>
                  <a:cxn ang="0">
                    <a:pos x="155" y="700"/>
                  </a:cxn>
                  <a:cxn ang="0">
                    <a:pos x="219" y="710"/>
                  </a:cxn>
                  <a:cxn ang="0">
                    <a:pos x="286" y="732"/>
                  </a:cxn>
                  <a:cxn ang="0">
                    <a:pos x="341" y="773"/>
                  </a:cxn>
                  <a:cxn ang="0">
                    <a:pos x="330" y="797"/>
                  </a:cxn>
                  <a:cxn ang="0">
                    <a:pos x="280" y="816"/>
                  </a:cxn>
                  <a:cxn ang="0">
                    <a:pos x="242" y="797"/>
                  </a:cxn>
                  <a:cxn ang="0">
                    <a:pos x="201" y="760"/>
                  </a:cxn>
                  <a:cxn ang="0">
                    <a:pos x="155" y="739"/>
                  </a:cxn>
                  <a:cxn ang="0">
                    <a:pos x="114" y="729"/>
                  </a:cxn>
                  <a:cxn ang="0">
                    <a:pos x="79" y="724"/>
                  </a:cxn>
                  <a:cxn ang="0">
                    <a:pos x="50" y="717"/>
                  </a:cxn>
                  <a:cxn ang="0">
                    <a:pos x="41" y="707"/>
                  </a:cxn>
                  <a:cxn ang="0">
                    <a:pos x="44" y="686"/>
                  </a:cxn>
                  <a:cxn ang="0">
                    <a:pos x="97" y="642"/>
                  </a:cxn>
                  <a:cxn ang="0">
                    <a:pos x="184" y="563"/>
                  </a:cxn>
                  <a:cxn ang="0">
                    <a:pos x="260" y="456"/>
                  </a:cxn>
                  <a:cxn ang="0">
                    <a:pos x="289" y="403"/>
                  </a:cxn>
                  <a:cxn ang="0">
                    <a:pos x="306" y="345"/>
                  </a:cxn>
                  <a:cxn ang="0">
                    <a:pos x="303" y="273"/>
                  </a:cxn>
                  <a:cxn ang="0">
                    <a:pos x="271" y="215"/>
                  </a:cxn>
                  <a:cxn ang="0">
                    <a:pos x="225" y="167"/>
                  </a:cxn>
                  <a:cxn ang="0">
                    <a:pos x="149" y="130"/>
                  </a:cxn>
                </a:cxnLst>
                <a:rect l="0" t="0" r="r" b="b"/>
                <a:pathLst>
                  <a:path w="364" h="816">
                    <a:moveTo>
                      <a:pt x="149" y="130"/>
                    </a:moveTo>
                    <a:lnTo>
                      <a:pt x="67" y="99"/>
                    </a:lnTo>
                    <a:lnTo>
                      <a:pt x="18" y="72"/>
                    </a:lnTo>
                    <a:lnTo>
                      <a:pt x="0" y="34"/>
                    </a:lnTo>
                    <a:lnTo>
                      <a:pt x="27" y="7"/>
                    </a:lnTo>
                    <a:lnTo>
                      <a:pt x="85" y="0"/>
                    </a:lnTo>
                    <a:lnTo>
                      <a:pt x="129" y="12"/>
                    </a:lnTo>
                    <a:lnTo>
                      <a:pt x="216" y="84"/>
                    </a:lnTo>
                    <a:lnTo>
                      <a:pt x="295" y="142"/>
                    </a:lnTo>
                    <a:lnTo>
                      <a:pt x="338" y="208"/>
                    </a:lnTo>
                    <a:lnTo>
                      <a:pt x="350" y="258"/>
                    </a:lnTo>
                    <a:lnTo>
                      <a:pt x="364" y="319"/>
                    </a:lnTo>
                    <a:lnTo>
                      <a:pt x="356" y="389"/>
                    </a:lnTo>
                    <a:lnTo>
                      <a:pt x="295" y="471"/>
                    </a:lnTo>
                    <a:lnTo>
                      <a:pt x="242" y="529"/>
                    </a:lnTo>
                    <a:lnTo>
                      <a:pt x="193" y="599"/>
                    </a:lnTo>
                    <a:lnTo>
                      <a:pt x="155" y="635"/>
                    </a:lnTo>
                    <a:lnTo>
                      <a:pt x="123" y="671"/>
                    </a:lnTo>
                    <a:lnTo>
                      <a:pt x="123" y="693"/>
                    </a:lnTo>
                    <a:lnTo>
                      <a:pt x="155" y="700"/>
                    </a:lnTo>
                    <a:lnTo>
                      <a:pt x="219" y="710"/>
                    </a:lnTo>
                    <a:lnTo>
                      <a:pt x="286" y="732"/>
                    </a:lnTo>
                    <a:lnTo>
                      <a:pt x="341" y="773"/>
                    </a:lnTo>
                    <a:lnTo>
                      <a:pt x="330" y="797"/>
                    </a:lnTo>
                    <a:lnTo>
                      <a:pt x="280" y="816"/>
                    </a:lnTo>
                    <a:lnTo>
                      <a:pt x="242" y="797"/>
                    </a:lnTo>
                    <a:lnTo>
                      <a:pt x="201" y="760"/>
                    </a:lnTo>
                    <a:lnTo>
                      <a:pt x="155" y="739"/>
                    </a:lnTo>
                    <a:lnTo>
                      <a:pt x="114" y="729"/>
                    </a:lnTo>
                    <a:lnTo>
                      <a:pt x="79" y="724"/>
                    </a:lnTo>
                    <a:lnTo>
                      <a:pt x="50" y="717"/>
                    </a:lnTo>
                    <a:lnTo>
                      <a:pt x="41" y="707"/>
                    </a:lnTo>
                    <a:lnTo>
                      <a:pt x="44" y="686"/>
                    </a:lnTo>
                    <a:lnTo>
                      <a:pt x="97" y="642"/>
                    </a:lnTo>
                    <a:lnTo>
                      <a:pt x="184" y="563"/>
                    </a:lnTo>
                    <a:lnTo>
                      <a:pt x="260" y="456"/>
                    </a:lnTo>
                    <a:lnTo>
                      <a:pt x="289" y="403"/>
                    </a:lnTo>
                    <a:lnTo>
                      <a:pt x="306" y="345"/>
                    </a:lnTo>
                    <a:lnTo>
                      <a:pt x="303" y="273"/>
                    </a:lnTo>
                    <a:lnTo>
                      <a:pt x="271" y="215"/>
                    </a:lnTo>
                    <a:lnTo>
                      <a:pt x="225" y="167"/>
                    </a:lnTo>
                    <a:lnTo>
                      <a:pt x="149" y="1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3" name="Group 63"/>
            <p:cNvGrpSpPr>
              <a:grpSpLocks/>
            </p:cNvGrpSpPr>
            <p:nvPr/>
          </p:nvGrpSpPr>
          <p:grpSpPr bwMode="auto">
            <a:xfrm>
              <a:off x="3085" y="3396"/>
              <a:ext cx="280" cy="414"/>
              <a:chOff x="-289" y="614"/>
              <a:chExt cx="1490" cy="2199"/>
            </a:xfrm>
          </p:grpSpPr>
          <p:sp>
            <p:nvSpPr>
              <p:cNvPr id="309312" name="Freeform 64"/>
              <p:cNvSpPr>
                <a:spLocks/>
              </p:cNvSpPr>
              <p:nvPr/>
            </p:nvSpPr>
            <p:spPr bwMode="auto">
              <a:xfrm>
                <a:off x="-132" y="1104"/>
                <a:ext cx="460" cy="490"/>
              </a:xfrm>
              <a:custGeom>
                <a:avLst/>
                <a:gdLst/>
                <a:ahLst/>
                <a:cxnLst>
                  <a:cxn ang="0">
                    <a:pos x="108" y="329"/>
                  </a:cxn>
                  <a:cxn ang="0">
                    <a:pos x="99" y="273"/>
                  </a:cxn>
                  <a:cxn ang="0">
                    <a:pos x="108" y="194"/>
                  </a:cxn>
                  <a:cxn ang="0">
                    <a:pos x="147" y="114"/>
                  </a:cxn>
                  <a:cxn ang="0">
                    <a:pos x="210" y="47"/>
                  </a:cxn>
                  <a:cxn ang="0">
                    <a:pos x="264" y="20"/>
                  </a:cxn>
                  <a:cxn ang="0">
                    <a:pos x="331" y="0"/>
                  </a:cxn>
                  <a:cxn ang="0">
                    <a:pos x="382" y="18"/>
                  </a:cxn>
                  <a:cxn ang="0">
                    <a:pos x="439" y="59"/>
                  </a:cxn>
                  <a:cxn ang="0">
                    <a:pos x="457" y="111"/>
                  </a:cxn>
                  <a:cxn ang="0">
                    <a:pos x="460" y="174"/>
                  </a:cxn>
                  <a:cxn ang="0">
                    <a:pos x="436" y="262"/>
                  </a:cxn>
                  <a:cxn ang="0">
                    <a:pos x="379" y="352"/>
                  </a:cxn>
                  <a:cxn ang="0">
                    <a:pos x="307" y="399"/>
                  </a:cxn>
                  <a:cxn ang="0">
                    <a:pos x="201" y="396"/>
                  </a:cxn>
                  <a:cxn ang="0">
                    <a:pos x="144" y="382"/>
                  </a:cxn>
                  <a:cxn ang="0">
                    <a:pos x="51" y="490"/>
                  </a:cxn>
                  <a:cxn ang="0">
                    <a:pos x="27" y="484"/>
                  </a:cxn>
                  <a:cxn ang="0">
                    <a:pos x="0" y="458"/>
                  </a:cxn>
                  <a:cxn ang="0">
                    <a:pos x="123" y="352"/>
                  </a:cxn>
                  <a:cxn ang="0">
                    <a:pos x="108" y="329"/>
                  </a:cxn>
                </a:cxnLst>
                <a:rect l="0" t="0" r="r" b="b"/>
                <a:pathLst>
                  <a:path w="460" h="490">
                    <a:moveTo>
                      <a:pt x="108" y="329"/>
                    </a:moveTo>
                    <a:lnTo>
                      <a:pt x="99" y="273"/>
                    </a:lnTo>
                    <a:lnTo>
                      <a:pt x="108" y="194"/>
                    </a:lnTo>
                    <a:lnTo>
                      <a:pt x="147" y="114"/>
                    </a:lnTo>
                    <a:lnTo>
                      <a:pt x="210" y="47"/>
                    </a:lnTo>
                    <a:lnTo>
                      <a:pt x="264" y="20"/>
                    </a:lnTo>
                    <a:lnTo>
                      <a:pt x="331" y="0"/>
                    </a:lnTo>
                    <a:lnTo>
                      <a:pt x="382" y="18"/>
                    </a:lnTo>
                    <a:lnTo>
                      <a:pt x="439" y="59"/>
                    </a:lnTo>
                    <a:lnTo>
                      <a:pt x="457" y="111"/>
                    </a:lnTo>
                    <a:lnTo>
                      <a:pt x="460" y="174"/>
                    </a:lnTo>
                    <a:lnTo>
                      <a:pt x="436" y="262"/>
                    </a:lnTo>
                    <a:lnTo>
                      <a:pt x="379" y="352"/>
                    </a:lnTo>
                    <a:lnTo>
                      <a:pt x="307" y="399"/>
                    </a:lnTo>
                    <a:lnTo>
                      <a:pt x="201" y="396"/>
                    </a:lnTo>
                    <a:lnTo>
                      <a:pt x="144" y="382"/>
                    </a:lnTo>
                    <a:lnTo>
                      <a:pt x="51" y="490"/>
                    </a:lnTo>
                    <a:lnTo>
                      <a:pt x="27" y="484"/>
                    </a:lnTo>
                    <a:lnTo>
                      <a:pt x="0" y="458"/>
                    </a:lnTo>
                    <a:lnTo>
                      <a:pt x="123" y="352"/>
                    </a:lnTo>
                    <a:lnTo>
                      <a:pt x="108" y="32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313" name="Freeform 65"/>
              <p:cNvSpPr>
                <a:spLocks/>
              </p:cNvSpPr>
              <p:nvPr/>
            </p:nvSpPr>
            <p:spPr bwMode="auto">
              <a:xfrm>
                <a:off x="256" y="1279"/>
                <a:ext cx="460" cy="828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111" y="11"/>
                  </a:cxn>
                  <a:cxn ang="0">
                    <a:pos x="180" y="35"/>
                  </a:cxn>
                  <a:cxn ang="0">
                    <a:pos x="243" y="79"/>
                  </a:cxn>
                  <a:cxn ang="0">
                    <a:pos x="297" y="140"/>
                  </a:cxn>
                  <a:cxn ang="0">
                    <a:pos x="345" y="205"/>
                  </a:cxn>
                  <a:cxn ang="0">
                    <a:pos x="381" y="281"/>
                  </a:cxn>
                  <a:cxn ang="0">
                    <a:pos x="418" y="381"/>
                  </a:cxn>
                  <a:cxn ang="0">
                    <a:pos x="445" y="492"/>
                  </a:cxn>
                  <a:cxn ang="0">
                    <a:pos x="460" y="601"/>
                  </a:cxn>
                  <a:cxn ang="0">
                    <a:pos x="460" y="669"/>
                  </a:cxn>
                  <a:cxn ang="0">
                    <a:pos x="454" y="740"/>
                  </a:cxn>
                  <a:cxn ang="0">
                    <a:pos x="424" y="792"/>
                  </a:cxn>
                  <a:cxn ang="0">
                    <a:pos x="354" y="822"/>
                  </a:cxn>
                  <a:cxn ang="0">
                    <a:pos x="288" y="828"/>
                  </a:cxn>
                  <a:cxn ang="0">
                    <a:pos x="225" y="801"/>
                  </a:cxn>
                  <a:cxn ang="0">
                    <a:pos x="156" y="734"/>
                  </a:cxn>
                  <a:cxn ang="0">
                    <a:pos x="129" y="646"/>
                  </a:cxn>
                  <a:cxn ang="0">
                    <a:pos x="126" y="519"/>
                  </a:cxn>
                  <a:cxn ang="0">
                    <a:pos x="138" y="442"/>
                  </a:cxn>
                  <a:cxn ang="0">
                    <a:pos x="165" y="354"/>
                  </a:cxn>
                  <a:cxn ang="0">
                    <a:pos x="165" y="249"/>
                  </a:cxn>
                  <a:cxn ang="0">
                    <a:pos x="138" y="184"/>
                  </a:cxn>
                  <a:cxn ang="0">
                    <a:pos x="90" y="134"/>
                  </a:cxn>
                  <a:cxn ang="0">
                    <a:pos x="12" y="108"/>
                  </a:cxn>
                  <a:cxn ang="0">
                    <a:pos x="0" y="61"/>
                  </a:cxn>
                  <a:cxn ang="0">
                    <a:pos x="9" y="26"/>
                  </a:cxn>
                  <a:cxn ang="0">
                    <a:pos x="36" y="8"/>
                  </a:cxn>
                  <a:cxn ang="0">
                    <a:pos x="48" y="0"/>
                  </a:cxn>
                  <a:cxn ang="0">
                    <a:pos x="12" y="0"/>
                  </a:cxn>
                </a:cxnLst>
                <a:rect l="0" t="0" r="r" b="b"/>
                <a:pathLst>
                  <a:path w="460" h="828">
                    <a:moveTo>
                      <a:pt x="12" y="0"/>
                    </a:moveTo>
                    <a:lnTo>
                      <a:pt x="111" y="11"/>
                    </a:lnTo>
                    <a:lnTo>
                      <a:pt x="180" y="35"/>
                    </a:lnTo>
                    <a:lnTo>
                      <a:pt x="243" y="79"/>
                    </a:lnTo>
                    <a:lnTo>
                      <a:pt x="297" y="140"/>
                    </a:lnTo>
                    <a:lnTo>
                      <a:pt x="345" y="205"/>
                    </a:lnTo>
                    <a:lnTo>
                      <a:pt x="381" y="281"/>
                    </a:lnTo>
                    <a:lnTo>
                      <a:pt x="418" y="381"/>
                    </a:lnTo>
                    <a:lnTo>
                      <a:pt x="445" y="492"/>
                    </a:lnTo>
                    <a:lnTo>
                      <a:pt x="460" y="601"/>
                    </a:lnTo>
                    <a:lnTo>
                      <a:pt x="460" y="669"/>
                    </a:lnTo>
                    <a:lnTo>
                      <a:pt x="454" y="740"/>
                    </a:lnTo>
                    <a:lnTo>
                      <a:pt x="424" y="792"/>
                    </a:lnTo>
                    <a:lnTo>
                      <a:pt x="354" y="822"/>
                    </a:lnTo>
                    <a:lnTo>
                      <a:pt x="288" y="828"/>
                    </a:lnTo>
                    <a:lnTo>
                      <a:pt x="225" y="801"/>
                    </a:lnTo>
                    <a:lnTo>
                      <a:pt x="156" y="734"/>
                    </a:lnTo>
                    <a:lnTo>
                      <a:pt x="129" y="646"/>
                    </a:lnTo>
                    <a:lnTo>
                      <a:pt x="126" y="519"/>
                    </a:lnTo>
                    <a:lnTo>
                      <a:pt x="138" y="442"/>
                    </a:lnTo>
                    <a:lnTo>
                      <a:pt x="165" y="354"/>
                    </a:lnTo>
                    <a:lnTo>
                      <a:pt x="165" y="249"/>
                    </a:lnTo>
                    <a:lnTo>
                      <a:pt x="138" y="184"/>
                    </a:lnTo>
                    <a:lnTo>
                      <a:pt x="90" y="134"/>
                    </a:lnTo>
                    <a:lnTo>
                      <a:pt x="12" y="108"/>
                    </a:lnTo>
                    <a:lnTo>
                      <a:pt x="0" y="61"/>
                    </a:lnTo>
                    <a:lnTo>
                      <a:pt x="9" y="26"/>
                    </a:lnTo>
                    <a:lnTo>
                      <a:pt x="36" y="8"/>
                    </a:lnTo>
                    <a:lnTo>
                      <a:pt x="48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314" name="Freeform 66"/>
              <p:cNvSpPr>
                <a:spLocks/>
              </p:cNvSpPr>
              <p:nvPr/>
            </p:nvSpPr>
            <p:spPr bwMode="auto">
              <a:xfrm>
                <a:off x="-289" y="614"/>
                <a:ext cx="653" cy="696"/>
              </a:xfrm>
              <a:custGeom>
                <a:avLst/>
                <a:gdLst/>
                <a:ahLst/>
                <a:cxnLst>
                  <a:cxn ang="0">
                    <a:pos x="644" y="685"/>
                  </a:cxn>
                  <a:cxn ang="0">
                    <a:pos x="571" y="696"/>
                  </a:cxn>
                  <a:cxn ang="0">
                    <a:pos x="490" y="643"/>
                  </a:cxn>
                  <a:cxn ang="0">
                    <a:pos x="389" y="572"/>
                  </a:cxn>
                  <a:cxn ang="0">
                    <a:pos x="281" y="447"/>
                  </a:cxn>
                  <a:cxn ang="0">
                    <a:pos x="211" y="327"/>
                  </a:cxn>
                  <a:cxn ang="0">
                    <a:pos x="157" y="224"/>
                  </a:cxn>
                  <a:cxn ang="0">
                    <a:pos x="136" y="145"/>
                  </a:cxn>
                  <a:cxn ang="0">
                    <a:pos x="91" y="75"/>
                  </a:cxn>
                  <a:cxn ang="0">
                    <a:pos x="18" y="40"/>
                  </a:cxn>
                  <a:cxn ang="0">
                    <a:pos x="0" y="12"/>
                  </a:cxn>
                  <a:cxn ang="0">
                    <a:pos x="27" y="0"/>
                  </a:cxn>
                  <a:cxn ang="0">
                    <a:pos x="91" y="9"/>
                  </a:cxn>
                  <a:cxn ang="0">
                    <a:pos x="127" y="40"/>
                  </a:cxn>
                  <a:cxn ang="0">
                    <a:pos x="172" y="81"/>
                  </a:cxn>
                  <a:cxn ang="0">
                    <a:pos x="190" y="127"/>
                  </a:cxn>
                  <a:cxn ang="0">
                    <a:pos x="184" y="171"/>
                  </a:cxn>
                  <a:cxn ang="0">
                    <a:pos x="184" y="198"/>
                  </a:cxn>
                  <a:cxn ang="0">
                    <a:pos x="217" y="265"/>
                  </a:cxn>
                  <a:cxn ang="0">
                    <a:pos x="254" y="332"/>
                  </a:cxn>
                  <a:cxn ang="0">
                    <a:pos x="299" y="388"/>
                  </a:cxn>
                  <a:cxn ang="0">
                    <a:pos x="353" y="438"/>
                  </a:cxn>
                  <a:cxn ang="0">
                    <a:pos x="417" y="499"/>
                  </a:cxn>
                  <a:cxn ang="0">
                    <a:pos x="508" y="543"/>
                  </a:cxn>
                  <a:cxn ang="0">
                    <a:pos x="571" y="587"/>
                  </a:cxn>
                  <a:cxn ang="0">
                    <a:pos x="617" y="622"/>
                  </a:cxn>
                  <a:cxn ang="0">
                    <a:pos x="653" y="667"/>
                  </a:cxn>
                  <a:cxn ang="0">
                    <a:pos x="644" y="685"/>
                  </a:cxn>
                </a:cxnLst>
                <a:rect l="0" t="0" r="r" b="b"/>
                <a:pathLst>
                  <a:path w="653" h="696">
                    <a:moveTo>
                      <a:pt x="644" y="685"/>
                    </a:moveTo>
                    <a:lnTo>
                      <a:pt x="571" y="696"/>
                    </a:lnTo>
                    <a:lnTo>
                      <a:pt x="490" y="643"/>
                    </a:lnTo>
                    <a:lnTo>
                      <a:pt x="389" y="572"/>
                    </a:lnTo>
                    <a:lnTo>
                      <a:pt x="281" y="447"/>
                    </a:lnTo>
                    <a:lnTo>
                      <a:pt x="211" y="327"/>
                    </a:lnTo>
                    <a:lnTo>
                      <a:pt x="157" y="224"/>
                    </a:lnTo>
                    <a:lnTo>
                      <a:pt x="136" y="145"/>
                    </a:lnTo>
                    <a:lnTo>
                      <a:pt x="91" y="75"/>
                    </a:lnTo>
                    <a:lnTo>
                      <a:pt x="18" y="40"/>
                    </a:lnTo>
                    <a:lnTo>
                      <a:pt x="0" y="12"/>
                    </a:lnTo>
                    <a:lnTo>
                      <a:pt x="27" y="0"/>
                    </a:lnTo>
                    <a:lnTo>
                      <a:pt x="91" y="9"/>
                    </a:lnTo>
                    <a:lnTo>
                      <a:pt x="127" y="40"/>
                    </a:lnTo>
                    <a:lnTo>
                      <a:pt x="172" y="81"/>
                    </a:lnTo>
                    <a:lnTo>
                      <a:pt x="190" y="127"/>
                    </a:lnTo>
                    <a:lnTo>
                      <a:pt x="184" y="171"/>
                    </a:lnTo>
                    <a:lnTo>
                      <a:pt x="184" y="198"/>
                    </a:lnTo>
                    <a:lnTo>
                      <a:pt x="217" y="265"/>
                    </a:lnTo>
                    <a:lnTo>
                      <a:pt x="254" y="332"/>
                    </a:lnTo>
                    <a:lnTo>
                      <a:pt x="299" y="388"/>
                    </a:lnTo>
                    <a:lnTo>
                      <a:pt x="353" y="438"/>
                    </a:lnTo>
                    <a:lnTo>
                      <a:pt x="417" y="499"/>
                    </a:lnTo>
                    <a:lnTo>
                      <a:pt x="508" y="543"/>
                    </a:lnTo>
                    <a:lnTo>
                      <a:pt x="571" y="587"/>
                    </a:lnTo>
                    <a:lnTo>
                      <a:pt x="617" y="622"/>
                    </a:lnTo>
                    <a:lnTo>
                      <a:pt x="653" y="667"/>
                    </a:lnTo>
                    <a:lnTo>
                      <a:pt x="644" y="6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315" name="Freeform 67"/>
              <p:cNvSpPr>
                <a:spLocks/>
              </p:cNvSpPr>
              <p:nvPr/>
            </p:nvSpPr>
            <p:spPr bwMode="auto">
              <a:xfrm rot="-4934559">
                <a:off x="425" y="1399"/>
                <a:ext cx="736" cy="817"/>
              </a:xfrm>
              <a:custGeom>
                <a:avLst/>
                <a:gdLst/>
                <a:ahLst/>
                <a:cxnLst>
                  <a:cxn ang="0">
                    <a:pos x="652" y="141"/>
                  </a:cxn>
                  <a:cxn ang="0">
                    <a:pos x="637" y="97"/>
                  </a:cxn>
                  <a:cxn ang="0">
                    <a:pos x="634" y="27"/>
                  </a:cxn>
                  <a:cxn ang="0">
                    <a:pos x="664" y="0"/>
                  </a:cxn>
                  <a:cxn ang="0">
                    <a:pos x="715" y="12"/>
                  </a:cxn>
                  <a:cxn ang="0">
                    <a:pos x="736" y="65"/>
                  </a:cxn>
                  <a:cxn ang="0">
                    <a:pos x="736" y="126"/>
                  </a:cxn>
                  <a:cxn ang="0">
                    <a:pos x="727" y="249"/>
                  </a:cxn>
                  <a:cxn ang="0">
                    <a:pos x="706" y="360"/>
                  </a:cxn>
                  <a:cxn ang="0">
                    <a:pos x="661" y="465"/>
                  </a:cxn>
                  <a:cxn ang="0">
                    <a:pos x="537" y="554"/>
                  </a:cxn>
                  <a:cxn ang="0">
                    <a:pos x="389" y="592"/>
                  </a:cxn>
                  <a:cxn ang="0">
                    <a:pos x="245" y="624"/>
                  </a:cxn>
                  <a:cxn ang="0">
                    <a:pos x="172" y="654"/>
                  </a:cxn>
                  <a:cxn ang="0">
                    <a:pos x="163" y="721"/>
                  </a:cxn>
                  <a:cxn ang="0">
                    <a:pos x="172" y="803"/>
                  </a:cxn>
                  <a:cxn ang="0">
                    <a:pos x="145" y="817"/>
                  </a:cxn>
                  <a:cxn ang="0">
                    <a:pos x="136" y="733"/>
                  </a:cxn>
                  <a:cxn ang="0">
                    <a:pos x="121" y="730"/>
                  </a:cxn>
                  <a:cxn ang="0">
                    <a:pos x="67" y="809"/>
                  </a:cxn>
                  <a:cxn ang="0">
                    <a:pos x="55" y="785"/>
                  </a:cxn>
                  <a:cxn ang="0">
                    <a:pos x="76" y="741"/>
                  </a:cxn>
                  <a:cxn ang="0">
                    <a:pos x="103" y="698"/>
                  </a:cxn>
                  <a:cxn ang="0">
                    <a:pos x="100" y="689"/>
                  </a:cxn>
                  <a:cxn ang="0">
                    <a:pos x="3" y="698"/>
                  </a:cxn>
                  <a:cxn ang="0">
                    <a:pos x="0" y="680"/>
                  </a:cxn>
                  <a:cxn ang="0">
                    <a:pos x="3" y="671"/>
                  </a:cxn>
                  <a:cxn ang="0">
                    <a:pos x="94" y="660"/>
                  </a:cxn>
                  <a:cxn ang="0">
                    <a:pos x="103" y="645"/>
                  </a:cxn>
                  <a:cxn ang="0">
                    <a:pos x="31" y="598"/>
                  </a:cxn>
                  <a:cxn ang="0">
                    <a:pos x="31" y="589"/>
                  </a:cxn>
                  <a:cxn ang="0">
                    <a:pos x="55" y="581"/>
                  </a:cxn>
                  <a:cxn ang="0">
                    <a:pos x="112" y="619"/>
                  </a:cxn>
                  <a:cxn ang="0">
                    <a:pos x="163" y="619"/>
                  </a:cxn>
                  <a:cxn ang="0">
                    <a:pos x="239" y="589"/>
                  </a:cxn>
                  <a:cxn ang="0">
                    <a:pos x="347" y="572"/>
                  </a:cxn>
                  <a:cxn ang="0">
                    <a:pos x="479" y="537"/>
                  </a:cxn>
                  <a:cxn ang="0">
                    <a:pos x="562" y="477"/>
                  </a:cxn>
                  <a:cxn ang="0">
                    <a:pos x="610" y="416"/>
                  </a:cxn>
                  <a:cxn ang="0">
                    <a:pos x="643" y="310"/>
                  </a:cxn>
                  <a:cxn ang="0">
                    <a:pos x="652" y="205"/>
                  </a:cxn>
                  <a:cxn ang="0">
                    <a:pos x="652" y="117"/>
                  </a:cxn>
                  <a:cxn ang="0">
                    <a:pos x="646" y="109"/>
                  </a:cxn>
                  <a:cxn ang="0">
                    <a:pos x="652" y="141"/>
                  </a:cxn>
                </a:cxnLst>
                <a:rect l="0" t="0" r="r" b="b"/>
                <a:pathLst>
                  <a:path w="736" h="817">
                    <a:moveTo>
                      <a:pt x="652" y="141"/>
                    </a:moveTo>
                    <a:lnTo>
                      <a:pt x="637" y="97"/>
                    </a:lnTo>
                    <a:lnTo>
                      <a:pt x="634" y="27"/>
                    </a:lnTo>
                    <a:lnTo>
                      <a:pt x="664" y="0"/>
                    </a:lnTo>
                    <a:lnTo>
                      <a:pt x="715" y="12"/>
                    </a:lnTo>
                    <a:lnTo>
                      <a:pt x="736" y="65"/>
                    </a:lnTo>
                    <a:lnTo>
                      <a:pt x="736" y="126"/>
                    </a:lnTo>
                    <a:lnTo>
                      <a:pt x="727" y="249"/>
                    </a:lnTo>
                    <a:lnTo>
                      <a:pt x="706" y="360"/>
                    </a:lnTo>
                    <a:lnTo>
                      <a:pt x="661" y="465"/>
                    </a:lnTo>
                    <a:lnTo>
                      <a:pt x="537" y="554"/>
                    </a:lnTo>
                    <a:lnTo>
                      <a:pt x="389" y="592"/>
                    </a:lnTo>
                    <a:lnTo>
                      <a:pt x="245" y="624"/>
                    </a:lnTo>
                    <a:lnTo>
                      <a:pt x="172" y="654"/>
                    </a:lnTo>
                    <a:lnTo>
                      <a:pt x="163" y="721"/>
                    </a:lnTo>
                    <a:lnTo>
                      <a:pt x="172" y="803"/>
                    </a:lnTo>
                    <a:lnTo>
                      <a:pt x="145" y="817"/>
                    </a:lnTo>
                    <a:lnTo>
                      <a:pt x="136" y="733"/>
                    </a:lnTo>
                    <a:lnTo>
                      <a:pt x="121" y="730"/>
                    </a:lnTo>
                    <a:lnTo>
                      <a:pt x="67" y="809"/>
                    </a:lnTo>
                    <a:lnTo>
                      <a:pt x="55" y="785"/>
                    </a:lnTo>
                    <a:lnTo>
                      <a:pt x="76" y="741"/>
                    </a:lnTo>
                    <a:lnTo>
                      <a:pt x="103" y="698"/>
                    </a:lnTo>
                    <a:lnTo>
                      <a:pt x="100" y="689"/>
                    </a:lnTo>
                    <a:lnTo>
                      <a:pt x="3" y="698"/>
                    </a:lnTo>
                    <a:lnTo>
                      <a:pt x="0" y="680"/>
                    </a:lnTo>
                    <a:lnTo>
                      <a:pt x="3" y="671"/>
                    </a:lnTo>
                    <a:lnTo>
                      <a:pt x="94" y="660"/>
                    </a:lnTo>
                    <a:lnTo>
                      <a:pt x="103" y="645"/>
                    </a:lnTo>
                    <a:lnTo>
                      <a:pt x="31" y="598"/>
                    </a:lnTo>
                    <a:lnTo>
                      <a:pt x="31" y="589"/>
                    </a:lnTo>
                    <a:lnTo>
                      <a:pt x="55" y="581"/>
                    </a:lnTo>
                    <a:lnTo>
                      <a:pt x="112" y="619"/>
                    </a:lnTo>
                    <a:lnTo>
                      <a:pt x="163" y="619"/>
                    </a:lnTo>
                    <a:lnTo>
                      <a:pt x="239" y="589"/>
                    </a:lnTo>
                    <a:lnTo>
                      <a:pt x="347" y="572"/>
                    </a:lnTo>
                    <a:lnTo>
                      <a:pt x="479" y="537"/>
                    </a:lnTo>
                    <a:lnTo>
                      <a:pt x="562" y="477"/>
                    </a:lnTo>
                    <a:lnTo>
                      <a:pt x="610" y="416"/>
                    </a:lnTo>
                    <a:lnTo>
                      <a:pt x="643" y="310"/>
                    </a:lnTo>
                    <a:lnTo>
                      <a:pt x="652" y="205"/>
                    </a:lnTo>
                    <a:lnTo>
                      <a:pt x="652" y="117"/>
                    </a:lnTo>
                    <a:lnTo>
                      <a:pt x="646" y="109"/>
                    </a:lnTo>
                    <a:lnTo>
                      <a:pt x="652" y="14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316" name="Freeform 68"/>
              <p:cNvSpPr>
                <a:spLocks/>
              </p:cNvSpPr>
              <p:nvPr/>
            </p:nvSpPr>
            <p:spPr bwMode="auto">
              <a:xfrm>
                <a:off x="554" y="1906"/>
                <a:ext cx="365" cy="907"/>
              </a:xfrm>
              <a:custGeom>
                <a:avLst/>
                <a:gdLst/>
                <a:ahLst/>
                <a:cxnLst>
                  <a:cxn ang="0">
                    <a:pos x="30" y="129"/>
                  </a:cxn>
                  <a:cxn ang="0">
                    <a:pos x="0" y="44"/>
                  </a:cxn>
                  <a:cxn ang="0">
                    <a:pos x="39" y="0"/>
                  </a:cxn>
                  <a:cxn ang="0">
                    <a:pos x="93" y="9"/>
                  </a:cxn>
                  <a:cxn ang="0">
                    <a:pos x="181" y="106"/>
                  </a:cxn>
                  <a:cxn ang="0">
                    <a:pos x="253" y="217"/>
                  </a:cxn>
                  <a:cxn ang="0">
                    <a:pos x="301" y="314"/>
                  </a:cxn>
                  <a:cxn ang="0">
                    <a:pos x="319" y="379"/>
                  </a:cxn>
                  <a:cxn ang="0">
                    <a:pos x="316" y="440"/>
                  </a:cxn>
                  <a:cxn ang="0">
                    <a:pos x="271" y="560"/>
                  </a:cxn>
                  <a:cxn ang="0">
                    <a:pos x="217" y="635"/>
                  </a:cxn>
                  <a:cxn ang="0">
                    <a:pos x="190" y="693"/>
                  </a:cxn>
                  <a:cxn ang="0">
                    <a:pos x="181" y="755"/>
                  </a:cxn>
                  <a:cxn ang="0">
                    <a:pos x="217" y="773"/>
                  </a:cxn>
                  <a:cxn ang="0">
                    <a:pos x="328" y="811"/>
                  </a:cxn>
                  <a:cxn ang="0">
                    <a:pos x="365" y="855"/>
                  </a:cxn>
                  <a:cxn ang="0">
                    <a:pos x="352" y="887"/>
                  </a:cxn>
                  <a:cxn ang="0">
                    <a:pos x="319" y="907"/>
                  </a:cxn>
                  <a:cxn ang="0">
                    <a:pos x="289" y="872"/>
                  </a:cxn>
                  <a:cxn ang="0">
                    <a:pos x="244" y="843"/>
                  </a:cxn>
                  <a:cxn ang="0">
                    <a:pos x="184" y="802"/>
                  </a:cxn>
                  <a:cxn ang="0">
                    <a:pos x="127" y="790"/>
                  </a:cxn>
                  <a:cxn ang="0">
                    <a:pos x="93" y="781"/>
                  </a:cxn>
                  <a:cxn ang="0">
                    <a:pos x="93" y="746"/>
                  </a:cxn>
                  <a:cxn ang="0">
                    <a:pos x="136" y="705"/>
                  </a:cxn>
                  <a:cxn ang="0">
                    <a:pos x="175" y="608"/>
                  </a:cxn>
                  <a:cxn ang="0">
                    <a:pos x="217" y="537"/>
                  </a:cxn>
                  <a:cxn ang="0">
                    <a:pos x="244" y="464"/>
                  </a:cxn>
                  <a:cxn ang="0">
                    <a:pos x="247" y="405"/>
                  </a:cxn>
                  <a:cxn ang="0">
                    <a:pos x="238" y="358"/>
                  </a:cxn>
                  <a:cxn ang="0">
                    <a:pos x="193" y="273"/>
                  </a:cxn>
                  <a:cxn ang="0">
                    <a:pos x="136" y="212"/>
                  </a:cxn>
                  <a:cxn ang="0">
                    <a:pos x="99" y="173"/>
                  </a:cxn>
                  <a:cxn ang="0">
                    <a:pos x="30" y="129"/>
                  </a:cxn>
                </a:cxnLst>
                <a:rect l="0" t="0" r="r" b="b"/>
                <a:pathLst>
                  <a:path w="365" h="907">
                    <a:moveTo>
                      <a:pt x="30" y="129"/>
                    </a:moveTo>
                    <a:lnTo>
                      <a:pt x="0" y="44"/>
                    </a:lnTo>
                    <a:lnTo>
                      <a:pt x="39" y="0"/>
                    </a:lnTo>
                    <a:lnTo>
                      <a:pt x="93" y="9"/>
                    </a:lnTo>
                    <a:lnTo>
                      <a:pt x="181" y="106"/>
                    </a:lnTo>
                    <a:lnTo>
                      <a:pt x="253" y="217"/>
                    </a:lnTo>
                    <a:lnTo>
                      <a:pt x="301" y="314"/>
                    </a:lnTo>
                    <a:lnTo>
                      <a:pt x="319" y="379"/>
                    </a:lnTo>
                    <a:lnTo>
                      <a:pt x="316" y="440"/>
                    </a:lnTo>
                    <a:lnTo>
                      <a:pt x="271" y="560"/>
                    </a:lnTo>
                    <a:lnTo>
                      <a:pt x="217" y="635"/>
                    </a:lnTo>
                    <a:lnTo>
                      <a:pt x="190" y="693"/>
                    </a:lnTo>
                    <a:lnTo>
                      <a:pt x="181" y="755"/>
                    </a:lnTo>
                    <a:lnTo>
                      <a:pt x="217" y="773"/>
                    </a:lnTo>
                    <a:lnTo>
                      <a:pt x="328" y="811"/>
                    </a:lnTo>
                    <a:lnTo>
                      <a:pt x="365" y="855"/>
                    </a:lnTo>
                    <a:lnTo>
                      <a:pt x="352" y="887"/>
                    </a:lnTo>
                    <a:lnTo>
                      <a:pt x="319" y="907"/>
                    </a:lnTo>
                    <a:lnTo>
                      <a:pt x="289" y="872"/>
                    </a:lnTo>
                    <a:lnTo>
                      <a:pt x="244" y="843"/>
                    </a:lnTo>
                    <a:lnTo>
                      <a:pt x="184" y="802"/>
                    </a:lnTo>
                    <a:lnTo>
                      <a:pt x="127" y="790"/>
                    </a:lnTo>
                    <a:lnTo>
                      <a:pt x="93" y="781"/>
                    </a:lnTo>
                    <a:lnTo>
                      <a:pt x="93" y="746"/>
                    </a:lnTo>
                    <a:lnTo>
                      <a:pt x="136" y="705"/>
                    </a:lnTo>
                    <a:lnTo>
                      <a:pt x="175" y="608"/>
                    </a:lnTo>
                    <a:lnTo>
                      <a:pt x="217" y="537"/>
                    </a:lnTo>
                    <a:lnTo>
                      <a:pt x="244" y="464"/>
                    </a:lnTo>
                    <a:lnTo>
                      <a:pt x="247" y="405"/>
                    </a:lnTo>
                    <a:lnTo>
                      <a:pt x="238" y="358"/>
                    </a:lnTo>
                    <a:lnTo>
                      <a:pt x="193" y="273"/>
                    </a:lnTo>
                    <a:lnTo>
                      <a:pt x="136" y="212"/>
                    </a:lnTo>
                    <a:lnTo>
                      <a:pt x="99" y="173"/>
                    </a:lnTo>
                    <a:lnTo>
                      <a:pt x="30" y="12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317" name="Freeform 69"/>
              <p:cNvSpPr>
                <a:spLocks/>
              </p:cNvSpPr>
              <p:nvPr/>
            </p:nvSpPr>
            <p:spPr bwMode="auto">
              <a:xfrm>
                <a:off x="158" y="1948"/>
                <a:ext cx="361" cy="768"/>
              </a:xfrm>
              <a:custGeom>
                <a:avLst/>
                <a:gdLst/>
                <a:ahLst/>
                <a:cxnLst>
                  <a:cxn ang="0">
                    <a:pos x="190" y="158"/>
                  </a:cxn>
                  <a:cxn ang="0">
                    <a:pos x="244" y="61"/>
                  </a:cxn>
                  <a:cxn ang="0">
                    <a:pos x="298" y="0"/>
                  </a:cxn>
                  <a:cxn ang="0">
                    <a:pos x="331" y="0"/>
                  </a:cxn>
                  <a:cxn ang="0">
                    <a:pos x="361" y="17"/>
                  </a:cxn>
                  <a:cxn ang="0">
                    <a:pos x="358" y="73"/>
                  </a:cxn>
                  <a:cxn ang="0">
                    <a:pos x="322" y="125"/>
                  </a:cxn>
                  <a:cxn ang="0">
                    <a:pos x="268" y="175"/>
                  </a:cxn>
                  <a:cxn ang="0">
                    <a:pos x="235" y="266"/>
                  </a:cxn>
                  <a:cxn ang="0">
                    <a:pos x="223" y="301"/>
                  </a:cxn>
                  <a:cxn ang="0">
                    <a:pos x="226" y="371"/>
                  </a:cxn>
                  <a:cxn ang="0">
                    <a:pos x="280" y="509"/>
                  </a:cxn>
                  <a:cxn ang="0">
                    <a:pos x="322" y="633"/>
                  </a:cxn>
                  <a:cxn ang="0">
                    <a:pos x="358" y="688"/>
                  </a:cxn>
                  <a:cxn ang="0">
                    <a:pos x="352" y="729"/>
                  </a:cxn>
                  <a:cxn ang="0">
                    <a:pos x="316" y="738"/>
                  </a:cxn>
                  <a:cxn ang="0">
                    <a:pos x="235" y="724"/>
                  </a:cxn>
                  <a:cxn ang="0">
                    <a:pos x="196" y="724"/>
                  </a:cxn>
                  <a:cxn ang="0">
                    <a:pos x="133" y="750"/>
                  </a:cxn>
                  <a:cxn ang="0">
                    <a:pos x="70" y="768"/>
                  </a:cxn>
                  <a:cxn ang="0">
                    <a:pos x="34" y="759"/>
                  </a:cxn>
                  <a:cxn ang="0">
                    <a:pos x="0" y="724"/>
                  </a:cxn>
                  <a:cxn ang="0">
                    <a:pos x="70" y="703"/>
                  </a:cxn>
                  <a:cxn ang="0">
                    <a:pos x="145" y="688"/>
                  </a:cxn>
                  <a:cxn ang="0">
                    <a:pos x="223" y="688"/>
                  </a:cxn>
                  <a:cxn ang="0">
                    <a:pos x="268" y="694"/>
                  </a:cxn>
                  <a:cxn ang="0">
                    <a:pos x="295" y="694"/>
                  </a:cxn>
                  <a:cxn ang="0">
                    <a:pos x="289" y="659"/>
                  </a:cxn>
                  <a:cxn ang="0">
                    <a:pos x="241" y="538"/>
                  </a:cxn>
                  <a:cxn ang="0">
                    <a:pos x="196" y="415"/>
                  </a:cxn>
                  <a:cxn ang="0">
                    <a:pos x="178" y="345"/>
                  </a:cxn>
                  <a:cxn ang="0">
                    <a:pos x="172" y="266"/>
                  </a:cxn>
                  <a:cxn ang="0">
                    <a:pos x="178" y="210"/>
                  </a:cxn>
                  <a:cxn ang="0">
                    <a:pos x="190" y="158"/>
                  </a:cxn>
                </a:cxnLst>
                <a:rect l="0" t="0" r="r" b="b"/>
                <a:pathLst>
                  <a:path w="361" h="768">
                    <a:moveTo>
                      <a:pt x="190" y="158"/>
                    </a:moveTo>
                    <a:lnTo>
                      <a:pt x="244" y="61"/>
                    </a:lnTo>
                    <a:lnTo>
                      <a:pt x="298" y="0"/>
                    </a:lnTo>
                    <a:lnTo>
                      <a:pt x="331" y="0"/>
                    </a:lnTo>
                    <a:lnTo>
                      <a:pt x="361" y="17"/>
                    </a:lnTo>
                    <a:lnTo>
                      <a:pt x="358" y="73"/>
                    </a:lnTo>
                    <a:lnTo>
                      <a:pt x="322" y="125"/>
                    </a:lnTo>
                    <a:lnTo>
                      <a:pt x="268" y="175"/>
                    </a:lnTo>
                    <a:lnTo>
                      <a:pt x="235" y="266"/>
                    </a:lnTo>
                    <a:lnTo>
                      <a:pt x="223" y="301"/>
                    </a:lnTo>
                    <a:lnTo>
                      <a:pt x="226" y="371"/>
                    </a:lnTo>
                    <a:lnTo>
                      <a:pt x="280" y="509"/>
                    </a:lnTo>
                    <a:lnTo>
                      <a:pt x="322" y="633"/>
                    </a:lnTo>
                    <a:lnTo>
                      <a:pt x="358" y="688"/>
                    </a:lnTo>
                    <a:lnTo>
                      <a:pt x="352" y="729"/>
                    </a:lnTo>
                    <a:lnTo>
                      <a:pt x="316" y="738"/>
                    </a:lnTo>
                    <a:lnTo>
                      <a:pt x="235" y="724"/>
                    </a:lnTo>
                    <a:lnTo>
                      <a:pt x="196" y="724"/>
                    </a:lnTo>
                    <a:lnTo>
                      <a:pt x="133" y="750"/>
                    </a:lnTo>
                    <a:lnTo>
                      <a:pt x="70" y="768"/>
                    </a:lnTo>
                    <a:lnTo>
                      <a:pt x="34" y="759"/>
                    </a:lnTo>
                    <a:lnTo>
                      <a:pt x="0" y="724"/>
                    </a:lnTo>
                    <a:lnTo>
                      <a:pt x="70" y="703"/>
                    </a:lnTo>
                    <a:lnTo>
                      <a:pt x="145" y="688"/>
                    </a:lnTo>
                    <a:lnTo>
                      <a:pt x="223" y="688"/>
                    </a:lnTo>
                    <a:lnTo>
                      <a:pt x="268" y="694"/>
                    </a:lnTo>
                    <a:lnTo>
                      <a:pt x="295" y="694"/>
                    </a:lnTo>
                    <a:lnTo>
                      <a:pt x="289" y="659"/>
                    </a:lnTo>
                    <a:lnTo>
                      <a:pt x="241" y="538"/>
                    </a:lnTo>
                    <a:lnTo>
                      <a:pt x="196" y="415"/>
                    </a:lnTo>
                    <a:lnTo>
                      <a:pt x="178" y="345"/>
                    </a:lnTo>
                    <a:lnTo>
                      <a:pt x="172" y="266"/>
                    </a:lnTo>
                    <a:lnTo>
                      <a:pt x="178" y="210"/>
                    </a:lnTo>
                    <a:lnTo>
                      <a:pt x="190" y="15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4" name="Group 70"/>
            <p:cNvGrpSpPr>
              <a:grpSpLocks/>
            </p:cNvGrpSpPr>
            <p:nvPr/>
          </p:nvGrpSpPr>
          <p:grpSpPr bwMode="auto">
            <a:xfrm>
              <a:off x="3050" y="3154"/>
              <a:ext cx="140" cy="294"/>
              <a:chOff x="3792" y="2384"/>
              <a:chExt cx="192" cy="408"/>
            </a:xfrm>
          </p:grpSpPr>
          <p:sp>
            <p:nvSpPr>
              <p:cNvPr id="309319" name="Freeform 71"/>
              <p:cNvSpPr>
                <a:spLocks/>
              </p:cNvSpPr>
              <p:nvPr/>
            </p:nvSpPr>
            <p:spPr bwMode="auto">
              <a:xfrm>
                <a:off x="3792" y="2408"/>
                <a:ext cx="112" cy="3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208"/>
                  </a:cxn>
                  <a:cxn ang="0">
                    <a:pos x="80" y="280"/>
                  </a:cxn>
                  <a:cxn ang="0">
                    <a:pos x="112" y="384"/>
                  </a:cxn>
                </a:cxnLst>
                <a:rect l="0" t="0" r="r" b="b"/>
                <a:pathLst>
                  <a:path w="112" h="384">
                    <a:moveTo>
                      <a:pt x="0" y="0"/>
                    </a:moveTo>
                    <a:cubicBezTo>
                      <a:pt x="9" y="73"/>
                      <a:pt x="33" y="139"/>
                      <a:pt x="56" y="208"/>
                    </a:cubicBezTo>
                    <a:cubicBezTo>
                      <a:pt x="64" y="231"/>
                      <a:pt x="76" y="256"/>
                      <a:pt x="80" y="280"/>
                    </a:cubicBezTo>
                    <a:cubicBezTo>
                      <a:pt x="86" y="313"/>
                      <a:pt x="86" y="358"/>
                      <a:pt x="112" y="384"/>
                    </a:cubicBez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9320" name="Freeform 72"/>
              <p:cNvSpPr>
                <a:spLocks/>
              </p:cNvSpPr>
              <p:nvPr/>
            </p:nvSpPr>
            <p:spPr bwMode="auto">
              <a:xfrm>
                <a:off x="3864" y="2384"/>
                <a:ext cx="120" cy="40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136"/>
                  </a:cxn>
                  <a:cxn ang="0">
                    <a:pos x="104" y="320"/>
                  </a:cxn>
                  <a:cxn ang="0">
                    <a:pos x="120" y="400"/>
                  </a:cxn>
                </a:cxnLst>
                <a:rect l="0" t="0" r="r" b="b"/>
                <a:pathLst>
                  <a:path w="120" h="400">
                    <a:moveTo>
                      <a:pt x="0" y="0"/>
                    </a:moveTo>
                    <a:cubicBezTo>
                      <a:pt x="10" y="51"/>
                      <a:pt x="28" y="91"/>
                      <a:pt x="48" y="136"/>
                    </a:cubicBezTo>
                    <a:cubicBezTo>
                      <a:pt x="74" y="195"/>
                      <a:pt x="84" y="259"/>
                      <a:pt x="104" y="320"/>
                    </a:cubicBezTo>
                    <a:cubicBezTo>
                      <a:pt x="113" y="347"/>
                      <a:pt x="120" y="371"/>
                      <a:pt x="120" y="400"/>
                    </a:cubicBez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9321" name="Freeform 73"/>
              <p:cNvSpPr>
                <a:spLocks/>
              </p:cNvSpPr>
              <p:nvPr/>
            </p:nvSpPr>
            <p:spPr bwMode="auto">
              <a:xfrm>
                <a:off x="3801" y="2441"/>
                <a:ext cx="75" cy="9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75" y="0"/>
                  </a:cxn>
                </a:cxnLst>
                <a:rect l="0" t="0" r="r" b="b"/>
                <a:pathLst>
                  <a:path w="75" h="9">
                    <a:moveTo>
                      <a:pt x="0" y="9"/>
                    </a:moveTo>
                    <a:cubicBezTo>
                      <a:pt x="26" y="6"/>
                      <a:pt x="51" y="8"/>
                      <a:pt x="75" y="0"/>
                    </a:cubicBez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9322" name="Freeform 74"/>
              <p:cNvSpPr>
                <a:spLocks/>
              </p:cNvSpPr>
              <p:nvPr/>
            </p:nvSpPr>
            <p:spPr bwMode="auto">
              <a:xfrm>
                <a:off x="3810" y="2493"/>
                <a:ext cx="87" cy="8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71" y="6"/>
                  </a:cxn>
                  <a:cxn ang="0">
                    <a:pos x="87" y="0"/>
                  </a:cxn>
                </a:cxnLst>
                <a:rect l="0" t="0" r="r" b="b"/>
                <a:pathLst>
                  <a:path w="87" h="8">
                    <a:moveTo>
                      <a:pt x="0" y="8"/>
                    </a:moveTo>
                    <a:cubicBezTo>
                      <a:pt x="24" y="7"/>
                      <a:pt x="47" y="7"/>
                      <a:pt x="71" y="6"/>
                    </a:cubicBezTo>
                    <a:cubicBezTo>
                      <a:pt x="75" y="6"/>
                      <a:pt x="85" y="3"/>
                      <a:pt x="87" y="0"/>
                    </a:cubicBez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9323" name="Freeform 75"/>
              <p:cNvSpPr>
                <a:spLocks/>
              </p:cNvSpPr>
              <p:nvPr/>
            </p:nvSpPr>
            <p:spPr bwMode="auto">
              <a:xfrm>
                <a:off x="3833" y="2547"/>
                <a:ext cx="88" cy="23"/>
              </a:xfrm>
              <a:custGeom>
                <a:avLst/>
                <a:gdLst/>
                <a:ahLst/>
                <a:cxnLst>
                  <a:cxn ang="0">
                    <a:pos x="0" y="20"/>
                  </a:cxn>
                  <a:cxn ang="0">
                    <a:pos x="49" y="17"/>
                  </a:cxn>
                  <a:cxn ang="0">
                    <a:pos x="85" y="8"/>
                  </a:cxn>
                  <a:cxn ang="0">
                    <a:pos x="88" y="0"/>
                  </a:cxn>
                </a:cxnLst>
                <a:rect l="0" t="0" r="r" b="b"/>
                <a:pathLst>
                  <a:path w="88" h="23">
                    <a:moveTo>
                      <a:pt x="0" y="20"/>
                    </a:moveTo>
                    <a:cubicBezTo>
                      <a:pt x="15" y="23"/>
                      <a:pt x="33" y="18"/>
                      <a:pt x="49" y="17"/>
                    </a:cubicBezTo>
                    <a:cubicBezTo>
                      <a:pt x="61" y="14"/>
                      <a:pt x="73" y="10"/>
                      <a:pt x="85" y="8"/>
                    </a:cubicBezTo>
                    <a:cubicBezTo>
                      <a:pt x="87" y="2"/>
                      <a:pt x="86" y="5"/>
                      <a:pt x="88" y="0"/>
                    </a:cubicBez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9324" name="Freeform 76"/>
              <p:cNvSpPr>
                <a:spLocks/>
              </p:cNvSpPr>
              <p:nvPr/>
            </p:nvSpPr>
            <p:spPr bwMode="auto">
              <a:xfrm>
                <a:off x="3857" y="2613"/>
                <a:ext cx="82" cy="20"/>
              </a:xfrm>
              <a:custGeom>
                <a:avLst/>
                <a:gdLst/>
                <a:ahLst/>
                <a:cxnLst>
                  <a:cxn ang="0">
                    <a:pos x="0" y="20"/>
                  </a:cxn>
                  <a:cxn ang="0">
                    <a:pos x="58" y="18"/>
                  </a:cxn>
                  <a:cxn ang="0">
                    <a:pos x="78" y="12"/>
                  </a:cxn>
                  <a:cxn ang="0">
                    <a:pos x="82" y="0"/>
                  </a:cxn>
                </a:cxnLst>
                <a:rect l="0" t="0" r="r" b="b"/>
                <a:pathLst>
                  <a:path w="82" h="20">
                    <a:moveTo>
                      <a:pt x="0" y="20"/>
                    </a:moveTo>
                    <a:cubicBezTo>
                      <a:pt x="19" y="19"/>
                      <a:pt x="39" y="19"/>
                      <a:pt x="58" y="18"/>
                    </a:cubicBezTo>
                    <a:cubicBezTo>
                      <a:pt x="65" y="18"/>
                      <a:pt x="78" y="12"/>
                      <a:pt x="78" y="12"/>
                    </a:cubicBezTo>
                    <a:cubicBezTo>
                      <a:pt x="81" y="8"/>
                      <a:pt x="82" y="5"/>
                      <a:pt x="82" y="0"/>
                    </a:cubicBez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9325" name="Freeform 77"/>
              <p:cNvSpPr>
                <a:spLocks/>
              </p:cNvSpPr>
              <p:nvPr/>
            </p:nvSpPr>
            <p:spPr bwMode="auto">
              <a:xfrm>
                <a:off x="3872" y="2672"/>
                <a:ext cx="85" cy="26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36" y="19"/>
                  </a:cxn>
                  <a:cxn ang="0">
                    <a:pos x="54" y="7"/>
                  </a:cxn>
                  <a:cxn ang="0">
                    <a:pos x="79" y="6"/>
                  </a:cxn>
                  <a:cxn ang="0">
                    <a:pos x="84" y="0"/>
                  </a:cxn>
                </a:cxnLst>
                <a:rect l="0" t="0" r="r" b="b"/>
                <a:pathLst>
                  <a:path w="85" h="26">
                    <a:moveTo>
                      <a:pt x="0" y="24"/>
                    </a:moveTo>
                    <a:cubicBezTo>
                      <a:pt x="12" y="26"/>
                      <a:pt x="26" y="26"/>
                      <a:pt x="36" y="19"/>
                    </a:cubicBezTo>
                    <a:cubicBezTo>
                      <a:pt x="41" y="15"/>
                      <a:pt x="47" y="8"/>
                      <a:pt x="54" y="7"/>
                    </a:cubicBezTo>
                    <a:cubicBezTo>
                      <a:pt x="62" y="6"/>
                      <a:pt x="71" y="6"/>
                      <a:pt x="79" y="6"/>
                    </a:cubicBezTo>
                    <a:cubicBezTo>
                      <a:pt x="85" y="2"/>
                      <a:pt x="84" y="5"/>
                      <a:pt x="84" y="0"/>
                    </a:cubicBez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9326" name="Freeform 78"/>
              <p:cNvSpPr>
                <a:spLocks/>
              </p:cNvSpPr>
              <p:nvPr/>
            </p:nvSpPr>
            <p:spPr bwMode="auto">
              <a:xfrm>
                <a:off x="3890" y="2729"/>
                <a:ext cx="86" cy="27"/>
              </a:xfrm>
              <a:custGeom>
                <a:avLst/>
                <a:gdLst/>
                <a:ahLst/>
                <a:cxnLst>
                  <a:cxn ang="0">
                    <a:pos x="0" y="27"/>
                  </a:cxn>
                  <a:cxn ang="0">
                    <a:pos x="57" y="15"/>
                  </a:cxn>
                  <a:cxn ang="0">
                    <a:pos x="82" y="0"/>
                  </a:cxn>
                </a:cxnLst>
                <a:rect l="0" t="0" r="r" b="b"/>
                <a:pathLst>
                  <a:path w="86" h="27">
                    <a:moveTo>
                      <a:pt x="0" y="27"/>
                    </a:moveTo>
                    <a:cubicBezTo>
                      <a:pt x="19" y="24"/>
                      <a:pt x="38" y="17"/>
                      <a:pt x="57" y="15"/>
                    </a:cubicBezTo>
                    <a:cubicBezTo>
                      <a:pt x="63" y="12"/>
                      <a:pt x="86" y="5"/>
                      <a:pt x="82" y="0"/>
                    </a:cubicBez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5" name="Group 79"/>
            <p:cNvGrpSpPr>
              <a:grpSpLocks/>
            </p:cNvGrpSpPr>
            <p:nvPr/>
          </p:nvGrpSpPr>
          <p:grpSpPr bwMode="auto">
            <a:xfrm>
              <a:off x="3133" y="3138"/>
              <a:ext cx="219" cy="414"/>
              <a:chOff x="3906" y="2330"/>
              <a:chExt cx="300" cy="576"/>
            </a:xfrm>
          </p:grpSpPr>
          <p:sp>
            <p:nvSpPr>
              <p:cNvPr id="309328" name="Freeform 80"/>
              <p:cNvSpPr>
                <a:spLocks/>
              </p:cNvSpPr>
              <p:nvPr/>
            </p:nvSpPr>
            <p:spPr bwMode="auto">
              <a:xfrm rot="3247223" flipH="1">
                <a:off x="4105" y="2416"/>
                <a:ext cx="93" cy="109"/>
              </a:xfrm>
              <a:custGeom>
                <a:avLst/>
                <a:gdLst/>
                <a:ahLst/>
                <a:cxnLst>
                  <a:cxn ang="0">
                    <a:pos x="459" y="126"/>
                  </a:cxn>
                  <a:cxn ang="0">
                    <a:pos x="429" y="61"/>
                  </a:cxn>
                  <a:cxn ang="0">
                    <a:pos x="359" y="21"/>
                  </a:cxn>
                  <a:cxn ang="0">
                    <a:pos x="259" y="0"/>
                  </a:cxn>
                  <a:cxn ang="0">
                    <a:pos x="109" y="16"/>
                  </a:cxn>
                  <a:cxn ang="0">
                    <a:pos x="30" y="91"/>
                  </a:cxn>
                  <a:cxn ang="0">
                    <a:pos x="0" y="166"/>
                  </a:cxn>
                  <a:cxn ang="0">
                    <a:pos x="0" y="246"/>
                  </a:cxn>
                  <a:cxn ang="0">
                    <a:pos x="30" y="336"/>
                  </a:cxn>
                  <a:cxn ang="0">
                    <a:pos x="139" y="391"/>
                  </a:cxn>
                  <a:cxn ang="0">
                    <a:pos x="239" y="401"/>
                  </a:cxn>
                  <a:cxn ang="0">
                    <a:pos x="369" y="386"/>
                  </a:cxn>
                  <a:cxn ang="0">
                    <a:pos x="429" y="326"/>
                  </a:cxn>
                  <a:cxn ang="0">
                    <a:pos x="469" y="266"/>
                  </a:cxn>
                  <a:cxn ang="0">
                    <a:pos x="489" y="216"/>
                  </a:cxn>
                  <a:cxn ang="0">
                    <a:pos x="489" y="181"/>
                  </a:cxn>
                  <a:cxn ang="0">
                    <a:pos x="649" y="106"/>
                  </a:cxn>
                  <a:cxn ang="0">
                    <a:pos x="659" y="81"/>
                  </a:cxn>
                  <a:cxn ang="0">
                    <a:pos x="629" y="71"/>
                  </a:cxn>
                  <a:cxn ang="0">
                    <a:pos x="469" y="156"/>
                  </a:cxn>
                  <a:cxn ang="0">
                    <a:pos x="459" y="126"/>
                  </a:cxn>
                </a:cxnLst>
                <a:rect l="0" t="0" r="r" b="b"/>
                <a:pathLst>
                  <a:path w="659" h="401">
                    <a:moveTo>
                      <a:pt x="459" y="126"/>
                    </a:moveTo>
                    <a:lnTo>
                      <a:pt x="429" y="61"/>
                    </a:lnTo>
                    <a:lnTo>
                      <a:pt x="359" y="21"/>
                    </a:lnTo>
                    <a:lnTo>
                      <a:pt x="259" y="0"/>
                    </a:lnTo>
                    <a:lnTo>
                      <a:pt x="109" y="16"/>
                    </a:lnTo>
                    <a:lnTo>
                      <a:pt x="30" y="91"/>
                    </a:lnTo>
                    <a:lnTo>
                      <a:pt x="0" y="166"/>
                    </a:lnTo>
                    <a:lnTo>
                      <a:pt x="0" y="246"/>
                    </a:lnTo>
                    <a:lnTo>
                      <a:pt x="30" y="336"/>
                    </a:lnTo>
                    <a:lnTo>
                      <a:pt x="139" y="391"/>
                    </a:lnTo>
                    <a:lnTo>
                      <a:pt x="239" y="401"/>
                    </a:lnTo>
                    <a:lnTo>
                      <a:pt x="369" y="386"/>
                    </a:lnTo>
                    <a:lnTo>
                      <a:pt x="429" y="326"/>
                    </a:lnTo>
                    <a:lnTo>
                      <a:pt x="469" y="266"/>
                    </a:lnTo>
                    <a:lnTo>
                      <a:pt x="489" y="216"/>
                    </a:lnTo>
                    <a:lnTo>
                      <a:pt x="489" y="181"/>
                    </a:lnTo>
                    <a:lnTo>
                      <a:pt x="649" y="106"/>
                    </a:lnTo>
                    <a:lnTo>
                      <a:pt x="659" y="81"/>
                    </a:lnTo>
                    <a:lnTo>
                      <a:pt x="629" y="71"/>
                    </a:lnTo>
                    <a:lnTo>
                      <a:pt x="469" y="156"/>
                    </a:lnTo>
                    <a:lnTo>
                      <a:pt x="459" y="12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329" name="Freeform 81"/>
              <p:cNvSpPr>
                <a:spLocks/>
              </p:cNvSpPr>
              <p:nvPr/>
            </p:nvSpPr>
            <p:spPr bwMode="auto">
              <a:xfrm rot="426148" flipH="1">
                <a:off x="3956" y="2330"/>
                <a:ext cx="163" cy="184"/>
              </a:xfrm>
              <a:custGeom>
                <a:avLst/>
                <a:gdLst/>
                <a:ahLst/>
                <a:cxnLst>
                  <a:cxn ang="0">
                    <a:pos x="22" y="681"/>
                  </a:cxn>
                  <a:cxn ang="0">
                    <a:pos x="0" y="620"/>
                  </a:cxn>
                  <a:cxn ang="0">
                    <a:pos x="52" y="540"/>
                  </a:cxn>
                  <a:cxn ang="0">
                    <a:pos x="192" y="475"/>
                  </a:cxn>
                  <a:cxn ang="0">
                    <a:pos x="392" y="385"/>
                  </a:cxn>
                  <a:cxn ang="0">
                    <a:pos x="602" y="285"/>
                  </a:cxn>
                  <a:cxn ang="0">
                    <a:pos x="792" y="160"/>
                  </a:cxn>
                  <a:cxn ang="0">
                    <a:pos x="852" y="85"/>
                  </a:cxn>
                  <a:cxn ang="0">
                    <a:pos x="872" y="0"/>
                  </a:cxn>
                  <a:cxn ang="0">
                    <a:pos x="912" y="0"/>
                  </a:cxn>
                  <a:cxn ang="0">
                    <a:pos x="892" y="90"/>
                  </a:cxn>
                  <a:cxn ang="0">
                    <a:pos x="922" y="90"/>
                  </a:cxn>
                  <a:cxn ang="0">
                    <a:pos x="1082" y="30"/>
                  </a:cxn>
                  <a:cxn ang="0">
                    <a:pos x="1112" y="50"/>
                  </a:cxn>
                  <a:cxn ang="0">
                    <a:pos x="982" y="95"/>
                  </a:cxn>
                  <a:cxn ang="0">
                    <a:pos x="962" y="125"/>
                  </a:cxn>
                  <a:cxn ang="0">
                    <a:pos x="1002" y="135"/>
                  </a:cxn>
                  <a:cxn ang="0">
                    <a:pos x="1132" y="135"/>
                  </a:cxn>
                  <a:cxn ang="0">
                    <a:pos x="1162" y="145"/>
                  </a:cxn>
                  <a:cxn ang="0">
                    <a:pos x="1152" y="160"/>
                  </a:cxn>
                  <a:cxn ang="0">
                    <a:pos x="992" y="155"/>
                  </a:cxn>
                  <a:cxn ang="0">
                    <a:pos x="942" y="155"/>
                  </a:cxn>
                  <a:cxn ang="0">
                    <a:pos x="932" y="170"/>
                  </a:cxn>
                  <a:cxn ang="0">
                    <a:pos x="1042" y="245"/>
                  </a:cxn>
                  <a:cxn ang="0">
                    <a:pos x="1012" y="260"/>
                  </a:cxn>
                  <a:cxn ang="0">
                    <a:pos x="902" y="190"/>
                  </a:cxn>
                  <a:cxn ang="0">
                    <a:pos x="862" y="190"/>
                  </a:cxn>
                  <a:cxn ang="0">
                    <a:pos x="782" y="220"/>
                  </a:cxn>
                  <a:cxn ang="0">
                    <a:pos x="642" y="315"/>
                  </a:cxn>
                  <a:cxn ang="0">
                    <a:pos x="512" y="395"/>
                  </a:cxn>
                  <a:cxn ang="0">
                    <a:pos x="362" y="480"/>
                  </a:cxn>
                  <a:cxn ang="0">
                    <a:pos x="252" y="565"/>
                  </a:cxn>
                  <a:cxn ang="0">
                    <a:pos x="112" y="675"/>
                  </a:cxn>
                  <a:cxn ang="0">
                    <a:pos x="22" y="681"/>
                  </a:cxn>
                </a:cxnLst>
                <a:rect l="0" t="0" r="r" b="b"/>
                <a:pathLst>
                  <a:path w="1162" h="681">
                    <a:moveTo>
                      <a:pt x="22" y="681"/>
                    </a:moveTo>
                    <a:lnTo>
                      <a:pt x="0" y="620"/>
                    </a:lnTo>
                    <a:lnTo>
                      <a:pt x="52" y="540"/>
                    </a:lnTo>
                    <a:lnTo>
                      <a:pt x="192" y="475"/>
                    </a:lnTo>
                    <a:lnTo>
                      <a:pt x="392" y="385"/>
                    </a:lnTo>
                    <a:lnTo>
                      <a:pt x="602" y="285"/>
                    </a:lnTo>
                    <a:lnTo>
                      <a:pt x="792" y="160"/>
                    </a:lnTo>
                    <a:lnTo>
                      <a:pt x="852" y="85"/>
                    </a:lnTo>
                    <a:lnTo>
                      <a:pt x="872" y="0"/>
                    </a:lnTo>
                    <a:lnTo>
                      <a:pt x="912" y="0"/>
                    </a:lnTo>
                    <a:lnTo>
                      <a:pt x="892" y="90"/>
                    </a:lnTo>
                    <a:lnTo>
                      <a:pt x="922" y="90"/>
                    </a:lnTo>
                    <a:lnTo>
                      <a:pt x="1082" y="30"/>
                    </a:lnTo>
                    <a:lnTo>
                      <a:pt x="1112" y="50"/>
                    </a:lnTo>
                    <a:lnTo>
                      <a:pt x="982" y="95"/>
                    </a:lnTo>
                    <a:lnTo>
                      <a:pt x="962" y="125"/>
                    </a:lnTo>
                    <a:lnTo>
                      <a:pt x="1002" y="135"/>
                    </a:lnTo>
                    <a:lnTo>
                      <a:pt x="1132" y="135"/>
                    </a:lnTo>
                    <a:lnTo>
                      <a:pt x="1162" y="145"/>
                    </a:lnTo>
                    <a:lnTo>
                      <a:pt x="1152" y="160"/>
                    </a:lnTo>
                    <a:lnTo>
                      <a:pt x="992" y="155"/>
                    </a:lnTo>
                    <a:lnTo>
                      <a:pt x="942" y="155"/>
                    </a:lnTo>
                    <a:lnTo>
                      <a:pt x="932" y="170"/>
                    </a:lnTo>
                    <a:lnTo>
                      <a:pt x="1042" y="245"/>
                    </a:lnTo>
                    <a:lnTo>
                      <a:pt x="1012" y="260"/>
                    </a:lnTo>
                    <a:lnTo>
                      <a:pt x="902" y="190"/>
                    </a:lnTo>
                    <a:lnTo>
                      <a:pt x="862" y="190"/>
                    </a:lnTo>
                    <a:lnTo>
                      <a:pt x="782" y="220"/>
                    </a:lnTo>
                    <a:lnTo>
                      <a:pt x="642" y="315"/>
                    </a:lnTo>
                    <a:lnTo>
                      <a:pt x="512" y="395"/>
                    </a:lnTo>
                    <a:lnTo>
                      <a:pt x="362" y="480"/>
                    </a:lnTo>
                    <a:lnTo>
                      <a:pt x="252" y="565"/>
                    </a:lnTo>
                    <a:lnTo>
                      <a:pt x="112" y="675"/>
                    </a:lnTo>
                    <a:lnTo>
                      <a:pt x="22" y="68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330" name="Freeform 82"/>
              <p:cNvSpPr>
                <a:spLocks/>
              </p:cNvSpPr>
              <p:nvPr/>
            </p:nvSpPr>
            <p:spPr bwMode="auto">
              <a:xfrm rot="21068555" flipH="1">
                <a:off x="3906" y="2443"/>
                <a:ext cx="191" cy="130"/>
              </a:xfrm>
              <a:custGeom>
                <a:avLst/>
                <a:gdLst/>
                <a:ahLst/>
                <a:cxnLst>
                  <a:cxn ang="0">
                    <a:pos x="0" y="360"/>
                  </a:cxn>
                  <a:cxn ang="0">
                    <a:pos x="10" y="400"/>
                  </a:cxn>
                  <a:cxn ang="0">
                    <a:pos x="80" y="430"/>
                  </a:cxn>
                  <a:cxn ang="0">
                    <a:pos x="250" y="455"/>
                  </a:cxn>
                  <a:cxn ang="0">
                    <a:pos x="430" y="475"/>
                  </a:cxn>
                  <a:cxn ang="0">
                    <a:pos x="650" y="481"/>
                  </a:cxn>
                  <a:cxn ang="0">
                    <a:pos x="740" y="475"/>
                  </a:cxn>
                  <a:cxn ang="0">
                    <a:pos x="880" y="315"/>
                  </a:cxn>
                  <a:cxn ang="0">
                    <a:pos x="1000" y="190"/>
                  </a:cxn>
                  <a:cxn ang="0">
                    <a:pos x="1100" y="110"/>
                  </a:cxn>
                  <a:cxn ang="0">
                    <a:pos x="1140" y="110"/>
                  </a:cxn>
                  <a:cxn ang="0">
                    <a:pos x="1160" y="125"/>
                  </a:cxn>
                  <a:cxn ang="0">
                    <a:pos x="1160" y="165"/>
                  </a:cxn>
                  <a:cxn ang="0">
                    <a:pos x="1120" y="190"/>
                  </a:cxn>
                  <a:cxn ang="0">
                    <a:pos x="1140" y="200"/>
                  </a:cxn>
                  <a:cxn ang="0">
                    <a:pos x="1190" y="185"/>
                  </a:cxn>
                  <a:cxn ang="0">
                    <a:pos x="1200" y="160"/>
                  </a:cxn>
                  <a:cxn ang="0">
                    <a:pos x="1200" y="115"/>
                  </a:cxn>
                  <a:cxn ang="0">
                    <a:pos x="1239" y="135"/>
                  </a:cxn>
                  <a:cxn ang="0">
                    <a:pos x="1269" y="170"/>
                  </a:cxn>
                  <a:cxn ang="0">
                    <a:pos x="1299" y="165"/>
                  </a:cxn>
                  <a:cxn ang="0">
                    <a:pos x="1269" y="125"/>
                  </a:cxn>
                  <a:cxn ang="0">
                    <a:pos x="1229" y="105"/>
                  </a:cxn>
                  <a:cxn ang="0">
                    <a:pos x="1200" y="90"/>
                  </a:cxn>
                  <a:cxn ang="0">
                    <a:pos x="1269" y="80"/>
                  </a:cxn>
                  <a:cxn ang="0">
                    <a:pos x="1339" y="95"/>
                  </a:cxn>
                  <a:cxn ang="0">
                    <a:pos x="1349" y="75"/>
                  </a:cxn>
                  <a:cxn ang="0">
                    <a:pos x="1269" y="60"/>
                  </a:cxn>
                  <a:cxn ang="0">
                    <a:pos x="1190" y="65"/>
                  </a:cxn>
                  <a:cxn ang="0">
                    <a:pos x="1200" y="40"/>
                  </a:cxn>
                  <a:cxn ang="0">
                    <a:pos x="1249" y="20"/>
                  </a:cxn>
                  <a:cxn ang="0">
                    <a:pos x="1319" y="20"/>
                  </a:cxn>
                  <a:cxn ang="0">
                    <a:pos x="1361" y="10"/>
                  </a:cxn>
                  <a:cxn ang="0">
                    <a:pos x="1279" y="0"/>
                  </a:cxn>
                  <a:cxn ang="0">
                    <a:pos x="1209" y="5"/>
                  </a:cxn>
                  <a:cxn ang="0">
                    <a:pos x="1170" y="20"/>
                  </a:cxn>
                  <a:cxn ang="0">
                    <a:pos x="1070" y="50"/>
                  </a:cxn>
                  <a:cxn ang="0">
                    <a:pos x="1020" y="90"/>
                  </a:cxn>
                  <a:cxn ang="0">
                    <a:pos x="940" y="155"/>
                  </a:cxn>
                  <a:cxn ang="0">
                    <a:pos x="840" y="245"/>
                  </a:cxn>
                  <a:cxn ang="0">
                    <a:pos x="720" y="350"/>
                  </a:cxn>
                  <a:cxn ang="0">
                    <a:pos x="670" y="410"/>
                  </a:cxn>
                  <a:cxn ang="0">
                    <a:pos x="620" y="410"/>
                  </a:cxn>
                  <a:cxn ang="0">
                    <a:pos x="430" y="405"/>
                  </a:cxn>
                  <a:cxn ang="0">
                    <a:pos x="290" y="375"/>
                  </a:cxn>
                  <a:cxn ang="0">
                    <a:pos x="160" y="340"/>
                  </a:cxn>
                  <a:cxn ang="0">
                    <a:pos x="60" y="330"/>
                  </a:cxn>
                  <a:cxn ang="0">
                    <a:pos x="50" y="330"/>
                  </a:cxn>
                  <a:cxn ang="0">
                    <a:pos x="0" y="360"/>
                  </a:cxn>
                </a:cxnLst>
                <a:rect l="0" t="0" r="r" b="b"/>
                <a:pathLst>
                  <a:path w="1361" h="481">
                    <a:moveTo>
                      <a:pt x="0" y="360"/>
                    </a:moveTo>
                    <a:lnTo>
                      <a:pt x="10" y="400"/>
                    </a:lnTo>
                    <a:lnTo>
                      <a:pt x="80" y="430"/>
                    </a:lnTo>
                    <a:lnTo>
                      <a:pt x="250" y="455"/>
                    </a:lnTo>
                    <a:lnTo>
                      <a:pt x="430" y="475"/>
                    </a:lnTo>
                    <a:lnTo>
                      <a:pt x="650" y="481"/>
                    </a:lnTo>
                    <a:lnTo>
                      <a:pt x="740" y="475"/>
                    </a:lnTo>
                    <a:lnTo>
                      <a:pt x="880" y="315"/>
                    </a:lnTo>
                    <a:lnTo>
                      <a:pt x="1000" y="190"/>
                    </a:lnTo>
                    <a:lnTo>
                      <a:pt x="1100" y="110"/>
                    </a:lnTo>
                    <a:lnTo>
                      <a:pt x="1140" y="110"/>
                    </a:lnTo>
                    <a:lnTo>
                      <a:pt x="1160" y="125"/>
                    </a:lnTo>
                    <a:lnTo>
                      <a:pt x="1160" y="165"/>
                    </a:lnTo>
                    <a:lnTo>
                      <a:pt x="1120" y="190"/>
                    </a:lnTo>
                    <a:lnTo>
                      <a:pt x="1140" y="200"/>
                    </a:lnTo>
                    <a:lnTo>
                      <a:pt x="1190" y="185"/>
                    </a:lnTo>
                    <a:lnTo>
                      <a:pt x="1200" y="160"/>
                    </a:lnTo>
                    <a:lnTo>
                      <a:pt x="1200" y="115"/>
                    </a:lnTo>
                    <a:lnTo>
                      <a:pt x="1239" y="135"/>
                    </a:lnTo>
                    <a:lnTo>
                      <a:pt x="1269" y="170"/>
                    </a:lnTo>
                    <a:lnTo>
                      <a:pt x="1299" y="165"/>
                    </a:lnTo>
                    <a:lnTo>
                      <a:pt x="1269" y="125"/>
                    </a:lnTo>
                    <a:lnTo>
                      <a:pt x="1229" y="105"/>
                    </a:lnTo>
                    <a:lnTo>
                      <a:pt x="1200" y="90"/>
                    </a:lnTo>
                    <a:lnTo>
                      <a:pt x="1269" y="80"/>
                    </a:lnTo>
                    <a:lnTo>
                      <a:pt x="1339" y="95"/>
                    </a:lnTo>
                    <a:lnTo>
                      <a:pt x="1349" y="75"/>
                    </a:lnTo>
                    <a:lnTo>
                      <a:pt x="1269" y="60"/>
                    </a:lnTo>
                    <a:lnTo>
                      <a:pt x="1190" y="65"/>
                    </a:lnTo>
                    <a:lnTo>
                      <a:pt x="1200" y="40"/>
                    </a:lnTo>
                    <a:lnTo>
                      <a:pt x="1249" y="20"/>
                    </a:lnTo>
                    <a:lnTo>
                      <a:pt x="1319" y="20"/>
                    </a:lnTo>
                    <a:lnTo>
                      <a:pt x="1361" y="10"/>
                    </a:lnTo>
                    <a:lnTo>
                      <a:pt x="1279" y="0"/>
                    </a:lnTo>
                    <a:lnTo>
                      <a:pt x="1209" y="5"/>
                    </a:lnTo>
                    <a:lnTo>
                      <a:pt x="1170" y="20"/>
                    </a:lnTo>
                    <a:lnTo>
                      <a:pt x="1070" y="50"/>
                    </a:lnTo>
                    <a:lnTo>
                      <a:pt x="1020" y="90"/>
                    </a:lnTo>
                    <a:lnTo>
                      <a:pt x="940" y="155"/>
                    </a:lnTo>
                    <a:lnTo>
                      <a:pt x="840" y="245"/>
                    </a:lnTo>
                    <a:lnTo>
                      <a:pt x="720" y="350"/>
                    </a:lnTo>
                    <a:lnTo>
                      <a:pt x="670" y="410"/>
                    </a:lnTo>
                    <a:lnTo>
                      <a:pt x="620" y="410"/>
                    </a:lnTo>
                    <a:lnTo>
                      <a:pt x="430" y="405"/>
                    </a:lnTo>
                    <a:lnTo>
                      <a:pt x="290" y="375"/>
                    </a:lnTo>
                    <a:lnTo>
                      <a:pt x="160" y="340"/>
                    </a:lnTo>
                    <a:lnTo>
                      <a:pt x="60" y="330"/>
                    </a:lnTo>
                    <a:lnTo>
                      <a:pt x="50" y="330"/>
                    </a:lnTo>
                    <a:lnTo>
                      <a:pt x="0" y="36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331" name="Freeform 83"/>
              <p:cNvSpPr>
                <a:spLocks/>
              </p:cNvSpPr>
              <p:nvPr/>
            </p:nvSpPr>
            <p:spPr bwMode="auto">
              <a:xfrm flipH="1">
                <a:off x="4058" y="2517"/>
                <a:ext cx="100" cy="196"/>
              </a:xfrm>
              <a:custGeom>
                <a:avLst/>
                <a:gdLst/>
                <a:ahLst/>
                <a:cxnLst>
                  <a:cxn ang="0">
                    <a:pos x="120" y="75"/>
                  </a:cxn>
                  <a:cxn ang="0">
                    <a:pos x="219" y="15"/>
                  </a:cxn>
                  <a:cxn ang="0">
                    <a:pos x="329" y="0"/>
                  </a:cxn>
                  <a:cxn ang="0">
                    <a:pos x="491" y="20"/>
                  </a:cxn>
                  <a:cxn ang="0">
                    <a:pos x="521" y="60"/>
                  </a:cxn>
                  <a:cxn ang="0">
                    <a:pos x="531" y="135"/>
                  </a:cxn>
                  <a:cxn ang="0">
                    <a:pos x="471" y="255"/>
                  </a:cxn>
                  <a:cxn ang="0">
                    <a:pos x="441" y="305"/>
                  </a:cxn>
                  <a:cxn ang="0">
                    <a:pos x="441" y="360"/>
                  </a:cxn>
                  <a:cxn ang="0">
                    <a:pos x="481" y="411"/>
                  </a:cxn>
                  <a:cxn ang="0">
                    <a:pos x="541" y="451"/>
                  </a:cxn>
                  <a:cxn ang="0">
                    <a:pos x="681" y="511"/>
                  </a:cxn>
                  <a:cxn ang="0">
                    <a:pos x="711" y="576"/>
                  </a:cxn>
                  <a:cxn ang="0">
                    <a:pos x="691" y="626"/>
                  </a:cxn>
                  <a:cxn ang="0">
                    <a:pos x="651" y="666"/>
                  </a:cxn>
                  <a:cxn ang="0">
                    <a:pos x="551" y="711"/>
                  </a:cxn>
                  <a:cxn ang="0">
                    <a:pos x="471" y="726"/>
                  </a:cxn>
                  <a:cxn ang="0">
                    <a:pos x="349" y="721"/>
                  </a:cxn>
                  <a:cxn ang="0">
                    <a:pos x="229" y="706"/>
                  </a:cxn>
                  <a:cxn ang="0">
                    <a:pos x="159" y="666"/>
                  </a:cxn>
                  <a:cxn ang="0">
                    <a:pos x="80" y="601"/>
                  </a:cxn>
                  <a:cxn ang="0">
                    <a:pos x="40" y="541"/>
                  </a:cxn>
                  <a:cxn ang="0">
                    <a:pos x="0" y="436"/>
                  </a:cxn>
                  <a:cxn ang="0">
                    <a:pos x="0" y="320"/>
                  </a:cxn>
                  <a:cxn ang="0">
                    <a:pos x="50" y="195"/>
                  </a:cxn>
                  <a:cxn ang="0">
                    <a:pos x="90" y="120"/>
                  </a:cxn>
                  <a:cxn ang="0">
                    <a:pos x="120" y="75"/>
                  </a:cxn>
                </a:cxnLst>
                <a:rect l="0" t="0" r="r" b="b"/>
                <a:pathLst>
                  <a:path w="711" h="726">
                    <a:moveTo>
                      <a:pt x="120" y="75"/>
                    </a:moveTo>
                    <a:lnTo>
                      <a:pt x="219" y="15"/>
                    </a:lnTo>
                    <a:lnTo>
                      <a:pt x="329" y="0"/>
                    </a:lnTo>
                    <a:lnTo>
                      <a:pt x="491" y="20"/>
                    </a:lnTo>
                    <a:lnTo>
                      <a:pt x="521" y="60"/>
                    </a:lnTo>
                    <a:lnTo>
                      <a:pt x="531" y="135"/>
                    </a:lnTo>
                    <a:lnTo>
                      <a:pt x="471" y="255"/>
                    </a:lnTo>
                    <a:lnTo>
                      <a:pt x="441" y="305"/>
                    </a:lnTo>
                    <a:lnTo>
                      <a:pt x="441" y="360"/>
                    </a:lnTo>
                    <a:lnTo>
                      <a:pt x="481" y="411"/>
                    </a:lnTo>
                    <a:lnTo>
                      <a:pt x="541" y="451"/>
                    </a:lnTo>
                    <a:lnTo>
                      <a:pt x="681" y="511"/>
                    </a:lnTo>
                    <a:lnTo>
                      <a:pt x="711" y="576"/>
                    </a:lnTo>
                    <a:lnTo>
                      <a:pt x="691" y="626"/>
                    </a:lnTo>
                    <a:lnTo>
                      <a:pt x="651" y="666"/>
                    </a:lnTo>
                    <a:lnTo>
                      <a:pt x="551" y="711"/>
                    </a:lnTo>
                    <a:lnTo>
                      <a:pt x="471" y="726"/>
                    </a:lnTo>
                    <a:lnTo>
                      <a:pt x="349" y="721"/>
                    </a:lnTo>
                    <a:lnTo>
                      <a:pt x="229" y="706"/>
                    </a:lnTo>
                    <a:lnTo>
                      <a:pt x="159" y="666"/>
                    </a:lnTo>
                    <a:lnTo>
                      <a:pt x="80" y="601"/>
                    </a:lnTo>
                    <a:lnTo>
                      <a:pt x="40" y="541"/>
                    </a:lnTo>
                    <a:lnTo>
                      <a:pt x="0" y="436"/>
                    </a:lnTo>
                    <a:lnTo>
                      <a:pt x="0" y="320"/>
                    </a:lnTo>
                    <a:lnTo>
                      <a:pt x="50" y="195"/>
                    </a:lnTo>
                    <a:lnTo>
                      <a:pt x="90" y="120"/>
                    </a:lnTo>
                    <a:lnTo>
                      <a:pt x="120" y="7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332" name="Freeform 84"/>
              <p:cNvSpPr>
                <a:spLocks/>
              </p:cNvSpPr>
              <p:nvPr/>
            </p:nvSpPr>
            <p:spPr bwMode="auto">
              <a:xfrm flipH="1">
                <a:off x="4032" y="2680"/>
                <a:ext cx="84" cy="226"/>
              </a:xfrm>
              <a:custGeom>
                <a:avLst/>
                <a:gdLst/>
                <a:ahLst/>
                <a:cxnLst>
                  <a:cxn ang="0">
                    <a:pos x="60" y="55"/>
                  </a:cxn>
                  <a:cxn ang="0">
                    <a:pos x="90" y="10"/>
                  </a:cxn>
                  <a:cxn ang="0">
                    <a:pos x="180" y="0"/>
                  </a:cxn>
                  <a:cxn ang="0">
                    <a:pos x="260" y="20"/>
                  </a:cxn>
                  <a:cxn ang="0">
                    <a:pos x="360" y="105"/>
                  </a:cxn>
                  <a:cxn ang="0">
                    <a:pos x="480" y="205"/>
                  </a:cxn>
                  <a:cxn ang="0">
                    <a:pos x="570" y="288"/>
                  </a:cxn>
                  <a:cxn ang="0">
                    <a:pos x="600" y="375"/>
                  </a:cxn>
                  <a:cxn ang="0">
                    <a:pos x="590" y="436"/>
                  </a:cxn>
                  <a:cxn ang="0">
                    <a:pos x="500" y="516"/>
                  </a:cxn>
                  <a:cxn ang="0">
                    <a:pos x="390" y="571"/>
                  </a:cxn>
                  <a:cxn ang="0">
                    <a:pos x="300" y="596"/>
                  </a:cxn>
                  <a:cxn ang="0">
                    <a:pos x="160" y="611"/>
                  </a:cxn>
                  <a:cxn ang="0">
                    <a:pos x="110" y="636"/>
                  </a:cxn>
                  <a:cxn ang="0">
                    <a:pos x="150" y="676"/>
                  </a:cxn>
                  <a:cxn ang="0">
                    <a:pos x="220" y="711"/>
                  </a:cxn>
                  <a:cxn ang="0">
                    <a:pos x="270" y="776"/>
                  </a:cxn>
                  <a:cxn ang="0">
                    <a:pos x="350" y="771"/>
                  </a:cxn>
                  <a:cxn ang="0">
                    <a:pos x="400" y="806"/>
                  </a:cxn>
                  <a:cxn ang="0">
                    <a:pos x="330" y="836"/>
                  </a:cxn>
                  <a:cxn ang="0">
                    <a:pos x="270" y="821"/>
                  </a:cxn>
                  <a:cxn ang="0">
                    <a:pos x="200" y="796"/>
                  </a:cxn>
                  <a:cxn ang="0">
                    <a:pos x="170" y="731"/>
                  </a:cxn>
                  <a:cxn ang="0">
                    <a:pos x="70" y="686"/>
                  </a:cxn>
                  <a:cxn ang="0">
                    <a:pos x="0" y="636"/>
                  </a:cxn>
                  <a:cxn ang="0">
                    <a:pos x="10" y="601"/>
                  </a:cxn>
                  <a:cxn ang="0">
                    <a:pos x="80" y="586"/>
                  </a:cxn>
                  <a:cxn ang="0">
                    <a:pos x="250" y="556"/>
                  </a:cxn>
                  <a:cxn ang="0">
                    <a:pos x="390" y="516"/>
                  </a:cxn>
                  <a:cxn ang="0">
                    <a:pos x="440" y="456"/>
                  </a:cxn>
                  <a:cxn ang="0">
                    <a:pos x="470" y="410"/>
                  </a:cxn>
                  <a:cxn ang="0">
                    <a:pos x="470" y="370"/>
                  </a:cxn>
                  <a:cxn ang="0">
                    <a:pos x="460" y="320"/>
                  </a:cxn>
                  <a:cxn ang="0">
                    <a:pos x="420" y="280"/>
                  </a:cxn>
                  <a:cxn ang="0">
                    <a:pos x="350" y="220"/>
                  </a:cxn>
                  <a:cxn ang="0">
                    <a:pos x="230" y="155"/>
                  </a:cxn>
                  <a:cxn ang="0">
                    <a:pos x="150" y="120"/>
                  </a:cxn>
                  <a:cxn ang="0">
                    <a:pos x="80" y="80"/>
                  </a:cxn>
                  <a:cxn ang="0">
                    <a:pos x="60" y="55"/>
                  </a:cxn>
                </a:cxnLst>
                <a:rect l="0" t="0" r="r" b="b"/>
                <a:pathLst>
                  <a:path w="600" h="836">
                    <a:moveTo>
                      <a:pt x="60" y="55"/>
                    </a:moveTo>
                    <a:lnTo>
                      <a:pt x="90" y="10"/>
                    </a:lnTo>
                    <a:lnTo>
                      <a:pt x="180" y="0"/>
                    </a:lnTo>
                    <a:lnTo>
                      <a:pt x="260" y="20"/>
                    </a:lnTo>
                    <a:lnTo>
                      <a:pt x="360" y="105"/>
                    </a:lnTo>
                    <a:lnTo>
                      <a:pt x="480" y="205"/>
                    </a:lnTo>
                    <a:lnTo>
                      <a:pt x="570" y="288"/>
                    </a:lnTo>
                    <a:lnTo>
                      <a:pt x="600" y="375"/>
                    </a:lnTo>
                    <a:lnTo>
                      <a:pt x="590" y="436"/>
                    </a:lnTo>
                    <a:lnTo>
                      <a:pt x="500" y="516"/>
                    </a:lnTo>
                    <a:lnTo>
                      <a:pt x="390" y="571"/>
                    </a:lnTo>
                    <a:lnTo>
                      <a:pt x="300" y="596"/>
                    </a:lnTo>
                    <a:lnTo>
                      <a:pt x="160" y="611"/>
                    </a:lnTo>
                    <a:lnTo>
                      <a:pt x="110" y="636"/>
                    </a:lnTo>
                    <a:lnTo>
                      <a:pt x="150" y="676"/>
                    </a:lnTo>
                    <a:lnTo>
                      <a:pt x="220" y="711"/>
                    </a:lnTo>
                    <a:lnTo>
                      <a:pt x="270" y="776"/>
                    </a:lnTo>
                    <a:lnTo>
                      <a:pt x="350" y="771"/>
                    </a:lnTo>
                    <a:lnTo>
                      <a:pt x="400" y="806"/>
                    </a:lnTo>
                    <a:lnTo>
                      <a:pt x="330" y="836"/>
                    </a:lnTo>
                    <a:lnTo>
                      <a:pt x="270" y="821"/>
                    </a:lnTo>
                    <a:lnTo>
                      <a:pt x="200" y="796"/>
                    </a:lnTo>
                    <a:lnTo>
                      <a:pt x="170" y="731"/>
                    </a:lnTo>
                    <a:lnTo>
                      <a:pt x="70" y="686"/>
                    </a:lnTo>
                    <a:lnTo>
                      <a:pt x="0" y="636"/>
                    </a:lnTo>
                    <a:lnTo>
                      <a:pt x="10" y="601"/>
                    </a:lnTo>
                    <a:lnTo>
                      <a:pt x="80" y="586"/>
                    </a:lnTo>
                    <a:lnTo>
                      <a:pt x="250" y="556"/>
                    </a:lnTo>
                    <a:lnTo>
                      <a:pt x="390" y="516"/>
                    </a:lnTo>
                    <a:lnTo>
                      <a:pt x="440" y="456"/>
                    </a:lnTo>
                    <a:lnTo>
                      <a:pt x="470" y="410"/>
                    </a:lnTo>
                    <a:lnTo>
                      <a:pt x="470" y="370"/>
                    </a:lnTo>
                    <a:lnTo>
                      <a:pt x="460" y="320"/>
                    </a:lnTo>
                    <a:lnTo>
                      <a:pt x="420" y="280"/>
                    </a:lnTo>
                    <a:lnTo>
                      <a:pt x="350" y="220"/>
                    </a:lnTo>
                    <a:lnTo>
                      <a:pt x="230" y="155"/>
                    </a:lnTo>
                    <a:lnTo>
                      <a:pt x="150" y="120"/>
                    </a:lnTo>
                    <a:lnTo>
                      <a:pt x="80" y="80"/>
                    </a:lnTo>
                    <a:lnTo>
                      <a:pt x="60" y="5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333" name="Freeform 85"/>
              <p:cNvSpPr>
                <a:spLocks/>
              </p:cNvSpPr>
              <p:nvPr/>
            </p:nvSpPr>
            <p:spPr bwMode="auto">
              <a:xfrm flipH="1">
                <a:off x="3939" y="2629"/>
                <a:ext cx="174" cy="120"/>
              </a:xfrm>
              <a:custGeom>
                <a:avLst/>
                <a:gdLst/>
                <a:ahLst/>
                <a:cxnLst>
                  <a:cxn ang="0">
                    <a:pos x="0" y="225"/>
                  </a:cxn>
                  <a:cxn ang="0">
                    <a:pos x="10" y="265"/>
                  </a:cxn>
                  <a:cxn ang="0">
                    <a:pos x="160" y="295"/>
                  </a:cxn>
                  <a:cxn ang="0">
                    <a:pos x="320" y="300"/>
                  </a:cxn>
                  <a:cxn ang="0">
                    <a:pos x="470" y="270"/>
                  </a:cxn>
                  <a:cxn ang="0">
                    <a:pos x="580" y="185"/>
                  </a:cxn>
                  <a:cxn ang="0">
                    <a:pos x="660" y="100"/>
                  </a:cxn>
                  <a:cxn ang="0">
                    <a:pos x="690" y="85"/>
                  </a:cxn>
                  <a:cxn ang="0">
                    <a:pos x="740" y="90"/>
                  </a:cxn>
                  <a:cxn ang="0">
                    <a:pos x="810" y="160"/>
                  </a:cxn>
                  <a:cxn ang="0">
                    <a:pos x="870" y="285"/>
                  </a:cxn>
                  <a:cxn ang="0">
                    <a:pos x="910" y="380"/>
                  </a:cxn>
                  <a:cxn ang="0">
                    <a:pos x="930" y="430"/>
                  </a:cxn>
                  <a:cxn ang="0">
                    <a:pos x="990" y="441"/>
                  </a:cxn>
                  <a:cxn ang="0">
                    <a:pos x="1040" y="420"/>
                  </a:cxn>
                  <a:cxn ang="0">
                    <a:pos x="1080" y="350"/>
                  </a:cxn>
                  <a:cxn ang="0">
                    <a:pos x="1140" y="285"/>
                  </a:cxn>
                  <a:cxn ang="0">
                    <a:pos x="1170" y="205"/>
                  </a:cxn>
                  <a:cxn ang="0">
                    <a:pos x="1230" y="200"/>
                  </a:cxn>
                  <a:cxn ang="0">
                    <a:pos x="1241" y="185"/>
                  </a:cxn>
                  <a:cxn ang="0">
                    <a:pos x="1200" y="165"/>
                  </a:cxn>
                  <a:cxn ang="0">
                    <a:pos x="1130" y="170"/>
                  </a:cxn>
                  <a:cxn ang="0">
                    <a:pos x="1100" y="220"/>
                  </a:cxn>
                  <a:cxn ang="0">
                    <a:pos x="1090" y="260"/>
                  </a:cxn>
                  <a:cxn ang="0">
                    <a:pos x="1050" y="315"/>
                  </a:cxn>
                  <a:cxn ang="0">
                    <a:pos x="1000" y="335"/>
                  </a:cxn>
                  <a:cxn ang="0">
                    <a:pos x="960" y="275"/>
                  </a:cxn>
                  <a:cxn ang="0">
                    <a:pos x="910" y="170"/>
                  </a:cxn>
                  <a:cxn ang="0">
                    <a:pos x="880" y="120"/>
                  </a:cxn>
                  <a:cxn ang="0">
                    <a:pos x="820" y="60"/>
                  </a:cxn>
                  <a:cxn ang="0">
                    <a:pos x="770" y="15"/>
                  </a:cxn>
                  <a:cxn ang="0">
                    <a:pos x="680" y="0"/>
                  </a:cxn>
                  <a:cxn ang="0">
                    <a:pos x="640" y="5"/>
                  </a:cxn>
                  <a:cxn ang="0">
                    <a:pos x="580" y="70"/>
                  </a:cxn>
                  <a:cxn ang="0">
                    <a:pos x="510" y="150"/>
                  </a:cxn>
                  <a:cxn ang="0">
                    <a:pos x="440" y="185"/>
                  </a:cxn>
                  <a:cxn ang="0">
                    <a:pos x="350" y="220"/>
                  </a:cxn>
                  <a:cxn ang="0">
                    <a:pos x="240" y="190"/>
                  </a:cxn>
                  <a:cxn ang="0">
                    <a:pos x="110" y="170"/>
                  </a:cxn>
                  <a:cxn ang="0">
                    <a:pos x="60" y="190"/>
                  </a:cxn>
                  <a:cxn ang="0">
                    <a:pos x="0" y="225"/>
                  </a:cxn>
                </a:cxnLst>
                <a:rect l="0" t="0" r="r" b="b"/>
                <a:pathLst>
                  <a:path w="1241" h="441">
                    <a:moveTo>
                      <a:pt x="0" y="225"/>
                    </a:moveTo>
                    <a:lnTo>
                      <a:pt x="10" y="265"/>
                    </a:lnTo>
                    <a:lnTo>
                      <a:pt x="160" y="295"/>
                    </a:lnTo>
                    <a:lnTo>
                      <a:pt x="320" y="300"/>
                    </a:lnTo>
                    <a:lnTo>
                      <a:pt x="470" y="270"/>
                    </a:lnTo>
                    <a:lnTo>
                      <a:pt x="580" y="185"/>
                    </a:lnTo>
                    <a:lnTo>
                      <a:pt x="660" y="100"/>
                    </a:lnTo>
                    <a:lnTo>
                      <a:pt x="690" y="85"/>
                    </a:lnTo>
                    <a:lnTo>
                      <a:pt x="740" y="90"/>
                    </a:lnTo>
                    <a:lnTo>
                      <a:pt x="810" y="160"/>
                    </a:lnTo>
                    <a:lnTo>
                      <a:pt x="870" y="285"/>
                    </a:lnTo>
                    <a:lnTo>
                      <a:pt x="910" y="380"/>
                    </a:lnTo>
                    <a:lnTo>
                      <a:pt x="930" y="430"/>
                    </a:lnTo>
                    <a:lnTo>
                      <a:pt x="990" y="441"/>
                    </a:lnTo>
                    <a:lnTo>
                      <a:pt x="1040" y="420"/>
                    </a:lnTo>
                    <a:lnTo>
                      <a:pt x="1080" y="350"/>
                    </a:lnTo>
                    <a:lnTo>
                      <a:pt x="1140" y="285"/>
                    </a:lnTo>
                    <a:lnTo>
                      <a:pt x="1170" y="205"/>
                    </a:lnTo>
                    <a:lnTo>
                      <a:pt x="1230" y="200"/>
                    </a:lnTo>
                    <a:lnTo>
                      <a:pt x="1241" y="185"/>
                    </a:lnTo>
                    <a:lnTo>
                      <a:pt x="1200" y="165"/>
                    </a:lnTo>
                    <a:lnTo>
                      <a:pt x="1130" y="170"/>
                    </a:lnTo>
                    <a:lnTo>
                      <a:pt x="1100" y="220"/>
                    </a:lnTo>
                    <a:lnTo>
                      <a:pt x="1090" y="260"/>
                    </a:lnTo>
                    <a:lnTo>
                      <a:pt x="1050" y="315"/>
                    </a:lnTo>
                    <a:lnTo>
                      <a:pt x="1000" y="335"/>
                    </a:lnTo>
                    <a:lnTo>
                      <a:pt x="960" y="275"/>
                    </a:lnTo>
                    <a:lnTo>
                      <a:pt x="910" y="170"/>
                    </a:lnTo>
                    <a:lnTo>
                      <a:pt x="880" y="120"/>
                    </a:lnTo>
                    <a:lnTo>
                      <a:pt x="820" y="60"/>
                    </a:lnTo>
                    <a:lnTo>
                      <a:pt x="770" y="15"/>
                    </a:lnTo>
                    <a:lnTo>
                      <a:pt x="680" y="0"/>
                    </a:lnTo>
                    <a:lnTo>
                      <a:pt x="640" y="5"/>
                    </a:lnTo>
                    <a:lnTo>
                      <a:pt x="580" y="70"/>
                    </a:lnTo>
                    <a:lnTo>
                      <a:pt x="510" y="150"/>
                    </a:lnTo>
                    <a:lnTo>
                      <a:pt x="440" y="185"/>
                    </a:lnTo>
                    <a:lnTo>
                      <a:pt x="350" y="220"/>
                    </a:lnTo>
                    <a:lnTo>
                      <a:pt x="240" y="190"/>
                    </a:lnTo>
                    <a:lnTo>
                      <a:pt x="110" y="170"/>
                    </a:lnTo>
                    <a:lnTo>
                      <a:pt x="60" y="190"/>
                    </a:lnTo>
                    <a:lnTo>
                      <a:pt x="0" y="22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09334" name="Freeform 86"/>
            <p:cNvSpPr>
              <a:spLocks/>
            </p:cNvSpPr>
            <p:nvPr/>
          </p:nvSpPr>
          <p:spPr bwMode="auto">
            <a:xfrm>
              <a:off x="1519" y="3474"/>
              <a:ext cx="157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70" y="94"/>
                </a:cxn>
                <a:cxn ang="0">
                  <a:pos x="93" y="102"/>
                </a:cxn>
                <a:cxn ang="0">
                  <a:pos x="241" y="78"/>
                </a:cxn>
                <a:cxn ang="0">
                  <a:pos x="265" y="0"/>
                </a:cxn>
              </a:cxnLst>
              <a:rect l="0" t="0" r="r" b="b"/>
              <a:pathLst>
                <a:path w="265" h="102">
                  <a:moveTo>
                    <a:pt x="0" y="63"/>
                  </a:moveTo>
                  <a:cubicBezTo>
                    <a:pt x="37" y="87"/>
                    <a:pt x="14" y="75"/>
                    <a:pt x="70" y="94"/>
                  </a:cubicBezTo>
                  <a:cubicBezTo>
                    <a:pt x="78" y="97"/>
                    <a:pt x="93" y="102"/>
                    <a:pt x="93" y="102"/>
                  </a:cubicBezTo>
                  <a:cubicBezTo>
                    <a:pt x="146" y="97"/>
                    <a:pt x="192" y="95"/>
                    <a:pt x="241" y="78"/>
                  </a:cubicBezTo>
                  <a:cubicBezTo>
                    <a:pt x="248" y="57"/>
                    <a:pt x="265" y="25"/>
                    <a:pt x="265" y="0"/>
                  </a:cubicBezTo>
                </a:path>
              </a:pathLst>
            </a:custGeom>
            <a:noFill/>
            <a:ln w="38100" cap="flat" cmpd="sng">
              <a:solidFill>
                <a:srgbClr val="777777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9335" name="Freeform 87"/>
            <p:cNvSpPr>
              <a:spLocks/>
            </p:cNvSpPr>
            <p:nvPr/>
          </p:nvSpPr>
          <p:spPr bwMode="auto">
            <a:xfrm>
              <a:off x="1639" y="3489"/>
              <a:ext cx="75" cy="72"/>
            </a:xfrm>
            <a:custGeom>
              <a:avLst/>
              <a:gdLst/>
              <a:ahLst/>
              <a:cxnLst>
                <a:cxn ang="0">
                  <a:pos x="0" y="117"/>
                </a:cxn>
                <a:cxn ang="0">
                  <a:pos x="93" y="46"/>
                </a:cxn>
                <a:cxn ang="0">
                  <a:pos x="109" y="15"/>
                </a:cxn>
              </a:cxnLst>
              <a:rect l="0" t="0" r="r" b="b"/>
              <a:pathLst>
                <a:path w="127" h="117">
                  <a:moveTo>
                    <a:pt x="0" y="117"/>
                  </a:moveTo>
                  <a:cubicBezTo>
                    <a:pt x="73" y="106"/>
                    <a:pt x="69" y="116"/>
                    <a:pt x="93" y="46"/>
                  </a:cubicBezTo>
                  <a:cubicBezTo>
                    <a:pt x="109" y="0"/>
                    <a:pt x="127" y="57"/>
                    <a:pt x="109" y="15"/>
                  </a:cubicBezTo>
                </a:path>
              </a:pathLst>
            </a:custGeom>
            <a:noFill/>
            <a:ln w="38100" cap="flat" cmpd="sng">
              <a:solidFill>
                <a:srgbClr val="777777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9336" name="Freeform 88"/>
            <p:cNvSpPr>
              <a:spLocks/>
            </p:cNvSpPr>
            <p:nvPr/>
          </p:nvSpPr>
          <p:spPr bwMode="auto">
            <a:xfrm rot="1852471">
              <a:off x="1790" y="3499"/>
              <a:ext cx="76" cy="72"/>
            </a:xfrm>
            <a:custGeom>
              <a:avLst/>
              <a:gdLst/>
              <a:ahLst/>
              <a:cxnLst>
                <a:cxn ang="0">
                  <a:pos x="0" y="117"/>
                </a:cxn>
                <a:cxn ang="0">
                  <a:pos x="93" y="46"/>
                </a:cxn>
                <a:cxn ang="0">
                  <a:pos x="109" y="15"/>
                </a:cxn>
              </a:cxnLst>
              <a:rect l="0" t="0" r="r" b="b"/>
              <a:pathLst>
                <a:path w="127" h="117">
                  <a:moveTo>
                    <a:pt x="0" y="117"/>
                  </a:moveTo>
                  <a:cubicBezTo>
                    <a:pt x="73" y="106"/>
                    <a:pt x="69" y="116"/>
                    <a:pt x="93" y="46"/>
                  </a:cubicBezTo>
                  <a:cubicBezTo>
                    <a:pt x="109" y="0"/>
                    <a:pt x="127" y="57"/>
                    <a:pt x="109" y="15"/>
                  </a:cubicBezTo>
                </a:path>
              </a:pathLst>
            </a:custGeom>
            <a:noFill/>
            <a:ln w="38100" cap="flat" cmpd="sng">
              <a:solidFill>
                <a:srgbClr val="777777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9337" name="Freeform 89"/>
            <p:cNvSpPr>
              <a:spLocks/>
            </p:cNvSpPr>
            <p:nvPr/>
          </p:nvSpPr>
          <p:spPr bwMode="auto">
            <a:xfrm>
              <a:off x="1965" y="3482"/>
              <a:ext cx="158" cy="64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70" y="94"/>
                </a:cxn>
                <a:cxn ang="0">
                  <a:pos x="93" y="102"/>
                </a:cxn>
                <a:cxn ang="0">
                  <a:pos x="241" y="78"/>
                </a:cxn>
                <a:cxn ang="0">
                  <a:pos x="265" y="0"/>
                </a:cxn>
              </a:cxnLst>
              <a:rect l="0" t="0" r="r" b="b"/>
              <a:pathLst>
                <a:path w="265" h="102">
                  <a:moveTo>
                    <a:pt x="0" y="63"/>
                  </a:moveTo>
                  <a:cubicBezTo>
                    <a:pt x="37" y="87"/>
                    <a:pt x="14" y="75"/>
                    <a:pt x="70" y="94"/>
                  </a:cubicBezTo>
                  <a:cubicBezTo>
                    <a:pt x="78" y="97"/>
                    <a:pt x="93" y="102"/>
                    <a:pt x="93" y="102"/>
                  </a:cubicBezTo>
                  <a:cubicBezTo>
                    <a:pt x="146" y="97"/>
                    <a:pt x="192" y="95"/>
                    <a:pt x="241" y="78"/>
                  </a:cubicBezTo>
                  <a:cubicBezTo>
                    <a:pt x="248" y="57"/>
                    <a:pt x="265" y="25"/>
                    <a:pt x="265" y="0"/>
                  </a:cubicBezTo>
                </a:path>
              </a:pathLst>
            </a:custGeom>
            <a:noFill/>
            <a:ln w="38100" cap="flat" cmpd="sng">
              <a:solidFill>
                <a:srgbClr val="777777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9338" name="Freeform 90"/>
            <p:cNvSpPr>
              <a:spLocks/>
            </p:cNvSpPr>
            <p:nvPr/>
          </p:nvSpPr>
          <p:spPr bwMode="auto">
            <a:xfrm>
              <a:off x="2085" y="3497"/>
              <a:ext cx="76" cy="73"/>
            </a:xfrm>
            <a:custGeom>
              <a:avLst/>
              <a:gdLst/>
              <a:ahLst/>
              <a:cxnLst>
                <a:cxn ang="0">
                  <a:pos x="0" y="117"/>
                </a:cxn>
                <a:cxn ang="0">
                  <a:pos x="93" y="46"/>
                </a:cxn>
                <a:cxn ang="0">
                  <a:pos x="109" y="15"/>
                </a:cxn>
              </a:cxnLst>
              <a:rect l="0" t="0" r="r" b="b"/>
              <a:pathLst>
                <a:path w="127" h="117">
                  <a:moveTo>
                    <a:pt x="0" y="117"/>
                  </a:moveTo>
                  <a:cubicBezTo>
                    <a:pt x="73" y="106"/>
                    <a:pt x="69" y="116"/>
                    <a:pt x="93" y="46"/>
                  </a:cubicBezTo>
                  <a:cubicBezTo>
                    <a:pt x="109" y="0"/>
                    <a:pt x="127" y="57"/>
                    <a:pt x="109" y="15"/>
                  </a:cubicBezTo>
                </a:path>
              </a:pathLst>
            </a:custGeom>
            <a:noFill/>
            <a:ln w="38100" cap="flat" cmpd="sng">
              <a:solidFill>
                <a:srgbClr val="777777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9339" name="Freeform 91"/>
            <p:cNvSpPr>
              <a:spLocks/>
            </p:cNvSpPr>
            <p:nvPr/>
          </p:nvSpPr>
          <p:spPr bwMode="auto">
            <a:xfrm>
              <a:off x="2172" y="3482"/>
              <a:ext cx="75" cy="73"/>
            </a:xfrm>
            <a:custGeom>
              <a:avLst/>
              <a:gdLst/>
              <a:ahLst/>
              <a:cxnLst>
                <a:cxn ang="0">
                  <a:pos x="0" y="117"/>
                </a:cxn>
                <a:cxn ang="0">
                  <a:pos x="93" y="46"/>
                </a:cxn>
                <a:cxn ang="0">
                  <a:pos x="109" y="15"/>
                </a:cxn>
              </a:cxnLst>
              <a:rect l="0" t="0" r="r" b="b"/>
              <a:pathLst>
                <a:path w="127" h="117">
                  <a:moveTo>
                    <a:pt x="0" y="117"/>
                  </a:moveTo>
                  <a:cubicBezTo>
                    <a:pt x="73" y="106"/>
                    <a:pt x="69" y="116"/>
                    <a:pt x="93" y="46"/>
                  </a:cubicBezTo>
                  <a:cubicBezTo>
                    <a:pt x="109" y="0"/>
                    <a:pt x="127" y="57"/>
                    <a:pt x="109" y="15"/>
                  </a:cubicBezTo>
                </a:path>
              </a:pathLst>
            </a:custGeom>
            <a:noFill/>
            <a:ln w="38100" cap="flat" cmpd="sng">
              <a:solidFill>
                <a:srgbClr val="777777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9340" name="Freeform 92"/>
            <p:cNvSpPr>
              <a:spLocks/>
            </p:cNvSpPr>
            <p:nvPr/>
          </p:nvSpPr>
          <p:spPr bwMode="auto">
            <a:xfrm>
              <a:off x="2279" y="3482"/>
              <a:ext cx="158" cy="64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70" y="94"/>
                </a:cxn>
                <a:cxn ang="0">
                  <a:pos x="93" y="102"/>
                </a:cxn>
                <a:cxn ang="0">
                  <a:pos x="241" y="78"/>
                </a:cxn>
                <a:cxn ang="0">
                  <a:pos x="265" y="0"/>
                </a:cxn>
              </a:cxnLst>
              <a:rect l="0" t="0" r="r" b="b"/>
              <a:pathLst>
                <a:path w="265" h="102">
                  <a:moveTo>
                    <a:pt x="0" y="63"/>
                  </a:moveTo>
                  <a:cubicBezTo>
                    <a:pt x="37" y="87"/>
                    <a:pt x="14" y="75"/>
                    <a:pt x="70" y="94"/>
                  </a:cubicBezTo>
                  <a:cubicBezTo>
                    <a:pt x="78" y="97"/>
                    <a:pt x="93" y="102"/>
                    <a:pt x="93" y="102"/>
                  </a:cubicBezTo>
                  <a:cubicBezTo>
                    <a:pt x="146" y="97"/>
                    <a:pt x="192" y="95"/>
                    <a:pt x="241" y="78"/>
                  </a:cubicBezTo>
                  <a:cubicBezTo>
                    <a:pt x="248" y="57"/>
                    <a:pt x="265" y="25"/>
                    <a:pt x="265" y="0"/>
                  </a:cubicBezTo>
                </a:path>
              </a:pathLst>
            </a:custGeom>
            <a:noFill/>
            <a:ln w="38100" cap="flat" cmpd="sng">
              <a:solidFill>
                <a:srgbClr val="777777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9341" name="Freeform 93"/>
            <p:cNvSpPr>
              <a:spLocks/>
            </p:cNvSpPr>
            <p:nvPr/>
          </p:nvSpPr>
          <p:spPr bwMode="auto">
            <a:xfrm>
              <a:off x="2399" y="3497"/>
              <a:ext cx="76" cy="73"/>
            </a:xfrm>
            <a:custGeom>
              <a:avLst/>
              <a:gdLst/>
              <a:ahLst/>
              <a:cxnLst>
                <a:cxn ang="0">
                  <a:pos x="0" y="117"/>
                </a:cxn>
                <a:cxn ang="0">
                  <a:pos x="93" y="46"/>
                </a:cxn>
                <a:cxn ang="0">
                  <a:pos x="109" y="15"/>
                </a:cxn>
              </a:cxnLst>
              <a:rect l="0" t="0" r="r" b="b"/>
              <a:pathLst>
                <a:path w="127" h="117">
                  <a:moveTo>
                    <a:pt x="0" y="117"/>
                  </a:moveTo>
                  <a:cubicBezTo>
                    <a:pt x="73" y="106"/>
                    <a:pt x="69" y="116"/>
                    <a:pt x="93" y="46"/>
                  </a:cubicBezTo>
                  <a:cubicBezTo>
                    <a:pt x="109" y="0"/>
                    <a:pt x="127" y="57"/>
                    <a:pt x="109" y="15"/>
                  </a:cubicBezTo>
                </a:path>
              </a:pathLst>
            </a:custGeom>
            <a:noFill/>
            <a:ln w="38100" cap="flat" cmpd="sng">
              <a:solidFill>
                <a:srgbClr val="777777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6" name="Group 94"/>
            <p:cNvGrpSpPr>
              <a:grpSpLocks/>
            </p:cNvGrpSpPr>
            <p:nvPr/>
          </p:nvGrpSpPr>
          <p:grpSpPr bwMode="auto">
            <a:xfrm>
              <a:off x="1591" y="2915"/>
              <a:ext cx="402" cy="578"/>
              <a:chOff x="1680" y="2592"/>
              <a:chExt cx="768" cy="1104"/>
            </a:xfrm>
          </p:grpSpPr>
          <p:grpSp>
            <p:nvGrpSpPr>
              <p:cNvPr id="17" name="Group 95"/>
              <p:cNvGrpSpPr>
                <a:grpSpLocks/>
              </p:cNvGrpSpPr>
              <p:nvPr/>
            </p:nvGrpSpPr>
            <p:grpSpPr bwMode="auto">
              <a:xfrm>
                <a:off x="2064" y="2592"/>
                <a:ext cx="355" cy="512"/>
                <a:chOff x="1968" y="2448"/>
                <a:chExt cx="643" cy="704"/>
              </a:xfrm>
            </p:grpSpPr>
            <p:sp>
              <p:nvSpPr>
                <p:cNvPr id="309344" name="Freeform 96"/>
                <p:cNvSpPr>
                  <a:spLocks/>
                </p:cNvSpPr>
                <p:nvPr/>
              </p:nvSpPr>
              <p:spPr bwMode="auto">
                <a:xfrm>
                  <a:off x="2115" y="2493"/>
                  <a:ext cx="234" cy="248"/>
                </a:xfrm>
                <a:custGeom>
                  <a:avLst/>
                  <a:gdLst/>
                  <a:ahLst/>
                  <a:cxnLst>
                    <a:cxn ang="0">
                      <a:pos x="63" y="166"/>
                    </a:cxn>
                    <a:cxn ang="0">
                      <a:pos x="51" y="130"/>
                    </a:cxn>
                    <a:cxn ang="0">
                      <a:pos x="45" y="101"/>
                    </a:cxn>
                    <a:cxn ang="0">
                      <a:pos x="42" y="74"/>
                    </a:cxn>
                    <a:cxn ang="0">
                      <a:pos x="45" y="48"/>
                    </a:cxn>
                    <a:cxn ang="0">
                      <a:pos x="54" y="29"/>
                    </a:cxn>
                    <a:cxn ang="0">
                      <a:pos x="72" y="14"/>
                    </a:cxn>
                    <a:cxn ang="0">
                      <a:pos x="94" y="5"/>
                    </a:cxn>
                    <a:cxn ang="0">
                      <a:pos x="115" y="0"/>
                    </a:cxn>
                    <a:cxn ang="0">
                      <a:pos x="142" y="2"/>
                    </a:cxn>
                    <a:cxn ang="0">
                      <a:pos x="168" y="12"/>
                    </a:cxn>
                    <a:cxn ang="0">
                      <a:pos x="181" y="26"/>
                    </a:cxn>
                    <a:cxn ang="0">
                      <a:pos x="199" y="48"/>
                    </a:cxn>
                    <a:cxn ang="0">
                      <a:pos x="214" y="74"/>
                    </a:cxn>
                    <a:cxn ang="0">
                      <a:pos x="225" y="101"/>
                    </a:cxn>
                    <a:cxn ang="0">
                      <a:pos x="234" y="138"/>
                    </a:cxn>
                    <a:cxn ang="0">
                      <a:pos x="232" y="169"/>
                    </a:cxn>
                    <a:cxn ang="0">
                      <a:pos x="228" y="195"/>
                    </a:cxn>
                    <a:cxn ang="0">
                      <a:pos x="216" y="212"/>
                    </a:cxn>
                    <a:cxn ang="0">
                      <a:pos x="204" y="224"/>
                    </a:cxn>
                    <a:cxn ang="0">
                      <a:pos x="186" y="230"/>
                    </a:cxn>
                    <a:cxn ang="0">
                      <a:pos x="163" y="231"/>
                    </a:cxn>
                    <a:cxn ang="0">
                      <a:pos x="139" y="228"/>
                    </a:cxn>
                    <a:cxn ang="0">
                      <a:pos x="118" y="218"/>
                    </a:cxn>
                    <a:cxn ang="0">
                      <a:pos x="103" y="209"/>
                    </a:cxn>
                    <a:cxn ang="0">
                      <a:pos x="79" y="188"/>
                    </a:cxn>
                    <a:cxn ang="0">
                      <a:pos x="45" y="224"/>
                    </a:cxn>
                    <a:cxn ang="0">
                      <a:pos x="32" y="245"/>
                    </a:cxn>
                    <a:cxn ang="0">
                      <a:pos x="15" y="248"/>
                    </a:cxn>
                    <a:cxn ang="0">
                      <a:pos x="3" y="240"/>
                    </a:cxn>
                    <a:cxn ang="0">
                      <a:pos x="0" y="230"/>
                    </a:cxn>
                    <a:cxn ang="0">
                      <a:pos x="3" y="213"/>
                    </a:cxn>
                    <a:cxn ang="0">
                      <a:pos x="14" y="203"/>
                    </a:cxn>
                    <a:cxn ang="0">
                      <a:pos x="42" y="184"/>
                    </a:cxn>
                    <a:cxn ang="0">
                      <a:pos x="63" y="166"/>
                    </a:cxn>
                  </a:cxnLst>
                  <a:rect l="0" t="0" r="r" b="b"/>
                  <a:pathLst>
                    <a:path w="234" h="248">
                      <a:moveTo>
                        <a:pt x="63" y="166"/>
                      </a:moveTo>
                      <a:lnTo>
                        <a:pt x="51" y="130"/>
                      </a:lnTo>
                      <a:lnTo>
                        <a:pt x="45" y="101"/>
                      </a:lnTo>
                      <a:lnTo>
                        <a:pt x="42" y="74"/>
                      </a:lnTo>
                      <a:lnTo>
                        <a:pt x="45" y="48"/>
                      </a:lnTo>
                      <a:lnTo>
                        <a:pt x="54" y="29"/>
                      </a:lnTo>
                      <a:lnTo>
                        <a:pt x="72" y="14"/>
                      </a:lnTo>
                      <a:lnTo>
                        <a:pt x="94" y="5"/>
                      </a:lnTo>
                      <a:lnTo>
                        <a:pt x="115" y="0"/>
                      </a:lnTo>
                      <a:lnTo>
                        <a:pt x="142" y="2"/>
                      </a:lnTo>
                      <a:lnTo>
                        <a:pt x="168" y="12"/>
                      </a:lnTo>
                      <a:lnTo>
                        <a:pt x="181" y="26"/>
                      </a:lnTo>
                      <a:lnTo>
                        <a:pt x="199" y="48"/>
                      </a:lnTo>
                      <a:lnTo>
                        <a:pt x="214" y="74"/>
                      </a:lnTo>
                      <a:lnTo>
                        <a:pt x="225" y="101"/>
                      </a:lnTo>
                      <a:lnTo>
                        <a:pt x="234" y="138"/>
                      </a:lnTo>
                      <a:lnTo>
                        <a:pt x="232" y="169"/>
                      </a:lnTo>
                      <a:lnTo>
                        <a:pt x="228" y="195"/>
                      </a:lnTo>
                      <a:lnTo>
                        <a:pt x="216" y="212"/>
                      </a:lnTo>
                      <a:lnTo>
                        <a:pt x="204" y="224"/>
                      </a:lnTo>
                      <a:lnTo>
                        <a:pt x="186" y="230"/>
                      </a:lnTo>
                      <a:lnTo>
                        <a:pt x="163" y="231"/>
                      </a:lnTo>
                      <a:lnTo>
                        <a:pt x="139" y="228"/>
                      </a:lnTo>
                      <a:lnTo>
                        <a:pt x="118" y="218"/>
                      </a:lnTo>
                      <a:lnTo>
                        <a:pt x="103" y="209"/>
                      </a:lnTo>
                      <a:lnTo>
                        <a:pt x="79" y="188"/>
                      </a:lnTo>
                      <a:lnTo>
                        <a:pt x="45" y="224"/>
                      </a:lnTo>
                      <a:lnTo>
                        <a:pt x="32" y="245"/>
                      </a:lnTo>
                      <a:lnTo>
                        <a:pt x="15" y="248"/>
                      </a:lnTo>
                      <a:lnTo>
                        <a:pt x="3" y="240"/>
                      </a:lnTo>
                      <a:lnTo>
                        <a:pt x="0" y="230"/>
                      </a:lnTo>
                      <a:lnTo>
                        <a:pt x="3" y="213"/>
                      </a:lnTo>
                      <a:lnTo>
                        <a:pt x="14" y="203"/>
                      </a:lnTo>
                      <a:lnTo>
                        <a:pt x="42" y="184"/>
                      </a:lnTo>
                      <a:lnTo>
                        <a:pt x="63" y="16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9345" name="Freeform 97"/>
                <p:cNvSpPr>
                  <a:spLocks/>
                </p:cNvSpPr>
                <p:nvPr/>
              </p:nvSpPr>
              <p:spPr bwMode="auto">
                <a:xfrm>
                  <a:off x="2256" y="2736"/>
                  <a:ext cx="226" cy="339"/>
                </a:xfrm>
                <a:custGeom>
                  <a:avLst/>
                  <a:gdLst/>
                  <a:ahLst/>
                  <a:cxnLst>
                    <a:cxn ang="0">
                      <a:pos x="26" y="18"/>
                    </a:cxn>
                    <a:cxn ang="0">
                      <a:pos x="46" y="6"/>
                    </a:cxn>
                    <a:cxn ang="0">
                      <a:pos x="71" y="0"/>
                    </a:cxn>
                    <a:cxn ang="0">
                      <a:pos x="100" y="4"/>
                    </a:cxn>
                    <a:cxn ang="0">
                      <a:pos x="132" y="15"/>
                    </a:cxn>
                    <a:cxn ang="0">
                      <a:pos x="159" y="34"/>
                    </a:cxn>
                    <a:cxn ang="0">
                      <a:pos x="177" y="54"/>
                    </a:cxn>
                    <a:cxn ang="0">
                      <a:pos x="199" y="83"/>
                    </a:cxn>
                    <a:cxn ang="0">
                      <a:pos x="214" y="118"/>
                    </a:cxn>
                    <a:cxn ang="0">
                      <a:pos x="223" y="154"/>
                    </a:cxn>
                    <a:cxn ang="0">
                      <a:pos x="226" y="195"/>
                    </a:cxn>
                    <a:cxn ang="0">
                      <a:pos x="221" y="236"/>
                    </a:cxn>
                    <a:cxn ang="0">
                      <a:pos x="211" y="272"/>
                    </a:cxn>
                    <a:cxn ang="0">
                      <a:pos x="197" y="302"/>
                    </a:cxn>
                    <a:cxn ang="0">
                      <a:pos x="180" y="325"/>
                    </a:cxn>
                    <a:cxn ang="0">
                      <a:pos x="158" y="334"/>
                    </a:cxn>
                    <a:cxn ang="0">
                      <a:pos x="132" y="339"/>
                    </a:cxn>
                    <a:cxn ang="0">
                      <a:pos x="103" y="335"/>
                    </a:cxn>
                    <a:cxn ang="0">
                      <a:pos x="74" y="329"/>
                    </a:cxn>
                    <a:cxn ang="0">
                      <a:pos x="53" y="311"/>
                    </a:cxn>
                    <a:cxn ang="0">
                      <a:pos x="38" y="290"/>
                    </a:cxn>
                    <a:cxn ang="0">
                      <a:pos x="32" y="270"/>
                    </a:cxn>
                    <a:cxn ang="0">
                      <a:pos x="32" y="246"/>
                    </a:cxn>
                    <a:cxn ang="0">
                      <a:pos x="36" y="225"/>
                    </a:cxn>
                    <a:cxn ang="0">
                      <a:pos x="47" y="204"/>
                    </a:cxn>
                    <a:cxn ang="0">
                      <a:pos x="53" y="181"/>
                    </a:cxn>
                    <a:cxn ang="0">
                      <a:pos x="55" y="163"/>
                    </a:cxn>
                    <a:cxn ang="0">
                      <a:pos x="47" y="145"/>
                    </a:cxn>
                    <a:cxn ang="0">
                      <a:pos x="32" y="131"/>
                    </a:cxn>
                    <a:cxn ang="0">
                      <a:pos x="17" y="118"/>
                    </a:cxn>
                    <a:cxn ang="0">
                      <a:pos x="6" y="101"/>
                    </a:cxn>
                    <a:cxn ang="0">
                      <a:pos x="2" y="78"/>
                    </a:cxn>
                    <a:cxn ang="0">
                      <a:pos x="0" y="52"/>
                    </a:cxn>
                    <a:cxn ang="0">
                      <a:pos x="9" y="33"/>
                    </a:cxn>
                    <a:cxn ang="0">
                      <a:pos x="18" y="21"/>
                    </a:cxn>
                    <a:cxn ang="0">
                      <a:pos x="26" y="18"/>
                    </a:cxn>
                  </a:cxnLst>
                  <a:rect l="0" t="0" r="r" b="b"/>
                  <a:pathLst>
                    <a:path w="226" h="339">
                      <a:moveTo>
                        <a:pt x="26" y="18"/>
                      </a:moveTo>
                      <a:lnTo>
                        <a:pt x="46" y="6"/>
                      </a:lnTo>
                      <a:lnTo>
                        <a:pt x="71" y="0"/>
                      </a:lnTo>
                      <a:lnTo>
                        <a:pt x="100" y="4"/>
                      </a:lnTo>
                      <a:lnTo>
                        <a:pt x="132" y="15"/>
                      </a:lnTo>
                      <a:lnTo>
                        <a:pt x="159" y="34"/>
                      </a:lnTo>
                      <a:lnTo>
                        <a:pt x="177" y="54"/>
                      </a:lnTo>
                      <a:lnTo>
                        <a:pt x="199" y="83"/>
                      </a:lnTo>
                      <a:lnTo>
                        <a:pt x="214" y="118"/>
                      </a:lnTo>
                      <a:lnTo>
                        <a:pt x="223" y="154"/>
                      </a:lnTo>
                      <a:lnTo>
                        <a:pt x="226" y="195"/>
                      </a:lnTo>
                      <a:lnTo>
                        <a:pt x="221" y="236"/>
                      </a:lnTo>
                      <a:lnTo>
                        <a:pt x="211" y="272"/>
                      </a:lnTo>
                      <a:lnTo>
                        <a:pt x="197" y="302"/>
                      </a:lnTo>
                      <a:lnTo>
                        <a:pt x="180" y="325"/>
                      </a:lnTo>
                      <a:lnTo>
                        <a:pt x="158" y="334"/>
                      </a:lnTo>
                      <a:lnTo>
                        <a:pt x="132" y="339"/>
                      </a:lnTo>
                      <a:lnTo>
                        <a:pt x="103" y="335"/>
                      </a:lnTo>
                      <a:lnTo>
                        <a:pt x="74" y="329"/>
                      </a:lnTo>
                      <a:lnTo>
                        <a:pt x="53" y="311"/>
                      </a:lnTo>
                      <a:lnTo>
                        <a:pt x="38" y="290"/>
                      </a:lnTo>
                      <a:lnTo>
                        <a:pt x="32" y="270"/>
                      </a:lnTo>
                      <a:lnTo>
                        <a:pt x="32" y="246"/>
                      </a:lnTo>
                      <a:lnTo>
                        <a:pt x="36" y="225"/>
                      </a:lnTo>
                      <a:lnTo>
                        <a:pt x="47" y="204"/>
                      </a:lnTo>
                      <a:lnTo>
                        <a:pt x="53" y="181"/>
                      </a:lnTo>
                      <a:lnTo>
                        <a:pt x="55" y="163"/>
                      </a:lnTo>
                      <a:lnTo>
                        <a:pt x="47" y="145"/>
                      </a:lnTo>
                      <a:lnTo>
                        <a:pt x="32" y="131"/>
                      </a:lnTo>
                      <a:lnTo>
                        <a:pt x="17" y="118"/>
                      </a:lnTo>
                      <a:lnTo>
                        <a:pt x="6" y="101"/>
                      </a:lnTo>
                      <a:lnTo>
                        <a:pt x="2" y="78"/>
                      </a:lnTo>
                      <a:lnTo>
                        <a:pt x="0" y="52"/>
                      </a:lnTo>
                      <a:lnTo>
                        <a:pt x="9" y="33"/>
                      </a:lnTo>
                      <a:lnTo>
                        <a:pt x="18" y="21"/>
                      </a:lnTo>
                      <a:lnTo>
                        <a:pt x="26" y="1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9346" name="Freeform 98"/>
                <p:cNvSpPr>
                  <a:spLocks/>
                </p:cNvSpPr>
                <p:nvPr/>
              </p:nvSpPr>
              <p:spPr bwMode="auto">
                <a:xfrm>
                  <a:off x="1968" y="2758"/>
                  <a:ext cx="371" cy="394"/>
                </a:xfrm>
                <a:custGeom>
                  <a:avLst/>
                  <a:gdLst/>
                  <a:ahLst/>
                  <a:cxnLst>
                    <a:cxn ang="0">
                      <a:pos x="293" y="20"/>
                    </a:cxn>
                    <a:cxn ang="0">
                      <a:pos x="343" y="0"/>
                    </a:cxn>
                    <a:cxn ang="0">
                      <a:pos x="371" y="32"/>
                    </a:cxn>
                    <a:cxn ang="0">
                      <a:pos x="333" y="73"/>
                    </a:cxn>
                    <a:cxn ang="0">
                      <a:pos x="234" y="115"/>
                    </a:cxn>
                    <a:cxn ang="0">
                      <a:pos x="149" y="194"/>
                    </a:cxn>
                    <a:cxn ang="0">
                      <a:pos x="122" y="254"/>
                    </a:cxn>
                    <a:cxn ang="0">
                      <a:pos x="113" y="324"/>
                    </a:cxn>
                    <a:cxn ang="0">
                      <a:pos x="115" y="333"/>
                    </a:cxn>
                    <a:cxn ang="0">
                      <a:pos x="121" y="342"/>
                    </a:cxn>
                    <a:cxn ang="0">
                      <a:pos x="133" y="347"/>
                    </a:cxn>
                    <a:cxn ang="0">
                      <a:pos x="143" y="347"/>
                    </a:cxn>
                    <a:cxn ang="0">
                      <a:pos x="154" y="350"/>
                    </a:cxn>
                    <a:cxn ang="0">
                      <a:pos x="165" y="353"/>
                    </a:cxn>
                    <a:cxn ang="0">
                      <a:pos x="174" y="356"/>
                    </a:cxn>
                    <a:cxn ang="0">
                      <a:pos x="183" y="362"/>
                    </a:cxn>
                    <a:cxn ang="0">
                      <a:pos x="184" y="371"/>
                    </a:cxn>
                    <a:cxn ang="0">
                      <a:pos x="180" y="380"/>
                    </a:cxn>
                    <a:cxn ang="0">
                      <a:pos x="171" y="386"/>
                    </a:cxn>
                    <a:cxn ang="0">
                      <a:pos x="160" y="386"/>
                    </a:cxn>
                    <a:cxn ang="0">
                      <a:pos x="151" y="383"/>
                    </a:cxn>
                    <a:cxn ang="0">
                      <a:pos x="143" y="375"/>
                    </a:cxn>
                    <a:cxn ang="0">
                      <a:pos x="134" y="368"/>
                    </a:cxn>
                    <a:cxn ang="0">
                      <a:pos x="122" y="363"/>
                    </a:cxn>
                    <a:cxn ang="0">
                      <a:pos x="113" y="359"/>
                    </a:cxn>
                    <a:cxn ang="0">
                      <a:pos x="104" y="360"/>
                    </a:cxn>
                    <a:cxn ang="0">
                      <a:pos x="92" y="365"/>
                    </a:cxn>
                    <a:cxn ang="0">
                      <a:pos x="80" y="371"/>
                    </a:cxn>
                    <a:cxn ang="0">
                      <a:pos x="71" y="378"/>
                    </a:cxn>
                    <a:cxn ang="0">
                      <a:pos x="60" y="386"/>
                    </a:cxn>
                    <a:cxn ang="0">
                      <a:pos x="49" y="390"/>
                    </a:cxn>
                    <a:cxn ang="0">
                      <a:pos x="40" y="394"/>
                    </a:cxn>
                    <a:cxn ang="0">
                      <a:pos x="31" y="387"/>
                    </a:cxn>
                    <a:cxn ang="0">
                      <a:pos x="25" y="378"/>
                    </a:cxn>
                    <a:cxn ang="0">
                      <a:pos x="28" y="368"/>
                    </a:cxn>
                    <a:cxn ang="0">
                      <a:pos x="33" y="359"/>
                    </a:cxn>
                    <a:cxn ang="0">
                      <a:pos x="42" y="356"/>
                    </a:cxn>
                    <a:cxn ang="0">
                      <a:pos x="51" y="356"/>
                    </a:cxn>
                    <a:cxn ang="0">
                      <a:pos x="60" y="356"/>
                    </a:cxn>
                    <a:cxn ang="0">
                      <a:pos x="69" y="353"/>
                    </a:cxn>
                    <a:cxn ang="0">
                      <a:pos x="77" y="345"/>
                    </a:cxn>
                    <a:cxn ang="0">
                      <a:pos x="72" y="341"/>
                    </a:cxn>
                    <a:cxn ang="0">
                      <a:pos x="62" y="336"/>
                    </a:cxn>
                    <a:cxn ang="0">
                      <a:pos x="53" y="336"/>
                    </a:cxn>
                    <a:cxn ang="0">
                      <a:pos x="43" y="339"/>
                    </a:cxn>
                    <a:cxn ang="0">
                      <a:pos x="31" y="342"/>
                    </a:cxn>
                    <a:cxn ang="0">
                      <a:pos x="18" y="344"/>
                    </a:cxn>
                    <a:cxn ang="0">
                      <a:pos x="9" y="345"/>
                    </a:cxn>
                    <a:cxn ang="0">
                      <a:pos x="1" y="338"/>
                    </a:cxn>
                    <a:cxn ang="0">
                      <a:pos x="0" y="327"/>
                    </a:cxn>
                    <a:cxn ang="0">
                      <a:pos x="6" y="318"/>
                    </a:cxn>
                    <a:cxn ang="0">
                      <a:pos x="15" y="310"/>
                    </a:cxn>
                    <a:cxn ang="0">
                      <a:pos x="28" y="307"/>
                    </a:cxn>
                    <a:cxn ang="0">
                      <a:pos x="37" y="310"/>
                    </a:cxn>
                    <a:cxn ang="0">
                      <a:pos x="46" y="312"/>
                    </a:cxn>
                    <a:cxn ang="0">
                      <a:pos x="57" y="316"/>
                    </a:cxn>
                    <a:cxn ang="0">
                      <a:pos x="69" y="319"/>
                    </a:cxn>
                    <a:cxn ang="0">
                      <a:pos x="78" y="321"/>
                    </a:cxn>
                    <a:cxn ang="0">
                      <a:pos x="102" y="247"/>
                    </a:cxn>
                    <a:cxn ang="0">
                      <a:pos x="134" y="158"/>
                    </a:cxn>
                    <a:cxn ang="0">
                      <a:pos x="190" y="94"/>
                    </a:cxn>
                    <a:cxn ang="0">
                      <a:pos x="240" y="53"/>
                    </a:cxn>
                  </a:cxnLst>
                  <a:rect l="0" t="0" r="r" b="b"/>
                  <a:pathLst>
                    <a:path w="371" h="394">
                      <a:moveTo>
                        <a:pt x="258" y="43"/>
                      </a:moveTo>
                      <a:lnTo>
                        <a:pt x="293" y="20"/>
                      </a:lnTo>
                      <a:lnTo>
                        <a:pt x="316" y="7"/>
                      </a:lnTo>
                      <a:lnTo>
                        <a:pt x="343" y="0"/>
                      </a:lnTo>
                      <a:lnTo>
                        <a:pt x="363" y="8"/>
                      </a:lnTo>
                      <a:lnTo>
                        <a:pt x="371" y="32"/>
                      </a:lnTo>
                      <a:lnTo>
                        <a:pt x="355" y="55"/>
                      </a:lnTo>
                      <a:lnTo>
                        <a:pt x="333" y="73"/>
                      </a:lnTo>
                      <a:lnTo>
                        <a:pt x="292" y="88"/>
                      </a:lnTo>
                      <a:lnTo>
                        <a:pt x="234" y="115"/>
                      </a:lnTo>
                      <a:lnTo>
                        <a:pt x="181" y="152"/>
                      </a:lnTo>
                      <a:lnTo>
                        <a:pt x="149" y="194"/>
                      </a:lnTo>
                      <a:lnTo>
                        <a:pt x="125" y="250"/>
                      </a:lnTo>
                      <a:lnTo>
                        <a:pt x="122" y="254"/>
                      </a:lnTo>
                      <a:lnTo>
                        <a:pt x="113" y="306"/>
                      </a:lnTo>
                      <a:lnTo>
                        <a:pt x="113" y="324"/>
                      </a:lnTo>
                      <a:lnTo>
                        <a:pt x="113" y="329"/>
                      </a:lnTo>
                      <a:lnTo>
                        <a:pt x="115" y="333"/>
                      </a:lnTo>
                      <a:lnTo>
                        <a:pt x="116" y="338"/>
                      </a:lnTo>
                      <a:lnTo>
                        <a:pt x="121" y="342"/>
                      </a:lnTo>
                      <a:lnTo>
                        <a:pt x="125" y="344"/>
                      </a:lnTo>
                      <a:lnTo>
                        <a:pt x="133" y="347"/>
                      </a:lnTo>
                      <a:lnTo>
                        <a:pt x="137" y="347"/>
                      </a:lnTo>
                      <a:lnTo>
                        <a:pt x="143" y="347"/>
                      </a:lnTo>
                      <a:lnTo>
                        <a:pt x="149" y="348"/>
                      </a:lnTo>
                      <a:lnTo>
                        <a:pt x="154" y="350"/>
                      </a:lnTo>
                      <a:lnTo>
                        <a:pt x="159" y="353"/>
                      </a:lnTo>
                      <a:lnTo>
                        <a:pt x="165" y="353"/>
                      </a:lnTo>
                      <a:lnTo>
                        <a:pt x="169" y="353"/>
                      </a:lnTo>
                      <a:lnTo>
                        <a:pt x="174" y="356"/>
                      </a:lnTo>
                      <a:lnTo>
                        <a:pt x="178" y="357"/>
                      </a:lnTo>
                      <a:lnTo>
                        <a:pt x="183" y="362"/>
                      </a:lnTo>
                      <a:lnTo>
                        <a:pt x="184" y="366"/>
                      </a:lnTo>
                      <a:lnTo>
                        <a:pt x="184" y="371"/>
                      </a:lnTo>
                      <a:lnTo>
                        <a:pt x="181" y="375"/>
                      </a:lnTo>
                      <a:lnTo>
                        <a:pt x="180" y="380"/>
                      </a:lnTo>
                      <a:lnTo>
                        <a:pt x="175" y="384"/>
                      </a:lnTo>
                      <a:lnTo>
                        <a:pt x="171" y="386"/>
                      </a:lnTo>
                      <a:lnTo>
                        <a:pt x="165" y="386"/>
                      </a:lnTo>
                      <a:lnTo>
                        <a:pt x="160" y="386"/>
                      </a:lnTo>
                      <a:lnTo>
                        <a:pt x="155" y="386"/>
                      </a:lnTo>
                      <a:lnTo>
                        <a:pt x="151" y="383"/>
                      </a:lnTo>
                      <a:lnTo>
                        <a:pt x="146" y="380"/>
                      </a:lnTo>
                      <a:lnTo>
                        <a:pt x="143" y="375"/>
                      </a:lnTo>
                      <a:lnTo>
                        <a:pt x="139" y="372"/>
                      </a:lnTo>
                      <a:lnTo>
                        <a:pt x="134" y="368"/>
                      </a:lnTo>
                      <a:lnTo>
                        <a:pt x="128" y="365"/>
                      </a:lnTo>
                      <a:lnTo>
                        <a:pt x="122" y="363"/>
                      </a:lnTo>
                      <a:lnTo>
                        <a:pt x="118" y="360"/>
                      </a:lnTo>
                      <a:lnTo>
                        <a:pt x="113" y="359"/>
                      </a:lnTo>
                      <a:lnTo>
                        <a:pt x="109" y="360"/>
                      </a:lnTo>
                      <a:lnTo>
                        <a:pt x="104" y="360"/>
                      </a:lnTo>
                      <a:lnTo>
                        <a:pt x="98" y="362"/>
                      </a:lnTo>
                      <a:lnTo>
                        <a:pt x="92" y="365"/>
                      </a:lnTo>
                      <a:lnTo>
                        <a:pt x="86" y="369"/>
                      </a:lnTo>
                      <a:lnTo>
                        <a:pt x="80" y="371"/>
                      </a:lnTo>
                      <a:lnTo>
                        <a:pt x="75" y="374"/>
                      </a:lnTo>
                      <a:lnTo>
                        <a:pt x="71" y="378"/>
                      </a:lnTo>
                      <a:lnTo>
                        <a:pt x="66" y="380"/>
                      </a:lnTo>
                      <a:lnTo>
                        <a:pt x="60" y="386"/>
                      </a:lnTo>
                      <a:lnTo>
                        <a:pt x="54" y="389"/>
                      </a:lnTo>
                      <a:lnTo>
                        <a:pt x="49" y="390"/>
                      </a:lnTo>
                      <a:lnTo>
                        <a:pt x="45" y="394"/>
                      </a:lnTo>
                      <a:lnTo>
                        <a:pt x="40" y="394"/>
                      </a:lnTo>
                      <a:lnTo>
                        <a:pt x="36" y="390"/>
                      </a:lnTo>
                      <a:lnTo>
                        <a:pt x="31" y="387"/>
                      </a:lnTo>
                      <a:lnTo>
                        <a:pt x="27" y="383"/>
                      </a:lnTo>
                      <a:lnTo>
                        <a:pt x="25" y="378"/>
                      </a:lnTo>
                      <a:lnTo>
                        <a:pt x="25" y="372"/>
                      </a:lnTo>
                      <a:lnTo>
                        <a:pt x="28" y="368"/>
                      </a:lnTo>
                      <a:lnTo>
                        <a:pt x="30" y="363"/>
                      </a:lnTo>
                      <a:lnTo>
                        <a:pt x="33" y="359"/>
                      </a:lnTo>
                      <a:lnTo>
                        <a:pt x="37" y="357"/>
                      </a:lnTo>
                      <a:lnTo>
                        <a:pt x="42" y="356"/>
                      </a:lnTo>
                      <a:lnTo>
                        <a:pt x="46" y="356"/>
                      </a:lnTo>
                      <a:lnTo>
                        <a:pt x="51" y="356"/>
                      </a:lnTo>
                      <a:lnTo>
                        <a:pt x="56" y="356"/>
                      </a:lnTo>
                      <a:lnTo>
                        <a:pt x="60" y="356"/>
                      </a:lnTo>
                      <a:lnTo>
                        <a:pt x="65" y="354"/>
                      </a:lnTo>
                      <a:lnTo>
                        <a:pt x="69" y="353"/>
                      </a:lnTo>
                      <a:lnTo>
                        <a:pt x="74" y="350"/>
                      </a:lnTo>
                      <a:lnTo>
                        <a:pt x="77" y="345"/>
                      </a:lnTo>
                      <a:lnTo>
                        <a:pt x="77" y="341"/>
                      </a:lnTo>
                      <a:lnTo>
                        <a:pt x="72" y="341"/>
                      </a:lnTo>
                      <a:lnTo>
                        <a:pt x="66" y="338"/>
                      </a:lnTo>
                      <a:lnTo>
                        <a:pt x="62" y="336"/>
                      </a:lnTo>
                      <a:lnTo>
                        <a:pt x="57" y="336"/>
                      </a:lnTo>
                      <a:lnTo>
                        <a:pt x="53" y="336"/>
                      </a:lnTo>
                      <a:lnTo>
                        <a:pt x="48" y="338"/>
                      </a:lnTo>
                      <a:lnTo>
                        <a:pt x="43" y="339"/>
                      </a:lnTo>
                      <a:lnTo>
                        <a:pt x="37" y="341"/>
                      </a:lnTo>
                      <a:lnTo>
                        <a:pt x="31" y="342"/>
                      </a:lnTo>
                      <a:lnTo>
                        <a:pt x="22" y="344"/>
                      </a:lnTo>
                      <a:lnTo>
                        <a:pt x="18" y="344"/>
                      </a:lnTo>
                      <a:lnTo>
                        <a:pt x="13" y="345"/>
                      </a:lnTo>
                      <a:lnTo>
                        <a:pt x="9" y="345"/>
                      </a:lnTo>
                      <a:lnTo>
                        <a:pt x="4" y="344"/>
                      </a:lnTo>
                      <a:lnTo>
                        <a:pt x="1" y="338"/>
                      </a:lnTo>
                      <a:lnTo>
                        <a:pt x="0" y="332"/>
                      </a:lnTo>
                      <a:lnTo>
                        <a:pt x="0" y="327"/>
                      </a:lnTo>
                      <a:lnTo>
                        <a:pt x="1" y="321"/>
                      </a:lnTo>
                      <a:lnTo>
                        <a:pt x="6" y="318"/>
                      </a:lnTo>
                      <a:lnTo>
                        <a:pt x="10" y="313"/>
                      </a:lnTo>
                      <a:lnTo>
                        <a:pt x="15" y="310"/>
                      </a:lnTo>
                      <a:lnTo>
                        <a:pt x="22" y="309"/>
                      </a:lnTo>
                      <a:lnTo>
                        <a:pt x="28" y="307"/>
                      </a:lnTo>
                      <a:lnTo>
                        <a:pt x="33" y="310"/>
                      </a:lnTo>
                      <a:lnTo>
                        <a:pt x="37" y="310"/>
                      </a:lnTo>
                      <a:lnTo>
                        <a:pt x="42" y="310"/>
                      </a:lnTo>
                      <a:lnTo>
                        <a:pt x="46" y="312"/>
                      </a:lnTo>
                      <a:lnTo>
                        <a:pt x="53" y="315"/>
                      </a:lnTo>
                      <a:lnTo>
                        <a:pt x="57" y="316"/>
                      </a:lnTo>
                      <a:lnTo>
                        <a:pt x="65" y="318"/>
                      </a:lnTo>
                      <a:lnTo>
                        <a:pt x="69" y="319"/>
                      </a:lnTo>
                      <a:lnTo>
                        <a:pt x="74" y="321"/>
                      </a:lnTo>
                      <a:lnTo>
                        <a:pt x="78" y="321"/>
                      </a:lnTo>
                      <a:lnTo>
                        <a:pt x="90" y="297"/>
                      </a:lnTo>
                      <a:lnTo>
                        <a:pt x="102" y="247"/>
                      </a:lnTo>
                      <a:lnTo>
                        <a:pt x="115" y="200"/>
                      </a:lnTo>
                      <a:lnTo>
                        <a:pt x="134" y="158"/>
                      </a:lnTo>
                      <a:lnTo>
                        <a:pt x="162" y="121"/>
                      </a:lnTo>
                      <a:lnTo>
                        <a:pt x="190" y="94"/>
                      </a:lnTo>
                      <a:lnTo>
                        <a:pt x="222" y="67"/>
                      </a:lnTo>
                      <a:lnTo>
                        <a:pt x="240" y="53"/>
                      </a:lnTo>
                      <a:lnTo>
                        <a:pt x="258" y="4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9347" name="Freeform 99"/>
                <p:cNvSpPr>
                  <a:spLocks/>
                </p:cNvSpPr>
                <p:nvPr/>
              </p:nvSpPr>
              <p:spPr bwMode="auto">
                <a:xfrm>
                  <a:off x="2336" y="2448"/>
                  <a:ext cx="275" cy="357"/>
                </a:xfrm>
                <a:custGeom>
                  <a:avLst/>
                  <a:gdLst/>
                  <a:ahLst/>
                  <a:cxnLst>
                    <a:cxn ang="0">
                      <a:pos x="10" y="303"/>
                    </a:cxn>
                    <a:cxn ang="0">
                      <a:pos x="1" y="339"/>
                    </a:cxn>
                    <a:cxn ang="0">
                      <a:pos x="36" y="357"/>
                    </a:cxn>
                    <a:cxn ang="0">
                      <a:pos x="120" y="348"/>
                    </a:cxn>
                    <a:cxn ang="0">
                      <a:pos x="196" y="327"/>
                    </a:cxn>
                    <a:cxn ang="0">
                      <a:pos x="241" y="297"/>
                    </a:cxn>
                    <a:cxn ang="0">
                      <a:pos x="258" y="250"/>
                    </a:cxn>
                    <a:cxn ang="0">
                      <a:pos x="247" y="179"/>
                    </a:cxn>
                    <a:cxn ang="0">
                      <a:pos x="229" y="105"/>
                    </a:cxn>
                    <a:cxn ang="0">
                      <a:pos x="231" y="69"/>
                    </a:cxn>
                    <a:cxn ang="0">
                      <a:pos x="235" y="59"/>
                    </a:cxn>
                    <a:cxn ang="0">
                      <a:pos x="243" y="53"/>
                    </a:cxn>
                    <a:cxn ang="0">
                      <a:pos x="252" y="50"/>
                    </a:cxn>
                    <a:cxn ang="0">
                      <a:pos x="261" y="46"/>
                    </a:cxn>
                    <a:cxn ang="0">
                      <a:pos x="268" y="41"/>
                    </a:cxn>
                    <a:cxn ang="0">
                      <a:pos x="273" y="32"/>
                    </a:cxn>
                    <a:cxn ang="0">
                      <a:pos x="275" y="23"/>
                    </a:cxn>
                    <a:cxn ang="0">
                      <a:pos x="265" y="19"/>
                    </a:cxn>
                    <a:cxn ang="0">
                      <a:pos x="256" y="17"/>
                    </a:cxn>
                    <a:cxn ang="0">
                      <a:pos x="247" y="22"/>
                    </a:cxn>
                    <a:cxn ang="0">
                      <a:pos x="238" y="29"/>
                    </a:cxn>
                    <a:cxn ang="0">
                      <a:pos x="229" y="35"/>
                    </a:cxn>
                    <a:cxn ang="0">
                      <a:pos x="223" y="44"/>
                    </a:cxn>
                    <a:cxn ang="0">
                      <a:pos x="214" y="44"/>
                    </a:cxn>
                    <a:cxn ang="0">
                      <a:pos x="211" y="35"/>
                    </a:cxn>
                    <a:cxn ang="0">
                      <a:pos x="217" y="25"/>
                    </a:cxn>
                    <a:cxn ang="0">
                      <a:pos x="220" y="14"/>
                    </a:cxn>
                    <a:cxn ang="0">
                      <a:pos x="214" y="7"/>
                    </a:cxn>
                    <a:cxn ang="0">
                      <a:pos x="205" y="0"/>
                    </a:cxn>
                    <a:cxn ang="0">
                      <a:pos x="194" y="2"/>
                    </a:cxn>
                    <a:cxn ang="0">
                      <a:pos x="188" y="11"/>
                    </a:cxn>
                    <a:cxn ang="0">
                      <a:pos x="187" y="20"/>
                    </a:cxn>
                    <a:cxn ang="0">
                      <a:pos x="188" y="29"/>
                    </a:cxn>
                    <a:cxn ang="0">
                      <a:pos x="193" y="38"/>
                    </a:cxn>
                    <a:cxn ang="0">
                      <a:pos x="194" y="47"/>
                    </a:cxn>
                    <a:cxn ang="0">
                      <a:pos x="196" y="56"/>
                    </a:cxn>
                    <a:cxn ang="0">
                      <a:pos x="196" y="66"/>
                    </a:cxn>
                    <a:cxn ang="0">
                      <a:pos x="187" y="69"/>
                    </a:cxn>
                    <a:cxn ang="0">
                      <a:pos x="175" y="69"/>
                    </a:cxn>
                    <a:cxn ang="0">
                      <a:pos x="164" y="66"/>
                    </a:cxn>
                    <a:cxn ang="0">
                      <a:pos x="155" y="66"/>
                    </a:cxn>
                    <a:cxn ang="0">
                      <a:pos x="145" y="66"/>
                    </a:cxn>
                    <a:cxn ang="0">
                      <a:pos x="137" y="72"/>
                    </a:cxn>
                    <a:cxn ang="0">
                      <a:pos x="132" y="81"/>
                    </a:cxn>
                    <a:cxn ang="0">
                      <a:pos x="139" y="90"/>
                    </a:cxn>
                    <a:cxn ang="0">
                      <a:pos x="148" y="93"/>
                    </a:cxn>
                    <a:cxn ang="0">
                      <a:pos x="157" y="96"/>
                    </a:cxn>
                    <a:cxn ang="0">
                      <a:pos x="166" y="94"/>
                    </a:cxn>
                    <a:cxn ang="0">
                      <a:pos x="176" y="91"/>
                    </a:cxn>
                    <a:cxn ang="0">
                      <a:pos x="185" y="90"/>
                    </a:cxn>
                    <a:cxn ang="0">
                      <a:pos x="203" y="94"/>
                    </a:cxn>
                    <a:cxn ang="0">
                      <a:pos x="214" y="182"/>
                    </a:cxn>
                    <a:cxn ang="0">
                      <a:pos x="214" y="241"/>
                    </a:cxn>
                    <a:cxn ang="0">
                      <a:pos x="184" y="283"/>
                    </a:cxn>
                    <a:cxn ang="0">
                      <a:pos x="102" y="297"/>
                    </a:cxn>
                    <a:cxn ang="0">
                      <a:pos x="34" y="299"/>
                    </a:cxn>
                  </a:cxnLst>
                  <a:rect l="0" t="0" r="r" b="b"/>
                  <a:pathLst>
                    <a:path w="275" h="357">
                      <a:moveTo>
                        <a:pt x="34" y="299"/>
                      </a:moveTo>
                      <a:lnTo>
                        <a:pt x="10" y="303"/>
                      </a:lnTo>
                      <a:lnTo>
                        <a:pt x="0" y="315"/>
                      </a:lnTo>
                      <a:lnTo>
                        <a:pt x="1" y="339"/>
                      </a:lnTo>
                      <a:lnTo>
                        <a:pt x="15" y="351"/>
                      </a:lnTo>
                      <a:lnTo>
                        <a:pt x="36" y="357"/>
                      </a:lnTo>
                      <a:lnTo>
                        <a:pt x="80" y="353"/>
                      </a:lnTo>
                      <a:lnTo>
                        <a:pt x="120" y="348"/>
                      </a:lnTo>
                      <a:lnTo>
                        <a:pt x="161" y="339"/>
                      </a:lnTo>
                      <a:lnTo>
                        <a:pt x="196" y="327"/>
                      </a:lnTo>
                      <a:lnTo>
                        <a:pt x="225" y="309"/>
                      </a:lnTo>
                      <a:lnTo>
                        <a:pt x="241" y="297"/>
                      </a:lnTo>
                      <a:lnTo>
                        <a:pt x="253" y="276"/>
                      </a:lnTo>
                      <a:lnTo>
                        <a:pt x="258" y="250"/>
                      </a:lnTo>
                      <a:lnTo>
                        <a:pt x="259" y="212"/>
                      </a:lnTo>
                      <a:lnTo>
                        <a:pt x="247" y="179"/>
                      </a:lnTo>
                      <a:lnTo>
                        <a:pt x="235" y="144"/>
                      </a:lnTo>
                      <a:lnTo>
                        <a:pt x="229" y="105"/>
                      </a:lnTo>
                      <a:lnTo>
                        <a:pt x="229" y="73"/>
                      </a:lnTo>
                      <a:lnTo>
                        <a:pt x="231" y="69"/>
                      </a:lnTo>
                      <a:lnTo>
                        <a:pt x="232" y="64"/>
                      </a:lnTo>
                      <a:lnTo>
                        <a:pt x="235" y="59"/>
                      </a:lnTo>
                      <a:lnTo>
                        <a:pt x="240" y="58"/>
                      </a:lnTo>
                      <a:lnTo>
                        <a:pt x="243" y="53"/>
                      </a:lnTo>
                      <a:lnTo>
                        <a:pt x="247" y="52"/>
                      </a:lnTo>
                      <a:lnTo>
                        <a:pt x="252" y="50"/>
                      </a:lnTo>
                      <a:lnTo>
                        <a:pt x="256" y="49"/>
                      </a:lnTo>
                      <a:lnTo>
                        <a:pt x="261" y="46"/>
                      </a:lnTo>
                      <a:lnTo>
                        <a:pt x="265" y="46"/>
                      </a:lnTo>
                      <a:lnTo>
                        <a:pt x="268" y="41"/>
                      </a:lnTo>
                      <a:lnTo>
                        <a:pt x="271" y="37"/>
                      </a:lnTo>
                      <a:lnTo>
                        <a:pt x="273" y="32"/>
                      </a:lnTo>
                      <a:lnTo>
                        <a:pt x="275" y="28"/>
                      </a:lnTo>
                      <a:lnTo>
                        <a:pt x="275" y="23"/>
                      </a:lnTo>
                      <a:lnTo>
                        <a:pt x="270" y="20"/>
                      </a:lnTo>
                      <a:lnTo>
                        <a:pt x="265" y="19"/>
                      </a:lnTo>
                      <a:lnTo>
                        <a:pt x="261" y="17"/>
                      </a:lnTo>
                      <a:lnTo>
                        <a:pt x="256" y="17"/>
                      </a:lnTo>
                      <a:lnTo>
                        <a:pt x="252" y="19"/>
                      </a:lnTo>
                      <a:lnTo>
                        <a:pt x="247" y="22"/>
                      </a:lnTo>
                      <a:lnTo>
                        <a:pt x="243" y="25"/>
                      </a:lnTo>
                      <a:lnTo>
                        <a:pt x="238" y="29"/>
                      </a:lnTo>
                      <a:lnTo>
                        <a:pt x="234" y="31"/>
                      </a:lnTo>
                      <a:lnTo>
                        <a:pt x="229" y="35"/>
                      </a:lnTo>
                      <a:lnTo>
                        <a:pt x="226" y="40"/>
                      </a:lnTo>
                      <a:lnTo>
                        <a:pt x="223" y="44"/>
                      </a:lnTo>
                      <a:lnTo>
                        <a:pt x="219" y="46"/>
                      </a:lnTo>
                      <a:lnTo>
                        <a:pt x="214" y="44"/>
                      </a:lnTo>
                      <a:lnTo>
                        <a:pt x="213" y="40"/>
                      </a:lnTo>
                      <a:lnTo>
                        <a:pt x="211" y="35"/>
                      </a:lnTo>
                      <a:lnTo>
                        <a:pt x="214" y="31"/>
                      </a:lnTo>
                      <a:lnTo>
                        <a:pt x="217" y="25"/>
                      </a:lnTo>
                      <a:lnTo>
                        <a:pt x="220" y="19"/>
                      </a:lnTo>
                      <a:lnTo>
                        <a:pt x="220" y="14"/>
                      </a:lnTo>
                      <a:lnTo>
                        <a:pt x="216" y="11"/>
                      </a:lnTo>
                      <a:lnTo>
                        <a:pt x="214" y="7"/>
                      </a:lnTo>
                      <a:lnTo>
                        <a:pt x="210" y="2"/>
                      </a:lnTo>
                      <a:lnTo>
                        <a:pt x="205" y="0"/>
                      </a:lnTo>
                      <a:lnTo>
                        <a:pt x="199" y="0"/>
                      </a:lnTo>
                      <a:lnTo>
                        <a:pt x="194" y="2"/>
                      </a:lnTo>
                      <a:lnTo>
                        <a:pt x="191" y="7"/>
                      </a:lnTo>
                      <a:lnTo>
                        <a:pt x="188" y="11"/>
                      </a:lnTo>
                      <a:lnTo>
                        <a:pt x="187" y="16"/>
                      </a:lnTo>
                      <a:lnTo>
                        <a:pt x="187" y="20"/>
                      </a:lnTo>
                      <a:lnTo>
                        <a:pt x="187" y="25"/>
                      </a:lnTo>
                      <a:lnTo>
                        <a:pt x="188" y="29"/>
                      </a:lnTo>
                      <a:lnTo>
                        <a:pt x="191" y="34"/>
                      </a:lnTo>
                      <a:lnTo>
                        <a:pt x="193" y="38"/>
                      </a:lnTo>
                      <a:lnTo>
                        <a:pt x="193" y="43"/>
                      </a:lnTo>
                      <a:lnTo>
                        <a:pt x="194" y="47"/>
                      </a:lnTo>
                      <a:lnTo>
                        <a:pt x="196" y="52"/>
                      </a:lnTo>
                      <a:lnTo>
                        <a:pt x="196" y="56"/>
                      </a:lnTo>
                      <a:lnTo>
                        <a:pt x="199" y="61"/>
                      </a:lnTo>
                      <a:lnTo>
                        <a:pt x="196" y="66"/>
                      </a:lnTo>
                      <a:lnTo>
                        <a:pt x="191" y="67"/>
                      </a:lnTo>
                      <a:lnTo>
                        <a:pt x="187" y="69"/>
                      </a:lnTo>
                      <a:lnTo>
                        <a:pt x="181" y="69"/>
                      </a:lnTo>
                      <a:lnTo>
                        <a:pt x="175" y="69"/>
                      </a:lnTo>
                      <a:lnTo>
                        <a:pt x="169" y="67"/>
                      </a:lnTo>
                      <a:lnTo>
                        <a:pt x="164" y="66"/>
                      </a:lnTo>
                      <a:lnTo>
                        <a:pt x="160" y="66"/>
                      </a:lnTo>
                      <a:lnTo>
                        <a:pt x="155" y="66"/>
                      </a:lnTo>
                      <a:lnTo>
                        <a:pt x="151" y="66"/>
                      </a:lnTo>
                      <a:lnTo>
                        <a:pt x="145" y="66"/>
                      </a:lnTo>
                      <a:lnTo>
                        <a:pt x="140" y="67"/>
                      </a:lnTo>
                      <a:lnTo>
                        <a:pt x="137" y="72"/>
                      </a:lnTo>
                      <a:lnTo>
                        <a:pt x="134" y="76"/>
                      </a:lnTo>
                      <a:lnTo>
                        <a:pt x="132" y="81"/>
                      </a:lnTo>
                      <a:lnTo>
                        <a:pt x="132" y="85"/>
                      </a:lnTo>
                      <a:lnTo>
                        <a:pt x="139" y="90"/>
                      </a:lnTo>
                      <a:lnTo>
                        <a:pt x="143" y="91"/>
                      </a:lnTo>
                      <a:lnTo>
                        <a:pt x="148" y="93"/>
                      </a:lnTo>
                      <a:lnTo>
                        <a:pt x="152" y="96"/>
                      </a:lnTo>
                      <a:lnTo>
                        <a:pt x="157" y="96"/>
                      </a:lnTo>
                      <a:lnTo>
                        <a:pt x="161" y="96"/>
                      </a:lnTo>
                      <a:lnTo>
                        <a:pt x="166" y="94"/>
                      </a:lnTo>
                      <a:lnTo>
                        <a:pt x="172" y="93"/>
                      </a:lnTo>
                      <a:lnTo>
                        <a:pt x="176" y="91"/>
                      </a:lnTo>
                      <a:lnTo>
                        <a:pt x="181" y="90"/>
                      </a:lnTo>
                      <a:lnTo>
                        <a:pt x="185" y="90"/>
                      </a:lnTo>
                      <a:lnTo>
                        <a:pt x="190" y="87"/>
                      </a:lnTo>
                      <a:lnTo>
                        <a:pt x="203" y="94"/>
                      </a:lnTo>
                      <a:lnTo>
                        <a:pt x="207" y="140"/>
                      </a:lnTo>
                      <a:lnTo>
                        <a:pt x="214" y="182"/>
                      </a:lnTo>
                      <a:lnTo>
                        <a:pt x="217" y="214"/>
                      </a:lnTo>
                      <a:lnTo>
                        <a:pt x="214" y="241"/>
                      </a:lnTo>
                      <a:lnTo>
                        <a:pt x="203" y="268"/>
                      </a:lnTo>
                      <a:lnTo>
                        <a:pt x="184" y="283"/>
                      </a:lnTo>
                      <a:lnTo>
                        <a:pt x="146" y="294"/>
                      </a:lnTo>
                      <a:lnTo>
                        <a:pt x="102" y="297"/>
                      </a:lnTo>
                      <a:lnTo>
                        <a:pt x="57" y="297"/>
                      </a:lnTo>
                      <a:lnTo>
                        <a:pt x="34" y="29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309348" name="Line 100"/>
              <p:cNvSpPr>
                <a:spLocks noChangeShapeType="1"/>
              </p:cNvSpPr>
              <p:nvPr/>
            </p:nvSpPr>
            <p:spPr bwMode="auto">
              <a:xfrm flipH="1">
                <a:off x="1824" y="2592"/>
                <a:ext cx="624" cy="91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9349" name="AutoShape 101"/>
              <p:cNvSpPr>
                <a:spLocks noChangeArrowheads="1"/>
              </p:cNvSpPr>
              <p:nvPr/>
            </p:nvSpPr>
            <p:spPr bwMode="auto">
              <a:xfrm rot="-3344537">
                <a:off x="1632" y="3504"/>
                <a:ext cx="240" cy="144"/>
              </a:xfrm>
              <a:prstGeom prst="flowChartDelay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8" name="Group 102"/>
            <p:cNvGrpSpPr>
              <a:grpSpLocks/>
            </p:cNvGrpSpPr>
            <p:nvPr/>
          </p:nvGrpSpPr>
          <p:grpSpPr bwMode="auto">
            <a:xfrm>
              <a:off x="1790" y="2915"/>
              <a:ext cx="403" cy="578"/>
              <a:chOff x="1680" y="2592"/>
              <a:chExt cx="768" cy="1104"/>
            </a:xfrm>
          </p:grpSpPr>
          <p:grpSp>
            <p:nvGrpSpPr>
              <p:cNvPr id="19" name="Group 103"/>
              <p:cNvGrpSpPr>
                <a:grpSpLocks/>
              </p:cNvGrpSpPr>
              <p:nvPr/>
            </p:nvGrpSpPr>
            <p:grpSpPr bwMode="auto">
              <a:xfrm>
                <a:off x="2064" y="2592"/>
                <a:ext cx="355" cy="512"/>
                <a:chOff x="1968" y="2448"/>
                <a:chExt cx="643" cy="704"/>
              </a:xfrm>
            </p:grpSpPr>
            <p:sp>
              <p:nvSpPr>
                <p:cNvPr id="309352" name="Freeform 104"/>
                <p:cNvSpPr>
                  <a:spLocks/>
                </p:cNvSpPr>
                <p:nvPr/>
              </p:nvSpPr>
              <p:spPr bwMode="auto">
                <a:xfrm>
                  <a:off x="2115" y="2493"/>
                  <a:ext cx="234" cy="248"/>
                </a:xfrm>
                <a:custGeom>
                  <a:avLst/>
                  <a:gdLst/>
                  <a:ahLst/>
                  <a:cxnLst>
                    <a:cxn ang="0">
                      <a:pos x="63" y="166"/>
                    </a:cxn>
                    <a:cxn ang="0">
                      <a:pos x="51" y="130"/>
                    </a:cxn>
                    <a:cxn ang="0">
                      <a:pos x="45" y="101"/>
                    </a:cxn>
                    <a:cxn ang="0">
                      <a:pos x="42" y="74"/>
                    </a:cxn>
                    <a:cxn ang="0">
                      <a:pos x="45" y="48"/>
                    </a:cxn>
                    <a:cxn ang="0">
                      <a:pos x="54" y="29"/>
                    </a:cxn>
                    <a:cxn ang="0">
                      <a:pos x="72" y="14"/>
                    </a:cxn>
                    <a:cxn ang="0">
                      <a:pos x="94" y="5"/>
                    </a:cxn>
                    <a:cxn ang="0">
                      <a:pos x="115" y="0"/>
                    </a:cxn>
                    <a:cxn ang="0">
                      <a:pos x="142" y="2"/>
                    </a:cxn>
                    <a:cxn ang="0">
                      <a:pos x="168" y="12"/>
                    </a:cxn>
                    <a:cxn ang="0">
                      <a:pos x="181" y="26"/>
                    </a:cxn>
                    <a:cxn ang="0">
                      <a:pos x="199" y="48"/>
                    </a:cxn>
                    <a:cxn ang="0">
                      <a:pos x="214" y="74"/>
                    </a:cxn>
                    <a:cxn ang="0">
                      <a:pos x="225" y="101"/>
                    </a:cxn>
                    <a:cxn ang="0">
                      <a:pos x="234" y="138"/>
                    </a:cxn>
                    <a:cxn ang="0">
                      <a:pos x="232" y="169"/>
                    </a:cxn>
                    <a:cxn ang="0">
                      <a:pos x="228" y="195"/>
                    </a:cxn>
                    <a:cxn ang="0">
                      <a:pos x="216" y="212"/>
                    </a:cxn>
                    <a:cxn ang="0">
                      <a:pos x="204" y="224"/>
                    </a:cxn>
                    <a:cxn ang="0">
                      <a:pos x="186" y="230"/>
                    </a:cxn>
                    <a:cxn ang="0">
                      <a:pos x="163" y="231"/>
                    </a:cxn>
                    <a:cxn ang="0">
                      <a:pos x="139" y="228"/>
                    </a:cxn>
                    <a:cxn ang="0">
                      <a:pos x="118" y="218"/>
                    </a:cxn>
                    <a:cxn ang="0">
                      <a:pos x="103" y="209"/>
                    </a:cxn>
                    <a:cxn ang="0">
                      <a:pos x="79" y="188"/>
                    </a:cxn>
                    <a:cxn ang="0">
                      <a:pos x="45" y="224"/>
                    </a:cxn>
                    <a:cxn ang="0">
                      <a:pos x="32" y="245"/>
                    </a:cxn>
                    <a:cxn ang="0">
                      <a:pos x="15" y="248"/>
                    </a:cxn>
                    <a:cxn ang="0">
                      <a:pos x="3" y="240"/>
                    </a:cxn>
                    <a:cxn ang="0">
                      <a:pos x="0" y="230"/>
                    </a:cxn>
                    <a:cxn ang="0">
                      <a:pos x="3" y="213"/>
                    </a:cxn>
                    <a:cxn ang="0">
                      <a:pos x="14" y="203"/>
                    </a:cxn>
                    <a:cxn ang="0">
                      <a:pos x="42" y="184"/>
                    </a:cxn>
                    <a:cxn ang="0">
                      <a:pos x="63" y="166"/>
                    </a:cxn>
                  </a:cxnLst>
                  <a:rect l="0" t="0" r="r" b="b"/>
                  <a:pathLst>
                    <a:path w="234" h="248">
                      <a:moveTo>
                        <a:pt x="63" y="166"/>
                      </a:moveTo>
                      <a:lnTo>
                        <a:pt x="51" y="130"/>
                      </a:lnTo>
                      <a:lnTo>
                        <a:pt x="45" y="101"/>
                      </a:lnTo>
                      <a:lnTo>
                        <a:pt x="42" y="74"/>
                      </a:lnTo>
                      <a:lnTo>
                        <a:pt x="45" y="48"/>
                      </a:lnTo>
                      <a:lnTo>
                        <a:pt x="54" y="29"/>
                      </a:lnTo>
                      <a:lnTo>
                        <a:pt x="72" y="14"/>
                      </a:lnTo>
                      <a:lnTo>
                        <a:pt x="94" y="5"/>
                      </a:lnTo>
                      <a:lnTo>
                        <a:pt x="115" y="0"/>
                      </a:lnTo>
                      <a:lnTo>
                        <a:pt x="142" y="2"/>
                      </a:lnTo>
                      <a:lnTo>
                        <a:pt x="168" y="12"/>
                      </a:lnTo>
                      <a:lnTo>
                        <a:pt x="181" y="26"/>
                      </a:lnTo>
                      <a:lnTo>
                        <a:pt x="199" y="48"/>
                      </a:lnTo>
                      <a:lnTo>
                        <a:pt x="214" y="74"/>
                      </a:lnTo>
                      <a:lnTo>
                        <a:pt x="225" y="101"/>
                      </a:lnTo>
                      <a:lnTo>
                        <a:pt x="234" y="138"/>
                      </a:lnTo>
                      <a:lnTo>
                        <a:pt x="232" y="169"/>
                      </a:lnTo>
                      <a:lnTo>
                        <a:pt x="228" y="195"/>
                      </a:lnTo>
                      <a:lnTo>
                        <a:pt x="216" y="212"/>
                      </a:lnTo>
                      <a:lnTo>
                        <a:pt x="204" y="224"/>
                      </a:lnTo>
                      <a:lnTo>
                        <a:pt x="186" y="230"/>
                      </a:lnTo>
                      <a:lnTo>
                        <a:pt x="163" y="231"/>
                      </a:lnTo>
                      <a:lnTo>
                        <a:pt x="139" y="228"/>
                      </a:lnTo>
                      <a:lnTo>
                        <a:pt x="118" y="218"/>
                      </a:lnTo>
                      <a:lnTo>
                        <a:pt x="103" y="209"/>
                      </a:lnTo>
                      <a:lnTo>
                        <a:pt x="79" y="188"/>
                      </a:lnTo>
                      <a:lnTo>
                        <a:pt x="45" y="224"/>
                      </a:lnTo>
                      <a:lnTo>
                        <a:pt x="32" y="245"/>
                      </a:lnTo>
                      <a:lnTo>
                        <a:pt x="15" y="248"/>
                      </a:lnTo>
                      <a:lnTo>
                        <a:pt x="3" y="240"/>
                      </a:lnTo>
                      <a:lnTo>
                        <a:pt x="0" y="230"/>
                      </a:lnTo>
                      <a:lnTo>
                        <a:pt x="3" y="213"/>
                      </a:lnTo>
                      <a:lnTo>
                        <a:pt x="14" y="203"/>
                      </a:lnTo>
                      <a:lnTo>
                        <a:pt x="42" y="184"/>
                      </a:lnTo>
                      <a:lnTo>
                        <a:pt x="63" y="16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9353" name="Freeform 105"/>
                <p:cNvSpPr>
                  <a:spLocks/>
                </p:cNvSpPr>
                <p:nvPr/>
              </p:nvSpPr>
              <p:spPr bwMode="auto">
                <a:xfrm>
                  <a:off x="2256" y="2736"/>
                  <a:ext cx="226" cy="339"/>
                </a:xfrm>
                <a:custGeom>
                  <a:avLst/>
                  <a:gdLst/>
                  <a:ahLst/>
                  <a:cxnLst>
                    <a:cxn ang="0">
                      <a:pos x="26" y="18"/>
                    </a:cxn>
                    <a:cxn ang="0">
                      <a:pos x="46" y="6"/>
                    </a:cxn>
                    <a:cxn ang="0">
                      <a:pos x="71" y="0"/>
                    </a:cxn>
                    <a:cxn ang="0">
                      <a:pos x="100" y="4"/>
                    </a:cxn>
                    <a:cxn ang="0">
                      <a:pos x="132" y="15"/>
                    </a:cxn>
                    <a:cxn ang="0">
                      <a:pos x="159" y="34"/>
                    </a:cxn>
                    <a:cxn ang="0">
                      <a:pos x="177" y="54"/>
                    </a:cxn>
                    <a:cxn ang="0">
                      <a:pos x="199" y="83"/>
                    </a:cxn>
                    <a:cxn ang="0">
                      <a:pos x="214" y="118"/>
                    </a:cxn>
                    <a:cxn ang="0">
                      <a:pos x="223" y="154"/>
                    </a:cxn>
                    <a:cxn ang="0">
                      <a:pos x="226" y="195"/>
                    </a:cxn>
                    <a:cxn ang="0">
                      <a:pos x="221" y="236"/>
                    </a:cxn>
                    <a:cxn ang="0">
                      <a:pos x="211" y="272"/>
                    </a:cxn>
                    <a:cxn ang="0">
                      <a:pos x="197" y="302"/>
                    </a:cxn>
                    <a:cxn ang="0">
                      <a:pos x="180" y="325"/>
                    </a:cxn>
                    <a:cxn ang="0">
                      <a:pos x="158" y="334"/>
                    </a:cxn>
                    <a:cxn ang="0">
                      <a:pos x="132" y="339"/>
                    </a:cxn>
                    <a:cxn ang="0">
                      <a:pos x="103" y="335"/>
                    </a:cxn>
                    <a:cxn ang="0">
                      <a:pos x="74" y="329"/>
                    </a:cxn>
                    <a:cxn ang="0">
                      <a:pos x="53" y="311"/>
                    </a:cxn>
                    <a:cxn ang="0">
                      <a:pos x="38" y="290"/>
                    </a:cxn>
                    <a:cxn ang="0">
                      <a:pos x="32" y="270"/>
                    </a:cxn>
                    <a:cxn ang="0">
                      <a:pos x="32" y="246"/>
                    </a:cxn>
                    <a:cxn ang="0">
                      <a:pos x="36" y="225"/>
                    </a:cxn>
                    <a:cxn ang="0">
                      <a:pos x="47" y="204"/>
                    </a:cxn>
                    <a:cxn ang="0">
                      <a:pos x="53" y="181"/>
                    </a:cxn>
                    <a:cxn ang="0">
                      <a:pos x="55" y="163"/>
                    </a:cxn>
                    <a:cxn ang="0">
                      <a:pos x="47" y="145"/>
                    </a:cxn>
                    <a:cxn ang="0">
                      <a:pos x="32" y="131"/>
                    </a:cxn>
                    <a:cxn ang="0">
                      <a:pos x="17" y="118"/>
                    </a:cxn>
                    <a:cxn ang="0">
                      <a:pos x="6" y="101"/>
                    </a:cxn>
                    <a:cxn ang="0">
                      <a:pos x="2" y="78"/>
                    </a:cxn>
                    <a:cxn ang="0">
                      <a:pos x="0" y="52"/>
                    </a:cxn>
                    <a:cxn ang="0">
                      <a:pos x="9" y="33"/>
                    </a:cxn>
                    <a:cxn ang="0">
                      <a:pos x="18" y="21"/>
                    </a:cxn>
                    <a:cxn ang="0">
                      <a:pos x="26" y="18"/>
                    </a:cxn>
                  </a:cxnLst>
                  <a:rect l="0" t="0" r="r" b="b"/>
                  <a:pathLst>
                    <a:path w="226" h="339">
                      <a:moveTo>
                        <a:pt x="26" y="18"/>
                      </a:moveTo>
                      <a:lnTo>
                        <a:pt x="46" y="6"/>
                      </a:lnTo>
                      <a:lnTo>
                        <a:pt x="71" y="0"/>
                      </a:lnTo>
                      <a:lnTo>
                        <a:pt x="100" y="4"/>
                      </a:lnTo>
                      <a:lnTo>
                        <a:pt x="132" y="15"/>
                      </a:lnTo>
                      <a:lnTo>
                        <a:pt x="159" y="34"/>
                      </a:lnTo>
                      <a:lnTo>
                        <a:pt x="177" y="54"/>
                      </a:lnTo>
                      <a:lnTo>
                        <a:pt x="199" y="83"/>
                      </a:lnTo>
                      <a:lnTo>
                        <a:pt x="214" y="118"/>
                      </a:lnTo>
                      <a:lnTo>
                        <a:pt x="223" y="154"/>
                      </a:lnTo>
                      <a:lnTo>
                        <a:pt x="226" y="195"/>
                      </a:lnTo>
                      <a:lnTo>
                        <a:pt x="221" y="236"/>
                      </a:lnTo>
                      <a:lnTo>
                        <a:pt x="211" y="272"/>
                      </a:lnTo>
                      <a:lnTo>
                        <a:pt x="197" y="302"/>
                      </a:lnTo>
                      <a:lnTo>
                        <a:pt x="180" y="325"/>
                      </a:lnTo>
                      <a:lnTo>
                        <a:pt x="158" y="334"/>
                      </a:lnTo>
                      <a:lnTo>
                        <a:pt x="132" y="339"/>
                      </a:lnTo>
                      <a:lnTo>
                        <a:pt x="103" y="335"/>
                      </a:lnTo>
                      <a:lnTo>
                        <a:pt x="74" y="329"/>
                      </a:lnTo>
                      <a:lnTo>
                        <a:pt x="53" y="311"/>
                      </a:lnTo>
                      <a:lnTo>
                        <a:pt x="38" y="290"/>
                      </a:lnTo>
                      <a:lnTo>
                        <a:pt x="32" y="270"/>
                      </a:lnTo>
                      <a:lnTo>
                        <a:pt x="32" y="246"/>
                      </a:lnTo>
                      <a:lnTo>
                        <a:pt x="36" y="225"/>
                      </a:lnTo>
                      <a:lnTo>
                        <a:pt x="47" y="204"/>
                      </a:lnTo>
                      <a:lnTo>
                        <a:pt x="53" y="181"/>
                      </a:lnTo>
                      <a:lnTo>
                        <a:pt x="55" y="163"/>
                      </a:lnTo>
                      <a:lnTo>
                        <a:pt x="47" y="145"/>
                      </a:lnTo>
                      <a:lnTo>
                        <a:pt x="32" y="131"/>
                      </a:lnTo>
                      <a:lnTo>
                        <a:pt x="17" y="118"/>
                      </a:lnTo>
                      <a:lnTo>
                        <a:pt x="6" y="101"/>
                      </a:lnTo>
                      <a:lnTo>
                        <a:pt x="2" y="78"/>
                      </a:lnTo>
                      <a:lnTo>
                        <a:pt x="0" y="52"/>
                      </a:lnTo>
                      <a:lnTo>
                        <a:pt x="9" y="33"/>
                      </a:lnTo>
                      <a:lnTo>
                        <a:pt x="18" y="21"/>
                      </a:lnTo>
                      <a:lnTo>
                        <a:pt x="26" y="1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9354" name="Freeform 106"/>
                <p:cNvSpPr>
                  <a:spLocks/>
                </p:cNvSpPr>
                <p:nvPr/>
              </p:nvSpPr>
              <p:spPr bwMode="auto">
                <a:xfrm>
                  <a:off x="1968" y="2758"/>
                  <a:ext cx="371" cy="394"/>
                </a:xfrm>
                <a:custGeom>
                  <a:avLst/>
                  <a:gdLst/>
                  <a:ahLst/>
                  <a:cxnLst>
                    <a:cxn ang="0">
                      <a:pos x="293" y="20"/>
                    </a:cxn>
                    <a:cxn ang="0">
                      <a:pos x="343" y="0"/>
                    </a:cxn>
                    <a:cxn ang="0">
                      <a:pos x="371" y="32"/>
                    </a:cxn>
                    <a:cxn ang="0">
                      <a:pos x="333" y="73"/>
                    </a:cxn>
                    <a:cxn ang="0">
                      <a:pos x="234" y="115"/>
                    </a:cxn>
                    <a:cxn ang="0">
                      <a:pos x="149" y="194"/>
                    </a:cxn>
                    <a:cxn ang="0">
                      <a:pos x="122" y="254"/>
                    </a:cxn>
                    <a:cxn ang="0">
                      <a:pos x="113" y="324"/>
                    </a:cxn>
                    <a:cxn ang="0">
                      <a:pos x="115" y="333"/>
                    </a:cxn>
                    <a:cxn ang="0">
                      <a:pos x="121" y="342"/>
                    </a:cxn>
                    <a:cxn ang="0">
                      <a:pos x="133" y="347"/>
                    </a:cxn>
                    <a:cxn ang="0">
                      <a:pos x="143" y="347"/>
                    </a:cxn>
                    <a:cxn ang="0">
                      <a:pos x="154" y="350"/>
                    </a:cxn>
                    <a:cxn ang="0">
                      <a:pos x="165" y="353"/>
                    </a:cxn>
                    <a:cxn ang="0">
                      <a:pos x="174" y="356"/>
                    </a:cxn>
                    <a:cxn ang="0">
                      <a:pos x="183" y="362"/>
                    </a:cxn>
                    <a:cxn ang="0">
                      <a:pos x="184" y="371"/>
                    </a:cxn>
                    <a:cxn ang="0">
                      <a:pos x="180" y="380"/>
                    </a:cxn>
                    <a:cxn ang="0">
                      <a:pos x="171" y="386"/>
                    </a:cxn>
                    <a:cxn ang="0">
                      <a:pos x="160" y="386"/>
                    </a:cxn>
                    <a:cxn ang="0">
                      <a:pos x="151" y="383"/>
                    </a:cxn>
                    <a:cxn ang="0">
                      <a:pos x="143" y="375"/>
                    </a:cxn>
                    <a:cxn ang="0">
                      <a:pos x="134" y="368"/>
                    </a:cxn>
                    <a:cxn ang="0">
                      <a:pos x="122" y="363"/>
                    </a:cxn>
                    <a:cxn ang="0">
                      <a:pos x="113" y="359"/>
                    </a:cxn>
                    <a:cxn ang="0">
                      <a:pos x="104" y="360"/>
                    </a:cxn>
                    <a:cxn ang="0">
                      <a:pos x="92" y="365"/>
                    </a:cxn>
                    <a:cxn ang="0">
                      <a:pos x="80" y="371"/>
                    </a:cxn>
                    <a:cxn ang="0">
                      <a:pos x="71" y="378"/>
                    </a:cxn>
                    <a:cxn ang="0">
                      <a:pos x="60" y="386"/>
                    </a:cxn>
                    <a:cxn ang="0">
                      <a:pos x="49" y="390"/>
                    </a:cxn>
                    <a:cxn ang="0">
                      <a:pos x="40" y="394"/>
                    </a:cxn>
                    <a:cxn ang="0">
                      <a:pos x="31" y="387"/>
                    </a:cxn>
                    <a:cxn ang="0">
                      <a:pos x="25" y="378"/>
                    </a:cxn>
                    <a:cxn ang="0">
                      <a:pos x="28" y="368"/>
                    </a:cxn>
                    <a:cxn ang="0">
                      <a:pos x="33" y="359"/>
                    </a:cxn>
                    <a:cxn ang="0">
                      <a:pos x="42" y="356"/>
                    </a:cxn>
                    <a:cxn ang="0">
                      <a:pos x="51" y="356"/>
                    </a:cxn>
                    <a:cxn ang="0">
                      <a:pos x="60" y="356"/>
                    </a:cxn>
                    <a:cxn ang="0">
                      <a:pos x="69" y="353"/>
                    </a:cxn>
                    <a:cxn ang="0">
                      <a:pos x="77" y="345"/>
                    </a:cxn>
                    <a:cxn ang="0">
                      <a:pos x="72" y="341"/>
                    </a:cxn>
                    <a:cxn ang="0">
                      <a:pos x="62" y="336"/>
                    </a:cxn>
                    <a:cxn ang="0">
                      <a:pos x="53" y="336"/>
                    </a:cxn>
                    <a:cxn ang="0">
                      <a:pos x="43" y="339"/>
                    </a:cxn>
                    <a:cxn ang="0">
                      <a:pos x="31" y="342"/>
                    </a:cxn>
                    <a:cxn ang="0">
                      <a:pos x="18" y="344"/>
                    </a:cxn>
                    <a:cxn ang="0">
                      <a:pos x="9" y="345"/>
                    </a:cxn>
                    <a:cxn ang="0">
                      <a:pos x="1" y="338"/>
                    </a:cxn>
                    <a:cxn ang="0">
                      <a:pos x="0" y="327"/>
                    </a:cxn>
                    <a:cxn ang="0">
                      <a:pos x="6" y="318"/>
                    </a:cxn>
                    <a:cxn ang="0">
                      <a:pos x="15" y="310"/>
                    </a:cxn>
                    <a:cxn ang="0">
                      <a:pos x="28" y="307"/>
                    </a:cxn>
                    <a:cxn ang="0">
                      <a:pos x="37" y="310"/>
                    </a:cxn>
                    <a:cxn ang="0">
                      <a:pos x="46" y="312"/>
                    </a:cxn>
                    <a:cxn ang="0">
                      <a:pos x="57" y="316"/>
                    </a:cxn>
                    <a:cxn ang="0">
                      <a:pos x="69" y="319"/>
                    </a:cxn>
                    <a:cxn ang="0">
                      <a:pos x="78" y="321"/>
                    </a:cxn>
                    <a:cxn ang="0">
                      <a:pos x="102" y="247"/>
                    </a:cxn>
                    <a:cxn ang="0">
                      <a:pos x="134" y="158"/>
                    </a:cxn>
                    <a:cxn ang="0">
                      <a:pos x="190" y="94"/>
                    </a:cxn>
                    <a:cxn ang="0">
                      <a:pos x="240" y="53"/>
                    </a:cxn>
                  </a:cxnLst>
                  <a:rect l="0" t="0" r="r" b="b"/>
                  <a:pathLst>
                    <a:path w="371" h="394">
                      <a:moveTo>
                        <a:pt x="258" y="43"/>
                      </a:moveTo>
                      <a:lnTo>
                        <a:pt x="293" y="20"/>
                      </a:lnTo>
                      <a:lnTo>
                        <a:pt x="316" y="7"/>
                      </a:lnTo>
                      <a:lnTo>
                        <a:pt x="343" y="0"/>
                      </a:lnTo>
                      <a:lnTo>
                        <a:pt x="363" y="8"/>
                      </a:lnTo>
                      <a:lnTo>
                        <a:pt x="371" y="32"/>
                      </a:lnTo>
                      <a:lnTo>
                        <a:pt x="355" y="55"/>
                      </a:lnTo>
                      <a:lnTo>
                        <a:pt x="333" y="73"/>
                      </a:lnTo>
                      <a:lnTo>
                        <a:pt x="292" y="88"/>
                      </a:lnTo>
                      <a:lnTo>
                        <a:pt x="234" y="115"/>
                      </a:lnTo>
                      <a:lnTo>
                        <a:pt x="181" y="152"/>
                      </a:lnTo>
                      <a:lnTo>
                        <a:pt x="149" y="194"/>
                      </a:lnTo>
                      <a:lnTo>
                        <a:pt x="125" y="250"/>
                      </a:lnTo>
                      <a:lnTo>
                        <a:pt x="122" y="254"/>
                      </a:lnTo>
                      <a:lnTo>
                        <a:pt x="113" y="306"/>
                      </a:lnTo>
                      <a:lnTo>
                        <a:pt x="113" y="324"/>
                      </a:lnTo>
                      <a:lnTo>
                        <a:pt x="113" y="329"/>
                      </a:lnTo>
                      <a:lnTo>
                        <a:pt x="115" y="333"/>
                      </a:lnTo>
                      <a:lnTo>
                        <a:pt x="116" y="338"/>
                      </a:lnTo>
                      <a:lnTo>
                        <a:pt x="121" y="342"/>
                      </a:lnTo>
                      <a:lnTo>
                        <a:pt x="125" y="344"/>
                      </a:lnTo>
                      <a:lnTo>
                        <a:pt x="133" y="347"/>
                      </a:lnTo>
                      <a:lnTo>
                        <a:pt x="137" y="347"/>
                      </a:lnTo>
                      <a:lnTo>
                        <a:pt x="143" y="347"/>
                      </a:lnTo>
                      <a:lnTo>
                        <a:pt x="149" y="348"/>
                      </a:lnTo>
                      <a:lnTo>
                        <a:pt x="154" y="350"/>
                      </a:lnTo>
                      <a:lnTo>
                        <a:pt x="159" y="353"/>
                      </a:lnTo>
                      <a:lnTo>
                        <a:pt x="165" y="353"/>
                      </a:lnTo>
                      <a:lnTo>
                        <a:pt x="169" y="353"/>
                      </a:lnTo>
                      <a:lnTo>
                        <a:pt x="174" y="356"/>
                      </a:lnTo>
                      <a:lnTo>
                        <a:pt x="178" y="357"/>
                      </a:lnTo>
                      <a:lnTo>
                        <a:pt x="183" y="362"/>
                      </a:lnTo>
                      <a:lnTo>
                        <a:pt x="184" y="366"/>
                      </a:lnTo>
                      <a:lnTo>
                        <a:pt x="184" y="371"/>
                      </a:lnTo>
                      <a:lnTo>
                        <a:pt x="181" y="375"/>
                      </a:lnTo>
                      <a:lnTo>
                        <a:pt x="180" y="380"/>
                      </a:lnTo>
                      <a:lnTo>
                        <a:pt x="175" y="384"/>
                      </a:lnTo>
                      <a:lnTo>
                        <a:pt x="171" y="386"/>
                      </a:lnTo>
                      <a:lnTo>
                        <a:pt x="165" y="386"/>
                      </a:lnTo>
                      <a:lnTo>
                        <a:pt x="160" y="386"/>
                      </a:lnTo>
                      <a:lnTo>
                        <a:pt x="155" y="386"/>
                      </a:lnTo>
                      <a:lnTo>
                        <a:pt x="151" y="383"/>
                      </a:lnTo>
                      <a:lnTo>
                        <a:pt x="146" y="380"/>
                      </a:lnTo>
                      <a:lnTo>
                        <a:pt x="143" y="375"/>
                      </a:lnTo>
                      <a:lnTo>
                        <a:pt x="139" y="372"/>
                      </a:lnTo>
                      <a:lnTo>
                        <a:pt x="134" y="368"/>
                      </a:lnTo>
                      <a:lnTo>
                        <a:pt x="128" y="365"/>
                      </a:lnTo>
                      <a:lnTo>
                        <a:pt x="122" y="363"/>
                      </a:lnTo>
                      <a:lnTo>
                        <a:pt x="118" y="360"/>
                      </a:lnTo>
                      <a:lnTo>
                        <a:pt x="113" y="359"/>
                      </a:lnTo>
                      <a:lnTo>
                        <a:pt x="109" y="360"/>
                      </a:lnTo>
                      <a:lnTo>
                        <a:pt x="104" y="360"/>
                      </a:lnTo>
                      <a:lnTo>
                        <a:pt x="98" y="362"/>
                      </a:lnTo>
                      <a:lnTo>
                        <a:pt x="92" y="365"/>
                      </a:lnTo>
                      <a:lnTo>
                        <a:pt x="86" y="369"/>
                      </a:lnTo>
                      <a:lnTo>
                        <a:pt x="80" y="371"/>
                      </a:lnTo>
                      <a:lnTo>
                        <a:pt x="75" y="374"/>
                      </a:lnTo>
                      <a:lnTo>
                        <a:pt x="71" y="378"/>
                      </a:lnTo>
                      <a:lnTo>
                        <a:pt x="66" y="380"/>
                      </a:lnTo>
                      <a:lnTo>
                        <a:pt x="60" y="386"/>
                      </a:lnTo>
                      <a:lnTo>
                        <a:pt x="54" y="389"/>
                      </a:lnTo>
                      <a:lnTo>
                        <a:pt x="49" y="390"/>
                      </a:lnTo>
                      <a:lnTo>
                        <a:pt x="45" y="394"/>
                      </a:lnTo>
                      <a:lnTo>
                        <a:pt x="40" y="394"/>
                      </a:lnTo>
                      <a:lnTo>
                        <a:pt x="36" y="390"/>
                      </a:lnTo>
                      <a:lnTo>
                        <a:pt x="31" y="387"/>
                      </a:lnTo>
                      <a:lnTo>
                        <a:pt x="27" y="383"/>
                      </a:lnTo>
                      <a:lnTo>
                        <a:pt x="25" y="378"/>
                      </a:lnTo>
                      <a:lnTo>
                        <a:pt x="25" y="372"/>
                      </a:lnTo>
                      <a:lnTo>
                        <a:pt x="28" y="368"/>
                      </a:lnTo>
                      <a:lnTo>
                        <a:pt x="30" y="363"/>
                      </a:lnTo>
                      <a:lnTo>
                        <a:pt x="33" y="359"/>
                      </a:lnTo>
                      <a:lnTo>
                        <a:pt x="37" y="357"/>
                      </a:lnTo>
                      <a:lnTo>
                        <a:pt x="42" y="356"/>
                      </a:lnTo>
                      <a:lnTo>
                        <a:pt x="46" y="356"/>
                      </a:lnTo>
                      <a:lnTo>
                        <a:pt x="51" y="356"/>
                      </a:lnTo>
                      <a:lnTo>
                        <a:pt x="56" y="356"/>
                      </a:lnTo>
                      <a:lnTo>
                        <a:pt x="60" y="356"/>
                      </a:lnTo>
                      <a:lnTo>
                        <a:pt x="65" y="354"/>
                      </a:lnTo>
                      <a:lnTo>
                        <a:pt x="69" y="353"/>
                      </a:lnTo>
                      <a:lnTo>
                        <a:pt x="74" y="350"/>
                      </a:lnTo>
                      <a:lnTo>
                        <a:pt x="77" y="345"/>
                      </a:lnTo>
                      <a:lnTo>
                        <a:pt x="77" y="341"/>
                      </a:lnTo>
                      <a:lnTo>
                        <a:pt x="72" y="341"/>
                      </a:lnTo>
                      <a:lnTo>
                        <a:pt x="66" y="338"/>
                      </a:lnTo>
                      <a:lnTo>
                        <a:pt x="62" y="336"/>
                      </a:lnTo>
                      <a:lnTo>
                        <a:pt x="57" y="336"/>
                      </a:lnTo>
                      <a:lnTo>
                        <a:pt x="53" y="336"/>
                      </a:lnTo>
                      <a:lnTo>
                        <a:pt x="48" y="338"/>
                      </a:lnTo>
                      <a:lnTo>
                        <a:pt x="43" y="339"/>
                      </a:lnTo>
                      <a:lnTo>
                        <a:pt x="37" y="341"/>
                      </a:lnTo>
                      <a:lnTo>
                        <a:pt x="31" y="342"/>
                      </a:lnTo>
                      <a:lnTo>
                        <a:pt x="22" y="344"/>
                      </a:lnTo>
                      <a:lnTo>
                        <a:pt x="18" y="344"/>
                      </a:lnTo>
                      <a:lnTo>
                        <a:pt x="13" y="345"/>
                      </a:lnTo>
                      <a:lnTo>
                        <a:pt x="9" y="345"/>
                      </a:lnTo>
                      <a:lnTo>
                        <a:pt x="4" y="344"/>
                      </a:lnTo>
                      <a:lnTo>
                        <a:pt x="1" y="338"/>
                      </a:lnTo>
                      <a:lnTo>
                        <a:pt x="0" y="332"/>
                      </a:lnTo>
                      <a:lnTo>
                        <a:pt x="0" y="327"/>
                      </a:lnTo>
                      <a:lnTo>
                        <a:pt x="1" y="321"/>
                      </a:lnTo>
                      <a:lnTo>
                        <a:pt x="6" y="318"/>
                      </a:lnTo>
                      <a:lnTo>
                        <a:pt x="10" y="313"/>
                      </a:lnTo>
                      <a:lnTo>
                        <a:pt x="15" y="310"/>
                      </a:lnTo>
                      <a:lnTo>
                        <a:pt x="22" y="309"/>
                      </a:lnTo>
                      <a:lnTo>
                        <a:pt x="28" y="307"/>
                      </a:lnTo>
                      <a:lnTo>
                        <a:pt x="33" y="310"/>
                      </a:lnTo>
                      <a:lnTo>
                        <a:pt x="37" y="310"/>
                      </a:lnTo>
                      <a:lnTo>
                        <a:pt x="42" y="310"/>
                      </a:lnTo>
                      <a:lnTo>
                        <a:pt x="46" y="312"/>
                      </a:lnTo>
                      <a:lnTo>
                        <a:pt x="53" y="315"/>
                      </a:lnTo>
                      <a:lnTo>
                        <a:pt x="57" y="316"/>
                      </a:lnTo>
                      <a:lnTo>
                        <a:pt x="65" y="318"/>
                      </a:lnTo>
                      <a:lnTo>
                        <a:pt x="69" y="319"/>
                      </a:lnTo>
                      <a:lnTo>
                        <a:pt x="74" y="321"/>
                      </a:lnTo>
                      <a:lnTo>
                        <a:pt x="78" y="321"/>
                      </a:lnTo>
                      <a:lnTo>
                        <a:pt x="90" y="297"/>
                      </a:lnTo>
                      <a:lnTo>
                        <a:pt x="102" y="247"/>
                      </a:lnTo>
                      <a:lnTo>
                        <a:pt x="115" y="200"/>
                      </a:lnTo>
                      <a:lnTo>
                        <a:pt x="134" y="158"/>
                      </a:lnTo>
                      <a:lnTo>
                        <a:pt x="162" y="121"/>
                      </a:lnTo>
                      <a:lnTo>
                        <a:pt x="190" y="94"/>
                      </a:lnTo>
                      <a:lnTo>
                        <a:pt x="222" y="67"/>
                      </a:lnTo>
                      <a:lnTo>
                        <a:pt x="240" y="53"/>
                      </a:lnTo>
                      <a:lnTo>
                        <a:pt x="258" y="4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9355" name="Freeform 107"/>
                <p:cNvSpPr>
                  <a:spLocks/>
                </p:cNvSpPr>
                <p:nvPr/>
              </p:nvSpPr>
              <p:spPr bwMode="auto">
                <a:xfrm>
                  <a:off x="2336" y="2448"/>
                  <a:ext cx="275" cy="357"/>
                </a:xfrm>
                <a:custGeom>
                  <a:avLst/>
                  <a:gdLst/>
                  <a:ahLst/>
                  <a:cxnLst>
                    <a:cxn ang="0">
                      <a:pos x="10" y="303"/>
                    </a:cxn>
                    <a:cxn ang="0">
                      <a:pos x="1" y="339"/>
                    </a:cxn>
                    <a:cxn ang="0">
                      <a:pos x="36" y="357"/>
                    </a:cxn>
                    <a:cxn ang="0">
                      <a:pos x="120" y="348"/>
                    </a:cxn>
                    <a:cxn ang="0">
                      <a:pos x="196" y="327"/>
                    </a:cxn>
                    <a:cxn ang="0">
                      <a:pos x="241" y="297"/>
                    </a:cxn>
                    <a:cxn ang="0">
                      <a:pos x="258" y="250"/>
                    </a:cxn>
                    <a:cxn ang="0">
                      <a:pos x="247" y="179"/>
                    </a:cxn>
                    <a:cxn ang="0">
                      <a:pos x="229" y="105"/>
                    </a:cxn>
                    <a:cxn ang="0">
                      <a:pos x="231" y="69"/>
                    </a:cxn>
                    <a:cxn ang="0">
                      <a:pos x="235" y="59"/>
                    </a:cxn>
                    <a:cxn ang="0">
                      <a:pos x="243" y="53"/>
                    </a:cxn>
                    <a:cxn ang="0">
                      <a:pos x="252" y="50"/>
                    </a:cxn>
                    <a:cxn ang="0">
                      <a:pos x="261" y="46"/>
                    </a:cxn>
                    <a:cxn ang="0">
                      <a:pos x="268" y="41"/>
                    </a:cxn>
                    <a:cxn ang="0">
                      <a:pos x="273" y="32"/>
                    </a:cxn>
                    <a:cxn ang="0">
                      <a:pos x="275" y="23"/>
                    </a:cxn>
                    <a:cxn ang="0">
                      <a:pos x="265" y="19"/>
                    </a:cxn>
                    <a:cxn ang="0">
                      <a:pos x="256" y="17"/>
                    </a:cxn>
                    <a:cxn ang="0">
                      <a:pos x="247" y="22"/>
                    </a:cxn>
                    <a:cxn ang="0">
                      <a:pos x="238" y="29"/>
                    </a:cxn>
                    <a:cxn ang="0">
                      <a:pos x="229" y="35"/>
                    </a:cxn>
                    <a:cxn ang="0">
                      <a:pos x="223" y="44"/>
                    </a:cxn>
                    <a:cxn ang="0">
                      <a:pos x="214" y="44"/>
                    </a:cxn>
                    <a:cxn ang="0">
                      <a:pos x="211" y="35"/>
                    </a:cxn>
                    <a:cxn ang="0">
                      <a:pos x="217" y="25"/>
                    </a:cxn>
                    <a:cxn ang="0">
                      <a:pos x="220" y="14"/>
                    </a:cxn>
                    <a:cxn ang="0">
                      <a:pos x="214" y="7"/>
                    </a:cxn>
                    <a:cxn ang="0">
                      <a:pos x="205" y="0"/>
                    </a:cxn>
                    <a:cxn ang="0">
                      <a:pos x="194" y="2"/>
                    </a:cxn>
                    <a:cxn ang="0">
                      <a:pos x="188" y="11"/>
                    </a:cxn>
                    <a:cxn ang="0">
                      <a:pos x="187" y="20"/>
                    </a:cxn>
                    <a:cxn ang="0">
                      <a:pos x="188" y="29"/>
                    </a:cxn>
                    <a:cxn ang="0">
                      <a:pos x="193" y="38"/>
                    </a:cxn>
                    <a:cxn ang="0">
                      <a:pos x="194" y="47"/>
                    </a:cxn>
                    <a:cxn ang="0">
                      <a:pos x="196" y="56"/>
                    </a:cxn>
                    <a:cxn ang="0">
                      <a:pos x="196" y="66"/>
                    </a:cxn>
                    <a:cxn ang="0">
                      <a:pos x="187" y="69"/>
                    </a:cxn>
                    <a:cxn ang="0">
                      <a:pos x="175" y="69"/>
                    </a:cxn>
                    <a:cxn ang="0">
                      <a:pos x="164" y="66"/>
                    </a:cxn>
                    <a:cxn ang="0">
                      <a:pos x="155" y="66"/>
                    </a:cxn>
                    <a:cxn ang="0">
                      <a:pos x="145" y="66"/>
                    </a:cxn>
                    <a:cxn ang="0">
                      <a:pos x="137" y="72"/>
                    </a:cxn>
                    <a:cxn ang="0">
                      <a:pos x="132" y="81"/>
                    </a:cxn>
                    <a:cxn ang="0">
                      <a:pos x="139" y="90"/>
                    </a:cxn>
                    <a:cxn ang="0">
                      <a:pos x="148" y="93"/>
                    </a:cxn>
                    <a:cxn ang="0">
                      <a:pos x="157" y="96"/>
                    </a:cxn>
                    <a:cxn ang="0">
                      <a:pos x="166" y="94"/>
                    </a:cxn>
                    <a:cxn ang="0">
                      <a:pos x="176" y="91"/>
                    </a:cxn>
                    <a:cxn ang="0">
                      <a:pos x="185" y="90"/>
                    </a:cxn>
                    <a:cxn ang="0">
                      <a:pos x="203" y="94"/>
                    </a:cxn>
                    <a:cxn ang="0">
                      <a:pos x="214" y="182"/>
                    </a:cxn>
                    <a:cxn ang="0">
                      <a:pos x="214" y="241"/>
                    </a:cxn>
                    <a:cxn ang="0">
                      <a:pos x="184" y="283"/>
                    </a:cxn>
                    <a:cxn ang="0">
                      <a:pos x="102" y="297"/>
                    </a:cxn>
                    <a:cxn ang="0">
                      <a:pos x="34" y="299"/>
                    </a:cxn>
                  </a:cxnLst>
                  <a:rect l="0" t="0" r="r" b="b"/>
                  <a:pathLst>
                    <a:path w="275" h="357">
                      <a:moveTo>
                        <a:pt x="34" y="299"/>
                      </a:moveTo>
                      <a:lnTo>
                        <a:pt x="10" y="303"/>
                      </a:lnTo>
                      <a:lnTo>
                        <a:pt x="0" y="315"/>
                      </a:lnTo>
                      <a:lnTo>
                        <a:pt x="1" y="339"/>
                      </a:lnTo>
                      <a:lnTo>
                        <a:pt x="15" y="351"/>
                      </a:lnTo>
                      <a:lnTo>
                        <a:pt x="36" y="357"/>
                      </a:lnTo>
                      <a:lnTo>
                        <a:pt x="80" y="353"/>
                      </a:lnTo>
                      <a:lnTo>
                        <a:pt x="120" y="348"/>
                      </a:lnTo>
                      <a:lnTo>
                        <a:pt x="161" y="339"/>
                      </a:lnTo>
                      <a:lnTo>
                        <a:pt x="196" y="327"/>
                      </a:lnTo>
                      <a:lnTo>
                        <a:pt x="225" y="309"/>
                      </a:lnTo>
                      <a:lnTo>
                        <a:pt x="241" y="297"/>
                      </a:lnTo>
                      <a:lnTo>
                        <a:pt x="253" y="276"/>
                      </a:lnTo>
                      <a:lnTo>
                        <a:pt x="258" y="250"/>
                      </a:lnTo>
                      <a:lnTo>
                        <a:pt x="259" y="212"/>
                      </a:lnTo>
                      <a:lnTo>
                        <a:pt x="247" y="179"/>
                      </a:lnTo>
                      <a:lnTo>
                        <a:pt x="235" y="144"/>
                      </a:lnTo>
                      <a:lnTo>
                        <a:pt x="229" y="105"/>
                      </a:lnTo>
                      <a:lnTo>
                        <a:pt x="229" y="73"/>
                      </a:lnTo>
                      <a:lnTo>
                        <a:pt x="231" y="69"/>
                      </a:lnTo>
                      <a:lnTo>
                        <a:pt x="232" y="64"/>
                      </a:lnTo>
                      <a:lnTo>
                        <a:pt x="235" y="59"/>
                      </a:lnTo>
                      <a:lnTo>
                        <a:pt x="240" y="58"/>
                      </a:lnTo>
                      <a:lnTo>
                        <a:pt x="243" y="53"/>
                      </a:lnTo>
                      <a:lnTo>
                        <a:pt x="247" y="52"/>
                      </a:lnTo>
                      <a:lnTo>
                        <a:pt x="252" y="50"/>
                      </a:lnTo>
                      <a:lnTo>
                        <a:pt x="256" y="49"/>
                      </a:lnTo>
                      <a:lnTo>
                        <a:pt x="261" y="46"/>
                      </a:lnTo>
                      <a:lnTo>
                        <a:pt x="265" y="46"/>
                      </a:lnTo>
                      <a:lnTo>
                        <a:pt x="268" y="41"/>
                      </a:lnTo>
                      <a:lnTo>
                        <a:pt x="271" y="37"/>
                      </a:lnTo>
                      <a:lnTo>
                        <a:pt x="273" y="32"/>
                      </a:lnTo>
                      <a:lnTo>
                        <a:pt x="275" y="28"/>
                      </a:lnTo>
                      <a:lnTo>
                        <a:pt x="275" y="23"/>
                      </a:lnTo>
                      <a:lnTo>
                        <a:pt x="270" y="20"/>
                      </a:lnTo>
                      <a:lnTo>
                        <a:pt x="265" y="19"/>
                      </a:lnTo>
                      <a:lnTo>
                        <a:pt x="261" y="17"/>
                      </a:lnTo>
                      <a:lnTo>
                        <a:pt x="256" y="17"/>
                      </a:lnTo>
                      <a:lnTo>
                        <a:pt x="252" y="19"/>
                      </a:lnTo>
                      <a:lnTo>
                        <a:pt x="247" y="22"/>
                      </a:lnTo>
                      <a:lnTo>
                        <a:pt x="243" y="25"/>
                      </a:lnTo>
                      <a:lnTo>
                        <a:pt x="238" y="29"/>
                      </a:lnTo>
                      <a:lnTo>
                        <a:pt x="234" y="31"/>
                      </a:lnTo>
                      <a:lnTo>
                        <a:pt x="229" y="35"/>
                      </a:lnTo>
                      <a:lnTo>
                        <a:pt x="226" y="40"/>
                      </a:lnTo>
                      <a:lnTo>
                        <a:pt x="223" y="44"/>
                      </a:lnTo>
                      <a:lnTo>
                        <a:pt x="219" y="46"/>
                      </a:lnTo>
                      <a:lnTo>
                        <a:pt x="214" y="44"/>
                      </a:lnTo>
                      <a:lnTo>
                        <a:pt x="213" y="40"/>
                      </a:lnTo>
                      <a:lnTo>
                        <a:pt x="211" y="35"/>
                      </a:lnTo>
                      <a:lnTo>
                        <a:pt x="214" y="31"/>
                      </a:lnTo>
                      <a:lnTo>
                        <a:pt x="217" y="25"/>
                      </a:lnTo>
                      <a:lnTo>
                        <a:pt x="220" y="19"/>
                      </a:lnTo>
                      <a:lnTo>
                        <a:pt x="220" y="14"/>
                      </a:lnTo>
                      <a:lnTo>
                        <a:pt x="216" y="11"/>
                      </a:lnTo>
                      <a:lnTo>
                        <a:pt x="214" y="7"/>
                      </a:lnTo>
                      <a:lnTo>
                        <a:pt x="210" y="2"/>
                      </a:lnTo>
                      <a:lnTo>
                        <a:pt x="205" y="0"/>
                      </a:lnTo>
                      <a:lnTo>
                        <a:pt x="199" y="0"/>
                      </a:lnTo>
                      <a:lnTo>
                        <a:pt x="194" y="2"/>
                      </a:lnTo>
                      <a:lnTo>
                        <a:pt x="191" y="7"/>
                      </a:lnTo>
                      <a:lnTo>
                        <a:pt x="188" y="11"/>
                      </a:lnTo>
                      <a:lnTo>
                        <a:pt x="187" y="16"/>
                      </a:lnTo>
                      <a:lnTo>
                        <a:pt x="187" y="20"/>
                      </a:lnTo>
                      <a:lnTo>
                        <a:pt x="187" y="25"/>
                      </a:lnTo>
                      <a:lnTo>
                        <a:pt x="188" y="29"/>
                      </a:lnTo>
                      <a:lnTo>
                        <a:pt x="191" y="34"/>
                      </a:lnTo>
                      <a:lnTo>
                        <a:pt x="193" y="38"/>
                      </a:lnTo>
                      <a:lnTo>
                        <a:pt x="193" y="43"/>
                      </a:lnTo>
                      <a:lnTo>
                        <a:pt x="194" y="47"/>
                      </a:lnTo>
                      <a:lnTo>
                        <a:pt x="196" y="52"/>
                      </a:lnTo>
                      <a:lnTo>
                        <a:pt x="196" y="56"/>
                      </a:lnTo>
                      <a:lnTo>
                        <a:pt x="199" y="61"/>
                      </a:lnTo>
                      <a:lnTo>
                        <a:pt x="196" y="66"/>
                      </a:lnTo>
                      <a:lnTo>
                        <a:pt x="191" y="67"/>
                      </a:lnTo>
                      <a:lnTo>
                        <a:pt x="187" y="69"/>
                      </a:lnTo>
                      <a:lnTo>
                        <a:pt x="181" y="69"/>
                      </a:lnTo>
                      <a:lnTo>
                        <a:pt x="175" y="69"/>
                      </a:lnTo>
                      <a:lnTo>
                        <a:pt x="169" y="67"/>
                      </a:lnTo>
                      <a:lnTo>
                        <a:pt x="164" y="66"/>
                      </a:lnTo>
                      <a:lnTo>
                        <a:pt x="160" y="66"/>
                      </a:lnTo>
                      <a:lnTo>
                        <a:pt x="155" y="66"/>
                      </a:lnTo>
                      <a:lnTo>
                        <a:pt x="151" y="66"/>
                      </a:lnTo>
                      <a:lnTo>
                        <a:pt x="145" y="66"/>
                      </a:lnTo>
                      <a:lnTo>
                        <a:pt x="140" y="67"/>
                      </a:lnTo>
                      <a:lnTo>
                        <a:pt x="137" y="72"/>
                      </a:lnTo>
                      <a:lnTo>
                        <a:pt x="134" y="76"/>
                      </a:lnTo>
                      <a:lnTo>
                        <a:pt x="132" y="81"/>
                      </a:lnTo>
                      <a:lnTo>
                        <a:pt x="132" y="85"/>
                      </a:lnTo>
                      <a:lnTo>
                        <a:pt x="139" y="90"/>
                      </a:lnTo>
                      <a:lnTo>
                        <a:pt x="143" y="91"/>
                      </a:lnTo>
                      <a:lnTo>
                        <a:pt x="148" y="93"/>
                      </a:lnTo>
                      <a:lnTo>
                        <a:pt x="152" y="96"/>
                      </a:lnTo>
                      <a:lnTo>
                        <a:pt x="157" y="96"/>
                      </a:lnTo>
                      <a:lnTo>
                        <a:pt x="161" y="96"/>
                      </a:lnTo>
                      <a:lnTo>
                        <a:pt x="166" y="94"/>
                      </a:lnTo>
                      <a:lnTo>
                        <a:pt x="172" y="93"/>
                      </a:lnTo>
                      <a:lnTo>
                        <a:pt x="176" y="91"/>
                      </a:lnTo>
                      <a:lnTo>
                        <a:pt x="181" y="90"/>
                      </a:lnTo>
                      <a:lnTo>
                        <a:pt x="185" y="90"/>
                      </a:lnTo>
                      <a:lnTo>
                        <a:pt x="190" y="87"/>
                      </a:lnTo>
                      <a:lnTo>
                        <a:pt x="203" y="94"/>
                      </a:lnTo>
                      <a:lnTo>
                        <a:pt x="207" y="140"/>
                      </a:lnTo>
                      <a:lnTo>
                        <a:pt x="214" y="182"/>
                      </a:lnTo>
                      <a:lnTo>
                        <a:pt x="217" y="214"/>
                      </a:lnTo>
                      <a:lnTo>
                        <a:pt x="214" y="241"/>
                      </a:lnTo>
                      <a:lnTo>
                        <a:pt x="203" y="268"/>
                      </a:lnTo>
                      <a:lnTo>
                        <a:pt x="184" y="283"/>
                      </a:lnTo>
                      <a:lnTo>
                        <a:pt x="146" y="294"/>
                      </a:lnTo>
                      <a:lnTo>
                        <a:pt x="102" y="297"/>
                      </a:lnTo>
                      <a:lnTo>
                        <a:pt x="57" y="297"/>
                      </a:lnTo>
                      <a:lnTo>
                        <a:pt x="34" y="29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309356" name="Line 108"/>
              <p:cNvSpPr>
                <a:spLocks noChangeShapeType="1"/>
              </p:cNvSpPr>
              <p:nvPr/>
            </p:nvSpPr>
            <p:spPr bwMode="auto">
              <a:xfrm flipH="1">
                <a:off x="1824" y="2592"/>
                <a:ext cx="624" cy="91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9357" name="AutoShape 109"/>
              <p:cNvSpPr>
                <a:spLocks noChangeArrowheads="1"/>
              </p:cNvSpPr>
              <p:nvPr/>
            </p:nvSpPr>
            <p:spPr bwMode="auto">
              <a:xfrm rot="-3344537">
                <a:off x="1632" y="3504"/>
                <a:ext cx="240" cy="144"/>
              </a:xfrm>
              <a:prstGeom prst="flowChartDelay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aphicFrame>
          <p:nvGraphicFramePr>
            <p:cNvPr id="309358" name="Object 110"/>
            <p:cNvGraphicFramePr>
              <a:graphicFrameLocks noChangeAspect="1"/>
            </p:cNvGraphicFramePr>
            <p:nvPr/>
          </p:nvGraphicFramePr>
          <p:xfrm>
            <a:off x="3217" y="3840"/>
            <a:ext cx="128" cy="1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4" name="Klip" r:id="rId6" imgW="528120" imgH="703800" progId="">
                    <p:embed/>
                  </p:oleObj>
                </mc:Choice>
                <mc:Fallback>
                  <p:oleObj name="Klip" r:id="rId6" imgW="528120" imgH="703800" progId="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17" y="3840"/>
                          <a:ext cx="128" cy="17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9359" name="Freeform 111"/>
            <p:cNvSpPr>
              <a:spLocks/>
            </p:cNvSpPr>
            <p:nvPr/>
          </p:nvSpPr>
          <p:spPr bwMode="auto">
            <a:xfrm>
              <a:off x="3228" y="3765"/>
              <a:ext cx="65" cy="84"/>
            </a:xfrm>
            <a:custGeom>
              <a:avLst/>
              <a:gdLst/>
              <a:ahLst/>
              <a:cxnLst>
                <a:cxn ang="0">
                  <a:pos x="70" y="1"/>
                </a:cxn>
                <a:cxn ang="0">
                  <a:pos x="63" y="12"/>
                </a:cxn>
                <a:cxn ang="0">
                  <a:pos x="81" y="24"/>
                </a:cxn>
                <a:cxn ang="0">
                  <a:pos x="93" y="10"/>
                </a:cxn>
                <a:cxn ang="0">
                  <a:pos x="72" y="40"/>
                </a:cxn>
                <a:cxn ang="0">
                  <a:pos x="73" y="97"/>
                </a:cxn>
                <a:cxn ang="0">
                  <a:pos x="79" y="120"/>
                </a:cxn>
                <a:cxn ang="0">
                  <a:pos x="94" y="97"/>
                </a:cxn>
                <a:cxn ang="0">
                  <a:pos x="97" y="112"/>
                </a:cxn>
                <a:cxn ang="0">
                  <a:pos x="82" y="118"/>
                </a:cxn>
                <a:cxn ang="0">
                  <a:pos x="69" y="121"/>
                </a:cxn>
                <a:cxn ang="0">
                  <a:pos x="49" y="91"/>
                </a:cxn>
                <a:cxn ang="0">
                  <a:pos x="51" y="124"/>
                </a:cxn>
                <a:cxn ang="0">
                  <a:pos x="18" y="132"/>
                </a:cxn>
                <a:cxn ang="0">
                  <a:pos x="0" y="136"/>
                </a:cxn>
              </a:cxnLst>
              <a:rect l="0" t="0" r="r" b="b"/>
              <a:pathLst>
                <a:path w="109" h="137">
                  <a:moveTo>
                    <a:pt x="70" y="1"/>
                  </a:moveTo>
                  <a:cubicBezTo>
                    <a:pt x="61" y="0"/>
                    <a:pt x="59" y="3"/>
                    <a:pt x="63" y="12"/>
                  </a:cubicBezTo>
                  <a:cubicBezTo>
                    <a:pt x="65" y="18"/>
                    <a:pt x="76" y="21"/>
                    <a:pt x="81" y="24"/>
                  </a:cubicBezTo>
                  <a:cubicBezTo>
                    <a:pt x="95" y="22"/>
                    <a:pt x="95" y="22"/>
                    <a:pt x="93" y="10"/>
                  </a:cubicBezTo>
                  <a:cubicBezTo>
                    <a:pt x="64" y="13"/>
                    <a:pt x="69" y="10"/>
                    <a:pt x="72" y="40"/>
                  </a:cubicBezTo>
                  <a:cubicBezTo>
                    <a:pt x="72" y="59"/>
                    <a:pt x="72" y="78"/>
                    <a:pt x="73" y="97"/>
                  </a:cubicBezTo>
                  <a:cubicBezTo>
                    <a:pt x="74" y="125"/>
                    <a:pt x="68" y="128"/>
                    <a:pt x="79" y="120"/>
                  </a:cubicBezTo>
                  <a:cubicBezTo>
                    <a:pt x="84" y="112"/>
                    <a:pt x="89" y="105"/>
                    <a:pt x="94" y="97"/>
                  </a:cubicBezTo>
                  <a:cubicBezTo>
                    <a:pt x="104" y="99"/>
                    <a:pt x="109" y="110"/>
                    <a:pt x="97" y="112"/>
                  </a:cubicBezTo>
                  <a:cubicBezTo>
                    <a:pt x="92" y="116"/>
                    <a:pt x="88" y="117"/>
                    <a:pt x="82" y="118"/>
                  </a:cubicBezTo>
                  <a:cubicBezTo>
                    <a:pt x="77" y="121"/>
                    <a:pt x="75" y="124"/>
                    <a:pt x="69" y="121"/>
                  </a:cubicBezTo>
                  <a:cubicBezTo>
                    <a:pt x="63" y="110"/>
                    <a:pt x="61" y="98"/>
                    <a:pt x="49" y="91"/>
                  </a:cubicBezTo>
                  <a:cubicBezTo>
                    <a:pt x="30" y="95"/>
                    <a:pt x="35" y="121"/>
                    <a:pt x="51" y="124"/>
                  </a:cubicBezTo>
                  <a:cubicBezTo>
                    <a:pt x="68" y="137"/>
                    <a:pt x="75" y="129"/>
                    <a:pt x="18" y="132"/>
                  </a:cubicBezTo>
                  <a:cubicBezTo>
                    <a:pt x="12" y="133"/>
                    <a:pt x="7" y="136"/>
                    <a:pt x="0" y="136"/>
                  </a:cubicBez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9360" name="Freeform 112"/>
            <p:cNvSpPr>
              <a:spLocks/>
            </p:cNvSpPr>
            <p:nvPr/>
          </p:nvSpPr>
          <p:spPr bwMode="auto">
            <a:xfrm>
              <a:off x="1222" y="2486"/>
              <a:ext cx="18" cy="63"/>
            </a:xfrm>
            <a:custGeom>
              <a:avLst/>
              <a:gdLst/>
              <a:ahLst/>
              <a:cxnLst>
                <a:cxn ang="0">
                  <a:pos x="3" y="27"/>
                </a:cxn>
                <a:cxn ang="0">
                  <a:pos x="29" y="0"/>
                </a:cxn>
                <a:cxn ang="0">
                  <a:pos x="80" y="0"/>
                </a:cxn>
                <a:cxn ang="0">
                  <a:pos x="104" y="30"/>
                </a:cxn>
                <a:cxn ang="0">
                  <a:pos x="101" y="253"/>
                </a:cxn>
                <a:cxn ang="0">
                  <a:pos x="44" y="271"/>
                </a:cxn>
                <a:cxn ang="0">
                  <a:pos x="0" y="246"/>
                </a:cxn>
                <a:cxn ang="0">
                  <a:pos x="3" y="27"/>
                </a:cxn>
              </a:cxnLst>
              <a:rect l="0" t="0" r="r" b="b"/>
              <a:pathLst>
                <a:path w="104" h="271">
                  <a:moveTo>
                    <a:pt x="3" y="27"/>
                  </a:moveTo>
                  <a:lnTo>
                    <a:pt x="29" y="0"/>
                  </a:lnTo>
                  <a:lnTo>
                    <a:pt x="80" y="0"/>
                  </a:lnTo>
                  <a:lnTo>
                    <a:pt x="104" y="30"/>
                  </a:lnTo>
                  <a:lnTo>
                    <a:pt x="101" y="253"/>
                  </a:lnTo>
                  <a:lnTo>
                    <a:pt x="44" y="271"/>
                  </a:lnTo>
                  <a:lnTo>
                    <a:pt x="0" y="246"/>
                  </a:lnTo>
                  <a:lnTo>
                    <a:pt x="3" y="2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9361" name="Freeform 113"/>
            <p:cNvSpPr>
              <a:spLocks/>
            </p:cNvSpPr>
            <p:nvPr/>
          </p:nvSpPr>
          <p:spPr bwMode="auto">
            <a:xfrm>
              <a:off x="1349" y="2472"/>
              <a:ext cx="18" cy="90"/>
            </a:xfrm>
            <a:custGeom>
              <a:avLst/>
              <a:gdLst/>
              <a:ahLst/>
              <a:cxnLst>
                <a:cxn ang="0">
                  <a:pos x="7" y="29"/>
                </a:cxn>
                <a:cxn ang="0">
                  <a:pos x="36" y="0"/>
                </a:cxn>
                <a:cxn ang="0">
                  <a:pos x="87" y="0"/>
                </a:cxn>
                <a:cxn ang="0">
                  <a:pos x="105" y="49"/>
                </a:cxn>
                <a:cxn ang="0">
                  <a:pos x="95" y="355"/>
                </a:cxn>
                <a:cxn ang="0">
                  <a:pos x="53" y="391"/>
                </a:cxn>
                <a:cxn ang="0">
                  <a:pos x="0" y="349"/>
                </a:cxn>
                <a:cxn ang="0">
                  <a:pos x="7" y="29"/>
                </a:cxn>
              </a:cxnLst>
              <a:rect l="0" t="0" r="r" b="b"/>
              <a:pathLst>
                <a:path w="105" h="391">
                  <a:moveTo>
                    <a:pt x="7" y="29"/>
                  </a:moveTo>
                  <a:lnTo>
                    <a:pt x="36" y="0"/>
                  </a:lnTo>
                  <a:lnTo>
                    <a:pt x="87" y="0"/>
                  </a:lnTo>
                  <a:lnTo>
                    <a:pt x="105" y="49"/>
                  </a:lnTo>
                  <a:lnTo>
                    <a:pt x="95" y="355"/>
                  </a:lnTo>
                  <a:lnTo>
                    <a:pt x="53" y="391"/>
                  </a:lnTo>
                  <a:lnTo>
                    <a:pt x="0" y="349"/>
                  </a:lnTo>
                  <a:lnTo>
                    <a:pt x="7" y="2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9362" name="AutoShape 114"/>
            <p:cNvSpPr>
              <a:spLocks noChangeArrowheads="1"/>
            </p:cNvSpPr>
            <p:nvPr/>
          </p:nvSpPr>
          <p:spPr bwMode="auto">
            <a:xfrm flipH="1">
              <a:off x="1278" y="2111"/>
              <a:ext cx="455" cy="387"/>
            </a:xfrm>
            <a:prstGeom prst="cloudCallout">
              <a:avLst>
                <a:gd name="adj1" fmla="val -42519"/>
                <a:gd name="adj2" fmla="val 69685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eaLnBrk="0" hangingPunct="0"/>
              <a:endParaRPr lang="cs-CZ" sz="2000">
                <a:latin typeface="Arial Narrow" pitchFamily="34" charset="0"/>
                <a:cs typeface="Arial" charset="0"/>
              </a:endParaRPr>
            </a:p>
          </p:txBody>
        </p:sp>
        <p:graphicFrame>
          <p:nvGraphicFramePr>
            <p:cNvPr id="309363" name="Object 115"/>
            <p:cNvGraphicFramePr>
              <a:graphicFrameLocks noChangeAspect="1"/>
            </p:cNvGraphicFramePr>
            <p:nvPr/>
          </p:nvGraphicFramePr>
          <p:xfrm>
            <a:off x="1334" y="2141"/>
            <a:ext cx="342" cy="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5" name="Klip" r:id="rId8" imgW="4708080" imgH="2995200" progId="">
                    <p:embed/>
                  </p:oleObj>
                </mc:Choice>
                <mc:Fallback>
                  <p:oleObj name="Klip" r:id="rId8" imgW="4708080" imgH="2995200" progId="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4" y="2141"/>
                          <a:ext cx="342" cy="25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0" name="Group 116"/>
            <p:cNvGrpSpPr>
              <a:grpSpLocks/>
            </p:cNvGrpSpPr>
            <p:nvPr/>
          </p:nvGrpSpPr>
          <p:grpSpPr bwMode="auto">
            <a:xfrm flipH="1">
              <a:off x="907" y="2379"/>
              <a:ext cx="384" cy="476"/>
              <a:chOff x="1248" y="1634"/>
              <a:chExt cx="648" cy="766"/>
            </a:xfrm>
          </p:grpSpPr>
          <p:grpSp>
            <p:nvGrpSpPr>
              <p:cNvPr id="21" name="Group 117"/>
              <p:cNvGrpSpPr>
                <a:grpSpLocks/>
              </p:cNvGrpSpPr>
              <p:nvPr/>
            </p:nvGrpSpPr>
            <p:grpSpPr bwMode="auto">
              <a:xfrm rot="-320293">
                <a:off x="1350" y="1634"/>
                <a:ext cx="546" cy="166"/>
                <a:chOff x="1386" y="1680"/>
                <a:chExt cx="546" cy="166"/>
              </a:xfrm>
            </p:grpSpPr>
            <p:sp>
              <p:nvSpPr>
                <p:cNvPr id="309366" name="Freeform 118"/>
                <p:cNvSpPr>
                  <a:spLocks/>
                </p:cNvSpPr>
                <p:nvPr/>
              </p:nvSpPr>
              <p:spPr bwMode="auto">
                <a:xfrm>
                  <a:off x="1712" y="1698"/>
                  <a:ext cx="187" cy="123"/>
                </a:xfrm>
                <a:custGeom>
                  <a:avLst/>
                  <a:gdLst/>
                  <a:ahLst/>
                  <a:cxnLst>
                    <a:cxn ang="0">
                      <a:pos x="8" y="50"/>
                    </a:cxn>
                    <a:cxn ang="0">
                      <a:pos x="638" y="0"/>
                    </a:cxn>
                    <a:cxn ang="0">
                      <a:pos x="627" y="331"/>
                    </a:cxn>
                    <a:cxn ang="0">
                      <a:pos x="0" y="272"/>
                    </a:cxn>
                    <a:cxn ang="0">
                      <a:pos x="8" y="50"/>
                    </a:cxn>
                  </a:cxnLst>
                  <a:rect l="0" t="0" r="r" b="b"/>
                  <a:pathLst>
                    <a:path w="638" h="331">
                      <a:moveTo>
                        <a:pt x="8" y="50"/>
                      </a:moveTo>
                      <a:lnTo>
                        <a:pt x="638" y="0"/>
                      </a:lnTo>
                      <a:lnTo>
                        <a:pt x="627" y="331"/>
                      </a:lnTo>
                      <a:lnTo>
                        <a:pt x="0" y="272"/>
                      </a:lnTo>
                      <a:lnTo>
                        <a:pt x="8" y="5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22" name="Group 119"/>
                <p:cNvGrpSpPr>
                  <a:grpSpLocks/>
                </p:cNvGrpSpPr>
                <p:nvPr/>
              </p:nvGrpSpPr>
              <p:grpSpPr bwMode="auto">
                <a:xfrm>
                  <a:off x="1386" y="1680"/>
                  <a:ext cx="546" cy="166"/>
                  <a:chOff x="1386" y="1674"/>
                  <a:chExt cx="546" cy="166"/>
                </a:xfrm>
              </p:grpSpPr>
              <p:sp>
                <p:nvSpPr>
                  <p:cNvPr id="309368" name="Freeform 120"/>
                  <p:cNvSpPr>
                    <a:spLocks/>
                  </p:cNvSpPr>
                  <p:nvPr/>
                </p:nvSpPr>
                <p:spPr bwMode="auto">
                  <a:xfrm>
                    <a:off x="1390" y="1731"/>
                    <a:ext cx="23" cy="66"/>
                  </a:xfrm>
                  <a:custGeom>
                    <a:avLst/>
                    <a:gdLst/>
                    <a:ahLst/>
                    <a:cxnLst>
                      <a:cxn ang="0">
                        <a:pos x="0" y="27"/>
                      </a:cxn>
                      <a:cxn ang="0">
                        <a:pos x="25" y="0"/>
                      </a:cxn>
                      <a:cxn ang="0">
                        <a:pos x="69" y="0"/>
                      </a:cxn>
                      <a:cxn ang="0">
                        <a:pos x="79" y="40"/>
                      </a:cxn>
                      <a:cxn ang="0">
                        <a:pos x="76" y="158"/>
                      </a:cxn>
                      <a:cxn ang="0">
                        <a:pos x="47" y="174"/>
                      </a:cxn>
                      <a:cxn ang="0">
                        <a:pos x="3" y="151"/>
                      </a:cxn>
                      <a:cxn ang="0">
                        <a:pos x="0" y="70"/>
                      </a:cxn>
                      <a:cxn ang="0">
                        <a:pos x="0" y="27"/>
                      </a:cxn>
                    </a:cxnLst>
                    <a:rect l="0" t="0" r="r" b="b"/>
                    <a:pathLst>
                      <a:path w="79" h="174">
                        <a:moveTo>
                          <a:pt x="0" y="27"/>
                        </a:moveTo>
                        <a:lnTo>
                          <a:pt x="25" y="0"/>
                        </a:lnTo>
                        <a:lnTo>
                          <a:pt x="69" y="0"/>
                        </a:lnTo>
                        <a:lnTo>
                          <a:pt x="79" y="40"/>
                        </a:lnTo>
                        <a:lnTo>
                          <a:pt x="76" y="158"/>
                        </a:lnTo>
                        <a:lnTo>
                          <a:pt x="47" y="174"/>
                        </a:lnTo>
                        <a:lnTo>
                          <a:pt x="3" y="151"/>
                        </a:lnTo>
                        <a:lnTo>
                          <a:pt x="0" y="70"/>
                        </a:lnTo>
                        <a:lnTo>
                          <a:pt x="0" y="27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309369" name="Freeform 121"/>
                  <p:cNvSpPr>
                    <a:spLocks/>
                  </p:cNvSpPr>
                  <p:nvPr/>
                </p:nvSpPr>
                <p:spPr bwMode="auto">
                  <a:xfrm>
                    <a:off x="1533" y="1712"/>
                    <a:ext cx="34" cy="94"/>
                  </a:xfrm>
                  <a:custGeom>
                    <a:avLst/>
                    <a:gdLst/>
                    <a:ahLst/>
                    <a:cxnLst>
                      <a:cxn ang="0">
                        <a:pos x="12" y="68"/>
                      </a:cxn>
                      <a:cxn ang="0">
                        <a:pos x="15" y="20"/>
                      </a:cxn>
                      <a:cxn ang="0">
                        <a:pos x="43" y="0"/>
                      </a:cxn>
                      <a:cxn ang="0">
                        <a:pos x="87" y="6"/>
                      </a:cxn>
                      <a:cxn ang="0">
                        <a:pos x="113" y="32"/>
                      </a:cxn>
                      <a:cxn ang="0">
                        <a:pos x="101" y="231"/>
                      </a:cxn>
                      <a:cxn ang="0">
                        <a:pos x="51" y="250"/>
                      </a:cxn>
                      <a:cxn ang="0">
                        <a:pos x="0" y="225"/>
                      </a:cxn>
                      <a:cxn ang="0">
                        <a:pos x="12" y="68"/>
                      </a:cxn>
                    </a:cxnLst>
                    <a:rect l="0" t="0" r="r" b="b"/>
                    <a:pathLst>
                      <a:path w="113" h="250">
                        <a:moveTo>
                          <a:pt x="12" y="68"/>
                        </a:moveTo>
                        <a:lnTo>
                          <a:pt x="15" y="20"/>
                        </a:lnTo>
                        <a:lnTo>
                          <a:pt x="43" y="0"/>
                        </a:lnTo>
                        <a:lnTo>
                          <a:pt x="87" y="6"/>
                        </a:lnTo>
                        <a:lnTo>
                          <a:pt x="113" y="32"/>
                        </a:lnTo>
                        <a:lnTo>
                          <a:pt x="101" y="231"/>
                        </a:lnTo>
                        <a:lnTo>
                          <a:pt x="51" y="250"/>
                        </a:lnTo>
                        <a:lnTo>
                          <a:pt x="0" y="225"/>
                        </a:lnTo>
                        <a:lnTo>
                          <a:pt x="12" y="68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309370" name="Freeform 122"/>
                  <p:cNvSpPr>
                    <a:spLocks/>
                  </p:cNvSpPr>
                  <p:nvPr/>
                </p:nvSpPr>
                <p:spPr bwMode="auto">
                  <a:xfrm>
                    <a:off x="1411" y="1732"/>
                    <a:ext cx="127" cy="58"/>
                  </a:xfrm>
                  <a:custGeom>
                    <a:avLst/>
                    <a:gdLst/>
                    <a:ahLst/>
                    <a:cxnLst>
                      <a:cxn ang="0">
                        <a:pos x="0" y="22"/>
                      </a:cxn>
                      <a:cxn ang="0">
                        <a:pos x="430" y="0"/>
                      </a:cxn>
                      <a:cxn ang="0">
                        <a:pos x="424" y="151"/>
                      </a:cxn>
                      <a:cxn ang="0">
                        <a:pos x="0" y="151"/>
                      </a:cxn>
                      <a:cxn ang="0">
                        <a:pos x="0" y="22"/>
                      </a:cxn>
                    </a:cxnLst>
                    <a:rect l="0" t="0" r="r" b="b"/>
                    <a:pathLst>
                      <a:path w="430" h="151">
                        <a:moveTo>
                          <a:pt x="0" y="22"/>
                        </a:moveTo>
                        <a:lnTo>
                          <a:pt x="430" y="0"/>
                        </a:lnTo>
                        <a:lnTo>
                          <a:pt x="424" y="151"/>
                        </a:lnTo>
                        <a:lnTo>
                          <a:pt x="0" y="151"/>
                        </a:lnTo>
                        <a:lnTo>
                          <a:pt x="0" y="22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309371" name="Freeform 123"/>
                  <p:cNvSpPr>
                    <a:spLocks/>
                  </p:cNvSpPr>
                  <p:nvPr/>
                </p:nvSpPr>
                <p:spPr bwMode="auto">
                  <a:xfrm>
                    <a:off x="1562" y="1720"/>
                    <a:ext cx="123" cy="78"/>
                  </a:xfrm>
                  <a:custGeom>
                    <a:avLst/>
                    <a:gdLst/>
                    <a:ahLst/>
                    <a:cxnLst>
                      <a:cxn ang="0">
                        <a:pos x="18" y="18"/>
                      </a:cxn>
                      <a:cxn ang="0">
                        <a:pos x="419" y="0"/>
                      </a:cxn>
                      <a:cxn ang="0">
                        <a:pos x="413" y="206"/>
                      </a:cxn>
                      <a:cxn ang="0">
                        <a:pos x="0" y="199"/>
                      </a:cxn>
                      <a:cxn ang="0">
                        <a:pos x="18" y="18"/>
                      </a:cxn>
                    </a:cxnLst>
                    <a:rect l="0" t="0" r="r" b="b"/>
                    <a:pathLst>
                      <a:path w="419" h="206">
                        <a:moveTo>
                          <a:pt x="18" y="18"/>
                        </a:moveTo>
                        <a:lnTo>
                          <a:pt x="419" y="0"/>
                        </a:lnTo>
                        <a:lnTo>
                          <a:pt x="413" y="206"/>
                        </a:lnTo>
                        <a:lnTo>
                          <a:pt x="0" y="199"/>
                        </a:lnTo>
                        <a:lnTo>
                          <a:pt x="18" y="18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grpSp>
                <p:nvGrpSpPr>
                  <p:cNvPr id="23" name="Group 124"/>
                  <p:cNvGrpSpPr>
                    <a:grpSpLocks/>
                  </p:cNvGrpSpPr>
                  <p:nvPr/>
                </p:nvGrpSpPr>
                <p:grpSpPr bwMode="auto">
                  <a:xfrm>
                    <a:off x="1386" y="1674"/>
                    <a:ext cx="546" cy="166"/>
                    <a:chOff x="811" y="1776"/>
                    <a:chExt cx="618" cy="146"/>
                  </a:xfrm>
                </p:grpSpPr>
                <p:grpSp>
                  <p:nvGrpSpPr>
                    <p:cNvPr id="24" name="Group 12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1" y="1821"/>
                      <a:ext cx="36" cy="65"/>
                      <a:chOff x="811" y="1821"/>
                      <a:chExt cx="36" cy="65"/>
                    </a:xfrm>
                  </p:grpSpPr>
                  <p:sp>
                    <p:nvSpPr>
                      <p:cNvPr id="309374" name="Freeform 12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818" y="1821"/>
                        <a:ext cx="29" cy="6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5" y="55"/>
                          </a:cxn>
                          <a:cxn ang="0">
                            <a:pos x="8" y="35"/>
                          </a:cxn>
                          <a:cxn ang="0">
                            <a:pos x="30" y="25"/>
                          </a:cxn>
                          <a:cxn ang="0">
                            <a:pos x="45" y="33"/>
                          </a:cxn>
                          <a:cxn ang="0">
                            <a:pos x="53" y="47"/>
                          </a:cxn>
                          <a:cxn ang="0">
                            <a:pos x="53" y="151"/>
                          </a:cxn>
                          <a:cxn ang="0">
                            <a:pos x="43" y="170"/>
                          </a:cxn>
                          <a:cxn ang="0">
                            <a:pos x="15" y="165"/>
                          </a:cxn>
                          <a:cxn ang="0">
                            <a:pos x="5" y="151"/>
                          </a:cxn>
                          <a:cxn ang="0">
                            <a:pos x="5" y="176"/>
                          </a:cxn>
                          <a:cxn ang="0">
                            <a:pos x="20" y="190"/>
                          </a:cxn>
                          <a:cxn ang="0">
                            <a:pos x="43" y="197"/>
                          </a:cxn>
                          <a:cxn ang="0">
                            <a:pos x="67" y="190"/>
                          </a:cxn>
                          <a:cxn ang="0">
                            <a:pos x="80" y="165"/>
                          </a:cxn>
                          <a:cxn ang="0">
                            <a:pos x="87" y="142"/>
                          </a:cxn>
                          <a:cxn ang="0">
                            <a:pos x="82" y="42"/>
                          </a:cxn>
                          <a:cxn ang="0">
                            <a:pos x="75" y="22"/>
                          </a:cxn>
                          <a:cxn ang="0">
                            <a:pos x="58" y="0"/>
                          </a:cxn>
                          <a:cxn ang="0">
                            <a:pos x="35" y="0"/>
                          </a:cxn>
                          <a:cxn ang="0">
                            <a:pos x="13" y="5"/>
                          </a:cxn>
                          <a:cxn ang="0">
                            <a:pos x="0" y="22"/>
                          </a:cxn>
                          <a:cxn ang="0">
                            <a:pos x="15" y="55"/>
                          </a:cxn>
                        </a:cxnLst>
                        <a:rect l="0" t="0" r="r" b="b"/>
                        <a:pathLst>
                          <a:path w="87" h="197">
                            <a:moveTo>
                              <a:pt x="15" y="55"/>
                            </a:moveTo>
                            <a:lnTo>
                              <a:pt x="8" y="35"/>
                            </a:lnTo>
                            <a:lnTo>
                              <a:pt x="30" y="25"/>
                            </a:lnTo>
                            <a:lnTo>
                              <a:pt x="45" y="33"/>
                            </a:lnTo>
                            <a:lnTo>
                              <a:pt x="53" y="47"/>
                            </a:lnTo>
                            <a:lnTo>
                              <a:pt x="53" y="151"/>
                            </a:lnTo>
                            <a:lnTo>
                              <a:pt x="43" y="170"/>
                            </a:lnTo>
                            <a:lnTo>
                              <a:pt x="15" y="165"/>
                            </a:lnTo>
                            <a:lnTo>
                              <a:pt x="5" y="151"/>
                            </a:lnTo>
                            <a:lnTo>
                              <a:pt x="5" y="176"/>
                            </a:lnTo>
                            <a:lnTo>
                              <a:pt x="20" y="190"/>
                            </a:lnTo>
                            <a:lnTo>
                              <a:pt x="43" y="197"/>
                            </a:lnTo>
                            <a:lnTo>
                              <a:pt x="67" y="190"/>
                            </a:lnTo>
                            <a:lnTo>
                              <a:pt x="80" y="165"/>
                            </a:lnTo>
                            <a:lnTo>
                              <a:pt x="87" y="142"/>
                            </a:lnTo>
                            <a:lnTo>
                              <a:pt x="82" y="42"/>
                            </a:lnTo>
                            <a:lnTo>
                              <a:pt x="75" y="22"/>
                            </a:lnTo>
                            <a:lnTo>
                              <a:pt x="58" y="0"/>
                            </a:lnTo>
                            <a:lnTo>
                              <a:pt x="35" y="0"/>
                            </a:lnTo>
                            <a:lnTo>
                              <a:pt x="13" y="5"/>
                            </a:lnTo>
                            <a:lnTo>
                              <a:pt x="0" y="22"/>
                            </a:lnTo>
                            <a:lnTo>
                              <a:pt x="15" y="55"/>
                            </a:ln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309375" name="Freeform 12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811" y="1823"/>
                        <a:ext cx="24" cy="6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9" y="0"/>
                          </a:cxn>
                          <a:cxn ang="0">
                            <a:pos x="10" y="13"/>
                          </a:cxn>
                          <a:cxn ang="0">
                            <a:pos x="0" y="41"/>
                          </a:cxn>
                          <a:cxn ang="0">
                            <a:pos x="7" y="118"/>
                          </a:cxn>
                          <a:cxn ang="0">
                            <a:pos x="10" y="159"/>
                          </a:cxn>
                          <a:cxn ang="0">
                            <a:pos x="22" y="173"/>
                          </a:cxn>
                          <a:cxn ang="0">
                            <a:pos x="46" y="180"/>
                          </a:cxn>
                          <a:cxn ang="0">
                            <a:pos x="71" y="180"/>
                          </a:cxn>
                          <a:cxn ang="0">
                            <a:pos x="39" y="157"/>
                          </a:cxn>
                          <a:cxn ang="0">
                            <a:pos x="30" y="124"/>
                          </a:cxn>
                          <a:cxn ang="0">
                            <a:pos x="32" y="41"/>
                          </a:cxn>
                          <a:cxn ang="0">
                            <a:pos x="39" y="0"/>
                          </a:cxn>
                        </a:cxnLst>
                        <a:rect l="0" t="0" r="r" b="b"/>
                        <a:pathLst>
                          <a:path w="71" h="180">
                            <a:moveTo>
                              <a:pt x="39" y="0"/>
                            </a:moveTo>
                            <a:lnTo>
                              <a:pt x="10" y="13"/>
                            </a:lnTo>
                            <a:lnTo>
                              <a:pt x="0" y="41"/>
                            </a:lnTo>
                            <a:lnTo>
                              <a:pt x="7" y="118"/>
                            </a:lnTo>
                            <a:lnTo>
                              <a:pt x="10" y="159"/>
                            </a:lnTo>
                            <a:lnTo>
                              <a:pt x="22" y="173"/>
                            </a:lnTo>
                            <a:lnTo>
                              <a:pt x="46" y="180"/>
                            </a:lnTo>
                            <a:lnTo>
                              <a:pt x="71" y="180"/>
                            </a:lnTo>
                            <a:lnTo>
                              <a:pt x="39" y="157"/>
                            </a:lnTo>
                            <a:lnTo>
                              <a:pt x="30" y="124"/>
                            </a:lnTo>
                            <a:lnTo>
                              <a:pt x="32" y="41"/>
                            </a:lnTo>
                            <a:lnTo>
                              <a:pt x="39" y="0"/>
                            </a:ln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</p:grpSp>
                <p:grpSp>
                  <p:nvGrpSpPr>
                    <p:cNvPr id="25" name="Group 12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76" y="1805"/>
                      <a:ext cx="44" cy="91"/>
                      <a:chOff x="976" y="1805"/>
                      <a:chExt cx="44" cy="91"/>
                    </a:xfrm>
                  </p:grpSpPr>
                  <p:sp>
                    <p:nvSpPr>
                      <p:cNvPr id="309377" name="Freeform 12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976" y="1805"/>
                        <a:ext cx="44" cy="9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8" y="22"/>
                          </a:cxn>
                          <a:cxn ang="0">
                            <a:pos x="39" y="6"/>
                          </a:cxn>
                          <a:cxn ang="0">
                            <a:pos x="68" y="0"/>
                          </a:cxn>
                          <a:cxn ang="0">
                            <a:pos x="97" y="6"/>
                          </a:cxn>
                          <a:cxn ang="0">
                            <a:pos x="124" y="20"/>
                          </a:cxn>
                          <a:cxn ang="0">
                            <a:pos x="132" y="50"/>
                          </a:cxn>
                          <a:cxn ang="0">
                            <a:pos x="127" y="219"/>
                          </a:cxn>
                          <a:cxn ang="0">
                            <a:pos x="118" y="260"/>
                          </a:cxn>
                          <a:cxn ang="0">
                            <a:pos x="84" y="274"/>
                          </a:cxn>
                          <a:cxn ang="0">
                            <a:pos x="47" y="274"/>
                          </a:cxn>
                          <a:cxn ang="0">
                            <a:pos x="21" y="260"/>
                          </a:cxn>
                          <a:cxn ang="0">
                            <a:pos x="0" y="238"/>
                          </a:cxn>
                          <a:cxn ang="0">
                            <a:pos x="0" y="219"/>
                          </a:cxn>
                          <a:cxn ang="0">
                            <a:pos x="26" y="233"/>
                          </a:cxn>
                          <a:cxn ang="0">
                            <a:pos x="54" y="244"/>
                          </a:cxn>
                          <a:cxn ang="0">
                            <a:pos x="77" y="233"/>
                          </a:cxn>
                          <a:cxn ang="0">
                            <a:pos x="97" y="219"/>
                          </a:cxn>
                          <a:cxn ang="0">
                            <a:pos x="99" y="177"/>
                          </a:cxn>
                          <a:cxn ang="0">
                            <a:pos x="99" y="41"/>
                          </a:cxn>
                          <a:cxn ang="0">
                            <a:pos x="82" y="27"/>
                          </a:cxn>
                          <a:cxn ang="0">
                            <a:pos x="56" y="30"/>
                          </a:cxn>
                          <a:cxn ang="0">
                            <a:pos x="28" y="22"/>
                          </a:cxn>
                        </a:cxnLst>
                        <a:rect l="0" t="0" r="r" b="b"/>
                        <a:pathLst>
                          <a:path w="132" h="274">
                            <a:moveTo>
                              <a:pt x="28" y="22"/>
                            </a:moveTo>
                            <a:lnTo>
                              <a:pt x="39" y="6"/>
                            </a:lnTo>
                            <a:lnTo>
                              <a:pt x="68" y="0"/>
                            </a:lnTo>
                            <a:lnTo>
                              <a:pt x="97" y="6"/>
                            </a:lnTo>
                            <a:lnTo>
                              <a:pt x="124" y="20"/>
                            </a:lnTo>
                            <a:lnTo>
                              <a:pt x="132" y="50"/>
                            </a:lnTo>
                            <a:lnTo>
                              <a:pt x="127" y="219"/>
                            </a:lnTo>
                            <a:lnTo>
                              <a:pt x="118" y="260"/>
                            </a:lnTo>
                            <a:lnTo>
                              <a:pt x="84" y="274"/>
                            </a:lnTo>
                            <a:lnTo>
                              <a:pt x="47" y="274"/>
                            </a:lnTo>
                            <a:lnTo>
                              <a:pt x="21" y="260"/>
                            </a:lnTo>
                            <a:lnTo>
                              <a:pt x="0" y="238"/>
                            </a:lnTo>
                            <a:lnTo>
                              <a:pt x="0" y="219"/>
                            </a:lnTo>
                            <a:lnTo>
                              <a:pt x="26" y="233"/>
                            </a:lnTo>
                            <a:lnTo>
                              <a:pt x="54" y="244"/>
                            </a:lnTo>
                            <a:lnTo>
                              <a:pt x="77" y="233"/>
                            </a:lnTo>
                            <a:lnTo>
                              <a:pt x="97" y="219"/>
                            </a:lnTo>
                            <a:lnTo>
                              <a:pt x="99" y="177"/>
                            </a:lnTo>
                            <a:lnTo>
                              <a:pt x="99" y="41"/>
                            </a:lnTo>
                            <a:lnTo>
                              <a:pt x="82" y="27"/>
                            </a:lnTo>
                            <a:lnTo>
                              <a:pt x="56" y="30"/>
                            </a:lnTo>
                            <a:lnTo>
                              <a:pt x="28" y="22"/>
                            </a:ln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309378" name="Freeform 13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976" y="1805"/>
                        <a:ext cx="26" cy="8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" y="34"/>
                          </a:cxn>
                          <a:cxn ang="0">
                            <a:pos x="22" y="14"/>
                          </a:cxn>
                          <a:cxn ang="0">
                            <a:pos x="52" y="0"/>
                          </a:cxn>
                          <a:cxn ang="0">
                            <a:pos x="79" y="12"/>
                          </a:cxn>
                          <a:cxn ang="0">
                            <a:pos x="42" y="34"/>
                          </a:cxn>
                          <a:cxn ang="0">
                            <a:pos x="34" y="55"/>
                          </a:cxn>
                          <a:cxn ang="0">
                            <a:pos x="30" y="216"/>
                          </a:cxn>
                          <a:cxn ang="0">
                            <a:pos x="37" y="236"/>
                          </a:cxn>
                          <a:cxn ang="0">
                            <a:pos x="64" y="252"/>
                          </a:cxn>
                          <a:cxn ang="0">
                            <a:pos x="12" y="243"/>
                          </a:cxn>
                          <a:cxn ang="0">
                            <a:pos x="0" y="222"/>
                          </a:cxn>
                          <a:cxn ang="0">
                            <a:pos x="7" y="34"/>
                          </a:cxn>
                        </a:cxnLst>
                        <a:rect l="0" t="0" r="r" b="b"/>
                        <a:pathLst>
                          <a:path w="79" h="252">
                            <a:moveTo>
                              <a:pt x="7" y="34"/>
                            </a:moveTo>
                            <a:lnTo>
                              <a:pt x="22" y="14"/>
                            </a:lnTo>
                            <a:lnTo>
                              <a:pt x="52" y="0"/>
                            </a:lnTo>
                            <a:lnTo>
                              <a:pt x="79" y="12"/>
                            </a:lnTo>
                            <a:lnTo>
                              <a:pt x="42" y="34"/>
                            </a:lnTo>
                            <a:lnTo>
                              <a:pt x="34" y="55"/>
                            </a:lnTo>
                            <a:lnTo>
                              <a:pt x="30" y="216"/>
                            </a:lnTo>
                            <a:lnTo>
                              <a:pt x="37" y="236"/>
                            </a:lnTo>
                            <a:lnTo>
                              <a:pt x="64" y="252"/>
                            </a:lnTo>
                            <a:lnTo>
                              <a:pt x="12" y="243"/>
                            </a:lnTo>
                            <a:lnTo>
                              <a:pt x="0" y="222"/>
                            </a:lnTo>
                            <a:lnTo>
                              <a:pt x="7" y="34"/>
                            </a:ln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</p:grpSp>
                <p:grpSp>
                  <p:nvGrpSpPr>
                    <p:cNvPr id="26" name="Group 13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142" y="1798"/>
                      <a:ext cx="44" cy="103"/>
                      <a:chOff x="1142" y="1798"/>
                      <a:chExt cx="44" cy="103"/>
                    </a:xfrm>
                  </p:grpSpPr>
                  <p:sp>
                    <p:nvSpPr>
                      <p:cNvPr id="309380" name="Freeform 13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142" y="1798"/>
                        <a:ext cx="44" cy="10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9" y="25"/>
                          </a:cxn>
                          <a:cxn ang="0">
                            <a:pos x="40" y="8"/>
                          </a:cxn>
                          <a:cxn ang="0">
                            <a:pos x="69" y="0"/>
                          </a:cxn>
                          <a:cxn ang="0">
                            <a:pos x="98" y="8"/>
                          </a:cxn>
                          <a:cxn ang="0">
                            <a:pos x="125" y="23"/>
                          </a:cxn>
                          <a:cxn ang="0">
                            <a:pos x="133" y="56"/>
                          </a:cxn>
                          <a:cxn ang="0">
                            <a:pos x="128" y="247"/>
                          </a:cxn>
                          <a:cxn ang="0">
                            <a:pos x="119" y="293"/>
                          </a:cxn>
                          <a:cxn ang="0">
                            <a:pos x="85" y="308"/>
                          </a:cxn>
                          <a:cxn ang="0">
                            <a:pos x="48" y="308"/>
                          </a:cxn>
                          <a:cxn ang="0">
                            <a:pos x="22" y="293"/>
                          </a:cxn>
                          <a:cxn ang="0">
                            <a:pos x="0" y="267"/>
                          </a:cxn>
                          <a:cxn ang="0">
                            <a:pos x="0" y="247"/>
                          </a:cxn>
                          <a:cxn ang="0">
                            <a:pos x="27" y="262"/>
                          </a:cxn>
                          <a:cxn ang="0">
                            <a:pos x="55" y="274"/>
                          </a:cxn>
                          <a:cxn ang="0">
                            <a:pos x="78" y="262"/>
                          </a:cxn>
                          <a:cxn ang="0">
                            <a:pos x="98" y="247"/>
                          </a:cxn>
                          <a:cxn ang="0">
                            <a:pos x="100" y="198"/>
                          </a:cxn>
                          <a:cxn ang="0">
                            <a:pos x="100" y="46"/>
                          </a:cxn>
                          <a:cxn ang="0">
                            <a:pos x="83" y="30"/>
                          </a:cxn>
                          <a:cxn ang="0">
                            <a:pos x="57" y="34"/>
                          </a:cxn>
                          <a:cxn ang="0">
                            <a:pos x="29" y="25"/>
                          </a:cxn>
                        </a:cxnLst>
                        <a:rect l="0" t="0" r="r" b="b"/>
                        <a:pathLst>
                          <a:path w="133" h="308">
                            <a:moveTo>
                              <a:pt x="29" y="25"/>
                            </a:moveTo>
                            <a:lnTo>
                              <a:pt x="40" y="8"/>
                            </a:lnTo>
                            <a:lnTo>
                              <a:pt x="69" y="0"/>
                            </a:lnTo>
                            <a:lnTo>
                              <a:pt x="98" y="8"/>
                            </a:lnTo>
                            <a:lnTo>
                              <a:pt x="125" y="23"/>
                            </a:lnTo>
                            <a:lnTo>
                              <a:pt x="133" y="56"/>
                            </a:lnTo>
                            <a:lnTo>
                              <a:pt x="128" y="247"/>
                            </a:lnTo>
                            <a:lnTo>
                              <a:pt x="119" y="293"/>
                            </a:lnTo>
                            <a:lnTo>
                              <a:pt x="85" y="308"/>
                            </a:lnTo>
                            <a:lnTo>
                              <a:pt x="48" y="308"/>
                            </a:lnTo>
                            <a:lnTo>
                              <a:pt x="22" y="293"/>
                            </a:lnTo>
                            <a:lnTo>
                              <a:pt x="0" y="267"/>
                            </a:lnTo>
                            <a:lnTo>
                              <a:pt x="0" y="247"/>
                            </a:lnTo>
                            <a:lnTo>
                              <a:pt x="27" y="262"/>
                            </a:lnTo>
                            <a:lnTo>
                              <a:pt x="55" y="274"/>
                            </a:lnTo>
                            <a:lnTo>
                              <a:pt x="78" y="262"/>
                            </a:lnTo>
                            <a:lnTo>
                              <a:pt x="98" y="247"/>
                            </a:lnTo>
                            <a:lnTo>
                              <a:pt x="100" y="198"/>
                            </a:lnTo>
                            <a:lnTo>
                              <a:pt x="100" y="46"/>
                            </a:lnTo>
                            <a:lnTo>
                              <a:pt x="83" y="30"/>
                            </a:lnTo>
                            <a:lnTo>
                              <a:pt x="57" y="34"/>
                            </a:lnTo>
                            <a:lnTo>
                              <a:pt x="29" y="25"/>
                            </a:ln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309381" name="Freeform 13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142" y="1799"/>
                        <a:ext cx="27" cy="9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" y="39"/>
                          </a:cxn>
                          <a:cxn ang="0">
                            <a:pos x="23" y="15"/>
                          </a:cxn>
                          <a:cxn ang="0">
                            <a:pos x="53" y="0"/>
                          </a:cxn>
                          <a:cxn ang="0">
                            <a:pos x="80" y="13"/>
                          </a:cxn>
                          <a:cxn ang="0">
                            <a:pos x="43" y="39"/>
                          </a:cxn>
                          <a:cxn ang="0">
                            <a:pos x="35" y="63"/>
                          </a:cxn>
                          <a:cxn ang="0">
                            <a:pos x="30" y="245"/>
                          </a:cxn>
                          <a:cxn ang="0">
                            <a:pos x="38" y="268"/>
                          </a:cxn>
                          <a:cxn ang="0">
                            <a:pos x="65" y="286"/>
                          </a:cxn>
                          <a:cxn ang="0">
                            <a:pos x="13" y="276"/>
                          </a:cxn>
                          <a:cxn ang="0">
                            <a:pos x="0" y="252"/>
                          </a:cxn>
                          <a:cxn ang="0">
                            <a:pos x="8" y="39"/>
                          </a:cxn>
                        </a:cxnLst>
                        <a:rect l="0" t="0" r="r" b="b"/>
                        <a:pathLst>
                          <a:path w="80" h="286">
                            <a:moveTo>
                              <a:pt x="8" y="39"/>
                            </a:moveTo>
                            <a:lnTo>
                              <a:pt x="23" y="15"/>
                            </a:lnTo>
                            <a:lnTo>
                              <a:pt x="53" y="0"/>
                            </a:lnTo>
                            <a:lnTo>
                              <a:pt x="80" y="13"/>
                            </a:lnTo>
                            <a:lnTo>
                              <a:pt x="43" y="39"/>
                            </a:lnTo>
                            <a:lnTo>
                              <a:pt x="35" y="63"/>
                            </a:lnTo>
                            <a:lnTo>
                              <a:pt x="30" y="245"/>
                            </a:lnTo>
                            <a:lnTo>
                              <a:pt x="38" y="268"/>
                            </a:lnTo>
                            <a:lnTo>
                              <a:pt x="65" y="286"/>
                            </a:lnTo>
                            <a:lnTo>
                              <a:pt x="13" y="276"/>
                            </a:lnTo>
                            <a:lnTo>
                              <a:pt x="0" y="252"/>
                            </a:lnTo>
                            <a:lnTo>
                              <a:pt x="8" y="39"/>
                            </a:ln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</p:grpSp>
                <p:grpSp>
                  <p:nvGrpSpPr>
                    <p:cNvPr id="27" name="Group 13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385" y="1776"/>
                      <a:ext cx="44" cy="146"/>
                      <a:chOff x="1385" y="1776"/>
                      <a:chExt cx="44" cy="146"/>
                    </a:xfrm>
                  </p:grpSpPr>
                  <p:sp>
                    <p:nvSpPr>
                      <p:cNvPr id="309383" name="Freeform 13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385" y="1776"/>
                        <a:ext cx="44" cy="14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9" y="36"/>
                          </a:cxn>
                          <a:cxn ang="0">
                            <a:pos x="40" y="11"/>
                          </a:cxn>
                          <a:cxn ang="0">
                            <a:pos x="69" y="0"/>
                          </a:cxn>
                          <a:cxn ang="0">
                            <a:pos x="98" y="11"/>
                          </a:cxn>
                          <a:cxn ang="0">
                            <a:pos x="125" y="33"/>
                          </a:cxn>
                          <a:cxn ang="0">
                            <a:pos x="132" y="80"/>
                          </a:cxn>
                          <a:cxn ang="0">
                            <a:pos x="128" y="350"/>
                          </a:cxn>
                          <a:cxn ang="0">
                            <a:pos x="119" y="416"/>
                          </a:cxn>
                          <a:cxn ang="0">
                            <a:pos x="85" y="437"/>
                          </a:cxn>
                          <a:cxn ang="0">
                            <a:pos x="48" y="437"/>
                          </a:cxn>
                          <a:cxn ang="0">
                            <a:pos x="22" y="416"/>
                          </a:cxn>
                          <a:cxn ang="0">
                            <a:pos x="0" y="380"/>
                          </a:cxn>
                          <a:cxn ang="0">
                            <a:pos x="0" y="350"/>
                          </a:cxn>
                          <a:cxn ang="0">
                            <a:pos x="27" y="373"/>
                          </a:cxn>
                          <a:cxn ang="0">
                            <a:pos x="55" y="390"/>
                          </a:cxn>
                          <a:cxn ang="0">
                            <a:pos x="78" y="373"/>
                          </a:cxn>
                          <a:cxn ang="0">
                            <a:pos x="98" y="350"/>
                          </a:cxn>
                          <a:cxn ang="0">
                            <a:pos x="100" y="282"/>
                          </a:cxn>
                          <a:cxn ang="0">
                            <a:pos x="100" y="65"/>
                          </a:cxn>
                          <a:cxn ang="0">
                            <a:pos x="83" y="44"/>
                          </a:cxn>
                          <a:cxn ang="0">
                            <a:pos x="56" y="48"/>
                          </a:cxn>
                          <a:cxn ang="0">
                            <a:pos x="29" y="36"/>
                          </a:cxn>
                        </a:cxnLst>
                        <a:rect l="0" t="0" r="r" b="b"/>
                        <a:pathLst>
                          <a:path w="132" h="437">
                            <a:moveTo>
                              <a:pt x="29" y="36"/>
                            </a:moveTo>
                            <a:lnTo>
                              <a:pt x="40" y="11"/>
                            </a:lnTo>
                            <a:lnTo>
                              <a:pt x="69" y="0"/>
                            </a:lnTo>
                            <a:lnTo>
                              <a:pt x="98" y="11"/>
                            </a:lnTo>
                            <a:lnTo>
                              <a:pt x="125" y="33"/>
                            </a:lnTo>
                            <a:lnTo>
                              <a:pt x="132" y="80"/>
                            </a:lnTo>
                            <a:lnTo>
                              <a:pt x="128" y="350"/>
                            </a:lnTo>
                            <a:lnTo>
                              <a:pt x="119" y="416"/>
                            </a:lnTo>
                            <a:lnTo>
                              <a:pt x="85" y="437"/>
                            </a:lnTo>
                            <a:lnTo>
                              <a:pt x="48" y="437"/>
                            </a:lnTo>
                            <a:lnTo>
                              <a:pt x="22" y="416"/>
                            </a:lnTo>
                            <a:lnTo>
                              <a:pt x="0" y="380"/>
                            </a:lnTo>
                            <a:lnTo>
                              <a:pt x="0" y="350"/>
                            </a:lnTo>
                            <a:lnTo>
                              <a:pt x="27" y="373"/>
                            </a:lnTo>
                            <a:lnTo>
                              <a:pt x="55" y="390"/>
                            </a:lnTo>
                            <a:lnTo>
                              <a:pt x="78" y="373"/>
                            </a:lnTo>
                            <a:lnTo>
                              <a:pt x="98" y="350"/>
                            </a:lnTo>
                            <a:lnTo>
                              <a:pt x="100" y="282"/>
                            </a:lnTo>
                            <a:lnTo>
                              <a:pt x="100" y="65"/>
                            </a:lnTo>
                            <a:lnTo>
                              <a:pt x="83" y="44"/>
                            </a:lnTo>
                            <a:lnTo>
                              <a:pt x="56" y="48"/>
                            </a:lnTo>
                            <a:lnTo>
                              <a:pt x="29" y="36"/>
                            </a:ln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309384" name="Freeform 13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385" y="1777"/>
                        <a:ext cx="26" cy="13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" y="55"/>
                          </a:cxn>
                          <a:cxn ang="0">
                            <a:pos x="23" y="22"/>
                          </a:cxn>
                          <a:cxn ang="0">
                            <a:pos x="53" y="0"/>
                          </a:cxn>
                          <a:cxn ang="0">
                            <a:pos x="80" y="18"/>
                          </a:cxn>
                          <a:cxn ang="0">
                            <a:pos x="43" y="55"/>
                          </a:cxn>
                          <a:cxn ang="0">
                            <a:pos x="35" y="87"/>
                          </a:cxn>
                          <a:cxn ang="0">
                            <a:pos x="30" y="346"/>
                          </a:cxn>
                          <a:cxn ang="0">
                            <a:pos x="38" y="380"/>
                          </a:cxn>
                          <a:cxn ang="0">
                            <a:pos x="65" y="404"/>
                          </a:cxn>
                          <a:cxn ang="0">
                            <a:pos x="13" y="389"/>
                          </a:cxn>
                          <a:cxn ang="0">
                            <a:pos x="0" y="357"/>
                          </a:cxn>
                          <a:cxn ang="0">
                            <a:pos x="8" y="55"/>
                          </a:cxn>
                        </a:cxnLst>
                        <a:rect l="0" t="0" r="r" b="b"/>
                        <a:pathLst>
                          <a:path w="80" h="404">
                            <a:moveTo>
                              <a:pt x="8" y="55"/>
                            </a:moveTo>
                            <a:lnTo>
                              <a:pt x="23" y="22"/>
                            </a:lnTo>
                            <a:lnTo>
                              <a:pt x="53" y="0"/>
                            </a:lnTo>
                            <a:lnTo>
                              <a:pt x="80" y="18"/>
                            </a:lnTo>
                            <a:lnTo>
                              <a:pt x="43" y="55"/>
                            </a:lnTo>
                            <a:lnTo>
                              <a:pt x="35" y="87"/>
                            </a:lnTo>
                            <a:lnTo>
                              <a:pt x="30" y="346"/>
                            </a:lnTo>
                            <a:lnTo>
                              <a:pt x="38" y="380"/>
                            </a:lnTo>
                            <a:lnTo>
                              <a:pt x="65" y="404"/>
                            </a:lnTo>
                            <a:lnTo>
                              <a:pt x="13" y="389"/>
                            </a:lnTo>
                            <a:lnTo>
                              <a:pt x="0" y="357"/>
                            </a:lnTo>
                            <a:lnTo>
                              <a:pt x="8" y="55"/>
                            </a:ln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</p:grpSp>
                <p:sp>
                  <p:nvSpPr>
                    <p:cNvPr id="309385" name="Freeform 137"/>
                    <p:cNvSpPr>
                      <a:spLocks/>
                    </p:cNvSpPr>
                    <p:nvPr/>
                  </p:nvSpPr>
                  <p:spPr bwMode="auto">
                    <a:xfrm>
                      <a:off x="1176" y="1788"/>
                      <a:ext cx="221" cy="3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64"/>
                        </a:cxn>
                        <a:cxn ang="0">
                          <a:pos x="664" y="0"/>
                        </a:cxn>
                        <a:cxn ang="0">
                          <a:pos x="650" y="42"/>
                        </a:cxn>
                        <a:cxn ang="0">
                          <a:pos x="12" y="93"/>
                        </a:cxn>
                        <a:cxn ang="0">
                          <a:pos x="0" y="64"/>
                        </a:cxn>
                      </a:cxnLst>
                      <a:rect l="0" t="0" r="r" b="b"/>
                      <a:pathLst>
                        <a:path w="664" h="93">
                          <a:moveTo>
                            <a:pt x="0" y="64"/>
                          </a:moveTo>
                          <a:lnTo>
                            <a:pt x="664" y="0"/>
                          </a:lnTo>
                          <a:lnTo>
                            <a:pt x="650" y="42"/>
                          </a:lnTo>
                          <a:lnTo>
                            <a:pt x="12" y="93"/>
                          </a:lnTo>
                          <a:lnTo>
                            <a:pt x="0" y="64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309386" name="Freeform 138"/>
                    <p:cNvSpPr>
                      <a:spLocks/>
                    </p:cNvSpPr>
                    <p:nvPr/>
                  </p:nvSpPr>
                  <p:spPr bwMode="auto">
                    <a:xfrm>
                      <a:off x="1177" y="1881"/>
                      <a:ext cx="221" cy="2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648" y="51"/>
                        </a:cxn>
                        <a:cxn ang="0">
                          <a:pos x="662" y="88"/>
                        </a:cxn>
                        <a:cxn ang="0">
                          <a:pos x="0" y="30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662" h="88">
                          <a:moveTo>
                            <a:pt x="0" y="0"/>
                          </a:moveTo>
                          <a:lnTo>
                            <a:pt x="648" y="51"/>
                          </a:lnTo>
                          <a:lnTo>
                            <a:pt x="662" y="88"/>
                          </a:lnTo>
                          <a:lnTo>
                            <a:pt x="0" y="3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309387" name="Freeform 139"/>
                    <p:cNvSpPr>
                      <a:spLocks/>
                    </p:cNvSpPr>
                    <p:nvPr/>
                  </p:nvSpPr>
                  <p:spPr bwMode="auto">
                    <a:xfrm>
                      <a:off x="1012" y="1810"/>
                      <a:ext cx="140" cy="18"/>
                    </a:xfrm>
                    <a:custGeom>
                      <a:avLst/>
                      <a:gdLst/>
                      <a:ahLst/>
                      <a:cxnLst>
                        <a:cxn ang="0">
                          <a:pos x="9" y="24"/>
                        </a:cxn>
                        <a:cxn ang="0">
                          <a:pos x="415" y="0"/>
                        </a:cxn>
                        <a:cxn ang="0">
                          <a:pos x="420" y="45"/>
                        </a:cxn>
                        <a:cxn ang="0">
                          <a:pos x="0" y="55"/>
                        </a:cxn>
                        <a:cxn ang="0">
                          <a:pos x="9" y="24"/>
                        </a:cxn>
                      </a:cxnLst>
                      <a:rect l="0" t="0" r="r" b="b"/>
                      <a:pathLst>
                        <a:path w="420" h="55">
                          <a:moveTo>
                            <a:pt x="9" y="24"/>
                          </a:moveTo>
                          <a:lnTo>
                            <a:pt x="415" y="0"/>
                          </a:lnTo>
                          <a:lnTo>
                            <a:pt x="420" y="45"/>
                          </a:lnTo>
                          <a:lnTo>
                            <a:pt x="0" y="55"/>
                          </a:lnTo>
                          <a:lnTo>
                            <a:pt x="9" y="24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309388" name="Freeform 140"/>
                    <p:cNvSpPr>
                      <a:spLocks/>
                    </p:cNvSpPr>
                    <p:nvPr/>
                  </p:nvSpPr>
                  <p:spPr bwMode="auto">
                    <a:xfrm>
                      <a:off x="1008" y="1875"/>
                      <a:ext cx="142" cy="16"/>
                    </a:xfrm>
                    <a:custGeom>
                      <a:avLst/>
                      <a:gdLst/>
                      <a:ahLst/>
                      <a:cxnLst>
                        <a:cxn ang="0">
                          <a:pos x="11" y="0"/>
                        </a:cxn>
                        <a:cxn ang="0">
                          <a:pos x="419" y="8"/>
                        </a:cxn>
                        <a:cxn ang="0">
                          <a:pos x="425" y="47"/>
                        </a:cxn>
                        <a:cxn ang="0">
                          <a:pos x="0" y="38"/>
                        </a:cxn>
                        <a:cxn ang="0">
                          <a:pos x="11" y="0"/>
                        </a:cxn>
                      </a:cxnLst>
                      <a:rect l="0" t="0" r="r" b="b"/>
                      <a:pathLst>
                        <a:path w="425" h="47">
                          <a:moveTo>
                            <a:pt x="11" y="0"/>
                          </a:moveTo>
                          <a:lnTo>
                            <a:pt x="419" y="8"/>
                          </a:lnTo>
                          <a:lnTo>
                            <a:pt x="425" y="47"/>
                          </a:lnTo>
                          <a:lnTo>
                            <a:pt x="0" y="38"/>
                          </a:lnTo>
                          <a:lnTo>
                            <a:pt x="11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309389" name="Freeform 141"/>
                    <p:cNvSpPr>
                      <a:spLocks/>
                    </p:cNvSpPr>
                    <p:nvPr/>
                  </p:nvSpPr>
                  <p:spPr bwMode="auto">
                    <a:xfrm>
                      <a:off x="840" y="1823"/>
                      <a:ext cx="145" cy="18"/>
                    </a:xfrm>
                    <a:custGeom>
                      <a:avLst/>
                      <a:gdLst/>
                      <a:ahLst/>
                      <a:cxnLst>
                        <a:cxn ang="0">
                          <a:pos x="6" y="23"/>
                        </a:cxn>
                        <a:cxn ang="0">
                          <a:pos x="434" y="0"/>
                        </a:cxn>
                        <a:cxn ang="0">
                          <a:pos x="423" y="37"/>
                        </a:cxn>
                        <a:cxn ang="0">
                          <a:pos x="0" y="53"/>
                        </a:cxn>
                        <a:cxn ang="0">
                          <a:pos x="6" y="23"/>
                        </a:cxn>
                      </a:cxnLst>
                      <a:rect l="0" t="0" r="r" b="b"/>
                      <a:pathLst>
                        <a:path w="434" h="53">
                          <a:moveTo>
                            <a:pt x="6" y="23"/>
                          </a:moveTo>
                          <a:lnTo>
                            <a:pt x="434" y="0"/>
                          </a:lnTo>
                          <a:lnTo>
                            <a:pt x="423" y="37"/>
                          </a:lnTo>
                          <a:lnTo>
                            <a:pt x="0" y="53"/>
                          </a:lnTo>
                          <a:lnTo>
                            <a:pt x="6" y="23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309390" name="Freeform 142"/>
                    <p:cNvSpPr>
                      <a:spLocks/>
                    </p:cNvSpPr>
                    <p:nvPr/>
                  </p:nvSpPr>
                  <p:spPr bwMode="auto">
                    <a:xfrm>
                      <a:off x="833" y="1869"/>
                      <a:ext cx="150" cy="13"/>
                    </a:xfrm>
                    <a:custGeom>
                      <a:avLst/>
                      <a:gdLst/>
                      <a:ahLst/>
                      <a:cxnLst>
                        <a:cxn ang="0">
                          <a:pos x="20" y="6"/>
                        </a:cxn>
                        <a:cxn ang="0">
                          <a:pos x="447" y="0"/>
                        </a:cxn>
                        <a:cxn ang="0">
                          <a:pos x="449" y="41"/>
                        </a:cxn>
                        <a:cxn ang="0">
                          <a:pos x="0" y="35"/>
                        </a:cxn>
                        <a:cxn ang="0">
                          <a:pos x="20" y="6"/>
                        </a:cxn>
                      </a:cxnLst>
                      <a:rect l="0" t="0" r="r" b="b"/>
                      <a:pathLst>
                        <a:path w="449" h="41">
                          <a:moveTo>
                            <a:pt x="20" y="6"/>
                          </a:moveTo>
                          <a:lnTo>
                            <a:pt x="447" y="0"/>
                          </a:lnTo>
                          <a:lnTo>
                            <a:pt x="449" y="41"/>
                          </a:lnTo>
                          <a:lnTo>
                            <a:pt x="0" y="35"/>
                          </a:lnTo>
                          <a:lnTo>
                            <a:pt x="20" y="6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</p:grpSp>
            </p:grpSp>
          </p:grpSp>
          <p:grpSp>
            <p:nvGrpSpPr>
              <p:cNvPr id="28" name="Group 143"/>
              <p:cNvGrpSpPr>
                <a:grpSpLocks/>
              </p:cNvGrpSpPr>
              <p:nvPr/>
            </p:nvGrpSpPr>
            <p:grpSpPr bwMode="auto">
              <a:xfrm>
                <a:off x="1248" y="1704"/>
                <a:ext cx="377" cy="696"/>
                <a:chOff x="1248" y="1704"/>
                <a:chExt cx="377" cy="696"/>
              </a:xfrm>
            </p:grpSpPr>
            <p:sp>
              <p:nvSpPr>
                <p:cNvPr id="309392" name="Freeform 144"/>
                <p:cNvSpPr>
                  <a:spLocks/>
                </p:cNvSpPr>
                <p:nvPr/>
              </p:nvSpPr>
              <p:spPr bwMode="auto">
                <a:xfrm>
                  <a:off x="1341" y="1856"/>
                  <a:ext cx="109" cy="248"/>
                </a:xfrm>
                <a:custGeom>
                  <a:avLst/>
                  <a:gdLst/>
                  <a:ahLst/>
                  <a:cxnLst>
                    <a:cxn ang="0">
                      <a:pos x="76" y="13"/>
                    </a:cxn>
                    <a:cxn ang="0">
                      <a:pos x="137" y="0"/>
                    </a:cxn>
                    <a:cxn ang="0">
                      <a:pos x="184" y="5"/>
                    </a:cxn>
                    <a:cxn ang="0">
                      <a:pos x="211" y="17"/>
                    </a:cxn>
                    <a:cxn ang="0">
                      <a:pos x="258" y="57"/>
                    </a:cxn>
                    <a:cxn ang="0">
                      <a:pos x="289" y="104"/>
                    </a:cxn>
                    <a:cxn ang="0">
                      <a:pos x="312" y="150"/>
                    </a:cxn>
                    <a:cxn ang="0">
                      <a:pos x="336" y="213"/>
                    </a:cxn>
                    <a:cxn ang="0">
                      <a:pos x="359" y="279"/>
                    </a:cxn>
                    <a:cxn ang="0">
                      <a:pos x="373" y="363"/>
                    </a:cxn>
                    <a:cxn ang="0">
                      <a:pos x="370" y="423"/>
                    </a:cxn>
                    <a:cxn ang="0">
                      <a:pos x="364" y="485"/>
                    </a:cxn>
                    <a:cxn ang="0">
                      <a:pos x="345" y="536"/>
                    </a:cxn>
                    <a:cxn ang="0">
                      <a:pos x="325" y="576"/>
                    </a:cxn>
                    <a:cxn ang="0">
                      <a:pos x="289" y="613"/>
                    </a:cxn>
                    <a:cxn ang="0">
                      <a:pos x="243" y="641"/>
                    </a:cxn>
                    <a:cxn ang="0">
                      <a:pos x="191" y="653"/>
                    </a:cxn>
                    <a:cxn ang="0">
                      <a:pos x="137" y="656"/>
                    </a:cxn>
                    <a:cxn ang="0">
                      <a:pos x="87" y="642"/>
                    </a:cxn>
                    <a:cxn ang="0">
                      <a:pos x="61" y="622"/>
                    </a:cxn>
                    <a:cxn ang="0">
                      <a:pos x="34" y="590"/>
                    </a:cxn>
                    <a:cxn ang="0">
                      <a:pos x="22" y="550"/>
                    </a:cxn>
                    <a:cxn ang="0">
                      <a:pos x="20" y="508"/>
                    </a:cxn>
                    <a:cxn ang="0">
                      <a:pos x="22" y="459"/>
                    </a:cxn>
                    <a:cxn ang="0">
                      <a:pos x="47" y="418"/>
                    </a:cxn>
                    <a:cxn ang="0">
                      <a:pos x="73" y="372"/>
                    </a:cxn>
                    <a:cxn ang="0">
                      <a:pos x="87" y="343"/>
                    </a:cxn>
                    <a:cxn ang="0">
                      <a:pos x="81" y="298"/>
                    </a:cxn>
                    <a:cxn ang="0">
                      <a:pos x="62" y="266"/>
                    </a:cxn>
                    <a:cxn ang="0">
                      <a:pos x="36" y="232"/>
                    </a:cxn>
                    <a:cxn ang="0">
                      <a:pos x="9" y="186"/>
                    </a:cxn>
                    <a:cxn ang="0">
                      <a:pos x="0" y="139"/>
                    </a:cxn>
                    <a:cxn ang="0">
                      <a:pos x="6" y="93"/>
                    </a:cxn>
                    <a:cxn ang="0">
                      <a:pos x="22" y="57"/>
                    </a:cxn>
                    <a:cxn ang="0">
                      <a:pos x="47" y="33"/>
                    </a:cxn>
                    <a:cxn ang="0">
                      <a:pos x="76" y="13"/>
                    </a:cxn>
                  </a:cxnLst>
                  <a:rect l="0" t="0" r="r" b="b"/>
                  <a:pathLst>
                    <a:path w="373" h="656">
                      <a:moveTo>
                        <a:pt x="76" y="13"/>
                      </a:moveTo>
                      <a:lnTo>
                        <a:pt x="137" y="0"/>
                      </a:lnTo>
                      <a:lnTo>
                        <a:pt x="184" y="5"/>
                      </a:lnTo>
                      <a:lnTo>
                        <a:pt x="211" y="17"/>
                      </a:lnTo>
                      <a:lnTo>
                        <a:pt x="258" y="57"/>
                      </a:lnTo>
                      <a:lnTo>
                        <a:pt x="289" y="104"/>
                      </a:lnTo>
                      <a:lnTo>
                        <a:pt x="312" y="150"/>
                      </a:lnTo>
                      <a:lnTo>
                        <a:pt x="336" y="213"/>
                      </a:lnTo>
                      <a:lnTo>
                        <a:pt x="359" y="279"/>
                      </a:lnTo>
                      <a:lnTo>
                        <a:pt x="373" y="363"/>
                      </a:lnTo>
                      <a:lnTo>
                        <a:pt x="370" y="423"/>
                      </a:lnTo>
                      <a:lnTo>
                        <a:pt x="364" y="485"/>
                      </a:lnTo>
                      <a:lnTo>
                        <a:pt x="345" y="536"/>
                      </a:lnTo>
                      <a:lnTo>
                        <a:pt x="325" y="576"/>
                      </a:lnTo>
                      <a:lnTo>
                        <a:pt x="289" y="613"/>
                      </a:lnTo>
                      <a:lnTo>
                        <a:pt x="243" y="641"/>
                      </a:lnTo>
                      <a:lnTo>
                        <a:pt x="191" y="653"/>
                      </a:lnTo>
                      <a:lnTo>
                        <a:pt x="137" y="656"/>
                      </a:lnTo>
                      <a:lnTo>
                        <a:pt x="87" y="642"/>
                      </a:lnTo>
                      <a:lnTo>
                        <a:pt x="61" y="622"/>
                      </a:lnTo>
                      <a:lnTo>
                        <a:pt x="34" y="590"/>
                      </a:lnTo>
                      <a:lnTo>
                        <a:pt x="22" y="550"/>
                      </a:lnTo>
                      <a:lnTo>
                        <a:pt x="20" y="508"/>
                      </a:lnTo>
                      <a:lnTo>
                        <a:pt x="22" y="459"/>
                      </a:lnTo>
                      <a:lnTo>
                        <a:pt x="47" y="418"/>
                      </a:lnTo>
                      <a:lnTo>
                        <a:pt x="73" y="372"/>
                      </a:lnTo>
                      <a:lnTo>
                        <a:pt x="87" y="343"/>
                      </a:lnTo>
                      <a:lnTo>
                        <a:pt x="81" y="298"/>
                      </a:lnTo>
                      <a:lnTo>
                        <a:pt x="62" y="266"/>
                      </a:lnTo>
                      <a:lnTo>
                        <a:pt x="36" y="232"/>
                      </a:lnTo>
                      <a:lnTo>
                        <a:pt x="9" y="186"/>
                      </a:lnTo>
                      <a:lnTo>
                        <a:pt x="0" y="139"/>
                      </a:lnTo>
                      <a:lnTo>
                        <a:pt x="6" y="93"/>
                      </a:lnTo>
                      <a:lnTo>
                        <a:pt x="22" y="57"/>
                      </a:lnTo>
                      <a:lnTo>
                        <a:pt x="47" y="33"/>
                      </a:lnTo>
                      <a:lnTo>
                        <a:pt x="76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9393" name="Freeform 145"/>
                <p:cNvSpPr>
                  <a:spLocks/>
                </p:cNvSpPr>
                <p:nvPr/>
              </p:nvSpPr>
              <p:spPr bwMode="auto">
                <a:xfrm>
                  <a:off x="1364" y="1743"/>
                  <a:ext cx="261" cy="175"/>
                </a:xfrm>
                <a:custGeom>
                  <a:avLst/>
                  <a:gdLst/>
                  <a:ahLst/>
                  <a:cxnLst>
                    <a:cxn ang="0">
                      <a:pos x="51" y="335"/>
                    </a:cxn>
                    <a:cxn ang="0">
                      <a:pos x="25" y="344"/>
                    </a:cxn>
                    <a:cxn ang="0">
                      <a:pos x="0" y="378"/>
                    </a:cxn>
                    <a:cxn ang="0">
                      <a:pos x="13" y="411"/>
                    </a:cxn>
                    <a:cxn ang="0">
                      <a:pos x="63" y="437"/>
                    </a:cxn>
                    <a:cxn ang="0">
                      <a:pos x="157" y="457"/>
                    </a:cxn>
                    <a:cxn ang="0">
                      <a:pos x="239" y="462"/>
                    </a:cxn>
                    <a:cxn ang="0">
                      <a:pos x="357" y="451"/>
                    </a:cxn>
                    <a:cxn ang="0">
                      <a:pos x="457" y="437"/>
                    </a:cxn>
                    <a:cxn ang="0">
                      <a:pos x="491" y="437"/>
                    </a:cxn>
                    <a:cxn ang="0">
                      <a:pos x="514" y="425"/>
                    </a:cxn>
                    <a:cxn ang="0">
                      <a:pos x="537" y="389"/>
                    </a:cxn>
                    <a:cxn ang="0">
                      <a:pos x="577" y="328"/>
                    </a:cxn>
                    <a:cxn ang="0">
                      <a:pos x="628" y="284"/>
                    </a:cxn>
                    <a:cxn ang="0">
                      <a:pos x="683" y="231"/>
                    </a:cxn>
                    <a:cxn ang="0">
                      <a:pos x="728" y="197"/>
                    </a:cxn>
                    <a:cxn ang="0">
                      <a:pos x="776" y="170"/>
                    </a:cxn>
                    <a:cxn ang="0">
                      <a:pos x="834" y="156"/>
                    </a:cxn>
                    <a:cxn ang="0">
                      <a:pos x="865" y="143"/>
                    </a:cxn>
                    <a:cxn ang="0">
                      <a:pos x="891" y="121"/>
                    </a:cxn>
                    <a:cxn ang="0">
                      <a:pos x="880" y="90"/>
                    </a:cxn>
                    <a:cxn ang="0">
                      <a:pos x="840" y="81"/>
                    </a:cxn>
                    <a:cxn ang="0">
                      <a:pos x="809" y="68"/>
                    </a:cxn>
                    <a:cxn ang="0">
                      <a:pos x="800" y="29"/>
                    </a:cxn>
                    <a:cxn ang="0">
                      <a:pos x="776" y="0"/>
                    </a:cxn>
                    <a:cxn ang="0">
                      <a:pos x="748" y="14"/>
                    </a:cxn>
                    <a:cxn ang="0">
                      <a:pos x="749" y="63"/>
                    </a:cxn>
                    <a:cxn ang="0">
                      <a:pos x="776" y="101"/>
                    </a:cxn>
                    <a:cxn ang="0">
                      <a:pos x="763" y="124"/>
                    </a:cxn>
                    <a:cxn ang="0">
                      <a:pos x="716" y="161"/>
                    </a:cxn>
                    <a:cxn ang="0">
                      <a:pos x="643" y="203"/>
                    </a:cxn>
                    <a:cxn ang="0">
                      <a:pos x="563" y="257"/>
                    </a:cxn>
                    <a:cxn ang="0">
                      <a:pos x="508" y="308"/>
                    </a:cxn>
                    <a:cxn ang="0">
                      <a:pos x="471" y="355"/>
                    </a:cxn>
                    <a:cxn ang="0">
                      <a:pos x="445" y="364"/>
                    </a:cxn>
                    <a:cxn ang="0">
                      <a:pos x="389" y="369"/>
                    </a:cxn>
                    <a:cxn ang="0">
                      <a:pos x="285" y="371"/>
                    </a:cxn>
                    <a:cxn ang="0">
                      <a:pos x="199" y="371"/>
                    </a:cxn>
                    <a:cxn ang="0">
                      <a:pos x="126" y="358"/>
                    </a:cxn>
                    <a:cxn ang="0">
                      <a:pos x="51" y="335"/>
                    </a:cxn>
                  </a:cxnLst>
                  <a:rect l="0" t="0" r="r" b="b"/>
                  <a:pathLst>
                    <a:path w="891" h="462">
                      <a:moveTo>
                        <a:pt x="51" y="335"/>
                      </a:moveTo>
                      <a:lnTo>
                        <a:pt x="25" y="344"/>
                      </a:lnTo>
                      <a:lnTo>
                        <a:pt x="0" y="378"/>
                      </a:lnTo>
                      <a:lnTo>
                        <a:pt x="13" y="411"/>
                      </a:lnTo>
                      <a:lnTo>
                        <a:pt x="63" y="437"/>
                      </a:lnTo>
                      <a:lnTo>
                        <a:pt x="157" y="457"/>
                      </a:lnTo>
                      <a:lnTo>
                        <a:pt x="239" y="462"/>
                      </a:lnTo>
                      <a:lnTo>
                        <a:pt x="357" y="451"/>
                      </a:lnTo>
                      <a:lnTo>
                        <a:pt x="457" y="437"/>
                      </a:lnTo>
                      <a:lnTo>
                        <a:pt x="491" y="437"/>
                      </a:lnTo>
                      <a:lnTo>
                        <a:pt x="514" y="425"/>
                      </a:lnTo>
                      <a:lnTo>
                        <a:pt x="537" y="389"/>
                      </a:lnTo>
                      <a:lnTo>
                        <a:pt x="577" y="328"/>
                      </a:lnTo>
                      <a:lnTo>
                        <a:pt x="628" y="284"/>
                      </a:lnTo>
                      <a:lnTo>
                        <a:pt x="683" y="231"/>
                      </a:lnTo>
                      <a:lnTo>
                        <a:pt x="728" y="197"/>
                      </a:lnTo>
                      <a:lnTo>
                        <a:pt x="776" y="170"/>
                      </a:lnTo>
                      <a:lnTo>
                        <a:pt x="834" y="156"/>
                      </a:lnTo>
                      <a:lnTo>
                        <a:pt x="865" y="143"/>
                      </a:lnTo>
                      <a:lnTo>
                        <a:pt x="891" y="121"/>
                      </a:lnTo>
                      <a:lnTo>
                        <a:pt x="880" y="90"/>
                      </a:lnTo>
                      <a:lnTo>
                        <a:pt x="840" y="81"/>
                      </a:lnTo>
                      <a:lnTo>
                        <a:pt x="809" y="68"/>
                      </a:lnTo>
                      <a:lnTo>
                        <a:pt x="800" y="29"/>
                      </a:lnTo>
                      <a:lnTo>
                        <a:pt x="776" y="0"/>
                      </a:lnTo>
                      <a:lnTo>
                        <a:pt x="748" y="14"/>
                      </a:lnTo>
                      <a:lnTo>
                        <a:pt x="749" y="63"/>
                      </a:lnTo>
                      <a:lnTo>
                        <a:pt x="776" y="101"/>
                      </a:lnTo>
                      <a:lnTo>
                        <a:pt x="763" y="124"/>
                      </a:lnTo>
                      <a:lnTo>
                        <a:pt x="716" y="161"/>
                      </a:lnTo>
                      <a:lnTo>
                        <a:pt x="643" y="203"/>
                      </a:lnTo>
                      <a:lnTo>
                        <a:pt x="563" y="257"/>
                      </a:lnTo>
                      <a:lnTo>
                        <a:pt x="508" y="308"/>
                      </a:lnTo>
                      <a:lnTo>
                        <a:pt x="471" y="355"/>
                      </a:lnTo>
                      <a:lnTo>
                        <a:pt x="445" y="364"/>
                      </a:lnTo>
                      <a:lnTo>
                        <a:pt x="389" y="369"/>
                      </a:lnTo>
                      <a:lnTo>
                        <a:pt x="285" y="371"/>
                      </a:lnTo>
                      <a:lnTo>
                        <a:pt x="199" y="371"/>
                      </a:lnTo>
                      <a:lnTo>
                        <a:pt x="126" y="358"/>
                      </a:lnTo>
                      <a:lnTo>
                        <a:pt x="51" y="33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9394" name="Freeform 146"/>
                <p:cNvSpPr>
                  <a:spLocks/>
                </p:cNvSpPr>
                <p:nvPr/>
              </p:nvSpPr>
              <p:spPr bwMode="auto">
                <a:xfrm rot="-787993">
                  <a:off x="1374" y="1710"/>
                  <a:ext cx="138" cy="214"/>
                </a:xfrm>
                <a:custGeom>
                  <a:avLst/>
                  <a:gdLst/>
                  <a:ahLst/>
                  <a:cxnLst>
                    <a:cxn ang="0">
                      <a:pos x="40" y="404"/>
                    </a:cxn>
                    <a:cxn ang="0">
                      <a:pos x="5" y="413"/>
                    </a:cxn>
                    <a:cxn ang="0">
                      <a:pos x="0" y="444"/>
                    </a:cxn>
                    <a:cxn ang="0">
                      <a:pos x="27" y="486"/>
                    </a:cxn>
                    <a:cxn ang="0">
                      <a:pos x="80" y="518"/>
                    </a:cxn>
                    <a:cxn ang="0">
                      <a:pos x="141" y="546"/>
                    </a:cxn>
                    <a:cxn ang="0">
                      <a:pos x="232" y="566"/>
                    </a:cxn>
                    <a:cxn ang="0">
                      <a:pos x="342" y="566"/>
                    </a:cxn>
                    <a:cxn ang="0">
                      <a:pos x="368" y="564"/>
                    </a:cxn>
                    <a:cxn ang="0">
                      <a:pos x="376" y="504"/>
                    </a:cxn>
                    <a:cxn ang="0">
                      <a:pos x="387" y="424"/>
                    </a:cxn>
                    <a:cxn ang="0">
                      <a:pos x="389" y="333"/>
                    </a:cxn>
                    <a:cxn ang="0">
                      <a:pos x="393" y="284"/>
                    </a:cxn>
                    <a:cxn ang="0">
                      <a:pos x="402" y="244"/>
                    </a:cxn>
                    <a:cxn ang="0">
                      <a:pos x="427" y="224"/>
                    </a:cxn>
                    <a:cxn ang="0">
                      <a:pos x="469" y="213"/>
                    </a:cxn>
                    <a:cxn ang="0">
                      <a:pos x="467" y="190"/>
                    </a:cxn>
                    <a:cxn ang="0">
                      <a:pos x="395" y="190"/>
                    </a:cxn>
                    <a:cxn ang="0">
                      <a:pos x="379" y="147"/>
                    </a:cxn>
                    <a:cxn ang="0">
                      <a:pos x="359" y="119"/>
                    </a:cxn>
                    <a:cxn ang="0">
                      <a:pos x="356" y="84"/>
                    </a:cxn>
                    <a:cxn ang="0">
                      <a:pos x="373" y="53"/>
                    </a:cxn>
                    <a:cxn ang="0">
                      <a:pos x="402" y="46"/>
                    </a:cxn>
                    <a:cxn ang="0">
                      <a:pos x="409" y="25"/>
                    </a:cxn>
                    <a:cxn ang="0">
                      <a:pos x="373" y="5"/>
                    </a:cxn>
                    <a:cxn ang="0">
                      <a:pos x="326" y="0"/>
                    </a:cxn>
                    <a:cxn ang="0">
                      <a:pos x="300" y="13"/>
                    </a:cxn>
                    <a:cxn ang="0">
                      <a:pos x="280" y="53"/>
                    </a:cxn>
                    <a:cxn ang="0">
                      <a:pos x="266" y="79"/>
                    </a:cxn>
                    <a:cxn ang="0">
                      <a:pos x="275" y="119"/>
                    </a:cxn>
                    <a:cxn ang="0">
                      <a:pos x="288" y="159"/>
                    </a:cxn>
                    <a:cxn ang="0">
                      <a:pos x="322" y="198"/>
                    </a:cxn>
                    <a:cxn ang="0">
                      <a:pos x="353" y="220"/>
                    </a:cxn>
                    <a:cxn ang="0">
                      <a:pos x="356" y="266"/>
                    </a:cxn>
                    <a:cxn ang="0">
                      <a:pos x="348" y="353"/>
                    </a:cxn>
                    <a:cxn ang="0">
                      <a:pos x="339" y="419"/>
                    </a:cxn>
                    <a:cxn ang="0">
                      <a:pos x="314" y="484"/>
                    </a:cxn>
                    <a:cxn ang="0">
                      <a:pos x="302" y="490"/>
                    </a:cxn>
                    <a:cxn ang="0">
                      <a:pos x="232" y="484"/>
                    </a:cxn>
                    <a:cxn ang="0">
                      <a:pos x="167" y="467"/>
                    </a:cxn>
                    <a:cxn ang="0">
                      <a:pos x="127" y="439"/>
                    </a:cxn>
                    <a:cxn ang="0">
                      <a:pos x="85" y="419"/>
                    </a:cxn>
                    <a:cxn ang="0">
                      <a:pos x="40" y="404"/>
                    </a:cxn>
                  </a:cxnLst>
                  <a:rect l="0" t="0" r="r" b="b"/>
                  <a:pathLst>
                    <a:path w="469" h="566">
                      <a:moveTo>
                        <a:pt x="40" y="404"/>
                      </a:moveTo>
                      <a:lnTo>
                        <a:pt x="5" y="413"/>
                      </a:lnTo>
                      <a:lnTo>
                        <a:pt x="0" y="444"/>
                      </a:lnTo>
                      <a:lnTo>
                        <a:pt x="27" y="486"/>
                      </a:lnTo>
                      <a:lnTo>
                        <a:pt x="80" y="518"/>
                      </a:lnTo>
                      <a:lnTo>
                        <a:pt x="141" y="546"/>
                      </a:lnTo>
                      <a:lnTo>
                        <a:pt x="232" y="566"/>
                      </a:lnTo>
                      <a:lnTo>
                        <a:pt x="342" y="566"/>
                      </a:lnTo>
                      <a:lnTo>
                        <a:pt x="368" y="564"/>
                      </a:lnTo>
                      <a:lnTo>
                        <a:pt x="376" y="504"/>
                      </a:lnTo>
                      <a:lnTo>
                        <a:pt x="387" y="424"/>
                      </a:lnTo>
                      <a:lnTo>
                        <a:pt x="389" y="333"/>
                      </a:lnTo>
                      <a:lnTo>
                        <a:pt x="393" y="284"/>
                      </a:lnTo>
                      <a:lnTo>
                        <a:pt x="402" y="244"/>
                      </a:lnTo>
                      <a:lnTo>
                        <a:pt x="427" y="224"/>
                      </a:lnTo>
                      <a:lnTo>
                        <a:pt x="469" y="213"/>
                      </a:lnTo>
                      <a:lnTo>
                        <a:pt x="467" y="190"/>
                      </a:lnTo>
                      <a:lnTo>
                        <a:pt x="395" y="190"/>
                      </a:lnTo>
                      <a:lnTo>
                        <a:pt x="379" y="147"/>
                      </a:lnTo>
                      <a:lnTo>
                        <a:pt x="359" y="119"/>
                      </a:lnTo>
                      <a:lnTo>
                        <a:pt x="356" y="84"/>
                      </a:lnTo>
                      <a:lnTo>
                        <a:pt x="373" y="53"/>
                      </a:lnTo>
                      <a:lnTo>
                        <a:pt x="402" y="46"/>
                      </a:lnTo>
                      <a:lnTo>
                        <a:pt x="409" y="25"/>
                      </a:lnTo>
                      <a:lnTo>
                        <a:pt x="373" y="5"/>
                      </a:lnTo>
                      <a:lnTo>
                        <a:pt x="326" y="0"/>
                      </a:lnTo>
                      <a:lnTo>
                        <a:pt x="300" y="13"/>
                      </a:lnTo>
                      <a:lnTo>
                        <a:pt x="280" y="53"/>
                      </a:lnTo>
                      <a:lnTo>
                        <a:pt x="266" y="79"/>
                      </a:lnTo>
                      <a:lnTo>
                        <a:pt x="275" y="119"/>
                      </a:lnTo>
                      <a:lnTo>
                        <a:pt x="288" y="159"/>
                      </a:lnTo>
                      <a:lnTo>
                        <a:pt x="322" y="198"/>
                      </a:lnTo>
                      <a:lnTo>
                        <a:pt x="353" y="220"/>
                      </a:lnTo>
                      <a:lnTo>
                        <a:pt x="356" y="266"/>
                      </a:lnTo>
                      <a:lnTo>
                        <a:pt x="348" y="353"/>
                      </a:lnTo>
                      <a:lnTo>
                        <a:pt x="339" y="419"/>
                      </a:lnTo>
                      <a:lnTo>
                        <a:pt x="314" y="484"/>
                      </a:lnTo>
                      <a:lnTo>
                        <a:pt x="302" y="490"/>
                      </a:lnTo>
                      <a:lnTo>
                        <a:pt x="232" y="484"/>
                      </a:lnTo>
                      <a:lnTo>
                        <a:pt x="167" y="467"/>
                      </a:lnTo>
                      <a:lnTo>
                        <a:pt x="127" y="439"/>
                      </a:lnTo>
                      <a:lnTo>
                        <a:pt x="85" y="419"/>
                      </a:lnTo>
                      <a:lnTo>
                        <a:pt x="40" y="40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9395" name="Freeform 147"/>
                <p:cNvSpPr>
                  <a:spLocks/>
                </p:cNvSpPr>
                <p:nvPr/>
              </p:nvSpPr>
              <p:spPr bwMode="auto">
                <a:xfrm>
                  <a:off x="1354" y="2043"/>
                  <a:ext cx="97" cy="357"/>
                </a:xfrm>
                <a:custGeom>
                  <a:avLst/>
                  <a:gdLst/>
                  <a:ahLst/>
                  <a:cxnLst>
                    <a:cxn ang="0">
                      <a:pos x="20" y="126"/>
                    </a:cxn>
                    <a:cxn ang="0">
                      <a:pos x="12" y="77"/>
                    </a:cxn>
                    <a:cxn ang="0">
                      <a:pos x="20" y="31"/>
                    </a:cxn>
                    <a:cxn ang="0">
                      <a:pos x="54" y="0"/>
                    </a:cxn>
                    <a:cxn ang="0">
                      <a:pos x="93" y="11"/>
                    </a:cxn>
                    <a:cxn ang="0">
                      <a:pos x="129" y="51"/>
                    </a:cxn>
                    <a:cxn ang="0">
                      <a:pos x="140" y="117"/>
                    </a:cxn>
                    <a:cxn ang="0">
                      <a:pos x="149" y="223"/>
                    </a:cxn>
                    <a:cxn ang="0">
                      <a:pos x="147" y="318"/>
                    </a:cxn>
                    <a:cxn ang="0">
                      <a:pos x="135" y="410"/>
                    </a:cxn>
                    <a:cxn ang="0">
                      <a:pos x="122" y="509"/>
                    </a:cxn>
                    <a:cxn ang="0">
                      <a:pos x="101" y="587"/>
                    </a:cxn>
                    <a:cxn ang="0">
                      <a:pos x="93" y="633"/>
                    </a:cxn>
                    <a:cxn ang="0">
                      <a:pos x="89" y="714"/>
                    </a:cxn>
                    <a:cxn ang="0">
                      <a:pos x="100" y="767"/>
                    </a:cxn>
                    <a:cxn ang="0">
                      <a:pos x="120" y="805"/>
                    </a:cxn>
                    <a:cxn ang="0">
                      <a:pos x="147" y="824"/>
                    </a:cxn>
                    <a:cxn ang="0">
                      <a:pos x="201" y="851"/>
                    </a:cxn>
                    <a:cxn ang="0">
                      <a:pos x="276" y="866"/>
                    </a:cxn>
                    <a:cxn ang="0">
                      <a:pos x="312" y="873"/>
                    </a:cxn>
                    <a:cxn ang="0">
                      <a:pos x="329" y="890"/>
                    </a:cxn>
                    <a:cxn ang="0">
                      <a:pos x="323" y="903"/>
                    </a:cxn>
                    <a:cxn ang="0">
                      <a:pos x="302" y="917"/>
                    </a:cxn>
                    <a:cxn ang="0">
                      <a:pos x="255" y="943"/>
                    </a:cxn>
                    <a:cxn ang="0">
                      <a:pos x="207" y="945"/>
                    </a:cxn>
                    <a:cxn ang="0">
                      <a:pos x="182" y="937"/>
                    </a:cxn>
                    <a:cxn ang="0">
                      <a:pos x="160" y="910"/>
                    </a:cxn>
                    <a:cxn ang="0">
                      <a:pos x="120" y="883"/>
                    </a:cxn>
                    <a:cxn ang="0">
                      <a:pos x="54" y="859"/>
                    </a:cxn>
                    <a:cxn ang="0">
                      <a:pos x="31" y="857"/>
                    </a:cxn>
                    <a:cxn ang="0">
                      <a:pos x="7" y="851"/>
                    </a:cxn>
                    <a:cxn ang="0">
                      <a:pos x="0" y="831"/>
                    </a:cxn>
                    <a:cxn ang="0">
                      <a:pos x="0" y="800"/>
                    </a:cxn>
                    <a:cxn ang="0">
                      <a:pos x="14" y="771"/>
                    </a:cxn>
                    <a:cxn ang="0">
                      <a:pos x="34" y="740"/>
                    </a:cxn>
                    <a:cxn ang="0">
                      <a:pos x="41" y="661"/>
                    </a:cxn>
                    <a:cxn ang="0">
                      <a:pos x="39" y="568"/>
                    </a:cxn>
                    <a:cxn ang="0">
                      <a:pos x="45" y="501"/>
                    </a:cxn>
                    <a:cxn ang="0">
                      <a:pos x="54" y="436"/>
                    </a:cxn>
                    <a:cxn ang="0">
                      <a:pos x="53" y="377"/>
                    </a:cxn>
                    <a:cxn ang="0">
                      <a:pos x="41" y="295"/>
                    </a:cxn>
                    <a:cxn ang="0">
                      <a:pos x="31" y="232"/>
                    </a:cxn>
                    <a:cxn ang="0">
                      <a:pos x="34" y="166"/>
                    </a:cxn>
                    <a:cxn ang="0">
                      <a:pos x="20" y="126"/>
                    </a:cxn>
                  </a:cxnLst>
                  <a:rect l="0" t="0" r="r" b="b"/>
                  <a:pathLst>
                    <a:path w="329" h="945">
                      <a:moveTo>
                        <a:pt x="20" y="126"/>
                      </a:moveTo>
                      <a:lnTo>
                        <a:pt x="12" y="77"/>
                      </a:lnTo>
                      <a:lnTo>
                        <a:pt x="20" y="31"/>
                      </a:lnTo>
                      <a:lnTo>
                        <a:pt x="54" y="0"/>
                      </a:lnTo>
                      <a:lnTo>
                        <a:pt x="93" y="11"/>
                      </a:lnTo>
                      <a:lnTo>
                        <a:pt x="129" y="51"/>
                      </a:lnTo>
                      <a:lnTo>
                        <a:pt x="140" y="117"/>
                      </a:lnTo>
                      <a:lnTo>
                        <a:pt x="149" y="223"/>
                      </a:lnTo>
                      <a:lnTo>
                        <a:pt x="147" y="318"/>
                      </a:lnTo>
                      <a:lnTo>
                        <a:pt x="135" y="410"/>
                      </a:lnTo>
                      <a:lnTo>
                        <a:pt x="122" y="509"/>
                      </a:lnTo>
                      <a:lnTo>
                        <a:pt x="101" y="587"/>
                      </a:lnTo>
                      <a:lnTo>
                        <a:pt x="93" y="633"/>
                      </a:lnTo>
                      <a:lnTo>
                        <a:pt x="89" y="714"/>
                      </a:lnTo>
                      <a:lnTo>
                        <a:pt x="100" y="767"/>
                      </a:lnTo>
                      <a:lnTo>
                        <a:pt x="120" y="805"/>
                      </a:lnTo>
                      <a:lnTo>
                        <a:pt x="147" y="824"/>
                      </a:lnTo>
                      <a:lnTo>
                        <a:pt x="201" y="851"/>
                      </a:lnTo>
                      <a:lnTo>
                        <a:pt x="276" y="866"/>
                      </a:lnTo>
                      <a:lnTo>
                        <a:pt x="312" y="873"/>
                      </a:lnTo>
                      <a:lnTo>
                        <a:pt x="329" y="890"/>
                      </a:lnTo>
                      <a:lnTo>
                        <a:pt x="323" y="903"/>
                      </a:lnTo>
                      <a:lnTo>
                        <a:pt x="302" y="917"/>
                      </a:lnTo>
                      <a:lnTo>
                        <a:pt x="255" y="943"/>
                      </a:lnTo>
                      <a:lnTo>
                        <a:pt x="207" y="945"/>
                      </a:lnTo>
                      <a:lnTo>
                        <a:pt x="182" y="937"/>
                      </a:lnTo>
                      <a:lnTo>
                        <a:pt x="160" y="910"/>
                      </a:lnTo>
                      <a:lnTo>
                        <a:pt x="120" y="883"/>
                      </a:lnTo>
                      <a:lnTo>
                        <a:pt x="54" y="859"/>
                      </a:lnTo>
                      <a:lnTo>
                        <a:pt x="31" y="857"/>
                      </a:lnTo>
                      <a:lnTo>
                        <a:pt x="7" y="851"/>
                      </a:lnTo>
                      <a:lnTo>
                        <a:pt x="0" y="831"/>
                      </a:lnTo>
                      <a:lnTo>
                        <a:pt x="0" y="800"/>
                      </a:lnTo>
                      <a:lnTo>
                        <a:pt x="14" y="771"/>
                      </a:lnTo>
                      <a:lnTo>
                        <a:pt x="34" y="740"/>
                      </a:lnTo>
                      <a:lnTo>
                        <a:pt x="41" y="661"/>
                      </a:lnTo>
                      <a:lnTo>
                        <a:pt x="39" y="568"/>
                      </a:lnTo>
                      <a:lnTo>
                        <a:pt x="45" y="501"/>
                      </a:lnTo>
                      <a:lnTo>
                        <a:pt x="54" y="436"/>
                      </a:lnTo>
                      <a:lnTo>
                        <a:pt x="53" y="377"/>
                      </a:lnTo>
                      <a:lnTo>
                        <a:pt x="41" y="295"/>
                      </a:lnTo>
                      <a:lnTo>
                        <a:pt x="31" y="232"/>
                      </a:lnTo>
                      <a:lnTo>
                        <a:pt x="34" y="166"/>
                      </a:lnTo>
                      <a:lnTo>
                        <a:pt x="20" y="12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9396" name="Freeform 148"/>
                <p:cNvSpPr>
                  <a:spLocks/>
                </p:cNvSpPr>
                <p:nvPr/>
              </p:nvSpPr>
              <p:spPr bwMode="auto">
                <a:xfrm>
                  <a:off x="1388" y="2047"/>
                  <a:ext cx="109" cy="314"/>
                </a:xfrm>
                <a:custGeom>
                  <a:avLst/>
                  <a:gdLst/>
                  <a:ahLst/>
                  <a:cxnLst>
                    <a:cxn ang="0">
                      <a:pos x="81" y="0"/>
                    </a:cxn>
                    <a:cxn ang="0">
                      <a:pos x="135" y="55"/>
                    </a:cxn>
                    <a:cxn ang="0">
                      <a:pos x="166" y="112"/>
                    </a:cxn>
                    <a:cxn ang="0">
                      <a:pos x="192" y="178"/>
                    </a:cxn>
                    <a:cxn ang="0">
                      <a:pos x="214" y="258"/>
                    </a:cxn>
                    <a:cxn ang="0">
                      <a:pos x="222" y="340"/>
                    </a:cxn>
                    <a:cxn ang="0">
                      <a:pos x="215" y="418"/>
                    </a:cxn>
                    <a:cxn ang="0">
                      <a:pos x="206" y="497"/>
                    </a:cxn>
                    <a:cxn ang="0">
                      <a:pos x="195" y="576"/>
                    </a:cxn>
                    <a:cxn ang="0">
                      <a:pos x="175" y="652"/>
                    </a:cxn>
                    <a:cxn ang="0">
                      <a:pos x="172" y="698"/>
                    </a:cxn>
                    <a:cxn ang="0">
                      <a:pos x="180" y="721"/>
                    </a:cxn>
                    <a:cxn ang="0">
                      <a:pos x="220" y="730"/>
                    </a:cxn>
                    <a:cxn ang="0">
                      <a:pos x="281" y="738"/>
                    </a:cxn>
                    <a:cxn ang="0">
                      <a:pos x="349" y="757"/>
                    </a:cxn>
                    <a:cxn ang="0">
                      <a:pos x="361" y="775"/>
                    </a:cxn>
                    <a:cxn ang="0">
                      <a:pos x="374" y="815"/>
                    </a:cxn>
                    <a:cxn ang="0">
                      <a:pos x="368" y="827"/>
                    </a:cxn>
                    <a:cxn ang="0">
                      <a:pos x="341" y="830"/>
                    </a:cxn>
                    <a:cxn ang="0">
                      <a:pos x="282" y="816"/>
                    </a:cxn>
                    <a:cxn ang="0">
                      <a:pos x="226" y="790"/>
                    </a:cxn>
                    <a:cxn ang="0">
                      <a:pos x="169" y="784"/>
                    </a:cxn>
                    <a:cxn ang="0">
                      <a:pos x="135" y="781"/>
                    </a:cxn>
                    <a:cxn ang="0">
                      <a:pos x="99" y="767"/>
                    </a:cxn>
                    <a:cxn ang="0">
                      <a:pos x="93" y="744"/>
                    </a:cxn>
                    <a:cxn ang="0">
                      <a:pos x="99" y="715"/>
                    </a:cxn>
                    <a:cxn ang="0">
                      <a:pos x="121" y="675"/>
                    </a:cxn>
                    <a:cxn ang="0">
                      <a:pos x="141" y="629"/>
                    </a:cxn>
                    <a:cxn ang="0">
                      <a:pos x="153" y="526"/>
                    </a:cxn>
                    <a:cxn ang="0">
                      <a:pos x="153" y="452"/>
                    </a:cxn>
                    <a:cxn ang="0">
                      <a:pos x="153" y="398"/>
                    </a:cxn>
                    <a:cxn ang="0">
                      <a:pos x="149" y="340"/>
                    </a:cxn>
                    <a:cxn ang="0">
                      <a:pos x="135" y="292"/>
                    </a:cxn>
                    <a:cxn ang="0">
                      <a:pos x="119" y="234"/>
                    </a:cxn>
                    <a:cxn ang="0">
                      <a:pos x="81" y="178"/>
                    </a:cxn>
                    <a:cxn ang="0">
                      <a:pos x="52" y="135"/>
                    </a:cxn>
                    <a:cxn ang="0">
                      <a:pos x="14" y="80"/>
                    </a:cxn>
                    <a:cxn ang="0">
                      <a:pos x="0" y="43"/>
                    </a:cxn>
                    <a:cxn ang="0">
                      <a:pos x="14" y="7"/>
                    </a:cxn>
                    <a:cxn ang="0">
                      <a:pos x="40" y="0"/>
                    </a:cxn>
                    <a:cxn ang="0">
                      <a:pos x="81" y="0"/>
                    </a:cxn>
                  </a:cxnLst>
                  <a:rect l="0" t="0" r="r" b="b"/>
                  <a:pathLst>
                    <a:path w="374" h="830">
                      <a:moveTo>
                        <a:pt x="81" y="0"/>
                      </a:moveTo>
                      <a:lnTo>
                        <a:pt x="135" y="55"/>
                      </a:lnTo>
                      <a:lnTo>
                        <a:pt x="166" y="112"/>
                      </a:lnTo>
                      <a:lnTo>
                        <a:pt x="192" y="178"/>
                      </a:lnTo>
                      <a:lnTo>
                        <a:pt x="214" y="258"/>
                      </a:lnTo>
                      <a:lnTo>
                        <a:pt x="222" y="340"/>
                      </a:lnTo>
                      <a:lnTo>
                        <a:pt x="215" y="418"/>
                      </a:lnTo>
                      <a:lnTo>
                        <a:pt x="206" y="497"/>
                      </a:lnTo>
                      <a:lnTo>
                        <a:pt x="195" y="576"/>
                      </a:lnTo>
                      <a:lnTo>
                        <a:pt x="175" y="652"/>
                      </a:lnTo>
                      <a:lnTo>
                        <a:pt x="172" y="698"/>
                      </a:lnTo>
                      <a:lnTo>
                        <a:pt x="180" y="721"/>
                      </a:lnTo>
                      <a:lnTo>
                        <a:pt x="220" y="730"/>
                      </a:lnTo>
                      <a:lnTo>
                        <a:pt x="281" y="738"/>
                      </a:lnTo>
                      <a:lnTo>
                        <a:pt x="349" y="757"/>
                      </a:lnTo>
                      <a:lnTo>
                        <a:pt x="361" y="775"/>
                      </a:lnTo>
                      <a:lnTo>
                        <a:pt x="374" y="815"/>
                      </a:lnTo>
                      <a:lnTo>
                        <a:pt x="368" y="827"/>
                      </a:lnTo>
                      <a:lnTo>
                        <a:pt x="341" y="830"/>
                      </a:lnTo>
                      <a:lnTo>
                        <a:pt x="282" y="816"/>
                      </a:lnTo>
                      <a:lnTo>
                        <a:pt x="226" y="790"/>
                      </a:lnTo>
                      <a:lnTo>
                        <a:pt x="169" y="784"/>
                      </a:lnTo>
                      <a:lnTo>
                        <a:pt x="135" y="781"/>
                      </a:lnTo>
                      <a:lnTo>
                        <a:pt x="99" y="767"/>
                      </a:lnTo>
                      <a:lnTo>
                        <a:pt x="93" y="744"/>
                      </a:lnTo>
                      <a:lnTo>
                        <a:pt x="99" y="715"/>
                      </a:lnTo>
                      <a:lnTo>
                        <a:pt x="121" y="675"/>
                      </a:lnTo>
                      <a:lnTo>
                        <a:pt x="141" y="629"/>
                      </a:lnTo>
                      <a:lnTo>
                        <a:pt x="153" y="526"/>
                      </a:lnTo>
                      <a:lnTo>
                        <a:pt x="153" y="452"/>
                      </a:lnTo>
                      <a:lnTo>
                        <a:pt x="153" y="398"/>
                      </a:lnTo>
                      <a:lnTo>
                        <a:pt x="149" y="340"/>
                      </a:lnTo>
                      <a:lnTo>
                        <a:pt x="135" y="292"/>
                      </a:lnTo>
                      <a:lnTo>
                        <a:pt x="119" y="234"/>
                      </a:lnTo>
                      <a:lnTo>
                        <a:pt x="81" y="178"/>
                      </a:lnTo>
                      <a:lnTo>
                        <a:pt x="52" y="135"/>
                      </a:lnTo>
                      <a:lnTo>
                        <a:pt x="14" y="80"/>
                      </a:lnTo>
                      <a:lnTo>
                        <a:pt x="0" y="43"/>
                      </a:lnTo>
                      <a:lnTo>
                        <a:pt x="14" y="7"/>
                      </a:lnTo>
                      <a:lnTo>
                        <a:pt x="40" y="0"/>
                      </a:lnTo>
                      <a:lnTo>
                        <a:pt x="81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29" name="Group 149"/>
                <p:cNvGrpSpPr>
                  <a:grpSpLocks/>
                </p:cNvGrpSpPr>
                <p:nvPr/>
              </p:nvGrpSpPr>
              <p:grpSpPr bwMode="auto">
                <a:xfrm rot="-900000">
                  <a:off x="1248" y="1704"/>
                  <a:ext cx="140" cy="168"/>
                  <a:chOff x="1248" y="1669"/>
                  <a:chExt cx="140" cy="168"/>
                </a:xfrm>
              </p:grpSpPr>
              <p:sp>
                <p:nvSpPr>
                  <p:cNvPr id="309398" name="Freeform 150"/>
                  <p:cNvSpPr>
                    <a:spLocks/>
                  </p:cNvSpPr>
                  <p:nvPr/>
                </p:nvSpPr>
                <p:spPr bwMode="auto">
                  <a:xfrm>
                    <a:off x="1263" y="1690"/>
                    <a:ext cx="125" cy="147"/>
                  </a:xfrm>
                  <a:custGeom>
                    <a:avLst/>
                    <a:gdLst/>
                    <a:ahLst/>
                    <a:cxnLst>
                      <a:cxn ang="0">
                        <a:pos x="289" y="197"/>
                      </a:cxn>
                      <a:cxn ang="0">
                        <a:pos x="270" y="150"/>
                      </a:cxn>
                      <a:cxn ang="0">
                        <a:pos x="250" y="103"/>
                      </a:cxn>
                      <a:cxn ang="0">
                        <a:pos x="223" y="54"/>
                      </a:cxn>
                      <a:cxn ang="0">
                        <a:pos x="196" y="23"/>
                      </a:cxn>
                      <a:cxn ang="0">
                        <a:pos x="169" y="6"/>
                      </a:cxn>
                      <a:cxn ang="0">
                        <a:pos x="134" y="0"/>
                      </a:cxn>
                      <a:cxn ang="0">
                        <a:pos x="95" y="0"/>
                      </a:cxn>
                      <a:cxn ang="0">
                        <a:pos x="62" y="9"/>
                      </a:cxn>
                      <a:cxn ang="0">
                        <a:pos x="33" y="36"/>
                      </a:cxn>
                      <a:cxn ang="0">
                        <a:pos x="13" y="74"/>
                      </a:cxn>
                      <a:cxn ang="0">
                        <a:pos x="0" y="115"/>
                      </a:cxn>
                      <a:cxn ang="0">
                        <a:pos x="0" y="161"/>
                      </a:cxn>
                      <a:cxn ang="0">
                        <a:pos x="13" y="223"/>
                      </a:cxn>
                      <a:cxn ang="0">
                        <a:pos x="39" y="281"/>
                      </a:cxn>
                      <a:cxn ang="0">
                        <a:pos x="67" y="321"/>
                      </a:cxn>
                      <a:cxn ang="0">
                        <a:pos x="103" y="355"/>
                      </a:cxn>
                      <a:cxn ang="0">
                        <a:pos x="149" y="385"/>
                      </a:cxn>
                      <a:cxn ang="0">
                        <a:pos x="194" y="391"/>
                      </a:cxn>
                      <a:cxn ang="0">
                        <a:pos x="228" y="391"/>
                      </a:cxn>
                      <a:cxn ang="0">
                        <a:pos x="255" y="382"/>
                      </a:cxn>
                      <a:cxn ang="0">
                        <a:pos x="270" y="362"/>
                      </a:cxn>
                      <a:cxn ang="0">
                        <a:pos x="290" y="335"/>
                      </a:cxn>
                      <a:cxn ang="0">
                        <a:pos x="297" y="288"/>
                      </a:cxn>
                      <a:cxn ang="0">
                        <a:pos x="301" y="250"/>
                      </a:cxn>
                      <a:cxn ang="0">
                        <a:pos x="349" y="275"/>
                      </a:cxn>
                      <a:cxn ang="0">
                        <a:pos x="408" y="288"/>
                      </a:cxn>
                      <a:cxn ang="0">
                        <a:pos x="425" y="268"/>
                      </a:cxn>
                      <a:cxn ang="0">
                        <a:pos x="422" y="242"/>
                      </a:cxn>
                      <a:cxn ang="0">
                        <a:pos x="371" y="223"/>
                      </a:cxn>
                      <a:cxn ang="0">
                        <a:pos x="317" y="214"/>
                      </a:cxn>
                      <a:cxn ang="0">
                        <a:pos x="289" y="197"/>
                      </a:cxn>
                    </a:cxnLst>
                    <a:rect l="0" t="0" r="r" b="b"/>
                    <a:pathLst>
                      <a:path w="425" h="391">
                        <a:moveTo>
                          <a:pt x="289" y="197"/>
                        </a:moveTo>
                        <a:lnTo>
                          <a:pt x="270" y="150"/>
                        </a:lnTo>
                        <a:lnTo>
                          <a:pt x="250" y="103"/>
                        </a:lnTo>
                        <a:lnTo>
                          <a:pt x="223" y="54"/>
                        </a:lnTo>
                        <a:lnTo>
                          <a:pt x="196" y="23"/>
                        </a:lnTo>
                        <a:lnTo>
                          <a:pt x="169" y="6"/>
                        </a:lnTo>
                        <a:lnTo>
                          <a:pt x="134" y="0"/>
                        </a:lnTo>
                        <a:lnTo>
                          <a:pt x="95" y="0"/>
                        </a:lnTo>
                        <a:lnTo>
                          <a:pt x="62" y="9"/>
                        </a:lnTo>
                        <a:lnTo>
                          <a:pt x="33" y="36"/>
                        </a:lnTo>
                        <a:lnTo>
                          <a:pt x="13" y="74"/>
                        </a:lnTo>
                        <a:lnTo>
                          <a:pt x="0" y="115"/>
                        </a:lnTo>
                        <a:lnTo>
                          <a:pt x="0" y="161"/>
                        </a:lnTo>
                        <a:lnTo>
                          <a:pt x="13" y="223"/>
                        </a:lnTo>
                        <a:lnTo>
                          <a:pt x="39" y="281"/>
                        </a:lnTo>
                        <a:lnTo>
                          <a:pt x="67" y="321"/>
                        </a:lnTo>
                        <a:lnTo>
                          <a:pt x="103" y="355"/>
                        </a:lnTo>
                        <a:lnTo>
                          <a:pt x="149" y="385"/>
                        </a:lnTo>
                        <a:lnTo>
                          <a:pt x="194" y="391"/>
                        </a:lnTo>
                        <a:lnTo>
                          <a:pt x="228" y="391"/>
                        </a:lnTo>
                        <a:lnTo>
                          <a:pt x="255" y="382"/>
                        </a:lnTo>
                        <a:lnTo>
                          <a:pt x="270" y="362"/>
                        </a:lnTo>
                        <a:lnTo>
                          <a:pt x="290" y="335"/>
                        </a:lnTo>
                        <a:lnTo>
                          <a:pt x="297" y="288"/>
                        </a:lnTo>
                        <a:lnTo>
                          <a:pt x="301" y="250"/>
                        </a:lnTo>
                        <a:lnTo>
                          <a:pt x="349" y="275"/>
                        </a:lnTo>
                        <a:lnTo>
                          <a:pt x="408" y="288"/>
                        </a:lnTo>
                        <a:lnTo>
                          <a:pt x="425" y="268"/>
                        </a:lnTo>
                        <a:lnTo>
                          <a:pt x="422" y="242"/>
                        </a:lnTo>
                        <a:lnTo>
                          <a:pt x="371" y="223"/>
                        </a:lnTo>
                        <a:lnTo>
                          <a:pt x="317" y="214"/>
                        </a:lnTo>
                        <a:lnTo>
                          <a:pt x="289" y="197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309399" name="Line 15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53" y="1674"/>
                    <a:ext cx="84" cy="108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309400" name="Line 15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48" y="1669"/>
                    <a:ext cx="62" cy="115"/>
                  </a:xfrm>
                  <a:prstGeom prst="line">
                    <a:avLst/>
                  </a:prstGeom>
                  <a:noFill/>
                  <a:ln w="571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</p:grpSp>
        </p:grpSp>
        <p:grpSp>
          <p:nvGrpSpPr>
            <p:cNvPr id="30" name="Group 153"/>
            <p:cNvGrpSpPr>
              <a:grpSpLocks/>
            </p:cNvGrpSpPr>
            <p:nvPr/>
          </p:nvGrpSpPr>
          <p:grpSpPr bwMode="auto">
            <a:xfrm>
              <a:off x="1612" y="2705"/>
              <a:ext cx="150" cy="449"/>
              <a:chOff x="2340" y="2062"/>
              <a:chExt cx="252" cy="722"/>
            </a:xfrm>
          </p:grpSpPr>
          <p:sp>
            <p:nvSpPr>
              <p:cNvPr id="309402" name="Freeform 154"/>
              <p:cNvSpPr>
                <a:spLocks/>
              </p:cNvSpPr>
              <p:nvPr/>
            </p:nvSpPr>
            <p:spPr bwMode="auto">
              <a:xfrm>
                <a:off x="2385" y="2181"/>
                <a:ext cx="127" cy="126"/>
              </a:xfrm>
              <a:custGeom>
                <a:avLst/>
                <a:gdLst/>
                <a:ahLst/>
                <a:cxnLst>
                  <a:cxn ang="0">
                    <a:pos x="330" y="145"/>
                  </a:cxn>
                  <a:cxn ang="0">
                    <a:pos x="268" y="51"/>
                  </a:cxn>
                  <a:cxn ang="0">
                    <a:pos x="205" y="0"/>
                  </a:cxn>
                  <a:cxn ang="0">
                    <a:pos x="131" y="0"/>
                  </a:cxn>
                  <a:cxn ang="0">
                    <a:pos x="49" y="32"/>
                  </a:cxn>
                  <a:cxn ang="0">
                    <a:pos x="12" y="88"/>
                  </a:cxn>
                  <a:cxn ang="0">
                    <a:pos x="0" y="164"/>
                  </a:cxn>
                  <a:cxn ang="0">
                    <a:pos x="12" y="264"/>
                  </a:cxn>
                  <a:cxn ang="0">
                    <a:pos x="62" y="377"/>
                  </a:cxn>
                  <a:cxn ang="0">
                    <a:pos x="149" y="453"/>
                  </a:cxn>
                  <a:cxn ang="0">
                    <a:pos x="217" y="490"/>
                  </a:cxn>
                  <a:cxn ang="0">
                    <a:pos x="287" y="502"/>
                  </a:cxn>
                  <a:cxn ang="0">
                    <a:pos x="342" y="484"/>
                  </a:cxn>
                  <a:cxn ang="0">
                    <a:pos x="373" y="453"/>
                  </a:cxn>
                  <a:cxn ang="0">
                    <a:pos x="393" y="377"/>
                  </a:cxn>
                  <a:cxn ang="0">
                    <a:pos x="387" y="289"/>
                  </a:cxn>
                  <a:cxn ang="0">
                    <a:pos x="367" y="215"/>
                  </a:cxn>
                  <a:cxn ang="0">
                    <a:pos x="492" y="145"/>
                  </a:cxn>
                  <a:cxn ang="0">
                    <a:pos x="506" y="114"/>
                  </a:cxn>
                  <a:cxn ang="0">
                    <a:pos x="492" y="101"/>
                  </a:cxn>
                  <a:cxn ang="0">
                    <a:pos x="355" y="183"/>
                  </a:cxn>
                  <a:cxn ang="0">
                    <a:pos x="330" y="145"/>
                  </a:cxn>
                </a:cxnLst>
                <a:rect l="0" t="0" r="r" b="b"/>
                <a:pathLst>
                  <a:path w="506" h="502">
                    <a:moveTo>
                      <a:pt x="330" y="145"/>
                    </a:moveTo>
                    <a:lnTo>
                      <a:pt x="268" y="51"/>
                    </a:lnTo>
                    <a:lnTo>
                      <a:pt x="205" y="0"/>
                    </a:lnTo>
                    <a:lnTo>
                      <a:pt x="131" y="0"/>
                    </a:lnTo>
                    <a:lnTo>
                      <a:pt x="49" y="32"/>
                    </a:lnTo>
                    <a:lnTo>
                      <a:pt x="12" y="88"/>
                    </a:lnTo>
                    <a:lnTo>
                      <a:pt x="0" y="164"/>
                    </a:lnTo>
                    <a:lnTo>
                      <a:pt x="12" y="264"/>
                    </a:lnTo>
                    <a:lnTo>
                      <a:pt x="62" y="377"/>
                    </a:lnTo>
                    <a:lnTo>
                      <a:pt x="149" y="453"/>
                    </a:lnTo>
                    <a:lnTo>
                      <a:pt x="217" y="490"/>
                    </a:lnTo>
                    <a:lnTo>
                      <a:pt x="287" y="502"/>
                    </a:lnTo>
                    <a:lnTo>
                      <a:pt x="342" y="484"/>
                    </a:lnTo>
                    <a:lnTo>
                      <a:pt x="373" y="453"/>
                    </a:lnTo>
                    <a:lnTo>
                      <a:pt x="393" y="377"/>
                    </a:lnTo>
                    <a:lnTo>
                      <a:pt x="387" y="289"/>
                    </a:lnTo>
                    <a:lnTo>
                      <a:pt x="367" y="215"/>
                    </a:lnTo>
                    <a:lnTo>
                      <a:pt x="492" y="145"/>
                    </a:lnTo>
                    <a:lnTo>
                      <a:pt x="506" y="114"/>
                    </a:lnTo>
                    <a:lnTo>
                      <a:pt x="492" y="101"/>
                    </a:lnTo>
                    <a:lnTo>
                      <a:pt x="355" y="183"/>
                    </a:lnTo>
                    <a:lnTo>
                      <a:pt x="330" y="14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03" name="Freeform 155"/>
              <p:cNvSpPr>
                <a:spLocks/>
              </p:cNvSpPr>
              <p:nvPr/>
            </p:nvSpPr>
            <p:spPr bwMode="auto">
              <a:xfrm>
                <a:off x="2476" y="2062"/>
                <a:ext cx="113" cy="281"/>
              </a:xfrm>
              <a:custGeom>
                <a:avLst/>
                <a:gdLst/>
                <a:ahLst/>
                <a:cxnLst>
                  <a:cxn ang="0">
                    <a:pos x="125" y="947"/>
                  </a:cxn>
                  <a:cxn ang="0">
                    <a:pos x="43" y="1009"/>
                  </a:cxn>
                  <a:cxn ang="0">
                    <a:pos x="19" y="1029"/>
                  </a:cxn>
                  <a:cxn ang="0">
                    <a:pos x="0" y="1073"/>
                  </a:cxn>
                  <a:cxn ang="0">
                    <a:pos x="25" y="1116"/>
                  </a:cxn>
                  <a:cxn ang="0">
                    <a:pos x="50" y="1122"/>
                  </a:cxn>
                  <a:cxn ang="0">
                    <a:pos x="125" y="1098"/>
                  </a:cxn>
                  <a:cxn ang="0">
                    <a:pos x="238" y="1009"/>
                  </a:cxn>
                  <a:cxn ang="0">
                    <a:pos x="338" y="904"/>
                  </a:cxn>
                  <a:cxn ang="0">
                    <a:pos x="444" y="784"/>
                  </a:cxn>
                  <a:cxn ang="0">
                    <a:pos x="450" y="734"/>
                  </a:cxn>
                  <a:cxn ang="0">
                    <a:pos x="450" y="597"/>
                  </a:cxn>
                  <a:cxn ang="0">
                    <a:pos x="419" y="383"/>
                  </a:cxn>
                  <a:cxn ang="0">
                    <a:pos x="438" y="258"/>
                  </a:cxn>
                  <a:cxn ang="0">
                    <a:pos x="450" y="207"/>
                  </a:cxn>
                  <a:cxn ang="0">
                    <a:pos x="432" y="182"/>
                  </a:cxn>
                  <a:cxn ang="0">
                    <a:pos x="387" y="158"/>
                  </a:cxn>
                  <a:cxn ang="0">
                    <a:pos x="356" y="139"/>
                  </a:cxn>
                  <a:cxn ang="0">
                    <a:pos x="375" y="26"/>
                  </a:cxn>
                  <a:cxn ang="0">
                    <a:pos x="363" y="0"/>
                  </a:cxn>
                  <a:cxn ang="0">
                    <a:pos x="338" y="7"/>
                  </a:cxn>
                  <a:cxn ang="0">
                    <a:pos x="325" y="151"/>
                  </a:cxn>
                  <a:cxn ang="0">
                    <a:pos x="313" y="189"/>
                  </a:cxn>
                  <a:cxn ang="0">
                    <a:pos x="307" y="213"/>
                  </a:cxn>
                  <a:cxn ang="0">
                    <a:pos x="256" y="195"/>
                  </a:cxn>
                  <a:cxn ang="0">
                    <a:pos x="219" y="195"/>
                  </a:cxn>
                  <a:cxn ang="0">
                    <a:pos x="219" y="220"/>
                  </a:cxn>
                  <a:cxn ang="0">
                    <a:pos x="244" y="239"/>
                  </a:cxn>
                  <a:cxn ang="0">
                    <a:pos x="288" y="239"/>
                  </a:cxn>
                  <a:cxn ang="0">
                    <a:pos x="319" y="264"/>
                  </a:cxn>
                  <a:cxn ang="0">
                    <a:pos x="344" y="308"/>
                  </a:cxn>
                  <a:cxn ang="0">
                    <a:pos x="369" y="377"/>
                  </a:cxn>
                  <a:cxn ang="0">
                    <a:pos x="387" y="515"/>
                  </a:cxn>
                  <a:cxn ang="0">
                    <a:pos x="387" y="640"/>
                  </a:cxn>
                  <a:cxn ang="0">
                    <a:pos x="375" y="740"/>
                  </a:cxn>
                  <a:cxn ang="0">
                    <a:pos x="350" y="784"/>
                  </a:cxn>
                  <a:cxn ang="0">
                    <a:pos x="262" y="847"/>
                  </a:cxn>
                  <a:cxn ang="0">
                    <a:pos x="168" y="904"/>
                  </a:cxn>
                  <a:cxn ang="0">
                    <a:pos x="125" y="947"/>
                  </a:cxn>
                </a:cxnLst>
                <a:rect l="0" t="0" r="r" b="b"/>
                <a:pathLst>
                  <a:path w="450" h="1122">
                    <a:moveTo>
                      <a:pt x="125" y="947"/>
                    </a:moveTo>
                    <a:lnTo>
                      <a:pt x="43" y="1009"/>
                    </a:lnTo>
                    <a:lnTo>
                      <a:pt x="19" y="1029"/>
                    </a:lnTo>
                    <a:lnTo>
                      <a:pt x="0" y="1073"/>
                    </a:lnTo>
                    <a:lnTo>
                      <a:pt x="25" y="1116"/>
                    </a:lnTo>
                    <a:lnTo>
                      <a:pt x="50" y="1122"/>
                    </a:lnTo>
                    <a:lnTo>
                      <a:pt x="125" y="1098"/>
                    </a:lnTo>
                    <a:lnTo>
                      <a:pt x="238" y="1009"/>
                    </a:lnTo>
                    <a:lnTo>
                      <a:pt x="338" y="904"/>
                    </a:lnTo>
                    <a:lnTo>
                      <a:pt x="444" y="784"/>
                    </a:lnTo>
                    <a:lnTo>
                      <a:pt x="450" y="734"/>
                    </a:lnTo>
                    <a:lnTo>
                      <a:pt x="450" y="597"/>
                    </a:lnTo>
                    <a:lnTo>
                      <a:pt x="419" y="383"/>
                    </a:lnTo>
                    <a:lnTo>
                      <a:pt x="438" y="258"/>
                    </a:lnTo>
                    <a:lnTo>
                      <a:pt x="450" y="207"/>
                    </a:lnTo>
                    <a:lnTo>
                      <a:pt x="432" y="182"/>
                    </a:lnTo>
                    <a:lnTo>
                      <a:pt x="387" y="158"/>
                    </a:lnTo>
                    <a:lnTo>
                      <a:pt x="356" y="139"/>
                    </a:lnTo>
                    <a:lnTo>
                      <a:pt x="375" y="26"/>
                    </a:lnTo>
                    <a:lnTo>
                      <a:pt x="363" y="0"/>
                    </a:lnTo>
                    <a:lnTo>
                      <a:pt x="338" y="7"/>
                    </a:lnTo>
                    <a:lnTo>
                      <a:pt x="325" y="151"/>
                    </a:lnTo>
                    <a:lnTo>
                      <a:pt x="313" y="189"/>
                    </a:lnTo>
                    <a:lnTo>
                      <a:pt x="307" y="213"/>
                    </a:lnTo>
                    <a:lnTo>
                      <a:pt x="256" y="195"/>
                    </a:lnTo>
                    <a:lnTo>
                      <a:pt x="219" y="195"/>
                    </a:lnTo>
                    <a:lnTo>
                      <a:pt x="219" y="220"/>
                    </a:lnTo>
                    <a:lnTo>
                      <a:pt x="244" y="239"/>
                    </a:lnTo>
                    <a:lnTo>
                      <a:pt x="288" y="239"/>
                    </a:lnTo>
                    <a:lnTo>
                      <a:pt x="319" y="264"/>
                    </a:lnTo>
                    <a:lnTo>
                      <a:pt x="344" y="308"/>
                    </a:lnTo>
                    <a:lnTo>
                      <a:pt x="369" y="377"/>
                    </a:lnTo>
                    <a:lnTo>
                      <a:pt x="387" y="515"/>
                    </a:lnTo>
                    <a:lnTo>
                      <a:pt x="387" y="640"/>
                    </a:lnTo>
                    <a:lnTo>
                      <a:pt x="375" y="740"/>
                    </a:lnTo>
                    <a:lnTo>
                      <a:pt x="350" y="784"/>
                    </a:lnTo>
                    <a:lnTo>
                      <a:pt x="262" y="847"/>
                    </a:lnTo>
                    <a:lnTo>
                      <a:pt x="168" y="904"/>
                    </a:lnTo>
                    <a:lnTo>
                      <a:pt x="125" y="94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04" name="Freeform 156"/>
              <p:cNvSpPr>
                <a:spLocks/>
              </p:cNvSpPr>
              <p:nvPr/>
            </p:nvSpPr>
            <p:spPr bwMode="auto">
              <a:xfrm>
                <a:off x="2340" y="2321"/>
                <a:ext cx="102" cy="169"/>
              </a:xfrm>
              <a:custGeom>
                <a:avLst/>
                <a:gdLst/>
                <a:ahLst/>
                <a:cxnLst>
                  <a:cxn ang="0">
                    <a:pos x="407" y="18"/>
                  </a:cxn>
                  <a:cxn ang="0">
                    <a:pos x="362" y="0"/>
                  </a:cxn>
                  <a:cxn ang="0">
                    <a:pos x="268" y="6"/>
                  </a:cxn>
                  <a:cxn ang="0">
                    <a:pos x="187" y="69"/>
                  </a:cxn>
                  <a:cxn ang="0">
                    <a:pos x="68" y="200"/>
                  </a:cxn>
                  <a:cxn ang="0">
                    <a:pos x="6" y="307"/>
                  </a:cxn>
                  <a:cxn ang="0">
                    <a:pos x="0" y="344"/>
                  </a:cxn>
                  <a:cxn ang="0">
                    <a:pos x="31" y="414"/>
                  </a:cxn>
                  <a:cxn ang="0">
                    <a:pos x="99" y="445"/>
                  </a:cxn>
                  <a:cxn ang="0">
                    <a:pos x="187" y="482"/>
                  </a:cxn>
                  <a:cxn ang="0">
                    <a:pos x="256" y="501"/>
                  </a:cxn>
                  <a:cxn ang="0">
                    <a:pos x="287" y="533"/>
                  </a:cxn>
                  <a:cxn ang="0">
                    <a:pos x="268" y="576"/>
                  </a:cxn>
                  <a:cxn ang="0">
                    <a:pos x="219" y="627"/>
                  </a:cxn>
                  <a:cxn ang="0">
                    <a:pos x="156" y="633"/>
                  </a:cxn>
                  <a:cxn ang="0">
                    <a:pos x="113" y="613"/>
                  </a:cxn>
                  <a:cxn ang="0">
                    <a:pos x="87" y="633"/>
                  </a:cxn>
                  <a:cxn ang="0">
                    <a:pos x="93" y="658"/>
                  </a:cxn>
                  <a:cxn ang="0">
                    <a:pos x="143" y="677"/>
                  </a:cxn>
                  <a:cxn ang="0">
                    <a:pos x="219" y="677"/>
                  </a:cxn>
                  <a:cxn ang="0">
                    <a:pos x="287" y="658"/>
                  </a:cxn>
                  <a:cxn ang="0">
                    <a:pos x="325" y="633"/>
                  </a:cxn>
                  <a:cxn ang="0">
                    <a:pos x="350" y="589"/>
                  </a:cxn>
                  <a:cxn ang="0">
                    <a:pos x="362" y="539"/>
                  </a:cxn>
                  <a:cxn ang="0">
                    <a:pos x="331" y="494"/>
                  </a:cxn>
                  <a:cxn ang="0">
                    <a:pos x="256" y="463"/>
                  </a:cxn>
                  <a:cxn ang="0">
                    <a:pos x="168" y="439"/>
                  </a:cxn>
                  <a:cxn ang="0">
                    <a:pos x="93" y="395"/>
                  </a:cxn>
                  <a:cxn ang="0">
                    <a:pos x="74" y="357"/>
                  </a:cxn>
                  <a:cxn ang="0">
                    <a:pos x="87" y="288"/>
                  </a:cxn>
                  <a:cxn ang="0">
                    <a:pos x="143" y="200"/>
                  </a:cxn>
                  <a:cxn ang="0">
                    <a:pos x="213" y="150"/>
                  </a:cxn>
                  <a:cxn ang="0">
                    <a:pos x="319" y="112"/>
                  </a:cxn>
                  <a:cxn ang="0">
                    <a:pos x="407" y="94"/>
                  </a:cxn>
                  <a:cxn ang="0">
                    <a:pos x="407" y="43"/>
                  </a:cxn>
                  <a:cxn ang="0">
                    <a:pos x="407" y="18"/>
                  </a:cxn>
                </a:cxnLst>
                <a:rect l="0" t="0" r="r" b="b"/>
                <a:pathLst>
                  <a:path w="407" h="677">
                    <a:moveTo>
                      <a:pt x="407" y="18"/>
                    </a:moveTo>
                    <a:lnTo>
                      <a:pt x="362" y="0"/>
                    </a:lnTo>
                    <a:lnTo>
                      <a:pt x="268" y="6"/>
                    </a:lnTo>
                    <a:lnTo>
                      <a:pt x="187" y="69"/>
                    </a:lnTo>
                    <a:lnTo>
                      <a:pt x="68" y="200"/>
                    </a:lnTo>
                    <a:lnTo>
                      <a:pt x="6" y="307"/>
                    </a:lnTo>
                    <a:lnTo>
                      <a:pt x="0" y="344"/>
                    </a:lnTo>
                    <a:lnTo>
                      <a:pt x="31" y="414"/>
                    </a:lnTo>
                    <a:lnTo>
                      <a:pt x="99" y="445"/>
                    </a:lnTo>
                    <a:lnTo>
                      <a:pt x="187" y="482"/>
                    </a:lnTo>
                    <a:lnTo>
                      <a:pt x="256" y="501"/>
                    </a:lnTo>
                    <a:lnTo>
                      <a:pt x="287" y="533"/>
                    </a:lnTo>
                    <a:lnTo>
                      <a:pt x="268" y="576"/>
                    </a:lnTo>
                    <a:lnTo>
                      <a:pt x="219" y="627"/>
                    </a:lnTo>
                    <a:lnTo>
                      <a:pt x="156" y="633"/>
                    </a:lnTo>
                    <a:lnTo>
                      <a:pt x="113" y="613"/>
                    </a:lnTo>
                    <a:lnTo>
                      <a:pt x="87" y="633"/>
                    </a:lnTo>
                    <a:lnTo>
                      <a:pt x="93" y="658"/>
                    </a:lnTo>
                    <a:lnTo>
                      <a:pt x="143" y="677"/>
                    </a:lnTo>
                    <a:lnTo>
                      <a:pt x="219" y="677"/>
                    </a:lnTo>
                    <a:lnTo>
                      <a:pt x="287" y="658"/>
                    </a:lnTo>
                    <a:lnTo>
                      <a:pt x="325" y="633"/>
                    </a:lnTo>
                    <a:lnTo>
                      <a:pt x="350" y="589"/>
                    </a:lnTo>
                    <a:lnTo>
                      <a:pt x="362" y="539"/>
                    </a:lnTo>
                    <a:lnTo>
                      <a:pt x="331" y="494"/>
                    </a:lnTo>
                    <a:lnTo>
                      <a:pt x="256" y="463"/>
                    </a:lnTo>
                    <a:lnTo>
                      <a:pt x="168" y="439"/>
                    </a:lnTo>
                    <a:lnTo>
                      <a:pt x="93" y="395"/>
                    </a:lnTo>
                    <a:lnTo>
                      <a:pt x="74" y="357"/>
                    </a:lnTo>
                    <a:lnTo>
                      <a:pt x="87" y="288"/>
                    </a:lnTo>
                    <a:lnTo>
                      <a:pt x="143" y="200"/>
                    </a:lnTo>
                    <a:lnTo>
                      <a:pt x="213" y="150"/>
                    </a:lnTo>
                    <a:lnTo>
                      <a:pt x="319" y="112"/>
                    </a:lnTo>
                    <a:lnTo>
                      <a:pt x="407" y="94"/>
                    </a:lnTo>
                    <a:lnTo>
                      <a:pt x="407" y="43"/>
                    </a:lnTo>
                    <a:lnTo>
                      <a:pt x="407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05" name="Freeform 157"/>
              <p:cNvSpPr>
                <a:spLocks/>
              </p:cNvSpPr>
              <p:nvPr/>
            </p:nvSpPr>
            <p:spPr bwMode="auto">
              <a:xfrm>
                <a:off x="2423" y="2313"/>
                <a:ext cx="95" cy="209"/>
              </a:xfrm>
              <a:custGeom>
                <a:avLst/>
                <a:gdLst/>
                <a:ahLst/>
                <a:cxnLst>
                  <a:cxn ang="0">
                    <a:pos x="332" y="262"/>
                  </a:cxn>
                  <a:cxn ang="0">
                    <a:pos x="294" y="106"/>
                  </a:cxn>
                  <a:cxn ang="0">
                    <a:pos x="250" y="31"/>
                  </a:cxn>
                  <a:cxn ang="0">
                    <a:pos x="156" y="0"/>
                  </a:cxn>
                  <a:cxn ang="0">
                    <a:pos x="62" y="12"/>
                  </a:cxn>
                  <a:cxn ang="0">
                    <a:pos x="19" y="94"/>
                  </a:cxn>
                  <a:cxn ang="0">
                    <a:pos x="25" y="194"/>
                  </a:cxn>
                  <a:cxn ang="0">
                    <a:pos x="50" y="357"/>
                  </a:cxn>
                  <a:cxn ang="0">
                    <a:pos x="50" y="501"/>
                  </a:cxn>
                  <a:cxn ang="0">
                    <a:pos x="19" y="626"/>
                  </a:cxn>
                  <a:cxn ang="0">
                    <a:pos x="0" y="695"/>
                  </a:cxn>
                  <a:cxn ang="0">
                    <a:pos x="13" y="757"/>
                  </a:cxn>
                  <a:cxn ang="0">
                    <a:pos x="56" y="789"/>
                  </a:cxn>
                  <a:cxn ang="0">
                    <a:pos x="113" y="820"/>
                  </a:cxn>
                  <a:cxn ang="0">
                    <a:pos x="169" y="833"/>
                  </a:cxn>
                  <a:cxn ang="0">
                    <a:pos x="238" y="833"/>
                  </a:cxn>
                  <a:cxn ang="0">
                    <a:pos x="320" y="770"/>
                  </a:cxn>
                  <a:cxn ang="0">
                    <a:pos x="381" y="638"/>
                  </a:cxn>
                  <a:cxn ang="0">
                    <a:pos x="375" y="519"/>
                  </a:cxn>
                  <a:cxn ang="0">
                    <a:pos x="338" y="381"/>
                  </a:cxn>
                  <a:cxn ang="0">
                    <a:pos x="332" y="262"/>
                  </a:cxn>
                </a:cxnLst>
                <a:rect l="0" t="0" r="r" b="b"/>
                <a:pathLst>
                  <a:path w="381" h="833">
                    <a:moveTo>
                      <a:pt x="332" y="262"/>
                    </a:moveTo>
                    <a:lnTo>
                      <a:pt x="294" y="106"/>
                    </a:lnTo>
                    <a:lnTo>
                      <a:pt x="250" y="31"/>
                    </a:lnTo>
                    <a:lnTo>
                      <a:pt x="156" y="0"/>
                    </a:lnTo>
                    <a:lnTo>
                      <a:pt x="62" y="12"/>
                    </a:lnTo>
                    <a:lnTo>
                      <a:pt x="19" y="94"/>
                    </a:lnTo>
                    <a:lnTo>
                      <a:pt x="25" y="194"/>
                    </a:lnTo>
                    <a:lnTo>
                      <a:pt x="50" y="357"/>
                    </a:lnTo>
                    <a:lnTo>
                      <a:pt x="50" y="501"/>
                    </a:lnTo>
                    <a:lnTo>
                      <a:pt x="19" y="626"/>
                    </a:lnTo>
                    <a:lnTo>
                      <a:pt x="0" y="695"/>
                    </a:lnTo>
                    <a:lnTo>
                      <a:pt x="13" y="757"/>
                    </a:lnTo>
                    <a:lnTo>
                      <a:pt x="56" y="789"/>
                    </a:lnTo>
                    <a:lnTo>
                      <a:pt x="113" y="820"/>
                    </a:lnTo>
                    <a:lnTo>
                      <a:pt x="169" y="833"/>
                    </a:lnTo>
                    <a:lnTo>
                      <a:pt x="238" y="833"/>
                    </a:lnTo>
                    <a:lnTo>
                      <a:pt x="320" y="770"/>
                    </a:lnTo>
                    <a:lnTo>
                      <a:pt x="381" y="638"/>
                    </a:lnTo>
                    <a:lnTo>
                      <a:pt x="375" y="519"/>
                    </a:lnTo>
                    <a:lnTo>
                      <a:pt x="338" y="381"/>
                    </a:lnTo>
                    <a:lnTo>
                      <a:pt x="332" y="26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06" name="Freeform 158"/>
              <p:cNvSpPr>
                <a:spLocks/>
              </p:cNvSpPr>
              <p:nvPr/>
            </p:nvSpPr>
            <p:spPr bwMode="auto">
              <a:xfrm>
                <a:off x="2394" y="2483"/>
                <a:ext cx="73" cy="301"/>
              </a:xfrm>
              <a:custGeom>
                <a:avLst/>
                <a:gdLst/>
                <a:ahLst/>
                <a:cxnLst>
                  <a:cxn ang="0">
                    <a:pos x="275" y="18"/>
                  </a:cxn>
                  <a:cxn ang="0">
                    <a:pos x="201" y="0"/>
                  </a:cxn>
                  <a:cxn ang="0">
                    <a:pos x="157" y="18"/>
                  </a:cxn>
                  <a:cxn ang="0">
                    <a:pos x="138" y="80"/>
                  </a:cxn>
                  <a:cxn ang="0">
                    <a:pos x="157" y="425"/>
                  </a:cxn>
                  <a:cxn ang="0">
                    <a:pos x="157" y="507"/>
                  </a:cxn>
                  <a:cxn ang="0">
                    <a:pos x="132" y="658"/>
                  </a:cxn>
                  <a:cxn ang="0">
                    <a:pos x="126" y="833"/>
                  </a:cxn>
                  <a:cxn ang="0">
                    <a:pos x="138" y="921"/>
                  </a:cxn>
                  <a:cxn ang="0">
                    <a:pos x="126" y="971"/>
                  </a:cxn>
                  <a:cxn ang="0">
                    <a:pos x="38" y="1046"/>
                  </a:cxn>
                  <a:cxn ang="0">
                    <a:pos x="0" y="1141"/>
                  </a:cxn>
                  <a:cxn ang="0">
                    <a:pos x="7" y="1172"/>
                  </a:cxn>
                  <a:cxn ang="0">
                    <a:pos x="75" y="1204"/>
                  </a:cxn>
                  <a:cxn ang="0">
                    <a:pos x="94" y="1190"/>
                  </a:cxn>
                  <a:cxn ang="0">
                    <a:pos x="101" y="1134"/>
                  </a:cxn>
                  <a:cxn ang="0">
                    <a:pos x="120" y="1052"/>
                  </a:cxn>
                  <a:cxn ang="0">
                    <a:pos x="151" y="1015"/>
                  </a:cxn>
                  <a:cxn ang="0">
                    <a:pos x="188" y="990"/>
                  </a:cxn>
                  <a:cxn ang="0">
                    <a:pos x="220" y="958"/>
                  </a:cxn>
                  <a:cxn ang="0">
                    <a:pos x="226" y="933"/>
                  </a:cxn>
                  <a:cxn ang="0">
                    <a:pos x="207" y="902"/>
                  </a:cxn>
                  <a:cxn ang="0">
                    <a:pos x="188" y="884"/>
                  </a:cxn>
                  <a:cxn ang="0">
                    <a:pos x="175" y="808"/>
                  </a:cxn>
                  <a:cxn ang="0">
                    <a:pos x="188" y="651"/>
                  </a:cxn>
                  <a:cxn ang="0">
                    <a:pos x="232" y="470"/>
                  </a:cxn>
                  <a:cxn ang="0">
                    <a:pos x="275" y="325"/>
                  </a:cxn>
                  <a:cxn ang="0">
                    <a:pos x="289" y="150"/>
                  </a:cxn>
                  <a:cxn ang="0">
                    <a:pos x="275" y="18"/>
                  </a:cxn>
                </a:cxnLst>
                <a:rect l="0" t="0" r="r" b="b"/>
                <a:pathLst>
                  <a:path w="289" h="1204">
                    <a:moveTo>
                      <a:pt x="275" y="18"/>
                    </a:moveTo>
                    <a:lnTo>
                      <a:pt x="201" y="0"/>
                    </a:lnTo>
                    <a:lnTo>
                      <a:pt x="157" y="18"/>
                    </a:lnTo>
                    <a:lnTo>
                      <a:pt x="138" y="80"/>
                    </a:lnTo>
                    <a:lnTo>
                      <a:pt x="157" y="425"/>
                    </a:lnTo>
                    <a:lnTo>
                      <a:pt x="157" y="507"/>
                    </a:lnTo>
                    <a:lnTo>
                      <a:pt x="132" y="658"/>
                    </a:lnTo>
                    <a:lnTo>
                      <a:pt x="126" y="833"/>
                    </a:lnTo>
                    <a:lnTo>
                      <a:pt x="138" y="921"/>
                    </a:lnTo>
                    <a:lnTo>
                      <a:pt x="126" y="971"/>
                    </a:lnTo>
                    <a:lnTo>
                      <a:pt x="38" y="1046"/>
                    </a:lnTo>
                    <a:lnTo>
                      <a:pt x="0" y="1141"/>
                    </a:lnTo>
                    <a:lnTo>
                      <a:pt x="7" y="1172"/>
                    </a:lnTo>
                    <a:lnTo>
                      <a:pt x="75" y="1204"/>
                    </a:lnTo>
                    <a:lnTo>
                      <a:pt x="94" y="1190"/>
                    </a:lnTo>
                    <a:lnTo>
                      <a:pt x="101" y="1134"/>
                    </a:lnTo>
                    <a:lnTo>
                      <a:pt x="120" y="1052"/>
                    </a:lnTo>
                    <a:lnTo>
                      <a:pt x="151" y="1015"/>
                    </a:lnTo>
                    <a:lnTo>
                      <a:pt x="188" y="990"/>
                    </a:lnTo>
                    <a:lnTo>
                      <a:pt x="220" y="958"/>
                    </a:lnTo>
                    <a:lnTo>
                      <a:pt x="226" y="933"/>
                    </a:lnTo>
                    <a:lnTo>
                      <a:pt x="207" y="902"/>
                    </a:lnTo>
                    <a:lnTo>
                      <a:pt x="188" y="884"/>
                    </a:lnTo>
                    <a:lnTo>
                      <a:pt x="175" y="808"/>
                    </a:lnTo>
                    <a:lnTo>
                      <a:pt x="188" y="651"/>
                    </a:lnTo>
                    <a:lnTo>
                      <a:pt x="232" y="470"/>
                    </a:lnTo>
                    <a:lnTo>
                      <a:pt x="275" y="325"/>
                    </a:lnTo>
                    <a:lnTo>
                      <a:pt x="289" y="150"/>
                    </a:lnTo>
                    <a:lnTo>
                      <a:pt x="275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07" name="Freeform 159"/>
              <p:cNvSpPr>
                <a:spLocks/>
              </p:cNvSpPr>
              <p:nvPr/>
            </p:nvSpPr>
            <p:spPr bwMode="auto">
              <a:xfrm>
                <a:off x="2473" y="2483"/>
                <a:ext cx="119" cy="254"/>
              </a:xfrm>
              <a:custGeom>
                <a:avLst/>
                <a:gdLst/>
                <a:ahLst/>
                <a:cxnLst>
                  <a:cxn ang="0">
                    <a:pos x="156" y="150"/>
                  </a:cxn>
                  <a:cxn ang="0">
                    <a:pos x="143" y="49"/>
                  </a:cxn>
                  <a:cxn ang="0">
                    <a:pos x="88" y="0"/>
                  </a:cxn>
                  <a:cxn ang="0">
                    <a:pos x="6" y="6"/>
                  </a:cxn>
                  <a:cxn ang="0">
                    <a:pos x="0" y="49"/>
                  </a:cxn>
                  <a:cxn ang="0">
                    <a:pos x="6" y="143"/>
                  </a:cxn>
                  <a:cxn ang="0">
                    <a:pos x="49" y="287"/>
                  </a:cxn>
                  <a:cxn ang="0">
                    <a:pos x="81" y="394"/>
                  </a:cxn>
                  <a:cxn ang="0">
                    <a:pos x="119" y="538"/>
                  </a:cxn>
                  <a:cxn ang="0">
                    <a:pos x="131" y="663"/>
                  </a:cxn>
                  <a:cxn ang="0">
                    <a:pos x="131" y="764"/>
                  </a:cxn>
                  <a:cxn ang="0">
                    <a:pos x="112" y="839"/>
                  </a:cxn>
                  <a:cxn ang="0">
                    <a:pos x="94" y="864"/>
                  </a:cxn>
                  <a:cxn ang="0">
                    <a:pos x="94" y="889"/>
                  </a:cxn>
                  <a:cxn ang="0">
                    <a:pos x="119" y="927"/>
                  </a:cxn>
                  <a:cxn ang="0">
                    <a:pos x="162" y="940"/>
                  </a:cxn>
                  <a:cxn ang="0">
                    <a:pos x="231" y="940"/>
                  </a:cxn>
                  <a:cxn ang="0">
                    <a:pos x="356" y="971"/>
                  </a:cxn>
                  <a:cxn ang="0">
                    <a:pos x="393" y="1015"/>
                  </a:cxn>
                  <a:cxn ang="0">
                    <a:pos x="450" y="989"/>
                  </a:cxn>
                  <a:cxn ang="0">
                    <a:pos x="475" y="927"/>
                  </a:cxn>
                  <a:cxn ang="0">
                    <a:pos x="450" y="902"/>
                  </a:cxn>
                  <a:cxn ang="0">
                    <a:pos x="344" y="889"/>
                  </a:cxn>
                  <a:cxn ang="0">
                    <a:pos x="225" y="889"/>
                  </a:cxn>
                  <a:cxn ang="0">
                    <a:pos x="174" y="883"/>
                  </a:cxn>
                  <a:cxn ang="0">
                    <a:pos x="162" y="845"/>
                  </a:cxn>
                  <a:cxn ang="0">
                    <a:pos x="174" y="776"/>
                  </a:cxn>
                  <a:cxn ang="0">
                    <a:pos x="182" y="657"/>
                  </a:cxn>
                  <a:cxn ang="0">
                    <a:pos x="168" y="525"/>
                  </a:cxn>
                  <a:cxn ang="0">
                    <a:pos x="149" y="351"/>
                  </a:cxn>
                  <a:cxn ang="0">
                    <a:pos x="156" y="199"/>
                  </a:cxn>
                  <a:cxn ang="0">
                    <a:pos x="156" y="150"/>
                  </a:cxn>
                </a:cxnLst>
                <a:rect l="0" t="0" r="r" b="b"/>
                <a:pathLst>
                  <a:path w="475" h="1015">
                    <a:moveTo>
                      <a:pt x="156" y="150"/>
                    </a:moveTo>
                    <a:lnTo>
                      <a:pt x="143" y="49"/>
                    </a:lnTo>
                    <a:lnTo>
                      <a:pt x="88" y="0"/>
                    </a:lnTo>
                    <a:lnTo>
                      <a:pt x="6" y="6"/>
                    </a:lnTo>
                    <a:lnTo>
                      <a:pt x="0" y="49"/>
                    </a:lnTo>
                    <a:lnTo>
                      <a:pt x="6" y="143"/>
                    </a:lnTo>
                    <a:lnTo>
                      <a:pt x="49" y="287"/>
                    </a:lnTo>
                    <a:lnTo>
                      <a:pt x="81" y="394"/>
                    </a:lnTo>
                    <a:lnTo>
                      <a:pt x="119" y="538"/>
                    </a:lnTo>
                    <a:lnTo>
                      <a:pt x="131" y="663"/>
                    </a:lnTo>
                    <a:lnTo>
                      <a:pt x="131" y="764"/>
                    </a:lnTo>
                    <a:lnTo>
                      <a:pt x="112" y="839"/>
                    </a:lnTo>
                    <a:lnTo>
                      <a:pt x="94" y="864"/>
                    </a:lnTo>
                    <a:lnTo>
                      <a:pt x="94" y="889"/>
                    </a:lnTo>
                    <a:lnTo>
                      <a:pt x="119" y="927"/>
                    </a:lnTo>
                    <a:lnTo>
                      <a:pt x="162" y="940"/>
                    </a:lnTo>
                    <a:lnTo>
                      <a:pt x="231" y="940"/>
                    </a:lnTo>
                    <a:lnTo>
                      <a:pt x="356" y="971"/>
                    </a:lnTo>
                    <a:lnTo>
                      <a:pt x="393" y="1015"/>
                    </a:lnTo>
                    <a:lnTo>
                      <a:pt x="450" y="989"/>
                    </a:lnTo>
                    <a:lnTo>
                      <a:pt x="475" y="927"/>
                    </a:lnTo>
                    <a:lnTo>
                      <a:pt x="450" y="902"/>
                    </a:lnTo>
                    <a:lnTo>
                      <a:pt x="344" y="889"/>
                    </a:lnTo>
                    <a:lnTo>
                      <a:pt x="225" y="889"/>
                    </a:lnTo>
                    <a:lnTo>
                      <a:pt x="174" y="883"/>
                    </a:lnTo>
                    <a:lnTo>
                      <a:pt x="162" y="845"/>
                    </a:lnTo>
                    <a:lnTo>
                      <a:pt x="174" y="776"/>
                    </a:lnTo>
                    <a:lnTo>
                      <a:pt x="182" y="657"/>
                    </a:lnTo>
                    <a:lnTo>
                      <a:pt x="168" y="525"/>
                    </a:lnTo>
                    <a:lnTo>
                      <a:pt x="149" y="351"/>
                    </a:lnTo>
                    <a:lnTo>
                      <a:pt x="156" y="199"/>
                    </a:lnTo>
                    <a:lnTo>
                      <a:pt x="156" y="15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31" name="Group 160"/>
            <p:cNvGrpSpPr>
              <a:grpSpLocks/>
            </p:cNvGrpSpPr>
            <p:nvPr/>
          </p:nvGrpSpPr>
          <p:grpSpPr bwMode="auto">
            <a:xfrm>
              <a:off x="1595" y="2594"/>
              <a:ext cx="167" cy="143"/>
              <a:chOff x="-348" y="2832"/>
              <a:chExt cx="136" cy="133"/>
            </a:xfrm>
          </p:grpSpPr>
          <p:sp>
            <p:nvSpPr>
              <p:cNvPr id="309409" name="Freeform 161"/>
              <p:cNvSpPr>
                <a:spLocks/>
              </p:cNvSpPr>
              <p:nvPr/>
            </p:nvSpPr>
            <p:spPr bwMode="auto">
              <a:xfrm>
                <a:off x="-299" y="2884"/>
                <a:ext cx="46" cy="81"/>
              </a:xfrm>
              <a:custGeom>
                <a:avLst/>
                <a:gdLst/>
                <a:ahLst/>
                <a:cxnLst>
                  <a:cxn ang="0">
                    <a:pos x="59" y="295"/>
                  </a:cxn>
                  <a:cxn ang="0">
                    <a:pos x="61" y="242"/>
                  </a:cxn>
                  <a:cxn ang="0">
                    <a:pos x="49" y="201"/>
                  </a:cxn>
                  <a:cxn ang="0">
                    <a:pos x="27" y="167"/>
                  </a:cxn>
                  <a:cxn ang="0">
                    <a:pos x="0" y="114"/>
                  </a:cxn>
                  <a:cxn ang="0">
                    <a:pos x="2" y="80"/>
                  </a:cxn>
                  <a:cxn ang="0">
                    <a:pos x="21" y="37"/>
                  </a:cxn>
                  <a:cxn ang="0">
                    <a:pos x="55" y="9"/>
                  </a:cxn>
                  <a:cxn ang="0">
                    <a:pos x="86" y="0"/>
                  </a:cxn>
                  <a:cxn ang="0">
                    <a:pos x="118" y="6"/>
                  </a:cxn>
                  <a:cxn ang="0">
                    <a:pos x="139" y="19"/>
                  </a:cxn>
                  <a:cxn ang="0">
                    <a:pos x="167" y="43"/>
                  </a:cxn>
                  <a:cxn ang="0">
                    <a:pos x="183" y="80"/>
                  </a:cxn>
                  <a:cxn ang="0">
                    <a:pos x="177" y="118"/>
                  </a:cxn>
                  <a:cxn ang="0">
                    <a:pos x="154" y="151"/>
                  </a:cxn>
                  <a:cxn ang="0">
                    <a:pos x="124" y="204"/>
                  </a:cxn>
                  <a:cxn ang="0">
                    <a:pos x="118" y="242"/>
                  </a:cxn>
                  <a:cxn ang="0">
                    <a:pos x="120" y="273"/>
                  </a:cxn>
                  <a:cxn ang="0">
                    <a:pos x="105" y="303"/>
                  </a:cxn>
                  <a:cxn ang="0">
                    <a:pos x="89" y="325"/>
                  </a:cxn>
                  <a:cxn ang="0">
                    <a:pos x="59" y="295"/>
                  </a:cxn>
                </a:cxnLst>
                <a:rect l="0" t="0" r="r" b="b"/>
                <a:pathLst>
                  <a:path w="183" h="325">
                    <a:moveTo>
                      <a:pt x="59" y="295"/>
                    </a:moveTo>
                    <a:lnTo>
                      <a:pt x="61" y="242"/>
                    </a:lnTo>
                    <a:lnTo>
                      <a:pt x="49" y="201"/>
                    </a:lnTo>
                    <a:lnTo>
                      <a:pt x="27" y="167"/>
                    </a:lnTo>
                    <a:lnTo>
                      <a:pt x="0" y="114"/>
                    </a:lnTo>
                    <a:lnTo>
                      <a:pt x="2" y="80"/>
                    </a:lnTo>
                    <a:lnTo>
                      <a:pt x="21" y="37"/>
                    </a:lnTo>
                    <a:lnTo>
                      <a:pt x="55" y="9"/>
                    </a:lnTo>
                    <a:lnTo>
                      <a:pt x="86" y="0"/>
                    </a:lnTo>
                    <a:lnTo>
                      <a:pt x="118" y="6"/>
                    </a:lnTo>
                    <a:lnTo>
                      <a:pt x="139" y="19"/>
                    </a:lnTo>
                    <a:lnTo>
                      <a:pt x="167" y="43"/>
                    </a:lnTo>
                    <a:lnTo>
                      <a:pt x="183" y="80"/>
                    </a:lnTo>
                    <a:lnTo>
                      <a:pt x="177" y="118"/>
                    </a:lnTo>
                    <a:lnTo>
                      <a:pt x="154" y="151"/>
                    </a:lnTo>
                    <a:lnTo>
                      <a:pt x="124" y="204"/>
                    </a:lnTo>
                    <a:lnTo>
                      <a:pt x="118" y="242"/>
                    </a:lnTo>
                    <a:lnTo>
                      <a:pt x="120" y="273"/>
                    </a:lnTo>
                    <a:lnTo>
                      <a:pt x="105" y="303"/>
                    </a:lnTo>
                    <a:lnTo>
                      <a:pt x="89" y="325"/>
                    </a:lnTo>
                    <a:lnTo>
                      <a:pt x="59" y="295"/>
                    </a:lnTo>
                    <a:close/>
                  </a:path>
                </a:pathLst>
              </a:custGeom>
              <a:solidFill>
                <a:srgbClr val="FFFF00"/>
              </a:solidFill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10" name="Freeform 162"/>
              <p:cNvSpPr>
                <a:spLocks/>
              </p:cNvSpPr>
              <p:nvPr/>
            </p:nvSpPr>
            <p:spPr bwMode="auto">
              <a:xfrm>
                <a:off x="-348" y="2879"/>
                <a:ext cx="33" cy="16"/>
              </a:xfrm>
              <a:custGeom>
                <a:avLst/>
                <a:gdLst/>
                <a:ahLst/>
                <a:cxnLst>
                  <a:cxn ang="0">
                    <a:pos x="133" y="63"/>
                  </a:cxn>
                  <a:cxn ang="0">
                    <a:pos x="22" y="43"/>
                  </a:cxn>
                  <a:cxn ang="0">
                    <a:pos x="0" y="21"/>
                  </a:cxn>
                  <a:cxn ang="0">
                    <a:pos x="8" y="2"/>
                  </a:cxn>
                  <a:cxn ang="0">
                    <a:pos x="34" y="0"/>
                  </a:cxn>
                  <a:cxn ang="0">
                    <a:pos x="133" y="63"/>
                  </a:cxn>
                </a:cxnLst>
                <a:rect l="0" t="0" r="r" b="b"/>
                <a:pathLst>
                  <a:path w="133" h="63">
                    <a:moveTo>
                      <a:pt x="133" y="63"/>
                    </a:moveTo>
                    <a:lnTo>
                      <a:pt x="22" y="43"/>
                    </a:lnTo>
                    <a:lnTo>
                      <a:pt x="0" y="21"/>
                    </a:lnTo>
                    <a:lnTo>
                      <a:pt x="8" y="2"/>
                    </a:lnTo>
                    <a:lnTo>
                      <a:pt x="34" y="0"/>
                    </a:lnTo>
                    <a:lnTo>
                      <a:pt x="133" y="6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11" name="Freeform 163"/>
              <p:cNvSpPr>
                <a:spLocks/>
              </p:cNvSpPr>
              <p:nvPr/>
            </p:nvSpPr>
            <p:spPr bwMode="auto">
              <a:xfrm>
                <a:off x="-315" y="2838"/>
                <a:ext cx="15" cy="26"/>
              </a:xfrm>
              <a:custGeom>
                <a:avLst/>
                <a:gdLst/>
                <a:ahLst/>
                <a:cxnLst>
                  <a:cxn ang="0">
                    <a:pos x="59" y="103"/>
                  </a:cxn>
                  <a:cxn ang="0">
                    <a:pos x="0" y="38"/>
                  </a:cxn>
                  <a:cxn ang="0">
                    <a:pos x="6" y="10"/>
                  </a:cxn>
                  <a:cxn ang="0">
                    <a:pos x="35" y="0"/>
                  </a:cxn>
                  <a:cxn ang="0">
                    <a:pos x="51" y="19"/>
                  </a:cxn>
                  <a:cxn ang="0">
                    <a:pos x="59" y="103"/>
                  </a:cxn>
                </a:cxnLst>
                <a:rect l="0" t="0" r="r" b="b"/>
                <a:pathLst>
                  <a:path w="59" h="103">
                    <a:moveTo>
                      <a:pt x="59" y="103"/>
                    </a:moveTo>
                    <a:lnTo>
                      <a:pt x="0" y="38"/>
                    </a:lnTo>
                    <a:lnTo>
                      <a:pt x="6" y="10"/>
                    </a:lnTo>
                    <a:lnTo>
                      <a:pt x="35" y="0"/>
                    </a:lnTo>
                    <a:lnTo>
                      <a:pt x="51" y="19"/>
                    </a:lnTo>
                    <a:lnTo>
                      <a:pt x="59" y="10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12" name="Freeform 164"/>
              <p:cNvSpPr>
                <a:spLocks/>
              </p:cNvSpPr>
              <p:nvPr/>
            </p:nvSpPr>
            <p:spPr bwMode="auto">
              <a:xfrm>
                <a:off x="-267" y="2832"/>
                <a:ext cx="12" cy="31"/>
              </a:xfrm>
              <a:custGeom>
                <a:avLst/>
                <a:gdLst/>
                <a:ahLst/>
                <a:cxnLst>
                  <a:cxn ang="0">
                    <a:pos x="8" y="124"/>
                  </a:cxn>
                  <a:cxn ang="0">
                    <a:pos x="0" y="32"/>
                  </a:cxn>
                  <a:cxn ang="0">
                    <a:pos x="27" y="0"/>
                  </a:cxn>
                  <a:cxn ang="0">
                    <a:pos x="51" y="13"/>
                  </a:cxn>
                  <a:cxn ang="0">
                    <a:pos x="47" y="38"/>
                  </a:cxn>
                  <a:cxn ang="0">
                    <a:pos x="8" y="124"/>
                  </a:cxn>
                </a:cxnLst>
                <a:rect l="0" t="0" r="r" b="b"/>
                <a:pathLst>
                  <a:path w="51" h="124">
                    <a:moveTo>
                      <a:pt x="8" y="124"/>
                    </a:moveTo>
                    <a:lnTo>
                      <a:pt x="0" y="32"/>
                    </a:lnTo>
                    <a:lnTo>
                      <a:pt x="27" y="0"/>
                    </a:lnTo>
                    <a:lnTo>
                      <a:pt x="51" y="13"/>
                    </a:lnTo>
                    <a:lnTo>
                      <a:pt x="47" y="38"/>
                    </a:lnTo>
                    <a:lnTo>
                      <a:pt x="8" y="1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13" name="Freeform 165"/>
              <p:cNvSpPr>
                <a:spLocks/>
              </p:cNvSpPr>
              <p:nvPr/>
            </p:nvSpPr>
            <p:spPr bwMode="auto">
              <a:xfrm>
                <a:off x="-242" y="2856"/>
                <a:ext cx="30" cy="19"/>
              </a:xfrm>
              <a:custGeom>
                <a:avLst/>
                <a:gdLst/>
                <a:ahLst/>
                <a:cxnLst>
                  <a:cxn ang="0">
                    <a:pos x="0" y="78"/>
                  </a:cxn>
                  <a:cxn ang="0">
                    <a:pos x="90" y="0"/>
                  </a:cxn>
                  <a:cxn ang="0">
                    <a:pos x="121" y="15"/>
                  </a:cxn>
                  <a:cxn ang="0">
                    <a:pos x="118" y="41"/>
                  </a:cxn>
                  <a:cxn ang="0">
                    <a:pos x="102" y="53"/>
                  </a:cxn>
                  <a:cxn ang="0">
                    <a:pos x="0" y="78"/>
                  </a:cxn>
                </a:cxnLst>
                <a:rect l="0" t="0" r="r" b="b"/>
                <a:pathLst>
                  <a:path w="121" h="78">
                    <a:moveTo>
                      <a:pt x="0" y="78"/>
                    </a:moveTo>
                    <a:lnTo>
                      <a:pt x="90" y="0"/>
                    </a:lnTo>
                    <a:lnTo>
                      <a:pt x="121" y="15"/>
                    </a:lnTo>
                    <a:lnTo>
                      <a:pt x="118" y="41"/>
                    </a:lnTo>
                    <a:lnTo>
                      <a:pt x="102" y="53"/>
                    </a:lnTo>
                    <a:lnTo>
                      <a:pt x="0" y="7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</p:grpSp>
      <p:grpSp>
        <p:nvGrpSpPr>
          <p:cNvPr id="309248" name="Group 166"/>
          <p:cNvGrpSpPr>
            <a:grpSpLocks/>
          </p:cNvGrpSpPr>
          <p:nvPr/>
        </p:nvGrpSpPr>
        <p:grpSpPr bwMode="auto">
          <a:xfrm>
            <a:off x="5148263" y="2565400"/>
            <a:ext cx="3851275" cy="3455988"/>
            <a:chOff x="3243" y="1752"/>
            <a:chExt cx="2426" cy="2177"/>
          </a:xfrm>
        </p:grpSpPr>
        <p:sp>
          <p:nvSpPr>
            <p:cNvPr id="309415" name="Text Box 6"/>
            <p:cNvSpPr txBox="1">
              <a:spLocks noChangeArrowheads="1"/>
            </p:cNvSpPr>
            <p:nvPr/>
          </p:nvSpPr>
          <p:spPr bwMode="auto">
            <a:xfrm>
              <a:off x="3243" y="1752"/>
              <a:ext cx="242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None/>
              </a:pPr>
              <a:r>
                <a:rPr lang="cs-CZ" sz="2800" b="1" dirty="0">
                  <a:solidFill>
                    <a:srgbClr val="FF0000"/>
                  </a:solidFill>
                  <a:latin typeface="Arial Narrow" pitchFamily="34" charset="0"/>
                  <a:cs typeface="Arial" charset="0"/>
                </a:rPr>
                <a:t>Zam</a:t>
              </a:r>
              <a:r>
                <a:rPr lang="cs-CZ" sz="2800" b="1" dirty="0">
                  <a:solidFill>
                    <a:srgbClr val="FF0000"/>
                  </a:solidFill>
                  <a:latin typeface="Arial Narrow" pitchFamily="34" charset="0"/>
                </a:rPr>
                <a:t>ě</a:t>
              </a:r>
              <a:r>
                <a:rPr lang="cs-CZ" sz="2800" b="1" dirty="0">
                  <a:solidFill>
                    <a:srgbClr val="FF0000"/>
                  </a:solidFill>
                  <a:latin typeface="Arial Narrow" pitchFamily="34" charset="0"/>
                  <a:cs typeface="Arial" charset="0"/>
                </a:rPr>
                <a:t>stnanci se ptají: </a:t>
              </a:r>
            </a:p>
          </p:txBody>
        </p:sp>
        <p:grpSp>
          <p:nvGrpSpPr>
            <p:cNvPr id="309249" name="Group 168"/>
            <p:cNvGrpSpPr>
              <a:grpSpLocks/>
            </p:cNvGrpSpPr>
            <p:nvPr/>
          </p:nvGrpSpPr>
          <p:grpSpPr bwMode="auto">
            <a:xfrm>
              <a:off x="3923" y="2296"/>
              <a:ext cx="1637" cy="1633"/>
              <a:chOff x="3787" y="2296"/>
              <a:chExt cx="1773" cy="1724"/>
            </a:xfrm>
          </p:grpSpPr>
          <p:sp>
            <p:nvSpPr>
              <p:cNvPr id="309417" name="Freeform 169"/>
              <p:cNvSpPr>
                <a:spLocks/>
              </p:cNvSpPr>
              <p:nvPr/>
            </p:nvSpPr>
            <p:spPr bwMode="auto">
              <a:xfrm flipH="1">
                <a:off x="4340" y="2696"/>
                <a:ext cx="266" cy="253"/>
              </a:xfrm>
              <a:custGeom>
                <a:avLst/>
                <a:gdLst/>
                <a:ahLst/>
                <a:cxnLst>
                  <a:cxn ang="0">
                    <a:pos x="11" y="119"/>
                  </a:cxn>
                  <a:cxn ang="0">
                    <a:pos x="23" y="136"/>
                  </a:cxn>
                  <a:cxn ang="0">
                    <a:pos x="15" y="170"/>
                  </a:cxn>
                  <a:cxn ang="0">
                    <a:pos x="6" y="196"/>
                  </a:cxn>
                  <a:cxn ang="0">
                    <a:pos x="20" y="215"/>
                  </a:cxn>
                  <a:cxn ang="0">
                    <a:pos x="33" y="220"/>
                  </a:cxn>
                  <a:cxn ang="0">
                    <a:pos x="59" y="214"/>
                  </a:cxn>
                  <a:cxn ang="0">
                    <a:pos x="84" y="209"/>
                  </a:cxn>
                  <a:cxn ang="0">
                    <a:pos x="102" y="185"/>
                  </a:cxn>
                  <a:cxn ang="0">
                    <a:pos x="119" y="167"/>
                  </a:cxn>
                  <a:cxn ang="0">
                    <a:pos x="135" y="151"/>
                  </a:cxn>
                  <a:cxn ang="0">
                    <a:pos x="167" y="127"/>
                  </a:cxn>
                  <a:cxn ang="0">
                    <a:pos x="182" y="121"/>
                  </a:cxn>
                  <a:cxn ang="0">
                    <a:pos x="218" y="115"/>
                  </a:cxn>
                  <a:cxn ang="0">
                    <a:pos x="245" y="95"/>
                  </a:cxn>
                  <a:cxn ang="0">
                    <a:pos x="213" y="22"/>
                  </a:cxn>
                  <a:cxn ang="0">
                    <a:pos x="195" y="16"/>
                  </a:cxn>
                  <a:cxn ang="0">
                    <a:pos x="131" y="44"/>
                  </a:cxn>
                  <a:cxn ang="0">
                    <a:pos x="113" y="59"/>
                  </a:cxn>
                  <a:cxn ang="0">
                    <a:pos x="83" y="104"/>
                  </a:cxn>
                  <a:cxn ang="0">
                    <a:pos x="57" y="107"/>
                  </a:cxn>
                  <a:cxn ang="0">
                    <a:pos x="36" y="115"/>
                  </a:cxn>
                  <a:cxn ang="0">
                    <a:pos x="11" y="119"/>
                  </a:cxn>
                </a:cxnLst>
                <a:rect l="0" t="0" r="r" b="b"/>
                <a:pathLst>
                  <a:path w="245" h="220">
                    <a:moveTo>
                      <a:pt x="11" y="119"/>
                    </a:moveTo>
                    <a:cubicBezTo>
                      <a:pt x="19" y="125"/>
                      <a:pt x="20" y="126"/>
                      <a:pt x="23" y="136"/>
                    </a:cubicBezTo>
                    <a:cubicBezTo>
                      <a:pt x="21" y="147"/>
                      <a:pt x="20" y="160"/>
                      <a:pt x="15" y="170"/>
                    </a:cubicBezTo>
                    <a:cubicBezTo>
                      <a:pt x="13" y="179"/>
                      <a:pt x="11" y="188"/>
                      <a:pt x="6" y="196"/>
                    </a:cubicBezTo>
                    <a:cubicBezTo>
                      <a:pt x="8" y="208"/>
                      <a:pt x="8" y="213"/>
                      <a:pt x="20" y="215"/>
                    </a:cubicBezTo>
                    <a:cubicBezTo>
                      <a:pt x="24" y="217"/>
                      <a:pt x="29" y="218"/>
                      <a:pt x="33" y="220"/>
                    </a:cubicBezTo>
                    <a:cubicBezTo>
                      <a:pt x="44" y="218"/>
                      <a:pt x="49" y="215"/>
                      <a:pt x="59" y="214"/>
                    </a:cubicBezTo>
                    <a:cubicBezTo>
                      <a:pt x="67" y="212"/>
                      <a:pt x="76" y="213"/>
                      <a:pt x="84" y="209"/>
                    </a:cubicBezTo>
                    <a:cubicBezTo>
                      <a:pt x="88" y="202"/>
                      <a:pt x="95" y="190"/>
                      <a:pt x="102" y="185"/>
                    </a:cubicBezTo>
                    <a:cubicBezTo>
                      <a:pt x="106" y="177"/>
                      <a:pt x="111" y="170"/>
                      <a:pt x="119" y="167"/>
                    </a:cubicBezTo>
                    <a:cubicBezTo>
                      <a:pt x="123" y="161"/>
                      <a:pt x="129" y="155"/>
                      <a:pt x="135" y="151"/>
                    </a:cubicBezTo>
                    <a:cubicBezTo>
                      <a:pt x="141" y="141"/>
                      <a:pt x="156" y="129"/>
                      <a:pt x="167" y="127"/>
                    </a:cubicBezTo>
                    <a:cubicBezTo>
                      <a:pt x="172" y="124"/>
                      <a:pt x="176" y="122"/>
                      <a:pt x="182" y="121"/>
                    </a:cubicBezTo>
                    <a:cubicBezTo>
                      <a:pt x="194" y="115"/>
                      <a:pt x="204" y="116"/>
                      <a:pt x="218" y="115"/>
                    </a:cubicBezTo>
                    <a:cubicBezTo>
                      <a:pt x="229" y="109"/>
                      <a:pt x="240" y="108"/>
                      <a:pt x="245" y="95"/>
                    </a:cubicBezTo>
                    <a:cubicBezTo>
                      <a:pt x="244" y="73"/>
                      <a:pt x="243" y="28"/>
                      <a:pt x="213" y="22"/>
                    </a:cubicBezTo>
                    <a:cubicBezTo>
                      <a:pt x="207" y="19"/>
                      <a:pt x="201" y="17"/>
                      <a:pt x="195" y="16"/>
                    </a:cubicBezTo>
                    <a:cubicBezTo>
                      <a:pt x="162" y="0"/>
                      <a:pt x="153" y="33"/>
                      <a:pt x="131" y="44"/>
                    </a:cubicBezTo>
                    <a:cubicBezTo>
                      <a:pt x="125" y="51"/>
                      <a:pt x="120" y="54"/>
                      <a:pt x="113" y="59"/>
                    </a:cubicBezTo>
                    <a:cubicBezTo>
                      <a:pt x="105" y="72"/>
                      <a:pt x="100" y="99"/>
                      <a:pt x="83" y="104"/>
                    </a:cubicBezTo>
                    <a:cubicBezTo>
                      <a:pt x="78" y="106"/>
                      <a:pt x="63" y="107"/>
                      <a:pt x="57" y="107"/>
                    </a:cubicBezTo>
                    <a:cubicBezTo>
                      <a:pt x="49" y="111"/>
                      <a:pt x="44" y="112"/>
                      <a:pt x="36" y="115"/>
                    </a:cubicBezTo>
                    <a:cubicBezTo>
                      <a:pt x="26" y="112"/>
                      <a:pt x="0" y="119"/>
                      <a:pt x="11" y="119"/>
                    </a:cubicBezTo>
                    <a:close/>
                  </a:path>
                </a:pathLst>
              </a:custGeom>
              <a:solidFill>
                <a:srgbClr val="45D3D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18" name="AutoShape 170"/>
              <p:cNvSpPr>
                <a:spLocks noChangeAspect="1" noChangeArrowheads="1" noTextEdit="1"/>
              </p:cNvSpPr>
              <p:nvPr/>
            </p:nvSpPr>
            <p:spPr bwMode="auto">
              <a:xfrm>
                <a:off x="3787" y="2296"/>
                <a:ext cx="1773" cy="17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19" name="Freeform 171"/>
              <p:cNvSpPr>
                <a:spLocks/>
              </p:cNvSpPr>
              <p:nvPr/>
            </p:nvSpPr>
            <p:spPr bwMode="auto">
              <a:xfrm>
                <a:off x="5069" y="3492"/>
                <a:ext cx="322" cy="448"/>
              </a:xfrm>
              <a:custGeom>
                <a:avLst/>
                <a:gdLst/>
                <a:ahLst/>
                <a:cxnLst>
                  <a:cxn ang="0">
                    <a:pos x="0" y="350"/>
                  </a:cxn>
                  <a:cxn ang="0">
                    <a:pos x="2" y="378"/>
                  </a:cxn>
                  <a:cxn ang="0">
                    <a:pos x="10" y="428"/>
                  </a:cxn>
                  <a:cxn ang="0">
                    <a:pos x="15" y="489"/>
                  </a:cxn>
                  <a:cxn ang="0">
                    <a:pos x="23" y="557"/>
                  </a:cxn>
                  <a:cxn ang="0">
                    <a:pos x="27" y="626"/>
                  </a:cxn>
                  <a:cxn ang="0">
                    <a:pos x="25" y="688"/>
                  </a:cxn>
                  <a:cxn ang="0">
                    <a:pos x="23" y="740"/>
                  </a:cxn>
                  <a:cxn ang="0">
                    <a:pos x="29" y="779"/>
                  </a:cxn>
                  <a:cxn ang="0">
                    <a:pos x="50" y="804"/>
                  </a:cxn>
                  <a:cxn ang="0">
                    <a:pos x="95" y="814"/>
                  </a:cxn>
                  <a:cxn ang="0">
                    <a:pos x="160" y="806"/>
                  </a:cxn>
                  <a:cxn ang="0">
                    <a:pos x="228" y="785"/>
                  </a:cxn>
                  <a:cxn ang="0">
                    <a:pos x="299" y="757"/>
                  </a:cxn>
                  <a:cxn ang="0">
                    <a:pos x="367" y="721"/>
                  </a:cxn>
                  <a:cxn ang="0">
                    <a:pos x="430" y="681"/>
                  </a:cxn>
                  <a:cxn ang="0">
                    <a:pos x="481" y="643"/>
                  </a:cxn>
                  <a:cxn ang="0">
                    <a:pos x="519" y="607"/>
                  </a:cxn>
                  <a:cxn ang="0">
                    <a:pos x="550" y="576"/>
                  </a:cxn>
                  <a:cxn ang="0">
                    <a:pos x="569" y="542"/>
                  </a:cxn>
                  <a:cxn ang="0">
                    <a:pos x="586" y="506"/>
                  </a:cxn>
                  <a:cxn ang="0">
                    <a:pos x="595" y="458"/>
                  </a:cxn>
                  <a:cxn ang="0">
                    <a:pos x="584" y="378"/>
                  </a:cxn>
                  <a:cxn ang="0">
                    <a:pos x="550" y="272"/>
                  </a:cxn>
                  <a:cxn ang="0">
                    <a:pos x="504" y="164"/>
                  </a:cxn>
                  <a:cxn ang="0">
                    <a:pos x="458" y="76"/>
                  </a:cxn>
                  <a:cxn ang="0">
                    <a:pos x="426" y="33"/>
                  </a:cxn>
                  <a:cxn ang="0">
                    <a:pos x="390" y="14"/>
                  </a:cxn>
                  <a:cxn ang="0">
                    <a:pos x="346" y="4"/>
                  </a:cxn>
                  <a:cxn ang="0">
                    <a:pos x="302" y="0"/>
                  </a:cxn>
                  <a:cxn ang="0">
                    <a:pos x="264" y="4"/>
                  </a:cxn>
                  <a:cxn ang="0">
                    <a:pos x="242" y="15"/>
                  </a:cxn>
                  <a:cxn ang="0">
                    <a:pos x="243" y="40"/>
                  </a:cxn>
                  <a:cxn ang="0">
                    <a:pos x="266" y="78"/>
                  </a:cxn>
                  <a:cxn ang="0">
                    <a:pos x="302" y="128"/>
                  </a:cxn>
                  <a:cxn ang="0">
                    <a:pos x="333" y="179"/>
                  </a:cxn>
                  <a:cxn ang="0">
                    <a:pos x="354" y="232"/>
                  </a:cxn>
                  <a:cxn ang="0">
                    <a:pos x="348" y="278"/>
                  </a:cxn>
                  <a:cxn ang="0">
                    <a:pos x="327" y="314"/>
                  </a:cxn>
                  <a:cxn ang="0">
                    <a:pos x="297" y="342"/>
                  </a:cxn>
                  <a:cxn ang="0">
                    <a:pos x="262" y="365"/>
                  </a:cxn>
                  <a:cxn ang="0">
                    <a:pos x="228" y="384"/>
                  </a:cxn>
                  <a:cxn ang="0">
                    <a:pos x="194" y="399"/>
                  </a:cxn>
                  <a:cxn ang="0">
                    <a:pos x="164" y="397"/>
                  </a:cxn>
                  <a:cxn ang="0">
                    <a:pos x="137" y="378"/>
                  </a:cxn>
                  <a:cxn ang="0">
                    <a:pos x="116" y="350"/>
                  </a:cxn>
                  <a:cxn ang="0">
                    <a:pos x="95" y="321"/>
                  </a:cxn>
                  <a:cxn ang="0">
                    <a:pos x="78" y="304"/>
                  </a:cxn>
                  <a:cxn ang="0">
                    <a:pos x="59" y="306"/>
                  </a:cxn>
                  <a:cxn ang="0">
                    <a:pos x="40" y="314"/>
                  </a:cxn>
                  <a:cxn ang="0">
                    <a:pos x="23" y="323"/>
                  </a:cxn>
                  <a:cxn ang="0">
                    <a:pos x="0" y="342"/>
                  </a:cxn>
                </a:cxnLst>
                <a:rect l="0" t="0" r="r" b="b"/>
                <a:pathLst>
                  <a:path w="595" h="814">
                    <a:moveTo>
                      <a:pt x="0" y="344"/>
                    </a:moveTo>
                    <a:lnTo>
                      <a:pt x="0" y="346"/>
                    </a:lnTo>
                    <a:lnTo>
                      <a:pt x="0" y="350"/>
                    </a:lnTo>
                    <a:lnTo>
                      <a:pt x="0" y="358"/>
                    </a:lnTo>
                    <a:lnTo>
                      <a:pt x="2" y="369"/>
                    </a:lnTo>
                    <a:lnTo>
                      <a:pt x="2" y="378"/>
                    </a:lnTo>
                    <a:lnTo>
                      <a:pt x="6" y="394"/>
                    </a:lnTo>
                    <a:lnTo>
                      <a:pt x="6" y="411"/>
                    </a:lnTo>
                    <a:lnTo>
                      <a:pt x="10" y="428"/>
                    </a:lnTo>
                    <a:lnTo>
                      <a:pt x="11" y="447"/>
                    </a:lnTo>
                    <a:lnTo>
                      <a:pt x="13" y="468"/>
                    </a:lnTo>
                    <a:lnTo>
                      <a:pt x="15" y="489"/>
                    </a:lnTo>
                    <a:lnTo>
                      <a:pt x="17" y="511"/>
                    </a:lnTo>
                    <a:lnTo>
                      <a:pt x="21" y="534"/>
                    </a:lnTo>
                    <a:lnTo>
                      <a:pt x="23" y="557"/>
                    </a:lnTo>
                    <a:lnTo>
                      <a:pt x="25" y="580"/>
                    </a:lnTo>
                    <a:lnTo>
                      <a:pt x="27" y="605"/>
                    </a:lnTo>
                    <a:lnTo>
                      <a:pt x="27" y="626"/>
                    </a:lnTo>
                    <a:lnTo>
                      <a:pt x="27" y="648"/>
                    </a:lnTo>
                    <a:lnTo>
                      <a:pt x="27" y="667"/>
                    </a:lnTo>
                    <a:lnTo>
                      <a:pt x="25" y="688"/>
                    </a:lnTo>
                    <a:lnTo>
                      <a:pt x="23" y="705"/>
                    </a:lnTo>
                    <a:lnTo>
                      <a:pt x="23" y="722"/>
                    </a:lnTo>
                    <a:lnTo>
                      <a:pt x="23" y="740"/>
                    </a:lnTo>
                    <a:lnTo>
                      <a:pt x="23" y="755"/>
                    </a:lnTo>
                    <a:lnTo>
                      <a:pt x="23" y="768"/>
                    </a:lnTo>
                    <a:lnTo>
                      <a:pt x="29" y="779"/>
                    </a:lnTo>
                    <a:lnTo>
                      <a:pt x="32" y="789"/>
                    </a:lnTo>
                    <a:lnTo>
                      <a:pt x="40" y="798"/>
                    </a:lnTo>
                    <a:lnTo>
                      <a:pt x="50" y="804"/>
                    </a:lnTo>
                    <a:lnTo>
                      <a:pt x="61" y="810"/>
                    </a:lnTo>
                    <a:lnTo>
                      <a:pt x="76" y="812"/>
                    </a:lnTo>
                    <a:lnTo>
                      <a:pt x="95" y="814"/>
                    </a:lnTo>
                    <a:lnTo>
                      <a:pt x="116" y="812"/>
                    </a:lnTo>
                    <a:lnTo>
                      <a:pt x="137" y="810"/>
                    </a:lnTo>
                    <a:lnTo>
                      <a:pt x="160" y="806"/>
                    </a:lnTo>
                    <a:lnTo>
                      <a:pt x="183" y="802"/>
                    </a:lnTo>
                    <a:lnTo>
                      <a:pt x="205" y="793"/>
                    </a:lnTo>
                    <a:lnTo>
                      <a:pt x="228" y="785"/>
                    </a:lnTo>
                    <a:lnTo>
                      <a:pt x="253" y="778"/>
                    </a:lnTo>
                    <a:lnTo>
                      <a:pt x="278" y="768"/>
                    </a:lnTo>
                    <a:lnTo>
                      <a:pt x="299" y="757"/>
                    </a:lnTo>
                    <a:lnTo>
                      <a:pt x="323" y="745"/>
                    </a:lnTo>
                    <a:lnTo>
                      <a:pt x="344" y="734"/>
                    </a:lnTo>
                    <a:lnTo>
                      <a:pt x="367" y="721"/>
                    </a:lnTo>
                    <a:lnTo>
                      <a:pt x="388" y="707"/>
                    </a:lnTo>
                    <a:lnTo>
                      <a:pt x="409" y="694"/>
                    </a:lnTo>
                    <a:lnTo>
                      <a:pt x="430" y="681"/>
                    </a:lnTo>
                    <a:lnTo>
                      <a:pt x="449" y="669"/>
                    </a:lnTo>
                    <a:lnTo>
                      <a:pt x="466" y="654"/>
                    </a:lnTo>
                    <a:lnTo>
                      <a:pt x="481" y="643"/>
                    </a:lnTo>
                    <a:lnTo>
                      <a:pt x="494" y="629"/>
                    </a:lnTo>
                    <a:lnTo>
                      <a:pt x="508" y="620"/>
                    </a:lnTo>
                    <a:lnTo>
                      <a:pt x="519" y="607"/>
                    </a:lnTo>
                    <a:lnTo>
                      <a:pt x="531" y="597"/>
                    </a:lnTo>
                    <a:lnTo>
                      <a:pt x="538" y="586"/>
                    </a:lnTo>
                    <a:lnTo>
                      <a:pt x="550" y="576"/>
                    </a:lnTo>
                    <a:lnTo>
                      <a:pt x="555" y="565"/>
                    </a:lnTo>
                    <a:lnTo>
                      <a:pt x="561" y="553"/>
                    </a:lnTo>
                    <a:lnTo>
                      <a:pt x="569" y="542"/>
                    </a:lnTo>
                    <a:lnTo>
                      <a:pt x="574" y="530"/>
                    </a:lnTo>
                    <a:lnTo>
                      <a:pt x="580" y="517"/>
                    </a:lnTo>
                    <a:lnTo>
                      <a:pt x="586" y="506"/>
                    </a:lnTo>
                    <a:lnTo>
                      <a:pt x="589" y="491"/>
                    </a:lnTo>
                    <a:lnTo>
                      <a:pt x="595" y="477"/>
                    </a:lnTo>
                    <a:lnTo>
                      <a:pt x="595" y="458"/>
                    </a:lnTo>
                    <a:lnTo>
                      <a:pt x="593" y="435"/>
                    </a:lnTo>
                    <a:lnTo>
                      <a:pt x="589" y="407"/>
                    </a:lnTo>
                    <a:lnTo>
                      <a:pt x="584" y="378"/>
                    </a:lnTo>
                    <a:lnTo>
                      <a:pt x="572" y="342"/>
                    </a:lnTo>
                    <a:lnTo>
                      <a:pt x="561" y="308"/>
                    </a:lnTo>
                    <a:lnTo>
                      <a:pt x="550" y="272"/>
                    </a:lnTo>
                    <a:lnTo>
                      <a:pt x="536" y="236"/>
                    </a:lnTo>
                    <a:lnTo>
                      <a:pt x="521" y="200"/>
                    </a:lnTo>
                    <a:lnTo>
                      <a:pt x="504" y="164"/>
                    </a:lnTo>
                    <a:lnTo>
                      <a:pt x="489" y="131"/>
                    </a:lnTo>
                    <a:lnTo>
                      <a:pt x="474" y="103"/>
                    </a:lnTo>
                    <a:lnTo>
                      <a:pt x="458" y="76"/>
                    </a:lnTo>
                    <a:lnTo>
                      <a:pt x="447" y="55"/>
                    </a:lnTo>
                    <a:lnTo>
                      <a:pt x="434" y="40"/>
                    </a:lnTo>
                    <a:lnTo>
                      <a:pt x="426" y="33"/>
                    </a:lnTo>
                    <a:lnTo>
                      <a:pt x="415" y="25"/>
                    </a:lnTo>
                    <a:lnTo>
                      <a:pt x="403" y="19"/>
                    </a:lnTo>
                    <a:lnTo>
                      <a:pt x="390" y="14"/>
                    </a:lnTo>
                    <a:lnTo>
                      <a:pt x="377" y="12"/>
                    </a:lnTo>
                    <a:lnTo>
                      <a:pt x="361" y="6"/>
                    </a:lnTo>
                    <a:lnTo>
                      <a:pt x="346" y="4"/>
                    </a:lnTo>
                    <a:lnTo>
                      <a:pt x="331" y="0"/>
                    </a:lnTo>
                    <a:lnTo>
                      <a:pt x="318" y="0"/>
                    </a:lnTo>
                    <a:lnTo>
                      <a:pt x="302" y="0"/>
                    </a:lnTo>
                    <a:lnTo>
                      <a:pt x="289" y="0"/>
                    </a:lnTo>
                    <a:lnTo>
                      <a:pt x="276" y="0"/>
                    </a:lnTo>
                    <a:lnTo>
                      <a:pt x="264" y="4"/>
                    </a:lnTo>
                    <a:lnTo>
                      <a:pt x="253" y="6"/>
                    </a:lnTo>
                    <a:lnTo>
                      <a:pt x="247" y="12"/>
                    </a:lnTo>
                    <a:lnTo>
                      <a:pt x="242" y="15"/>
                    </a:lnTo>
                    <a:lnTo>
                      <a:pt x="240" y="23"/>
                    </a:lnTo>
                    <a:lnTo>
                      <a:pt x="240" y="29"/>
                    </a:lnTo>
                    <a:lnTo>
                      <a:pt x="243" y="40"/>
                    </a:lnTo>
                    <a:lnTo>
                      <a:pt x="249" y="52"/>
                    </a:lnTo>
                    <a:lnTo>
                      <a:pt x="257" y="65"/>
                    </a:lnTo>
                    <a:lnTo>
                      <a:pt x="266" y="78"/>
                    </a:lnTo>
                    <a:lnTo>
                      <a:pt x="278" y="95"/>
                    </a:lnTo>
                    <a:lnTo>
                      <a:pt x="289" y="110"/>
                    </a:lnTo>
                    <a:lnTo>
                      <a:pt x="302" y="128"/>
                    </a:lnTo>
                    <a:lnTo>
                      <a:pt x="314" y="145"/>
                    </a:lnTo>
                    <a:lnTo>
                      <a:pt x="325" y="162"/>
                    </a:lnTo>
                    <a:lnTo>
                      <a:pt x="333" y="179"/>
                    </a:lnTo>
                    <a:lnTo>
                      <a:pt x="344" y="198"/>
                    </a:lnTo>
                    <a:lnTo>
                      <a:pt x="348" y="215"/>
                    </a:lnTo>
                    <a:lnTo>
                      <a:pt x="354" y="232"/>
                    </a:lnTo>
                    <a:lnTo>
                      <a:pt x="354" y="247"/>
                    </a:lnTo>
                    <a:lnTo>
                      <a:pt x="354" y="264"/>
                    </a:lnTo>
                    <a:lnTo>
                      <a:pt x="348" y="278"/>
                    </a:lnTo>
                    <a:lnTo>
                      <a:pt x="340" y="291"/>
                    </a:lnTo>
                    <a:lnTo>
                      <a:pt x="333" y="301"/>
                    </a:lnTo>
                    <a:lnTo>
                      <a:pt x="327" y="314"/>
                    </a:lnTo>
                    <a:lnTo>
                      <a:pt x="318" y="323"/>
                    </a:lnTo>
                    <a:lnTo>
                      <a:pt x="308" y="333"/>
                    </a:lnTo>
                    <a:lnTo>
                      <a:pt x="297" y="342"/>
                    </a:lnTo>
                    <a:lnTo>
                      <a:pt x="287" y="352"/>
                    </a:lnTo>
                    <a:lnTo>
                      <a:pt x="276" y="358"/>
                    </a:lnTo>
                    <a:lnTo>
                      <a:pt x="262" y="365"/>
                    </a:lnTo>
                    <a:lnTo>
                      <a:pt x="251" y="373"/>
                    </a:lnTo>
                    <a:lnTo>
                      <a:pt x="240" y="378"/>
                    </a:lnTo>
                    <a:lnTo>
                      <a:pt x="228" y="384"/>
                    </a:lnTo>
                    <a:lnTo>
                      <a:pt x="215" y="390"/>
                    </a:lnTo>
                    <a:lnTo>
                      <a:pt x="204" y="394"/>
                    </a:lnTo>
                    <a:lnTo>
                      <a:pt x="194" y="399"/>
                    </a:lnTo>
                    <a:lnTo>
                      <a:pt x="183" y="403"/>
                    </a:lnTo>
                    <a:lnTo>
                      <a:pt x="173" y="401"/>
                    </a:lnTo>
                    <a:lnTo>
                      <a:pt x="164" y="397"/>
                    </a:lnTo>
                    <a:lnTo>
                      <a:pt x="154" y="394"/>
                    </a:lnTo>
                    <a:lnTo>
                      <a:pt x="146" y="386"/>
                    </a:lnTo>
                    <a:lnTo>
                      <a:pt x="137" y="378"/>
                    </a:lnTo>
                    <a:lnTo>
                      <a:pt x="129" y="369"/>
                    </a:lnTo>
                    <a:lnTo>
                      <a:pt x="124" y="361"/>
                    </a:lnTo>
                    <a:lnTo>
                      <a:pt x="116" y="350"/>
                    </a:lnTo>
                    <a:lnTo>
                      <a:pt x="108" y="340"/>
                    </a:lnTo>
                    <a:lnTo>
                      <a:pt x="103" y="329"/>
                    </a:lnTo>
                    <a:lnTo>
                      <a:pt x="95" y="321"/>
                    </a:lnTo>
                    <a:lnTo>
                      <a:pt x="89" y="314"/>
                    </a:lnTo>
                    <a:lnTo>
                      <a:pt x="84" y="308"/>
                    </a:lnTo>
                    <a:lnTo>
                      <a:pt x="78" y="304"/>
                    </a:lnTo>
                    <a:lnTo>
                      <a:pt x="72" y="304"/>
                    </a:lnTo>
                    <a:lnTo>
                      <a:pt x="65" y="304"/>
                    </a:lnTo>
                    <a:lnTo>
                      <a:pt x="59" y="306"/>
                    </a:lnTo>
                    <a:lnTo>
                      <a:pt x="51" y="306"/>
                    </a:lnTo>
                    <a:lnTo>
                      <a:pt x="46" y="310"/>
                    </a:lnTo>
                    <a:lnTo>
                      <a:pt x="40" y="314"/>
                    </a:lnTo>
                    <a:lnTo>
                      <a:pt x="34" y="316"/>
                    </a:lnTo>
                    <a:lnTo>
                      <a:pt x="29" y="320"/>
                    </a:lnTo>
                    <a:lnTo>
                      <a:pt x="23" y="323"/>
                    </a:lnTo>
                    <a:lnTo>
                      <a:pt x="13" y="331"/>
                    </a:lnTo>
                    <a:lnTo>
                      <a:pt x="6" y="337"/>
                    </a:lnTo>
                    <a:lnTo>
                      <a:pt x="0" y="342"/>
                    </a:lnTo>
                    <a:lnTo>
                      <a:pt x="0" y="344"/>
                    </a:lnTo>
                    <a:lnTo>
                      <a:pt x="0" y="344"/>
                    </a:lnTo>
                    <a:close/>
                  </a:path>
                </a:pathLst>
              </a:custGeom>
              <a:solidFill>
                <a:srgbClr val="D1D14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20" name="Freeform 172"/>
              <p:cNvSpPr>
                <a:spLocks/>
              </p:cNvSpPr>
              <p:nvPr/>
            </p:nvSpPr>
            <p:spPr bwMode="auto">
              <a:xfrm>
                <a:off x="3896" y="3555"/>
                <a:ext cx="631" cy="413"/>
              </a:xfrm>
              <a:custGeom>
                <a:avLst/>
                <a:gdLst/>
                <a:ahLst/>
                <a:cxnLst>
                  <a:cxn ang="0">
                    <a:pos x="7" y="162"/>
                  </a:cxn>
                  <a:cxn ang="0">
                    <a:pos x="39" y="211"/>
                  </a:cxn>
                  <a:cxn ang="0">
                    <a:pos x="93" y="281"/>
                  </a:cxn>
                  <a:cxn ang="0">
                    <a:pos x="167" y="373"/>
                  </a:cxn>
                  <a:cxn ang="0">
                    <a:pos x="258" y="466"/>
                  </a:cxn>
                  <a:cxn ang="0">
                    <a:pos x="353" y="542"/>
                  </a:cxn>
                  <a:cxn ang="0">
                    <a:pos x="460" y="603"/>
                  </a:cxn>
                  <a:cxn ang="0">
                    <a:pos x="579" y="654"/>
                  </a:cxn>
                  <a:cxn ang="0">
                    <a:pos x="703" y="700"/>
                  </a:cxn>
                  <a:cxn ang="0">
                    <a:pos x="821" y="730"/>
                  </a:cxn>
                  <a:cxn ang="0">
                    <a:pos x="929" y="747"/>
                  </a:cxn>
                  <a:cxn ang="0">
                    <a:pos x="1034" y="751"/>
                  </a:cxn>
                  <a:cxn ang="0">
                    <a:pos x="1116" y="743"/>
                  </a:cxn>
                  <a:cxn ang="0">
                    <a:pos x="1154" y="720"/>
                  </a:cxn>
                  <a:cxn ang="0">
                    <a:pos x="1163" y="686"/>
                  </a:cxn>
                  <a:cxn ang="0">
                    <a:pos x="1159" y="644"/>
                  </a:cxn>
                  <a:cxn ang="0">
                    <a:pos x="1156" y="576"/>
                  </a:cxn>
                  <a:cxn ang="0">
                    <a:pos x="1156" y="456"/>
                  </a:cxn>
                  <a:cxn ang="0">
                    <a:pos x="1156" y="329"/>
                  </a:cxn>
                  <a:cxn ang="0">
                    <a:pos x="1146" y="247"/>
                  </a:cxn>
                  <a:cxn ang="0">
                    <a:pos x="1119" y="224"/>
                  </a:cxn>
                  <a:cxn ang="0">
                    <a:pos x="1079" y="215"/>
                  </a:cxn>
                  <a:cxn ang="0">
                    <a:pos x="1034" y="219"/>
                  </a:cxn>
                  <a:cxn ang="0">
                    <a:pos x="992" y="242"/>
                  </a:cxn>
                  <a:cxn ang="0">
                    <a:pos x="956" y="278"/>
                  </a:cxn>
                  <a:cxn ang="0">
                    <a:pos x="918" y="300"/>
                  </a:cxn>
                  <a:cxn ang="0">
                    <a:pos x="880" y="304"/>
                  </a:cxn>
                  <a:cxn ang="0">
                    <a:pos x="848" y="287"/>
                  </a:cxn>
                  <a:cxn ang="0">
                    <a:pos x="827" y="251"/>
                  </a:cxn>
                  <a:cxn ang="0">
                    <a:pos x="817" y="211"/>
                  </a:cxn>
                  <a:cxn ang="0">
                    <a:pos x="817" y="171"/>
                  </a:cxn>
                  <a:cxn ang="0">
                    <a:pos x="827" y="129"/>
                  </a:cxn>
                  <a:cxn ang="0">
                    <a:pos x="838" y="88"/>
                  </a:cxn>
                  <a:cxn ang="0">
                    <a:pos x="842" y="50"/>
                  </a:cxn>
                  <a:cxn ang="0">
                    <a:pos x="838" y="21"/>
                  </a:cxn>
                  <a:cxn ang="0">
                    <a:pos x="817" y="2"/>
                  </a:cxn>
                  <a:cxn ang="0">
                    <a:pos x="783" y="0"/>
                  </a:cxn>
                  <a:cxn ang="0">
                    <a:pos x="749" y="8"/>
                  </a:cxn>
                  <a:cxn ang="0">
                    <a:pos x="722" y="23"/>
                  </a:cxn>
                  <a:cxn ang="0">
                    <a:pos x="711" y="46"/>
                  </a:cxn>
                  <a:cxn ang="0">
                    <a:pos x="709" y="74"/>
                  </a:cxn>
                  <a:cxn ang="0">
                    <a:pos x="695" y="122"/>
                  </a:cxn>
                  <a:cxn ang="0">
                    <a:pos x="669" y="183"/>
                  </a:cxn>
                  <a:cxn ang="0">
                    <a:pos x="633" y="251"/>
                  </a:cxn>
                  <a:cxn ang="0">
                    <a:pos x="576" y="325"/>
                  </a:cxn>
                  <a:cxn ang="0">
                    <a:pos x="501" y="395"/>
                  </a:cxn>
                  <a:cxn ang="0">
                    <a:pos x="422" y="453"/>
                  </a:cxn>
                  <a:cxn ang="0">
                    <a:pos x="359" y="483"/>
                  </a:cxn>
                  <a:cxn ang="0">
                    <a:pos x="306" y="449"/>
                  </a:cxn>
                  <a:cxn ang="0">
                    <a:pos x="226" y="337"/>
                  </a:cxn>
                  <a:cxn ang="0">
                    <a:pos x="144" y="204"/>
                  </a:cxn>
                  <a:cxn ang="0">
                    <a:pos x="85" y="116"/>
                  </a:cxn>
                  <a:cxn ang="0">
                    <a:pos x="55" y="107"/>
                  </a:cxn>
                  <a:cxn ang="0">
                    <a:pos x="28" y="109"/>
                  </a:cxn>
                  <a:cxn ang="0">
                    <a:pos x="0" y="133"/>
                  </a:cxn>
                </a:cxnLst>
                <a:rect l="0" t="0" r="r" b="b"/>
                <a:pathLst>
                  <a:path w="1163" h="751">
                    <a:moveTo>
                      <a:pt x="0" y="143"/>
                    </a:moveTo>
                    <a:lnTo>
                      <a:pt x="0" y="148"/>
                    </a:lnTo>
                    <a:lnTo>
                      <a:pt x="1" y="154"/>
                    </a:lnTo>
                    <a:lnTo>
                      <a:pt x="7" y="162"/>
                    </a:lnTo>
                    <a:lnTo>
                      <a:pt x="13" y="173"/>
                    </a:lnTo>
                    <a:lnTo>
                      <a:pt x="20" y="185"/>
                    </a:lnTo>
                    <a:lnTo>
                      <a:pt x="28" y="198"/>
                    </a:lnTo>
                    <a:lnTo>
                      <a:pt x="39" y="211"/>
                    </a:lnTo>
                    <a:lnTo>
                      <a:pt x="53" y="228"/>
                    </a:lnTo>
                    <a:lnTo>
                      <a:pt x="64" y="243"/>
                    </a:lnTo>
                    <a:lnTo>
                      <a:pt x="77" y="262"/>
                    </a:lnTo>
                    <a:lnTo>
                      <a:pt x="93" y="281"/>
                    </a:lnTo>
                    <a:lnTo>
                      <a:pt x="112" y="302"/>
                    </a:lnTo>
                    <a:lnTo>
                      <a:pt x="127" y="323"/>
                    </a:lnTo>
                    <a:lnTo>
                      <a:pt x="148" y="348"/>
                    </a:lnTo>
                    <a:lnTo>
                      <a:pt x="167" y="373"/>
                    </a:lnTo>
                    <a:lnTo>
                      <a:pt x="190" y="399"/>
                    </a:lnTo>
                    <a:lnTo>
                      <a:pt x="211" y="422"/>
                    </a:lnTo>
                    <a:lnTo>
                      <a:pt x="233" y="445"/>
                    </a:lnTo>
                    <a:lnTo>
                      <a:pt x="258" y="466"/>
                    </a:lnTo>
                    <a:lnTo>
                      <a:pt x="281" y="487"/>
                    </a:lnTo>
                    <a:lnTo>
                      <a:pt x="304" y="506"/>
                    </a:lnTo>
                    <a:lnTo>
                      <a:pt x="328" y="525"/>
                    </a:lnTo>
                    <a:lnTo>
                      <a:pt x="353" y="542"/>
                    </a:lnTo>
                    <a:lnTo>
                      <a:pt x="380" y="559"/>
                    </a:lnTo>
                    <a:lnTo>
                      <a:pt x="406" y="574"/>
                    </a:lnTo>
                    <a:lnTo>
                      <a:pt x="433" y="589"/>
                    </a:lnTo>
                    <a:lnTo>
                      <a:pt x="460" y="603"/>
                    </a:lnTo>
                    <a:lnTo>
                      <a:pt x="490" y="618"/>
                    </a:lnTo>
                    <a:lnTo>
                      <a:pt x="519" y="629"/>
                    </a:lnTo>
                    <a:lnTo>
                      <a:pt x="549" y="643"/>
                    </a:lnTo>
                    <a:lnTo>
                      <a:pt x="579" y="654"/>
                    </a:lnTo>
                    <a:lnTo>
                      <a:pt x="612" y="667"/>
                    </a:lnTo>
                    <a:lnTo>
                      <a:pt x="642" y="679"/>
                    </a:lnTo>
                    <a:lnTo>
                      <a:pt x="674" y="690"/>
                    </a:lnTo>
                    <a:lnTo>
                      <a:pt x="703" y="700"/>
                    </a:lnTo>
                    <a:lnTo>
                      <a:pt x="733" y="709"/>
                    </a:lnTo>
                    <a:lnTo>
                      <a:pt x="762" y="717"/>
                    </a:lnTo>
                    <a:lnTo>
                      <a:pt x="792" y="724"/>
                    </a:lnTo>
                    <a:lnTo>
                      <a:pt x="821" y="730"/>
                    </a:lnTo>
                    <a:lnTo>
                      <a:pt x="849" y="738"/>
                    </a:lnTo>
                    <a:lnTo>
                      <a:pt x="876" y="739"/>
                    </a:lnTo>
                    <a:lnTo>
                      <a:pt x="903" y="745"/>
                    </a:lnTo>
                    <a:lnTo>
                      <a:pt x="929" y="747"/>
                    </a:lnTo>
                    <a:lnTo>
                      <a:pt x="958" y="751"/>
                    </a:lnTo>
                    <a:lnTo>
                      <a:pt x="982" y="751"/>
                    </a:lnTo>
                    <a:lnTo>
                      <a:pt x="1009" y="751"/>
                    </a:lnTo>
                    <a:lnTo>
                      <a:pt x="1034" y="751"/>
                    </a:lnTo>
                    <a:lnTo>
                      <a:pt x="1059" y="751"/>
                    </a:lnTo>
                    <a:lnTo>
                      <a:pt x="1079" y="749"/>
                    </a:lnTo>
                    <a:lnTo>
                      <a:pt x="1100" y="747"/>
                    </a:lnTo>
                    <a:lnTo>
                      <a:pt x="1116" y="743"/>
                    </a:lnTo>
                    <a:lnTo>
                      <a:pt x="1129" y="739"/>
                    </a:lnTo>
                    <a:lnTo>
                      <a:pt x="1140" y="732"/>
                    </a:lnTo>
                    <a:lnTo>
                      <a:pt x="1148" y="728"/>
                    </a:lnTo>
                    <a:lnTo>
                      <a:pt x="1154" y="720"/>
                    </a:lnTo>
                    <a:lnTo>
                      <a:pt x="1159" y="713"/>
                    </a:lnTo>
                    <a:lnTo>
                      <a:pt x="1161" y="703"/>
                    </a:lnTo>
                    <a:lnTo>
                      <a:pt x="1163" y="696"/>
                    </a:lnTo>
                    <a:lnTo>
                      <a:pt x="1163" y="686"/>
                    </a:lnTo>
                    <a:lnTo>
                      <a:pt x="1163" y="677"/>
                    </a:lnTo>
                    <a:lnTo>
                      <a:pt x="1161" y="665"/>
                    </a:lnTo>
                    <a:lnTo>
                      <a:pt x="1159" y="654"/>
                    </a:lnTo>
                    <a:lnTo>
                      <a:pt x="1159" y="644"/>
                    </a:lnTo>
                    <a:lnTo>
                      <a:pt x="1157" y="633"/>
                    </a:lnTo>
                    <a:lnTo>
                      <a:pt x="1156" y="618"/>
                    </a:lnTo>
                    <a:lnTo>
                      <a:pt x="1156" y="599"/>
                    </a:lnTo>
                    <a:lnTo>
                      <a:pt x="1156" y="576"/>
                    </a:lnTo>
                    <a:lnTo>
                      <a:pt x="1156" y="549"/>
                    </a:lnTo>
                    <a:lnTo>
                      <a:pt x="1156" y="521"/>
                    </a:lnTo>
                    <a:lnTo>
                      <a:pt x="1156" y="489"/>
                    </a:lnTo>
                    <a:lnTo>
                      <a:pt x="1156" y="456"/>
                    </a:lnTo>
                    <a:lnTo>
                      <a:pt x="1157" y="424"/>
                    </a:lnTo>
                    <a:lnTo>
                      <a:pt x="1156" y="390"/>
                    </a:lnTo>
                    <a:lnTo>
                      <a:pt x="1156" y="359"/>
                    </a:lnTo>
                    <a:lnTo>
                      <a:pt x="1156" y="329"/>
                    </a:lnTo>
                    <a:lnTo>
                      <a:pt x="1156" y="302"/>
                    </a:lnTo>
                    <a:lnTo>
                      <a:pt x="1154" y="280"/>
                    </a:lnTo>
                    <a:lnTo>
                      <a:pt x="1150" y="261"/>
                    </a:lnTo>
                    <a:lnTo>
                      <a:pt x="1146" y="247"/>
                    </a:lnTo>
                    <a:lnTo>
                      <a:pt x="1142" y="240"/>
                    </a:lnTo>
                    <a:lnTo>
                      <a:pt x="1135" y="234"/>
                    </a:lnTo>
                    <a:lnTo>
                      <a:pt x="1129" y="228"/>
                    </a:lnTo>
                    <a:lnTo>
                      <a:pt x="1119" y="224"/>
                    </a:lnTo>
                    <a:lnTo>
                      <a:pt x="1112" y="221"/>
                    </a:lnTo>
                    <a:lnTo>
                      <a:pt x="1100" y="219"/>
                    </a:lnTo>
                    <a:lnTo>
                      <a:pt x="1091" y="215"/>
                    </a:lnTo>
                    <a:lnTo>
                      <a:pt x="1079" y="215"/>
                    </a:lnTo>
                    <a:lnTo>
                      <a:pt x="1070" y="215"/>
                    </a:lnTo>
                    <a:lnTo>
                      <a:pt x="1059" y="213"/>
                    </a:lnTo>
                    <a:lnTo>
                      <a:pt x="1045" y="215"/>
                    </a:lnTo>
                    <a:lnTo>
                      <a:pt x="1034" y="219"/>
                    </a:lnTo>
                    <a:lnTo>
                      <a:pt x="1024" y="223"/>
                    </a:lnTo>
                    <a:lnTo>
                      <a:pt x="1013" y="226"/>
                    </a:lnTo>
                    <a:lnTo>
                      <a:pt x="1002" y="234"/>
                    </a:lnTo>
                    <a:lnTo>
                      <a:pt x="992" y="242"/>
                    </a:lnTo>
                    <a:lnTo>
                      <a:pt x="984" y="253"/>
                    </a:lnTo>
                    <a:lnTo>
                      <a:pt x="975" y="261"/>
                    </a:lnTo>
                    <a:lnTo>
                      <a:pt x="965" y="270"/>
                    </a:lnTo>
                    <a:lnTo>
                      <a:pt x="956" y="278"/>
                    </a:lnTo>
                    <a:lnTo>
                      <a:pt x="946" y="285"/>
                    </a:lnTo>
                    <a:lnTo>
                      <a:pt x="937" y="291"/>
                    </a:lnTo>
                    <a:lnTo>
                      <a:pt x="927" y="297"/>
                    </a:lnTo>
                    <a:lnTo>
                      <a:pt x="918" y="300"/>
                    </a:lnTo>
                    <a:lnTo>
                      <a:pt x="908" y="304"/>
                    </a:lnTo>
                    <a:lnTo>
                      <a:pt x="899" y="304"/>
                    </a:lnTo>
                    <a:lnTo>
                      <a:pt x="889" y="306"/>
                    </a:lnTo>
                    <a:lnTo>
                      <a:pt x="880" y="304"/>
                    </a:lnTo>
                    <a:lnTo>
                      <a:pt x="872" y="304"/>
                    </a:lnTo>
                    <a:lnTo>
                      <a:pt x="863" y="300"/>
                    </a:lnTo>
                    <a:lnTo>
                      <a:pt x="855" y="295"/>
                    </a:lnTo>
                    <a:lnTo>
                      <a:pt x="848" y="287"/>
                    </a:lnTo>
                    <a:lnTo>
                      <a:pt x="842" y="281"/>
                    </a:lnTo>
                    <a:lnTo>
                      <a:pt x="836" y="270"/>
                    </a:lnTo>
                    <a:lnTo>
                      <a:pt x="832" y="261"/>
                    </a:lnTo>
                    <a:lnTo>
                      <a:pt x="827" y="251"/>
                    </a:lnTo>
                    <a:lnTo>
                      <a:pt x="825" y="242"/>
                    </a:lnTo>
                    <a:lnTo>
                      <a:pt x="821" y="232"/>
                    </a:lnTo>
                    <a:lnTo>
                      <a:pt x="819" y="221"/>
                    </a:lnTo>
                    <a:lnTo>
                      <a:pt x="817" y="211"/>
                    </a:lnTo>
                    <a:lnTo>
                      <a:pt x="817" y="204"/>
                    </a:lnTo>
                    <a:lnTo>
                      <a:pt x="815" y="192"/>
                    </a:lnTo>
                    <a:lnTo>
                      <a:pt x="815" y="183"/>
                    </a:lnTo>
                    <a:lnTo>
                      <a:pt x="817" y="171"/>
                    </a:lnTo>
                    <a:lnTo>
                      <a:pt x="819" y="162"/>
                    </a:lnTo>
                    <a:lnTo>
                      <a:pt x="821" y="150"/>
                    </a:lnTo>
                    <a:lnTo>
                      <a:pt x="823" y="141"/>
                    </a:lnTo>
                    <a:lnTo>
                      <a:pt x="827" y="129"/>
                    </a:lnTo>
                    <a:lnTo>
                      <a:pt x="830" y="120"/>
                    </a:lnTo>
                    <a:lnTo>
                      <a:pt x="832" y="109"/>
                    </a:lnTo>
                    <a:lnTo>
                      <a:pt x="836" y="97"/>
                    </a:lnTo>
                    <a:lnTo>
                      <a:pt x="838" y="88"/>
                    </a:lnTo>
                    <a:lnTo>
                      <a:pt x="840" y="78"/>
                    </a:lnTo>
                    <a:lnTo>
                      <a:pt x="842" y="67"/>
                    </a:lnTo>
                    <a:lnTo>
                      <a:pt x="842" y="57"/>
                    </a:lnTo>
                    <a:lnTo>
                      <a:pt x="842" y="50"/>
                    </a:lnTo>
                    <a:lnTo>
                      <a:pt x="844" y="42"/>
                    </a:lnTo>
                    <a:lnTo>
                      <a:pt x="842" y="34"/>
                    </a:lnTo>
                    <a:lnTo>
                      <a:pt x="840" y="27"/>
                    </a:lnTo>
                    <a:lnTo>
                      <a:pt x="838" y="21"/>
                    </a:lnTo>
                    <a:lnTo>
                      <a:pt x="836" y="15"/>
                    </a:lnTo>
                    <a:lnTo>
                      <a:pt x="830" y="10"/>
                    </a:lnTo>
                    <a:lnTo>
                      <a:pt x="825" y="8"/>
                    </a:lnTo>
                    <a:lnTo>
                      <a:pt x="817" y="2"/>
                    </a:lnTo>
                    <a:lnTo>
                      <a:pt x="811" y="2"/>
                    </a:lnTo>
                    <a:lnTo>
                      <a:pt x="802" y="0"/>
                    </a:lnTo>
                    <a:lnTo>
                      <a:pt x="792" y="0"/>
                    </a:lnTo>
                    <a:lnTo>
                      <a:pt x="783" y="0"/>
                    </a:lnTo>
                    <a:lnTo>
                      <a:pt x="775" y="0"/>
                    </a:lnTo>
                    <a:lnTo>
                      <a:pt x="766" y="2"/>
                    </a:lnTo>
                    <a:lnTo>
                      <a:pt x="758" y="4"/>
                    </a:lnTo>
                    <a:lnTo>
                      <a:pt x="749" y="8"/>
                    </a:lnTo>
                    <a:lnTo>
                      <a:pt x="743" y="12"/>
                    </a:lnTo>
                    <a:lnTo>
                      <a:pt x="735" y="15"/>
                    </a:lnTo>
                    <a:lnTo>
                      <a:pt x="728" y="19"/>
                    </a:lnTo>
                    <a:lnTo>
                      <a:pt x="722" y="23"/>
                    </a:lnTo>
                    <a:lnTo>
                      <a:pt x="718" y="29"/>
                    </a:lnTo>
                    <a:lnTo>
                      <a:pt x="714" y="34"/>
                    </a:lnTo>
                    <a:lnTo>
                      <a:pt x="713" y="40"/>
                    </a:lnTo>
                    <a:lnTo>
                      <a:pt x="711" y="46"/>
                    </a:lnTo>
                    <a:lnTo>
                      <a:pt x="713" y="53"/>
                    </a:lnTo>
                    <a:lnTo>
                      <a:pt x="711" y="59"/>
                    </a:lnTo>
                    <a:lnTo>
                      <a:pt x="711" y="65"/>
                    </a:lnTo>
                    <a:lnTo>
                      <a:pt x="709" y="74"/>
                    </a:lnTo>
                    <a:lnTo>
                      <a:pt x="707" y="86"/>
                    </a:lnTo>
                    <a:lnTo>
                      <a:pt x="705" y="95"/>
                    </a:lnTo>
                    <a:lnTo>
                      <a:pt x="701" y="109"/>
                    </a:lnTo>
                    <a:lnTo>
                      <a:pt x="695" y="122"/>
                    </a:lnTo>
                    <a:lnTo>
                      <a:pt x="692" y="137"/>
                    </a:lnTo>
                    <a:lnTo>
                      <a:pt x="684" y="150"/>
                    </a:lnTo>
                    <a:lnTo>
                      <a:pt x="678" y="167"/>
                    </a:lnTo>
                    <a:lnTo>
                      <a:pt x="669" y="183"/>
                    </a:lnTo>
                    <a:lnTo>
                      <a:pt x="661" y="200"/>
                    </a:lnTo>
                    <a:lnTo>
                      <a:pt x="652" y="215"/>
                    </a:lnTo>
                    <a:lnTo>
                      <a:pt x="642" y="234"/>
                    </a:lnTo>
                    <a:lnTo>
                      <a:pt x="633" y="251"/>
                    </a:lnTo>
                    <a:lnTo>
                      <a:pt x="621" y="270"/>
                    </a:lnTo>
                    <a:lnTo>
                      <a:pt x="606" y="287"/>
                    </a:lnTo>
                    <a:lnTo>
                      <a:pt x="593" y="306"/>
                    </a:lnTo>
                    <a:lnTo>
                      <a:pt x="576" y="325"/>
                    </a:lnTo>
                    <a:lnTo>
                      <a:pt x="559" y="344"/>
                    </a:lnTo>
                    <a:lnTo>
                      <a:pt x="539" y="361"/>
                    </a:lnTo>
                    <a:lnTo>
                      <a:pt x="520" y="378"/>
                    </a:lnTo>
                    <a:lnTo>
                      <a:pt x="501" y="395"/>
                    </a:lnTo>
                    <a:lnTo>
                      <a:pt x="481" y="413"/>
                    </a:lnTo>
                    <a:lnTo>
                      <a:pt x="462" y="428"/>
                    </a:lnTo>
                    <a:lnTo>
                      <a:pt x="443" y="441"/>
                    </a:lnTo>
                    <a:lnTo>
                      <a:pt x="422" y="453"/>
                    </a:lnTo>
                    <a:lnTo>
                      <a:pt x="405" y="464"/>
                    </a:lnTo>
                    <a:lnTo>
                      <a:pt x="387" y="472"/>
                    </a:lnTo>
                    <a:lnTo>
                      <a:pt x="372" y="479"/>
                    </a:lnTo>
                    <a:lnTo>
                      <a:pt x="359" y="483"/>
                    </a:lnTo>
                    <a:lnTo>
                      <a:pt x="349" y="485"/>
                    </a:lnTo>
                    <a:lnTo>
                      <a:pt x="336" y="479"/>
                    </a:lnTo>
                    <a:lnTo>
                      <a:pt x="323" y="468"/>
                    </a:lnTo>
                    <a:lnTo>
                      <a:pt x="306" y="449"/>
                    </a:lnTo>
                    <a:lnTo>
                      <a:pt x="289" y="428"/>
                    </a:lnTo>
                    <a:lnTo>
                      <a:pt x="268" y="399"/>
                    </a:lnTo>
                    <a:lnTo>
                      <a:pt x="247" y="369"/>
                    </a:lnTo>
                    <a:lnTo>
                      <a:pt x="226" y="337"/>
                    </a:lnTo>
                    <a:lnTo>
                      <a:pt x="205" y="302"/>
                    </a:lnTo>
                    <a:lnTo>
                      <a:pt x="184" y="268"/>
                    </a:lnTo>
                    <a:lnTo>
                      <a:pt x="163" y="234"/>
                    </a:lnTo>
                    <a:lnTo>
                      <a:pt x="144" y="204"/>
                    </a:lnTo>
                    <a:lnTo>
                      <a:pt x="127" y="175"/>
                    </a:lnTo>
                    <a:lnTo>
                      <a:pt x="110" y="148"/>
                    </a:lnTo>
                    <a:lnTo>
                      <a:pt x="97" y="129"/>
                    </a:lnTo>
                    <a:lnTo>
                      <a:pt x="85" y="116"/>
                    </a:lnTo>
                    <a:lnTo>
                      <a:pt x="77" y="112"/>
                    </a:lnTo>
                    <a:lnTo>
                      <a:pt x="70" y="109"/>
                    </a:lnTo>
                    <a:lnTo>
                      <a:pt x="62" y="107"/>
                    </a:lnTo>
                    <a:lnTo>
                      <a:pt x="55" y="107"/>
                    </a:lnTo>
                    <a:lnTo>
                      <a:pt x="47" y="107"/>
                    </a:lnTo>
                    <a:lnTo>
                      <a:pt x="41" y="107"/>
                    </a:lnTo>
                    <a:lnTo>
                      <a:pt x="34" y="109"/>
                    </a:lnTo>
                    <a:lnTo>
                      <a:pt x="28" y="109"/>
                    </a:lnTo>
                    <a:lnTo>
                      <a:pt x="22" y="112"/>
                    </a:lnTo>
                    <a:lnTo>
                      <a:pt x="11" y="118"/>
                    </a:lnTo>
                    <a:lnTo>
                      <a:pt x="3" y="126"/>
                    </a:lnTo>
                    <a:lnTo>
                      <a:pt x="0" y="133"/>
                    </a:lnTo>
                    <a:lnTo>
                      <a:pt x="0" y="143"/>
                    </a:lnTo>
                    <a:lnTo>
                      <a:pt x="0" y="143"/>
                    </a:lnTo>
                    <a:close/>
                  </a:path>
                </a:pathLst>
              </a:custGeom>
              <a:solidFill>
                <a:srgbClr val="B3B02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21" name="Freeform 173"/>
              <p:cNvSpPr>
                <a:spLocks/>
              </p:cNvSpPr>
              <p:nvPr/>
            </p:nvSpPr>
            <p:spPr bwMode="auto">
              <a:xfrm>
                <a:off x="5309" y="3237"/>
                <a:ext cx="209" cy="474"/>
              </a:xfrm>
              <a:custGeom>
                <a:avLst/>
                <a:gdLst/>
                <a:ahLst/>
                <a:cxnLst>
                  <a:cxn ang="0">
                    <a:pos x="139" y="6"/>
                  </a:cxn>
                  <a:cxn ang="0">
                    <a:pos x="137" y="16"/>
                  </a:cxn>
                  <a:cxn ang="0">
                    <a:pos x="137" y="33"/>
                  </a:cxn>
                  <a:cxn ang="0">
                    <a:pos x="141" y="54"/>
                  </a:cxn>
                  <a:cxn ang="0">
                    <a:pos x="145" y="80"/>
                  </a:cxn>
                  <a:cxn ang="0">
                    <a:pos x="148" y="111"/>
                  </a:cxn>
                  <a:cxn ang="0">
                    <a:pos x="150" y="143"/>
                  </a:cxn>
                  <a:cxn ang="0">
                    <a:pos x="150" y="179"/>
                  </a:cxn>
                  <a:cxn ang="0">
                    <a:pos x="141" y="217"/>
                  </a:cxn>
                  <a:cxn ang="0">
                    <a:pos x="124" y="255"/>
                  </a:cxn>
                  <a:cxn ang="0">
                    <a:pos x="101" y="293"/>
                  </a:cxn>
                  <a:cxn ang="0">
                    <a:pos x="76" y="333"/>
                  </a:cxn>
                  <a:cxn ang="0">
                    <a:pos x="51" y="371"/>
                  </a:cxn>
                  <a:cxn ang="0">
                    <a:pos x="27" y="403"/>
                  </a:cxn>
                  <a:cxn ang="0">
                    <a:pos x="10" y="434"/>
                  </a:cxn>
                  <a:cxn ang="0">
                    <a:pos x="0" y="460"/>
                  </a:cxn>
                  <a:cxn ang="0">
                    <a:pos x="2" y="479"/>
                  </a:cxn>
                  <a:cxn ang="0">
                    <a:pos x="11" y="504"/>
                  </a:cxn>
                  <a:cxn ang="0">
                    <a:pos x="25" y="534"/>
                  </a:cxn>
                  <a:cxn ang="0">
                    <a:pos x="44" y="569"/>
                  </a:cxn>
                  <a:cxn ang="0">
                    <a:pos x="63" y="605"/>
                  </a:cxn>
                  <a:cxn ang="0">
                    <a:pos x="84" y="643"/>
                  </a:cxn>
                  <a:cxn ang="0">
                    <a:pos x="105" y="681"/>
                  </a:cxn>
                  <a:cxn ang="0">
                    <a:pos x="126" y="721"/>
                  </a:cxn>
                  <a:cxn ang="0">
                    <a:pos x="145" y="757"/>
                  </a:cxn>
                  <a:cxn ang="0">
                    <a:pos x="156" y="785"/>
                  </a:cxn>
                  <a:cxn ang="0">
                    <a:pos x="164" y="810"/>
                  </a:cxn>
                  <a:cxn ang="0">
                    <a:pos x="167" y="827"/>
                  </a:cxn>
                  <a:cxn ang="0">
                    <a:pos x="169" y="840"/>
                  </a:cxn>
                  <a:cxn ang="0">
                    <a:pos x="173" y="848"/>
                  </a:cxn>
                  <a:cxn ang="0">
                    <a:pos x="181" y="854"/>
                  </a:cxn>
                  <a:cxn ang="0">
                    <a:pos x="192" y="858"/>
                  </a:cxn>
                  <a:cxn ang="0">
                    <a:pos x="209" y="858"/>
                  </a:cxn>
                  <a:cxn ang="0">
                    <a:pos x="226" y="852"/>
                  </a:cxn>
                  <a:cxn ang="0">
                    <a:pos x="243" y="840"/>
                  </a:cxn>
                  <a:cxn ang="0">
                    <a:pos x="259" y="825"/>
                  </a:cxn>
                  <a:cxn ang="0">
                    <a:pos x="274" y="801"/>
                  </a:cxn>
                  <a:cxn ang="0">
                    <a:pos x="287" y="768"/>
                  </a:cxn>
                  <a:cxn ang="0">
                    <a:pos x="300" y="728"/>
                  </a:cxn>
                  <a:cxn ang="0">
                    <a:pos x="316" y="679"/>
                  </a:cxn>
                  <a:cxn ang="0">
                    <a:pos x="329" y="622"/>
                  </a:cxn>
                  <a:cxn ang="0">
                    <a:pos x="340" y="572"/>
                  </a:cxn>
                  <a:cxn ang="0">
                    <a:pos x="350" y="531"/>
                  </a:cxn>
                  <a:cxn ang="0">
                    <a:pos x="361" y="491"/>
                  </a:cxn>
                  <a:cxn ang="0">
                    <a:pos x="369" y="453"/>
                  </a:cxn>
                  <a:cxn ang="0">
                    <a:pos x="375" y="407"/>
                  </a:cxn>
                  <a:cxn ang="0">
                    <a:pos x="380" y="354"/>
                  </a:cxn>
                  <a:cxn ang="0">
                    <a:pos x="384" y="291"/>
                  </a:cxn>
                  <a:cxn ang="0">
                    <a:pos x="386" y="215"/>
                  </a:cxn>
                  <a:cxn ang="0">
                    <a:pos x="375" y="156"/>
                  </a:cxn>
                  <a:cxn ang="0">
                    <a:pos x="354" y="113"/>
                  </a:cxn>
                  <a:cxn ang="0">
                    <a:pos x="325" y="84"/>
                  </a:cxn>
                  <a:cxn ang="0">
                    <a:pos x="291" y="67"/>
                  </a:cxn>
                  <a:cxn ang="0">
                    <a:pos x="259" y="57"/>
                  </a:cxn>
                  <a:cxn ang="0">
                    <a:pos x="230" y="50"/>
                  </a:cxn>
                  <a:cxn ang="0">
                    <a:pos x="207" y="42"/>
                  </a:cxn>
                  <a:cxn ang="0">
                    <a:pos x="194" y="33"/>
                  </a:cxn>
                  <a:cxn ang="0">
                    <a:pos x="185" y="23"/>
                  </a:cxn>
                  <a:cxn ang="0">
                    <a:pos x="171" y="14"/>
                  </a:cxn>
                  <a:cxn ang="0">
                    <a:pos x="160" y="4"/>
                  </a:cxn>
                  <a:cxn ang="0">
                    <a:pos x="148" y="0"/>
                  </a:cxn>
                  <a:cxn ang="0">
                    <a:pos x="143" y="4"/>
                  </a:cxn>
                </a:cxnLst>
                <a:rect l="0" t="0" r="r" b="b"/>
                <a:pathLst>
                  <a:path w="386" h="859">
                    <a:moveTo>
                      <a:pt x="143" y="4"/>
                    </a:moveTo>
                    <a:lnTo>
                      <a:pt x="139" y="6"/>
                    </a:lnTo>
                    <a:lnTo>
                      <a:pt x="137" y="10"/>
                    </a:lnTo>
                    <a:lnTo>
                      <a:pt x="137" y="16"/>
                    </a:lnTo>
                    <a:lnTo>
                      <a:pt x="137" y="23"/>
                    </a:lnTo>
                    <a:lnTo>
                      <a:pt x="137" y="33"/>
                    </a:lnTo>
                    <a:lnTo>
                      <a:pt x="141" y="42"/>
                    </a:lnTo>
                    <a:lnTo>
                      <a:pt x="141" y="54"/>
                    </a:lnTo>
                    <a:lnTo>
                      <a:pt x="145" y="67"/>
                    </a:lnTo>
                    <a:lnTo>
                      <a:pt x="145" y="80"/>
                    </a:lnTo>
                    <a:lnTo>
                      <a:pt x="146" y="95"/>
                    </a:lnTo>
                    <a:lnTo>
                      <a:pt x="148" y="111"/>
                    </a:lnTo>
                    <a:lnTo>
                      <a:pt x="150" y="126"/>
                    </a:lnTo>
                    <a:lnTo>
                      <a:pt x="150" y="143"/>
                    </a:lnTo>
                    <a:lnTo>
                      <a:pt x="150" y="160"/>
                    </a:lnTo>
                    <a:lnTo>
                      <a:pt x="150" y="179"/>
                    </a:lnTo>
                    <a:lnTo>
                      <a:pt x="146" y="198"/>
                    </a:lnTo>
                    <a:lnTo>
                      <a:pt x="141" y="217"/>
                    </a:lnTo>
                    <a:lnTo>
                      <a:pt x="135" y="236"/>
                    </a:lnTo>
                    <a:lnTo>
                      <a:pt x="124" y="255"/>
                    </a:lnTo>
                    <a:lnTo>
                      <a:pt x="114" y="274"/>
                    </a:lnTo>
                    <a:lnTo>
                      <a:pt x="101" y="293"/>
                    </a:lnTo>
                    <a:lnTo>
                      <a:pt x="89" y="314"/>
                    </a:lnTo>
                    <a:lnTo>
                      <a:pt x="76" y="333"/>
                    </a:lnTo>
                    <a:lnTo>
                      <a:pt x="65" y="354"/>
                    </a:lnTo>
                    <a:lnTo>
                      <a:pt x="51" y="371"/>
                    </a:lnTo>
                    <a:lnTo>
                      <a:pt x="38" y="388"/>
                    </a:lnTo>
                    <a:lnTo>
                      <a:pt x="27" y="403"/>
                    </a:lnTo>
                    <a:lnTo>
                      <a:pt x="17" y="420"/>
                    </a:lnTo>
                    <a:lnTo>
                      <a:pt x="10" y="434"/>
                    </a:lnTo>
                    <a:lnTo>
                      <a:pt x="4" y="447"/>
                    </a:lnTo>
                    <a:lnTo>
                      <a:pt x="0" y="460"/>
                    </a:lnTo>
                    <a:lnTo>
                      <a:pt x="2" y="470"/>
                    </a:lnTo>
                    <a:lnTo>
                      <a:pt x="2" y="479"/>
                    </a:lnTo>
                    <a:lnTo>
                      <a:pt x="8" y="491"/>
                    </a:lnTo>
                    <a:lnTo>
                      <a:pt x="11" y="504"/>
                    </a:lnTo>
                    <a:lnTo>
                      <a:pt x="19" y="519"/>
                    </a:lnTo>
                    <a:lnTo>
                      <a:pt x="25" y="534"/>
                    </a:lnTo>
                    <a:lnTo>
                      <a:pt x="34" y="552"/>
                    </a:lnTo>
                    <a:lnTo>
                      <a:pt x="44" y="569"/>
                    </a:lnTo>
                    <a:lnTo>
                      <a:pt x="53" y="588"/>
                    </a:lnTo>
                    <a:lnTo>
                      <a:pt x="63" y="605"/>
                    </a:lnTo>
                    <a:lnTo>
                      <a:pt x="72" y="624"/>
                    </a:lnTo>
                    <a:lnTo>
                      <a:pt x="84" y="643"/>
                    </a:lnTo>
                    <a:lnTo>
                      <a:pt x="95" y="662"/>
                    </a:lnTo>
                    <a:lnTo>
                      <a:pt x="105" y="681"/>
                    </a:lnTo>
                    <a:lnTo>
                      <a:pt x="116" y="700"/>
                    </a:lnTo>
                    <a:lnTo>
                      <a:pt x="126" y="721"/>
                    </a:lnTo>
                    <a:lnTo>
                      <a:pt x="137" y="740"/>
                    </a:lnTo>
                    <a:lnTo>
                      <a:pt x="145" y="757"/>
                    </a:lnTo>
                    <a:lnTo>
                      <a:pt x="150" y="774"/>
                    </a:lnTo>
                    <a:lnTo>
                      <a:pt x="156" y="785"/>
                    </a:lnTo>
                    <a:lnTo>
                      <a:pt x="160" y="799"/>
                    </a:lnTo>
                    <a:lnTo>
                      <a:pt x="164" y="810"/>
                    </a:lnTo>
                    <a:lnTo>
                      <a:pt x="165" y="820"/>
                    </a:lnTo>
                    <a:lnTo>
                      <a:pt x="167" y="827"/>
                    </a:lnTo>
                    <a:lnTo>
                      <a:pt x="169" y="835"/>
                    </a:lnTo>
                    <a:lnTo>
                      <a:pt x="169" y="840"/>
                    </a:lnTo>
                    <a:lnTo>
                      <a:pt x="171" y="846"/>
                    </a:lnTo>
                    <a:lnTo>
                      <a:pt x="173" y="848"/>
                    </a:lnTo>
                    <a:lnTo>
                      <a:pt x="177" y="854"/>
                    </a:lnTo>
                    <a:lnTo>
                      <a:pt x="181" y="854"/>
                    </a:lnTo>
                    <a:lnTo>
                      <a:pt x="186" y="856"/>
                    </a:lnTo>
                    <a:lnTo>
                      <a:pt x="192" y="858"/>
                    </a:lnTo>
                    <a:lnTo>
                      <a:pt x="202" y="859"/>
                    </a:lnTo>
                    <a:lnTo>
                      <a:pt x="209" y="858"/>
                    </a:lnTo>
                    <a:lnTo>
                      <a:pt x="217" y="856"/>
                    </a:lnTo>
                    <a:lnTo>
                      <a:pt x="226" y="852"/>
                    </a:lnTo>
                    <a:lnTo>
                      <a:pt x="236" y="848"/>
                    </a:lnTo>
                    <a:lnTo>
                      <a:pt x="243" y="840"/>
                    </a:lnTo>
                    <a:lnTo>
                      <a:pt x="251" y="835"/>
                    </a:lnTo>
                    <a:lnTo>
                      <a:pt x="259" y="825"/>
                    </a:lnTo>
                    <a:lnTo>
                      <a:pt x="266" y="816"/>
                    </a:lnTo>
                    <a:lnTo>
                      <a:pt x="274" y="801"/>
                    </a:lnTo>
                    <a:lnTo>
                      <a:pt x="280" y="785"/>
                    </a:lnTo>
                    <a:lnTo>
                      <a:pt x="287" y="768"/>
                    </a:lnTo>
                    <a:lnTo>
                      <a:pt x="295" y="751"/>
                    </a:lnTo>
                    <a:lnTo>
                      <a:pt x="300" y="728"/>
                    </a:lnTo>
                    <a:lnTo>
                      <a:pt x="308" y="706"/>
                    </a:lnTo>
                    <a:lnTo>
                      <a:pt x="316" y="679"/>
                    </a:lnTo>
                    <a:lnTo>
                      <a:pt x="323" y="652"/>
                    </a:lnTo>
                    <a:lnTo>
                      <a:pt x="329" y="622"/>
                    </a:lnTo>
                    <a:lnTo>
                      <a:pt x="335" y="597"/>
                    </a:lnTo>
                    <a:lnTo>
                      <a:pt x="340" y="572"/>
                    </a:lnTo>
                    <a:lnTo>
                      <a:pt x="346" y="552"/>
                    </a:lnTo>
                    <a:lnTo>
                      <a:pt x="350" y="531"/>
                    </a:lnTo>
                    <a:lnTo>
                      <a:pt x="356" y="512"/>
                    </a:lnTo>
                    <a:lnTo>
                      <a:pt x="361" y="491"/>
                    </a:lnTo>
                    <a:lnTo>
                      <a:pt x="365" y="474"/>
                    </a:lnTo>
                    <a:lnTo>
                      <a:pt x="369" y="453"/>
                    </a:lnTo>
                    <a:lnTo>
                      <a:pt x="371" y="432"/>
                    </a:lnTo>
                    <a:lnTo>
                      <a:pt x="375" y="407"/>
                    </a:lnTo>
                    <a:lnTo>
                      <a:pt x="378" y="382"/>
                    </a:lnTo>
                    <a:lnTo>
                      <a:pt x="380" y="354"/>
                    </a:lnTo>
                    <a:lnTo>
                      <a:pt x="382" y="325"/>
                    </a:lnTo>
                    <a:lnTo>
                      <a:pt x="384" y="291"/>
                    </a:lnTo>
                    <a:lnTo>
                      <a:pt x="386" y="253"/>
                    </a:lnTo>
                    <a:lnTo>
                      <a:pt x="386" y="215"/>
                    </a:lnTo>
                    <a:lnTo>
                      <a:pt x="382" y="183"/>
                    </a:lnTo>
                    <a:lnTo>
                      <a:pt x="375" y="156"/>
                    </a:lnTo>
                    <a:lnTo>
                      <a:pt x="367" y="133"/>
                    </a:lnTo>
                    <a:lnTo>
                      <a:pt x="354" y="113"/>
                    </a:lnTo>
                    <a:lnTo>
                      <a:pt x="340" y="97"/>
                    </a:lnTo>
                    <a:lnTo>
                      <a:pt x="325" y="84"/>
                    </a:lnTo>
                    <a:lnTo>
                      <a:pt x="308" y="76"/>
                    </a:lnTo>
                    <a:lnTo>
                      <a:pt x="291" y="67"/>
                    </a:lnTo>
                    <a:lnTo>
                      <a:pt x="276" y="61"/>
                    </a:lnTo>
                    <a:lnTo>
                      <a:pt x="259" y="57"/>
                    </a:lnTo>
                    <a:lnTo>
                      <a:pt x="243" y="54"/>
                    </a:lnTo>
                    <a:lnTo>
                      <a:pt x="230" y="50"/>
                    </a:lnTo>
                    <a:lnTo>
                      <a:pt x="217" y="48"/>
                    </a:lnTo>
                    <a:lnTo>
                      <a:pt x="207" y="42"/>
                    </a:lnTo>
                    <a:lnTo>
                      <a:pt x="202" y="40"/>
                    </a:lnTo>
                    <a:lnTo>
                      <a:pt x="194" y="33"/>
                    </a:lnTo>
                    <a:lnTo>
                      <a:pt x="188" y="29"/>
                    </a:lnTo>
                    <a:lnTo>
                      <a:pt x="185" y="23"/>
                    </a:lnTo>
                    <a:lnTo>
                      <a:pt x="181" y="19"/>
                    </a:lnTo>
                    <a:lnTo>
                      <a:pt x="171" y="14"/>
                    </a:lnTo>
                    <a:lnTo>
                      <a:pt x="165" y="8"/>
                    </a:lnTo>
                    <a:lnTo>
                      <a:pt x="160" y="4"/>
                    </a:lnTo>
                    <a:lnTo>
                      <a:pt x="154" y="0"/>
                    </a:lnTo>
                    <a:lnTo>
                      <a:pt x="148" y="0"/>
                    </a:lnTo>
                    <a:lnTo>
                      <a:pt x="143" y="4"/>
                    </a:lnTo>
                    <a:lnTo>
                      <a:pt x="143" y="4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22" name="Freeform 174"/>
              <p:cNvSpPr>
                <a:spLocks/>
              </p:cNvSpPr>
              <p:nvPr/>
            </p:nvSpPr>
            <p:spPr bwMode="auto">
              <a:xfrm>
                <a:off x="5170" y="3105"/>
                <a:ext cx="80" cy="234"/>
              </a:xfrm>
              <a:custGeom>
                <a:avLst/>
                <a:gdLst/>
                <a:ahLst/>
                <a:cxnLst>
                  <a:cxn ang="0">
                    <a:pos x="0" y="63"/>
                  </a:cxn>
                  <a:cxn ang="0">
                    <a:pos x="4" y="76"/>
                  </a:cxn>
                  <a:cxn ang="0">
                    <a:pos x="8" y="97"/>
                  </a:cxn>
                  <a:cxn ang="0">
                    <a:pos x="14" y="124"/>
                  </a:cxn>
                  <a:cxn ang="0">
                    <a:pos x="19" y="152"/>
                  </a:cxn>
                  <a:cxn ang="0">
                    <a:pos x="25" y="184"/>
                  </a:cxn>
                  <a:cxn ang="0">
                    <a:pos x="29" y="215"/>
                  </a:cxn>
                  <a:cxn ang="0">
                    <a:pos x="33" y="245"/>
                  </a:cxn>
                  <a:cxn ang="0">
                    <a:pos x="33" y="272"/>
                  </a:cxn>
                  <a:cxn ang="0">
                    <a:pos x="35" y="302"/>
                  </a:cxn>
                  <a:cxn ang="0">
                    <a:pos x="38" y="331"/>
                  </a:cxn>
                  <a:cxn ang="0">
                    <a:pos x="42" y="361"/>
                  </a:cxn>
                  <a:cxn ang="0">
                    <a:pos x="46" y="386"/>
                  </a:cxn>
                  <a:cxn ang="0">
                    <a:pos x="50" y="405"/>
                  </a:cxn>
                  <a:cxn ang="0">
                    <a:pos x="56" y="420"/>
                  </a:cxn>
                  <a:cxn ang="0">
                    <a:pos x="63" y="426"/>
                  </a:cxn>
                  <a:cxn ang="0">
                    <a:pos x="80" y="422"/>
                  </a:cxn>
                  <a:cxn ang="0">
                    <a:pos x="99" y="412"/>
                  </a:cxn>
                  <a:cxn ang="0">
                    <a:pos x="116" y="395"/>
                  </a:cxn>
                  <a:cxn ang="0">
                    <a:pos x="132" y="378"/>
                  </a:cxn>
                  <a:cxn ang="0">
                    <a:pos x="135" y="365"/>
                  </a:cxn>
                  <a:cxn ang="0">
                    <a:pos x="139" y="350"/>
                  </a:cxn>
                  <a:cxn ang="0">
                    <a:pos x="141" y="331"/>
                  </a:cxn>
                  <a:cxn ang="0">
                    <a:pos x="145" y="312"/>
                  </a:cxn>
                  <a:cxn ang="0">
                    <a:pos x="147" y="289"/>
                  </a:cxn>
                  <a:cxn ang="0">
                    <a:pos x="149" y="268"/>
                  </a:cxn>
                  <a:cxn ang="0">
                    <a:pos x="149" y="243"/>
                  </a:cxn>
                  <a:cxn ang="0">
                    <a:pos x="149" y="221"/>
                  </a:cxn>
                  <a:cxn ang="0">
                    <a:pos x="149" y="198"/>
                  </a:cxn>
                  <a:cxn ang="0">
                    <a:pos x="149" y="175"/>
                  </a:cxn>
                  <a:cxn ang="0">
                    <a:pos x="149" y="152"/>
                  </a:cxn>
                  <a:cxn ang="0">
                    <a:pos x="145" y="129"/>
                  </a:cxn>
                  <a:cxn ang="0">
                    <a:pos x="139" y="107"/>
                  </a:cxn>
                  <a:cxn ang="0">
                    <a:pos x="130" y="84"/>
                  </a:cxn>
                  <a:cxn ang="0">
                    <a:pos x="116" y="57"/>
                  </a:cxn>
                  <a:cxn ang="0">
                    <a:pos x="95" y="30"/>
                  </a:cxn>
                  <a:cxn ang="0">
                    <a:pos x="73" y="8"/>
                  </a:cxn>
                  <a:cxn ang="0">
                    <a:pos x="54" y="2"/>
                  </a:cxn>
                  <a:cxn ang="0">
                    <a:pos x="37" y="4"/>
                  </a:cxn>
                  <a:cxn ang="0">
                    <a:pos x="23" y="15"/>
                  </a:cxn>
                  <a:cxn ang="0">
                    <a:pos x="12" y="29"/>
                  </a:cxn>
                  <a:cxn ang="0">
                    <a:pos x="6" y="42"/>
                  </a:cxn>
                  <a:cxn ang="0">
                    <a:pos x="0" y="53"/>
                  </a:cxn>
                  <a:cxn ang="0">
                    <a:pos x="0" y="57"/>
                  </a:cxn>
                </a:cxnLst>
                <a:rect l="0" t="0" r="r" b="b"/>
                <a:pathLst>
                  <a:path w="149" h="426">
                    <a:moveTo>
                      <a:pt x="0" y="57"/>
                    </a:moveTo>
                    <a:lnTo>
                      <a:pt x="0" y="63"/>
                    </a:lnTo>
                    <a:lnTo>
                      <a:pt x="0" y="67"/>
                    </a:lnTo>
                    <a:lnTo>
                      <a:pt x="4" y="76"/>
                    </a:lnTo>
                    <a:lnTo>
                      <a:pt x="6" y="86"/>
                    </a:lnTo>
                    <a:lnTo>
                      <a:pt x="8" y="97"/>
                    </a:lnTo>
                    <a:lnTo>
                      <a:pt x="12" y="108"/>
                    </a:lnTo>
                    <a:lnTo>
                      <a:pt x="14" y="124"/>
                    </a:lnTo>
                    <a:lnTo>
                      <a:pt x="18" y="137"/>
                    </a:lnTo>
                    <a:lnTo>
                      <a:pt x="19" y="152"/>
                    </a:lnTo>
                    <a:lnTo>
                      <a:pt x="21" y="167"/>
                    </a:lnTo>
                    <a:lnTo>
                      <a:pt x="25" y="184"/>
                    </a:lnTo>
                    <a:lnTo>
                      <a:pt x="27" y="200"/>
                    </a:lnTo>
                    <a:lnTo>
                      <a:pt x="29" y="215"/>
                    </a:lnTo>
                    <a:lnTo>
                      <a:pt x="29" y="228"/>
                    </a:lnTo>
                    <a:lnTo>
                      <a:pt x="33" y="245"/>
                    </a:lnTo>
                    <a:lnTo>
                      <a:pt x="33" y="259"/>
                    </a:lnTo>
                    <a:lnTo>
                      <a:pt x="33" y="272"/>
                    </a:lnTo>
                    <a:lnTo>
                      <a:pt x="35" y="287"/>
                    </a:lnTo>
                    <a:lnTo>
                      <a:pt x="35" y="302"/>
                    </a:lnTo>
                    <a:lnTo>
                      <a:pt x="37" y="317"/>
                    </a:lnTo>
                    <a:lnTo>
                      <a:pt x="38" y="331"/>
                    </a:lnTo>
                    <a:lnTo>
                      <a:pt x="40" y="346"/>
                    </a:lnTo>
                    <a:lnTo>
                      <a:pt x="42" y="361"/>
                    </a:lnTo>
                    <a:lnTo>
                      <a:pt x="42" y="373"/>
                    </a:lnTo>
                    <a:lnTo>
                      <a:pt x="46" y="386"/>
                    </a:lnTo>
                    <a:lnTo>
                      <a:pt x="48" y="395"/>
                    </a:lnTo>
                    <a:lnTo>
                      <a:pt x="50" y="405"/>
                    </a:lnTo>
                    <a:lnTo>
                      <a:pt x="54" y="412"/>
                    </a:lnTo>
                    <a:lnTo>
                      <a:pt x="56" y="420"/>
                    </a:lnTo>
                    <a:lnTo>
                      <a:pt x="59" y="422"/>
                    </a:lnTo>
                    <a:lnTo>
                      <a:pt x="63" y="426"/>
                    </a:lnTo>
                    <a:lnTo>
                      <a:pt x="71" y="426"/>
                    </a:lnTo>
                    <a:lnTo>
                      <a:pt x="80" y="422"/>
                    </a:lnTo>
                    <a:lnTo>
                      <a:pt x="90" y="418"/>
                    </a:lnTo>
                    <a:lnTo>
                      <a:pt x="99" y="412"/>
                    </a:lnTo>
                    <a:lnTo>
                      <a:pt x="109" y="403"/>
                    </a:lnTo>
                    <a:lnTo>
                      <a:pt x="116" y="395"/>
                    </a:lnTo>
                    <a:lnTo>
                      <a:pt x="124" y="386"/>
                    </a:lnTo>
                    <a:lnTo>
                      <a:pt x="132" y="378"/>
                    </a:lnTo>
                    <a:lnTo>
                      <a:pt x="134" y="371"/>
                    </a:lnTo>
                    <a:lnTo>
                      <a:pt x="135" y="365"/>
                    </a:lnTo>
                    <a:lnTo>
                      <a:pt x="137" y="357"/>
                    </a:lnTo>
                    <a:lnTo>
                      <a:pt x="139" y="350"/>
                    </a:lnTo>
                    <a:lnTo>
                      <a:pt x="141" y="340"/>
                    </a:lnTo>
                    <a:lnTo>
                      <a:pt x="141" y="331"/>
                    </a:lnTo>
                    <a:lnTo>
                      <a:pt x="143" y="321"/>
                    </a:lnTo>
                    <a:lnTo>
                      <a:pt x="145" y="312"/>
                    </a:lnTo>
                    <a:lnTo>
                      <a:pt x="145" y="300"/>
                    </a:lnTo>
                    <a:lnTo>
                      <a:pt x="147" y="289"/>
                    </a:lnTo>
                    <a:lnTo>
                      <a:pt x="147" y="278"/>
                    </a:lnTo>
                    <a:lnTo>
                      <a:pt x="149" y="268"/>
                    </a:lnTo>
                    <a:lnTo>
                      <a:pt x="149" y="255"/>
                    </a:lnTo>
                    <a:lnTo>
                      <a:pt x="149" y="243"/>
                    </a:lnTo>
                    <a:lnTo>
                      <a:pt x="149" y="232"/>
                    </a:lnTo>
                    <a:lnTo>
                      <a:pt x="149" y="221"/>
                    </a:lnTo>
                    <a:lnTo>
                      <a:pt x="149" y="207"/>
                    </a:lnTo>
                    <a:lnTo>
                      <a:pt x="149" y="198"/>
                    </a:lnTo>
                    <a:lnTo>
                      <a:pt x="149" y="184"/>
                    </a:lnTo>
                    <a:lnTo>
                      <a:pt x="149" y="175"/>
                    </a:lnTo>
                    <a:lnTo>
                      <a:pt x="149" y="164"/>
                    </a:lnTo>
                    <a:lnTo>
                      <a:pt x="149" y="152"/>
                    </a:lnTo>
                    <a:lnTo>
                      <a:pt x="147" y="141"/>
                    </a:lnTo>
                    <a:lnTo>
                      <a:pt x="145" y="129"/>
                    </a:lnTo>
                    <a:lnTo>
                      <a:pt x="141" y="118"/>
                    </a:lnTo>
                    <a:lnTo>
                      <a:pt x="139" y="107"/>
                    </a:lnTo>
                    <a:lnTo>
                      <a:pt x="134" y="93"/>
                    </a:lnTo>
                    <a:lnTo>
                      <a:pt x="130" y="84"/>
                    </a:lnTo>
                    <a:lnTo>
                      <a:pt x="122" y="70"/>
                    </a:lnTo>
                    <a:lnTo>
                      <a:pt x="116" y="57"/>
                    </a:lnTo>
                    <a:lnTo>
                      <a:pt x="105" y="44"/>
                    </a:lnTo>
                    <a:lnTo>
                      <a:pt x="95" y="30"/>
                    </a:lnTo>
                    <a:lnTo>
                      <a:pt x="82" y="17"/>
                    </a:lnTo>
                    <a:lnTo>
                      <a:pt x="73" y="8"/>
                    </a:lnTo>
                    <a:lnTo>
                      <a:pt x="61" y="2"/>
                    </a:lnTo>
                    <a:lnTo>
                      <a:pt x="54" y="2"/>
                    </a:lnTo>
                    <a:lnTo>
                      <a:pt x="42" y="0"/>
                    </a:lnTo>
                    <a:lnTo>
                      <a:pt x="37" y="4"/>
                    </a:lnTo>
                    <a:lnTo>
                      <a:pt x="29" y="8"/>
                    </a:lnTo>
                    <a:lnTo>
                      <a:pt x="23" y="15"/>
                    </a:lnTo>
                    <a:lnTo>
                      <a:pt x="18" y="21"/>
                    </a:lnTo>
                    <a:lnTo>
                      <a:pt x="12" y="29"/>
                    </a:lnTo>
                    <a:lnTo>
                      <a:pt x="8" y="34"/>
                    </a:lnTo>
                    <a:lnTo>
                      <a:pt x="6" y="42"/>
                    </a:lnTo>
                    <a:lnTo>
                      <a:pt x="2" y="48"/>
                    </a:lnTo>
                    <a:lnTo>
                      <a:pt x="0" y="53"/>
                    </a:lnTo>
                    <a:lnTo>
                      <a:pt x="0" y="55"/>
                    </a:lnTo>
                    <a:lnTo>
                      <a:pt x="0" y="57"/>
                    </a:lnTo>
                    <a:lnTo>
                      <a:pt x="0" y="57"/>
                    </a:lnTo>
                    <a:close/>
                  </a:path>
                </a:pathLst>
              </a:custGeom>
              <a:solidFill>
                <a:srgbClr val="FFFFC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23" name="Freeform 175"/>
              <p:cNvSpPr>
                <a:spLocks/>
              </p:cNvSpPr>
              <p:nvPr/>
            </p:nvSpPr>
            <p:spPr bwMode="auto">
              <a:xfrm>
                <a:off x="4847" y="3042"/>
                <a:ext cx="112" cy="119"/>
              </a:xfrm>
              <a:custGeom>
                <a:avLst/>
                <a:gdLst/>
                <a:ahLst/>
                <a:cxnLst>
                  <a:cxn ang="0">
                    <a:pos x="31" y="4"/>
                  </a:cxn>
                  <a:cxn ang="0">
                    <a:pos x="27" y="19"/>
                  </a:cxn>
                  <a:cxn ang="0">
                    <a:pos x="19" y="46"/>
                  </a:cxn>
                  <a:cxn ang="0">
                    <a:pos x="14" y="80"/>
                  </a:cxn>
                  <a:cxn ang="0">
                    <a:pos x="6" y="118"/>
                  </a:cxn>
                  <a:cxn ang="0">
                    <a:pos x="0" y="154"/>
                  </a:cxn>
                  <a:cxn ang="0">
                    <a:pos x="0" y="182"/>
                  </a:cxn>
                  <a:cxn ang="0">
                    <a:pos x="4" y="201"/>
                  </a:cxn>
                  <a:cxn ang="0">
                    <a:pos x="14" y="207"/>
                  </a:cxn>
                  <a:cxn ang="0">
                    <a:pos x="27" y="209"/>
                  </a:cxn>
                  <a:cxn ang="0">
                    <a:pos x="40" y="211"/>
                  </a:cxn>
                  <a:cxn ang="0">
                    <a:pos x="55" y="213"/>
                  </a:cxn>
                  <a:cxn ang="0">
                    <a:pos x="69" y="213"/>
                  </a:cxn>
                  <a:cxn ang="0">
                    <a:pos x="84" y="213"/>
                  </a:cxn>
                  <a:cxn ang="0">
                    <a:pos x="97" y="213"/>
                  </a:cxn>
                  <a:cxn ang="0">
                    <a:pos x="107" y="211"/>
                  </a:cxn>
                  <a:cxn ang="0">
                    <a:pos x="116" y="207"/>
                  </a:cxn>
                  <a:cxn ang="0">
                    <a:pos x="128" y="198"/>
                  </a:cxn>
                  <a:cxn ang="0">
                    <a:pos x="141" y="186"/>
                  </a:cxn>
                  <a:cxn ang="0">
                    <a:pos x="156" y="175"/>
                  </a:cxn>
                  <a:cxn ang="0">
                    <a:pos x="170" y="161"/>
                  </a:cxn>
                  <a:cxn ang="0">
                    <a:pos x="183" y="146"/>
                  </a:cxn>
                  <a:cxn ang="0">
                    <a:pos x="192" y="133"/>
                  </a:cxn>
                  <a:cxn ang="0">
                    <a:pos x="202" y="123"/>
                  </a:cxn>
                  <a:cxn ang="0">
                    <a:pos x="206" y="114"/>
                  </a:cxn>
                  <a:cxn ang="0">
                    <a:pos x="204" y="103"/>
                  </a:cxn>
                  <a:cxn ang="0">
                    <a:pos x="196" y="91"/>
                  </a:cxn>
                  <a:cxn ang="0">
                    <a:pos x="185" y="76"/>
                  </a:cxn>
                  <a:cxn ang="0">
                    <a:pos x="171" y="61"/>
                  </a:cxn>
                  <a:cxn ang="0">
                    <a:pos x="156" y="46"/>
                  </a:cxn>
                  <a:cxn ang="0">
                    <a:pos x="141" y="30"/>
                  </a:cxn>
                  <a:cxn ang="0">
                    <a:pos x="124" y="19"/>
                  </a:cxn>
                  <a:cxn ang="0">
                    <a:pos x="109" y="9"/>
                  </a:cxn>
                  <a:cxn ang="0">
                    <a:pos x="93" y="4"/>
                  </a:cxn>
                  <a:cxn ang="0">
                    <a:pos x="78" y="0"/>
                  </a:cxn>
                  <a:cxn ang="0">
                    <a:pos x="65" y="0"/>
                  </a:cxn>
                  <a:cxn ang="0">
                    <a:pos x="52" y="0"/>
                  </a:cxn>
                  <a:cxn ang="0">
                    <a:pos x="42" y="0"/>
                  </a:cxn>
                  <a:cxn ang="0">
                    <a:pos x="33" y="2"/>
                  </a:cxn>
                  <a:cxn ang="0">
                    <a:pos x="31" y="2"/>
                  </a:cxn>
                </a:cxnLst>
                <a:rect l="0" t="0" r="r" b="b"/>
                <a:pathLst>
                  <a:path w="206" h="215">
                    <a:moveTo>
                      <a:pt x="31" y="2"/>
                    </a:moveTo>
                    <a:lnTo>
                      <a:pt x="31" y="4"/>
                    </a:lnTo>
                    <a:lnTo>
                      <a:pt x="29" y="9"/>
                    </a:lnTo>
                    <a:lnTo>
                      <a:pt x="27" y="19"/>
                    </a:lnTo>
                    <a:lnTo>
                      <a:pt x="23" y="32"/>
                    </a:lnTo>
                    <a:lnTo>
                      <a:pt x="19" y="46"/>
                    </a:lnTo>
                    <a:lnTo>
                      <a:pt x="16" y="63"/>
                    </a:lnTo>
                    <a:lnTo>
                      <a:pt x="14" y="80"/>
                    </a:lnTo>
                    <a:lnTo>
                      <a:pt x="10" y="101"/>
                    </a:lnTo>
                    <a:lnTo>
                      <a:pt x="6" y="118"/>
                    </a:lnTo>
                    <a:lnTo>
                      <a:pt x="2" y="137"/>
                    </a:lnTo>
                    <a:lnTo>
                      <a:pt x="0" y="154"/>
                    </a:lnTo>
                    <a:lnTo>
                      <a:pt x="0" y="169"/>
                    </a:lnTo>
                    <a:lnTo>
                      <a:pt x="0" y="182"/>
                    </a:lnTo>
                    <a:lnTo>
                      <a:pt x="2" y="194"/>
                    </a:lnTo>
                    <a:lnTo>
                      <a:pt x="4" y="201"/>
                    </a:lnTo>
                    <a:lnTo>
                      <a:pt x="10" y="205"/>
                    </a:lnTo>
                    <a:lnTo>
                      <a:pt x="14" y="207"/>
                    </a:lnTo>
                    <a:lnTo>
                      <a:pt x="19" y="207"/>
                    </a:lnTo>
                    <a:lnTo>
                      <a:pt x="27" y="209"/>
                    </a:lnTo>
                    <a:lnTo>
                      <a:pt x="33" y="211"/>
                    </a:lnTo>
                    <a:lnTo>
                      <a:pt x="40" y="211"/>
                    </a:lnTo>
                    <a:lnTo>
                      <a:pt x="48" y="213"/>
                    </a:lnTo>
                    <a:lnTo>
                      <a:pt x="55" y="213"/>
                    </a:lnTo>
                    <a:lnTo>
                      <a:pt x="63" y="215"/>
                    </a:lnTo>
                    <a:lnTo>
                      <a:pt x="69" y="213"/>
                    </a:lnTo>
                    <a:lnTo>
                      <a:pt x="76" y="213"/>
                    </a:lnTo>
                    <a:lnTo>
                      <a:pt x="84" y="213"/>
                    </a:lnTo>
                    <a:lnTo>
                      <a:pt x="92" y="213"/>
                    </a:lnTo>
                    <a:lnTo>
                      <a:pt x="97" y="213"/>
                    </a:lnTo>
                    <a:lnTo>
                      <a:pt x="103" y="213"/>
                    </a:lnTo>
                    <a:lnTo>
                      <a:pt x="107" y="211"/>
                    </a:lnTo>
                    <a:lnTo>
                      <a:pt x="112" y="211"/>
                    </a:lnTo>
                    <a:lnTo>
                      <a:pt x="116" y="207"/>
                    </a:lnTo>
                    <a:lnTo>
                      <a:pt x="122" y="203"/>
                    </a:lnTo>
                    <a:lnTo>
                      <a:pt x="128" y="198"/>
                    </a:lnTo>
                    <a:lnTo>
                      <a:pt x="135" y="194"/>
                    </a:lnTo>
                    <a:lnTo>
                      <a:pt x="141" y="186"/>
                    </a:lnTo>
                    <a:lnTo>
                      <a:pt x="149" y="182"/>
                    </a:lnTo>
                    <a:lnTo>
                      <a:pt x="156" y="175"/>
                    </a:lnTo>
                    <a:lnTo>
                      <a:pt x="164" y="169"/>
                    </a:lnTo>
                    <a:lnTo>
                      <a:pt x="170" y="161"/>
                    </a:lnTo>
                    <a:lnTo>
                      <a:pt x="175" y="154"/>
                    </a:lnTo>
                    <a:lnTo>
                      <a:pt x="183" y="146"/>
                    </a:lnTo>
                    <a:lnTo>
                      <a:pt x="189" y="141"/>
                    </a:lnTo>
                    <a:lnTo>
                      <a:pt x="192" y="133"/>
                    </a:lnTo>
                    <a:lnTo>
                      <a:pt x="198" y="127"/>
                    </a:lnTo>
                    <a:lnTo>
                      <a:pt x="202" y="123"/>
                    </a:lnTo>
                    <a:lnTo>
                      <a:pt x="206" y="120"/>
                    </a:lnTo>
                    <a:lnTo>
                      <a:pt x="206" y="114"/>
                    </a:lnTo>
                    <a:lnTo>
                      <a:pt x="206" y="110"/>
                    </a:lnTo>
                    <a:lnTo>
                      <a:pt x="204" y="103"/>
                    </a:lnTo>
                    <a:lnTo>
                      <a:pt x="200" y="99"/>
                    </a:lnTo>
                    <a:lnTo>
                      <a:pt x="196" y="91"/>
                    </a:lnTo>
                    <a:lnTo>
                      <a:pt x="190" y="84"/>
                    </a:lnTo>
                    <a:lnTo>
                      <a:pt x="185" y="76"/>
                    </a:lnTo>
                    <a:lnTo>
                      <a:pt x="179" y="70"/>
                    </a:lnTo>
                    <a:lnTo>
                      <a:pt x="171" y="61"/>
                    </a:lnTo>
                    <a:lnTo>
                      <a:pt x="164" y="53"/>
                    </a:lnTo>
                    <a:lnTo>
                      <a:pt x="156" y="46"/>
                    </a:lnTo>
                    <a:lnTo>
                      <a:pt x="149" y="38"/>
                    </a:lnTo>
                    <a:lnTo>
                      <a:pt x="141" y="30"/>
                    </a:lnTo>
                    <a:lnTo>
                      <a:pt x="133" y="25"/>
                    </a:lnTo>
                    <a:lnTo>
                      <a:pt x="124" y="19"/>
                    </a:lnTo>
                    <a:lnTo>
                      <a:pt x="118" y="15"/>
                    </a:lnTo>
                    <a:lnTo>
                      <a:pt x="109" y="9"/>
                    </a:lnTo>
                    <a:lnTo>
                      <a:pt x="101" y="8"/>
                    </a:lnTo>
                    <a:lnTo>
                      <a:pt x="93" y="4"/>
                    </a:lnTo>
                    <a:lnTo>
                      <a:pt x="86" y="2"/>
                    </a:lnTo>
                    <a:lnTo>
                      <a:pt x="78" y="0"/>
                    </a:lnTo>
                    <a:lnTo>
                      <a:pt x="71" y="0"/>
                    </a:lnTo>
                    <a:lnTo>
                      <a:pt x="65" y="0"/>
                    </a:lnTo>
                    <a:lnTo>
                      <a:pt x="59" y="0"/>
                    </a:lnTo>
                    <a:lnTo>
                      <a:pt x="52" y="0"/>
                    </a:lnTo>
                    <a:lnTo>
                      <a:pt x="48" y="0"/>
                    </a:lnTo>
                    <a:lnTo>
                      <a:pt x="42" y="0"/>
                    </a:lnTo>
                    <a:lnTo>
                      <a:pt x="38" y="0"/>
                    </a:lnTo>
                    <a:lnTo>
                      <a:pt x="33" y="2"/>
                    </a:lnTo>
                    <a:lnTo>
                      <a:pt x="31" y="2"/>
                    </a:lnTo>
                    <a:lnTo>
                      <a:pt x="31" y="2"/>
                    </a:lnTo>
                    <a:close/>
                  </a:path>
                </a:pathLst>
              </a:custGeom>
              <a:solidFill>
                <a:srgbClr val="FFFFC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24" name="Freeform 176"/>
              <p:cNvSpPr>
                <a:spLocks/>
              </p:cNvSpPr>
              <p:nvPr/>
            </p:nvSpPr>
            <p:spPr bwMode="auto">
              <a:xfrm>
                <a:off x="4634" y="3050"/>
                <a:ext cx="93" cy="114"/>
              </a:xfrm>
              <a:custGeom>
                <a:avLst/>
                <a:gdLst/>
                <a:ahLst/>
                <a:cxnLst>
                  <a:cxn ang="0">
                    <a:pos x="5" y="21"/>
                  </a:cxn>
                  <a:cxn ang="0">
                    <a:pos x="5" y="31"/>
                  </a:cxn>
                  <a:cxn ang="0">
                    <a:pos x="4" y="46"/>
                  </a:cxn>
                  <a:cxn ang="0">
                    <a:pos x="2" y="65"/>
                  </a:cxn>
                  <a:cxn ang="0">
                    <a:pos x="0" y="88"/>
                  </a:cxn>
                  <a:cxn ang="0">
                    <a:pos x="0" y="109"/>
                  </a:cxn>
                  <a:cxn ang="0">
                    <a:pos x="0" y="129"/>
                  </a:cxn>
                  <a:cxn ang="0">
                    <a:pos x="4" y="145"/>
                  </a:cxn>
                  <a:cxn ang="0">
                    <a:pos x="9" y="156"/>
                  </a:cxn>
                  <a:cxn ang="0">
                    <a:pos x="21" y="166"/>
                  </a:cxn>
                  <a:cxn ang="0">
                    <a:pos x="36" y="175"/>
                  </a:cxn>
                  <a:cxn ang="0">
                    <a:pos x="57" y="185"/>
                  </a:cxn>
                  <a:cxn ang="0">
                    <a:pos x="78" y="194"/>
                  </a:cxn>
                  <a:cxn ang="0">
                    <a:pos x="99" y="200"/>
                  </a:cxn>
                  <a:cxn ang="0">
                    <a:pos x="118" y="204"/>
                  </a:cxn>
                  <a:cxn ang="0">
                    <a:pos x="133" y="206"/>
                  </a:cxn>
                  <a:cxn ang="0">
                    <a:pos x="144" y="204"/>
                  </a:cxn>
                  <a:cxn ang="0">
                    <a:pos x="152" y="190"/>
                  </a:cxn>
                  <a:cxn ang="0">
                    <a:pos x="159" y="169"/>
                  </a:cxn>
                  <a:cxn ang="0">
                    <a:pos x="165" y="141"/>
                  </a:cxn>
                  <a:cxn ang="0">
                    <a:pos x="169" y="112"/>
                  </a:cxn>
                  <a:cxn ang="0">
                    <a:pos x="169" y="80"/>
                  </a:cxn>
                  <a:cxn ang="0">
                    <a:pos x="169" y="53"/>
                  </a:cxn>
                  <a:cxn ang="0">
                    <a:pos x="167" y="31"/>
                  </a:cxn>
                  <a:cxn ang="0">
                    <a:pos x="161" y="12"/>
                  </a:cxn>
                  <a:cxn ang="0">
                    <a:pos x="144" y="2"/>
                  </a:cxn>
                  <a:cxn ang="0">
                    <a:pos x="121" y="0"/>
                  </a:cxn>
                  <a:cxn ang="0">
                    <a:pos x="95" y="0"/>
                  </a:cxn>
                  <a:cxn ang="0">
                    <a:pos x="66" y="4"/>
                  </a:cxn>
                  <a:cxn ang="0">
                    <a:pos x="40" y="10"/>
                  </a:cxn>
                  <a:cxn ang="0">
                    <a:pos x="19" y="15"/>
                  </a:cxn>
                  <a:cxn ang="0">
                    <a:pos x="7" y="19"/>
                  </a:cxn>
                  <a:cxn ang="0">
                    <a:pos x="7" y="21"/>
                  </a:cxn>
                </a:cxnLst>
                <a:rect l="0" t="0" r="r" b="b"/>
                <a:pathLst>
                  <a:path w="171" h="206">
                    <a:moveTo>
                      <a:pt x="7" y="21"/>
                    </a:moveTo>
                    <a:lnTo>
                      <a:pt x="5" y="21"/>
                    </a:lnTo>
                    <a:lnTo>
                      <a:pt x="5" y="25"/>
                    </a:lnTo>
                    <a:lnTo>
                      <a:pt x="5" y="31"/>
                    </a:lnTo>
                    <a:lnTo>
                      <a:pt x="5" y="38"/>
                    </a:lnTo>
                    <a:lnTo>
                      <a:pt x="4" y="46"/>
                    </a:lnTo>
                    <a:lnTo>
                      <a:pt x="4" y="55"/>
                    </a:lnTo>
                    <a:lnTo>
                      <a:pt x="2" y="65"/>
                    </a:lnTo>
                    <a:lnTo>
                      <a:pt x="2" y="78"/>
                    </a:lnTo>
                    <a:lnTo>
                      <a:pt x="0" y="88"/>
                    </a:lnTo>
                    <a:lnTo>
                      <a:pt x="0" y="99"/>
                    </a:lnTo>
                    <a:lnTo>
                      <a:pt x="0" y="109"/>
                    </a:lnTo>
                    <a:lnTo>
                      <a:pt x="0" y="122"/>
                    </a:lnTo>
                    <a:lnTo>
                      <a:pt x="0" y="129"/>
                    </a:lnTo>
                    <a:lnTo>
                      <a:pt x="4" y="139"/>
                    </a:lnTo>
                    <a:lnTo>
                      <a:pt x="4" y="145"/>
                    </a:lnTo>
                    <a:lnTo>
                      <a:pt x="7" y="152"/>
                    </a:lnTo>
                    <a:lnTo>
                      <a:pt x="9" y="156"/>
                    </a:lnTo>
                    <a:lnTo>
                      <a:pt x="15" y="162"/>
                    </a:lnTo>
                    <a:lnTo>
                      <a:pt x="21" y="166"/>
                    </a:lnTo>
                    <a:lnTo>
                      <a:pt x="28" y="171"/>
                    </a:lnTo>
                    <a:lnTo>
                      <a:pt x="36" y="175"/>
                    </a:lnTo>
                    <a:lnTo>
                      <a:pt x="47" y="181"/>
                    </a:lnTo>
                    <a:lnTo>
                      <a:pt x="57" y="185"/>
                    </a:lnTo>
                    <a:lnTo>
                      <a:pt x="68" y="190"/>
                    </a:lnTo>
                    <a:lnTo>
                      <a:pt x="78" y="194"/>
                    </a:lnTo>
                    <a:lnTo>
                      <a:pt x="89" y="198"/>
                    </a:lnTo>
                    <a:lnTo>
                      <a:pt x="99" y="200"/>
                    </a:lnTo>
                    <a:lnTo>
                      <a:pt x="108" y="204"/>
                    </a:lnTo>
                    <a:lnTo>
                      <a:pt x="118" y="204"/>
                    </a:lnTo>
                    <a:lnTo>
                      <a:pt x="125" y="206"/>
                    </a:lnTo>
                    <a:lnTo>
                      <a:pt x="133" y="206"/>
                    </a:lnTo>
                    <a:lnTo>
                      <a:pt x="140" y="206"/>
                    </a:lnTo>
                    <a:lnTo>
                      <a:pt x="144" y="204"/>
                    </a:lnTo>
                    <a:lnTo>
                      <a:pt x="148" y="198"/>
                    </a:lnTo>
                    <a:lnTo>
                      <a:pt x="152" y="190"/>
                    </a:lnTo>
                    <a:lnTo>
                      <a:pt x="156" y="181"/>
                    </a:lnTo>
                    <a:lnTo>
                      <a:pt x="159" y="169"/>
                    </a:lnTo>
                    <a:lnTo>
                      <a:pt x="161" y="156"/>
                    </a:lnTo>
                    <a:lnTo>
                      <a:pt x="165" y="141"/>
                    </a:lnTo>
                    <a:lnTo>
                      <a:pt x="167" y="128"/>
                    </a:lnTo>
                    <a:lnTo>
                      <a:pt x="169" y="112"/>
                    </a:lnTo>
                    <a:lnTo>
                      <a:pt x="169" y="97"/>
                    </a:lnTo>
                    <a:lnTo>
                      <a:pt x="169" y="80"/>
                    </a:lnTo>
                    <a:lnTo>
                      <a:pt x="171" y="67"/>
                    </a:lnTo>
                    <a:lnTo>
                      <a:pt x="169" y="53"/>
                    </a:lnTo>
                    <a:lnTo>
                      <a:pt x="169" y="42"/>
                    </a:lnTo>
                    <a:lnTo>
                      <a:pt x="167" y="31"/>
                    </a:lnTo>
                    <a:lnTo>
                      <a:pt x="165" y="21"/>
                    </a:lnTo>
                    <a:lnTo>
                      <a:pt x="161" y="12"/>
                    </a:lnTo>
                    <a:lnTo>
                      <a:pt x="154" y="8"/>
                    </a:lnTo>
                    <a:lnTo>
                      <a:pt x="144" y="2"/>
                    </a:lnTo>
                    <a:lnTo>
                      <a:pt x="135" y="2"/>
                    </a:lnTo>
                    <a:lnTo>
                      <a:pt x="121" y="0"/>
                    </a:lnTo>
                    <a:lnTo>
                      <a:pt x="108" y="0"/>
                    </a:lnTo>
                    <a:lnTo>
                      <a:pt x="95" y="0"/>
                    </a:lnTo>
                    <a:lnTo>
                      <a:pt x="82" y="4"/>
                    </a:lnTo>
                    <a:lnTo>
                      <a:pt x="66" y="4"/>
                    </a:lnTo>
                    <a:lnTo>
                      <a:pt x="53" y="8"/>
                    </a:lnTo>
                    <a:lnTo>
                      <a:pt x="40" y="10"/>
                    </a:lnTo>
                    <a:lnTo>
                      <a:pt x="28" y="14"/>
                    </a:lnTo>
                    <a:lnTo>
                      <a:pt x="19" y="15"/>
                    </a:lnTo>
                    <a:lnTo>
                      <a:pt x="13" y="19"/>
                    </a:lnTo>
                    <a:lnTo>
                      <a:pt x="7" y="19"/>
                    </a:lnTo>
                    <a:lnTo>
                      <a:pt x="7" y="21"/>
                    </a:lnTo>
                    <a:lnTo>
                      <a:pt x="7" y="21"/>
                    </a:lnTo>
                    <a:close/>
                  </a:path>
                </a:pathLst>
              </a:custGeom>
              <a:solidFill>
                <a:srgbClr val="FFFFC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25" name="Freeform 177"/>
              <p:cNvSpPr>
                <a:spLocks/>
              </p:cNvSpPr>
              <p:nvPr/>
            </p:nvSpPr>
            <p:spPr bwMode="auto">
              <a:xfrm>
                <a:off x="3953" y="3442"/>
                <a:ext cx="353" cy="367"/>
              </a:xfrm>
              <a:custGeom>
                <a:avLst/>
                <a:gdLst/>
                <a:ahLst/>
                <a:cxnLst>
                  <a:cxn ang="0">
                    <a:pos x="8" y="323"/>
                  </a:cxn>
                  <a:cxn ang="0">
                    <a:pos x="42" y="386"/>
                  </a:cxn>
                  <a:cxn ang="0">
                    <a:pos x="97" y="477"/>
                  </a:cxn>
                  <a:cxn ang="0">
                    <a:pos x="150" y="568"/>
                  </a:cxn>
                  <a:cxn ang="0">
                    <a:pos x="194" y="635"/>
                  </a:cxn>
                  <a:cxn ang="0">
                    <a:pos x="221" y="650"/>
                  </a:cxn>
                  <a:cxn ang="0">
                    <a:pos x="249" y="644"/>
                  </a:cxn>
                  <a:cxn ang="0">
                    <a:pos x="270" y="637"/>
                  </a:cxn>
                  <a:cxn ang="0">
                    <a:pos x="289" y="642"/>
                  </a:cxn>
                  <a:cxn ang="0">
                    <a:pos x="318" y="660"/>
                  </a:cxn>
                  <a:cxn ang="0">
                    <a:pos x="350" y="667"/>
                  </a:cxn>
                  <a:cxn ang="0">
                    <a:pos x="373" y="654"/>
                  </a:cxn>
                  <a:cxn ang="0">
                    <a:pos x="411" y="629"/>
                  </a:cxn>
                  <a:cxn ang="0">
                    <a:pos x="453" y="597"/>
                  </a:cxn>
                  <a:cxn ang="0">
                    <a:pos x="491" y="566"/>
                  </a:cxn>
                  <a:cxn ang="0">
                    <a:pos x="515" y="540"/>
                  </a:cxn>
                  <a:cxn ang="0">
                    <a:pos x="531" y="523"/>
                  </a:cxn>
                  <a:cxn ang="0">
                    <a:pos x="557" y="492"/>
                  </a:cxn>
                  <a:cxn ang="0">
                    <a:pos x="591" y="454"/>
                  </a:cxn>
                  <a:cxn ang="0">
                    <a:pos x="622" y="412"/>
                  </a:cxn>
                  <a:cxn ang="0">
                    <a:pos x="645" y="374"/>
                  </a:cxn>
                  <a:cxn ang="0">
                    <a:pos x="652" y="342"/>
                  </a:cxn>
                  <a:cxn ang="0">
                    <a:pos x="645" y="302"/>
                  </a:cxn>
                  <a:cxn ang="0">
                    <a:pos x="624" y="249"/>
                  </a:cxn>
                  <a:cxn ang="0">
                    <a:pos x="597" y="194"/>
                  </a:cxn>
                  <a:cxn ang="0">
                    <a:pos x="570" y="144"/>
                  </a:cxn>
                  <a:cxn ang="0">
                    <a:pos x="550" y="110"/>
                  </a:cxn>
                  <a:cxn ang="0">
                    <a:pos x="525" y="82"/>
                  </a:cxn>
                  <a:cxn ang="0">
                    <a:pos x="496" y="63"/>
                  </a:cxn>
                  <a:cxn ang="0">
                    <a:pos x="468" y="48"/>
                  </a:cxn>
                  <a:cxn ang="0">
                    <a:pos x="443" y="36"/>
                  </a:cxn>
                  <a:cxn ang="0">
                    <a:pos x="420" y="29"/>
                  </a:cxn>
                  <a:cxn ang="0">
                    <a:pos x="403" y="19"/>
                  </a:cxn>
                  <a:cxn ang="0">
                    <a:pos x="382" y="2"/>
                  </a:cxn>
                  <a:cxn ang="0">
                    <a:pos x="358" y="8"/>
                  </a:cxn>
                  <a:cxn ang="0">
                    <a:pos x="312" y="42"/>
                  </a:cxn>
                  <a:cxn ang="0">
                    <a:pos x="251" y="93"/>
                  </a:cxn>
                  <a:cxn ang="0">
                    <a:pos x="185" y="144"/>
                  </a:cxn>
                  <a:cxn ang="0">
                    <a:pos x="133" y="186"/>
                  </a:cxn>
                  <a:cxn ang="0">
                    <a:pos x="105" y="203"/>
                  </a:cxn>
                  <a:cxn ang="0">
                    <a:pos x="80" y="224"/>
                  </a:cxn>
                  <a:cxn ang="0">
                    <a:pos x="51" y="251"/>
                  </a:cxn>
                  <a:cxn ang="0">
                    <a:pos x="27" y="279"/>
                  </a:cxn>
                  <a:cxn ang="0">
                    <a:pos x="6" y="300"/>
                  </a:cxn>
                  <a:cxn ang="0">
                    <a:pos x="0" y="310"/>
                  </a:cxn>
                </a:cxnLst>
                <a:rect l="0" t="0" r="r" b="b"/>
                <a:pathLst>
                  <a:path w="652" h="667">
                    <a:moveTo>
                      <a:pt x="0" y="310"/>
                    </a:moveTo>
                    <a:lnTo>
                      <a:pt x="2" y="314"/>
                    </a:lnTo>
                    <a:lnTo>
                      <a:pt x="8" y="323"/>
                    </a:lnTo>
                    <a:lnTo>
                      <a:pt x="17" y="340"/>
                    </a:lnTo>
                    <a:lnTo>
                      <a:pt x="29" y="361"/>
                    </a:lnTo>
                    <a:lnTo>
                      <a:pt x="42" y="386"/>
                    </a:lnTo>
                    <a:lnTo>
                      <a:pt x="59" y="414"/>
                    </a:lnTo>
                    <a:lnTo>
                      <a:pt x="76" y="445"/>
                    </a:lnTo>
                    <a:lnTo>
                      <a:pt x="97" y="477"/>
                    </a:lnTo>
                    <a:lnTo>
                      <a:pt x="114" y="509"/>
                    </a:lnTo>
                    <a:lnTo>
                      <a:pt x="133" y="540"/>
                    </a:lnTo>
                    <a:lnTo>
                      <a:pt x="150" y="568"/>
                    </a:lnTo>
                    <a:lnTo>
                      <a:pt x="167" y="595"/>
                    </a:lnTo>
                    <a:lnTo>
                      <a:pt x="183" y="616"/>
                    </a:lnTo>
                    <a:lnTo>
                      <a:pt x="194" y="635"/>
                    </a:lnTo>
                    <a:lnTo>
                      <a:pt x="205" y="644"/>
                    </a:lnTo>
                    <a:lnTo>
                      <a:pt x="213" y="650"/>
                    </a:lnTo>
                    <a:lnTo>
                      <a:pt x="221" y="650"/>
                    </a:lnTo>
                    <a:lnTo>
                      <a:pt x="232" y="650"/>
                    </a:lnTo>
                    <a:lnTo>
                      <a:pt x="240" y="648"/>
                    </a:lnTo>
                    <a:lnTo>
                      <a:pt x="249" y="644"/>
                    </a:lnTo>
                    <a:lnTo>
                      <a:pt x="257" y="642"/>
                    </a:lnTo>
                    <a:lnTo>
                      <a:pt x="264" y="639"/>
                    </a:lnTo>
                    <a:lnTo>
                      <a:pt x="270" y="637"/>
                    </a:lnTo>
                    <a:lnTo>
                      <a:pt x="276" y="637"/>
                    </a:lnTo>
                    <a:lnTo>
                      <a:pt x="281" y="639"/>
                    </a:lnTo>
                    <a:lnTo>
                      <a:pt x="289" y="642"/>
                    </a:lnTo>
                    <a:lnTo>
                      <a:pt x="297" y="648"/>
                    </a:lnTo>
                    <a:lnTo>
                      <a:pt x="306" y="654"/>
                    </a:lnTo>
                    <a:lnTo>
                      <a:pt x="318" y="660"/>
                    </a:lnTo>
                    <a:lnTo>
                      <a:pt x="327" y="665"/>
                    </a:lnTo>
                    <a:lnTo>
                      <a:pt x="339" y="667"/>
                    </a:lnTo>
                    <a:lnTo>
                      <a:pt x="350" y="667"/>
                    </a:lnTo>
                    <a:lnTo>
                      <a:pt x="356" y="663"/>
                    </a:lnTo>
                    <a:lnTo>
                      <a:pt x="363" y="660"/>
                    </a:lnTo>
                    <a:lnTo>
                      <a:pt x="373" y="654"/>
                    </a:lnTo>
                    <a:lnTo>
                      <a:pt x="386" y="648"/>
                    </a:lnTo>
                    <a:lnTo>
                      <a:pt x="397" y="637"/>
                    </a:lnTo>
                    <a:lnTo>
                      <a:pt x="411" y="629"/>
                    </a:lnTo>
                    <a:lnTo>
                      <a:pt x="424" y="620"/>
                    </a:lnTo>
                    <a:lnTo>
                      <a:pt x="439" y="608"/>
                    </a:lnTo>
                    <a:lnTo>
                      <a:pt x="453" y="597"/>
                    </a:lnTo>
                    <a:lnTo>
                      <a:pt x="466" y="585"/>
                    </a:lnTo>
                    <a:lnTo>
                      <a:pt x="477" y="574"/>
                    </a:lnTo>
                    <a:lnTo>
                      <a:pt x="491" y="566"/>
                    </a:lnTo>
                    <a:lnTo>
                      <a:pt x="500" y="557"/>
                    </a:lnTo>
                    <a:lnTo>
                      <a:pt x="510" y="547"/>
                    </a:lnTo>
                    <a:lnTo>
                      <a:pt x="515" y="540"/>
                    </a:lnTo>
                    <a:lnTo>
                      <a:pt x="521" y="536"/>
                    </a:lnTo>
                    <a:lnTo>
                      <a:pt x="525" y="530"/>
                    </a:lnTo>
                    <a:lnTo>
                      <a:pt x="531" y="523"/>
                    </a:lnTo>
                    <a:lnTo>
                      <a:pt x="538" y="513"/>
                    </a:lnTo>
                    <a:lnTo>
                      <a:pt x="548" y="504"/>
                    </a:lnTo>
                    <a:lnTo>
                      <a:pt x="557" y="492"/>
                    </a:lnTo>
                    <a:lnTo>
                      <a:pt x="567" y="481"/>
                    </a:lnTo>
                    <a:lnTo>
                      <a:pt x="578" y="468"/>
                    </a:lnTo>
                    <a:lnTo>
                      <a:pt x="591" y="454"/>
                    </a:lnTo>
                    <a:lnTo>
                      <a:pt x="601" y="441"/>
                    </a:lnTo>
                    <a:lnTo>
                      <a:pt x="612" y="426"/>
                    </a:lnTo>
                    <a:lnTo>
                      <a:pt x="622" y="412"/>
                    </a:lnTo>
                    <a:lnTo>
                      <a:pt x="631" y="399"/>
                    </a:lnTo>
                    <a:lnTo>
                      <a:pt x="637" y="386"/>
                    </a:lnTo>
                    <a:lnTo>
                      <a:pt x="645" y="374"/>
                    </a:lnTo>
                    <a:lnTo>
                      <a:pt x="650" y="363"/>
                    </a:lnTo>
                    <a:lnTo>
                      <a:pt x="652" y="355"/>
                    </a:lnTo>
                    <a:lnTo>
                      <a:pt x="652" y="342"/>
                    </a:lnTo>
                    <a:lnTo>
                      <a:pt x="652" y="331"/>
                    </a:lnTo>
                    <a:lnTo>
                      <a:pt x="648" y="316"/>
                    </a:lnTo>
                    <a:lnTo>
                      <a:pt x="645" y="302"/>
                    </a:lnTo>
                    <a:lnTo>
                      <a:pt x="637" y="285"/>
                    </a:lnTo>
                    <a:lnTo>
                      <a:pt x="631" y="266"/>
                    </a:lnTo>
                    <a:lnTo>
                      <a:pt x="624" y="249"/>
                    </a:lnTo>
                    <a:lnTo>
                      <a:pt x="616" y="232"/>
                    </a:lnTo>
                    <a:lnTo>
                      <a:pt x="607" y="213"/>
                    </a:lnTo>
                    <a:lnTo>
                      <a:pt x="597" y="194"/>
                    </a:lnTo>
                    <a:lnTo>
                      <a:pt x="588" y="177"/>
                    </a:lnTo>
                    <a:lnTo>
                      <a:pt x="578" y="162"/>
                    </a:lnTo>
                    <a:lnTo>
                      <a:pt x="570" y="144"/>
                    </a:lnTo>
                    <a:lnTo>
                      <a:pt x="563" y="131"/>
                    </a:lnTo>
                    <a:lnTo>
                      <a:pt x="553" y="118"/>
                    </a:lnTo>
                    <a:lnTo>
                      <a:pt x="550" y="110"/>
                    </a:lnTo>
                    <a:lnTo>
                      <a:pt x="540" y="99"/>
                    </a:lnTo>
                    <a:lnTo>
                      <a:pt x="534" y="91"/>
                    </a:lnTo>
                    <a:lnTo>
                      <a:pt x="525" y="82"/>
                    </a:lnTo>
                    <a:lnTo>
                      <a:pt x="517" y="76"/>
                    </a:lnTo>
                    <a:lnTo>
                      <a:pt x="508" y="68"/>
                    </a:lnTo>
                    <a:lnTo>
                      <a:pt x="496" y="63"/>
                    </a:lnTo>
                    <a:lnTo>
                      <a:pt x="487" y="57"/>
                    </a:lnTo>
                    <a:lnTo>
                      <a:pt x="479" y="53"/>
                    </a:lnTo>
                    <a:lnTo>
                      <a:pt x="468" y="48"/>
                    </a:lnTo>
                    <a:lnTo>
                      <a:pt x="458" y="44"/>
                    </a:lnTo>
                    <a:lnTo>
                      <a:pt x="451" y="40"/>
                    </a:lnTo>
                    <a:lnTo>
                      <a:pt x="443" y="36"/>
                    </a:lnTo>
                    <a:lnTo>
                      <a:pt x="434" y="34"/>
                    </a:lnTo>
                    <a:lnTo>
                      <a:pt x="426" y="32"/>
                    </a:lnTo>
                    <a:lnTo>
                      <a:pt x="420" y="29"/>
                    </a:lnTo>
                    <a:lnTo>
                      <a:pt x="418" y="29"/>
                    </a:lnTo>
                    <a:lnTo>
                      <a:pt x="409" y="23"/>
                    </a:lnTo>
                    <a:lnTo>
                      <a:pt x="403" y="19"/>
                    </a:lnTo>
                    <a:lnTo>
                      <a:pt x="396" y="13"/>
                    </a:lnTo>
                    <a:lnTo>
                      <a:pt x="392" y="11"/>
                    </a:lnTo>
                    <a:lnTo>
                      <a:pt x="382" y="2"/>
                    </a:lnTo>
                    <a:lnTo>
                      <a:pt x="373" y="0"/>
                    </a:lnTo>
                    <a:lnTo>
                      <a:pt x="367" y="2"/>
                    </a:lnTo>
                    <a:lnTo>
                      <a:pt x="358" y="8"/>
                    </a:lnTo>
                    <a:lnTo>
                      <a:pt x="346" y="15"/>
                    </a:lnTo>
                    <a:lnTo>
                      <a:pt x="331" y="29"/>
                    </a:lnTo>
                    <a:lnTo>
                      <a:pt x="312" y="42"/>
                    </a:lnTo>
                    <a:lnTo>
                      <a:pt x="293" y="57"/>
                    </a:lnTo>
                    <a:lnTo>
                      <a:pt x="272" y="74"/>
                    </a:lnTo>
                    <a:lnTo>
                      <a:pt x="251" y="93"/>
                    </a:lnTo>
                    <a:lnTo>
                      <a:pt x="228" y="110"/>
                    </a:lnTo>
                    <a:lnTo>
                      <a:pt x="207" y="129"/>
                    </a:lnTo>
                    <a:lnTo>
                      <a:pt x="185" y="144"/>
                    </a:lnTo>
                    <a:lnTo>
                      <a:pt x="166" y="162"/>
                    </a:lnTo>
                    <a:lnTo>
                      <a:pt x="148" y="173"/>
                    </a:lnTo>
                    <a:lnTo>
                      <a:pt x="133" y="186"/>
                    </a:lnTo>
                    <a:lnTo>
                      <a:pt x="122" y="194"/>
                    </a:lnTo>
                    <a:lnTo>
                      <a:pt x="114" y="200"/>
                    </a:lnTo>
                    <a:lnTo>
                      <a:pt x="105" y="203"/>
                    </a:lnTo>
                    <a:lnTo>
                      <a:pt x="97" y="209"/>
                    </a:lnTo>
                    <a:lnTo>
                      <a:pt x="88" y="217"/>
                    </a:lnTo>
                    <a:lnTo>
                      <a:pt x="80" y="224"/>
                    </a:lnTo>
                    <a:lnTo>
                      <a:pt x="70" y="232"/>
                    </a:lnTo>
                    <a:lnTo>
                      <a:pt x="61" y="243"/>
                    </a:lnTo>
                    <a:lnTo>
                      <a:pt x="51" y="251"/>
                    </a:lnTo>
                    <a:lnTo>
                      <a:pt x="44" y="260"/>
                    </a:lnTo>
                    <a:lnTo>
                      <a:pt x="34" y="270"/>
                    </a:lnTo>
                    <a:lnTo>
                      <a:pt x="27" y="279"/>
                    </a:lnTo>
                    <a:lnTo>
                      <a:pt x="17" y="287"/>
                    </a:lnTo>
                    <a:lnTo>
                      <a:pt x="13" y="295"/>
                    </a:lnTo>
                    <a:lnTo>
                      <a:pt x="6" y="300"/>
                    </a:lnTo>
                    <a:lnTo>
                      <a:pt x="2" y="306"/>
                    </a:lnTo>
                    <a:lnTo>
                      <a:pt x="0" y="308"/>
                    </a:lnTo>
                    <a:lnTo>
                      <a:pt x="0" y="310"/>
                    </a:lnTo>
                    <a:lnTo>
                      <a:pt x="0" y="31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26" name="Freeform 178"/>
              <p:cNvSpPr>
                <a:spLocks/>
              </p:cNvSpPr>
              <p:nvPr/>
            </p:nvSpPr>
            <p:spPr bwMode="auto">
              <a:xfrm>
                <a:off x="3978" y="3472"/>
                <a:ext cx="300" cy="330"/>
              </a:xfrm>
              <a:custGeom>
                <a:avLst/>
                <a:gdLst/>
                <a:ahLst/>
                <a:cxnLst>
                  <a:cxn ang="0">
                    <a:pos x="0" y="310"/>
                  </a:cxn>
                  <a:cxn ang="0">
                    <a:pos x="17" y="340"/>
                  </a:cxn>
                  <a:cxn ang="0">
                    <a:pos x="45" y="384"/>
                  </a:cxn>
                  <a:cxn ang="0">
                    <a:pos x="81" y="437"/>
                  </a:cxn>
                  <a:cxn ang="0">
                    <a:pos x="123" y="490"/>
                  </a:cxn>
                  <a:cxn ang="0">
                    <a:pos x="167" y="538"/>
                  </a:cxn>
                  <a:cxn ang="0">
                    <a:pos x="209" y="576"/>
                  </a:cxn>
                  <a:cxn ang="0">
                    <a:pos x="247" y="597"/>
                  </a:cxn>
                  <a:cxn ang="0">
                    <a:pos x="277" y="595"/>
                  </a:cxn>
                  <a:cxn ang="0">
                    <a:pos x="313" y="574"/>
                  </a:cxn>
                  <a:cxn ang="0">
                    <a:pos x="357" y="542"/>
                  </a:cxn>
                  <a:cxn ang="0">
                    <a:pos x="403" y="502"/>
                  </a:cxn>
                  <a:cxn ang="0">
                    <a:pos x="448" y="454"/>
                  </a:cxn>
                  <a:cxn ang="0">
                    <a:pos x="488" y="407"/>
                  </a:cxn>
                  <a:cxn ang="0">
                    <a:pos x="524" y="361"/>
                  </a:cxn>
                  <a:cxn ang="0">
                    <a:pos x="547" y="321"/>
                  </a:cxn>
                  <a:cxn ang="0">
                    <a:pos x="555" y="291"/>
                  </a:cxn>
                  <a:cxn ang="0">
                    <a:pos x="547" y="253"/>
                  </a:cxn>
                  <a:cxn ang="0">
                    <a:pos x="526" y="205"/>
                  </a:cxn>
                  <a:cxn ang="0">
                    <a:pos x="498" y="160"/>
                  </a:cxn>
                  <a:cxn ang="0">
                    <a:pos x="466" y="112"/>
                  </a:cxn>
                  <a:cxn ang="0">
                    <a:pos x="433" y="70"/>
                  </a:cxn>
                  <a:cxn ang="0">
                    <a:pos x="405" y="34"/>
                  </a:cxn>
                  <a:cxn ang="0">
                    <a:pos x="386" y="12"/>
                  </a:cxn>
                  <a:cxn ang="0">
                    <a:pos x="374" y="0"/>
                  </a:cxn>
                  <a:cxn ang="0">
                    <a:pos x="357" y="0"/>
                  </a:cxn>
                  <a:cxn ang="0">
                    <a:pos x="334" y="12"/>
                  </a:cxn>
                  <a:cxn ang="0">
                    <a:pos x="308" y="29"/>
                  </a:cxn>
                  <a:cxn ang="0">
                    <a:pos x="279" y="50"/>
                  </a:cxn>
                  <a:cxn ang="0">
                    <a:pos x="249" y="72"/>
                  </a:cxn>
                  <a:cxn ang="0">
                    <a:pos x="220" y="93"/>
                  </a:cxn>
                  <a:cxn ang="0">
                    <a:pos x="192" y="112"/>
                  </a:cxn>
                  <a:cxn ang="0">
                    <a:pos x="167" y="127"/>
                  </a:cxn>
                  <a:cxn ang="0">
                    <a:pos x="139" y="148"/>
                  </a:cxn>
                  <a:cxn ang="0">
                    <a:pos x="110" y="173"/>
                  </a:cxn>
                  <a:cxn ang="0">
                    <a:pos x="80" y="202"/>
                  </a:cxn>
                  <a:cxn ang="0">
                    <a:pos x="51" y="230"/>
                  </a:cxn>
                  <a:cxn ang="0">
                    <a:pos x="26" y="257"/>
                  </a:cxn>
                  <a:cxn ang="0">
                    <a:pos x="9" y="280"/>
                  </a:cxn>
                  <a:cxn ang="0">
                    <a:pos x="0" y="297"/>
                  </a:cxn>
                  <a:cxn ang="0">
                    <a:pos x="0" y="304"/>
                  </a:cxn>
                </a:cxnLst>
                <a:rect l="0" t="0" r="r" b="b"/>
                <a:pathLst>
                  <a:path w="555" h="601">
                    <a:moveTo>
                      <a:pt x="0" y="304"/>
                    </a:moveTo>
                    <a:lnTo>
                      <a:pt x="0" y="310"/>
                    </a:lnTo>
                    <a:lnTo>
                      <a:pt x="7" y="323"/>
                    </a:lnTo>
                    <a:lnTo>
                      <a:pt x="17" y="340"/>
                    </a:lnTo>
                    <a:lnTo>
                      <a:pt x="28" y="363"/>
                    </a:lnTo>
                    <a:lnTo>
                      <a:pt x="45" y="384"/>
                    </a:lnTo>
                    <a:lnTo>
                      <a:pt x="62" y="411"/>
                    </a:lnTo>
                    <a:lnTo>
                      <a:pt x="81" y="437"/>
                    </a:lnTo>
                    <a:lnTo>
                      <a:pt x="102" y="464"/>
                    </a:lnTo>
                    <a:lnTo>
                      <a:pt x="123" y="490"/>
                    </a:lnTo>
                    <a:lnTo>
                      <a:pt x="146" y="515"/>
                    </a:lnTo>
                    <a:lnTo>
                      <a:pt x="167" y="538"/>
                    </a:lnTo>
                    <a:lnTo>
                      <a:pt x="190" y="561"/>
                    </a:lnTo>
                    <a:lnTo>
                      <a:pt x="209" y="576"/>
                    </a:lnTo>
                    <a:lnTo>
                      <a:pt x="230" y="589"/>
                    </a:lnTo>
                    <a:lnTo>
                      <a:pt x="247" y="597"/>
                    </a:lnTo>
                    <a:lnTo>
                      <a:pt x="264" y="601"/>
                    </a:lnTo>
                    <a:lnTo>
                      <a:pt x="277" y="595"/>
                    </a:lnTo>
                    <a:lnTo>
                      <a:pt x="294" y="587"/>
                    </a:lnTo>
                    <a:lnTo>
                      <a:pt x="313" y="574"/>
                    </a:lnTo>
                    <a:lnTo>
                      <a:pt x="334" y="561"/>
                    </a:lnTo>
                    <a:lnTo>
                      <a:pt x="357" y="542"/>
                    </a:lnTo>
                    <a:lnTo>
                      <a:pt x="380" y="523"/>
                    </a:lnTo>
                    <a:lnTo>
                      <a:pt x="403" y="502"/>
                    </a:lnTo>
                    <a:lnTo>
                      <a:pt x="428" y="479"/>
                    </a:lnTo>
                    <a:lnTo>
                      <a:pt x="448" y="454"/>
                    </a:lnTo>
                    <a:lnTo>
                      <a:pt x="469" y="430"/>
                    </a:lnTo>
                    <a:lnTo>
                      <a:pt x="488" y="407"/>
                    </a:lnTo>
                    <a:lnTo>
                      <a:pt x="507" y="384"/>
                    </a:lnTo>
                    <a:lnTo>
                      <a:pt x="524" y="361"/>
                    </a:lnTo>
                    <a:lnTo>
                      <a:pt x="538" y="340"/>
                    </a:lnTo>
                    <a:lnTo>
                      <a:pt x="547" y="321"/>
                    </a:lnTo>
                    <a:lnTo>
                      <a:pt x="555" y="308"/>
                    </a:lnTo>
                    <a:lnTo>
                      <a:pt x="555" y="291"/>
                    </a:lnTo>
                    <a:lnTo>
                      <a:pt x="553" y="272"/>
                    </a:lnTo>
                    <a:lnTo>
                      <a:pt x="547" y="253"/>
                    </a:lnTo>
                    <a:lnTo>
                      <a:pt x="540" y="230"/>
                    </a:lnTo>
                    <a:lnTo>
                      <a:pt x="526" y="205"/>
                    </a:lnTo>
                    <a:lnTo>
                      <a:pt x="513" y="183"/>
                    </a:lnTo>
                    <a:lnTo>
                      <a:pt x="498" y="160"/>
                    </a:lnTo>
                    <a:lnTo>
                      <a:pt x="485" y="137"/>
                    </a:lnTo>
                    <a:lnTo>
                      <a:pt x="466" y="112"/>
                    </a:lnTo>
                    <a:lnTo>
                      <a:pt x="450" y="91"/>
                    </a:lnTo>
                    <a:lnTo>
                      <a:pt x="433" y="70"/>
                    </a:lnTo>
                    <a:lnTo>
                      <a:pt x="420" y="51"/>
                    </a:lnTo>
                    <a:lnTo>
                      <a:pt x="405" y="34"/>
                    </a:lnTo>
                    <a:lnTo>
                      <a:pt x="395" y="21"/>
                    </a:lnTo>
                    <a:lnTo>
                      <a:pt x="386" y="12"/>
                    </a:lnTo>
                    <a:lnTo>
                      <a:pt x="380" y="4"/>
                    </a:lnTo>
                    <a:lnTo>
                      <a:pt x="374" y="0"/>
                    </a:lnTo>
                    <a:lnTo>
                      <a:pt x="367" y="0"/>
                    </a:lnTo>
                    <a:lnTo>
                      <a:pt x="357" y="0"/>
                    </a:lnTo>
                    <a:lnTo>
                      <a:pt x="348" y="6"/>
                    </a:lnTo>
                    <a:lnTo>
                      <a:pt x="334" y="12"/>
                    </a:lnTo>
                    <a:lnTo>
                      <a:pt x="323" y="19"/>
                    </a:lnTo>
                    <a:lnTo>
                      <a:pt x="308" y="29"/>
                    </a:lnTo>
                    <a:lnTo>
                      <a:pt x="294" y="40"/>
                    </a:lnTo>
                    <a:lnTo>
                      <a:pt x="279" y="50"/>
                    </a:lnTo>
                    <a:lnTo>
                      <a:pt x="264" y="61"/>
                    </a:lnTo>
                    <a:lnTo>
                      <a:pt x="249" y="72"/>
                    </a:lnTo>
                    <a:lnTo>
                      <a:pt x="235" y="84"/>
                    </a:lnTo>
                    <a:lnTo>
                      <a:pt x="220" y="93"/>
                    </a:lnTo>
                    <a:lnTo>
                      <a:pt x="207" y="105"/>
                    </a:lnTo>
                    <a:lnTo>
                      <a:pt x="192" y="112"/>
                    </a:lnTo>
                    <a:lnTo>
                      <a:pt x="180" y="122"/>
                    </a:lnTo>
                    <a:lnTo>
                      <a:pt x="167" y="127"/>
                    </a:lnTo>
                    <a:lnTo>
                      <a:pt x="154" y="139"/>
                    </a:lnTo>
                    <a:lnTo>
                      <a:pt x="139" y="148"/>
                    </a:lnTo>
                    <a:lnTo>
                      <a:pt x="125" y="162"/>
                    </a:lnTo>
                    <a:lnTo>
                      <a:pt x="110" y="173"/>
                    </a:lnTo>
                    <a:lnTo>
                      <a:pt x="95" y="188"/>
                    </a:lnTo>
                    <a:lnTo>
                      <a:pt x="80" y="202"/>
                    </a:lnTo>
                    <a:lnTo>
                      <a:pt x="66" y="217"/>
                    </a:lnTo>
                    <a:lnTo>
                      <a:pt x="51" y="230"/>
                    </a:lnTo>
                    <a:lnTo>
                      <a:pt x="40" y="243"/>
                    </a:lnTo>
                    <a:lnTo>
                      <a:pt x="26" y="257"/>
                    </a:lnTo>
                    <a:lnTo>
                      <a:pt x="19" y="268"/>
                    </a:lnTo>
                    <a:lnTo>
                      <a:pt x="9" y="280"/>
                    </a:lnTo>
                    <a:lnTo>
                      <a:pt x="4" y="289"/>
                    </a:lnTo>
                    <a:lnTo>
                      <a:pt x="0" y="297"/>
                    </a:lnTo>
                    <a:lnTo>
                      <a:pt x="0" y="304"/>
                    </a:lnTo>
                    <a:lnTo>
                      <a:pt x="0" y="304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27" name="Freeform 179"/>
              <p:cNvSpPr>
                <a:spLocks/>
              </p:cNvSpPr>
              <p:nvPr/>
            </p:nvSpPr>
            <p:spPr bwMode="auto">
              <a:xfrm>
                <a:off x="4290" y="3066"/>
                <a:ext cx="148" cy="242"/>
              </a:xfrm>
              <a:custGeom>
                <a:avLst/>
                <a:gdLst/>
                <a:ahLst/>
                <a:cxnLst>
                  <a:cxn ang="0">
                    <a:pos x="34" y="78"/>
                  </a:cxn>
                  <a:cxn ang="0">
                    <a:pos x="28" y="102"/>
                  </a:cxn>
                  <a:cxn ang="0">
                    <a:pos x="21" y="150"/>
                  </a:cxn>
                  <a:cxn ang="0">
                    <a:pos x="13" y="211"/>
                  </a:cxn>
                  <a:cxn ang="0">
                    <a:pos x="6" y="275"/>
                  </a:cxn>
                  <a:cxn ang="0">
                    <a:pos x="0" y="336"/>
                  </a:cxn>
                  <a:cxn ang="0">
                    <a:pos x="2" y="391"/>
                  </a:cxn>
                  <a:cxn ang="0">
                    <a:pos x="9" y="427"/>
                  </a:cxn>
                  <a:cxn ang="0">
                    <a:pos x="28" y="439"/>
                  </a:cxn>
                  <a:cxn ang="0">
                    <a:pos x="49" y="435"/>
                  </a:cxn>
                  <a:cxn ang="0">
                    <a:pos x="76" y="418"/>
                  </a:cxn>
                  <a:cxn ang="0">
                    <a:pos x="104" y="393"/>
                  </a:cxn>
                  <a:cxn ang="0">
                    <a:pos x="129" y="365"/>
                  </a:cxn>
                  <a:cxn ang="0">
                    <a:pos x="154" y="336"/>
                  </a:cxn>
                  <a:cxn ang="0">
                    <a:pos x="175" y="310"/>
                  </a:cxn>
                  <a:cxn ang="0">
                    <a:pos x="188" y="294"/>
                  </a:cxn>
                  <a:cxn ang="0">
                    <a:pos x="190" y="287"/>
                  </a:cxn>
                  <a:cxn ang="0">
                    <a:pos x="196" y="272"/>
                  </a:cxn>
                  <a:cxn ang="0">
                    <a:pos x="203" y="251"/>
                  </a:cxn>
                  <a:cxn ang="0">
                    <a:pos x="211" y="224"/>
                  </a:cxn>
                  <a:cxn ang="0">
                    <a:pos x="218" y="192"/>
                  </a:cxn>
                  <a:cxn ang="0">
                    <a:pos x="230" y="159"/>
                  </a:cxn>
                  <a:cxn ang="0">
                    <a:pos x="241" y="127"/>
                  </a:cxn>
                  <a:cxn ang="0">
                    <a:pos x="255" y="95"/>
                  </a:cxn>
                  <a:cxn ang="0">
                    <a:pos x="268" y="68"/>
                  </a:cxn>
                  <a:cxn ang="0">
                    <a:pos x="274" y="45"/>
                  </a:cxn>
                  <a:cxn ang="0">
                    <a:pos x="270" y="26"/>
                  </a:cxn>
                  <a:cxn ang="0">
                    <a:pos x="262" y="13"/>
                  </a:cxn>
                  <a:cxn ang="0">
                    <a:pos x="249" y="4"/>
                  </a:cxn>
                  <a:cxn ang="0">
                    <a:pos x="230" y="0"/>
                  </a:cxn>
                  <a:cxn ang="0">
                    <a:pos x="207" y="0"/>
                  </a:cxn>
                  <a:cxn ang="0">
                    <a:pos x="182" y="4"/>
                  </a:cxn>
                  <a:cxn ang="0">
                    <a:pos x="154" y="13"/>
                  </a:cxn>
                  <a:cxn ang="0">
                    <a:pos x="127" y="23"/>
                  </a:cxn>
                  <a:cxn ang="0">
                    <a:pos x="101" y="34"/>
                  </a:cxn>
                  <a:cxn ang="0">
                    <a:pos x="80" y="45"/>
                  </a:cxn>
                  <a:cxn ang="0">
                    <a:pos x="63" y="55"/>
                  </a:cxn>
                  <a:cxn ang="0">
                    <a:pos x="49" y="62"/>
                  </a:cxn>
                  <a:cxn ang="0">
                    <a:pos x="38" y="72"/>
                  </a:cxn>
                  <a:cxn ang="0">
                    <a:pos x="36" y="74"/>
                  </a:cxn>
                </a:cxnLst>
                <a:rect l="0" t="0" r="r" b="b"/>
                <a:pathLst>
                  <a:path w="274" h="439">
                    <a:moveTo>
                      <a:pt x="36" y="74"/>
                    </a:moveTo>
                    <a:lnTo>
                      <a:pt x="34" y="78"/>
                    </a:lnTo>
                    <a:lnTo>
                      <a:pt x="32" y="87"/>
                    </a:lnTo>
                    <a:lnTo>
                      <a:pt x="28" y="102"/>
                    </a:lnTo>
                    <a:lnTo>
                      <a:pt x="26" y="127"/>
                    </a:lnTo>
                    <a:lnTo>
                      <a:pt x="21" y="150"/>
                    </a:lnTo>
                    <a:lnTo>
                      <a:pt x="17" y="178"/>
                    </a:lnTo>
                    <a:lnTo>
                      <a:pt x="13" y="211"/>
                    </a:lnTo>
                    <a:lnTo>
                      <a:pt x="9" y="243"/>
                    </a:lnTo>
                    <a:lnTo>
                      <a:pt x="6" y="275"/>
                    </a:lnTo>
                    <a:lnTo>
                      <a:pt x="2" y="306"/>
                    </a:lnTo>
                    <a:lnTo>
                      <a:pt x="0" y="336"/>
                    </a:lnTo>
                    <a:lnTo>
                      <a:pt x="0" y="367"/>
                    </a:lnTo>
                    <a:lnTo>
                      <a:pt x="2" y="391"/>
                    </a:lnTo>
                    <a:lnTo>
                      <a:pt x="6" y="410"/>
                    </a:lnTo>
                    <a:lnTo>
                      <a:pt x="9" y="427"/>
                    </a:lnTo>
                    <a:lnTo>
                      <a:pt x="19" y="437"/>
                    </a:lnTo>
                    <a:lnTo>
                      <a:pt x="28" y="439"/>
                    </a:lnTo>
                    <a:lnTo>
                      <a:pt x="38" y="439"/>
                    </a:lnTo>
                    <a:lnTo>
                      <a:pt x="49" y="435"/>
                    </a:lnTo>
                    <a:lnTo>
                      <a:pt x="63" y="427"/>
                    </a:lnTo>
                    <a:lnTo>
                      <a:pt x="76" y="418"/>
                    </a:lnTo>
                    <a:lnTo>
                      <a:pt x="89" y="406"/>
                    </a:lnTo>
                    <a:lnTo>
                      <a:pt x="104" y="393"/>
                    </a:lnTo>
                    <a:lnTo>
                      <a:pt x="118" y="380"/>
                    </a:lnTo>
                    <a:lnTo>
                      <a:pt x="129" y="365"/>
                    </a:lnTo>
                    <a:lnTo>
                      <a:pt x="142" y="349"/>
                    </a:lnTo>
                    <a:lnTo>
                      <a:pt x="154" y="336"/>
                    </a:lnTo>
                    <a:lnTo>
                      <a:pt x="165" y="323"/>
                    </a:lnTo>
                    <a:lnTo>
                      <a:pt x="175" y="310"/>
                    </a:lnTo>
                    <a:lnTo>
                      <a:pt x="182" y="302"/>
                    </a:lnTo>
                    <a:lnTo>
                      <a:pt x="188" y="294"/>
                    </a:lnTo>
                    <a:lnTo>
                      <a:pt x="190" y="291"/>
                    </a:lnTo>
                    <a:lnTo>
                      <a:pt x="190" y="287"/>
                    </a:lnTo>
                    <a:lnTo>
                      <a:pt x="192" y="281"/>
                    </a:lnTo>
                    <a:lnTo>
                      <a:pt x="196" y="272"/>
                    </a:lnTo>
                    <a:lnTo>
                      <a:pt x="199" y="262"/>
                    </a:lnTo>
                    <a:lnTo>
                      <a:pt x="203" y="251"/>
                    </a:lnTo>
                    <a:lnTo>
                      <a:pt x="205" y="237"/>
                    </a:lnTo>
                    <a:lnTo>
                      <a:pt x="211" y="224"/>
                    </a:lnTo>
                    <a:lnTo>
                      <a:pt x="217" y="209"/>
                    </a:lnTo>
                    <a:lnTo>
                      <a:pt x="218" y="192"/>
                    </a:lnTo>
                    <a:lnTo>
                      <a:pt x="224" y="177"/>
                    </a:lnTo>
                    <a:lnTo>
                      <a:pt x="230" y="159"/>
                    </a:lnTo>
                    <a:lnTo>
                      <a:pt x="236" y="144"/>
                    </a:lnTo>
                    <a:lnTo>
                      <a:pt x="241" y="127"/>
                    </a:lnTo>
                    <a:lnTo>
                      <a:pt x="249" y="112"/>
                    </a:lnTo>
                    <a:lnTo>
                      <a:pt x="255" y="95"/>
                    </a:lnTo>
                    <a:lnTo>
                      <a:pt x="262" y="83"/>
                    </a:lnTo>
                    <a:lnTo>
                      <a:pt x="268" y="68"/>
                    </a:lnTo>
                    <a:lnTo>
                      <a:pt x="272" y="57"/>
                    </a:lnTo>
                    <a:lnTo>
                      <a:pt x="274" y="45"/>
                    </a:lnTo>
                    <a:lnTo>
                      <a:pt x="274" y="36"/>
                    </a:lnTo>
                    <a:lnTo>
                      <a:pt x="270" y="26"/>
                    </a:lnTo>
                    <a:lnTo>
                      <a:pt x="268" y="21"/>
                    </a:lnTo>
                    <a:lnTo>
                      <a:pt x="262" y="13"/>
                    </a:lnTo>
                    <a:lnTo>
                      <a:pt x="258" y="9"/>
                    </a:lnTo>
                    <a:lnTo>
                      <a:pt x="249" y="4"/>
                    </a:lnTo>
                    <a:lnTo>
                      <a:pt x="239" y="2"/>
                    </a:lnTo>
                    <a:lnTo>
                      <a:pt x="230" y="0"/>
                    </a:lnTo>
                    <a:lnTo>
                      <a:pt x="220" y="0"/>
                    </a:lnTo>
                    <a:lnTo>
                      <a:pt x="207" y="0"/>
                    </a:lnTo>
                    <a:lnTo>
                      <a:pt x="196" y="2"/>
                    </a:lnTo>
                    <a:lnTo>
                      <a:pt x="182" y="4"/>
                    </a:lnTo>
                    <a:lnTo>
                      <a:pt x="169" y="9"/>
                    </a:lnTo>
                    <a:lnTo>
                      <a:pt x="154" y="13"/>
                    </a:lnTo>
                    <a:lnTo>
                      <a:pt x="141" y="19"/>
                    </a:lnTo>
                    <a:lnTo>
                      <a:pt x="127" y="23"/>
                    </a:lnTo>
                    <a:lnTo>
                      <a:pt x="114" y="28"/>
                    </a:lnTo>
                    <a:lnTo>
                      <a:pt x="101" y="34"/>
                    </a:lnTo>
                    <a:lnTo>
                      <a:pt x="91" y="40"/>
                    </a:lnTo>
                    <a:lnTo>
                      <a:pt x="80" y="45"/>
                    </a:lnTo>
                    <a:lnTo>
                      <a:pt x="72" y="51"/>
                    </a:lnTo>
                    <a:lnTo>
                      <a:pt x="63" y="55"/>
                    </a:lnTo>
                    <a:lnTo>
                      <a:pt x="57" y="59"/>
                    </a:lnTo>
                    <a:lnTo>
                      <a:pt x="49" y="62"/>
                    </a:lnTo>
                    <a:lnTo>
                      <a:pt x="44" y="66"/>
                    </a:lnTo>
                    <a:lnTo>
                      <a:pt x="38" y="72"/>
                    </a:lnTo>
                    <a:lnTo>
                      <a:pt x="36" y="74"/>
                    </a:lnTo>
                    <a:lnTo>
                      <a:pt x="36" y="74"/>
                    </a:lnTo>
                    <a:close/>
                  </a:path>
                </a:pathLst>
              </a:custGeom>
              <a:solidFill>
                <a:srgbClr val="FFFFC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28" name="Freeform 180"/>
              <p:cNvSpPr>
                <a:spLocks/>
              </p:cNvSpPr>
              <p:nvPr/>
            </p:nvSpPr>
            <p:spPr bwMode="auto">
              <a:xfrm>
                <a:off x="3830" y="3110"/>
                <a:ext cx="347" cy="513"/>
              </a:xfrm>
              <a:custGeom>
                <a:avLst/>
                <a:gdLst/>
                <a:ahLst/>
                <a:cxnLst>
                  <a:cxn ang="0">
                    <a:pos x="6" y="368"/>
                  </a:cxn>
                  <a:cxn ang="0">
                    <a:pos x="0" y="458"/>
                  </a:cxn>
                  <a:cxn ang="0">
                    <a:pos x="7" y="574"/>
                  </a:cxn>
                  <a:cxn ang="0">
                    <a:pos x="23" y="691"/>
                  </a:cxn>
                  <a:cxn ang="0">
                    <a:pos x="51" y="794"/>
                  </a:cxn>
                  <a:cxn ang="0">
                    <a:pos x="82" y="859"/>
                  </a:cxn>
                  <a:cxn ang="0">
                    <a:pos x="108" y="900"/>
                  </a:cxn>
                  <a:cxn ang="0">
                    <a:pos x="127" y="923"/>
                  </a:cxn>
                  <a:cxn ang="0">
                    <a:pos x="156" y="927"/>
                  </a:cxn>
                  <a:cxn ang="0">
                    <a:pos x="173" y="910"/>
                  </a:cxn>
                  <a:cxn ang="0">
                    <a:pos x="198" y="878"/>
                  </a:cxn>
                  <a:cxn ang="0">
                    <a:pos x="239" y="826"/>
                  </a:cxn>
                  <a:cxn ang="0">
                    <a:pos x="295" y="769"/>
                  </a:cxn>
                  <a:cxn ang="0">
                    <a:pos x="353" y="708"/>
                  </a:cxn>
                  <a:cxn ang="0">
                    <a:pos x="414" y="657"/>
                  </a:cxn>
                  <a:cxn ang="0">
                    <a:pos x="469" y="617"/>
                  </a:cxn>
                  <a:cxn ang="0">
                    <a:pos x="523" y="589"/>
                  </a:cxn>
                  <a:cxn ang="0">
                    <a:pos x="572" y="566"/>
                  </a:cxn>
                  <a:cxn ang="0">
                    <a:pos x="612" y="545"/>
                  </a:cxn>
                  <a:cxn ang="0">
                    <a:pos x="637" y="526"/>
                  </a:cxn>
                  <a:cxn ang="0">
                    <a:pos x="641" y="505"/>
                  </a:cxn>
                  <a:cxn ang="0">
                    <a:pos x="627" y="475"/>
                  </a:cxn>
                  <a:cxn ang="0">
                    <a:pos x="616" y="433"/>
                  </a:cxn>
                  <a:cxn ang="0">
                    <a:pos x="606" y="383"/>
                  </a:cxn>
                  <a:cxn ang="0">
                    <a:pos x="601" y="323"/>
                  </a:cxn>
                  <a:cxn ang="0">
                    <a:pos x="601" y="256"/>
                  </a:cxn>
                  <a:cxn ang="0">
                    <a:pos x="606" y="188"/>
                  </a:cxn>
                  <a:cxn ang="0">
                    <a:pos x="612" y="127"/>
                  </a:cxn>
                  <a:cxn ang="0">
                    <a:pos x="618" y="77"/>
                  </a:cxn>
                  <a:cxn ang="0">
                    <a:pos x="614" y="39"/>
                  </a:cxn>
                  <a:cxn ang="0">
                    <a:pos x="603" y="15"/>
                  </a:cxn>
                  <a:cxn ang="0">
                    <a:pos x="578" y="3"/>
                  </a:cxn>
                  <a:cxn ang="0">
                    <a:pos x="544" y="0"/>
                  </a:cxn>
                  <a:cxn ang="0">
                    <a:pos x="500" y="5"/>
                  </a:cxn>
                  <a:cxn ang="0">
                    <a:pos x="443" y="24"/>
                  </a:cxn>
                  <a:cxn ang="0">
                    <a:pos x="371" y="58"/>
                  </a:cxn>
                  <a:cxn ang="0">
                    <a:pos x="281" y="117"/>
                  </a:cxn>
                  <a:cxn ang="0">
                    <a:pos x="190" y="174"/>
                  </a:cxn>
                  <a:cxn ang="0">
                    <a:pos x="125" y="218"/>
                  </a:cxn>
                  <a:cxn ang="0">
                    <a:pos x="80" y="252"/>
                  </a:cxn>
                  <a:cxn ang="0">
                    <a:pos x="45" y="285"/>
                  </a:cxn>
                  <a:cxn ang="0">
                    <a:pos x="23" y="319"/>
                  </a:cxn>
                </a:cxnLst>
                <a:rect l="0" t="0" r="r" b="b"/>
                <a:pathLst>
                  <a:path w="641" h="931">
                    <a:moveTo>
                      <a:pt x="17" y="330"/>
                    </a:moveTo>
                    <a:lnTo>
                      <a:pt x="9" y="345"/>
                    </a:lnTo>
                    <a:lnTo>
                      <a:pt x="6" y="368"/>
                    </a:lnTo>
                    <a:lnTo>
                      <a:pt x="2" y="393"/>
                    </a:lnTo>
                    <a:lnTo>
                      <a:pt x="0" y="425"/>
                    </a:lnTo>
                    <a:lnTo>
                      <a:pt x="0" y="458"/>
                    </a:lnTo>
                    <a:lnTo>
                      <a:pt x="2" y="496"/>
                    </a:lnTo>
                    <a:lnTo>
                      <a:pt x="4" y="534"/>
                    </a:lnTo>
                    <a:lnTo>
                      <a:pt x="7" y="574"/>
                    </a:lnTo>
                    <a:lnTo>
                      <a:pt x="11" y="613"/>
                    </a:lnTo>
                    <a:lnTo>
                      <a:pt x="17" y="653"/>
                    </a:lnTo>
                    <a:lnTo>
                      <a:pt x="23" y="691"/>
                    </a:lnTo>
                    <a:lnTo>
                      <a:pt x="32" y="729"/>
                    </a:lnTo>
                    <a:lnTo>
                      <a:pt x="40" y="764"/>
                    </a:lnTo>
                    <a:lnTo>
                      <a:pt x="51" y="794"/>
                    </a:lnTo>
                    <a:lnTo>
                      <a:pt x="61" y="819"/>
                    </a:lnTo>
                    <a:lnTo>
                      <a:pt x="72" y="843"/>
                    </a:lnTo>
                    <a:lnTo>
                      <a:pt x="82" y="859"/>
                    </a:lnTo>
                    <a:lnTo>
                      <a:pt x="91" y="876"/>
                    </a:lnTo>
                    <a:lnTo>
                      <a:pt x="99" y="889"/>
                    </a:lnTo>
                    <a:lnTo>
                      <a:pt x="108" y="900"/>
                    </a:lnTo>
                    <a:lnTo>
                      <a:pt x="114" y="910"/>
                    </a:lnTo>
                    <a:lnTo>
                      <a:pt x="122" y="918"/>
                    </a:lnTo>
                    <a:lnTo>
                      <a:pt x="127" y="923"/>
                    </a:lnTo>
                    <a:lnTo>
                      <a:pt x="135" y="929"/>
                    </a:lnTo>
                    <a:lnTo>
                      <a:pt x="144" y="931"/>
                    </a:lnTo>
                    <a:lnTo>
                      <a:pt x="156" y="927"/>
                    </a:lnTo>
                    <a:lnTo>
                      <a:pt x="161" y="923"/>
                    </a:lnTo>
                    <a:lnTo>
                      <a:pt x="165" y="918"/>
                    </a:lnTo>
                    <a:lnTo>
                      <a:pt x="173" y="910"/>
                    </a:lnTo>
                    <a:lnTo>
                      <a:pt x="179" y="902"/>
                    </a:lnTo>
                    <a:lnTo>
                      <a:pt x="186" y="891"/>
                    </a:lnTo>
                    <a:lnTo>
                      <a:pt x="198" y="878"/>
                    </a:lnTo>
                    <a:lnTo>
                      <a:pt x="209" y="862"/>
                    </a:lnTo>
                    <a:lnTo>
                      <a:pt x="224" y="845"/>
                    </a:lnTo>
                    <a:lnTo>
                      <a:pt x="239" y="826"/>
                    </a:lnTo>
                    <a:lnTo>
                      <a:pt x="255" y="809"/>
                    </a:lnTo>
                    <a:lnTo>
                      <a:pt x="274" y="788"/>
                    </a:lnTo>
                    <a:lnTo>
                      <a:pt x="295" y="769"/>
                    </a:lnTo>
                    <a:lnTo>
                      <a:pt x="312" y="748"/>
                    </a:lnTo>
                    <a:lnTo>
                      <a:pt x="333" y="727"/>
                    </a:lnTo>
                    <a:lnTo>
                      <a:pt x="353" y="708"/>
                    </a:lnTo>
                    <a:lnTo>
                      <a:pt x="374" y="691"/>
                    </a:lnTo>
                    <a:lnTo>
                      <a:pt x="393" y="672"/>
                    </a:lnTo>
                    <a:lnTo>
                      <a:pt x="414" y="657"/>
                    </a:lnTo>
                    <a:lnTo>
                      <a:pt x="433" y="642"/>
                    </a:lnTo>
                    <a:lnTo>
                      <a:pt x="452" y="631"/>
                    </a:lnTo>
                    <a:lnTo>
                      <a:pt x="469" y="617"/>
                    </a:lnTo>
                    <a:lnTo>
                      <a:pt x="488" y="608"/>
                    </a:lnTo>
                    <a:lnTo>
                      <a:pt x="504" y="598"/>
                    </a:lnTo>
                    <a:lnTo>
                      <a:pt x="523" y="589"/>
                    </a:lnTo>
                    <a:lnTo>
                      <a:pt x="540" y="579"/>
                    </a:lnTo>
                    <a:lnTo>
                      <a:pt x="557" y="572"/>
                    </a:lnTo>
                    <a:lnTo>
                      <a:pt x="572" y="566"/>
                    </a:lnTo>
                    <a:lnTo>
                      <a:pt x="587" y="558"/>
                    </a:lnTo>
                    <a:lnTo>
                      <a:pt x="601" y="553"/>
                    </a:lnTo>
                    <a:lnTo>
                      <a:pt x="612" y="545"/>
                    </a:lnTo>
                    <a:lnTo>
                      <a:pt x="622" y="539"/>
                    </a:lnTo>
                    <a:lnTo>
                      <a:pt x="631" y="532"/>
                    </a:lnTo>
                    <a:lnTo>
                      <a:pt x="637" y="526"/>
                    </a:lnTo>
                    <a:lnTo>
                      <a:pt x="641" y="518"/>
                    </a:lnTo>
                    <a:lnTo>
                      <a:pt x="641" y="513"/>
                    </a:lnTo>
                    <a:lnTo>
                      <a:pt x="641" y="505"/>
                    </a:lnTo>
                    <a:lnTo>
                      <a:pt x="635" y="496"/>
                    </a:lnTo>
                    <a:lnTo>
                      <a:pt x="631" y="486"/>
                    </a:lnTo>
                    <a:lnTo>
                      <a:pt x="627" y="475"/>
                    </a:lnTo>
                    <a:lnTo>
                      <a:pt x="623" y="463"/>
                    </a:lnTo>
                    <a:lnTo>
                      <a:pt x="618" y="448"/>
                    </a:lnTo>
                    <a:lnTo>
                      <a:pt x="616" y="433"/>
                    </a:lnTo>
                    <a:lnTo>
                      <a:pt x="612" y="418"/>
                    </a:lnTo>
                    <a:lnTo>
                      <a:pt x="610" y="401"/>
                    </a:lnTo>
                    <a:lnTo>
                      <a:pt x="606" y="383"/>
                    </a:lnTo>
                    <a:lnTo>
                      <a:pt x="603" y="364"/>
                    </a:lnTo>
                    <a:lnTo>
                      <a:pt x="601" y="344"/>
                    </a:lnTo>
                    <a:lnTo>
                      <a:pt x="601" y="323"/>
                    </a:lnTo>
                    <a:lnTo>
                      <a:pt x="601" y="302"/>
                    </a:lnTo>
                    <a:lnTo>
                      <a:pt x="601" y="279"/>
                    </a:lnTo>
                    <a:lnTo>
                      <a:pt x="601" y="256"/>
                    </a:lnTo>
                    <a:lnTo>
                      <a:pt x="603" y="235"/>
                    </a:lnTo>
                    <a:lnTo>
                      <a:pt x="604" y="211"/>
                    </a:lnTo>
                    <a:lnTo>
                      <a:pt x="606" y="188"/>
                    </a:lnTo>
                    <a:lnTo>
                      <a:pt x="608" y="167"/>
                    </a:lnTo>
                    <a:lnTo>
                      <a:pt x="612" y="146"/>
                    </a:lnTo>
                    <a:lnTo>
                      <a:pt x="612" y="127"/>
                    </a:lnTo>
                    <a:lnTo>
                      <a:pt x="614" y="110"/>
                    </a:lnTo>
                    <a:lnTo>
                      <a:pt x="616" y="91"/>
                    </a:lnTo>
                    <a:lnTo>
                      <a:pt x="618" y="77"/>
                    </a:lnTo>
                    <a:lnTo>
                      <a:pt x="616" y="62"/>
                    </a:lnTo>
                    <a:lnTo>
                      <a:pt x="616" y="49"/>
                    </a:lnTo>
                    <a:lnTo>
                      <a:pt x="614" y="39"/>
                    </a:lnTo>
                    <a:lnTo>
                      <a:pt x="612" y="30"/>
                    </a:lnTo>
                    <a:lnTo>
                      <a:pt x="608" y="20"/>
                    </a:lnTo>
                    <a:lnTo>
                      <a:pt x="603" y="15"/>
                    </a:lnTo>
                    <a:lnTo>
                      <a:pt x="595" y="9"/>
                    </a:lnTo>
                    <a:lnTo>
                      <a:pt x="587" y="7"/>
                    </a:lnTo>
                    <a:lnTo>
                      <a:pt x="578" y="3"/>
                    </a:lnTo>
                    <a:lnTo>
                      <a:pt x="566" y="1"/>
                    </a:lnTo>
                    <a:lnTo>
                      <a:pt x="555" y="0"/>
                    </a:lnTo>
                    <a:lnTo>
                      <a:pt x="544" y="0"/>
                    </a:lnTo>
                    <a:lnTo>
                      <a:pt x="530" y="0"/>
                    </a:lnTo>
                    <a:lnTo>
                      <a:pt x="515" y="3"/>
                    </a:lnTo>
                    <a:lnTo>
                      <a:pt x="500" y="5"/>
                    </a:lnTo>
                    <a:lnTo>
                      <a:pt x="483" y="11"/>
                    </a:lnTo>
                    <a:lnTo>
                      <a:pt x="464" y="17"/>
                    </a:lnTo>
                    <a:lnTo>
                      <a:pt x="443" y="24"/>
                    </a:lnTo>
                    <a:lnTo>
                      <a:pt x="420" y="34"/>
                    </a:lnTo>
                    <a:lnTo>
                      <a:pt x="397" y="45"/>
                    </a:lnTo>
                    <a:lnTo>
                      <a:pt x="371" y="58"/>
                    </a:lnTo>
                    <a:lnTo>
                      <a:pt x="342" y="76"/>
                    </a:lnTo>
                    <a:lnTo>
                      <a:pt x="312" y="95"/>
                    </a:lnTo>
                    <a:lnTo>
                      <a:pt x="281" y="117"/>
                    </a:lnTo>
                    <a:lnTo>
                      <a:pt x="247" y="136"/>
                    </a:lnTo>
                    <a:lnTo>
                      <a:pt x="217" y="157"/>
                    </a:lnTo>
                    <a:lnTo>
                      <a:pt x="190" y="174"/>
                    </a:lnTo>
                    <a:lnTo>
                      <a:pt x="167" y="192"/>
                    </a:lnTo>
                    <a:lnTo>
                      <a:pt x="144" y="205"/>
                    </a:lnTo>
                    <a:lnTo>
                      <a:pt x="125" y="218"/>
                    </a:lnTo>
                    <a:lnTo>
                      <a:pt x="108" y="231"/>
                    </a:lnTo>
                    <a:lnTo>
                      <a:pt x="93" y="243"/>
                    </a:lnTo>
                    <a:lnTo>
                      <a:pt x="80" y="252"/>
                    </a:lnTo>
                    <a:lnTo>
                      <a:pt x="66" y="264"/>
                    </a:lnTo>
                    <a:lnTo>
                      <a:pt x="57" y="273"/>
                    </a:lnTo>
                    <a:lnTo>
                      <a:pt x="45" y="285"/>
                    </a:lnTo>
                    <a:lnTo>
                      <a:pt x="36" y="294"/>
                    </a:lnTo>
                    <a:lnTo>
                      <a:pt x="30" y="306"/>
                    </a:lnTo>
                    <a:lnTo>
                      <a:pt x="23" y="319"/>
                    </a:lnTo>
                    <a:lnTo>
                      <a:pt x="17" y="330"/>
                    </a:lnTo>
                    <a:lnTo>
                      <a:pt x="17" y="330"/>
                    </a:lnTo>
                    <a:close/>
                  </a:path>
                </a:pathLst>
              </a:custGeom>
              <a:solidFill>
                <a:srgbClr val="FFE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29" name="Freeform 181"/>
              <p:cNvSpPr>
                <a:spLocks/>
              </p:cNvSpPr>
              <p:nvPr/>
            </p:nvSpPr>
            <p:spPr bwMode="auto">
              <a:xfrm>
                <a:off x="4855" y="2957"/>
                <a:ext cx="328" cy="396"/>
              </a:xfrm>
              <a:custGeom>
                <a:avLst/>
                <a:gdLst/>
                <a:ahLst/>
                <a:cxnLst>
                  <a:cxn ang="0">
                    <a:pos x="55" y="14"/>
                  </a:cxn>
                  <a:cxn ang="0">
                    <a:pos x="22" y="42"/>
                  </a:cxn>
                  <a:cxn ang="0">
                    <a:pos x="2" y="76"/>
                  </a:cxn>
                  <a:cxn ang="0">
                    <a:pos x="2" y="101"/>
                  </a:cxn>
                  <a:cxn ang="0">
                    <a:pos x="40" y="118"/>
                  </a:cxn>
                  <a:cxn ang="0">
                    <a:pos x="112" y="152"/>
                  </a:cxn>
                  <a:cxn ang="0">
                    <a:pos x="184" y="194"/>
                  </a:cxn>
                  <a:cxn ang="0">
                    <a:pos x="228" y="236"/>
                  </a:cxn>
                  <a:cxn ang="0">
                    <a:pos x="220" y="272"/>
                  </a:cxn>
                  <a:cxn ang="0">
                    <a:pos x="184" y="314"/>
                  </a:cxn>
                  <a:cxn ang="0">
                    <a:pos x="142" y="350"/>
                  </a:cxn>
                  <a:cxn ang="0">
                    <a:pos x="121" y="378"/>
                  </a:cxn>
                  <a:cxn ang="0">
                    <a:pos x="129" y="397"/>
                  </a:cxn>
                  <a:cxn ang="0">
                    <a:pos x="146" y="430"/>
                  </a:cxn>
                  <a:cxn ang="0">
                    <a:pos x="169" y="462"/>
                  </a:cxn>
                  <a:cxn ang="0">
                    <a:pos x="199" y="481"/>
                  </a:cxn>
                  <a:cxn ang="0">
                    <a:pos x="230" y="468"/>
                  </a:cxn>
                  <a:cxn ang="0">
                    <a:pos x="270" y="447"/>
                  </a:cxn>
                  <a:cxn ang="0">
                    <a:pos x="306" y="428"/>
                  </a:cxn>
                  <a:cxn ang="0">
                    <a:pos x="327" y="415"/>
                  </a:cxn>
                  <a:cxn ang="0">
                    <a:pos x="368" y="396"/>
                  </a:cxn>
                  <a:cxn ang="0">
                    <a:pos x="395" y="405"/>
                  </a:cxn>
                  <a:cxn ang="0">
                    <a:pos x="397" y="456"/>
                  </a:cxn>
                  <a:cxn ang="0">
                    <a:pos x="395" y="532"/>
                  </a:cxn>
                  <a:cxn ang="0">
                    <a:pos x="395" y="599"/>
                  </a:cxn>
                  <a:cxn ang="0">
                    <a:pos x="403" y="625"/>
                  </a:cxn>
                  <a:cxn ang="0">
                    <a:pos x="443" y="656"/>
                  </a:cxn>
                  <a:cxn ang="0">
                    <a:pos x="505" y="694"/>
                  </a:cxn>
                  <a:cxn ang="0">
                    <a:pos x="564" y="719"/>
                  </a:cxn>
                  <a:cxn ang="0">
                    <a:pos x="599" y="711"/>
                  </a:cxn>
                  <a:cxn ang="0">
                    <a:pos x="606" y="646"/>
                  </a:cxn>
                  <a:cxn ang="0">
                    <a:pos x="595" y="548"/>
                  </a:cxn>
                  <a:cxn ang="0">
                    <a:pos x="572" y="441"/>
                  </a:cxn>
                  <a:cxn ang="0">
                    <a:pos x="545" y="357"/>
                  </a:cxn>
                  <a:cxn ang="0">
                    <a:pos x="538" y="293"/>
                  </a:cxn>
                  <a:cxn ang="0">
                    <a:pos x="549" y="240"/>
                  </a:cxn>
                  <a:cxn ang="0">
                    <a:pos x="566" y="202"/>
                  </a:cxn>
                  <a:cxn ang="0">
                    <a:pos x="576" y="181"/>
                  </a:cxn>
                  <a:cxn ang="0">
                    <a:pos x="557" y="152"/>
                  </a:cxn>
                  <a:cxn ang="0">
                    <a:pos x="521" y="120"/>
                  </a:cxn>
                  <a:cxn ang="0">
                    <a:pos x="483" y="95"/>
                  </a:cxn>
                  <a:cxn ang="0">
                    <a:pos x="460" y="95"/>
                  </a:cxn>
                  <a:cxn ang="0">
                    <a:pos x="422" y="126"/>
                  </a:cxn>
                  <a:cxn ang="0">
                    <a:pos x="389" y="143"/>
                  </a:cxn>
                  <a:cxn ang="0">
                    <a:pos x="355" y="147"/>
                  </a:cxn>
                  <a:cxn ang="0">
                    <a:pos x="285" y="110"/>
                  </a:cxn>
                  <a:cxn ang="0">
                    <a:pos x="195" y="55"/>
                  </a:cxn>
                  <a:cxn ang="0">
                    <a:pos x="114" y="10"/>
                  </a:cxn>
                  <a:cxn ang="0">
                    <a:pos x="78" y="2"/>
                  </a:cxn>
                </a:cxnLst>
                <a:rect l="0" t="0" r="r" b="b"/>
                <a:pathLst>
                  <a:path w="606" h="720">
                    <a:moveTo>
                      <a:pt x="78" y="2"/>
                    </a:moveTo>
                    <a:lnTo>
                      <a:pt x="70" y="4"/>
                    </a:lnTo>
                    <a:lnTo>
                      <a:pt x="62" y="8"/>
                    </a:lnTo>
                    <a:lnTo>
                      <a:pt x="55" y="14"/>
                    </a:lnTo>
                    <a:lnTo>
                      <a:pt x="45" y="19"/>
                    </a:lnTo>
                    <a:lnTo>
                      <a:pt x="38" y="27"/>
                    </a:lnTo>
                    <a:lnTo>
                      <a:pt x="30" y="34"/>
                    </a:lnTo>
                    <a:lnTo>
                      <a:pt x="22" y="42"/>
                    </a:lnTo>
                    <a:lnTo>
                      <a:pt x="17" y="52"/>
                    </a:lnTo>
                    <a:lnTo>
                      <a:pt x="9" y="59"/>
                    </a:lnTo>
                    <a:lnTo>
                      <a:pt x="5" y="69"/>
                    </a:lnTo>
                    <a:lnTo>
                      <a:pt x="2" y="76"/>
                    </a:lnTo>
                    <a:lnTo>
                      <a:pt x="0" y="84"/>
                    </a:lnTo>
                    <a:lnTo>
                      <a:pt x="0" y="90"/>
                    </a:lnTo>
                    <a:lnTo>
                      <a:pt x="0" y="97"/>
                    </a:lnTo>
                    <a:lnTo>
                      <a:pt x="2" y="101"/>
                    </a:lnTo>
                    <a:lnTo>
                      <a:pt x="9" y="105"/>
                    </a:lnTo>
                    <a:lnTo>
                      <a:pt x="15" y="109"/>
                    </a:lnTo>
                    <a:lnTo>
                      <a:pt x="26" y="112"/>
                    </a:lnTo>
                    <a:lnTo>
                      <a:pt x="40" y="118"/>
                    </a:lnTo>
                    <a:lnTo>
                      <a:pt x="57" y="126"/>
                    </a:lnTo>
                    <a:lnTo>
                      <a:pt x="72" y="133"/>
                    </a:lnTo>
                    <a:lnTo>
                      <a:pt x="93" y="143"/>
                    </a:lnTo>
                    <a:lnTo>
                      <a:pt x="112" y="152"/>
                    </a:lnTo>
                    <a:lnTo>
                      <a:pt x="133" y="164"/>
                    </a:lnTo>
                    <a:lnTo>
                      <a:pt x="150" y="173"/>
                    </a:lnTo>
                    <a:lnTo>
                      <a:pt x="169" y="185"/>
                    </a:lnTo>
                    <a:lnTo>
                      <a:pt x="184" y="194"/>
                    </a:lnTo>
                    <a:lnTo>
                      <a:pt x="201" y="207"/>
                    </a:lnTo>
                    <a:lnTo>
                      <a:pt x="213" y="217"/>
                    </a:lnTo>
                    <a:lnTo>
                      <a:pt x="224" y="226"/>
                    </a:lnTo>
                    <a:lnTo>
                      <a:pt x="228" y="236"/>
                    </a:lnTo>
                    <a:lnTo>
                      <a:pt x="232" y="245"/>
                    </a:lnTo>
                    <a:lnTo>
                      <a:pt x="230" y="253"/>
                    </a:lnTo>
                    <a:lnTo>
                      <a:pt x="226" y="262"/>
                    </a:lnTo>
                    <a:lnTo>
                      <a:pt x="220" y="272"/>
                    </a:lnTo>
                    <a:lnTo>
                      <a:pt x="213" y="283"/>
                    </a:lnTo>
                    <a:lnTo>
                      <a:pt x="203" y="293"/>
                    </a:lnTo>
                    <a:lnTo>
                      <a:pt x="195" y="302"/>
                    </a:lnTo>
                    <a:lnTo>
                      <a:pt x="184" y="314"/>
                    </a:lnTo>
                    <a:lnTo>
                      <a:pt x="173" y="323"/>
                    </a:lnTo>
                    <a:lnTo>
                      <a:pt x="163" y="333"/>
                    </a:lnTo>
                    <a:lnTo>
                      <a:pt x="154" y="342"/>
                    </a:lnTo>
                    <a:lnTo>
                      <a:pt x="142" y="350"/>
                    </a:lnTo>
                    <a:lnTo>
                      <a:pt x="135" y="359"/>
                    </a:lnTo>
                    <a:lnTo>
                      <a:pt x="127" y="365"/>
                    </a:lnTo>
                    <a:lnTo>
                      <a:pt x="123" y="373"/>
                    </a:lnTo>
                    <a:lnTo>
                      <a:pt x="121" y="378"/>
                    </a:lnTo>
                    <a:lnTo>
                      <a:pt x="121" y="384"/>
                    </a:lnTo>
                    <a:lnTo>
                      <a:pt x="123" y="386"/>
                    </a:lnTo>
                    <a:lnTo>
                      <a:pt x="125" y="392"/>
                    </a:lnTo>
                    <a:lnTo>
                      <a:pt x="129" y="397"/>
                    </a:lnTo>
                    <a:lnTo>
                      <a:pt x="133" y="405"/>
                    </a:lnTo>
                    <a:lnTo>
                      <a:pt x="137" y="413"/>
                    </a:lnTo>
                    <a:lnTo>
                      <a:pt x="142" y="420"/>
                    </a:lnTo>
                    <a:lnTo>
                      <a:pt x="146" y="430"/>
                    </a:lnTo>
                    <a:lnTo>
                      <a:pt x="154" y="439"/>
                    </a:lnTo>
                    <a:lnTo>
                      <a:pt x="157" y="447"/>
                    </a:lnTo>
                    <a:lnTo>
                      <a:pt x="163" y="454"/>
                    </a:lnTo>
                    <a:lnTo>
                      <a:pt x="169" y="462"/>
                    </a:lnTo>
                    <a:lnTo>
                      <a:pt x="175" y="470"/>
                    </a:lnTo>
                    <a:lnTo>
                      <a:pt x="184" y="477"/>
                    </a:lnTo>
                    <a:lnTo>
                      <a:pt x="195" y="483"/>
                    </a:lnTo>
                    <a:lnTo>
                      <a:pt x="199" y="481"/>
                    </a:lnTo>
                    <a:lnTo>
                      <a:pt x="205" y="479"/>
                    </a:lnTo>
                    <a:lnTo>
                      <a:pt x="213" y="475"/>
                    </a:lnTo>
                    <a:lnTo>
                      <a:pt x="222" y="473"/>
                    </a:lnTo>
                    <a:lnTo>
                      <a:pt x="230" y="468"/>
                    </a:lnTo>
                    <a:lnTo>
                      <a:pt x="239" y="464"/>
                    </a:lnTo>
                    <a:lnTo>
                      <a:pt x="251" y="458"/>
                    </a:lnTo>
                    <a:lnTo>
                      <a:pt x="262" y="454"/>
                    </a:lnTo>
                    <a:lnTo>
                      <a:pt x="270" y="447"/>
                    </a:lnTo>
                    <a:lnTo>
                      <a:pt x="281" y="441"/>
                    </a:lnTo>
                    <a:lnTo>
                      <a:pt x="289" y="435"/>
                    </a:lnTo>
                    <a:lnTo>
                      <a:pt x="298" y="434"/>
                    </a:lnTo>
                    <a:lnTo>
                      <a:pt x="306" y="428"/>
                    </a:lnTo>
                    <a:lnTo>
                      <a:pt x="313" y="424"/>
                    </a:lnTo>
                    <a:lnTo>
                      <a:pt x="317" y="420"/>
                    </a:lnTo>
                    <a:lnTo>
                      <a:pt x="321" y="420"/>
                    </a:lnTo>
                    <a:lnTo>
                      <a:pt x="327" y="415"/>
                    </a:lnTo>
                    <a:lnTo>
                      <a:pt x="336" y="409"/>
                    </a:lnTo>
                    <a:lnTo>
                      <a:pt x="346" y="403"/>
                    </a:lnTo>
                    <a:lnTo>
                      <a:pt x="359" y="399"/>
                    </a:lnTo>
                    <a:lnTo>
                      <a:pt x="368" y="396"/>
                    </a:lnTo>
                    <a:lnTo>
                      <a:pt x="380" y="396"/>
                    </a:lnTo>
                    <a:lnTo>
                      <a:pt x="387" y="396"/>
                    </a:lnTo>
                    <a:lnTo>
                      <a:pt x="395" y="401"/>
                    </a:lnTo>
                    <a:lnTo>
                      <a:pt x="395" y="405"/>
                    </a:lnTo>
                    <a:lnTo>
                      <a:pt x="397" y="415"/>
                    </a:lnTo>
                    <a:lnTo>
                      <a:pt x="397" y="426"/>
                    </a:lnTo>
                    <a:lnTo>
                      <a:pt x="399" y="441"/>
                    </a:lnTo>
                    <a:lnTo>
                      <a:pt x="397" y="456"/>
                    </a:lnTo>
                    <a:lnTo>
                      <a:pt x="397" y="475"/>
                    </a:lnTo>
                    <a:lnTo>
                      <a:pt x="397" y="494"/>
                    </a:lnTo>
                    <a:lnTo>
                      <a:pt x="397" y="515"/>
                    </a:lnTo>
                    <a:lnTo>
                      <a:pt x="395" y="532"/>
                    </a:lnTo>
                    <a:lnTo>
                      <a:pt x="395" y="551"/>
                    </a:lnTo>
                    <a:lnTo>
                      <a:pt x="395" y="568"/>
                    </a:lnTo>
                    <a:lnTo>
                      <a:pt x="395" y="586"/>
                    </a:lnTo>
                    <a:lnTo>
                      <a:pt x="395" y="599"/>
                    </a:lnTo>
                    <a:lnTo>
                      <a:pt x="395" y="610"/>
                    </a:lnTo>
                    <a:lnTo>
                      <a:pt x="395" y="618"/>
                    </a:lnTo>
                    <a:lnTo>
                      <a:pt x="399" y="624"/>
                    </a:lnTo>
                    <a:lnTo>
                      <a:pt x="403" y="625"/>
                    </a:lnTo>
                    <a:lnTo>
                      <a:pt x="410" y="631"/>
                    </a:lnTo>
                    <a:lnTo>
                      <a:pt x="418" y="637"/>
                    </a:lnTo>
                    <a:lnTo>
                      <a:pt x="431" y="646"/>
                    </a:lnTo>
                    <a:lnTo>
                      <a:pt x="443" y="656"/>
                    </a:lnTo>
                    <a:lnTo>
                      <a:pt x="458" y="665"/>
                    </a:lnTo>
                    <a:lnTo>
                      <a:pt x="473" y="675"/>
                    </a:lnTo>
                    <a:lnTo>
                      <a:pt x="490" y="684"/>
                    </a:lnTo>
                    <a:lnTo>
                      <a:pt x="505" y="694"/>
                    </a:lnTo>
                    <a:lnTo>
                      <a:pt x="521" y="703"/>
                    </a:lnTo>
                    <a:lnTo>
                      <a:pt x="536" y="709"/>
                    </a:lnTo>
                    <a:lnTo>
                      <a:pt x="551" y="715"/>
                    </a:lnTo>
                    <a:lnTo>
                      <a:pt x="564" y="719"/>
                    </a:lnTo>
                    <a:lnTo>
                      <a:pt x="576" y="720"/>
                    </a:lnTo>
                    <a:lnTo>
                      <a:pt x="585" y="720"/>
                    </a:lnTo>
                    <a:lnTo>
                      <a:pt x="593" y="719"/>
                    </a:lnTo>
                    <a:lnTo>
                      <a:pt x="599" y="711"/>
                    </a:lnTo>
                    <a:lnTo>
                      <a:pt x="602" y="700"/>
                    </a:lnTo>
                    <a:lnTo>
                      <a:pt x="604" y="684"/>
                    </a:lnTo>
                    <a:lnTo>
                      <a:pt x="606" y="667"/>
                    </a:lnTo>
                    <a:lnTo>
                      <a:pt x="606" y="646"/>
                    </a:lnTo>
                    <a:lnTo>
                      <a:pt x="604" y="624"/>
                    </a:lnTo>
                    <a:lnTo>
                      <a:pt x="602" y="601"/>
                    </a:lnTo>
                    <a:lnTo>
                      <a:pt x="600" y="574"/>
                    </a:lnTo>
                    <a:lnTo>
                      <a:pt x="595" y="548"/>
                    </a:lnTo>
                    <a:lnTo>
                      <a:pt x="591" y="521"/>
                    </a:lnTo>
                    <a:lnTo>
                      <a:pt x="585" y="494"/>
                    </a:lnTo>
                    <a:lnTo>
                      <a:pt x="580" y="468"/>
                    </a:lnTo>
                    <a:lnTo>
                      <a:pt x="572" y="441"/>
                    </a:lnTo>
                    <a:lnTo>
                      <a:pt x="566" y="418"/>
                    </a:lnTo>
                    <a:lnTo>
                      <a:pt x="559" y="396"/>
                    </a:lnTo>
                    <a:lnTo>
                      <a:pt x="553" y="377"/>
                    </a:lnTo>
                    <a:lnTo>
                      <a:pt x="545" y="357"/>
                    </a:lnTo>
                    <a:lnTo>
                      <a:pt x="541" y="340"/>
                    </a:lnTo>
                    <a:lnTo>
                      <a:pt x="538" y="323"/>
                    </a:lnTo>
                    <a:lnTo>
                      <a:pt x="538" y="308"/>
                    </a:lnTo>
                    <a:lnTo>
                      <a:pt x="538" y="293"/>
                    </a:lnTo>
                    <a:lnTo>
                      <a:pt x="540" y="278"/>
                    </a:lnTo>
                    <a:lnTo>
                      <a:pt x="541" y="264"/>
                    </a:lnTo>
                    <a:lnTo>
                      <a:pt x="545" y="253"/>
                    </a:lnTo>
                    <a:lnTo>
                      <a:pt x="549" y="240"/>
                    </a:lnTo>
                    <a:lnTo>
                      <a:pt x="553" y="230"/>
                    </a:lnTo>
                    <a:lnTo>
                      <a:pt x="557" y="221"/>
                    </a:lnTo>
                    <a:lnTo>
                      <a:pt x="562" y="211"/>
                    </a:lnTo>
                    <a:lnTo>
                      <a:pt x="566" y="202"/>
                    </a:lnTo>
                    <a:lnTo>
                      <a:pt x="572" y="196"/>
                    </a:lnTo>
                    <a:lnTo>
                      <a:pt x="574" y="190"/>
                    </a:lnTo>
                    <a:lnTo>
                      <a:pt x="578" y="186"/>
                    </a:lnTo>
                    <a:lnTo>
                      <a:pt x="576" y="181"/>
                    </a:lnTo>
                    <a:lnTo>
                      <a:pt x="574" y="175"/>
                    </a:lnTo>
                    <a:lnTo>
                      <a:pt x="570" y="167"/>
                    </a:lnTo>
                    <a:lnTo>
                      <a:pt x="564" y="162"/>
                    </a:lnTo>
                    <a:lnTo>
                      <a:pt x="557" y="152"/>
                    </a:lnTo>
                    <a:lnTo>
                      <a:pt x="549" y="145"/>
                    </a:lnTo>
                    <a:lnTo>
                      <a:pt x="541" y="137"/>
                    </a:lnTo>
                    <a:lnTo>
                      <a:pt x="532" y="129"/>
                    </a:lnTo>
                    <a:lnTo>
                      <a:pt x="521" y="120"/>
                    </a:lnTo>
                    <a:lnTo>
                      <a:pt x="511" y="112"/>
                    </a:lnTo>
                    <a:lnTo>
                      <a:pt x="502" y="107"/>
                    </a:lnTo>
                    <a:lnTo>
                      <a:pt x="492" y="101"/>
                    </a:lnTo>
                    <a:lnTo>
                      <a:pt x="483" y="95"/>
                    </a:lnTo>
                    <a:lnTo>
                      <a:pt x="477" y="93"/>
                    </a:lnTo>
                    <a:lnTo>
                      <a:pt x="469" y="91"/>
                    </a:lnTo>
                    <a:lnTo>
                      <a:pt x="467" y="91"/>
                    </a:lnTo>
                    <a:lnTo>
                      <a:pt x="460" y="95"/>
                    </a:lnTo>
                    <a:lnTo>
                      <a:pt x="450" y="103"/>
                    </a:lnTo>
                    <a:lnTo>
                      <a:pt x="439" y="110"/>
                    </a:lnTo>
                    <a:lnTo>
                      <a:pt x="429" y="122"/>
                    </a:lnTo>
                    <a:lnTo>
                      <a:pt x="422" y="126"/>
                    </a:lnTo>
                    <a:lnTo>
                      <a:pt x="414" y="131"/>
                    </a:lnTo>
                    <a:lnTo>
                      <a:pt x="406" y="135"/>
                    </a:lnTo>
                    <a:lnTo>
                      <a:pt x="399" y="141"/>
                    </a:lnTo>
                    <a:lnTo>
                      <a:pt x="389" y="143"/>
                    </a:lnTo>
                    <a:lnTo>
                      <a:pt x="382" y="147"/>
                    </a:lnTo>
                    <a:lnTo>
                      <a:pt x="374" y="148"/>
                    </a:lnTo>
                    <a:lnTo>
                      <a:pt x="367" y="150"/>
                    </a:lnTo>
                    <a:lnTo>
                      <a:pt x="355" y="147"/>
                    </a:lnTo>
                    <a:lnTo>
                      <a:pt x="342" y="141"/>
                    </a:lnTo>
                    <a:lnTo>
                      <a:pt x="325" y="133"/>
                    </a:lnTo>
                    <a:lnTo>
                      <a:pt x="308" y="124"/>
                    </a:lnTo>
                    <a:lnTo>
                      <a:pt x="285" y="110"/>
                    </a:lnTo>
                    <a:lnTo>
                      <a:pt x="264" y="99"/>
                    </a:lnTo>
                    <a:lnTo>
                      <a:pt x="241" y="84"/>
                    </a:lnTo>
                    <a:lnTo>
                      <a:pt x="218" y="71"/>
                    </a:lnTo>
                    <a:lnTo>
                      <a:pt x="195" y="55"/>
                    </a:lnTo>
                    <a:lnTo>
                      <a:pt x="173" y="42"/>
                    </a:lnTo>
                    <a:lnTo>
                      <a:pt x="150" y="29"/>
                    </a:lnTo>
                    <a:lnTo>
                      <a:pt x="133" y="19"/>
                    </a:lnTo>
                    <a:lnTo>
                      <a:pt x="114" y="10"/>
                    </a:lnTo>
                    <a:lnTo>
                      <a:pt x="98" y="4"/>
                    </a:lnTo>
                    <a:lnTo>
                      <a:pt x="85" y="0"/>
                    </a:lnTo>
                    <a:lnTo>
                      <a:pt x="78" y="2"/>
                    </a:lnTo>
                    <a:lnTo>
                      <a:pt x="78" y="2"/>
                    </a:lnTo>
                    <a:close/>
                  </a:path>
                </a:pathLst>
              </a:custGeom>
              <a:solidFill>
                <a:srgbClr val="78857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30" name="Freeform 182"/>
              <p:cNvSpPr>
                <a:spLocks/>
              </p:cNvSpPr>
              <p:nvPr/>
            </p:nvSpPr>
            <p:spPr bwMode="auto">
              <a:xfrm>
                <a:off x="5037" y="3526"/>
                <a:ext cx="207" cy="164"/>
              </a:xfrm>
              <a:custGeom>
                <a:avLst/>
                <a:gdLst/>
                <a:ahLst/>
                <a:cxnLst>
                  <a:cxn ang="0">
                    <a:pos x="4" y="78"/>
                  </a:cxn>
                  <a:cxn ang="0">
                    <a:pos x="19" y="91"/>
                  </a:cxn>
                  <a:cxn ang="0">
                    <a:pos x="38" y="99"/>
                  </a:cxn>
                  <a:cxn ang="0">
                    <a:pos x="57" y="106"/>
                  </a:cxn>
                  <a:cxn ang="0">
                    <a:pos x="74" y="114"/>
                  </a:cxn>
                  <a:cxn ang="0">
                    <a:pos x="90" y="122"/>
                  </a:cxn>
                  <a:cxn ang="0">
                    <a:pos x="103" y="129"/>
                  </a:cxn>
                  <a:cxn ang="0">
                    <a:pos x="110" y="137"/>
                  </a:cxn>
                  <a:cxn ang="0">
                    <a:pos x="126" y="154"/>
                  </a:cxn>
                  <a:cxn ang="0">
                    <a:pos x="147" y="177"/>
                  </a:cxn>
                  <a:cxn ang="0">
                    <a:pos x="173" y="203"/>
                  </a:cxn>
                  <a:cxn ang="0">
                    <a:pos x="202" y="232"/>
                  </a:cxn>
                  <a:cxn ang="0">
                    <a:pos x="228" y="259"/>
                  </a:cxn>
                  <a:cxn ang="0">
                    <a:pos x="251" y="279"/>
                  </a:cxn>
                  <a:cxn ang="0">
                    <a:pos x="272" y="295"/>
                  </a:cxn>
                  <a:cxn ang="0">
                    <a:pos x="287" y="298"/>
                  </a:cxn>
                  <a:cxn ang="0">
                    <a:pos x="302" y="297"/>
                  </a:cxn>
                  <a:cxn ang="0">
                    <a:pos x="320" y="293"/>
                  </a:cxn>
                  <a:cxn ang="0">
                    <a:pos x="335" y="283"/>
                  </a:cxn>
                  <a:cxn ang="0">
                    <a:pos x="350" y="270"/>
                  </a:cxn>
                  <a:cxn ang="0">
                    <a:pos x="361" y="255"/>
                  </a:cxn>
                  <a:cxn ang="0">
                    <a:pos x="371" y="238"/>
                  </a:cxn>
                  <a:cxn ang="0">
                    <a:pos x="379" y="219"/>
                  </a:cxn>
                  <a:cxn ang="0">
                    <a:pos x="379" y="198"/>
                  </a:cxn>
                  <a:cxn ang="0">
                    <a:pos x="367" y="171"/>
                  </a:cxn>
                  <a:cxn ang="0">
                    <a:pos x="344" y="139"/>
                  </a:cxn>
                  <a:cxn ang="0">
                    <a:pos x="314" y="106"/>
                  </a:cxn>
                  <a:cxn ang="0">
                    <a:pos x="283" y="72"/>
                  </a:cxn>
                  <a:cxn ang="0">
                    <a:pos x="251" y="44"/>
                  </a:cxn>
                  <a:cxn ang="0">
                    <a:pos x="225" y="19"/>
                  </a:cxn>
                  <a:cxn ang="0">
                    <a:pos x="207" y="6"/>
                  </a:cxn>
                  <a:cxn ang="0">
                    <a:pos x="200" y="0"/>
                  </a:cxn>
                  <a:cxn ang="0">
                    <a:pos x="188" y="2"/>
                  </a:cxn>
                  <a:cxn ang="0">
                    <a:pos x="173" y="10"/>
                  </a:cxn>
                  <a:cxn ang="0">
                    <a:pos x="156" y="17"/>
                  </a:cxn>
                  <a:cxn ang="0">
                    <a:pos x="139" y="25"/>
                  </a:cxn>
                  <a:cxn ang="0">
                    <a:pos x="120" y="34"/>
                  </a:cxn>
                  <a:cxn ang="0">
                    <a:pos x="101" y="38"/>
                  </a:cxn>
                  <a:cxn ang="0">
                    <a:pos x="86" y="40"/>
                  </a:cxn>
                  <a:cxn ang="0">
                    <a:pos x="69" y="36"/>
                  </a:cxn>
                  <a:cxn ang="0">
                    <a:pos x="53" y="34"/>
                  </a:cxn>
                  <a:cxn ang="0">
                    <a:pos x="40" y="34"/>
                  </a:cxn>
                  <a:cxn ang="0">
                    <a:pos x="27" y="38"/>
                  </a:cxn>
                  <a:cxn ang="0">
                    <a:pos x="12" y="48"/>
                  </a:cxn>
                  <a:cxn ang="0">
                    <a:pos x="2" y="63"/>
                  </a:cxn>
                  <a:cxn ang="0">
                    <a:pos x="0" y="72"/>
                  </a:cxn>
                </a:cxnLst>
                <a:rect l="0" t="0" r="r" b="b"/>
                <a:pathLst>
                  <a:path w="382" h="298">
                    <a:moveTo>
                      <a:pt x="0" y="72"/>
                    </a:moveTo>
                    <a:lnTo>
                      <a:pt x="4" y="78"/>
                    </a:lnTo>
                    <a:lnTo>
                      <a:pt x="13" y="87"/>
                    </a:lnTo>
                    <a:lnTo>
                      <a:pt x="19" y="91"/>
                    </a:lnTo>
                    <a:lnTo>
                      <a:pt x="29" y="95"/>
                    </a:lnTo>
                    <a:lnTo>
                      <a:pt x="38" y="99"/>
                    </a:lnTo>
                    <a:lnTo>
                      <a:pt x="48" y="105"/>
                    </a:lnTo>
                    <a:lnTo>
                      <a:pt x="57" y="106"/>
                    </a:lnTo>
                    <a:lnTo>
                      <a:pt x="65" y="112"/>
                    </a:lnTo>
                    <a:lnTo>
                      <a:pt x="74" y="114"/>
                    </a:lnTo>
                    <a:lnTo>
                      <a:pt x="82" y="120"/>
                    </a:lnTo>
                    <a:lnTo>
                      <a:pt x="90" y="122"/>
                    </a:lnTo>
                    <a:lnTo>
                      <a:pt x="97" y="126"/>
                    </a:lnTo>
                    <a:lnTo>
                      <a:pt x="103" y="129"/>
                    </a:lnTo>
                    <a:lnTo>
                      <a:pt x="109" y="133"/>
                    </a:lnTo>
                    <a:lnTo>
                      <a:pt x="110" y="137"/>
                    </a:lnTo>
                    <a:lnTo>
                      <a:pt x="118" y="145"/>
                    </a:lnTo>
                    <a:lnTo>
                      <a:pt x="126" y="154"/>
                    </a:lnTo>
                    <a:lnTo>
                      <a:pt x="137" y="165"/>
                    </a:lnTo>
                    <a:lnTo>
                      <a:pt x="147" y="177"/>
                    </a:lnTo>
                    <a:lnTo>
                      <a:pt x="160" y="190"/>
                    </a:lnTo>
                    <a:lnTo>
                      <a:pt x="173" y="203"/>
                    </a:lnTo>
                    <a:lnTo>
                      <a:pt x="188" y="219"/>
                    </a:lnTo>
                    <a:lnTo>
                      <a:pt x="202" y="232"/>
                    </a:lnTo>
                    <a:lnTo>
                      <a:pt x="215" y="245"/>
                    </a:lnTo>
                    <a:lnTo>
                      <a:pt x="228" y="259"/>
                    </a:lnTo>
                    <a:lnTo>
                      <a:pt x="242" y="270"/>
                    </a:lnTo>
                    <a:lnTo>
                      <a:pt x="251" y="279"/>
                    </a:lnTo>
                    <a:lnTo>
                      <a:pt x="263" y="289"/>
                    </a:lnTo>
                    <a:lnTo>
                      <a:pt x="272" y="295"/>
                    </a:lnTo>
                    <a:lnTo>
                      <a:pt x="282" y="298"/>
                    </a:lnTo>
                    <a:lnTo>
                      <a:pt x="287" y="298"/>
                    </a:lnTo>
                    <a:lnTo>
                      <a:pt x="295" y="298"/>
                    </a:lnTo>
                    <a:lnTo>
                      <a:pt x="302" y="297"/>
                    </a:lnTo>
                    <a:lnTo>
                      <a:pt x="312" y="295"/>
                    </a:lnTo>
                    <a:lnTo>
                      <a:pt x="320" y="293"/>
                    </a:lnTo>
                    <a:lnTo>
                      <a:pt x="327" y="289"/>
                    </a:lnTo>
                    <a:lnTo>
                      <a:pt x="335" y="283"/>
                    </a:lnTo>
                    <a:lnTo>
                      <a:pt x="342" y="279"/>
                    </a:lnTo>
                    <a:lnTo>
                      <a:pt x="350" y="270"/>
                    </a:lnTo>
                    <a:lnTo>
                      <a:pt x="356" y="264"/>
                    </a:lnTo>
                    <a:lnTo>
                      <a:pt x="361" y="255"/>
                    </a:lnTo>
                    <a:lnTo>
                      <a:pt x="369" y="247"/>
                    </a:lnTo>
                    <a:lnTo>
                      <a:pt x="371" y="238"/>
                    </a:lnTo>
                    <a:lnTo>
                      <a:pt x="377" y="230"/>
                    </a:lnTo>
                    <a:lnTo>
                      <a:pt x="379" y="219"/>
                    </a:lnTo>
                    <a:lnTo>
                      <a:pt x="382" y="211"/>
                    </a:lnTo>
                    <a:lnTo>
                      <a:pt x="379" y="198"/>
                    </a:lnTo>
                    <a:lnTo>
                      <a:pt x="375" y="186"/>
                    </a:lnTo>
                    <a:lnTo>
                      <a:pt x="367" y="171"/>
                    </a:lnTo>
                    <a:lnTo>
                      <a:pt x="358" y="156"/>
                    </a:lnTo>
                    <a:lnTo>
                      <a:pt x="344" y="139"/>
                    </a:lnTo>
                    <a:lnTo>
                      <a:pt x="329" y="122"/>
                    </a:lnTo>
                    <a:lnTo>
                      <a:pt x="314" y="106"/>
                    </a:lnTo>
                    <a:lnTo>
                      <a:pt x="301" y="89"/>
                    </a:lnTo>
                    <a:lnTo>
                      <a:pt x="283" y="72"/>
                    </a:lnTo>
                    <a:lnTo>
                      <a:pt x="266" y="57"/>
                    </a:lnTo>
                    <a:lnTo>
                      <a:pt x="251" y="44"/>
                    </a:lnTo>
                    <a:lnTo>
                      <a:pt x="238" y="30"/>
                    </a:lnTo>
                    <a:lnTo>
                      <a:pt x="225" y="19"/>
                    </a:lnTo>
                    <a:lnTo>
                      <a:pt x="215" y="11"/>
                    </a:lnTo>
                    <a:lnTo>
                      <a:pt x="207" y="6"/>
                    </a:lnTo>
                    <a:lnTo>
                      <a:pt x="205" y="2"/>
                    </a:lnTo>
                    <a:lnTo>
                      <a:pt x="200" y="0"/>
                    </a:lnTo>
                    <a:lnTo>
                      <a:pt x="194" y="2"/>
                    </a:lnTo>
                    <a:lnTo>
                      <a:pt x="188" y="2"/>
                    </a:lnTo>
                    <a:lnTo>
                      <a:pt x="181" y="6"/>
                    </a:lnTo>
                    <a:lnTo>
                      <a:pt x="173" y="10"/>
                    </a:lnTo>
                    <a:lnTo>
                      <a:pt x="166" y="13"/>
                    </a:lnTo>
                    <a:lnTo>
                      <a:pt x="156" y="17"/>
                    </a:lnTo>
                    <a:lnTo>
                      <a:pt x="148" y="23"/>
                    </a:lnTo>
                    <a:lnTo>
                      <a:pt x="139" y="25"/>
                    </a:lnTo>
                    <a:lnTo>
                      <a:pt x="129" y="30"/>
                    </a:lnTo>
                    <a:lnTo>
                      <a:pt x="120" y="34"/>
                    </a:lnTo>
                    <a:lnTo>
                      <a:pt x="110" y="38"/>
                    </a:lnTo>
                    <a:lnTo>
                      <a:pt x="101" y="38"/>
                    </a:lnTo>
                    <a:lnTo>
                      <a:pt x="93" y="40"/>
                    </a:lnTo>
                    <a:lnTo>
                      <a:pt x="86" y="40"/>
                    </a:lnTo>
                    <a:lnTo>
                      <a:pt x="78" y="40"/>
                    </a:lnTo>
                    <a:lnTo>
                      <a:pt x="69" y="36"/>
                    </a:lnTo>
                    <a:lnTo>
                      <a:pt x="61" y="36"/>
                    </a:lnTo>
                    <a:lnTo>
                      <a:pt x="53" y="34"/>
                    </a:lnTo>
                    <a:lnTo>
                      <a:pt x="48" y="34"/>
                    </a:lnTo>
                    <a:lnTo>
                      <a:pt x="40" y="34"/>
                    </a:lnTo>
                    <a:lnTo>
                      <a:pt x="34" y="36"/>
                    </a:lnTo>
                    <a:lnTo>
                      <a:pt x="27" y="38"/>
                    </a:lnTo>
                    <a:lnTo>
                      <a:pt x="23" y="42"/>
                    </a:lnTo>
                    <a:lnTo>
                      <a:pt x="12" y="48"/>
                    </a:lnTo>
                    <a:lnTo>
                      <a:pt x="6" y="55"/>
                    </a:lnTo>
                    <a:lnTo>
                      <a:pt x="2" y="63"/>
                    </a:lnTo>
                    <a:lnTo>
                      <a:pt x="0" y="72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78857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31" name="Freeform 183"/>
              <p:cNvSpPr>
                <a:spLocks/>
              </p:cNvSpPr>
              <p:nvPr/>
            </p:nvSpPr>
            <p:spPr bwMode="auto">
              <a:xfrm>
                <a:off x="4360" y="3549"/>
                <a:ext cx="176" cy="162"/>
              </a:xfrm>
              <a:custGeom>
                <a:avLst/>
                <a:gdLst/>
                <a:ahLst/>
                <a:cxnLst>
                  <a:cxn ang="0">
                    <a:pos x="164" y="13"/>
                  </a:cxn>
                  <a:cxn ang="0">
                    <a:pos x="150" y="24"/>
                  </a:cxn>
                  <a:cxn ang="0">
                    <a:pos x="127" y="47"/>
                  </a:cxn>
                  <a:cxn ang="0">
                    <a:pos x="101" y="76"/>
                  </a:cxn>
                  <a:cxn ang="0">
                    <a:pos x="70" y="106"/>
                  </a:cxn>
                  <a:cxn ang="0">
                    <a:pos x="42" y="139"/>
                  </a:cxn>
                  <a:cxn ang="0">
                    <a:pos x="19" y="167"/>
                  </a:cxn>
                  <a:cxn ang="0">
                    <a:pos x="6" y="190"/>
                  </a:cxn>
                  <a:cxn ang="0">
                    <a:pos x="0" y="207"/>
                  </a:cxn>
                  <a:cxn ang="0">
                    <a:pos x="2" y="220"/>
                  </a:cxn>
                  <a:cxn ang="0">
                    <a:pos x="10" y="235"/>
                  </a:cxn>
                  <a:cxn ang="0">
                    <a:pos x="17" y="249"/>
                  </a:cxn>
                  <a:cxn ang="0">
                    <a:pos x="27" y="262"/>
                  </a:cxn>
                  <a:cxn ang="0">
                    <a:pos x="38" y="273"/>
                  </a:cxn>
                  <a:cxn ang="0">
                    <a:pos x="55" y="287"/>
                  </a:cxn>
                  <a:cxn ang="0">
                    <a:pos x="70" y="291"/>
                  </a:cxn>
                  <a:cxn ang="0">
                    <a:pos x="82" y="285"/>
                  </a:cxn>
                  <a:cxn ang="0">
                    <a:pos x="95" y="277"/>
                  </a:cxn>
                  <a:cxn ang="0">
                    <a:pos x="107" y="266"/>
                  </a:cxn>
                  <a:cxn ang="0">
                    <a:pos x="122" y="254"/>
                  </a:cxn>
                  <a:cxn ang="0">
                    <a:pos x="135" y="241"/>
                  </a:cxn>
                  <a:cxn ang="0">
                    <a:pos x="147" y="232"/>
                  </a:cxn>
                  <a:cxn ang="0">
                    <a:pos x="160" y="224"/>
                  </a:cxn>
                  <a:cxn ang="0">
                    <a:pos x="171" y="220"/>
                  </a:cxn>
                  <a:cxn ang="0">
                    <a:pos x="188" y="220"/>
                  </a:cxn>
                  <a:cxn ang="0">
                    <a:pos x="209" y="224"/>
                  </a:cxn>
                  <a:cxn ang="0">
                    <a:pos x="234" y="230"/>
                  </a:cxn>
                  <a:cxn ang="0">
                    <a:pos x="259" y="234"/>
                  </a:cxn>
                  <a:cxn ang="0">
                    <a:pos x="280" y="237"/>
                  </a:cxn>
                  <a:cxn ang="0">
                    <a:pos x="299" y="239"/>
                  </a:cxn>
                  <a:cxn ang="0">
                    <a:pos x="308" y="237"/>
                  </a:cxn>
                  <a:cxn ang="0">
                    <a:pos x="312" y="230"/>
                  </a:cxn>
                  <a:cxn ang="0">
                    <a:pos x="314" y="213"/>
                  </a:cxn>
                  <a:cxn ang="0">
                    <a:pos x="318" y="186"/>
                  </a:cxn>
                  <a:cxn ang="0">
                    <a:pos x="321" y="154"/>
                  </a:cxn>
                  <a:cxn ang="0">
                    <a:pos x="323" y="120"/>
                  </a:cxn>
                  <a:cxn ang="0">
                    <a:pos x="325" y="85"/>
                  </a:cxn>
                  <a:cxn ang="0">
                    <a:pos x="325" y="55"/>
                  </a:cxn>
                  <a:cxn ang="0">
                    <a:pos x="321" y="32"/>
                  </a:cxn>
                  <a:cxn ang="0">
                    <a:pos x="314" y="15"/>
                  </a:cxn>
                  <a:cxn ang="0">
                    <a:pos x="299" y="5"/>
                  </a:cxn>
                  <a:cxn ang="0">
                    <a:pos x="274" y="0"/>
                  </a:cxn>
                  <a:cxn ang="0">
                    <a:pos x="249" y="0"/>
                  </a:cxn>
                  <a:cxn ang="0">
                    <a:pos x="223" y="2"/>
                  </a:cxn>
                  <a:cxn ang="0">
                    <a:pos x="196" y="5"/>
                  </a:cxn>
                  <a:cxn ang="0">
                    <a:pos x="177" y="7"/>
                  </a:cxn>
                  <a:cxn ang="0">
                    <a:pos x="167" y="11"/>
                  </a:cxn>
                  <a:cxn ang="0">
                    <a:pos x="166" y="13"/>
                  </a:cxn>
                </a:cxnLst>
                <a:rect l="0" t="0" r="r" b="b"/>
                <a:pathLst>
                  <a:path w="327" h="292">
                    <a:moveTo>
                      <a:pt x="166" y="13"/>
                    </a:moveTo>
                    <a:lnTo>
                      <a:pt x="164" y="13"/>
                    </a:lnTo>
                    <a:lnTo>
                      <a:pt x="158" y="19"/>
                    </a:lnTo>
                    <a:lnTo>
                      <a:pt x="150" y="24"/>
                    </a:lnTo>
                    <a:lnTo>
                      <a:pt x="141" y="36"/>
                    </a:lnTo>
                    <a:lnTo>
                      <a:pt x="127" y="47"/>
                    </a:lnTo>
                    <a:lnTo>
                      <a:pt x="114" y="61"/>
                    </a:lnTo>
                    <a:lnTo>
                      <a:pt x="101" y="76"/>
                    </a:lnTo>
                    <a:lnTo>
                      <a:pt x="86" y="91"/>
                    </a:lnTo>
                    <a:lnTo>
                      <a:pt x="70" y="106"/>
                    </a:lnTo>
                    <a:lnTo>
                      <a:pt x="55" y="123"/>
                    </a:lnTo>
                    <a:lnTo>
                      <a:pt x="42" y="139"/>
                    </a:lnTo>
                    <a:lnTo>
                      <a:pt x="29" y="154"/>
                    </a:lnTo>
                    <a:lnTo>
                      <a:pt x="19" y="167"/>
                    </a:lnTo>
                    <a:lnTo>
                      <a:pt x="12" y="180"/>
                    </a:lnTo>
                    <a:lnTo>
                      <a:pt x="6" y="190"/>
                    </a:lnTo>
                    <a:lnTo>
                      <a:pt x="4" y="199"/>
                    </a:lnTo>
                    <a:lnTo>
                      <a:pt x="0" y="207"/>
                    </a:lnTo>
                    <a:lnTo>
                      <a:pt x="2" y="213"/>
                    </a:lnTo>
                    <a:lnTo>
                      <a:pt x="2" y="220"/>
                    </a:lnTo>
                    <a:lnTo>
                      <a:pt x="6" y="228"/>
                    </a:lnTo>
                    <a:lnTo>
                      <a:pt x="10" y="235"/>
                    </a:lnTo>
                    <a:lnTo>
                      <a:pt x="12" y="243"/>
                    </a:lnTo>
                    <a:lnTo>
                      <a:pt x="17" y="249"/>
                    </a:lnTo>
                    <a:lnTo>
                      <a:pt x="21" y="256"/>
                    </a:lnTo>
                    <a:lnTo>
                      <a:pt x="27" y="262"/>
                    </a:lnTo>
                    <a:lnTo>
                      <a:pt x="32" y="268"/>
                    </a:lnTo>
                    <a:lnTo>
                      <a:pt x="38" y="273"/>
                    </a:lnTo>
                    <a:lnTo>
                      <a:pt x="44" y="279"/>
                    </a:lnTo>
                    <a:lnTo>
                      <a:pt x="55" y="287"/>
                    </a:lnTo>
                    <a:lnTo>
                      <a:pt x="67" y="292"/>
                    </a:lnTo>
                    <a:lnTo>
                      <a:pt x="70" y="291"/>
                    </a:lnTo>
                    <a:lnTo>
                      <a:pt x="76" y="289"/>
                    </a:lnTo>
                    <a:lnTo>
                      <a:pt x="82" y="285"/>
                    </a:lnTo>
                    <a:lnTo>
                      <a:pt x="89" y="283"/>
                    </a:lnTo>
                    <a:lnTo>
                      <a:pt x="95" y="277"/>
                    </a:lnTo>
                    <a:lnTo>
                      <a:pt x="101" y="272"/>
                    </a:lnTo>
                    <a:lnTo>
                      <a:pt x="107" y="266"/>
                    </a:lnTo>
                    <a:lnTo>
                      <a:pt x="116" y="260"/>
                    </a:lnTo>
                    <a:lnTo>
                      <a:pt x="122" y="254"/>
                    </a:lnTo>
                    <a:lnTo>
                      <a:pt x="129" y="249"/>
                    </a:lnTo>
                    <a:lnTo>
                      <a:pt x="135" y="241"/>
                    </a:lnTo>
                    <a:lnTo>
                      <a:pt x="141" y="237"/>
                    </a:lnTo>
                    <a:lnTo>
                      <a:pt x="147" y="232"/>
                    </a:lnTo>
                    <a:lnTo>
                      <a:pt x="154" y="228"/>
                    </a:lnTo>
                    <a:lnTo>
                      <a:pt x="160" y="224"/>
                    </a:lnTo>
                    <a:lnTo>
                      <a:pt x="166" y="222"/>
                    </a:lnTo>
                    <a:lnTo>
                      <a:pt x="171" y="220"/>
                    </a:lnTo>
                    <a:lnTo>
                      <a:pt x="179" y="220"/>
                    </a:lnTo>
                    <a:lnTo>
                      <a:pt x="188" y="220"/>
                    </a:lnTo>
                    <a:lnTo>
                      <a:pt x="198" y="222"/>
                    </a:lnTo>
                    <a:lnTo>
                      <a:pt x="209" y="224"/>
                    </a:lnTo>
                    <a:lnTo>
                      <a:pt x="223" y="226"/>
                    </a:lnTo>
                    <a:lnTo>
                      <a:pt x="234" y="230"/>
                    </a:lnTo>
                    <a:lnTo>
                      <a:pt x="247" y="232"/>
                    </a:lnTo>
                    <a:lnTo>
                      <a:pt x="259" y="234"/>
                    </a:lnTo>
                    <a:lnTo>
                      <a:pt x="270" y="235"/>
                    </a:lnTo>
                    <a:lnTo>
                      <a:pt x="280" y="237"/>
                    </a:lnTo>
                    <a:lnTo>
                      <a:pt x="291" y="239"/>
                    </a:lnTo>
                    <a:lnTo>
                      <a:pt x="299" y="239"/>
                    </a:lnTo>
                    <a:lnTo>
                      <a:pt x="304" y="239"/>
                    </a:lnTo>
                    <a:lnTo>
                      <a:pt x="308" y="237"/>
                    </a:lnTo>
                    <a:lnTo>
                      <a:pt x="312" y="235"/>
                    </a:lnTo>
                    <a:lnTo>
                      <a:pt x="312" y="230"/>
                    </a:lnTo>
                    <a:lnTo>
                      <a:pt x="314" y="222"/>
                    </a:lnTo>
                    <a:lnTo>
                      <a:pt x="314" y="213"/>
                    </a:lnTo>
                    <a:lnTo>
                      <a:pt x="316" y="201"/>
                    </a:lnTo>
                    <a:lnTo>
                      <a:pt x="318" y="186"/>
                    </a:lnTo>
                    <a:lnTo>
                      <a:pt x="320" y="171"/>
                    </a:lnTo>
                    <a:lnTo>
                      <a:pt x="321" y="154"/>
                    </a:lnTo>
                    <a:lnTo>
                      <a:pt x="323" y="139"/>
                    </a:lnTo>
                    <a:lnTo>
                      <a:pt x="323" y="120"/>
                    </a:lnTo>
                    <a:lnTo>
                      <a:pt x="325" y="102"/>
                    </a:lnTo>
                    <a:lnTo>
                      <a:pt x="325" y="85"/>
                    </a:lnTo>
                    <a:lnTo>
                      <a:pt x="327" y="70"/>
                    </a:lnTo>
                    <a:lnTo>
                      <a:pt x="325" y="55"/>
                    </a:lnTo>
                    <a:lnTo>
                      <a:pt x="323" y="42"/>
                    </a:lnTo>
                    <a:lnTo>
                      <a:pt x="321" y="32"/>
                    </a:lnTo>
                    <a:lnTo>
                      <a:pt x="320" y="23"/>
                    </a:lnTo>
                    <a:lnTo>
                      <a:pt x="314" y="15"/>
                    </a:lnTo>
                    <a:lnTo>
                      <a:pt x="308" y="9"/>
                    </a:lnTo>
                    <a:lnTo>
                      <a:pt x="299" y="5"/>
                    </a:lnTo>
                    <a:lnTo>
                      <a:pt x="287" y="4"/>
                    </a:lnTo>
                    <a:lnTo>
                      <a:pt x="274" y="0"/>
                    </a:lnTo>
                    <a:lnTo>
                      <a:pt x="262" y="0"/>
                    </a:lnTo>
                    <a:lnTo>
                      <a:pt x="249" y="0"/>
                    </a:lnTo>
                    <a:lnTo>
                      <a:pt x="236" y="2"/>
                    </a:lnTo>
                    <a:lnTo>
                      <a:pt x="223" y="2"/>
                    </a:lnTo>
                    <a:lnTo>
                      <a:pt x="209" y="4"/>
                    </a:lnTo>
                    <a:lnTo>
                      <a:pt x="196" y="5"/>
                    </a:lnTo>
                    <a:lnTo>
                      <a:pt x="186" y="7"/>
                    </a:lnTo>
                    <a:lnTo>
                      <a:pt x="177" y="7"/>
                    </a:lnTo>
                    <a:lnTo>
                      <a:pt x="171" y="11"/>
                    </a:lnTo>
                    <a:lnTo>
                      <a:pt x="167" y="11"/>
                    </a:lnTo>
                    <a:lnTo>
                      <a:pt x="166" y="13"/>
                    </a:lnTo>
                    <a:lnTo>
                      <a:pt x="166" y="13"/>
                    </a:lnTo>
                    <a:close/>
                  </a:path>
                </a:pathLst>
              </a:custGeom>
              <a:solidFill>
                <a:srgbClr val="78857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32" name="Freeform 184"/>
              <p:cNvSpPr>
                <a:spLocks/>
              </p:cNvSpPr>
              <p:nvPr/>
            </p:nvSpPr>
            <p:spPr bwMode="auto">
              <a:xfrm>
                <a:off x="4396" y="2959"/>
                <a:ext cx="253" cy="320"/>
              </a:xfrm>
              <a:custGeom>
                <a:avLst/>
                <a:gdLst/>
                <a:ahLst/>
                <a:cxnLst>
                  <a:cxn ang="0">
                    <a:pos x="137" y="131"/>
                  </a:cxn>
                  <a:cxn ang="0">
                    <a:pos x="150" y="154"/>
                  </a:cxn>
                  <a:cxn ang="0">
                    <a:pos x="148" y="177"/>
                  </a:cxn>
                  <a:cxn ang="0">
                    <a:pos x="131" y="198"/>
                  </a:cxn>
                  <a:cxn ang="0">
                    <a:pos x="112" y="230"/>
                  </a:cxn>
                  <a:cxn ang="0">
                    <a:pos x="87" y="272"/>
                  </a:cxn>
                  <a:cxn ang="0">
                    <a:pos x="66" y="313"/>
                  </a:cxn>
                  <a:cxn ang="0">
                    <a:pos x="45" y="351"/>
                  </a:cxn>
                  <a:cxn ang="0">
                    <a:pos x="30" y="382"/>
                  </a:cxn>
                  <a:cxn ang="0">
                    <a:pos x="17" y="412"/>
                  </a:cxn>
                  <a:cxn ang="0">
                    <a:pos x="7" y="458"/>
                  </a:cxn>
                  <a:cxn ang="0">
                    <a:pos x="0" y="509"/>
                  </a:cxn>
                  <a:cxn ang="0">
                    <a:pos x="2" y="553"/>
                  </a:cxn>
                  <a:cxn ang="0">
                    <a:pos x="15" y="578"/>
                  </a:cxn>
                  <a:cxn ang="0">
                    <a:pos x="38" y="578"/>
                  </a:cxn>
                  <a:cxn ang="0">
                    <a:pos x="72" y="561"/>
                  </a:cxn>
                  <a:cxn ang="0">
                    <a:pos x="110" y="534"/>
                  </a:cxn>
                  <a:cxn ang="0">
                    <a:pos x="146" y="504"/>
                  </a:cxn>
                  <a:cxn ang="0">
                    <a:pos x="180" y="477"/>
                  </a:cxn>
                  <a:cxn ang="0">
                    <a:pos x="207" y="456"/>
                  </a:cxn>
                  <a:cxn ang="0">
                    <a:pos x="235" y="433"/>
                  </a:cxn>
                  <a:cxn ang="0">
                    <a:pos x="268" y="410"/>
                  </a:cxn>
                  <a:cxn ang="0">
                    <a:pos x="300" y="386"/>
                  </a:cxn>
                  <a:cxn ang="0">
                    <a:pos x="330" y="365"/>
                  </a:cxn>
                  <a:cxn ang="0">
                    <a:pos x="357" y="350"/>
                  </a:cxn>
                  <a:cxn ang="0">
                    <a:pos x="376" y="332"/>
                  </a:cxn>
                  <a:cxn ang="0">
                    <a:pos x="389" y="313"/>
                  </a:cxn>
                  <a:cxn ang="0">
                    <a:pos x="397" y="289"/>
                  </a:cxn>
                  <a:cxn ang="0">
                    <a:pos x="401" y="262"/>
                  </a:cxn>
                  <a:cxn ang="0">
                    <a:pos x="399" y="232"/>
                  </a:cxn>
                  <a:cxn ang="0">
                    <a:pos x="399" y="203"/>
                  </a:cxn>
                  <a:cxn ang="0">
                    <a:pos x="410" y="180"/>
                  </a:cxn>
                  <a:cxn ang="0">
                    <a:pos x="433" y="163"/>
                  </a:cxn>
                  <a:cxn ang="0">
                    <a:pos x="452" y="148"/>
                  </a:cxn>
                  <a:cxn ang="0">
                    <a:pos x="467" y="131"/>
                  </a:cxn>
                  <a:cxn ang="0">
                    <a:pos x="454" y="112"/>
                  </a:cxn>
                  <a:cxn ang="0">
                    <a:pos x="435" y="87"/>
                  </a:cxn>
                  <a:cxn ang="0">
                    <a:pos x="412" y="57"/>
                  </a:cxn>
                  <a:cxn ang="0">
                    <a:pos x="391" y="28"/>
                  </a:cxn>
                  <a:cxn ang="0">
                    <a:pos x="380" y="8"/>
                  </a:cxn>
                  <a:cxn ang="0">
                    <a:pos x="365" y="8"/>
                  </a:cxn>
                  <a:cxn ang="0">
                    <a:pos x="346" y="27"/>
                  </a:cxn>
                  <a:cxn ang="0">
                    <a:pos x="323" y="47"/>
                  </a:cxn>
                  <a:cxn ang="0">
                    <a:pos x="300" y="63"/>
                  </a:cxn>
                  <a:cxn ang="0">
                    <a:pos x="285" y="66"/>
                  </a:cxn>
                  <a:cxn ang="0">
                    <a:pos x="256" y="38"/>
                  </a:cxn>
                  <a:cxn ang="0">
                    <a:pos x="232" y="8"/>
                  </a:cxn>
                  <a:cxn ang="0">
                    <a:pos x="218" y="2"/>
                  </a:cxn>
                  <a:cxn ang="0">
                    <a:pos x="201" y="21"/>
                  </a:cxn>
                  <a:cxn ang="0">
                    <a:pos x="178" y="51"/>
                  </a:cxn>
                  <a:cxn ang="0">
                    <a:pos x="156" y="87"/>
                  </a:cxn>
                  <a:cxn ang="0">
                    <a:pos x="137" y="114"/>
                  </a:cxn>
                  <a:cxn ang="0">
                    <a:pos x="131" y="127"/>
                  </a:cxn>
                </a:cxnLst>
                <a:rect l="0" t="0" r="r" b="b"/>
                <a:pathLst>
                  <a:path w="467" h="581">
                    <a:moveTo>
                      <a:pt x="131" y="127"/>
                    </a:moveTo>
                    <a:lnTo>
                      <a:pt x="131" y="127"/>
                    </a:lnTo>
                    <a:lnTo>
                      <a:pt x="137" y="131"/>
                    </a:lnTo>
                    <a:lnTo>
                      <a:pt x="140" y="137"/>
                    </a:lnTo>
                    <a:lnTo>
                      <a:pt x="146" y="144"/>
                    </a:lnTo>
                    <a:lnTo>
                      <a:pt x="150" y="154"/>
                    </a:lnTo>
                    <a:lnTo>
                      <a:pt x="150" y="165"/>
                    </a:lnTo>
                    <a:lnTo>
                      <a:pt x="150" y="169"/>
                    </a:lnTo>
                    <a:lnTo>
                      <a:pt x="148" y="177"/>
                    </a:lnTo>
                    <a:lnTo>
                      <a:pt x="144" y="182"/>
                    </a:lnTo>
                    <a:lnTo>
                      <a:pt x="140" y="190"/>
                    </a:lnTo>
                    <a:lnTo>
                      <a:pt x="131" y="198"/>
                    </a:lnTo>
                    <a:lnTo>
                      <a:pt x="125" y="207"/>
                    </a:lnTo>
                    <a:lnTo>
                      <a:pt x="119" y="217"/>
                    </a:lnTo>
                    <a:lnTo>
                      <a:pt x="112" y="230"/>
                    </a:lnTo>
                    <a:lnTo>
                      <a:pt x="102" y="243"/>
                    </a:lnTo>
                    <a:lnTo>
                      <a:pt x="97" y="256"/>
                    </a:lnTo>
                    <a:lnTo>
                      <a:pt x="87" y="272"/>
                    </a:lnTo>
                    <a:lnTo>
                      <a:pt x="81" y="287"/>
                    </a:lnTo>
                    <a:lnTo>
                      <a:pt x="74" y="300"/>
                    </a:lnTo>
                    <a:lnTo>
                      <a:pt x="66" y="313"/>
                    </a:lnTo>
                    <a:lnTo>
                      <a:pt x="59" y="327"/>
                    </a:lnTo>
                    <a:lnTo>
                      <a:pt x="53" y="342"/>
                    </a:lnTo>
                    <a:lnTo>
                      <a:pt x="45" y="351"/>
                    </a:lnTo>
                    <a:lnTo>
                      <a:pt x="40" y="363"/>
                    </a:lnTo>
                    <a:lnTo>
                      <a:pt x="34" y="372"/>
                    </a:lnTo>
                    <a:lnTo>
                      <a:pt x="30" y="382"/>
                    </a:lnTo>
                    <a:lnTo>
                      <a:pt x="24" y="390"/>
                    </a:lnTo>
                    <a:lnTo>
                      <a:pt x="22" y="399"/>
                    </a:lnTo>
                    <a:lnTo>
                      <a:pt x="17" y="412"/>
                    </a:lnTo>
                    <a:lnTo>
                      <a:pt x="13" y="428"/>
                    </a:lnTo>
                    <a:lnTo>
                      <a:pt x="9" y="441"/>
                    </a:lnTo>
                    <a:lnTo>
                      <a:pt x="7" y="458"/>
                    </a:lnTo>
                    <a:lnTo>
                      <a:pt x="3" y="475"/>
                    </a:lnTo>
                    <a:lnTo>
                      <a:pt x="2" y="492"/>
                    </a:lnTo>
                    <a:lnTo>
                      <a:pt x="0" y="509"/>
                    </a:lnTo>
                    <a:lnTo>
                      <a:pt x="0" y="524"/>
                    </a:lnTo>
                    <a:lnTo>
                      <a:pt x="0" y="540"/>
                    </a:lnTo>
                    <a:lnTo>
                      <a:pt x="2" y="553"/>
                    </a:lnTo>
                    <a:lnTo>
                      <a:pt x="3" y="562"/>
                    </a:lnTo>
                    <a:lnTo>
                      <a:pt x="9" y="572"/>
                    </a:lnTo>
                    <a:lnTo>
                      <a:pt x="15" y="578"/>
                    </a:lnTo>
                    <a:lnTo>
                      <a:pt x="22" y="581"/>
                    </a:lnTo>
                    <a:lnTo>
                      <a:pt x="28" y="580"/>
                    </a:lnTo>
                    <a:lnTo>
                      <a:pt x="38" y="578"/>
                    </a:lnTo>
                    <a:lnTo>
                      <a:pt x="49" y="574"/>
                    </a:lnTo>
                    <a:lnTo>
                      <a:pt x="60" y="568"/>
                    </a:lnTo>
                    <a:lnTo>
                      <a:pt x="72" y="561"/>
                    </a:lnTo>
                    <a:lnTo>
                      <a:pt x="83" y="553"/>
                    </a:lnTo>
                    <a:lnTo>
                      <a:pt x="97" y="543"/>
                    </a:lnTo>
                    <a:lnTo>
                      <a:pt x="110" y="534"/>
                    </a:lnTo>
                    <a:lnTo>
                      <a:pt x="121" y="524"/>
                    </a:lnTo>
                    <a:lnTo>
                      <a:pt x="135" y="513"/>
                    </a:lnTo>
                    <a:lnTo>
                      <a:pt x="146" y="504"/>
                    </a:lnTo>
                    <a:lnTo>
                      <a:pt x="159" y="496"/>
                    </a:lnTo>
                    <a:lnTo>
                      <a:pt x="171" y="485"/>
                    </a:lnTo>
                    <a:lnTo>
                      <a:pt x="180" y="477"/>
                    </a:lnTo>
                    <a:lnTo>
                      <a:pt x="190" y="469"/>
                    </a:lnTo>
                    <a:lnTo>
                      <a:pt x="199" y="464"/>
                    </a:lnTo>
                    <a:lnTo>
                      <a:pt x="207" y="456"/>
                    </a:lnTo>
                    <a:lnTo>
                      <a:pt x="214" y="448"/>
                    </a:lnTo>
                    <a:lnTo>
                      <a:pt x="226" y="441"/>
                    </a:lnTo>
                    <a:lnTo>
                      <a:pt x="235" y="433"/>
                    </a:lnTo>
                    <a:lnTo>
                      <a:pt x="245" y="426"/>
                    </a:lnTo>
                    <a:lnTo>
                      <a:pt x="256" y="418"/>
                    </a:lnTo>
                    <a:lnTo>
                      <a:pt x="268" y="410"/>
                    </a:lnTo>
                    <a:lnTo>
                      <a:pt x="279" y="401"/>
                    </a:lnTo>
                    <a:lnTo>
                      <a:pt x="289" y="393"/>
                    </a:lnTo>
                    <a:lnTo>
                      <a:pt x="300" y="386"/>
                    </a:lnTo>
                    <a:lnTo>
                      <a:pt x="310" y="378"/>
                    </a:lnTo>
                    <a:lnTo>
                      <a:pt x="321" y="371"/>
                    </a:lnTo>
                    <a:lnTo>
                      <a:pt x="330" y="365"/>
                    </a:lnTo>
                    <a:lnTo>
                      <a:pt x="340" y="359"/>
                    </a:lnTo>
                    <a:lnTo>
                      <a:pt x="349" y="353"/>
                    </a:lnTo>
                    <a:lnTo>
                      <a:pt x="357" y="350"/>
                    </a:lnTo>
                    <a:lnTo>
                      <a:pt x="365" y="344"/>
                    </a:lnTo>
                    <a:lnTo>
                      <a:pt x="370" y="338"/>
                    </a:lnTo>
                    <a:lnTo>
                      <a:pt x="376" y="332"/>
                    </a:lnTo>
                    <a:lnTo>
                      <a:pt x="382" y="327"/>
                    </a:lnTo>
                    <a:lnTo>
                      <a:pt x="386" y="319"/>
                    </a:lnTo>
                    <a:lnTo>
                      <a:pt x="389" y="313"/>
                    </a:lnTo>
                    <a:lnTo>
                      <a:pt x="393" y="306"/>
                    </a:lnTo>
                    <a:lnTo>
                      <a:pt x="397" y="296"/>
                    </a:lnTo>
                    <a:lnTo>
                      <a:pt x="397" y="289"/>
                    </a:lnTo>
                    <a:lnTo>
                      <a:pt x="399" y="279"/>
                    </a:lnTo>
                    <a:lnTo>
                      <a:pt x="399" y="272"/>
                    </a:lnTo>
                    <a:lnTo>
                      <a:pt x="401" y="262"/>
                    </a:lnTo>
                    <a:lnTo>
                      <a:pt x="401" y="253"/>
                    </a:lnTo>
                    <a:lnTo>
                      <a:pt x="401" y="243"/>
                    </a:lnTo>
                    <a:lnTo>
                      <a:pt x="399" y="232"/>
                    </a:lnTo>
                    <a:lnTo>
                      <a:pt x="399" y="224"/>
                    </a:lnTo>
                    <a:lnTo>
                      <a:pt x="397" y="213"/>
                    </a:lnTo>
                    <a:lnTo>
                      <a:pt x="399" y="203"/>
                    </a:lnTo>
                    <a:lnTo>
                      <a:pt x="401" y="194"/>
                    </a:lnTo>
                    <a:lnTo>
                      <a:pt x="407" y="188"/>
                    </a:lnTo>
                    <a:lnTo>
                      <a:pt x="410" y="180"/>
                    </a:lnTo>
                    <a:lnTo>
                      <a:pt x="418" y="173"/>
                    </a:lnTo>
                    <a:lnTo>
                      <a:pt x="426" y="167"/>
                    </a:lnTo>
                    <a:lnTo>
                      <a:pt x="433" y="163"/>
                    </a:lnTo>
                    <a:lnTo>
                      <a:pt x="439" y="156"/>
                    </a:lnTo>
                    <a:lnTo>
                      <a:pt x="446" y="152"/>
                    </a:lnTo>
                    <a:lnTo>
                      <a:pt x="452" y="148"/>
                    </a:lnTo>
                    <a:lnTo>
                      <a:pt x="458" y="144"/>
                    </a:lnTo>
                    <a:lnTo>
                      <a:pt x="465" y="139"/>
                    </a:lnTo>
                    <a:lnTo>
                      <a:pt x="467" y="131"/>
                    </a:lnTo>
                    <a:lnTo>
                      <a:pt x="462" y="125"/>
                    </a:lnTo>
                    <a:lnTo>
                      <a:pt x="460" y="120"/>
                    </a:lnTo>
                    <a:lnTo>
                      <a:pt x="454" y="112"/>
                    </a:lnTo>
                    <a:lnTo>
                      <a:pt x="448" y="106"/>
                    </a:lnTo>
                    <a:lnTo>
                      <a:pt x="441" y="97"/>
                    </a:lnTo>
                    <a:lnTo>
                      <a:pt x="435" y="87"/>
                    </a:lnTo>
                    <a:lnTo>
                      <a:pt x="427" y="78"/>
                    </a:lnTo>
                    <a:lnTo>
                      <a:pt x="420" y="68"/>
                    </a:lnTo>
                    <a:lnTo>
                      <a:pt x="412" y="57"/>
                    </a:lnTo>
                    <a:lnTo>
                      <a:pt x="405" y="47"/>
                    </a:lnTo>
                    <a:lnTo>
                      <a:pt x="397" y="36"/>
                    </a:lnTo>
                    <a:lnTo>
                      <a:pt x="391" y="28"/>
                    </a:lnTo>
                    <a:lnTo>
                      <a:pt x="386" y="19"/>
                    </a:lnTo>
                    <a:lnTo>
                      <a:pt x="382" y="13"/>
                    </a:lnTo>
                    <a:lnTo>
                      <a:pt x="380" y="8"/>
                    </a:lnTo>
                    <a:lnTo>
                      <a:pt x="380" y="6"/>
                    </a:lnTo>
                    <a:lnTo>
                      <a:pt x="374" y="2"/>
                    </a:lnTo>
                    <a:lnTo>
                      <a:pt x="365" y="8"/>
                    </a:lnTo>
                    <a:lnTo>
                      <a:pt x="357" y="11"/>
                    </a:lnTo>
                    <a:lnTo>
                      <a:pt x="353" y="19"/>
                    </a:lnTo>
                    <a:lnTo>
                      <a:pt x="346" y="27"/>
                    </a:lnTo>
                    <a:lnTo>
                      <a:pt x="338" y="34"/>
                    </a:lnTo>
                    <a:lnTo>
                      <a:pt x="329" y="40"/>
                    </a:lnTo>
                    <a:lnTo>
                      <a:pt x="323" y="47"/>
                    </a:lnTo>
                    <a:lnTo>
                      <a:pt x="313" y="53"/>
                    </a:lnTo>
                    <a:lnTo>
                      <a:pt x="308" y="61"/>
                    </a:lnTo>
                    <a:lnTo>
                      <a:pt x="300" y="63"/>
                    </a:lnTo>
                    <a:lnTo>
                      <a:pt x="294" y="66"/>
                    </a:lnTo>
                    <a:lnTo>
                      <a:pt x="289" y="66"/>
                    </a:lnTo>
                    <a:lnTo>
                      <a:pt x="285" y="66"/>
                    </a:lnTo>
                    <a:lnTo>
                      <a:pt x="275" y="59"/>
                    </a:lnTo>
                    <a:lnTo>
                      <a:pt x="266" y="49"/>
                    </a:lnTo>
                    <a:lnTo>
                      <a:pt x="256" y="38"/>
                    </a:lnTo>
                    <a:lnTo>
                      <a:pt x="247" y="27"/>
                    </a:lnTo>
                    <a:lnTo>
                      <a:pt x="237" y="15"/>
                    </a:lnTo>
                    <a:lnTo>
                      <a:pt x="232" y="8"/>
                    </a:lnTo>
                    <a:lnTo>
                      <a:pt x="224" y="0"/>
                    </a:lnTo>
                    <a:lnTo>
                      <a:pt x="220" y="0"/>
                    </a:lnTo>
                    <a:lnTo>
                      <a:pt x="218" y="2"/>
                    </a:lnTo>
                    <a:lnTo>
                      <a:pt x="213" y="6"/>
                    </a:lnTo>
                    <a:lnTo>
                      <a:pt x="207" y="13"/>
                    </a:lnTo>
                    <a:lnTo>
                      <a:pt x="201" y="21"/>
                    </a:lnTo>
                    <a:lnTo>
                      <a:pt x="194" y="30"/>
                    </a:lnTo>
                    <a:lnTo>
                      <a:pt x="186" y="42"/>
                    </a:lnTo>
                    <a:lnTo>
                      <a:pt x="178" y="51"/>
                    </a:lnTo>
                    <a:lnTo>
                      <a:pt x="173" y="65"/>
                    </a:lnTo>
                    <a:lnTo>
                      <a:pt x="163" y="76"/>
                    </a:lnTo>
                    <a:lnTo>
                      <a:pt x="156" y="87"/>
                    </a:lnTo>
                    <a:lnTo>
                      <a:pt x="148" y="97"/>
                    </a:lnTo>
                    <a:lnTo>
                      <a:pt x="142" y="106"/>
                    </a:lnTo>
                    <a:lnTo>
                      <a:pt x="137" y="114"/>
                    </a:lnTo>
                    <a:lnTo>
                      <a:pt x="133" y="122"/>
                    </a:lnTo>
                    <a:lnTo>
                      <a:pt x="131" y="125"/>
                    </a:lnTo>
                    <a:lnTo>
                      <a:pt x="131" y="127"/>
                    </a:lnTo>
                    <a:lnTo>
                      <a:pt x="131" y="127"/>
                    </a:lnTo>
                    <a:close/>
                  </a:path>
                </a:pathLst>
              </a:custGeom>
              <a:solidFill>
                <a:srgbClr val="78857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33" name="Freeform 185"/>
              <p:cNvSpPr>
                <a:spLocks/>
              </p:cNvSpPr>
              <p:nvPr/>
            </p:nvSpPr>
            <p:spPr bwMode="auto">
              <a:xfrm>
                <a:off x="4395" y="3156"/>
                <a:ext cx="753" cy="843"/>
              </a:xfrm>
              <a:custGeom>
                <a:avLst/>
                <a:gdLst/>
                <a:ahLst/>
                <a:cxnLst>
                  <a:cxn ang="0">
                    <a:pos x="332" y="40"/>
                  </a:cxn>
                  <a:cxn ang="0">
                    <a:pos x="211" y="129"/>
                  </a:cxn>
                  <a:cxn ang="0">
                    <a:pos x="87" y="232"/>
                  </a:cxn>
                  <a:cxn ang="0">
                    <a:pos x="11" y="316"/>
                  </a:cxn>
                  <a:cxn ang="0">
                    <a:pos x="2" y="363"/>
                  </a:cxn>
                  <a:cxn ang="0">
                    <a:pos x="19" y="420"/>
                  </a:cxn>
                  <a:cxn ang="0">
                    <a:pos x="45" y="483"/>
                  </a:cxn>
                  <a:cxn ang="0">
                    <a:pos x="62" y="542"/>
                  </a:cxn>
                  <a:cxn ang="0">
                    <a:pos x="62" y="593"/>
                  </a:cxn>
                  <a:cxn ang="0">
                    <a:pos x="61" y="643"/>
                  </a:cxn>
                  <a:cxn ang="0">
                    <a:pos x="64" y="681"/>
                  </a:cxn>
                  <a:cxn ang="0">
                    <a:pos x="80" y="700"/>
                  </a:cxn>
                  <a:cxn ang="0">
                    <a:pos x="118" y="694"/>
                  </a:cxn>
                  <a:cxn ang="0">
                    <a:pos x="177" y="677"/>
                  </a:cxn>
                  <a:cxn ang="0">
                    <a:pos x="236" y="667"/>
                  </a:cxn>
                  <a:cxn ang="0">
                    <a:pos x="274" y="690"/>
                  </a:cxn>
                  <a:cxn ang="0">
                    <a:pos x="279" y="797"/>
                  </a:cxn>
                  <a:cxn ang="0">
                    <a:pos x="281" y="1034"/>
                  </a:cxn>
                  <a:cxn ang="0">
                    <a:pos x="294" y="1296"/>
                  </a:cxn>
                  <a:cxn ang="0">
                    <a:pos x="332" y="1477"/>
                  </a:cxn>
                  <a:cxn ang="0">
                    <a:pos x="429" y="1524"/>
                  </a:cxn>
                  <a:cxn ang="0">
                    <a:pos x="612" y="1532"/>
                  </a:cxn>
                  <a:cxn ang="0">
                    <a:pos x="825" y="1519"/>
                  </a:cxn>
                  <a:cxn ang="0">
                    <a:pos x="1013" y="1496"/>
                  </a:cxn>
                  <a:cxn ang="0">
                    <a:pos x="1131" y="1462"/>
                  </a:cxn>
                  <a:cxn ang="0">
                    <a:pos x="1199" y="1397"/>
                  </a:cxn>
                  <a:cxn ang="0">
                    <a:pos x="1230" y="1317"/>
                  </a:cxn>
                  <a:cxn ang="0">
                    <a:pos x="1234" y="1237"/>
                  </a:cxn>
                  <a:cxn ang="0">
                    <a:pos x="1213" y="1135"/>
                  </a:cxn>
                  <a:cxn ang="0">
                    <a:pos x="1184" y="969"/>
                  </a:cxn>
                  <a:cxn ang="0">
                    <a:pos x="1158" y="800"/>
                  </a:cxn>
                  <a:cxn ang="0">
                    <a:pos x="1154" y="694"/>
                  </a:cxn>
                  <a:cxn ang="0">
                    <a:pos x="1177" y="681"/>
                  </a:cxn>
                  <a:cxn ang="0">
                    <a:pos x="1217" y="686"/>
                  </a:cxn>
                  <a:cxn ang="0">
                    <a:pos x="1260" y="694"/>
                  </a:cxn>
                  <a:cxn ang="0">
                    <a:pos x="1302" y="690"/>
                  </a:cxn>
                  <a:cxn ang="0">
                    <a:pos x="1336" y="650"/>
                  </a:cxn>
                  <a:cxn ang="0">
                    <a:pos x="1363" y="572"/>
                  </a:cxn>
                  <a:cxn ang="0">
                    <a:pos x="1382" y="483"/>
                  </a:cxn>
                  <a:cxn ang="0">
                    <a:pos x="1390" y="422"/>
                  </a:cxn>
                  <a:cxn ang="0">
                    <a:pos x="1361" y="384"/>
                  </a:cxn>
                  <a:cxn ang="0">
                    <a:pos x="1268" y="312"/>
                  </a:cxn>
                  <a:cxn ang="0">
                    <a:pos x="1146" y="224"/>
                  </a:cxn>
                  <a:cxn ang="0">
                    <a:pos x="1040" y="148"/>
                  </a:cxn>
                  <a:cxn ang="0">
                    <a:pos x="979" y="97"/>
                  </a:cxn>
                  <a:cxn ang="0">
                    <a:pos x="943" y="65"/>
                  </a:cxn>
                  <a:cxn ang="0">
                    <a:pos x="910" y="52"/>
                  </a:cxn>
                  <a:cxn ang="0">
                    <a:pos x="865" y="46"/>
                  </a:cxn>
                  <a:cxn ang="0">
                    <a:pos x="793" y="44"/>
                  </a:cxn>
                  <a:cxn ang="0">
                    <a:pos x="705" y="44"/>
                  </a:cxn>
                  <a:cxn ang="0">
                    <a:pos x="618" y="40"/>
                  </a:cxn>
                  <a:cxn ang="0">
                    <a:pos x="542" y="33"/>
                  </a:cxn>
                  <a:cxn ang="0">
                    <a:pos x="490" y="15"/>
                  </a:cxn>
                  <a:cxn ang="0">
                    <a:pos x="469" y="4"/>
                  </a:cxn>
                  <a:cxn ang="0">
                    <a:pos x="450" y="0"/>
                  </a:cxn>
                  <a:cxn ang="0">
                    <a:pos x="414" y="6"/>
                  </a:cxn>
                </a:cxnLst>
                <a:rect l="0" t="0" r="r" b="b"/>
                <a:pathLst>
                  <a:path w="1391" h="1532">
                    <a:moveTo>
                      <a:pt x="401" y="10"/>
                    </a:moveTo>
                    <a:lnTo>
                      <a:pt x="382" y="15"/>
                    </a:lnTo>
                    <a:lnTo>
                      <a:pt x="359" y="27"/>
                    </a:lnTo>
                    <a:lnTo>
                      <a:pt x="332" y="40"/>
                    </a:lnTo>
                    <a:lnTo>
                      <a:pt x="306" y="59"/>
                    </a:lnTo>
                    <a:lnTo>
                      <a:pt x="274" y="80"/>
                    </a:lnTo>
                    <a:lnTo>
                      <a:pt x="243" y="105"/>
                    </a:lnTo>
                    <a:lnTo>
                      <a:pt x="211" y="129"/>
                    </a:lnTo>
                    <a:lnTo>
                      <a:pt x="178" y="156"/>
                    </a:lnTo>
                    <a:lnTo>
                      <a:pt x="146" y="183"/>
                    </a:lnTo>
                    <a:lnTo>
                      <a:pt x="116" y="209"/>
                    </a:lnTo>
                    <a:lnTo>
                      <a:pt x="87" y="232"/>
                    </a:lnTo>
                    <a:lnTo>
                      <a:pt x="64" y="259"/>
                    </a:lnTo>
                    <a:lnTo>
                      <a:pt x="40" y="280"/>
                    </a:lnTo>
                    <a:lnTo>
                      <a:pt x="24" y="300"/>
                    </a:lnTo>
                    <a:lnTo>
                      <a:pt x="11" y="316"/>
                    </a:lnTo>
                    <a:lnTo>
                      <a:pt x="4" y="329"/>
                    </a:lnTo>
                    <a:lnTo>
                      <a:pt x="0" y="340"/>
                    </a:lnTo>
                    <a:lnTo>
                      <a:pt x="0" y="352"/>
                    </a:lnTo>
                    <a:lnTo>
                      <a:pt x="2" y="363"/>
                    </a:lnTo>
                    <a:lnTo>
                      <a:pt x="4" y="376"/>
                    </a:lnTo>
                    <a:lnTo>
                      <a:pt x="7" y="390"/>
                    </a:lnTo>
                    <a:lnTo>
                      <a:pt x="13" y="405"/>
                    </a:lnTo>
                    <a:lnTo>
                      <a:pt x="19" y="420"/>
                    </a:lnTo>
                    <a:lnTo>
                      <a:pt x="26" y="435"/>
                    </a:lnTo>
                    <a:lnTo>
                      <a:pt x="32" y="451"/>
                    </a:lnTo>
                    <a:lnTo>
                      <a:pt x="38" y="468"/>
                    </a:lnTo>
                    <a:lnTo>
                      <a:pt x="45" y="483"/>
                    </a:lnTo>
                    <a:lnTo>
                      <a:pt x="51" y="498"/>
                    </a:lnTo>
                    <a:lnTo>
                      <a:pt x="55" y="513"/>
                    </a:lnTo>
                    <a:lnTo>
                      <a:pt x="61" y="527"/>
                    </a:lnTo>
                    <a:lnTo>
                      <a:pt x="62" y="542"/>
                    </a:lnTo>
                    <a:lnTo>
                      <a:pt x="64" y="555"/>
                    </a:lnTo>
                    <a:lnTo>
                      <a:pt x="64" y="568"/>
                    </a:lnTo>
                    <a:lnTo>
                      <a:pt x="64" y="582"/>
                    </a:lnTo>
                    <a:lnTo>
                      <a:pt x="62" y="593"/>
                    </a:lnTo>
                    <a:lnTo>
                      <a:pt x="62" y="606"/>
                    </a:lnTo>
                    <a:lnTo>
                      <a:pt x="61" y="618"/>
                    </a:lnTo>
                    <a:lnTo>
                      <a:pt x="61" y="631"/>
                    </a:lnTo>
                    <a:lnTo>
                      <a:pt x="61" y="643"/>
                    </a:lnTo>
                    <a:lnTo>
                      <a:pt x="62" y="656"/>
                    </a:lnTo>
                    <a:lnTo>
                      <a:pt x="62" y="663"/>
                    </a:lnTo>
                    <a:lnTo>
                      <a:pt x="64" y="673"/>
                    </a:lnTo>
                    <a:lnTo>
                      <a:pt x="64" y="681"/>
                    </a:lnTo>
                    <a:lnTo>
                      <a:pt x="68" y="688"/>
                    </a:lnTo>
                    <a:lnTo>
                      <a:pt x="72" y="694"/>
                    </a:lnTo>
                    <a:lnTo>
                      <a:pt x="76" y="698"/>
                    </a:lnTo>
                    <a:lnTo>
                      <a:pt x="80" y="700"/>
                    </a:lnTo>
                    <a:lnTo>
                      <a:pt x="87" y="701"/>
                    </a:lnTo>
                    <a:lnTo>
                      <a:pt x="95" y="700"/>
                    </a:lnTo>
                    <a:lnTo>
                      <a:pt x="104" y="698"/>
                    </a:lnTo>
                    <a:lnTo>
                      <a:pt x="118" y="694"/>
                    </a:lnTo>
                    <a:lnTo>
                      <a:pt x="131" y="690"/>
                    </a:lnTo>
                    <a:lnTo>
                      <a:pt x="144" y="684"/>
                    </a:lnTo>
                    <a:lnTo>
                      <a:pt x="161" y="681"/>
                    </a:lnTo>
                    <a:lnTo>
                      <a:pt x="177" y="677"/>
                    </a:lnTo>
                    <a:lnTo>
                      <a:pt x="194" y="673"/>
                    </a:lnTo>
                    <a:lnTo>
                      <a:pt x="207" y="669"/>
                    </a:lnTo>
                    <a:lnTo>
                      <a:pt x="222" y="667"/>
                    </a:lnTo>
                    <a:lnTo>
                      <a:pt x="236" y="667"/>
                    </a:lnTo>
                    <a:lnTo>
                      <a:pt x="249" y="669"/>
                    </a:lnTo>
                    <a:lnTo>
                      <a:pt x="258" y="673"/>
                    </a:lnTo>
                    <a:lnTo>
                      <a:pt x="268" y="679"/>
                    </a:lnTo>
                    <a:lnTo>
                      <a:pt x="274" y="690"/>
                    </a:lnTo>
                    <a:lnTo>
                      <a:pt x="279" y="701"/>
                    </a:lnTo>
                    <a:lnTo>
                      <a:pt x="279" y="722"/>
                    </a:lnTo>
                    <a:lnTo>
                      <a:pt x="279" y="755"/>
                    </a:lnTo>
                    <a:lnTo>
                      <a:pt x="279" y="797"/>
                    </a:lnTo>
                    <a:lnTo>
                      <a:pt x="281" y="848"/>
                    </a:lnTo>
                    <a:lnTo>
                      <a:pt x="281" y="905"/>
                    </a:lnTo>
                    <a:lnTo>
                      <a:pt x="281" y="968"/>
                    </a:lnTo>
                    <a:lnTo>
                      <a:pt x="281" y="1034"/>
                    </a:lnTo>
                    <a:lnTo>
                      <a:pt x="285" y="1102"/>
                    </a:lnTo>
                    <a:lnTo>
                      <a:pt x="285" y="1169"/>
                    </a:lnTo>
                    <a:lnTo>
                      <a:pt x="291" y="1234"/>
                    </a:lnTo>
                    <a:lnTo>
                      <a:pt x="294" y="1296"/>
                    </a:lnTo>
                    <a:lnTo>
                      <a:pt x="302" y="1353"/>
                    </a:lnTo>
                    <a:lnTo>
                      <a:pt x="310" y="1403"/>
                    </a:lnTo>
                    <a:lnTo>
                      <a:pt x="321" y="1446"/>
                    </a:lnTo>
                    <a:lnTo>
                      <a:pt x="332" y="1477"/>
                    </a:lnTo>
                    <a:lnTo>
                      <a:pt x="350" y="1498"/>
                    </a:lnTo>
                    <a:lnTo>
                      <a:pt x="369" y="1507"/>
                    </a:lnTo>
                    <a:lnTo>
                      <a:pt x="397" y="1517"/>
                    </a:lnTo>
                    <a:lnTo>
                      <a:pt x="429" y="1524"/>
                    </a:lnTo>
                    <a:lnTo>
                      <a:pt x="469" y="1528"/>
                    </a:lnTo>
                    <a:lnTo>
                      <a:pt x="513" y="1532"/>
                    </a:lnTo>
                    <a:lnTo>
                      <a:pt x="563" y="1532"/>
                    </a:lnTo>
                    <a:lnTo>
                      <a:pt x="612" y="1532"/>
                    </a:lnTo>
                    <a:lnTo>
                      <a:pt x="667" y="1532"/>
                    </a:lnTo>
                    <a:lnTo>
                      <a:pt x="718" y="1526"/>
                    </a:lnTo>
                    <a:lnTo>
                      <a:pt x="774" y="1524"/>
                    </a:lnTo>
                    <a:lnTo>
                      <a:pt x="825" y="1519"/>
                    </a:lnTo>
                    <a:lnTo>
                      <a:pt x="878" y="1513"/>
                    </a:lnTo>
                    <a:lnTo>
                      <a:pt x="928" y="1507"/>
                    </a:lnTo>
                    <a:lnTo>
                      <a:pt x="971" y="1502"/>
                    </a:lnTo>
                    <a:lnTo>
                      <a:pt x="1013" y="1496"/>
                    </a:lnTo>
                    <a:lnTo>
                      <a:pt x="1049" y="1490"/>
                    </a:lnTo>
                    <a:lnTo>
                      <a:pt x="1080" y="1483"/>
                    </a:lnTo>
                    <a:lnTo>
                      <a:pt x="1106" y="1473"/>
                    </a:lnTo>
                    <a:lnTo>
                      <a:pt x="1131" y="1462"/>
                    </a:lnTo>
                    <a:lnTo>
                      <a:pt x="1154" y="1448"/>
                    </a:lnTo>
                    <a:lnTo>
                      <a:pt x="1171" y="1431"/>
                    </a:lnTo>
                    <a:lnTo>
                      <a:pt x="1188" y="1416"/>
                    </a:lnTo>
                    <a:lnTo>
                      <a:pt x="1199" y="1397"/>
                    </a:lnTo>
                    <a:lnTo>
                      <a:pt x="1211" y="1380"/>
                    </a:lnTo>
                    <a:lnTo>
                      <a:pt x="1218" y="1359"/>
                    </a:lnTo>
                    <a:lnTo>
                      <a:pt x="1226" y="1338"/>
                    </a:lnTo>
                    <a:lnTo>
                      <a:pt x="1230" y="1317"/>
                    </a:lnTo>
                    <a:lnTo>
                      <a:pt x="1234" y="1296"/>
                    </a:lnTo>
                    <a:lnTo>
                      <a:pt x="1234" y="1275"/>
                    </a:lnTo>
                    <a:lnTo>
                      <a:pt x="1234" y="1256"/>
                    </a:lnTo>
                    <a:lnTo>
                      <a:pt x="1234" y="1237"/>
                    </a:lnTo>
                    <a:lnTo>
                      <a:pt x="1232" y="1218"/>
                    </a:lnTo>
                    <a:lnTo>
                      <a:pt x="1226" y="1198"/>
                    </a:lnTo>
                    <a:lnTo>
                      <a:pt x="1220" y="1169"/>
                    </a:lnTo>
                    <a:lnTo>
                      <a:pt x="1213" y="1135"/>
                    </a:lnTo>
                    <a:lnTo>
                      <a:pt x="1207" y="1099"/>
                    </a:lnTo>
                    <a:lnTo>
                      <a:pt x="1198" y="1057"/>
                    </a:lnTo>
                    <a:lnTo>
                      <a:pt x="1192" y="1015"/>
                    </a:lnTo>
                    <a:lnTo>
                      <a:pt x="1184" y="969"/>
                    </a:lnTo>
                    <a:lnTo>
                      <a:pt x="1177" y="926"/>
                    </a:lnTo>
                    <a:lnTo>
                      <a:pt x="1169" y="882"/>
                    </a:lnTo>
                    <a:lnTo>
                      <a:pt x="1163" y="840"/>
                    </a:lnTo>
                    <a:lnTo>
                      <a:pt x="1158" y="800"/>
                    </a:lnTo>
                    <a:lnTo>
                      <a:pt x="1154" y="766"/>
                    </a:lnTo>
                    <a:lnTo>
                      <a:pt x="1152" y="736"/>
                    </a:lnTo>
                    <a:lnTo>
                      <a:pt x="1152" y="713"/>
                    </a:lnTo>
                    <a:lnTo>
                      <a:pt x="1154" y="694"/>
                    </a:lnTo>
                    <a:lnTo>
                      <a:pt x="1160" y="686"/>
                    </a:lnTo>
                    <a:lnTo>
                      <a:pt x="1163" y="682"/>
                    </a:lnTo>
                    <a:lnTo>
                      <a:pt x="1171" y="681"/>
                    </a:lnTo>
                    <a:lnTo>
                      <a:pt x="1177" y="681"/>
                    </a:lnTo>
                    <a:lnTo>
                      <a:pt x="1188" y="681"/>
                    </a:lnTo>
                    <a:lnTo>
                      <a:pt x="1196" y="681"/>
                    </a:lnTo>
                    <a:lnTo>
                      <a:pt x="1205" y="684"/>
                    </a:lnTo>
                    <a:lnTo>
                      <a:pt x="1217" y="686"/>
                    </a:lnTo>
                    <a:lnTo>
                      <a:pt x="1230" y="690"/>
                    </a:lnTo>
                    <a:lnTo>
                      <a:pt x="1239" y="692"/>
                    </a:lnTo>
                    <a:lnTo>
                      <a:pt x="1251" y="694"/>
                    </a:lnTo>
                    <a:lnTo>
                      <a:pt x="1260" y="694"/>
                    </a:lnTo>
                    <a:lnTo>
                      <a:pt x="1272" y="696"/>
                    </a:lnTo>
                    <a:lnTo>
                      <a:pt x="1281" y="696"/>
                    </a:lnTo>
                    <a:lnTo>
                      <a:pt x="1293" y="694"/>
                    </a:lnTo>
                    <a:lnTo>
                      <a:pt x="1302" y="690"/>
                    </a:lnTo>
                    <a:lnTo>
                      <a:pt x="1312" y="686"/>
                    </a:lnTo>
                    <a:lnTo>
                      <a:pt x="1319" y="679"/>
                    </a:lnTo>
                    <a:lnTo>
                      <a:pt x="1329" y="665"/>
                    </a:lnTo>
                    <a:lnTo>
                      <a:pt x="1336" y="650"/>
                    </a:lnTo>
                    <a:lnTo>
                      <a:pt x="1344" y="635"/>
                    </a:lnTo>
                    <a:lnTo>
                      <a:pt x="1350" y="614"/>
                    </a:lnTo>
                    <a:lnTo>
                      <a:pt x="1357" y="593"/>
                    </a:lnTo>
                    <a:lnTo>
                      <a:pt x="1363" y="572"/>
                    </a:lnTo>
                    <a:lnTo>
                      <a:pt x="1369" y="549"/>
                    </a:lnTo>
                    <a:lnTo>
                      <a:pt x="1374" y="527"/>
                    </a:lnTo>
                    <a:lnTo>
                      <a:pt x="1378" y="504"/>
                    </a:lnTo>
                    <a:lnTo>
                      <a:pt x="1382" y="483"/>
                    </a:lnTo>
                    <a:lnTo>
                      <a:pt x="1386" y="464"/>
                    </a:lnTo>
                    <a:lnTo>
                      <a:pt x="1388" y="447"/>
                    </a:lnTo>
                    <a:lnTo>
                      <a:pt x="1390" y="434"/>
                    </a:lnTo>
                    <a:lnTo>
                      <a:pt x="1390" y="422"/>
                    </a:lnTo>
                    <a:lnTo>
                      <a:pt x="1391" y="415"/>
                    </a:lnTo>
                    <a:lnTo>
                      <a:pt x="1386" y="407"/>
                    </a:lnTo>
                    <a:lnTo>
                      <a:pt x="1376" y="397"/>
                    </a:lnTo>
                    <a:lnTo>
                      <a:pt x="1361" y="384"/>
                    </a:lnTo>
                    <a:lnTo>
                      <a:pt x="1344" y="369"/>
                    </a:lnTo>
                    <a:lnTo>
                      <a:pt x="1319" y="352"/>
                    </a:lnTo>
                    <a:lnTo>
                      <a:pt x="1295" y="333"/>
                    </a:lnTo>
                    <a:lnTo>
                      <a:pt x="1268" y="312"/>
                    </a:lnTo>
                    <a:lnTo>
                      <a:pt x="1239" y="293"/>
                    </a:lnTo>
                    <a:lnTo>
                      <a:pt x="1207" y="270"/>
                    </a:lnTo>
                    <a:lnTo>
                      <a:pt x="1177" y="247"/>
                    </a:lnTo>
                    <a:lnTo>
                      <a:pt x="1146" y="224"/>
                    </a:lnTo>
                    <a:lnTo>
                      <a:pt x="1118" y="205"/>
                    </a:lnTo>
                    <a:lnTo>
                      <a:pt x="1089" y="185"/>
                    </a:lnTo>
                    <a:lnTo>
                      <a:pt x="1063" y="166"/>
                    </a:lnTo>
                    <a:lnTo>
                      <a:pt x="1040" y="148"/>
                    </a:lnTo>
                    <a:lnTo>
                      <a:pt x="1021" y="133"/>
                    </a:lnTo>
                    <a:lnTo>
                      <a:pt x="1004" y="120"/>
                    </a:lnTo>
                    <a:lnTo>
                      <a:pt x="990" y="107"/>
                    </a:lnTo>
                    <a:lnTo>
                      <a:pt x="979" y="97"/>
                    </a:lnTo>
                    <a:lnTo>
                      <a:pt x="969" y="88"/>
                    </a:lnTo>
                    <a:lnTo>
                      <a:pt x="958" y="78"/>
                    </a:lnTo>
                    <a:lnTo>
                      <a:pt x="950" y="72"/>
                    </a:lnTo>
                    <a:lnTo>
                      <a:pt x="943" y="65"/>
                    </a:lnTo>
                    <a:lnTo>
                      <a:pt x="935" y="63"/>
                    </a:lnTo>
                    <a:lnTo>
                      <a:pt x="928" y="57"/>
                    </a:lnTo>
                    <a:lnTo>
                      <a:pt x="920" y="55"/>
                    </a:lnTo>
                    <a:lnTo>
                      <a:pt x="910" y="52"/>
                    </a:lnTo>
                    <a:lnTo>
                      <a:pt x="901" y="50"/>
                    </a:lnTo>
                    <a:lnTo>
                      <a:pt x="891" y="48"/>
                    </a:lnTo>
                    <a:lnTo>
                      <a:pt x="878" y="48"/>
                    </a:lnTo>
                    <a:lnTo>
                      <a:pt x="865" y="46"/>
                    </a:lnTo>
                    <a:lnTo>
                      <a:pt x="850" y="46"/>
                    </a:lnTo>
                    <a:lnTo>
                      <a:pt x="831" y="44"/>
                    </a:lnTo>
                    <a:lnTo>
                      <a:pt x="814" y="44"/>
                    </a:lnTo>
                    <a:lnTo>
                      <a:pt x="793" y="44"/>
                    </a:lnTo>
                    <a:lnTo>
                      <a:pt x="772" y="44"/>
                    </a:lnTo>
                    <a:lnTo>
                      <a:pt x="751" y="44"/>
                    </a:lnTo>
                    <a:lnTo>
                      <a:pt x="728" y="44"/>
                    </a:lnTo>
                    <a:lnTo>
                      <a:pt x="705" y="44"/>
                    </a:lnTo>
                    <a:lnTo>
                      <a:pt x="684" y="44"/>
                    </a:lnTo>
                    <a:lnTo>
                      <a:pt x="661" y="42"/>
                    </a:lnTo>
                    <a:lnTo>
                      <a:pt x="639" y="42"/>
                    </a:lnTo>
                    <a:lnTo>
                      <a:pt x="618" y="40"/>
                    </a:lnTo>
                    <a:lnTo>
                      <a:pt x="599" y="40"/>
                    </a:lnTo>
                    <a:lnTo>
                      <a:pt x="578" y="36"/>
                    </a:lnTo>
                    <a:lnTo>
                      <a:pt x="559" y="34"/>
                    </a:lnTo>
                    <a:lnTo>
                      <a:pt x="542" y="33"/>
                    </a:lnTo>
                    <a:lnTo>
                      <a:pt x="526" y="29"/>
                    </a:lnTo>
                    <a:lnTo>
                      <a:pt x="511" y="23"/>
                    </a:lnTo>
                    <a:lnTo>
                      <a:pt x="500" y="19"/>
                    </a:lnTo>
                    <a:lnTo>
                      <a:pt x="490" y="15"/>
                    </a:lnTo>
                    <a:lnTo>
                      <a:pt x="485" y="14"/>
                    </a:lnTo>
                    <a:lnTo>
                      <a:pt x="477" y="10"/>
                    </a:lnTo>
                    <a:lnTo>
                      <a:pt x="473" y="6"/>
                    </a:lnTo>
                    <a:lnTo>
                      <a:pt x="469" y="4"/>
                    </a:lnTo>
                    <a:lnTo>
                      <a:pt x="466" y="4"/>
                    </a:lnTo>
                    <a:lnTo>
                      <a:pt x="462" y="2"/>
                    </a:lnTo>
                    <a:lnTo>
                      <a:pt x="456" y="0"/>
                    </a:lnTo>
                    <a:lnTo>
                      <a:pt x="450" y="0"/>
                    </a:lnTo>
                    <a:lnTo>
                      <a:pt x="445" y="2"/>
                    </a:lnTo>
                    <a:lnTo>
                      <a:pt x="435" y="2"/>
                    </a:lnTo>
                    <a:lnTo>
                      <a:pt x="426" y="4"/>
                    </a:lnTo>
                    <a:lnTo>
                      <a:pt x="414" y="6"/>
                    </a:lnTo>
                    <a:lnTo>
                      <a:pt x="401" y="10"/>
                    </a:lnTo>
                    <a:lnTo>
                      <a:pt x="401" y="10"/>
                    </a:lnTo>
                    <a:close/>
                  </a:path>
                </a:pathLst>
              </a:custGeom>
              <a:solidFill>
                <a:srgbClr val="B3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34" name="Freeform 186"/>
              <p:cNvSpPr>
                <a:spLocks/>
              </p:cNvSpPr>
              <p:nvPr/>
            </p:nvSpPr>
            <p:spPr bwMode="auto">
              <a:xfrm>
                <a:off x="4486" y="3156"/>
                <a:ext cx="495" cy="72"/>
              </a:xfrm>
              <a:custGeom>
                <a:avLst/>
                <a:gdLst/>
                <a:ahLst/>
                <a:cxnLst>
                  <a:cxn ang="0">
                    <a:pos x="91" y="0"/>
                  </a:cxn>
                  <a:cxn ang="0">
                    <a:pos x="105" y="6"/>
                  </a:cxn>
                  <a:cxn ang="0">
                    <a:pos x="131" y="14"/>
                  </a:cxn>
                  <a:cxn ang="0">
                    <a:pos x="167" y="27"/>
                  </a:cxn>
                  <a:cxn ang="0">
                    <a:pos x="211" y="40"/>
                  </a:cxn>
                  <a:cxn ang="0">
                    <a:pos x="259" y="53"/>
                  </a:cxn>
                  <a:cxn ang="0">
                    <a:pos x="306" y="63"/>
                  </a:cxn>
                  <a:cxn ang="0">
                    <a:pos x="352" y="71"/>
                  </a:cxn>
                  <a:cxn ang="0">
                    <a:pos x="394" y="74"/>
                  </a:cxn>
                  <a:cxn ang="0">
                    <a:pos x="437" y="72"/>
                  </a:cxn>
                  <a:cxn ang="0">
                    <a:pos x="485" y="71"/>
                  </a:cxn>
                  <a:cxn ang="0">
                    <a:pos x="534" y="65"/>
                  </a:cxn>
                  <a:cxn ang="0">
                    <a:pos x="582" y="59"/>
                  </a:cxn>
                  <a:cxn ang="0">
                    <a:pos x="627" y="53"/>
                  </a:cxn>
                  <a:cxn ang="0">
                    <a:pos x="671" y="48"/>
                  </a:cxn>
                  <a:cxn ang="0">
                    <a:pos x="709" y="46"/>
                  </a:cxn>
                  <a:cxn ang="0">
                    <a:pos x="740" y="46"/>
                  </a:cxn>
                  <a:cxn ang="0">
                    <a:pos x="768" y="46"/>
                  </a:cxn>
                  <a:cxn ang="0">
                    <a:pos x="793" y="46"/>
                  </a:cxn>
                  <a:cxn ang="0">
                    <a:pos x="814" y="46"/>
                  </a:cxn>
                  <a:cxn ang="0">
                    <a:pos x="831" y="46"/>
                  </a:cxn>
                  <a:cxn ang="0">
                    <a:pos x="844" y="46"/>
                  </a:cxn>
                  <a:cxn ang="0">
                    <a:pos x="857" y="46"/>
                  </a:cxn>
                  <a:cxn ang="0">
                    <a:pos x="863" y="46"/>
                  </a:cxn>
                  <a:cxn ang="0">
                    <a:pos x="876" y="52"/>
                  </a:cxn>
                  <a:cxn ang="0">
                    <a:pos x="895" y="61"/>
                  </a:cxn>
                  <a:cxn ang="0">
                    <a:pos x="909" y="71"/>
                  </a:cxn>
                  <a:cxn ang="0">
                    <a:pos x="913" y="76"/>
                  </a:cxn>
                  <a:cxn ang="0">
                    <a:pos x="905" y="84"/>
                  </a:cxn>
                  <a:cxn ang="0">
                    <a:pos x="895" y="90"/>
                  </a:cxn>
                  <a:cxn ang="0">
                    <a:pos x="878" y="95"/>
                  </a:cxn>
                  <a:cxn ang="0">
                    <a:pos x="854" y="99"/>
                  </a:cxn>
                  <a:cxn ang="0">
                    <a:pos x="818" y="103"/>
                  </a:cxn>
                  <a:cxn ang="0">
                    <a:pos x="768" y="105"/>
                  </a:cxn>
                  <a:cxn ang="0">
                    <a:pos x="707" y="107"/>
                  </a:cxn>
                  <a:cxn ang="0">
                    <a:pos x="650" y="109"/>
                  </a:cxn>
                  <a:cxn ang="0">
                    <a:pos x="597" y="114"/>
                  </a:cxn>
                  <a:cxn ang="0">
                    <a:pos x="546" y="120"/>
                  </a:cxn>
                  <a:cxn ang="0">
                    <a:pos x="498" y="126"/>
                  </a:cxn>
                  <a:cxn ang="0">
                    <a:pos x="449" y="129"/>
                  </a:cxn>
                  <a:cxn ang="0">
                    <a:pos x="401" y="131"/>
                  </a:cxn>
                  <a:cxn ang="0">
                    <a:pos x="352" y="129"/>
                  </a:cxn>
                  <a:cxn ang="0">
                    <a:pos x="298" y="124"/>
                  </a:cxn>
                  <a:cxn ang="0">
                    <a:pos x="243" y="112"/>
                  </a:cxn>
                  <a:cxn ang="0">
                    <a:pos x="186" y="103"/>
                  </a:cxn>
                  <a:cxn ang="0">
                    <a:pos x="133" y="91"/>
                  </a:cxn>
                  <a:cxn ang="0">
                    <a:pos x="86" y="78"/>
                  </a:cxn>
                  <a:cxn ang="0">
                    <a:pos x="46" y="69"/>
                  </a:cxn>
                  <a:cxn ang="0">
                    <a:pos x="17" y="61"/>
                  </a:cxn>
                  <a:cxn ang="0">
                    <a:pos x="2" y="57"/>
                  </a:cxn>
                  <a:cxn ang="0">
                    <a:pos x="89" y="0"/>
                  </a:cxn>
                </a:cxnLst>
                <a:rect l="0" t="0" r="r" b="b"/>
                <a:pathLst>
                  <a:path w="913" h="131">
                    <a:moveTo>
                      <a:pt x="89" y="0"/>
                    </a:moveTo>
                    <a:lnTo>
                      <a:pt x="91" y="0"/>
                    </a:lnTo>
                    <a:lnTo>
                      <a:pt x="97" y="2"/>
                    </a:lnTo>
                    <a:lnTo>
                      <a:pt x="105" y="6"/>
                    </a:lnTo>
                    <a:lnTo>
                      <a:pt x="118" y="12"/>
                    </a:lnTo>
                    <a:lnTo>
                      <a:pt x="131" y="14"/>
                    </a:lnTo>
                    <a:lnTo>
                      <a:pt x="150" y="21"/>
                    </a:lnTo>
                    <a:lnTo>
                      <a:pt x="167" y="27"/>
                    </a:lnTo>
                    <a:lnTo>
                      <a:pt x="190" y="34"/>
                    </a:lnTo>
                    <a:lnTo>
                      <a:pt x="211" y="40"/>
                    </a:lnTo>
                    <a:lnTo>
                      <a:pt x="234" y="46"/>
                    </a:lnTo>
                    <a:lnTo>
                      <a:pt x="259" y="53"/>
                    </a:lnTo>
                    <a:lnTo>
                      <a:pt x="281" y="59"/>
                    </a:lnTo>
                    <a:lnTo>
                      <a:pt x="306" y="63"/>
                    </a:lnTo>
                    <a:lnTo>
                      <a:pt x="329" y="69"/>
                    </a:lnTo>
                    <a:lnTo>
                      <a:pt x="352" y="71"/>
                    </a:lnTo>
                    <a:lnTo>
                      <a:pt x="373" y="74"/>
                    </a:lnTo>
                    <a:lnTo>
                      <a:pt x="394" y="74"/>
                    </a:lnTo>
                    <a:lnTo>
                      <a:pt x="414" y="74"/>
                    </a:lnTo>
                    <a:lnTo>
                      <a:pt x="437" y="72"/>
                    </a:lnTo>
                    <a:lnTo>
                      <a:pt x="462" y="72"/>
                    </a:lnTo>
                    <a:lnTo>
                      <a:pt x="485" y="71"/>
                    </a:lnTo>
                    <a:lnTo>
                      <a:pt x="510" y="69"/>
                    </a:lnTo>
                    <a:lnTo>
                      <a:pt x="534" y="65"/>
                    </a:lnTo>
                    <a:lnTo>
                      <a:pt x="559" y="63"/>
                    </a:lnTo>
                    <a:lnTo>
                      <a:pt x="582" y="59"/>
                    </a:lnTo>
                    <a:lnTo>
                      <a:pt x="606" y="55"/>
                    </a:lnTo>
                    <a:lnTo>
                      <a:pt x="627" y="53"/>
                    </a:lnTo>
                    <a:lnTo>
                      <a:pt x="652" y="50"/>
                    </a:lnTo>
                    <a:lnTo>
                      <a:pt x="671" y="48"/>
                    </a:lnTo>
                    <a:lnTo>
                      <a:pt x="690" y="48"/>
                    </a:lnTo>
                    <a:lnTo>
                      <a:pt x="709" y="46"/>
                    </a:lnTo>
                    <a:lnTo>
                      <a:pt x="726" y="46"/>
                    </a:lnTo>
                    <a:lnTo>
                      <a:pt x="740" y="46"/>
                    </a:lnTo>
                    <a:lnTo>
                      <a:pt x="755" y="46"/>
                    </a:lnTo>
                    <a:lnTo>
                      <a:pt x="768" y="46"/>
                    </a:lnTo>
                    <a:lnTo>
                      <a:pt x="781" y="46"/>
                    </a:lnTo>
                    <a:lnTo>
                      <a:pt x="793" y="46"/>
                    </a:lnTo>
                    <a:lnTo>
                      <a:pt x="804" y="46"/>
                    </a:lnTo>
                    <a:lnTo>
                      <a:pt x="814" y="46"/>
                    </a:lnTo>
                    <a:lnTo>
                      <a:pt x="823" y="46"/>
                    </a:lnTo>
                    <a:lnTo>
                      <a:pt x="831" y="46"/>
                    </a:lnTo>
                    <a:lnTo>
                      <a:pt x="838" y="46"/>
                    </a:lnTo>
                    <a:lnTo>
                      <a:pt x="844" y="46"/>
                    </a:lnTo>
                    <a:lnTo>
                      <a:pt x="850" y="46"/>
                    </a:lnTo>
                    <a:lnTo>
                      <a:pt x="857" y="46"/>
                    </a:lnTo>
                    <a:lnTo>
                      <a:pt x="861" y="46"/>
                    </a:lnTo>
                    <a:lnTo>
                      <a:pt x="863" y="46"/>
                    </a:lnTo>
                    <a:lnTo>
                      <a:pt x="869" y="48"/>
                    </a:lnTo>
                    <a:lnTo>
                      <a:pt x="876" y="52"/>
                    </a:lnTo>
                    <a:lnTo>
                      <a:pt x="886" y="57"/>
                    </a:lnTo>
                    <a:lnTo>
                      <a:pt x="895" y="61"/>
                    </a:lnTo>
                    <a:lnTo>
                      <a:pt x="905" y="65"/>
                    </a:lnTo>
                    <a:lnTo>
                      <a:pt x="909" y="71"/>
                    </a:lnTo>
                    <a:lnTo>
                      <a:pt x="913" y="74"/>
                    </a:lnTo>
                    <a:lnTo>
                      <a:pt x="913" y="76"/>
                    </a:lnTo>
                    <a:lnTo>
                      <a:pt x="909" y="82"/>
                    </a:lnTo>
                    <a:lnTo>
                      <a:pt x="905" y="84"/>
                    </a:lnTo>
                    <a:lnTo>
                      <a:pt x="901" y="86"/>
                    </a:lnTo>
                    <a:lnTo>
                      <a:pt x="895" y="90"/>
                    </a:lnTo>
                    <a:lnTo>
                      <a:pt x="888" y="93"/>
                    </a:lnTo>
                    <a:lnTo>
                      <a:pt x="878" y="95"/>
                    </a:lnTo>
                    <a:lnTo>
                      <a:pt x="867" y="97"/>
                    </a:lnTo>
                    <a:lnTo>
                      <a:pt x="854" y="99"/>
                    </a:lnTo>
                    <a:lnTo>
                      <a:pt x="837" y="103"/>
                    </a:lnTo>
                    <a:lnTo>
                      <a:pt x="818" y="103"/>
                    </a:lnTo>
                    <a:lnTo>
                      <a:pt x="795" y="105"/>
                    </a:lnTo>
                    <a:lnTo>
                      <a:pt x="768" y="105"/>
                    </a:lnTo>
                    <a:lnTo>
                      <a:pt x="740" y="107"/>
                    </a:lnTo>
                    <a:lnTo>
                      <a:pt x="707" y="107"/>
                    </a:lnTo>
                    <a:lnTo>
                      <a:pt x="679" y="107"/>
                    </a:lnTo>
                    <a:lnTo>
                      <a:pt x="650" y="109"/>
                    </a:lnTo>
                    <a:lnTo>
                      <a:pt x="624" y="112"/>
                    </a:lnTo>
                    <a:lnTo>
                      <a:pt x="597" y="114"/>
                    </a:lnTo>
                    <a:lnTo>
                      <a:pt x="570" y="118"/>
                    </a:lnTo>
                    <a:lnTo>
                      <a:pt x="546" y="120"/>
                    </a:lnTo>
                    <a:lnTo>
                      <a:pt x="523" y="124"/>
                    </a:lnTo>
                    <a:lnTo>
                      <a:pt x="498" y="126"/>
                    </a:lnTo>
                    <a:lnTo>
                      <a:pt x="473" y="128"/>
                    </a:lnTo>
                    <a:lnTo>
                      <a:pt x="449" y="129"/>
                    </a:lnTo>
                    <a:lnTo>
                      <a:pt x="426" y="131"/>
                    </a:lnTo>
                    <a:lnTo>
                      <a:pt x="401" y="131"/>
                    </a:lnTo>
                    <a:lnTo>
                      <a:pt x="376" y="131"/>
                    </a:lnTo>
                    <a:lnTo>
                      <a:pt x="352" y="129"/>
                    </a:lnTo>
                    <a:lnTo>
                      <a:pt x="327" y="128"/>
                    </a:lnTo>
                    <a:lnTo>
                      <a:pt x="298" y="124"/>
                    </a:lnTo>
                    <a:lnTo>
                      <a:pt x="272" y="118"/>
                    </a:lnTo>
                    <a:lnTo>
                      <a:pt x="243" y="112"/>
                    </a:lnTo>
                    <a:lnTo>
                      <a:pt x="215" y="109"/>
                    </a:lnTo>
                    <a:lnTo>
                      <a:pt x="186" y="103"/>
                    </a:lnTo>
                    <a:lnTo>
                      <a:pt x="160" y="97"/>
                    </a:lnTo>
                    <a:lnTo>
                      <a:pt x="133" y="91"/>
                    </a:lnTo>
                    <a:lnTo>
                      <a:pt x="110" y="86"/>
                    </a:lnTo>
                    <a:lnTo>
                      <a:pt x="86" y="78"/>
                    </a:lnTo>
                    <a:lnTo>
                      <a:pt x="65" y="72"/>
                    </a:lnTo>
                    <a:lnTo>
                      <a:pt x="46" y="69"/>
                    </a:lnTo>
                    <a:lnTo>
                      <a:pt x="30" y="65"/>
                    </a:lnTo>
                    <a:lnTo>
                      <a:pt x="17" y="61"/>
                    </a:lnTo>
                    <a:lnTo>
                      <a:pt x="8" y="59"/>
                    </a:lnTo>
                    <a:lnTo>
                      <a:pt x="2" y="57"/>
                    </a:lnTo>
                    <a:lnTo>
                      <a:pt x="0" y="57"/>
                    </a:lnTo>
                    <a:lnTo>
                      <a:pt x="89" y="0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0A8AF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35" name="Freeform 187"/>
              <p:cNvSpPr>
                <a:spLocks/>
              </p:cNvSpPr>
              <p:nvPr/>
            </p:nvSpPr>
            <p:spPr bwMode="auto">
              <a:xfrm>
                <a:off x="5115" y="2865"/>
                <a:ext cx="257" cy="635"/>
              </a:xfrm>
              <a:custGeom>
                <a:avLst/>
                <a:gdLst/>
                <a:ahLst/>
                <a:cxnLst>
                  <a:cxn ang="0">
                    <a:pos x="2" y="260"/>
                  </a:cxn>
                  <a:cxn ang="0">
                    <a:pos x="22" y="279"/>
                  </a:cxn>
                  <a:cxn ang="0">
                    <a:pos x="55" y="298"/>
                  </a:cxn>
                  <a:cxn ang="0">
                    <a:pos x="91" y="312"/>
                  </a:cxn>
                  <a:cxn ang="0">
                    <a:pos x="123" y="327"/>
                  </a:cxn>
                  <a:cxn ang="0">
                    <a:pos x="148" y="346"/>
                  </a:cxn>
                  <a:cxn ang="0">
                    <a:pos x="175" y="382"/>
                  </a:cxn>
                  <a:cxn ang="0">
                    <a:pos x="205" y="433"/>
                  </a:cxn>
                  <a:cxn ang="0">
                    <a:pos x="234" y="496"/>
                  </a:cxn>
                  <a:cxn ang="0">
                    <a:pos x="254" y="564"/>
                  </a:cxn>
                  <a:cxn ang="0">
                    <a:pos x="262" y="635"/>
                  </a:cxn>
                  <a:cxn ang="0">
                    <a:pos x="262" y="695"/>
                  </a:cxn>
                  <a:cxn ang="0">
                    <a:pos x="260" y="751"/>
                  </a:cxn>
                  <a:cxn ang="0">
                    <a:pos x="256" y="798"/>
                  </a:cxn>
                  <a:cxn ang="0">
                    <a:pos x="247" y="836"/>
                  </a:cxn>
                  <a:cxn ang="0">
                    <a:pos x="224" y="865"/>
                  </a:cxn>
                  <a:cxn ang="0">
                    <a:pos x="188" y="885"/>
                  </a:cxn>
                  <a:cxn ang="0">
                    <a:pos x="154" y="899"/>
                  </a:cxn>
                  <a:cxn ang="0">
                    <a:pos x="123" y="912"/>
                  </a:cxn>
                  <a:cxn ang="0">
                    <a:pos x="97" y="922"/>
                  </a:cxn>
                  <a:cxn ang="0">
                    <a:pos x="78" y="933"/>
                  </a:cxn>
                  <a:cxn ang="0">
                    <a:pos x="68" y="948"/>
                  </a:cxn>
                  <a:cxn ang="0">
                    <a:pos x="57" y="986"/>
                  </a:cxn>
                  <a:cxn ang="0">
                    <a:pos x="43" y="1038"/>
                  </a:cxn>
                  <a:cxn ang="0">
                    <a:pos x="38" y="1089"/>
                  </a:cxn>
                  <a:cxn ang="0">
                    <a:pos x="47" y="1133"/>
                  </a:cxn>
                  <a:cxn ang="0">
                    <a:pos x="76" y="1153"/>
                  </a:cxn>
                  <a:cxn ang="0">
                    <a:pos x="125" y="1146"/>
                  </a:cxn>
                  <a:cxn ang="0">
                    <a:pos x="190" y="1134"/>
                  </a:cxn>
                  <a:cxn ang="0">
                    <a:pos x="258" y="1110"/>
                  </a:cxn>
                  <a:cxn ang="0">
                    <a:pos x="323" y="1079"/>
                  </a:cxn>
                  <a:cxn ang="0">
                    <a:pos x="374" y="1041"/>
                  </a:cxn>
                  <a:cxn ang="0">
                    <a:pos x="407" y="998"/>
                  </a:cxn>
                  <a:cxn ang="0">
                    <a:pos x="435" y="944"/>
                  </a:cxn>
                  <a:cxn ang="0">
                    <a:pos x="458" y="884"/>
                  </a:cxn>
                  <a:cxn ang="0">
                    <a:pos x="471" y="815"/>
                  </a:cxn>
                  <a:cxn ang="0">
                    <a:pos x="473" y="743"/>
                  </a:cxn>
                  <a:cxn ang="0">
                    <a:pos x="462" y="667"/>
                  </a:cxn>
                  <a:cxn ang="0">
                    <a:pos x="445" y="589"/>
                  </a:cxn>
                  <a:cxn ang="0">
                    <a:pos x="427" y="513"/>
                  </a:cxn>
                  <a:cxn ang="0">
                    <a:pos x="408" y="445"/>
                  </a:cxn>
                  <a:cxn ang="0">
                    <a:pos x="388" y="382"/>
                  </a:cxn>
                  <a:cxn ang="0">
                    <a:pos x="367" y="338"/>
                  </a:cxn>
                  <a:cxn ang="0">
                    <a:pos x="346" y="285"/>
                  </a:cxn>
                  <a:cxn ang="0">
                    <a:pos x="332" y="217"/>
                  </a:cxn>
                  <a:cxn ang="0">
                    <a:pos x="321" y="142"/>
                  </a:cxn>
                  <a:cxn ang="0">
                    <a:pos x="306" y="80"/>
                  </a:cxn>
                  <a:cxn ang="0">
                    <a:pos x="289" y="40"/>
                  </a:cxn>
                  <a:cxn ang="0">
                    <a:pos x="264" y="26"/>
                  </a:cxn>
                  <a:cxn ang="0">
                    <a:pos x="239" y="15"/>
                  </a:cxn>
                  <a:cxn ang="0">
                    <a:pos x="218" y="6"/>
                  </a:cxn>
                  <a:cxn ang="0">
                    <a:pos x="195" y="0"/>
                  </a:cxn>
                  <a:cxn ang="0">
                    <a:pos x="175" y="6"/>
                  </a:cxn>
                  <a:cxn ang="0">
                    <a:pos x="156" y="25"/>
                  </a:cxn>
                  <a:cxn ang="0">
                    <a:pos x="125" y="61"/>
                  </a:cxn>
                  <a:cxn ang="0">
                    <a:pos x="83" y="106"/>
                  </a:cxn>
                  <a:cxn ang="0">
                    <a:pos x="41" y="158"/>
                  </a:cxn>
                  <a:cxn ang="0">
                    <a:pos x="9" y="205"/>
                  </a:cxn>
                  <a:cxn ang="0">
                    <a:pos x="0" y="245"/>
                  </a:cxn>
                </a:cxnLst>
                <a:rect l="0" t="0" r="r" b="b"/>
                <a:pathLst>
                  <a:path w="473" h="1153">
                    <a:moveTo>
                      <a:pt x="0" y="245"/>
                    </a:moveTo>
                    <a:lnTo>
                      <a:pt x="0" y="251"/>
                    </a:lnTo>
                    <a:lnTo>
                      <a:pt x="2" y="260"/>
                    </a:lnTo>
                    <a:lnTo>
                      <a:pt x="7" y="268"/>
                    </a:lnTo>
                    <a:lnTo>
                      <a:pt x="15" y="274"/>
                    </a:lnTo>
                    <a:lnTo>
                      <a:pt x="22" y="279"/>
                    </a:lnTo>
                    <a:lnTo>
                      <a:pt x="34" y="285"/>
                    </a:lnTo>
                    <a:lnTo>
                      <a:pt x="43" y="291"/>
                    </a:lnTo>
                    <a:lnTo>
                      <a:pt x="55" y="298"/>
                    </a:lnTo>
                    <a:lnTo>
                      <a:pt x="66" y="302"/>
                    </a:lnTo>
                    <a:lnTo>
                      <a:pt x="78" y="306"/>
                    </a:lnTo>
                    <a:lnTo>
                      <a:pt x="91" y="312"/>
                    </a:lnTo>
                    <a:lnTo>
                      <a:pt x="102" y="317"/>
                    </a:lnTo>
                    <a:lnTo>
                      <a:pt x="112" y="321"/>
                    </a:lnTo>
                    <a:lnTo>
                      <a:pt x="123" y="327"/>
                    </a:lnTo>
                    <a:lnTo>
                      <a:pt x="133" y="332"/>
                    </a:lnTo>
                    <a:lnTo>
                      <a:pt x="140" y="338"/>
                    </a:lnTo>
                    <a:lnTo>
                      <a:pt x="148" y="346"/>
                    </a:lnTo>
                    <a:lnTo>
                      <a:pt x="156" y="355"/>
                    </a:lnTo>
                    <a:lnTo>
                      <a:pt x="165" y="367"/>
                    </a:lnTo>
                    <a:lnTo>
                      <a:pt x="175" y="382"/>
                    </a:lnTo>
                    <a:lnTo>
                      <a:pt x="184" y="397"/>
                    </a:lnTo>
                    <a:lnTo>
                      <a:pt x="195" y="414"/>
                    </a:lnTo>
                    <a:lnTo>
                      <a:pt x="205" y="433"/>
                    </a:lnTo>
                    <a:lnTo>
                      <a:pt x="216" y="454"/>
                    </a:lnTo>
                    <a:lnTo>
                      <a:pt x="226" y="473"/>
                    </a:lnTo>
                    <a:lnTo>
                      <a:pt x="234" y="496"/>
                    </a:lnTo>
                    <a:lnTo>
                      <a:pt x="241" y="519"/>
                    </a:lnTo>
                    <a:lnTo>
                      <a:pt x="249" y="542"/>
                    </a:lnTo>
                    <a:lnTo>
                      <a:pt x="254" y="564"/>
                    </a:lnTo>
                    <a:lnTo>
                      <a:pt x="260" y="589"/>
                    </a:lnTo>
                    <a:lnTo>
                      <a:pt x="262" y="612"/>
                    </a:lnTo>
                    <a:lnTo>
                      <a:pt x="262" y="635"/>
                    </a:lnTo>
                    <a:lnTo>
                      <a:pt x="262" y="656"/>
                    </a:lnTo>
                    <a:lnTo>
                      <a:pt x="262" y="676"/>
                    </a:lnTo>
                    <a:lnTo>
                      <a:pt x="262" y="695"/>
                    </a:lnTo>
                    <a:lnTo>
                      <a:pt x="262" y="716"/>
                    </a:lnTo>
                    <a:lnTo>
                      <a:pt x="260" y="733"/>
                    </a:lnTo>
                    <a:lnTo>
                      <a:pt x="260" y="751"/>
                    </a:lnTo>
                    <a:lnTo>
                      <a:pt x="260" y="768"/>
                    </a:lnTo>
                    <a:lnTo>
                      <a:pt x="260" y="785"/>
                    </a:lnTo>
                    <a:lnTo>
                      <a:pt x="256" y="798"/>
                    </a:lnTo>
                    <a:lnTo>
                      <a:pt x="254" y="811"/>
                    </a:lnTo>
                    <a:lnTo>
                      <a:pt x="251" y="823"/>
                    </a:lnTo>
                    <a:lnTo>
                      <a:pt x="247" y="836"/>
                    </a:lnTo>
                    <a:lnTo>
                      <a:pt x="239" y="846"/>
                    </a:lnTo>
                    <a:lnTo>
                      <a:pt x="234" y="857"/>
                    </a:lnTo>
                    <a:lnTo>
                      <a:pt x="224" y="865"/>
                    </a:lnTo>
                    <a:lnTo>
                      <a:pt x="213" y="874"/>
                    </a:lnTo>
                    <a:lnTo>
                      <a:pt x="199" y="880"/>
                    </a:lnTo>
                    <a:lnTo>
                      <a:pt x="188" y="885"/>
                    </a:lnTo>
                    <a:lnTo>
                      <a:pt x="176" y="889"/>
                    </a:lnTo>
                    <a:lnTo>
                      <a:pt x="165" y="895"/>
                    </a:lnTo>
                    <a:lnTo>
                      <a:pt x="154" y="899"/>
                    </a:lnTo>
                    <a:lnTo>
                      <a:pt x="142" y="903"/>
                    </a:lnTo>
                    <a:lnTo>
                      <a:pt x="133" y="906"/>
                    </a:lnTo>
                    <a:lnTo>
                      <a:pt x="123" y="912"/>
                    </a:lnTo>
                    <a:lnTo>
                      <a:pt x="114" y="914"/>
                    </a:lnTo>
                    <a:lnTo>
                      <a:pt x="104" y="918"/>
                    </a:lnTo>
                    <a:lnTo>
                      <a:pt x="97" y="922"/>
                    </a:lnTo>
                    <a:lnTo>
                      <a:pt x="91" y="925"/>
                    </a:lnTo>
                    <a:lnTo>
                      <a:pt x="83" y="927"/>
                    </a:lnTo>
                    <a:lnTo>
                      <a:pt x="78" y="933"/>
                    </a:lnTo>
                    <a:lnTo>
                      <a:pt x="74" y="937"/>
                    </a:lnTo>
                    <a:lnTo>
                      <a:pt x="72" y="943"/>
                    </a:lnTo>
                    <a:lnTo>
                      <a:pt x="68" y="948"/>
                    </a:lnTo>
                    <a:lnTo>
                      <a:pt x="64" y="960"/>
                    </a:lnTo>
                    <a:lnTo>
                      <a:pt x="60" y="971"/>
                    </a:lnTo>
                    <a:lnTo>
                      <a:pt x="57" y="986"/>
                    </a:lnTo>
                    <a:lnTo>
                      <a:pt x="51" y="1001"/>
                    </a:lnTo>
                    <a:lnTo>
                      <a:pt x="47" y="1019"/>
                    </a:lnTo>
                    <a:lnTo>
                      <a:pt x="43" y="1038"/>
                    </a:lnTo>
                    <a:lnTo>
                      <a:pt x="41" y="1055"/>
                    </a:lnTo>
                    <a:lnTo>
                      <a:pt x="38" y="1072"/>
                    </a:lnTo>
                    <a:lnTo>
                      <a:pt x="38" y="1089"/>
                    </a:lnTo>
                    <a:lnTo>
                      <a:pt x="40" y="1104"/>
                    </a:lnTo>
                    <a:lnTo>
                      <a:pt x="43" y="1121"/>
                    </a:lnTo>
                    <a:lnTo>
                      <a:pt x="47" y="1133"/>
                    </a:lnTo>
                    <a:lnTo>
                      <a:pt x="55" y="1142"/>
                    </a:lnTo>
                    <a:lnTo>
                      <a:pt x="62" y="1150"/>
                    </a:lnTo>
                    <a:lnTo>
                      <a:pt x="76" y="1153"/>
                    </a:lnTo>
                    <a:lnTo>
                      <a:pt x="89" y="1152"/>
                    </a:lnTo>
                    <a:lnTo>
                      <a:pt x="106" y="1150"/>
                    </a:lnTo>
                    <a:lnTo>
                      <a:pt x="125" y="1146"/>
                    </a:lnTo>
                    <a:lnTo>
                      <a:pt x="146" y="1144"/>
                    </a:lnTo>
                    <a:lnTo>
                      <a:pt x="167" y="1138"/>
                    </a:lnTo>
                    <a:lnTo>
                      <a:pt x="190" y="1134"/>
                    </a:lnTo>
                    <a:lnTo>
                      <a:pt x="213" y="1125"/>
                    </a:lnTo>
                    <a:lnTo>
                      <a:pt x="235" y="1119"/>
                    </a:lnTo>
                    <a:lnTo>
                      <a:pt x="258" y="1110"/>
                    </a:lnTo>
                    <a:lnTo>
                      <a:pt x="281" y="1100"/>
                    </a:lnTo>
                    <a:lnTo>
                      <a:pt x="302" y="1089"/>
                    </a:lnTo>
                    <a:lnTo>
                      <a:pt x="323" y="1079"/>
                    </a:lnTo>
                    <a:lnTo>
                      <a:pt x="340" y="1066"/>
                    </a:lnTo>
                    <a:lnTo>
                      <a:pt x="359" y="1055"/>
                    </a:lnTo>
                    <a:lnTo>
                      <a:pt x="374" y="1041"/>
                    </a:lnTo>
                    <a:lnTo>
                      <a:pt x="388" y="1030"/>
                    </a:lnTo>
                    <a:lnTo>
                      <a:pt x="397" y="1013"/>
                    </a:lnTo>
                    <a:lnTo>
                      <a:pt x="407" y="998"/>
                    </a:lnTo>
                    <a:lnTo>
                      <a:pt x="416" y="981"/>
                    </a:lnTo>
                    <a:lnTo>
                      <a:pt x="426" y="963"/>
                    </a:lnTo>
                    <a:lnTo>
                      <a:pt x="435" y="944"/>
                    </a:lnTo>
                    <a:lnTo>
                      <a:pt x="443" y="925"/>
                    </a:lnTo>
                    <a:lnTo>
                      <a:pt x="450" y="904"/>
                    </a:lnTo>
                    <a:lnTo>
                      <a:pt x="458" y="884"/>
                    </a:lnTo>
                    <a:lnTo>
                      <a:pt x="464" y="861"/>
                    </a:lnTo>
                    <a:lnTo>
                      <a:pt x="467" y="838"/>
                    </a:lnTo>
                    <a:lnTo>
                      <a:pt x="471" y="815"/>
                    </a:lnTo>
                    <a:lnTo>
                      <a:pt x="473" y="792"/>
                    </a:lnTo>
                    <a:lnTo>
                      <a:pt x="473" y="766"/>
                    </a:lnTo>
                    <a:lnTo>
                      <a:pt x="473" y="743"/>
                    </a:lnTo>
                    <a:lnTo>
                      <a:pt x="471" y="716"/>
                    </a:lnTo>
                    <a:lnTo>
                      <a:pt x="467" y="694"/>
                    </a:lnTo>
                    <a:lnTo>
                      <a:pt x="462" y="667"/>
                    </a:lnTo>
                    <a:lnTo>
                      <a:pt x="456" y="640"/>
                    </a:lnTo>
                    <a:lnTo>
                      <a:pt x="450" y="614"/>
                    </a:lnTo>
                    <a:lnTo>
                      <a:pt x="445" y="589"/>
                    </a:lnTo>
                    <a:lnTo>
                      <a:pt x="439" y="562"/>
                    </a:lnTo>
                    <a:lnTo>
                      <a:pt x="433" y="538"/>
                    </a:lnTo>
                    <a:lnTo>
                      <a:pt x="427" y="513"/>
                    </a:lnTo>
                    <a:lnTo>
                      <a:pt x="422" y="490"/>
                    </a:lnTo>
                    <a:lnTo>
                      <a:pt x="416" y="465"/>
                    </a:lnTo>
                    <a:lnTo>
                      <a:pt x="408" y="445"/>
                    </a:lnTo>
                    <a:lnTo>
                      <a:pt x="403" y="422"/>
                    </a:lnTo>
                    <a:lnTo>
                      <a:pt x="395" y="403"/>
                    </a:lnTo>
                    <a:lnTo>
                      <a:pt x="388" y="382"/>
                    </a:lnTo>
                    <a:lnTo>
                      <a:pt x="382" y="367"/>
                    </a:lnTo>
                    <a:lnTo>
                      <a:pt x="374" y="351"/>
                    </a:lnTo>
                    <a:lnTo>
                      <a:pt x="367" y="338"/>
                    </a:lnTo>
                    <a:lnTo>
                      <a:pt x="359" y="323"/>
                    </a:lnTo>
                    <a:lnTo>
                      <a:pt x="353" y="306"/>
                    </a:lnTo>
                    <a:lnTo>
                      <a:pt x="346" y="285"/>
                    </a:lnTo>
                    <a:lnTo>
                      <a:pt x="342" y="264"/>
                    </a:lnTo>
                    <a:lnTo>
                      <a:pt x="336" y="241"/>
                    </a:lnTo>
                    <a:lnTo>
                      <a:pt x="332" y="217"/>
                    </a:lnTo>
                    <a:lnTo>
                      <a:pt x="329" y="192"/>
                    </a:lnTo>
                    <a:lnTo>
                      <a:pt x="325" y="169"/>
                    </a:lnTo>
                    <a:lnTo>
                      <a:pt x="321" y="142"/>
                    </a:lnTo>
                    <a:lnTo>
                      <a:pt x="317" y="120"/>
                    </a:lnTo>
                    <a:lnTo>
                      <a:pt x="311" y="99"/>
                    </a:lnTo>
                    <a:lnTo>
                      <a:pt x="306" y="80"/>
                    </a:lnTo>
                    <a:lnTo>
                      <a:pt x="302" y="63"/>
                    </a:lnTo>
                    <a:lnTo>
                      <a:pt x="296" y="49"/>
                    </a:lnTo>
                    <a:lnTo>
                      <a:pt x="289" y="40"/>
                    </a:lnTo>
                    <a:lnTo>
                      <a:pt x="281" y="34"/>
                    </a:lnTo>
                    <a:lnTo>
                      <a:pt x="272" y="30"/>
                    </a:lnTo>
                    <a:lnTo>
                      <a:pt x="264" y="26"/>
                    </a:lnTo>
                    <a:lnTo>
                      <a:pt x="254" y="23"/>
                    </a:lnTo>
                    <a:lnTo>
                      <a:pt x="247" y="19"/>
                    </a:lnTo>
                    <a:lnTo>
                      <a:pt x="239" y="15"/>
                    </a:lnTo>
                    <a:lnTo>
                      <a:pt x="232" y="11"/>
                    </a:lnTo>
                    <a:lnTo>
                      <a:pt x="224" y="7"/>
                    </a:lnTo>
                    <a:lnTo>
                      <a:pt x="218" y="6"/>
                    </a:lnTo>
                    <a:lnTo>
                      <a:pt x="211" y="2"/>
                    </a:lnTo>
                    <a:lnTo>
                      <a:pt x="203" y="2"/>
                    </a:lnTo>
                    <a:lnTo>
                      <a:pt x="195" y="0"/>
                    </a:lnTo>
                    <a:lnTo>
                      <a:pt x="190" y="2"/>
                    </a:lnTo>
                    <a:lnTo>
                      <a:pt x="182" y="2"/>
                    </a:lnTo>
                    <a:lnTo>
                      <a:pt x="175" y="6"/>
                    </a:lnTo>
                    <a:lnTo>
                      <a:pt x="169" y="9"/>
                    </a:lnTo>
                    <a:lnTo>
                      <a:pt x="163" y="17"/>
                    </a:lnTo>
                    <a:lnTo>
                      <a:pt x="156" y="25"/>
                    </a:lnTo>
                    <a:lnTo>
                      <a:pt x="146" y="36"/>
                    </a:lnTo>
                    <a:lnTo>
                      <a:pt x="135" y="45"/>
                    </a:lnTo>
                    <a:lnTo>
                      <a:pt x="125" y="61"/>
                    </a:lnTo>
                    <a:lnTo>
                      <a:pt x="110" y="74"/>
                    </a:lnTo>
                    <a:lnTo>
                      <a:pt x="97" y="89"/>
                    </a:lnTo>
                    <a:lnTo>
                      <a:pt x="83" y="106"/>
                    </a:lnTo>
                    <a:lnTo>
                      <a:pt x="70" y="123"/>
                    </a:lnTo>
                    <a:lnTo>
                      <a:pt x="55" y="141"/>
                    </a:lnTo>
                    <a:lnTo>
                      <a:pt x="41" y="158"/>
                    </a:lnTo>
                    <a:lnTo>
                      <a:pt x="30" y="175"/>
                    </a:lnTo>
                    <a:lnTo>
                      <a:pt x="21" y="192"/>
                    </a:lnTo>
                    <a:lnTo>
                      <a:pt x="9" y="205"/>
                    </a:lnTo>
                    <a:lnTo>
                      <a:pt x="5" y="220"/>
                    </a:lnTo>
                    <a:lnTo>
                      <a:pt x="0" y="232"/>
                    </a:lnTo>
                    <a:lnTo>
                      <a:pt x="0" y="245"/>
                    </a:lnTo>
                    <a:lnTo>
                      <a:pt x="0" y="245"/>
                    </a:lnTo>
                    <a:close/>
                  </a:path>
                </a:pathLst>
              </a:custGeom>
              <a:solidFill>
                <a:srgbClr val="FFE6B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36" name="Freeform 188"/>
              <p:cNvSpPr>
                <a:spLocks/>
              </p:cNvSpPr>
              <p:nvPr/>
            </p:nvSpPr>
            <p:spPr bwMode="auto">
              <a:xfrm>
                <a:off x="4161" y="2867"/>
                <a:ext cx="340" cy="695"/>
              </a:xfrm>
              <a:custGeom>
                <a:avLst/>
                <a:gdLst/>
                <a:ahLst/>
                <a:cxnLst>
                  <a:cxn ang="0">
                    <a:pos x="251" y="156"/>
                  </a:cxn>
                  <a:cxn ang="0">
                    <a:pos x="181" y="251"/>
                  </a:cxn>
                  <a:cxn ang="0">
                    <a:pos x="95" y="376"/>
                  </a:cxn>
                  <a:cxn ang="0">
                    <a:pos x="34" y="496"/>
                  </a:cxn>
                  <a:cxn ang="0">
                    <a:pos x="17" y="589"/>
                  </a:cxn>
                  <a:cxn ang="0">
                    <a:pos x="4" y="684"/>
                  </a:cxn>
                  <a:cxn ang="0">
                    <a:pos x="0" y="769"/>
                  </a:cxn>
                  <a:cxn ang="0">
                    <a:pos x="6" y="840"/>
                  </a:cxn>
                  <a:cxn ang="0">
                    <a:pos x="25" y="900"/>
                  </a:cxn>
                  <a:cxn ang="0">
                    <a:pos x="51" y="990"/>
                  </a:cxn>
                  <a:cxn ang="0">
                    <a:pos x="86" y="1085"/>
                  </a:cxn>
                  <a:cxn ang="0">
                    <a:pos x="126" y="1161"/>
                  </a:cxn>
                  <a:cxn ang="0">
                    <a:pos x="173" y="1203"/>
                  </a:cxn>
                  <a:cxn ang="0">
                    <a:pos x="228" y="1233"/>
                  </a:cxn>
                  <a:cxn ang="0">
                    <a:pos x="285" y="1252"/>
                  </a:cxn>
                  <a:cxn ang="0">
                    <a:pos x="329" y="1262"/>
                  </a:cxn>
                  <a:cxn ang="0">
                    <a:pos x="363" y="1256"/>
                  </a:cxn>
                  <a:cxn ang="0">
                    <a:pos x="399" y="1233"/>
                  </a:cxn>
                  <a:cxn ang="0">
                    <a:pos x="434" y="1199"/>
                  </a:cxn>
                  <a:cxn ang="0">
                    <a:pos x="455" y="1159"/>
                  </a:cxn>
                  <a:cxn ang="0">
                    <a:pos x="455" y="1113"/>
                  </a:cxn>
                  <a:cxn ang="0">
                    <a:pos x="443" y="1068"/>
                  </a:cxn>
                  <a:cxn ang="0">
                    <a:pos x="428" y="1030"/>
                  </a:cxn>
                  <a:cxn ang="0">
                    <a:pos x="409" y="1009"/>
                  </a:cxn>
                  <a:cxn ang="0">
                    <a:pos x="384" y="999"/>
                  </a:cxn>
                  <a:cxn ang="0">
                    <a:pos x="339" y="988"/>
                  </a:cxn>
                  <a:cxn ang="0">
                    <a:pos x="285" y="973"/>
                  </a:cxn>
                  <a:cxn ang="0">
                    <a:pos x="244" y="952"/>
                  </a:cxn>
                  <a:cxn ang="0">
                    <a:pos x="219" y="912"/>
                  </a:cxn>
                  <a:cxn ang="0">
                    <a:pos x="206" y="832"/>
                  </a:cxn>
                  <a:cxn ang="0">
                    <a:pos x="202" y="733"/>
                  </a:cxn>
                  <a:cxn ang="0">
                    <a:pos x="207" y="640"/>
                  </a:cxn>
                  <a:cxn ang="0">
                    <a:pos x="217" y="562"/>
                  </a:cxn>
                  <a:cxn ang="0">
                    <a:pos x="232" y="486"/>
                  </a:cxn>
                  <a:cxn ang="0">
                    <a:pos x="263" y="422"/>
                  </a:cxn>
                  <a:cxn ang="0">
                    <a:pos x="312" y="376"/>
                  </a:cxn>
                  <a:cxn ang="0">
                    <a:pos x="386" y="349"/>
                  </a:cxn>
                  <a:cxn ang="0">
                    <a:pos x="479" y="315"/>
                  </a:cxn>
                  <a:cxn ang="0">
                    <a:pos x="565" y="270"/>
                  </a:cxn>
                  <a:cxn ang="0">
                    <a:pos x="620" y="207"/>
                  </a:cxn>
                  <a:cxn ang="0">
                    <a:pos x="622" y="133"/>
                  </a:cxn>
                  <a:cxn ang="0">
                    <a:pos x="582" y="76"/>
                  </a:cxn>
                  <a:cxn ang="0">
                    <a:pos x="521" y="36"/>
                  </a:cxn>
                  <a:cxn ang="0">
                    <a:pos x="470" y="7"/>
                  </a:cxn>
                  <a:cxn ang="0">
                    <a:pos x="424" y="3"/>
                  </a:cxn>
                  <a:cxn ang="0">
                    <a:pos x="365" y="43"/>
                  </a:cxn>
                  <a:cxn ang="0">
                    <a:pos x="306" y="95"/>
                  </a:cxn>
                  <a:cxn ang="0">
                    <a:pos x="274" y="129"/>
                  </a:cxn>
                </a:cxnLst>
                <a:rect l="0" t="0" r="r" b="b"/>
                <a:pathLst>
                  <a:path w="628" h="1262">
                    <a:moveTo>
                      <a:pt x="274" y="131"/>
                    </a:moveTo>
                    <a:lnTo>
                      <a:pt x="270" y="133"/>
                    </a:lnTo>
                    <a:lnTo>
                      <a:pt x="264" y="142"/>
                    </a:lnTo>
                    <a:lnTo>
                      <a:pt x="251" y="156"/>
                    </a:lnTo>
                    <a:lnTo>
                      <a:pt x="238" y="175"/>
                    </a:lnTo>
                    <a:lnTo>
                      <a:pt x="219" y="195"/>
                    </a:lnTo>
                    <a:lnTo>
                      <a:pt x="202" y="222"/>
                    </a:lnTo>
                    <a:lnTo>
                      <a:pt x="181" y="251"/>
                    </a:lnTo>
                    <a:lnTo>
                      <a:pt x="160" y="281"/>
                    </a:lnTo>
                    <a:lnTo>
                      <a:pt x="137" y="311"/>
                    </a:lnTo>
                    <a:lnTo>
                      <a:pt x="116" y="344"/>
                    </a:lnTo>
                    <a:lnTo>
                      <a:pt x="95" y="376"/>
                    </a:lnTo>
                    <a:lnTo>
                      <a:pt x="76" y="410"/>
                    </a:lnTo>
                    <a:lnTo>
                      <a:pt x="59" y="439"/>
                    </a:lnTo>
                    <a:lnTo>
                      <a:pt x="46" y="469"/>
                    </a:lnTo>
                    <a:lnTo>
                      <a:pt x="34" y="496"/>
                    </a:lnTo>
                    <a:lnTo>
                      <a:pt x="31" y="520"/>
                    </a:lnTo>
                    <a:lnTo>
                      <a:pt x="25" y="543"/>
                    </a:lnTo>
                    <a:lnTo>
                      <a:pt x="19" y="566"/>
                    </a:lnTo>
                    <a:lnTo>
                      <a:pt x="17" y="589"/>
                    </a:lnTo>
                    <a:lnTo>
                      <a:pt x="13" y="614"/>
                    </a:lnTo>
                    <a:lnTo>
                      <a:pt x="10" y="636"/>
                    </a:lnTo>
                    <a:lnTo>
                      <a:pt x="6" y="659"/>
                    </a:lnTo>
                    <a:lnTo>
                      <a:pt x="4" y="684"/>
                    </a:lnTo>
                    <a:lnTo>
                      <a:pt x="4" y="707"/>
                    </a:lnTo>
                    <a:lnTo>
                      <a:pt x="2" y="728"/>
                    </a:lnTo>
                    <a:lnTo>
                      <a:pt x="0" y="748"/>
                    </a:lnTo>
                    <a:lnTo>
                      <a:pt x="0" y="769"/>
                    </a:lnTo>
                    <a:lnTo>
                      <a:pt x="2" y="790"/>
                    </a:lnTo>
                    <a:lnTo>
                      <a:pt x="2" y="807"/>
                    </a:lnTo>
                    <a:lnTo>
                      <a:pt x="4" y="824"/>
                    </a:lnTo>
                    <a:lnTo>
                      <a:pt x="6" y="840"/>
                    </a:lnTo>
                    <a:lnTo>
                      <a:pt x="12" y="853"/>
                    </a:lnTo>
                    <a:lnTo>
                      <a:pt x="13" y="866"/>
                    </a:lnTo>
                    <a:lnTo>
                      <a:pt x="19" y="881"/>
                    </a:lnTo>
                    <a:lnTo>
                      <a:pt x="25" y="900"/>
                    </a:lnTo>
                    <a:lnTo>
                      <a:pt x="32" y="921"/>
                    </a:lnTo>
                    <a:lnTo>
                      <a:pt x="36" y="942"/>
                    </a:lnTo>
                    <a:lnTo>
                      <a:pt x="44" y="965"/>
                    </a:lnTo>
                    <a:lnTo>
                      <a:pt x="51" y="990"/>
                    </a:lnTo>
                    <a:lnTo>
                      <a:pt x="61" y="1015"/>
                    </a:lnTo>
                    <a:lnTo>
                      <a:pt x="69" y="1039"/>
                    </a:lnTo>
                    <a:lnTo>
                      <a:pt x="76" y="1062"/>
                    </a:lnTo>
                    <a:lnTo>
                      <a:pt x="86" y="1085"/>
                    </a:lnTo>
                    <a:lnTo>
                      <a:pt x="95" y="1108"/>
                    </a:lnTo>
                    <a:lnTo>
                      <a:pt x="105" y="1127"/>
                    </a:lnTo>
                    <a:lnTo>
                      <a:pt x="116" y="1146"/>
                    </a:lnTo>
                    <a:lnTo>
                      <a:pt x="126" y="1161"/>
                    </a:lnTo>
                    <a:lnTo>
                      <a:pt x="137" y="1174"/>
                    </a:lnTo>
                    <a:lnTo>
                      <a:pt x="147" y="1184"/>
                    </a:lnTo>
                    <a:lnTo>
                      <a:pt x="160" y="1195"/>
                    </a:lnTo>
                    <a:lnTo>
                      <a:pt x="173" y="1203"/>
                    </a:lnTo>
                    <a:lnTo>
                      <a:pt x="186" y="1214"/>
                    </a:lnTo>
                    <a:lnTo>
                      <a:pt x="200" y="1220"/>
                    </a:lnTo>
                    <a:lnTo>
                      <a:pt x="215" y="1227"/>
                    </a:lnTo>
                    <a:lnTo>
                      <a:pt x="228" y="1233"/>
                    </a:lnTo>
                    <a:lnTo>
                      <a:pt x="244" y="1241"/>
                    </a:lnTo>
                    <a:lnTo>
                      <a:pt x="257" y="1244"/>
                    </a:lnTo>
                    <a:lnTo>
                      <a:pt x="272" y="1250"/>
                    </a:lnTo>
                    <a:lnTo>
                      <a:pt x="285" y="1252"/>
                    </a:lnTo>
                    <a:lnTo>
                      <a:pt x="297" y="1256"/>
                    </a:lnTo>
                    <a:lnTo>
                      <a:pt x="308" y="1258"/>
                    </a:lnTo>
                    <a:lnTo>
                      <a:pt x="320" y="1260"/>
                    </a:lnTo>
                    <a:lnTo>
                      <a:pt x="329" y="1262"/>
                    </a:lnTo>
                    <a:lnTo>
                      <a:pt x="339" y="1262"/>
                    </a:lnTo>
                    <a:lnTo>
                      <a:pt x="344" y="1262"/>
                    </a:lnTo>
                    <a:lnTo>
                      <a:pt x="354" y="1260"/>
                    </a:lnTo>
                    <a:lnTo>
                      <a:pt x="363" y="1256"/>
                    </a:lnTo>
                    <a:lnTo>
                      <a:pt x="373" y="1252"/>
                    </a:lnTo>
                    <a:lnTo>
                      <a:pt x="380" y="1246"/>
                    </a:lnTo>
                    <a:lnTo>
                      <a:pt x="392" y="1241"/>
                    </a:lnTo>
                    <a:lnTo>
                      <a:pt x="399" y="1233"/>
                    </a:lnTo>
                    <a:lnTo>
                      <a:pt x="409" y="1227"/>
                    </a:lnTo>
                    <a:lnTo>
                      <a:pt x="417" y="1218"/>
                    </a:lnTo>
                    <a:lnTo>
                      <a:pt x="426" y="1208"/>
                    </a:lnTo>
                    <a:lnTo>
                      <a:pt x="434" y="1199"/>
                    </a:lnTo>
                    <a:lnTo>
                      <a:pt x="441" y="1189"/>
                    </a:lnTo>
                    <a:lnTo>
                      <a:pt x="445" y="1180"/>
                    </a:lnTo>
                    <a:lnTo>
                      <a:pt x="451" y="1168"/>
                    </a:lnTo>
                    <a:lnTo>
                      <a:pt x="455" y="1159"/>
                    </a:lnTo>
                    <a:lnTo>
                      <a:pt x="456" y="1149"/>
                    </a:lnTo>
                    <a:lnTo>
                      <a:pt x="455" y="1138"/>
                    </a:lnTo>
                    <a:lnTo>
                      <a:pt x="455" y="1125"/>
                    </a:lnTo>
                    <a:lnTo>
                      <a:pt x="455" y="1113"/>
                    </a:lnTo>
                    <a:lnTo>
                      <a:pt x="453" y="1102"/>
                    </a:lnTo>
                    <a:lnTo>
                      <a:pt x="449" y="1091"/>
                    </a:lnTo>
                    <a:lnTo>
                      <a:pt x="445" y="1079"/>
                    </a:lnTo>
                    <a:lnTo>
                      <a:pt x="443" y="1068"/>
                    </a:lnTo>
                    <a:lnTo>
                      <a:pt x="441" y="1058"/>
                    </a:lnTo>
                    <a:lnTo>
                      <a:pt x="436" y="1049"/>
                    </a:lnTo>
                    <a:lnTo>
                      <a:pt x="432" y="1039"/>
                    </a:lnTo>
                    <a:lnTo>
                      <a:pt x="428" y="1030"/>
                    </a:lnTo>
                    <a:lnTo>
                      <a:pt x="422" y="1024"/>
                    </a:lnTo>
                    <a:lnTo>
                      <a:pt x="418" y="1016"/>
                    </a:lnTo>
                    <a:lnTo>
                      <a:pt x="415" y="1013"/>
                    </a:lnTo>
                    <a:lnTo>
                      <a:pt x="409" y="1009"/>
                    </a:lnTo>
                    <a:lnTo>
                      <a:pt x="407" y="1007"/>
                    </a:lnTo>
                    <a:lnTo>
                      <a:pt x="399" y="1005"/>
                    </a:lnTo>
                    <a:lnTo>
                      <a:pt x="394" y="1003"/>
                    </a:lnTo>
                    <a:lnTo>
                      <a:pt x="384" y="999"/>
                    </a:lnTo>
                    <a:lnTo>
                      <a:pt x="375" y="997"/>
                    </a:lnTo>
                    <a:lnTo>
                      <a:pt x="363" y="994"/>
                    </a:lnTo>
                    <a:lnTo>
                      <a:pt x="352" y="992"/>
                    </a:lnTo>
                    <a:lnTo>
                      <a:pt x="339" y="988"/>
                    </a:lnTo>
                    <a:lnTo>
                      <a:pt x="325" y="986"/>
                    </a:lnTo>
                    <a:lnTo>
                      <a:pt x="312" y="980"/>
                    </a:lnTo>
                    <a:lnTo>
                      <a:pt x="299" y="977"/>
                    </a:lnTo>
                    <a:lnTo>
                      <a:pt x="285" y="973"/>
                    </a:lnTo>
                    <a:lnTo>
                      <a:pt x="274" y="967"/>
                    </a:lnTo>
                    <a:lnTo>
                      <a:pt x="263" y="963"/>
                    </a:lnTo>
                    <a:lnTo>
                      <a:pt x="253" y="958"/>
                    </a:lnTo>
                    <a:lnTo>
                      <a:pt x="244" y="952"/>
                    </a:lnTo>
                    <a:lnTo>
                      <a:pt x="238" y="946"/>
                    </a:lnTo>
                    <a:lnTo>
                      <a:pt x="230" y="939"/>
                    </a:lnTo>
                    <a:lnTo>
                      <a:pt x="225" y="927"/>
                    </a:lnTo>
                    <a:lnTo>
                      <a:pt x="219" y="912"/>
                    </a:lnTo>
                    <a:lnTo>
                      <a:pt x="215" y="895"/>
                    </a:lnTo>
                    <a:lnTo>
                      <a:pt x="211" y="876"/>
                    </a:lnTo>
                    <a:lnTo>
                      <a:pt x="207" y="855"/>
                    </a:lnTo>
                    <a:lnTo>
                      <a:pt x="206" y="832"/>
                    </a:lnTo>
                    <a:lnTo>
                      <a:pt x="204" y="809"/>
                    </a:lnTo>
                    <a:lnTo>
                      <a:pt x="202" y="783"/>
                    </a:lnTo>
                    <a:lnTo>
                      <a:pt x="202" y="758"/>
                    </a:lnTo>
                    <a:lnTo>
                      <a:pt x="202" y="733"/>
                    </a:lnTo>
                    <a:lnTo>
                      <a:pt x="204" y="709"/>
                    </a:lnTo>
                    <a:lnTo>
                      <a:pt x="204" y="684"/>
                    </a:lnTo>
                    <a:lnTo>
                      <a:pt x="206" y="661"/>
                    </a:lnTo>
                    <a:lnTo>
                      <a:pt x="207" y="640"/>
                    </a:lnTo>
                    <a:lnTo>
                      <a:pt x="209" y="621"/>
                    </a:lnTo>
                    <a:lnTo>
                      <a:pt x="211" y="602"/>
                    </a:lnTo>
                    <a:lnTo>
                      <a:pt x="215" y="581"/>
                    </a:lnTo>
                    <a:lnTo>
                      <a:pt x="217" y="562"/>
                    </a:lnTo>
                    <a:lnTo>
                      <a:pt x="221" y="543"/>
                    </a:lnTo>
                    <a:lnTo>
                      <a:pt x="225" y="524"/>
                    </a:lnTo>
                    <a:lnTo>
                      <a:pt x="228" y="505"/>
                    </a:lnTo>
                    <a:lnTo>
                      <a:pt x="232" y="486"/>
                    </a:lnTo>
                    <a:lnTo>
                      <a:pt x="240" y="469"/>
                    </a:lnTo>
                    <a:lnTo>
                      <a:pt x="245" y="452"/>
                    </a:lnTo>
                    <a:lnTo>
                      <a:pt x="253" y="437"/>
                    </a:lnTo>
                    <a:lnTo>
                      <a:pt x="263" y="422"/>
                    </a:lnTo>
                    <a:lnTo>
                      <a:pt x="274" y="408"/>
                    </a:lnTo>
                    <a:lnTo>
                      <a:pt x="285" y="395"/>
                    </a:lnTo>
                    <a:lnTo>
                      <a:pt x="297" y="385"/>
                    </a:lnTo>
                    <a:lnTo>
                      <a:pt x="312" y="376"/>
                    </a:lnTo>
                    <a:lnTo>
                      <a:pt x="329" y="370"/>
                    </a:lnTo>
                    <a:lnTo>
                      <a:pt x="346" y="363"/>
                    </a:lnTo>
                    <a:lnTo>
                      <a:pt x="365" y="357"/>
                    </a:lnTo>
                    <a:lnTo>
                      <a:pt x="386" y="349"/>
                    </a:lnTo>
                    <a:lnTo>
                      <a:pt x="409" y="344"/>
                    </a:lnTo>
                    <a:lnTo>
                      <a:pt x="434" y="334"/>
                    </a:lnTo>
                    <a:lnTo>
                      <a:pt x="456" y="327"/>
                    </a:lnTo>
                    <a:lnTo>
                      <a:pt x="479" y="315"/>
                    </a:lnTo>
                    <a:lnTo>
                      <a:pt x="504" y="308"/>
                    </a:lnTo>
                    <a:lnTo>
                      <a:pt x="525" y="294"/>
                    </a:lnTo>
                    <a:lnTo>
                      <a:pt x="546" y="283"/>
                    </a:lnTo>
                    <a:lnTo>
                      <a:pt x="565" y="270"/>
                    </a:lnTo>
                    <a:lnTo>
                      <a:pt x="584" y="256"/>
                    </a:lnTo>
                    <a:lnTo>
                      <a:pt x="597" y="241"/>
                    </a:lnTo>
                    <a:lnTo>
                      <a:pt x="610" y="224"/>
                    </a:lnTo>
                    <a:lnTo>
                      <a:pt x="620" y="207"/>
                    </a:lnTo>
                    <a:lnTo>
                      <a:pt x="628" y="188"/>
                    </a:lnTo>
                    <a:lnTo>
                      <a:pt x="628" y="169"/>
                    </a:lnTo>
                    <a:lnTo>
                      <a:pt x="628" y="152"/>
                    </a:lnTo>
                    <a:lnTo>
                      <a:pt x="622" y="133"/>
                    </a:lnTo>
                    <a:lnTo>
                      <a:pt x="616" y="117"/>
                    </a:lnTo>
                    <a:lnTo>
                      <a:pt x="607" y="102"/>
                    </a:lnTo>
                    <a:lnTo>
                      <a:pt x="595" y="89"/>
                    </a:lnTo>
                    <a:lnTo>
                      <a:pt x="582" y="76"/>
                    </a:lnTo>
                    <a:lnTo>
                      <a:pt x="569" y="66"/>
                    </a:lnTo>
                    <a:lnTo>
                      <a:pt x="553" y="55"/>
                    </a:lnTo>
                    <a:lnTo>
                      <a:pt x="538" y="45"/>
                    </a:lnTo>
                    <a:lnTo>
                      <a:pt x="521" y="36"/>
                    </a:lnTo>
                    <a:lnTo>
                      <a:pt x="508" y="28"/>
                    </a:lnTo>
                    <a:lnTo>
                      <a:pt x="493" y="19"/>
                    </a:lnTo>
                    <a:lnTo>
                      <a:pt x="479" y="13"/>
                    </a:lnTo>
                    <a:lnTo>
                      <a:pt x="470" y="7"/>
                    </a:lnTo>
                    <a:lnTo>
                      <a:pt x="460" y="2"/>
                    </a:lnTo>
                    <a:lnTo>
                      <a:pt x="449" y="0"/>
                    </a:lnTo>
                    <a:lnTo>
                      <a:pt x="437" y="0"/>
                    </a:lnTo>
                    <a:lnTo>
                      <a:pt x="424" y="3"/>
                    </a:lnTo>
                    <a:lnTo>
                      <a:pt x="411" y="11"/>
                    </a:lnTo>
                    <a:lnTo>
                      <a:pt x="396" y="19"/>
                    </a:lnTo>
                    <a:lnTo>
                      <a:pt x="380" y="30"/>
                    </a:lnTo>
                    <a:lnTo>
                      <a:pt x="365" y="43"/>
                    </a:lnTo>
                    <a:lnTo>
                      <a:pt x="350" y="57"/>
                    </a:lnTo>
                    <a:lnTo>
                      <a:pt x="333" y="70"/>
                    </a:lnTo>
                    <a:lnTo>
                      <a:pt x="320" y="83"/>
                    </a:lnTo>
                    <a:lnTo>
                      <a:pt x="306" y="95"/>
                    </a:lnTo>
                    <a:lnTo>
                      <a:pt x="295" y="106"/>
                    </a:lnTo>
                    <a:lnTo>
                      <a:pt x="285" y="116"/>
                    </a:lnTo>
                    <a:lnTo>
                      <a:pt x="280" y="123"/>
                    </a:lnTo>
                    <a:lnTo>
                      <a:pt x="274" y="129"/>
                    </a:lnTo>
                    <a:lnTo>
                      <a:pt x="274" y="131"/>
                    </a:lnTo>
                    <a:lnTo>
                      <a:pt x="274" y="131"/>
                    </a:lnTo>
                    <a:close/>
                  </a:path>
                </a:pathLst>
              </a:custGeom>
              <a:solidFill>
                <a:srgbClr val="FFE6B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37" name="Freeform 189"/>
              <p:cNvSpPr>
                <a:spLocks/>
              </p:cNvSpPr>
              <p:nvPr/>
            </p:nvSpPr>
            <p:spPr bwMode="auto">
              <a:xfrm>
                <a:off x="4590" y="2666"/>
                <a:ext cx="334" cy="498"/>
              </a:xfrm>
              <a:custGeom>
                <a:avLst/>
                <a:gdLst/>
                <a:ahLst/>
                <a:cxnLst>
                  <a:cxn ang="0">
                    <a:pos x="72" y="43"/>
                  </a:cxn>
                  <a:cxn ang="0">
                    <a:pos x="51" y="78"/>
                  </a:cxn>
                  <a:cxn ang="0">
                    <a:pos x="32" y="125"/>
                  </a:cxn>
                  <a:cxn ang="0">
                    <a:pos x="13" y="169"/>
                  </a:cxn>
                  <a:cxn ang="0">
                    <a:pos x="4" y="207"/>
                  </a:cxn>
                  <a:cxn ang="0">
                    <a:pos x="4" y="228"/>
                  </a:cxn>
                  <a:cxn ang="0">
                    <a:pos x="21" y="239"/>
                  </a:cxn>
                  <a:cxn ang="0">
                    <a:pos x="46" y="251"/>
                  </a:cxn>
                  <a:cxn ang="0">
                    <a:pos x="63" y="273"/>
                  </a:cxn>
                  <a:cxn ang="0">
                    <a:pos x="55" y="296"/>
                  </a:cxn>
                  <a:cxn ang="0">
                    <a:pos x="51" y="317"/>
                  </a:cxn>
                  <a:cxn ang="0">
                    <a:pos x="48" y="338"/>
                  </a:cxn>
                  <a:cxn ang="0">
                    <a:pos x="53" y="368"/>
                  </a:cxn>
                  <a:cxn ang="0">
                    <a:pos x="61" y="406"/>
                  </a:cxn>
                  <a:cxn ang="0">
                    <a:pos x="63" y="439"/>
                  </a:cxn>
                  <a:cxn ang="0">
                    <a:pos x="57" y="460"/>
                  </a:cxn>
                  <a:cxn ang="0">
                    <a:pos x="48" y="481"/>
                  </a:cxn>
                  <a:cxn ang="0">
                    <a:pos x="40" y="498"/>
                  </a:cxn>
                  <a:cxn ang="0">
                    <a:pos x="42" y="522"/>
                  </a:cxn>
                  <a:cxn ang="0">
                    <a:pos x="46" y="551"/>
                  </a:cxn>
                  <a:cxn ang="0">
                    <a:pos x="53" y="587"/>
                  </a:cxn>
                  <a:cxn ang="0">
                    <a:pos x="63" y="621"/>
                  </a:cxn>
                  <a:cxn ang="0">
                    <a:pos x="78" y="650"/>
                  </a:cxn>
                  <a:cxn ang="0">
                    <a:pos x="101" y="665"/>
                  </a:cxn>
                  <a:cxn ang="0">
                    <a:pos x="129" y="667"/>
                  </a:cxn>
                  <a:cxn ang="0">
                    <a:pos x="167" y="663"/>
                  </a:cxn>
                  <a:cxn ang="0">
                    <a:pos x="207" y="661"/>
                  </a:cxn>
                  <a:cxn ang="0">
                    <a:pos x="242" y="661"/>
                  </a:cxn>
                  <a:cxn ang="0">
                    <a:pos x="266" y="673"/>
                  </a:cxn>
                  <a:cxn ang="0">
                    <a:pos x="272" y="695"/>
                  </a:cxn>
                  <a:cxn ang="0">
                    <a:pos x="268" y="739"/>
                  </a:cxn>
                  <a:cxn ang="0">
                    <a:pos x="264" y="792"/>
                  </a:cxn>
                  <a:cxn ang="0">
                    <a:pos x="264" y="845"/>
                  </a:cxn>
                  <a:cxn ang="0">
                    <a:pos x="274" y="885"/>
                  </a:cxn>
                  <a:cxn ang="0">
                    <a:pos x="300" y="903"/>
                  </a:cxn>
                  <a:cxn ang="0">
                    <a:pos x="337" y="901"/>
                  </a:cxn>
                  <a:cxn ang="0">
                    <a:pos x="375" y="897"/>
                  </a:cxn>
                  <a:cxn ang="0">
                    <a:pos x="409" y="893"/>
                  </a:cxn>
                  <a:cxn ang="0">
                    <a:pos x="439" y="885"/>
                  </a:cxn>
                  <a:cxn ang="0">
                    <a:pos x="456" y="876"/>
                  </a:cxn>
                  <a:cxn ang="0">
                    <a:pos x="460" y="857"/>
                  </a:cxn>
                  <a:cxn ang="0">
                    <a:pos x="462" y="815"/>
                  </a:cxn>
                  <a:cxn ang="0">
                    <a:pos x="462" y="762"/>
                  </a:cxn>
                  <a:cxn ang="0">
                    <a:pos x="464" y="699"/>
                  </a:cxn>
                  <a:cxn ang="0">
                    <a:pos x="470" y="640"/>
                  </a:cxn>
                  <a:cxn ang="0">
                    <a:pos x="481" y="595"/>
                  </a:cxn>
                  <a:cxn ang="0">
                    <a:pos x="508" y="547"/>
                  </a:cxn>
                  <a:cxn ang="0">
                    <a:pos x="542" y="500"/>
                  </a:cxn>
                  <a:cxn ang="0">
                    <a:pos x="578" y="454"/>
                  </a:cxn>
                  <a:cxn ang="0">
                    <a:pos x="605" y="412"/>
                  </a:cxn>
                  <a:cxn ang="0">
                    <a:pos x="618" y="378"/>
                  </a:cxn>
                  <a:cxn ang="0">
                    <a:pos x="605" y="330"/>
                  </a:cxn>
                  <a:cxn ang="0">
                    <a:pos x="570" y="262"/>
                  </a:cxn>
                  <a:cxn ang="0">
                    <a:pos x="519" y="186"/>
                  </a:cxn>
                  <a:cxn ang="0">
                    <a:pos x="456" y="110"/>
                  </a:cxn>
                  <a:cxn ang="0">
                    <a:pos x="388" y="51"/>
                  </a:cxn>
                  <a:cxn ang="0">
                    <a:pos x="321" y="15"/>
                  </a:cxn>
                  <a:cxn ang="0">
                    <a:pos x="253" y="0"/>
                  </a:cxn>
                  <a:cxn ang="0">
                    <a:pos x="192" y="2"/>
                  </a:cxn>
                  <a:cxn ang="0">
                    <a:pos x="139" y="9"/>
                  </a:cxn>
                  <a:cxn ang="0">
                    <a:pos x="103" y="23"/>
                  </a:cxn>
                  <a:cxn ang="0">
                    <a:pos x="88" y="30"/>
                  </a:cxn>
                </a:cxnLst>
                <a:rect l="0" t="0" r="r" b="b"/>
                <a:pathLst>
                  <a:path w="618" h="903">
                    <a:moveTo>
                      <a:pt x="88" y="30"/>
                    </a:moveTo>
                    <a:lnTo>
                      <a:pt x="80" y="36"/>
                    </a:lnTo>
                    <a:lnTo>
                      <a:pt x="72" y="43"/>
                    </a:lnTo>
                    <a:lnTo>
                      <a:pt x="67" y="51"/>
                    </a:lnTo>
                    <a:lnTo>
                      <a:pt x="59" y="64"/>
                    </a:lnTo>
                    <a:lnTo>
                      <a:pt x="51" y="78"/>
                    </a:lnTo>
                    <a:lnTo>
                      <a:pt x="46" y="93"/>
                    </a:lnTo>
                    <a:lnTo>
                      <a:pt x="38" y="108"/>
                    </a:lnTo>
                    <a:lnTo>
                      <a:pt x="32" y="125"/>
                    </a:lnTo>
                    <a:lnTo>
                      <a:pt x="25" y="140"/>
                    </a:lnTo>
                    <a:lnTo>
                      <a:pt x="19" y="156"/>
                    </a:lnTo>
                    <a:lnTo>
                      <a:pt x="13" y="169"/>
                    </a:lnTo>
                    <a:lnTo>
                      <a:pt x="10" y="184"/>
                    </a:lnTo>
                    <a:lnTo>
                      <a:pt x="6" y="196"/>
                    </a:lnTo>
                    <a:lnTo>
                      <a:pt x="4" y="207"/>
                    </a:lnTo>
                    <a:lnTo>
                      <a:pt x="0" y="215"/>
                    </a:lnTo>
                    <a:lnTo>
                      <a:pt x="0" y="222"/>
                    </a:lnTo>
                    <a:lnTo>
                      <a:pt x="4" y="228"/>
                    </a:lnTo>
                    <a:lnTo>
                      <a:pt x="12" y="234"/>
                    </a:lnTo>
                    <a:lnTo>
                      <a:pt x="15" y="237"/>
                    </a:lnTo>
                    <a:lnTo>
                      <a:pt x="21" y="239"/>
                    </a:lnTo>
                    <a:lnTo>
                      <a:pt x="27" y="243"/>
                    </a:lnTo>
                    <a:lnTo>
                      <a:pt x="34" y="245"/>
                    </a:lnTo>
                    <a:lnTo>
                      <a:pt x="46" y="251"/>
                    </a:lnTo>
                    <a:lnTo>
                      <a:pt x="55" y="256"/>
                    </a:lnTo>
                    <a:lnTo>
                      <a:pt x="61" y="262"/>
                    </a:lnTo>
                    <a:lnTo>
                      <a:pt x="63" y="273"/>
                    </a:lnTo>
                    <a:lnTo>
                      <a:pt x="61" y="281"/>
                    </a:lnTo>
                    <a:lnTo>
                      <a:pt x="57" y="292"/>
                    </a:lnTo>
                    <a:lnTo>
                      <a:pt x="55" y="296"/>
                    </a:lnTo>
                    <a:lnTo>
                      <a:pt x="53" y="302"/>
                    </a:lnTo>
                    <a:lnTo>
                      <a:pt x="51" y="310"/>
                    </a:lnTo>
                    <a:lnTo>
                      <a:pt x="51" y="317"/>
                    </a:lnTo>
                    <a:lnTo>
                      <a:pt x="50" y="323"/>
                    </a:lnTo>
                    <a:lnTo>
                      <a:pt x="48" y="330"/>
                    </a:lnTo>
                    <a:lnTo>
                      <a:pt x="48" y="338"/>
                    </a:lnTo>
                    <a:lnTo>
                      <a:pt x="50" y="349"/>
                    </a:lnTo>
                    <a:lnTo>
                      <a:pt x="50" y="357"/>
                    </a:lnTo>
                    <a:lnTo>
                      <a:pt x="53" y="368"/>
                    </a:lnTo>
                    <a:lnTo>
                      <a:pt x="55" y="380"/>
                    </a:lnTo>
                    <a:lnTo>
                      <a:pt x="59" y="395"/>
                    </a:lnTo>
                    <a:lnTo>
                      <a:pt x="61" y="406"/>
                    </a:lnTo>
                    <a:lnTo>
                      <a:pt x="63" y="418"/>
                    </a:lnTo>
                    <a:lnTo>
                      <a:pt x="63" y="427"/>
                    </a:lnTo>
                    <a:lnTo>
                      <a:pt x="63" y="439"/>
                    </a:lnTo>
                    <a:lnTo>
                      <a:pt x="61" y="446"/>
                    </a:lnTo>
                    <a:lnTo>
                      <a:pt x="61" y="454"/>
                    </a:lnTo>
                    <a:lnTo>
                      <a:pt x="57" y="460"/>
                    </a:lnTo>
                    <a:lnTo>
                      <a:pt x="55" y="467"/>
                    </a:lnTo>
                    <a:lnTo>
                      <a:pt x="51" y="473"/>
                    </a:lnTo>
                    <a:lnTo>
                      <a:pt x="48" y="481"/>
                    </a:lnTo>
                    <a:lnTo>
                      <a:pt x="46" y="484"/>
                    </a:lnTo>
                    <a:lnTo>
                      <a:pt x="42" y="492"/>
                    </a:lnTo>
                    <a:lnTo>
                      <a:pt x="40" y="498"/>
                    </a:lnTo>
                    <a:lnTo>
                      <a:pt x="40" y="505"/>
                    </a:lnTo>
                    <a:lnTo>
                      <a:pt x="40" y="511"/>
                    </a:lnTo>
                    <a:lnTo>
                      <a:pt x="42" y="522"/>
                    </a:lnTo>
                    <a:lnTo>
                      <a:pt x="42" y="530"/>
                    </a:lnTo>
                    <a:lnTo>
                      <a:pt x="46" y="540"/>
                    </a:lnTo>
                    <a:lnTo>
                      <a:pt x="46" y="551"/>
                    </a:lnTo>
                    <a:lnTo>
                      <a:pt x="48" y="562"/>
                    </a:lnTo>
                    <a:lnTo>
                      <a:pt x="51" y="574"/>
                    </a:lnTo>
                    <a:lnTo>
                      <a:pt x="53" y="587"/>
                    </a:lnTo>
                    <a:lnTo>
                      <a:pt x="55" y="598"/>
                    </a:lnTo>
                    <a:lnTo>
                      <a:pt x="59" y="610"/>
                    </a:lnTo>
                    <a:lnTo>
                      <a:pt x="63" y="621"/>
                    </a:lnTo>
                    <a:lnTo>
                      <a:pt x="67" y="631"/>
                    </a:lnTo>
                    <a:lnTo>
                      <a:pt x="70" y="640"/>
                    </a:lnTo>
                    <a:lnTo>
                      <a:pt x="78" y="650"/>
                    </a:lnTo>
                    <a:lnTo>
                      <a:pt x="84" y="654"/>
                    </a:lnTo>
                    <a:lnTo>
                      <a:pt x="91" y="661"/>
                    </a:lnTo>
                    <a:lnTo>
                      <a:pt x="101" y="665"/>
                    </a:lnTo>
                    <a:lnTo>
                      <a:pt x="110" y="667"/>
                    </a:lnTo>
                    <a:lnTo>
                      <a:pt x="118" y="667"/>
                    </a:lnTo>
                    <a:lnTo>
                      <a:pt x="129" y="667"/>
                    </a:lnTo>
                    <a:lnTo>
                      <a:pt x="141" y="667"/>
                    </a:lnTo>
                    <a:lnTo>
                      <a:pt x="154" y="665"/>
                    </a:lnTo>
                    <a:lnTo>
                      <a:pt x="167" y="663"/>
                    </a:lnTo>
                    <a:lnTo>
                      <a:pt x="181" y="663"/>
                    </a:lnTo>
                    <a:lnTo>
                      <a:pt x="194" y="661"/>
                    </a:lnTo>
                    <a:lnTo>
                      <a:pt x="207" y="661"/>
                    </a:lnTo>
                    <a:lnTo>
                      <a:pt x="221" y="659"/>
                    </a:lnTo>
                    <a:lnTo>
                      <a:pt x="232" y="661"/>
                    </a:lnTo>
                    <a:lnTo>
                      <a:pt x="242" y="661"/>
                    </a:lnTo>
                    <a:lnTo>
                      <a:pt x="253" y="665"/>
                    </a:lnTo>
                    <a:lnTo>
                      <a:pt x="261" y="667"/>
                    </a:lnTo>
                    <a:lnTo>
                      <a:pt x="266" y="673"/>
                    </a:lnTo>
                    <a:lnTo>
                      <a:pt x="270" y="678"/>
                    </a:lnTo>
                    <a:lnTo>
                      <a:pt x="274" y="686"/>
                    </a:lnTo>
                    <a:lnTo>
                      <a:pt x="272" y="695"/>
                    </a:lnTo>
                    <a:lnTo>
                      <a:pt x="272" y="707"/>
                    </a:lnTo>
                    <a:lnTo>
                      <a:pt x="270" y="722"/>
                    </a:lnTo>
                    <a:lnTo>
                      <a:pt x="268" y="739"/>
                    </a:lnTo>
                    <a:lnTo>
                      <a:pt x="266" y="754"/>
                    </a:lnTo>
                    <a:lnTo>
                      <a:pt x="266" y="773"/>
                    </a:lnTo>
                    <a:lnTo>
                      <a:pt x="264" y="792"/>
                    </a:lnTo>
                    <a:lnTo>
                      <a:pt x="264" y="811"/>
                    </a:lnTo>
                    <a:lnTo>
                      <a:pt x="262" y="826"/>
                    </a:lnTo>
                    <a:lnTo>
                      <a:pt x="264" y="845"/>
                    </a:lnTo>
                    <a:lnTo>
                      <a:pt x="264" y="861"/>
                    </a:lnTo>
                    <a:lnTo>
                      <a:pt x="268" y="874"/>
                    </a:lnTo>
                    <a:lnTo>
                      <a:pt x="274" y="885"/>
                    </a:lnTo>
                    <a:lnTo>
                      <a:pt x="280" y="895"/>
                    </a:lnTo>
                    <a:lnTo>
                      <a:pt x="289" y="901"/>
                    </a:lnTo>
                    <a:lnTo>
                      <a:pt x="300" y="903"/>
                    </a:lnTo>
                    <a:lnTo>
                      <a:pt x="312" y="903"/>
                    </a:lnTo>
                    <a:lnTo>
                      <a:pt x="323" y="903"/>
                    </a:lnTo>
                    <a:lnTo>
                      <a:pt x="337" y="901"/>
                    </a:lnTo>
                    <a:lnTo>
                      <a:pt x="350" y="901"/>
                    </a:lnTo>
                    <a:lnTo>
                      <a:pt x="363" y="899"/>
                    </a:lnTo>
                    <a:lnTo>
                      <a:pt x="375" y="897"/>
                    </a:lnTo>
                    <a:lnTo>
                      <a:pt x="386" y="897"/>
                    </a:lnTo>
                    <a:lnTo>
                      <a:pt x="399" y="895"/>
                    </a:lnTo>
                    <a:lnTo>
                      <a:pt x="409" y="893"/>
                    </a:lnTo>
                    <a:lnTo>
                      <a:pt x="420" y="891"/>
                    </a:lnTo>
                    <a:lnTo>
                      <a:pt x="430" y="887"/>
                    </a:lnTo>
                    <a:lnTo>
                      <a:pt x="439" y="885"/>
                    </a:lnTo>
                    <a:lnTo>
                      <a:pt x="445" y="882"/>
                    </a:lnTo>
                    <a:lnTo>
                      <a:pt x="451" y="880"/>
                    </a:lnTo>
                    <a:lnTo>
                      <a:pt x="456" y="876"/>
                    </a:lnTo>
                    <a:lnTo>
                      <a:pt x="458" y="874"/>
                    </a:lnTo>
                    <a:lnTo>
                      <a:pt x="458" y="866"/>
                    </a:lnTo>
                    <a:lnTo>
                      <a:pt x="460" y="857"/>
                    </a:lnTo>
                    <a:lnTo>
                      <a:pt x="462" y="845"/>
                    </a:lnTo>
                    <a:lnTo>
                      <a:pt x="462" y="832"/>
                    </a:lnTo>
                    <a:lnTo>
                      <a:pt x="462" y="815"/>
                    </a:lnTo>
                    <a:lnTo>
                      <a:pt x="462" y="798"/>
                    </a:lnTo>
                    <a:lnTo>
                      <a:pt x="462" y="779"/>
                    </a:lnTo>
                    <a:lnTo>
                      <a:pt x="462" y="762"/>
                    </a:lnTo>
                    <a:lnTo>
                      <a:pt x="462" y="739"/>
                    </a:lnTo>
                    <a:lnTo>
                      <a:pt x="462" y="720"/>
                    </a:lnTo>
                    <a:lnTo>
                      <a:pt x="464" y="699"/>
                    </a:lnTo>
                    <a:lnTo>
                      <a:pt x="466" y="678"/>
                    </a:lnTo>
                    <a:lnTo>
                      <a:pt x="466" y="659"/>
                    </a:lnTo>
                    <a:lnTo>
                      <a:pt x="470" y="640"/>
                    </a:lnTo>
                    <a:lnTo>
                      <a:pt x="472" y="623"/>
                    </a:lnTo>
                    <a:lnTo>
                      <a:pt x="477" y="610"/>
                    </a:lnTo>
                    <a:lnTo>
                      <a:pt x="481" y="595"/>
                    </a:lnTo>
                    <a:lnTo>
                      <a:pt x="489" y="579"/>
                    </a:lnTo>
                    <a:lnTo>
                      <a:pt x="496" y="564"/>
                    </a:lnTo>
                    <a:lnTo>
                      <a:pt x="508" y="547"/>
                    </a:lnTo>
                    <a:lnTo>
                      <a:pt x="517" y="532"/>
                    </a:lnTo>
                    <a:lnTo>
                      <a:pt x="529" y="515"/>
                    </a:lnTo>
                    <a:lnTo>
                      <a:pt x="542" y="500"/>
                    </a:lnTo>
                    <a:lnTo>
                      <a:pt x="555" y="484"/>
                    </a:lnTo>
                    <a:lnTo>
                      <a:pt x="567" y="467"/>
                    </a:lnTo>
                    <a:lnTo>
                      <a:pt x="578" y="454"/>
                    </a:lnTo>
                    <a:lnTo>
                      <a:pt x="588" y="439"/>
                    </a:lnTo>
                    <a:lnTo>
                      <a:pt x="597" y="425"/>
                    </a:lnTo>
                    <a:lnTo>
                      <a:pt x="605" y="412"/>
                    </a:lnTo>
                    <a:lnTo>
                      <a:pt x="612" y="399"/>
                    </a:lnTo>
                    <a:lnTo>
                      <a:pt x="614" y="389"/>
                    </a:lnTo>
                    <a:lnTo>
                      <a:pt x="618" y="378"/>
                    </a:lnTo>
                    <a:lnTo>
                      <a:pt x="614" y="365"/>
                    </a:lnTo>
                    <a:lnTo>
                      <a:pt x="610" y="349"/>
                    </a:lnTo>
                    <a:lnTo>
                      <a:pt x="605" y="330"/>
                    </a:lnTo>
                    <a:lnTo>
                      <a:pt x="595" y="310"/>
                    </a:lnTo>
                    <a:lnTo>
                      <a:pt x="582" y="287"/>
                    </a:lnTo>
                    <a:lnTo>
                      <a:pt x="570" y="262"/>
                    </a:lnTo>
                    <a:lnTo>
                      <a:pt x="553" y="237"/>
                    </a:lnTo>
                    <a:lnTo>
                      <a:pt x="538" y="211"/>
                    </a:lnTo>
                    <a:lnTo>
                      <a:pt x="519" y="186"/>
                    </a:lnTo>
                    <a:lnTo>
                      <a:pt x="498" y="159"/>
                    </a:lnTo>
                    <a:lnTo>
                      <a:pt x="477" y="133"/>
                    </a:lnTo>
                    <a:lnTo>
                      <a:pt x="456" y="110"/>
                    </a:lnTo>
                    <a:lnTo>
                      <a:pt x="434" y="87"/>
                    </a:lnTo>
                    <a:lnTo>
                      <a:pt x="413" y="68"/>
                    </a:lnTo>
                    <a:lnTo>
                      <a:pt x="388" y="51"/>
                    </a:lnTo>
                    <a:lnTo>
                      <a:pt x="367" y="38"/>
                    </a:lnTo>
                    <a:lnTo>
                      <a:pt x="344" y="24"/>
                    </a:lnTo>
                    <a:lnTo>
                      <a:pt x="321" y="15"/>
                    </a:lnTo>
                    <a:lnTo>
                      <a:pt x="299" y="7"/>
                    </a:lnTo>
                    <a:lnTo>
                      <a:pt x="276" y="5"/>
                    </a:lnTo>
                    <a:lnTo>
                      <a:pt x="253" y="0"/>
                    </a:lnTo>
                    <a:lnTo>
                      <a:pt x="232" y="0"/>
                    </a:lnTo>
                    <a:lnTo>
                      <a:pt x="211" y="0"/>
                    </a:lnTo>
                    <a:lnTo>
                      <a:pt x="192" y="2"/>
                    </a:lnTo>
                    <a:lnTo>
                      <a:pt x="173" y="2"/>
                    </a:lnTo>
                    <a:lnTo>
                      <a:pt x="156" y="5"/>
                    </a:lnTo>
                    <a:lnTo>
                      <a:pt x="139" y="9"/>
                    </a:lnTo>
                    <a:lnTo>
                      <a:pt x="126" y="15"/>
                    </a:lnTo>
                    <a:lnTo>
                      <a:pt x="112" y="19"/>
                    </a:lnTo>
                    <a:lnTo>
                      <a:pt x="103" y="23"/>
                    </a:lnTo>
                    <a:lnTo>
                      <a:pt x="91" y="26"/>
                    </a:lnTo>
                    <a:lnTo>
                      <a:pt x="88" y="30"/>
                    </a:lnTo>
                    <a:lnTo>
                      <a:pt x="88" y="30"/>
                    </a:lnTo>
                    <a:close/>
                  </a:path>
                </a:pathLst>
              </a:custGeom>
              <a:solidFill>
                <a:srgbClr val="FFE6B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38" name="Freeform 190"/>
              <p:cNvSpPr>
                <a:spLocks/>
              </p:cNvSpPr>
              <p:nvPr/>
            </p:nvSpPr>
            <p:spPr bwMode="auto">
              <a:xfrm>
                <a:off x="4812" y="2325"/>
                <a:ext cx="724" cy="964"/>
              </a:xfrm>
              <a:custGeom>
                <a:avLst/>
                <a:gdLst/>
                <a:ahLst/>
                <a:cxnLst>
                  <a:cxn ang="0">
                    <a:pos x="171" y="150"/>
                  </a:cxn>
                  <a:cxn ang="0">
                    <a:pos x="222" y="226"/>
                  </a:cxn>
                  <a:cxn ang="0">
                    <a:pos x="266" y="318"/>
                  </a:cxn>
                  <a:cxn ang="0">
                    <a:pos x="312" y="411"/>
                  </a:cxn>
                  <a:cxn ang="0">
                    <a:pos x="369" y="493"/>
                  </a:cxn>
                  <a:cxn ang="0">
                    <a:pos x="431" y="578"/>
                  </a:cxn>
                  <a:cxn ang="0">
                    <a:pos x="485" y="665"/>
                  </a:cxn>
                  <a:cxn ang="0">
                    <a:pos x="513" y="755"/>
                  </a:cxn>
                  <a:cxn ang="0">
                    <a:pos x="504" y="833"/>
                  </a:cxn>
                  <a:cxn ang="0">
                    <a:pos x="469" y="890"/>
                  </a:cxn>
                  <a:cxn ang="0">
                    <a:pos x="420" y="930"/>
                  </a:cxn>
                  <a:cxn ang="0">
                    <a:pos x="359" y="952"/>
                  </a:cxn>
                  <a:cxn ang="0">
                    <a:pos x="293" y="979"/>
                  </a:cxn>
                  <a:cxn ang="0">
                    <a:pos x="236" y="1032"/>
                  </a:cxn>
                  <a:cxn ang="0">
                    <a:pos x="199" y="1091"/>
                  </a:cxn>
                  <a:cxn ang="0">
                    <a:pos x="194" y="1133"/>
                  </a:cxn>
                  <a:cxn ang="0">
                    <a:pos x="228" y="1160"/>
                  </a:cxn>
                  <a:cxn ang="0">
                    <a:pos x="294" y="1207"/>
                  </a:cxn>
                  <a:cxn ang="0">
                    <a:pos x="371" y="1253"/>
                  </a:cxn>
                  <a:cxn ang="0">
                    <a:pos x="433" y="1274"/>
                  </a:cxn>
                  <a:cxn ang="0">
                    <a:pos x="473" y="1253"/>
                  </a:cxn>
                  <a:cxn ang="0">
                    <a:pos x="502" y="1222"/>
                  </a:cxn>
                  <a:cxn ang="0">
                    <a:pos x="523" y="1188"/>
                  </a:cxn>
                  <a:cxn ang="0">
                    <a:pos x="545" y="1162"/>
                  </a:cxn>
                  <a:cxn ang="0">
                    <a:pos x="568" y="1131"/>
                  </a:cxn>
                  <a:cxn ang="0">
                    <a:pos x="599" y="1070"/>
                  </a:cxn>
                  <a:cxn ang="0">
                    <a:pos x="654" y="1006"/>
                  </a:cxn>
                  <a:cxn ang="0">
                    <a:pos x="747" y="970"/>
                  </a:cxn>
                  <a:cxn ang="0">
                    <a:pos x="852" y="985"/>
                  </a:cxn>
                  <a:cxn ang="0">
                    <a:pos x="899" y="1049"/>
                  </a:cxn>
                  <a:cxn ang="0">
                    <a:pos x="905" y="1129"/>
                  </a:cxn>
                  <a:cxn ang="0">
                    <a:pos x="901" y="1190"/>
                  </a:cxn>
                  <a:cxn ang="0">
                    <a:pos x="907" y="1226"/>
                  </a:cxn>
                  <a:cxn ang="0">
                    <a:pos x="935" y="1287"/>
                  </a:cxn>
                  <a:cxn ang="0">
                    <a:pos x="969" y="1352"/>
                  </a:cxn>
                  <a:cxn ang="0">
                    <a:pos x="990" y="1401"/>
                  </a:cxn>
                  <a:cxn ang="0">
                    <a:pos x="998" y="1435"/>
                  </a:cxn>
                  <a:cxn ang="0">
                    <a:pos x="1013" y="1502"/>
                  </a:cxn>
                  <a:cxn ang="0">
                    <a:pos x="1032" y="1574"/>
                  </a:cxn>
                  <a:cxn ang="0">
                    <a:pos x="1055" y="1625"/>
                  </a:cxn>
                  <a:cxn ang="0">
                    <a:pos x="1085" y="1650"/>
                  </a:cxn>
                  <a:cxn ang="0">
                    <a:pos x="1144" y="1696"/>
                  </a:cxn>
                  <a:cxn ang="0">
                    <a:pos x="1209" y="1737"/>
                  </a:cxn>
                  <a:cxn ang="0">
                    <a:pos x="1258" y="1751"/>
                  </a:cxn>
                  <a:cxn ang="0">
                    <a:pos x="1289" y="1724"/>
                  </a:cxn>
                  <a:cxn ang="0">
                    <a:pos x="1315" y="1671"/>
                  </a:cxn>
                  <a:cxn ang="0">
                    <a:pos x="1333" y="1572"/>
                  </a:cxn>
                  <a:cxn ang="0">
                    <a:pos x="1338" y="1416"/>
                  </a:cxn>
                  <a:cxn ang="0">
                    <a:pos x="1323" y="1205"/>
                  </a:cxn>
                  <a:cxn ang="0">
                    <a:pos x="1279" y="989"/>
                  </a:cxn>
                  <a:cxn ang="0">
                    <a:pos x="1201" y="774"/>
                  </a:cxn>
                  <a:cxn ang="0">
                    <a:pos x="1080" y="567"/>
                  </a:cxn>
                  <a:cxn ang="0">
                    <a:pos x="907" y="375"/>
                  </a:cxn>
                  <a:cxn ang="0">
                    <a:pos x="694" y="209"/>
                  </a:cxn>
                  <a:cxn ang="0">
                    <a:pos x="464" y="86"/>
                  </a:cxn>
                  <a:cxn ang="0">
                    <a:pos x="237" y="14"/>
                  </a:cxn>
                  <a:cxn ang="0">
                    <a:pos x="61" y="0"/>
                  </a:cxn>
                  <a:cxn ang="0">
                    <a:pos x="0" y="21"/>
                  </a:cxn>
                  <a:cxn ang="0">
                    <a:pos x="23" y="59"/>
                  </a:cxn>
                  <a:cxn ang="0">
                    <a:pos x="95" y="103"/>
                  </a:cxn>
                </a:cxnLst>
                <a:rect l="0" t="0" r="r" b="b"/>
                <a:pathLst>
                  <a:path w="1338" h="1753">
                    <a:moveTo>
                      <a:pt x="116" y="112"/>
                    </a:moveTo>
                    <a:lnTo>
                      <a:pt x="137" y="122"/>
                    </a:lnTo>
                    <a:lnTo>
                      <a:pt x="154" y="135"/>
                    </a:lnTo>
                    <a:lnTo>
                      <a:pt x="171" y="150"/>
                    </a:lnTo>
                    <a:lnTo>
                      <a:pt x="186" y="168"/>
                    </a:lnTo>
                    <a:lnTo>
                      <a:pt x="199" y="185"/>
                    </a:lnTo>
                    <a:lnTo>
                      <a:pt x="213" y="206"/>
                    </a:lnTo>
                    <a:lnTo>
                      <a:pt x="222" y="226"/>
                    </a:lnTo>
                    <a:lnTo>
                      <a:pt x="236" y="249"/>
                    </a:lnTo>
                    <a:lnTo>
                      <a:pt x="245" y="272"/>
                    </a:lnTo>
                    <a:lnTo>
                      <a:pt x="256" y="295"/>
                    </a:lnTo>
                    <a:lnTo>
                      <a:pt x="266" y="318"/>
                    </a:lnTo>
                    <a:lnTo>
                      <a:pt x="277" y="342"/>
                    </a:lnTo>
                    <a:lnTo>
                      <a:pt x="287" y="365"/>
                    </a:lnTo>
                    <a:lnTo>
                      <a:pt x="298" y="388"/>
                    </a:lnTo>
                    <a:lnTo>
                      <a:pt x="312" y="411"/>
                    </a:lnTo>
                    <a:lnTo>
                      <a:pt x="325" y="432"/>
                    </a:lnTo>
                    <a:lnTo>
                      <a:pt x="338" y="453"/>
                    </a:lnTo>
                    <a:lnTo>
                      <a:pt x="353" y="472"/>
                    </a:lnTo>
                    <a:lnTo>
                      <a:pt x="369" y="493"/>
                    </a:lnTo>
                    <a:lnTo>
                      <a:pt x="386" y="515"/>
                    </a:lnTo>
                    <a:lnTo>
                      <a:pt x="401" y="536"/>
                    </a:lnTo>
                    <a:lnTo>
                      <a:pt x="416" y="557"/>
                    </a:lnTo>
                    <a:lnTo>
                      <a:pt x="431" y="578"/>
                    </a:lnTo>
                    <a:lnTo>
                      <a:pt x="448" y="601"/>
                    </a:lnTo>
                    <a:lnTo>
                      <a:pt x="462" y="622"/>
                    </a:lnTo>
                    <a:lnTo>
                      <a:pt x="475" y="645"/>
                    </a:lnTo>
                    <a:lnTo>
                      <a:pt x="485" y="665"/>
                    </a:lnTo>
                    <a:lnTo>
                      <a:pt x="496" y="690"/>
                    </a:lnTo>
                    <a:lnTo>
                      <a:pt x="504" y="711"/>
                    </a:lnTo>
                    <a:lnTo>
                      <a:pt x="511" y="734"/>
                    </a:lnTo>
                    <a:lnTo>
                      <a:pt x="513" y="755"/>
                    </a:lnTo>
                    <a:lnTo>
                      <a:pt x="515" y="778"/>
                    </a:lnTo>
                    <a:lnTo>
                      <a:pt x="511" y="797"/>
                    </a:lnTo>
                    <a:lnTo>
                      <a:pt x="509" y="816"/>
                    </a:lnTo>
                    <a:lnTo>
                      <a:pt x="504" y="833"/>
                    </a:lnTo>
                    <a:lnTo>
                      <a:pt x="498" y="850"/>
                    </a:lnTo>
                    <a:lnTo>
                      <a:pt x="488" y="865"/>
                    </a:lnTo>
                    <a:lnTo>
                      <a:pt x="481" y="878"/>
                    </a:lnTo>
                    <a:lnTo>
                      <a:pt x="469" y="890"/>
                    </a:lnTo>
                    <a:lnTo>
                      <a:pt x="460" y="903"/>
                    </a:lnTo>
                    <a:lnTo>
                      <a:pt x="447" y="911"/>
                    </a:lnTo>
                    <a:lnTo>
                      <a:pt x="433" y="922"/>
                    </a:lnTo>
                    <a:lnTo>
                      <a:pt x="420" y="930"/>
                    </a:lnTo>
                    <a:lnTo>
                      <a:pt x="405" y="937"/>
                    </a:lnTo>
                    <a:lnTo>
                      <a:pt x="390" y="943"/>
                    </a:lnTo>
                    <a:lnTo>
                      <a:pt x="374" y="949"/>
                    </a:lnTo>
                    <a:lnTo>
                      <a:pt x="359" y="952"/>
                    </a:lnTo>
                    <a:lnTo>
                      <a:pt x="344" y="958"/>
                    </a:lnTo>
                    <a:lnTo>
                      <a:pt x="327" y="960"/>
                    </a:lnTo>
                    <a:lnTo>
                      <a:pt x="310" y="970"/>
                    </a:lnTo>
                    <a:lnTo>
                      <a:pt x="293" y="979"/>
                    </a:lnTo>
                    <a:lnTo>
                      <a:pt x="279" y="990"/>
                    </a:lnTo>
                    <a:lnTo>
                      <a:pt x="262" y="1002"/>
                    </a:lnTo>
                    <a:lnTo>
                      <a:pt x="249" y="1019"/>
                    </a:lnTo>
                    <a:lnTo>
                      <a:pt x="236" y="1032"/>
                    </a:lnTo>
                    <a:lnTo>
                      <a:pt x="224" y="1049"/>
                    </a:lnTo>
                    <a:lnTo>
                      <a:pt x="215" y="1063"/>
                    </a:lnTo>
                    <a:lnTo>
                      <a:pt x="207" y="1078"/>
                    </a:lnTo>
                    <a:lnTo>
                      <a:pt x="199" y="1091"/>
                    </a:lnTo>
                    <a:lnTo>
                      <a:pt x="194" y="1104"/>
                    </a:lnTo>
                    <a:lnTo>
                      <a:pt x="192" y="1116"/>
                    </a:lnTo>
                    <a:lnTo>
                      <a:pt x="192" y="1125"/>
                    </a:lnTo>
                    <a:lnTo>
                      <a:pt x="194" y="1133"/>
                    </a:lnTo>
                    <a:lnTo>
                      <a:pt x="199" y="1139"/>
                    </a:lnTo>
                    <a:lnTo>
                      <a:pt x="205" y="1143"/>
                    </a:lnTo>
                    <a:lnTo>
                      <a:pt x="215" y="1150"/>
                    </a:lnTo>
                    <a:lnTo>
                      <a:pt x="228" y="1160"/>
                    </a:lnTo>
                    <a:lnTo>
                      <a:pt x="243" y="1171"/>
                    </a:lnTo>
                    <a:lnTo>
                      <a:pt x="258" y="1182"/>
                    </a:lnTo>
                    <a:lnTo>
                      <a:pt x="275" y="1194"/>
                    </a:lnTo>
                    <a:lnTo>
                      <a:pt x="294" y="1207"/>
                    </a:lnTo>
                    <a:lnTo>
                      <a:pt x="313" y="1220"/>
                    </a:lnTo>
                    <a:lnTo>
                      <a:pt x="332" y="1232"/>
                    </a:lnTo>
                    <a:lnTo>
                      <a:pt x="352" y="1243"/>
                    </a:lnTo>
                    <a:lnTo>
                      <a:pt x="371" y="1253"/>
                    </a:lnTo>
                    <a:lnTo>
                      <a:pt x="390" y="1262"/>
                    </a:lnTo>
                    <a:lnTo>
                      <a:pt x="405" y="1268"/>
                    </a:lnTo>
                    <a:lnTo>
                      <a:pt x="420" y="1274"/>
                    </a:lnTo>
                    <a:lnTo>
                      <a:pt x="433" y="1274"/>
                    </a:lnTo>
                    <a:lnTo>
                      <a:pt x="447" y="1272"/>
                    </a:lnTo>
                    <a:lnTo>
                      <a:pt x="456" y="1266"/>
                    </a:lnTo>
                    <a:lnTo>
                      <a:pt x="464" y="1260"/>
                    </a:lnTo>
                    <a:lnTo>
                      <a:pt x="473" y="1253"/>
                    </a:lnTo>
                    <a:lnTo>
                      <a:pt x="481" y="1247"/>
                    </a:lnTo>
                    <a:lnTo>
                      <a:pt x="488" y="1238"/>
                    </a:lnTo>
                    <a:lnTo>
                      <a:pt x="494" y="1230"/>
                    </a:lnTo>
                    <a:lnTo>
                      <a:pt x="502" y="1222"/>
                    </a:lnTo>
                    <a:lnTo>
                      <a:pt x="507" y="1215"/>
                    </a:lnTo>
                    <a:lnTo>
                      <a:pt x="511" y="1205"/>
                    </a:lnTo>
                    <a:lnTo>
                      <a:pt x="517" y="1196"/>
                    </a:lnTo>
                    <a:lnTo>
                      <a:pt x="523" y="1188"/>
                    </a:lnTo>
                    <a:lnTo>
                      <a:pt x="528" y="1181"/>
                    </a:lnTo>
                    <a:lnTo>
                      <a:pt x="532" y="1175"/>
                    </a:lnTo>
                    <a:lnTo>
                      <a:pt x="540" y="1167"/>
                    </a:lnTo>
                    <a:lnTo>
                      <a:pt x="545" y="1162"/>
                    </a:lnTo>
                    <a:lnTo>
                      <a:pt x="551" y="1160"/>
                    </a:lnTo>
                    <a:lnTo>
                      <a:pt x="555" y="1152"/>
                    </a:lnTo>
                    <a:lnTo>
                      <a:pt x="563" y="1143"/>
                    </a:lnTo>
                    <a:lnTo>
                      <a:pt x="568" y="1131"/>
                    </a:lnTo>
                    <a:lnTo>
                      <a:pt x="576" y="1118"/>
                    </a:lnTo>
                    <a:lnTo>
                      <a:pt x="582" y="1103"/>
                    </a:lnTo>
                    <a:lnTo>
                      <a:pt x="591" y="1085"/>
                    </a:lnTo>
                    <a:lnTo>
                      <a:pt x="599" y="1070"/>
                    </a:lnTo>
                    <a:lnTo>
                      <a:pt x="612" y="1053"/>
                    </a:lnTo>
                    <a:lnTo>
                      <a:pt x="623" y="1036"/>
                    </a:lnTo>
                    <a:lnTo>
                      <a:pt x="639" y="1021"/>
                    </a:lnTo>
                    <a:lnTo>
                      <a:pt x="654" y="1006"/>
                    </a:lnTo>
                    <a:lnTo>
                      <a:pt x="675" y="994"/>
                    </a:lnTo>
                    <a:lnTo>
                      <a:pt x="696" y="983"/>
                    </a:lnTo>
                    <a:lnTo>
                      <a:pt x="720" y="973"/>
                    </a:lnTo>
                    <a:lnTo>
                      <a:pt x="747" y="970"/>
                    </a:lnTo>
                    <a:lnTo>
                      <a:pt x="779" y="968"/>
                    </a:lnTo>
                    <a:lnTo>
                      <a:pt x="808" y="970"/>
                    </a:lnTo>
                    <a:lnTo>
                      <a:pt x="833" y="975"/>
                    </a:lnTo>
                    <a:lnTo>
                      <a:pt x="852" y="985"/>
                    </a:lnTo>
                    <a:lnTo>
                      <a:pt x="871" y="998"/>
                    </a:lnTo>
                    <a:lnTo>
                      <a:pt x="882" y="1013"/>
                    </a:lnTo>
                    <a:lnTo>
                      <a:pt x="891" y="1030"/>
                    </a:lnTo>
                    <a:lnTo>
                      <a:pt x="899" y="1049"/>
                    </a:lnTo>
                    <a:lnTo>
                      <a:pt x="905" y="1070"/>
                    </a:lnTo>
                    <a:lnTo>
                      <a:pt x="905" y="1091"/>
                    </a:lnTo>
                    <a:lnTo>
                      <a:pt x="907" y="1110"/>
                    </a:lnTo>
                    <a:lnTo>
                      <a:pt x="905" y="1129"/>
                    </a:lnTo>
                    <a:lnTo>
                      <a:pt x="905" y="1148"/>
                    </a:lnTo>
                    <a:lnTo>
                      <a:pt x="903" y="1163"/>
                    </a:lnTo>
                    <a:lnTo>
                      <a:pt x="901" y="1179"/>
                    </a:lnTo>
                    <a:lnTo>
                      <a:pt x="901" y="1190"/>
                    </a:lnTo>
                    <a:lnTo>
                      <a:pt x="901" y="1200"/>
                    </a:lnTo>
                    <a:lnTo>
                      <a:pt x="901" y="1205"/>
                    </a:lnTo>
                    <a:lnTo>
                      <a:pt x="905" y="1215"/>
                    </a:lnTo>
                    <a:lnTo>
                      <a:pt x="907" y="1226"/>
                    </a:lnTo>
                    <a:lnTo>
                      <a:pt x="914" y="1239"/>
                    </a:lnTo>
                    <a:lnTo>
                      <a:pt x="920" y="1255"/>
                    </a:lnTo>
                    <a:lnTo>
                      <a:pt x="928" y="1272"/>
                    </a:lnTo>
                    <a:lnTo>
                      <a:pt x="935" y="1287"/>
                    </a:lnTo>
                    <a:lnTo>
                      <a:pt x="945" y="1306"/>
                    </a:lnTo>
                    <a:lnTo>
                      <a:pt x="952" y="1321"/>
                    </a:lnTo>
                    <a:lnTo>
                      <a:pt x="962" y="1336"/>
                    </a:lnTo>
                    <a:lnTo>
                      <a:pt x="969" y="1352"/>
                    </a:lnTo>
                    <a:lnTo>
                      <a:pt x="977" y="1369"/>
                    </a:lnTo>
                    <a:lnTo>
                      <a:pt x="983" y="1380"/>
                    </a:lnTo>
                    <a:lnTo>
                      <a:pt x="987" y="1391"/>
                    </a:lnTo>
                    <a:lnTo>
                      <a:pt x="990" y="1401"/>
                    </a:lnTo>
                    <a:lnTo>
                      <a:pt x="992" y="1407"/>
                    </a:lnTo>
                    <a:lnTo>
                      <a:pt x="992" y="1412"/>
                    </a:lnTo>
                    <a:lnTo>
                      <a:pt x="996" y="1422"/>
                    </a:lnTo>
                    <a:lnTo>
                      <a:pt x="998" y="1435"/>
                    </a:lnTo>
                    <a:lnTo>
                      <a:pt x="1000" y="1450"/>
                    </a:lnTo>
                    <a:lnTo>
                      <a:pt x="1004" y="1466"/>
                    </a:lnTo>
                    <a:lnTo>
                      <a:pt x="1007" y="1485"/>
                    </a:lnTo>
                    <a:lnTo>
                      <a:pt x="1013" y="1502"/>
                    </a:lnTo>
                    <a:lnTo>
                      <a:pt x="1019" y="1523"/>
                    </a:lnTo>
                    <a:lnTo>
                      <a:pt x="1023" y="1540"/>
                    </a:lnTo>
                    <a:lnTo>
                      <a:pt x="1028" y="1559"/>
                    </a:lnTo>
                    <a:lnTo>
                      <a:pt x="1032" y="1574"/>
                    </a:lnTo>
                    <a:lnTo>
                      <a:pt x="1040" y="1591"/>
                    </a:lnTo>
                    <a:lnTo>
                      <a:pt x="1044" y="1604"/>
                    </a:lnTo>
                    <a:lnTo>
                      <a:pt x="1049" y="1616"/>
                    </a:lnTo>
                    <a:lnTo>
                      <a:pt x="1055" y="1625"/>
                    </a:lnTo>
                    <a:lnTo>
                      <a:pt x="1061" y="1631"/>
                    </a:lnTo>
                    <a:lnTo>
                      <a:pt x="1064" y="1635"/>
                    </a:lnTo>
                    <a:lnTo>
                      <a:pt x="1074" y="1642"/>
                    </a:lnTo>
                    <a:lnTo>
                      <a:pt x="1085" y="1650"/>
                    </a:lnTo>
                    <a:lnTo>
                      <a:pt x="1099" y="1659"/>
                    </a:lnTo>
                    <a:lnTo>
                      <a:pt x="1112" y="1671"/>
                    </a:lnTo>
                    <a:lnTo>
                      <a:pt x="1127" y="1684"/>
                    </a:lnTo>
                    <a:lnTo>
                      <a:pt x="1144" y="1696"/>
                    </a:lnTo>
                    <a:lnTo>
                      <a:pt x="1160" y="1707"/>
                    </a:lnTo>
                    <a:lnTo>
                      <a:pt x="1177" y="1716"/>
                    </a:lnTo>
                    <a:lnTo>
                      <a:pt x="1194" y="1728"/>
                    </a:lnTo>
                    <a:lnTo>
                      <a:pt x="1209" y="1737"/>
                    </a:lnTo>
                    <a:lnTo>
                      <a:pt x="1224" y="1745"/>
                    </a:lnTo>
                    <a:lnTo>
                      <a:pt x="1238" y="1749"/>
                    </a:lnTo>
                    <a:lnTo>
                      <a:pt x="1249" y="1753"/>
                    </a:lnTo>
                    <a:lnTo>
                      <a:pt x="1258" y="1751"/>
                    </a:lnTo>
                    <a:lnTo>
                      <a:pt x="1268" y="1749"/>
                    </a:lnTo>
                    <a:lnTo>
                      <a:pt x="1276" y="1741"/>
                    </a:lnTo>
                    <a:lnTo>
                      <a:pt x="1281" y="1734"/>
                    </a:lnTo>
                    <a:lnTo>
                      <a:pt x="1289" y="1724"/>
                    </a:lnTo>
                    <a:lnTo>
                      <a:pt x="1296" y="1715"/>
                    </a:lnTo>
                    <a:lnTo>
                      <a:pt x="1302" y="1701"/>
                    </a:lnTo>
                    <a:lnTo>
                      <a:pt x="1308" y="1688"/>
                    </a:lnTo>
                    <a:lnTo>
                      <a:pt x="1315" y="1671"/>
                    </a:lnTo>
                    <a:lnTo>
                      <a:pt x="1321" y="1652"/>
                    </a:lnTo>
                    <a:lnTo>
                      <a:pt x="1325" y="1629"/>
                    </a:lnTo>
                    <a:lnTo>
                      <a:pt x="1331" y="1602"/>
                    </a:lnTo>
                    <a:lnTo>
                      <a:pt x="1333" y="1572"/>
                    </a:lnTo>
                    <a:lnTo>
                      <a:pt x="1336" y="1540"/>
                    </a:lnTo>
                    <a:lnTo>
                      <a:pt x="1338" y="1504"/>
                    </a:lnTo>
                    <a:lnTo>
                      <a:pt x="1338" y="1462"/>
                    </a:lnTo>
                    <a:lnTo>
                      <a:pt x="1338" y="1416"/>
                    </a:lnTo>
                    <a:lnTo>
                      <a:pt x="1338" y="1367"/>
                    </a:lnTo>
                    <a:lnTo>
                      <a:pt x="1333" y="1314"/>
                    </a:lnTo>
                    <a:lnTo>
                      <a:pt x="1329" y="1258"/>
                    </a:lnTo>
                    <a:lnTo>
                      <a:pt x="1323" y="1205"/>
                    </a:lnTo>
                    <a:lnTo>
                      <a:pt x="1315" y="1152"/>
                    </a:lnTo>
                    <a:lnTo>
                      <a:pt x="1304" y="1097"/>
                    </a:lnTo>
                    <a:lnTo>
                      <a:pt x="1295" y="1044"/>
                    </a:lnTo>
                    <a:lnTo>
                      <a:pt x="1279" y="989"/>
                    </a:lnTo>
                    <a:lnTo>
                      <a:pt x="1264" y="935"/>
                    </a:lnTo>
                    <a:lnTo>
                      <a:pt x="1245" y="880"/>
                    </a:lnTo>
                    <a:lnTo>
                      <a:pt x="1224" y="827"/>
                    </a:lnTo>
                    <a:lnTo>
                      <a:pt x="1201" y="774"/>
                    </a:lnTo>
                    <a:lnTo>
                      <a:pt x="1177" y="721"/>
                    </a:lnTo>
                    <a:lnTo>
                      <a:pt x="1146" y="669"/>
                    </a:lnTo>
                    <a:lnTo>
                      <a:pt x="1116" y="618"/>
                    </a:lnTo>
                    <a:lnTo>
                      <a:pt x="1080" y="567"/>
                    </a:lnTo>
                    <a:lnTo>
                      <a:pt x="1042" y="517"/>
                    </a:lnTo>
                    <a:lnTo>
                      <a:pt x="1000" y="468"/>
                    </a:lnTo>
                    <a:lnTo>
                      <a:pt x="954" y="420"/>
                    </a:lnTo>
                    <a:lnTo>
                      <a:pt x="907" y="375"/>
                    </a:lnTo>
                    <a:lnTo>
                      <a:pt x="857" y="331"/>
                    </a:lnTo>
                    <a:lnTo>
                      <a:pt x="804" y="287"/>
                    </a:lnTo>
                    <a:lnTo>
                      <a:pt x="751" y="247"/>
                    </a:lnTo>
                    <a:lnTo>
                      <a:pt x="694" y="209"/>
                    </a:lnTo>
                    <a:lnTo>
                      <a:pt x="639" y="175"/>
                    </a:lnTo>
                    <a:lnTo>
                      <a:pt x="582" y="143"/>
                    </a:lnTo>
                    <a:lnTo>
                      <a:pt x="523" y="112"/>
                    </a:lnTo>
                    <a:lnTo>
                      <a:pt x="464" y="86"/>
                    </a:lnTo>
                    <a:lnTo>
                      <a:pt x="407" y="63"/>
                    </a:lnTo>
                    <a:lnTo>
                      <a:pt x="350" y="42"/>
                    </a:lnTo>
                    <a:lnTo>
                      <a:pt x="293" y="27"/>
                    </a:lnTo>
                    <a:lnTo>
                      <a:pt x="237" y="14"/>
                    </a:lnTo>
                    <a:lnTo>
                      <a:pt x="184" y="8"/>
                    </a:lnTo>
                    <a:lnTo>
                      <a:pt x="133" y="2"/>
                    </a:lnTo>
                    <a:lnTo>
                      <a:pt x="93" y="0"/>
                    </a:lnTo>
                    <a:lnTo>
                      <a:pt x="61" y="0"/>
                    </a:lnTo>
                    <a:lnTo>
                      <a:pt x="36" y="4"/>
                    </a:lnTo>
                    <a:lnTo>
                      <a:pt x="17" y="8"/>
                    </a:lnTo>
                    <a:lnTo>
                      <a:pt x="5" y="14"/>
                    </a:lnTo>
                    <a:lnTo>
                      <a:pt x="0" y="21"/>
                    </a:lnTo>
                    <a:lnTo>
                      <a:pt x="0" y="31"/>
                    </a:lnTo>
                    <a:lnTo>
                      <a:pt x="4" y="38"/>
                    </a:lnTo>
                    <a:lnTo>
                      <a:pt x="11" y="48"/>
                    </a:lnTo>
                    <a:lnTo>
                      <a:pt x="23" y="59"/>
                    </a:lnTo>
                    <a:lnTo>
                      <a:pt x="38" y="71"/>
                    </a:lnTo>
                    <a:lnTo>
                      <a:pt x="53" y="82"/>
                    </a:lnTo>
                    <a:lnTo>
                      <a:pt x="74" y="92"/>
                    </a:lnTo>
                    <a:lnTo>
                      <a:pt x="95" y="103"/>
                    </a:lnTo>
                    <a:lnTo>
                      <a:pt x="116" y="112"/>
                    </a:lnTo>
                    <a:lnTo>
                      <a:pt x="116" y="112"/>
                    </a:lnTo>
                    <a:close/>
                  </a:path>
                </a:pathLst>
              </a:custGeom>
              <a:solidFill>
                <a:srgbClr val="14B5D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39" name="Freeform 191"/>
              <p:cNvSpPr>
                <a:spLocks/>
              </p:cNvSpPr>
              <p:nvPr/>
            </p:nvSpPr>
            <p:spPr bwMode="auto">
              <a:xfrm>
                <a:off x="3792" y="2317"/>
                <a:ext cx="1010" cy="944"/>
              </a:xfrm>
              <a:custGeom>
                <a:avLst/>
                <a:gdLst/>
                <a:ahLst/>
                <a:cxnLst>
                  <a:cxn ang="0">
                    <a:pos x="832" y="173"/>
                  </a:cxn>
                  <a:cxn ang="0">
                    <a:pos x="619" y="300"/>
                  </a:cxn>
                  <a:cxn ang="0">
                    <a:pos x="403" y="494"/>
                  </a:cxn>
                  <a:cxn ang="0">
                    <a:pos x="216" y="741"/>
                  </a:cxn>
                  <a:cxn ang="0">
                    <a:pos x="100" y="965"/>
                  </a:cxn>
                  <a:cxn ang="0">
                    <a:pos x="34" y="1197"/>
                  </a:cxn>
                  <a:cxn ang="0">
                    <a:pos x="0" y="1467"/>
                  </a:cxn>
                  <a:cxn ang="0">
                    <a:pos x="22" y="1644"/>
                  </a:cxn>
                  <a:cxn ang="0">
                    <a:pos x="79" y="1714"/>
                  </a:cxn>
                  <a:cxn ang="0">
                    <a:pos x="133" y="1697"/>
                  </a:cxn>
                  <a:cxn ang="0">
                    <a:pos x="220" y="1623"/>
                  </a:cxn>
                  <a:cxn ang="0">
                    <a:pos x="349" y="1526"/>
                  </a:cxn>
                  <a:cxn ang="0">
                    <a:pos x="490" y="1444"/>
                  </a:cxn>
                  <a:cxn ang="0">
                    <a:pos x="614" y="1395"/>
                  </a:cxn>
                  <a:cxn ang="0">
                    <a:pos x="712" y="1370"/>
                  </a:cxn>
                  <a:cxn ang="0">
                    <a:pos x="777" y="1347"/>
                  </a:cxn>
                  <a:cxn ang="0">
                    <a:pos x="813" y="1311"/>
                  </a:cxn>
                  <a:cxn ang="0">
                    <a:pos x="849" y="1252"/>
                  </a:cxn>
                  <a:cxn ang="0">
                    <a:pos x="895" y="1165"/>
                  </a:cxn>
                  <a:cxn ang="0">
                    <a:pos x="948" y="1062"/>
                  </a:cxn>
                  <a:cxn ang="0">
                    <a:pos x="994" y="1015"/>
                  </a:cxn>
                  <a:cxn ang="0">
                    <a:pos x="1017" y="983"/>
                  </a:cxn>
                  <a:cxn ang="0">
                    <a:pos x="1022" y="926"/>
                  </a:cxn>
                  <a:cxn ang="0">
                    <a:pos x="1028" y="859"/>
                  </a:cxn>
                  <a:cxn ang="0">
                    <a:pos x="1045" y="804"/>
                  </a:cxn>
                  <a:cxn ang="0">
                    <a:pos x="1078" y="775"/>
                  </a:cxn>
                  <a:cxn ang="0">
                    <a:pos x="1129" y="758"/>
                  </a:cxn>
                  <a:cxn ang="0">
                    <a:pos x="1180" y="755"/>
                  </a:cxn>
                  <a:cxn ang="0">
                    <a:pos x="1216" y="775"/>
                  </a:cxn>
                  <a:cxn ang="0">
                    <a:pos x="1232" y="815"/>
                  </a:cxn>
                  <a:cxn ang="0">
                    <a:pos x="1241" y="859"/>
                  </a:cxn>
                  <a:cxn ang="0">
                    <a:pos x="1254" y="893"/>
                  </a:cxn>
                  <a:cxn ang="0">
                    <a:pos x="1294" y="914"/>
                  </a:cxn>
                  <a:cxn ang="0">
                    <a:pos x="1376" y="931"/>
                  </a:cxn>
                  <a:cxn ang="0">
                    <a:pos x="1448" y="946"/>
                  </a:cxn>
                  <a:cxn ang="0">
                    <a:pos x="1496" y="933"/>
                  </a:cxn>
                  <a:cxn ang="0">
                    <a:pos x="1498" y="888"/>
                  </a:cxn>
                  <a:cxn ang="0">
                    <a:pos x="1454" y="876"/>
                  </a:cxn>
                  <a:cxn ang="0">
                    <a:pos x="1444" y="851"/>
                  </a:cxn>
                  <a:cxn ang="0">
                    <a:pos x="1462" y="810"/>
                  </a:cxn>
                  <a:cxn ang="0">
                    <a:pos x="1496" y="766"/>
                  </a:cxn>
                  <a:cxn ang="0">
                    <a:pos x="1513" y="724"/>
                  </a:cxn>
                  <a:cxn ang="0">
                    <a:pos x="1475" y="703"/>
                  </a:cxn>
                  <a:cxn ang="0">
                    <a:pos x="1387" y="711"/>
                  </a:cxn>
                  <a:cxn ang="0">
                    <a:pos x="1304" y="713"/>
                  </a:cxn>
                  <a:cxn ang="0">
                    <a:pos x="1271" y="677"/>
                  </a:cxn>
                  <a:cxn ang="0">
                    <a:pos x="1290" y="633"/>
                  </a:cxn>
                  <a:cxn ang="0">
                    <a:pos x="1340" y="585"/>
                  </a:cxn>
                  <a:cxn ang="0">
                    <a:pos x="1420" y="538"/>
                  </a:cxn>
                  <a:cxn ang="0">
                    <a:pos x="1532" y="483"/>
                  </a:cxn>
                  <a:cxn ang="0">
                    <a:pos x="1642" y="424"/>
                  </a:cxn>
                  <a:cxn ang="0">
                    <a:pos x="1701" y="367"/>
                  </a:cxn>
                  <a:cxn ang="0">
                    <a:pos x="1745" y="276"/>
                  </a:cxn>
                  <a:cxn ang="0">
                    <a:pos x="1796" y="165"/>
                  </a:cxn>
                  <a:cxn ang="0">
                    <a:pos x="1849" y="82"/>
                  </a:cxn>
                  <a:cxn ang="0">
                    <a:pos x="1861" y="32"/>
                  </a:cxn>
                  <a:cxn ang="0">
                    <a:pos x="1798" y="6"/>
                  </a:cxn>
                  <a:cxn ang="0">
                    <a:pos x="1644" y="0"/>
                  </a:cxn>
                  <a:cxn ang="0">
                    <a:pos x="1427" y="6"/>
                  </a:cxn>
                  <a:cxn ang="0">
                    <a:pos x="1228" y="34"/>
                  </a:cxn>
                  <a:cxn ang="0">
                    <a:pos x="1047" y="84"/>
                  </a:cxn>
                </a:cxnLst>
                <a:rect l="0" t="0" r="r" b="b"/>
                <a:pathLst>
                  <a:path w="1865" h="1716">
                    <a:moveTo>
                      <a:pt x="982" y="108"/>
                    </a:moveTo>
                    <a:lnTo>
                      <a:pt x="946" y="122"/>
                    </a:lnTo>
                    <a:lnTo>
                      <a:pt x="910" y="137"/>
                    </a:lnTo>
                    <a:lnTo>
                      <a:pt x="870" y="152"/>
                    </a:lnTo>
                    <a:lnTo>
                      <a:pt x="832" y="173"/>
                    </a:lnTo>
                    <a:lnTo>
                      <a:pt x="792" y="192"/>
                    </a:lnTo>
                    <a:lnTo>
                      <a:pt x="751" y="217"/>
                    </a:lnTo>
                    <a:lnTo>
                      <a:pt x="707" y="241"/>
                    </a:lnTo>
                    <a:lnTo>
                      <a:pt x="665" y="270"/>
                    </a:lnTo>
                    <a:lnTo>
                      <a:pt x="619" y="300"/>
                    </a:lnTo>
                    <a:lnTo>
                      <a:pt x="577" y="333"/>
                    </a:lnTo>
                    <a:lnTo>
                      <a:pt x="532" y="369"/>
                    </a:lnTo>
                    <a:lnTo>
                      <a:pt x="490" y="409"/>
                    </a:lnTo>
                    <a:lnTo>
                      <a:pt x="446" y="449"/>
                    </a:lnTo>
                    <a:lnTo>
                      <a:pt x="403" y="494"/>
                    </a:lnTo>
                    <a:lnTo>
                      <a:pt x="361" y="542"/>
                    </a:lnTo>
                    <a:lnTo>
                      <a:pt x="323" y="595"/>
                    </a:lnTo>
                    <a:lnTo>
                      <a:pt x="283" y="646"/>
                    </a:lnTo>
                    <a:lnTo>
                      <a:pt x="249" y="696"/>
                    </a:lnTo>
                    <a:lnTo>
                      <a:pt x="216" y="741"/>
                    </a:lnTo>
                    <a:lnTo>
                      <a:pt x="188" y="789"/>
                    </a:lnTo>
                    <a:lnTo>
                      <a:pt x="161" y="832"/>
                    </a:lnTo>
                    <a:lnTo>
                      <a:pt x="140" y="878"/>
                    </a:lnTo>
                    <a:lnTo>
                      <a:pt x="119" y="922"/>
                    </a:lnTo>
                    <a:lnTo>
                      <a:pt x="100" y="965"/>
                    </a:lnTo>
                    <a:lnTo>
                      <a:pt x="83" y="1009"/>
                    </a:lnTo>
                    <a:lnTo>
                      <a:pt x="70" y="1055"/>
                    </a:lnTo>
                    <a:lnTo>
                      <a:pt x="57" y="1100"/>
                    </a:lnTo>
                    <a:lnTo>
                      <a:pt x="45" y="1148"/>
                    </a:lnTo>
                    <a:lnTo>
                      <a:pt x="34" y="1197"/>
                    </a:lnTo>
                    <a:lnTo>
                      <a:pt x="24" y="1251"/>
                    </a:lnTo>
                    <a:lnTo>
                      <a:pt x="17" y="1304"/>
                    </a:lnTo>
                    <a:lnTo>
                      <a:pt x="9" y="1363"/>
                    </a:lnTo>
                    <a:lnTo>
                      <a:pt x="3" y="1418"/>
                    </a:lnTo>
                    <a:lnTo>
                      <a:pt x="0" y="1467"/>
                    </a:lnTo>
                    <a:lnTo>
                      <a:pt x="0" y="1513"/>
                    </a:lnTo>
                    <a:lnTo>
                      <a:pt x="3" y="1553"/>
                    </a:lnTo>
                    <a:lnTo>
                      <a:pt x="7" y="1587"/>
                    </a:lnTo>
                    <a:lnTo>
                      <a:pt x="15" y="1619"/>
                    </a:lnTo>
                    <a:lnTo>
                      <a:pt x="22" y="1644"/>
                    </a:lnTo>
                    <a:lnTo>
                      <a:pt x="34" y="1667"/>
                    </a:lnTo>
                    <a:lnTo>
                      <a:pt x="43" y="1684"/>
                    </a:lnTo>
                    <a:lnTo>
                      <a:pt x="55" y="1697"/>
                    </a:lnTo>
                    <a:lnTo>
                      <a:pt x="66" y="1707"/>
                    </a:lnTo>
                    <a:lnTo>
                      <a:pt x="79" y="1714"/>
                    </a:lnTo>
                    <a:lnTo>
                      <a:pt x="91" y="1716"/>
                    </a:lnTo>
                    <a:lnTo>
                      <a:pt x="102" y="1716"/>
                    </a:lnTo>
                    <a:lnTo>
                      <a:pt x="112" y="1712"/>
                    </a:lnTo>
                    <a:lnTo>
                      <a:pt x="123" y="1707"/>
                    </a:lnTo>
                    <a:lnTo>
                      <a:pt x="133" y="1697"/>
                    </a:lnTo>
                    <a:lnTo>
                      <a:pt x="144" y="1686"/>
                    </a:lnTo>
                    <a:lnTo>
                      <a:pt x="159" y="1672"/>
                    </a:lnTo>
                    <a:lnTo>
                      <a:pt x="178" y="1657"/>
                    </a:lnTo>
                    <a:lnTo>
                      <a:pt x="197" y="1640"/>
                    </a:lnTo>
                    <a:lnTo>
                      <a:pt x="220" y="1623"/>
                    </a:lnTo>
                    <a:lnTo>
                      <a:pt x="243" y="1604"/>
                    </a:lnTo>
                    <a:lnTo>
                      <a:pt x="269" y="1585"/>
                    </a:lnTo>
                    <a:lnTo>
                      <a:pt x="294" y="1566"/>
                    </a:lnTo>
                    <a:lnTo>
                      <a:pt x="323" y="1545"/>
                    </a:lnTo>
                    <a:lnTo>
                      <a:pt x="349" y="1526"/>
                    </a:lnTo>
                    <a:lnTo>
                      <a:pt x="378" y="1507"/>
                    </a:lnTo>
                    <a:lnTo>
                      <a:pt x="406" y="1488"/>
                    </a:lnTo>
                    <a:lnTo>
                      <a:pt x="435" y="1473"/>
                    </a:lnTo>
                    <a:lnTo>
                      <a:pt x="462" y="1456"/>
                    </a:lnTo>
                    <a:lnTo>
                      <a:pt x="490" y="1444"/>
                    </a:lnTo>
                    <a:lnTo>
                      <a:pt x="517" y="1431"/>
                    </a:lnTo>
                    <a:lnTo>
                      <a:pt x="543" y="1420"/>
                    </a:lnTo>
                    <a:lnTo>
                      <a:pt x="568" y="1410"/>
                    </a:lnTo>
                    <a:lnTo>
                      <a:pt x="593" y="1403"/>
                    </a:lnTo>
                    <a:lnTo>
                      <a:pt x="614" y="1395"/>
                    </a:lnTo>
                    <a:lnTo>
                      <a:pt x="636" y="1389"/>
                    </a:lnTo>
                    <a:lnTo>
                      <a:pt x="657" y="1384"/>
                    </a:lnTo>
                    <a:lnTo>
                      <a:pt x="678" y="1380"/>
                    </a:lnTo>
                    <a:lnTo>
                      <a:pt x="695" y="1374"/>
                    </a:lnTo>
                    <a:lnTo>
                      <a:pt x="712" y="1370"/>
                    </a:lnTo>
                    <a:lnTo>
                      <a:pt x="728" y="1365"/>
                    </a:lnTo>
                    <a:lnTo>
                      <a:pt x="743" y="1363"/>
                    </a:lnTo>
                    <a:lnTo>
                      <a:pt x="754" y="1357"/>
                    </a:lnTo>
                    <a:lnTo>
                      <a:pt x="768" y="1353"/>
                    </a:lnTo>
                    <a:lnTo>
                      <a:pt x="777" y="1347"/>
                    </a:lnTo>
                    <a:lnTo>
                      <a:pt x="787" y="1344"/>
                    </a:lnTo>
                    <a:lnTo>
                      <a:pt x="792" y="1336"/>
                    </a:lnTo>
                    <a:lnTo>
                      <a:pt x="800" y="1328"/>
                    </a:lnTo>
                    <a:lnTo>
                      <a:pt x="806" y="1321"/>
                    </a:lnTo>
                    <a:lnTo>
                      <a:pt x="813" y="1311"/>
                    </a:lnTo>
                    <a:lnTo>
                      <a:pt x="821" y="1300"/>
                    </a:lnTo>
                    <a:lnTo>
                      <a:pt x="827" y="1290"/>
                    </a:lnTo>
                    <a:lnTo>
                      <a:pt x="834" y="1279"/>
                    </a:lnTo>
                    <a:lnTo>
                      <a:pt x="842" y="1268"/>
                    </a:lnTo>
                    <a:lnTo>
                      <a:pt x="849" y="1252"/>
                    </a:lnTo>
                    <a:lnTo>
                      <a:pt x="857" y="1237"/>
                    </a:lnTo>
                    <a:lnTo>
                      <a:pt x="865" y="1220"/>
                    </a:lnTo>
                    <a:lnTo>
                      <a:pt x="874" y="1203"/>
                    </a:lnTo>
                    <a:lnTo>
                      <a:pt x="884" y="1184"/>
                    </a:lnTo>
                    <a:lnTo>
                      <a:pt x="895" y="1165"/>
                    </a:lnTo>
                    <a:lnTo>
                      <a:pt x="905" y="1142"/>
                    </a:lnTo>
                    <a:lnTo>
                      <a:pt x="918" y="1119"/>
                    </a:lnTo>
                    <a:lnTo>
                      <a:pt x="927" y="1097"/>
                    </a:lnTo>
                    <a:lnTo>
                      <a:pt x="939" y="1078"/>
                    </a:lnTo>
                    <a:lnTo>
                      <a:pt x="948" y="1062"/>
                    </a:lnTo>
                    <a:lnTo>
                      <a:pt x="960" y="1049"/>
                    </a:lnTo>
                    <a:lnTo>
                      <a:pt x="969" y="1038"/>
                    </a:lnTo>
                    <a:lnTo>
                      <a:pt x="977" y="1028"/>
                    </a:lnTo>
                    <a:lnTo>
                      <a:pt x="986" y="1021"/>
                    </a:lnTo>
                    <a:lnTo>
                      <a:pt x="994" y="1015"/>
                    </a:lnTo>
                    <a:lnTo>
                      <a:pt x="1000" y="1007"/>
                    </a:lnTo>
                    <a:lnTo>
                      <a:pt x="1005" y="1002"/>
                    </a:lnTo>
                    <a:lnTo>
                      <a:pt x="1009" y="996"/>
                    </a:lnTo>
                    <a:lnTo>
                      <a:pt x="1015" y="990"/>
                    </a:lnTo>
                    <a:lnTo>
                      <a:pt x="1017" y="983"/>
                    </a:lnTo>
                    <a:lnTo>
                      <a:pt x="1020" y="973"/>
                    </a:lnTo>
                    <a:lnTo>
                      <a:pt x="1022" y="964"/>
                    </a:lnTo>
                    <a:lnTo>
                      <a:pt x="1022" y="954"/>
                    </a:lnTo>
                    <a:lnTo>
                      <a:pt x="1022" y="939"/>
                    </a:lnTo>
                    <a:lnTo>
                      <a:pt x="1022" y="926"/>
                    </a:lnTo>
                    <a:lnTo>
                      <a:pt x="1022" y="912"/>
                    </a:lnTo>
                    <a:lnTo>
                      <a:pt x="1024" y="899"/>
                    </a:lnTo>
                    <a:lnTo>
                      <a:pt x="1024" y="886"/>
                    </a:lnTo>
                    <a:lnTo>
                      <a:pt x="1026" y="872"/>
                    </a:lnTo>
                    <a:lnTo>
                      <a:pt x="1028" y="859"/>
                    </a:lnTo>
                    <a:lnTo>
                      <a:pt x="1032" y="848"/>
                    </a:lnTo>
                    <a:lnTo>
                      <a:pt x="1034" y="834"/>
                    </a:lnTo>
                    <a:lnTo>
                      <a:pt x="1038" y="825"/>
                    </a:lnTo>
                    <a:lnTo>
                      <a:pt x="1040" y="813"/>
                    </a:lnTo>
                    <a:lnTo>
                      <a:pt x="1045" y="804"/>
                    </a:lnTo>
                    <a:lnTo>
                      <a:pt x="1051" y="794"/>
                    </a:lnTo>
                    <a:lnTo>
                      <a:pt x="1057" y="789"/>
                    </a:lnTo>
                    <a:lnTo>
                      <a:pt x="1062" y="783"/>
                    </a:lnTo>
                    <a:lnTo>
                      <a:pt x="1072" y="779"/>
                    </a:lnTo>
                    <a:lnTo>
                      <a:pt x="1078" y="775"/>
                    </a:lnTo>
                    <a:lnTo>
                      <a:pt x="1087" y="772"/>
                    </a:lnTo>
                    <a:lnTo>
                      <a:pt x="1097" y="768"/>
                    </a:lnTo>
                    <a:lnTo>
                      <a:pt x="1108" y="766"/>
                    </a:lnTo>
                    <a:lnTo>
                      <a:pt x="1117" y="762"/>
                    </a:lnTo>
                    <a:lnTo>
                      <a:pt x="1129" y="758"/>
                    </a:lnTo>
                    <a:lnTo>
                      <a:pt x="1138" y="756"/>
                    </a:lnTo>
                    <a:lnTo>
                      <a:pt x="1150" y="756"/>
                    </a:lnTo>
                    <a:lnTo>
                      <a:pt x="1159" y="755"/>
                    </a:lnTo>
                    <a:lnTo>
                      <a:pt x="1171" y="755"/>
                    </a:lnTo>
                    <a:lnTo>
                      <a:pt x="1180" y="755"/>
                    </a:lnTo>
                    <a:lnTo>
                      <a:pt x="1190" y="756"/>
                    </a:lnTo>
                    <a:lnTo>
                      <a:pt x="1197" y="758"/>
                    </a:lnTo>
                    <a:lnTo>
                      <a:pt x="1205" y="762"/>
                    </a:lnTo>
                    <a:lnTo>
                      <a:pt x="1211" y="768"/>
                    </a:lnTo>
                    <a:lnTo>
                      <a:pt x="1216" y="775"/>
                    </a:lnTo>
                    <a:lnTo>
                      <a:pt x="1220" y="781"/>
                    </a:lnTo>
                    <a:lnTo>
                      <a:pt x="1224" y="789"/>
                    </a:lnTo>
                    <a:lnTo>
                      <a:pt x="1226" y="796"/>
                    </a:lnTo>
                    <a:lnTo>
                      <a:pt x="1230" y="806"/>
                    </a:lnTo>
                    <a:lnTo>
                      <a:pt x="1232" y="815"/>
                    </a:lnTo>
                    <a:lnTo>
                      <a:pt x="1233" y="825"/>
                    </a:lnTo>
                    <a:lnTo>
                      <a:pt x="1235" y="832"/>
                    </a:lnTo>
                    <a:lnTo>
                      <a:pt x="1237" y="844"/>
                    </a:lnTo>
                    <a:lnTo>
                      <a:pt x="1239" y="851"/>
                    </a:lnTo>
                    <a:lnTo>
                      <a:pt x="1241" y="859"/>
                    </a:lnTo>
                    <a:lnTo>
                      <a:pt x="1243" y="867"/>
                    </a:lnTo>
                    <a:lnTo>
                      <a:pt x="1245" y="876"/>
                    </a:lnTo>
                    <a:lnTo>
                      <a:pt x="1247" y="882"/>
                    </a:lnTo>
                    <a:lnTo>
                      <a:pt x="1251" y="889"/>
                    </a:lnTo>
                    <a:lnTo>
                      <a:pt x="1254" y="893"/>
                    </a:lnTo>
                    <a:lnTo>
                      <a:pt x="1258" y="899"/>
                    </a:lnTo>
                    <a:lnTo>
                      <a:pt x="1262" y="903"/>
                    </a:lnTo>
                    <a:lnTo>
                      <a:pt x="1271" y="907"/>
                    </a:lnTo>
                    <a:lnTo>
                      <a:pt x="1281" y="908"/>
                    </a:lnTo>
                    <a:lnTo>
                      <a:pt x="1294" y="914"/>
                    </a:lnTo>
                    <a:lnTo>
                      <a:pt x="1308" y="916"/>
                    </a:lnTo>
                    <a:lnTo>
                      <a:pt x="1325" y="922"/>
                    </a:lnTo>
                    <a:lnTo>
                      <a:pt x="1342" y="926"/>
                    </a:lnTo>
                    <a:lnTo>
                      <a:pt x="1359" y="929"/>
                    </a:lnTo>
                    <a:lnTo>
                      <a:pt x="1376" y="931"/>
                    </a:lnTo>
                    <a:lnTo>
                      <a:pt x="1393" y="935"/>
                    </a:lnTo>
                    <a:lnTo>
                      <a:pt x="1408" y="939"/>
                    </a:lnTo>
                    <a:lnTo>
                      <a:pt x="1424" y="943"/>
                    </a:lnTo>
                    <a:lnTo>
                      <a:pt x="1437" y="945"/>
                    </a:lnTo>
                    <a:lnTo>
                      <a:pt x="1448" y="946"/>
                    </a:lnTo>
                    <a:lnTo>
                      <a:pt x="1460" y="948"/>
                    </a:lnTo>
                    <a:lnTo>
                      <a:pt x="1467" y="948"/>
                    </a:lnTo>
                    <a:lnTo>
                      <a:pt x="1477" y="946"/>
                    </a:lnTo>
                    <a:lnTo>
                      <a:pt x="1488" y="941"/>
                    </a:lnTo>
                    <a:lnTo>
                      <a:pt x="1496" y="933"/>
                    </a:lnTo>
                    <a:lnTo>
                      <a:pt x="1502" y="926"/>
                    </a:lnTo>
                    <a:lnTo>
                      <a:pt x="1505" y="914"/>
                    </a:lnTo>
                    <a:lnTo>
                      <a:pt x="1505" y="905"/>
                    </a:lnTo>
                    <a:lnTo>
                      <a:pt x="1503" y="895"/>
                    </a:lnTo>
                    <a:lnTo>
                      <a:pt x="1498" y="888"/>
                    </a:lnTo>
                    <a:lnTo>
                      <a:pt x="1488" y="882"/>
                    </a:lnTo>
                    <a:lnTo>
                      <a:pt x="1481" y="880"/>
                    </a:lnTo>
                    <a:lnTo>
                      <a:pt x="1469" y="880"/>
                    </a:lnTo>
                    <a:lnTo>
                      <a:pt x="1462" y="878"/>
                    </a:lnTo>
                    <a:lnTo>
                      <a:pt x="1454" y="876"/>
                    </a:lnTo>
                    <a:lnTo>
                      <a:pt x="1448" y="872"/>
                    </a:lnTo>
                    <a:lnTo>
                      <a:pt x="1446" y="867"/>
                    </a:lnTo>
                    <a:lnTo>
                      <a:pt x="1444" y="863"/>
                    </a:lnTo>
                    <a:lnTo>
                      <a:pt x="1444" y="857"/>
                    </a:lnTo>
                    <a:lnTo>
                      <a:pt x="1444" y="851"/>
                    </a:lnTo>
                    <a:lnTo>
                      <a:pt x="1444" y="844"/>
                    </a:lnTo>
                    <a:lnTo>
                      <a:pt x="1446" y="836"/>
                    </a:lnTo>
                    <a:lnTo>
                      <a:pt x="1450" y="827"/>
                    </a:lnTo>
                    <a:lnTo>
                      <a:pt x="1456" y="819"/>
                    </a:lnTo>
                    <a:lnTo>
                      <a:pt x="1462" y="810"/>
                    </a:lnTo>
                    <a:lnTo>
                      <a:pt x="1467" y="802"/>
                    </a:lnTo>
                    <a:lnTo>
                      <a:pt x="1475" y="793"/>
                    </a:lnTo>
                    <a:lnTo>
                      <a:pt x="1483" y="785"/>
                    </a:lnTo>
                    <a:lnTo>
                      <a:pt x="1488" y="775"/>
                    </a:lnTo>
                    <a:lnTo>
                      <a:pt x="1496" y="766"/>
                    </a:lnTo>
                    <a:lnTo>
                      <a:pt x="1500" y="756"/>
                    </a:lnTo>
                    <a:lnTo>
                      <a:pt x="1507" y="749"/>
                    </a:lnTo>
                    <a:lnTo>
                      <a:pt x="1509" y="739"/>
                    </a:lnTo>
                    <a:lnTo>
                      <a:pt x="1513" y="732"/>
                    </a:lnTo>
                    <a:lnTo>
                      <a:pt x="1513" y="724"/>
                    </a:lnTo>
                    <a:lnTo>
                      <a:pt x="1513" y="718"/>
                    </a:lnTo>
                    <a:lnTo>
                      <a:pt x="1507" y="711"/>
                    </a:lnTo>
                    <a:lnTo>
                      <a:pt x="1498" y="705"/>
                    </a:lnTo>
                    <a:lnTo>
                      <a:pt x="1488" y="703"/>
                    </a:lnTo>
                    <a:lnTo>
                      <a:pt x="1475" y="703"/>
                    </a:lnTo>
                    <a:lnTo>
                      <a:pt x="1460" y="703"/>
                    </a:lnTo>
                    <a:lnTo>
                      <a:pt x="1443" y="703"/>
                    </a:lnTo>
                    <a:lnTo>
                      <a:pt x="1425" y="705"/>
                    </a:lnTo>
                    <a:lnTo>
                      <a:pt x="1406" y="709"/>
                    </a:lnTo>
                    <a:lnTo>
                      <a:pt x="1387" y="711"/>
                    </a:lnTo>
                    <a:lnTo>
                      <a:pt x="1368" y="713"/>
                    </a:lnTo>
                    <a:lnTo>
                      <a:pt x="1349" y="715"/>
                    </a:lnTo>
                    <a:lnTo>
                      <a:pt x="1334" y="716"/>
                    </a:lnTo>
                    <a:lnTo>
                      <a:pt x="1317" y="715"/>
                    </a:lnTo>
                    <a:lnTo>
                      <a:pt x="1304" y="713"/>
                    </a:lnTo>
                    <a:lnTo>
                      <a:pt x="1292" y="707"/>
                    </a:lnTo>
                    <a:lnTo>
                      <a:pt x="1285" y="703"/>
                    </a:lnTo>
                    <a:lnTo>
                      <a:pt x="1277" y="694"/>
                    </a:lnTo>
                    <a:lnTo>
                      <a:pt x="1273" y="686"/>
                    </a:lnTo>
                    <a:lnTo>
                      <a:pt x="1271" y="677"/>
                    </a:lnTo>
                    <a:lnTo>
                      <a:pt x="1273" y="669"/>
                    </a:lnTo>
                    <a:lnTo>
                      <a:pt x="1273" y="659"/>
                    </a:lnTo>
                    <a:lnTo>
                      <a:pt x="1277" y="650"/>
                    </a:lnTo>
                    <a:lnTo>
                      <a:pt x="1283" y="642"/>
                    </a:lnTo>
                    <a:lnTo>
                      <a:pt x="1290" y="633"/>
                    </a:lnTo>
                    <a:lnTo>
                      <a:pt x="1296" y="623"/>
                    </a:lnTo>
                    <a:lnTo>
                      <a:pt x="1306" y="614"/>
                    </a:lnTo>
                    <a:lnTo>
                      <a:pt x="1315" y="604"/>
                    </a:lnTo>
                    <a:lnTo>
                      <a:pt x="1328" y="595"/>
                    </a:lnTo>
                    <a:lnTo>
                      <a:pt x="1340" y="585"/>
                    </a:lnTo>
                    <a:lnTo>
                      <a:pt x="1355" y="576"/>
                    </a:lnTo>
                    <a:lnTo>
                      <a:pt x="1368" y="566"/>
                    </a:lnTo>
                    <a:lnTo>
                      <a:pt x="1384" y="559"/>
                    </a:lnTo>
                    <a:lnTo>
                      <a:pt x="1399" y="547"/>
                    </a:lnTo>
                    <a:lnTo>
                      <a:pt x="1420" y="538"/>
                    </a:lnTo>
                    <a:lnTo>
                      <a:pt x="1439" y="526"/>
                    </a:lnTo>
                    <a:lnTo>
                      <a:pt x="1462" y="517"/>
                    </a:lnTo>
                    <a:lnTo>
                      <a:pt x="1484" y="504"/>
                    </a:lnTo>
                    <a:lnTo>
                      <a:pt x="1509" y="494"/>
                    </a:lnTo>
                    <a:lnTo>
                      <a:pt x="1532" y="483"/>
                    </a:lnTo>
                    <a:lnTo>
                      <a:pt x="1557" y="471"/>
                    </a:lnTo>
                    <a:lnTo>
                      <a:pt x="1579" y="460"/>
                    </a:lnTo>
                    <a:lnTo>
                      <a:pt x="1600" y="447"/>
                    </a:lnTo>
                    <a:lnTo>
                      <a:pt x="1621" y="435"/>
                    </a:lnTo>
                    <a:lnTo>
                      <a:pt x="1642" y="424"/>
                    </a:lnTo>
                    <a:lnTo>
                      <a:pt x="1659" y="412"/>
                    </a:lnTo>
                    <a:lnTo>
                      <a:pt x="1673" y="401"/>
                    </a:lnTo>
                    <a:lnTo>
                      <a:pt x="1686" y="390"/>
                    </a:lnTo>
                    <a:lnTo>
                      <a:pt x="1695" y="380"/>
                    </a:lnTo>
                    <a:lnTo>
                      <a:pt x="1701" y="367"/>
                    </a:lnTo>
                    <a:lnTo>
                      <a:pt x="1709" y="352"/>
                    </a:lnTo>
                    <a:lnTo>
                      <a:pt x="1716" y="334"/>
                    </a:lnTo>
                    <a:lnTo>
                      <a:pt x="1726" y="317"/>
                    </a:lnTo>
                    <a:lnTo>
                      <a:pt x="1735" y="296"/>
                    </a:lnTo>
                    <a:lnTo>
                      <a:pt x="1745" y="276"/>
                    </a:lnTo>
                    <a:lnTo>
                      <a:pt x="1754" y="255"/>
                    </a:lnTo>
                    <a:lnTo>
                      <a:pt x="1766" y="232"/>
                    </a:lnTo>
                    <a:lnTo>
                      <a:pt x="1775" y="209"/>
                    </a:lnTo>
                    <a:lnTo>
                      <a:pt x="1785" y="186"/>
                    </a:lnTo>
                    <a:lnTo>
                      <a:pt x="1796" y="165"/>
                    </a:lnTo>
                    <a:lnTo>
                      <a:pt x="1808" y="146"/>
                    </a:lnTo>
                    <a:lnTo>
                      <a:pt x="1817" y="125"/>
                    </a:lnTo>
                    <a:lnTo>
                      <a:pt x="1829" y="108"/>
                    </a:lnTo>
                    <a:lnTo>
                      <a:pt x="1838" y="93"/>
                    </a:lnTo>
                    <a:lnTo>
                      <a:pt x="1849" y="82"/>
                    </a:lnTo>
                    <a:lnTo>
                      <a:pt x="1855" y="68"/>
                    </a:lnTo>
                    <a:lnTo>
                      <a:pt x="1861" y="59"/>
                    </a:lnTo>
                    <a:lnTo>
                      <a:pt x="1865" y="48"/>
                    </a:lnTo>
                    <a:lnTo>
                      <a:pt x="1865" y="40"/>
                    </a:lnTo>
                    <a:lnTo>
                      <a:pt x="1861" y="32"/>
                    </a:lnTo>
                    <a:lnTo>
                      <a:pt x="1855" y="27"/>
                    </a:lnTo>
                    <a:lnTo>
                      <a:pt x="1846" y="19"/>
                    </a:lnTo>
                    <a:lnTo>
                      <a:pt x="1834" y="15"/>
                    </a:lnTo>
                    <a:lnTo>
                      <a:pt x="1817" y="10"/>
                    </a:lnTo>
                    <a:lnTo>
                      <a:pt x="1798" y="6"/>
                    </a:lnTo>
                    <a:lnTo>
                      <a:pt x="1775" y="4"/>
                    </a:lnTo>
                    <a:lnTo>
                      <a:pt x="1751" y="2"/>
                    </a:lnTo>
                    <a:lnTo>
                      <a:pt x="1718" y="0"/>
                    </a:lnTo>
                    <a:lnTo>
                      <a:pt x="1684" y="0"/>
                    </a:lnTo>
                    <a:lnTo>
                      <a:pt x="1644" y="0"/>
                    </a:lnTo>
                    <a:lnTo>
                      <a:pt x="1602" y="0"/>
                    </a:lnTo>
                    <a:lnTo>
                      <a:pt x="1557" y="0"/>
                    </a:lnTo>
                    <a:lnTo>
                      <a:pt x="1513" y="0"/>
                    </a:lnTo>
                    <a:lnTo>
                      <a:pt x="1469" y="4"/>
                    </a:lnTo>
                    <a:lnTo>
                      <a:pt x="1427" y="6"/>
                    </a:lnTo>
                    <a:lnTo>
                      <a:pt x="1386" y="10"/>
                    </a:lnTo>
                    <a:lnTo>
                      <a:pt x="1346" y="15"/>
                    </a:lnTo>
                    <a:lnTo>
                      <a:pt x="1306" y="21"/>
                    </a:lnTo>
                    <a:lnTo>
                      <a:pt x="1268" y="29"/>
                    </a:lnTo>
                    <a:lnTo>
                      <a:pt x="1228" y="34"/>
                    </a:lnTo>
                    <a:lnTo>
                      <a:pt x="1192" y="44"/>
                    </a:lnTo>
                    <a:lnTo>
                      <a:pt x="1154" y="53"/>
                    </a:lnTo>
                    <a:lnTo>
                      <a:pt x="1117" y="63"/>
                    </a:lnTo>
                    <a:lnTo>
                      <a:pt x="1081" y="72"/>
                    </a:lnTo>
                    <a:lnTo>
                      <a:pt x="1047" y="84"/>
                    </a:lnTo>
                    <a:lnTo>
                      <a:pt x="1015" y="95"/>
                    </a:lnTo>
                    <a:lnTo>
                      <a:pt x="982" y="108"/>
                    </a:lnTo>
                    <a:lnTo>
                      <a:pt x="982" y="108"/>
                    </a:lnTo>
                    <a:close/>
                  </a:path>
                </a:pathLst>
              </a:custGeom>
              <a:solidFill>
                <a:srgbClr val="1CD4C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40" name="Freeform 192"/>
              <p:cNvSpPr>
                <a:spLocks/>
              </p:cNvSpPr>
              <p:nvPr/>
            </p:nvSpPr>
            <p:spPr bwMode="auto">
              <a:xfrm>
                <a:off x="4371" y="3272"/>
                <a:ext cx="682" cy="62"/>
              </a:xfrm>
              <a:custGeom>
                <a:avLst/>
                <a:gdLst/>
                <a:ahLst/>
                <a:cxnLst>
                  <a:cxn ang="0">
                    <a:pos x="76" y="25"/>
                  </a:cxn>
                  <a:cxn ang="0">
                    <a:pos x="99" y="23"/>
                  </a:cxn>
                  <a:cxn ang="0">
                    <a:pos x="137" y="21"/>
                  </a:cxn>
                  <a:cxn ang="0">
                    <a:pos x="186" y="19"/>
                  </a:cxn>
                  <a:cxn ang="0">
                    <a:pos x="243" y="17"/>
                  </a:cxn>
                  <a:cxn ang="0">
                    <a:pos x="300" y="19"/>
                  </a:cxn>
                  <a:cxn ang="0">
                    <a:pos x="354" y="21"/>
                  </a:cxn>
                  <a:cxn ang="0">
                    <a:pos x="407" y="23"/>
                  </a:cxn>
                  <a:cxn ang="0">
                    <a:pos x="458" y="25"/>
                  </a:cxn>
                  <a:cxn ang="0">
                    <a:pos x="504" y="27"/>
                  </a:cxn>
                  <a:cxn ang="0">
                    <a:pos x="544" y="31"/>
                  </a:cxn>
                  <a:cxn ang="0">
                    <a:pos x="620" y="34"/>
                  </a:cxn>
                  <a:cxn ang="0">
                    <a:pos x="707" y="42"/>
                  </a:cxn>
                  <a:cxn ang="0">
                    <a:pos x="791" y="48"/>
                  </a:cxn>
                  <a:cxn ang="0">
                    <a:pos x="869" y="50"/>
                  </a:cxn>
                  <a:cxn ang="0">
                    <a:pos x="928" y="50"/>
                  </a:cxn>
                  <a:cxn ang="0">
                    <a:pos x="973" y="44"/>
                  </a:cxn>
                  <a:cxn ang="0">
                    <a:pos x="1034" y="32"/>
                  </a:cxn>
                  <a:cxn ang="0">
                    <a:pos x="1101" y="21"/>
                  </a:cxn>
                  <a:cxn ang="0">
                    <a:pos x="1158" y="8"/>
                  </a:cxn>
                  <a:cxn ang="0">
                    <a:pos x="1198" y="0"/>
                  </a:cxn>
                  <a:cxn ang="0">
                    <a:pos x="1261" y="36"/>
                  </a:cxn>
                  <a:cxn ang="0">
                    <a:pos x="1245" y="42"/>
                  </a:cxn>
                  <a:cxn ang="0">
                    <a:pos x="1209" y="55"/>
                  </a:cxn>
                  <a:cxn ang="0">
                    <a:pos x="1156" y="74"/>
                  </a:cxn>
                  <a:cxn ang="0">
                    <a:pos x="1095" y="93"/>
                  </a:cxn>
                  <a:cxn ang="0">
                    <a:pos x="1034" y="107"/>
                  </a:cxn>
                  <a:cxn ang="0">
                    <a:pos x="972" y="110"/>
                  </a:cxn>
                  <a:cxn ang="0">
                    <a:pos x="890" y="110"/>
                  </a:cxn>
                  <a:cxn ang="0">
                    <a:pos x="802" y="108"/>
                  </a:cxn>
                  <a:cxn ang="0">
                    <a:pos x="709" y="103"/>
                  </a:cxn>
                  <a:cxn ang="0">
                    <a:pos x="629" y="97"/>
                  </a:cxn>
                  <a:cxn ang="0">
                    <a:pos x="574" y="91"/>
                  </a:cxn>
                  <a:cxn ang="0">
                    <a:pos x="532" y="89"/>
                  </a:cxn>
                  <a:cxn ang="0">
                    <a:pos x="477" y="86"/>
                  </a:cxn>
                  <a:cxn ang="0">
                    <a:pos x="416" y="82"/>
                  </a:cxn>
                  <a:cxn ang="0">
                    <a:pos x="348" y="78"/>
                  </a:cxn>
                  <a:cxn ang="0">
                    <a:pos x="280" y="76"/>
                  </a:cxn>
                  <a:cxn ang="0">
                    <a:pos x="203" y="74"/>
                  </a:cxn>
                  <a:cxn ang="0">
                    <a:pos x="131" y="76"/>
                  </a:cxn>
                  <a:cxn ang="0">
                    <a:pos x="68" y="82"/>
                  </a:cxn>
                  <a:cxn ang="0">
                    <a:pos x="25" y="88"/>
                  </a:cxn>
                  <a:cxn ang="0">
                    <a:pos x="0" y="89"/>
                  </a:cxn>
                  <a:cxn ang="0">
                    <a:pos x="72" y="27"/>
                  </a:cxn>
                </a:cxnLst>
                <a:rect l="0" t="0" r="r" b="b"/>
                <a:pathLst>
                  <a:path w="1261" h="112">
                    <a:moveTo>
                      <a:pt x="72" y="27"/>
                    </a:moveTo>
                    <a:lnTo>
                      <a:pt x="72" y="25"/>
                    </a:lnTo>
                    <a:lnTo>
                      <a:pt x="76" y="25"/>
                    </a:lnTo>
                    <a:lnTo>
                      <a:pt x="82" y="25"/>
                    </a:lnTo>
                    <a:lnTo>
                      <a:pt x="89" y="25"/>
                    </a:lnTo>
                    <a:lnTo>
                      <a:pt x="99" y="23"/>
                    </a:lnTo>
                    <a:lnTo>
                      <a:pt x="110" y="21"/>
                    </a:lnTo>
                    <a:lnTo>
                      <a:pt x="122" y="21"/>
                    </a:lnTo>
                    <a:lnTo>
                      <a:pt x="137" y="21"/>
                    </a:lnTo>
                    <a:lnTo>
                      <a:pt x="152" y="19"/>
                    </a:lnTo>
                    <a:lnTo>
                      <a:pt x="169" y="19"/>
                    </a:lnTo>
                    <a:lnTo>
                      <a:pt x="186" y="19"/>
                    </a:lnTo>
                    <a:lnTo>
                      <a:pt x="203" y="19"/>
                    </a:lnTo>
                    <a:lnTo>
                      <a:pt x="222" y="17"/>
                    </a:lnTo>
                    <a:lnTo>
                      <a:pt x="243" y="17"/>
                    </a:lnTo>
                    <a:lnTo>
                      <a:pt x="262" y="19"/>
                    </a:lnTo>
                    <a:lnTo>
                      <a:pt x="281" y="19"/>
                    </a:lnTo>
                    <a:lnTo>
                      <a:pt x="300" y="19"/>
                    </a:lnTo>
                    <a:lnTo>
                      <a:pt x="318" y="19"/>
                    </a:lnTo>
                    <a:lnTo>
                      <a:pt x="337" y="19"/>
                    </a:lnTo>
                    <a:lnTo>
                      <a:pt x="354" y="21"/>
                    </a:lnTo>
                    <a:lnTo>
                      <a:pt x="373" y="21"/>
                    </a:lnTo>
                    <a:lnTo>
                      <a:pt x="390" y="21"/>
                    </a:lnTo>
                    <a:lnTo>
                      <a:pt x="407" y="23"/>
                    </a:lnTo>
                    <a:lnTo>
                      <a:pt x="426" y="25"/>
                    </a:lnTo>
                    <a:lnTo>
                      <a:pt x="443" y="25"/>
                    </a:lnTo>
                    <a:lnTo>
                      <a:pt x="458" y="25"/>
                    </a:lnTo>
                    <a:lnTo>
                      <a:pt x="473" y="27"/>
                    </a:lnTo>
                    <a:lnTo>
                      <a:pt x="491" y="27"/>
                    </a:lnTo>
                    <a:lnTo>
                      <a:pt x="504" y="27"/>
                    </a:lnTo>
                    <a:lnTo>
                      <a:pt x="519" y="29"/>
                    </a:lnTo>
                    <a:lnTo>
                      <a:pt x="530" y="29"/>
                    </a:lnTo>
                    <a:lnTo>
                      <a:pt x="544" y="31"/>
                    </a:lnTo>
                    <a:lnTo>
                      <a:pt x="569" y="32"/>
                    </a:lnTo>
                    <a:lnTo>
                      <a:pt x="593" y="34"/>
                    </a:lnTo>
                    <a:lnTo>
                      <a:pt x="620" y="34"/>
                    </a:lnTo>
                    <a:lnTo>
                      <a:pt x="650" y="38"/>
                    </a:lnTo>
                    <a:lnTo>
                      <a:pt x="679" y="40"/>
                    </a:lnTo>
                    <a:lnTo>
                      <a:pt x="707" y="42"/>
                    </a:lnTo>
                    <a:lnTo>
                      <a:pt x="736" y="44"/>
                    </a:lnTo>
                    <a:lnTo>
                      <a:pt x="766" y="46"/>
                    </a:lnTo>
                    <a:lnTo>
                      <a:pt x="791" y="48"/>
                    </a:lnTo>
                    <a:lnTo>
                      <a:pt x="819" y="48"/>
                    </a:lnTo>
                    <a:lnTo>
                      <a:pt x="844" y="50"/>
                    </a:lnTo>
                    <a:lnTo>
                      <a:pt x="869" y="50"/>
                    </a:lnTo>
                    <a:lnTo>
                      <a:pt x="890" y="50"/>
                    </a:lnTo>
                    <a:lnTo>
                      <a:pt x="911" y="50"/>
                    </a:lnTo>
                    <a:lnTo>
                      <a:pt x="928" y="50"/>
                    </a:lnTo>
                    <a:lnTo>
                      <a:pt x="943" y="50"/>
                    </a:lnTo>
                    <a:lnTo>
                      <a:pt x="956" y="46"/>
                    </a:lnTo>
                    <a:lnTo>
                      <a:pt x="973" y="44"/>
                    </a:lnTo>
                    <a:lnTo>
                      <a:pt x="992" y="40"/>
                    </a:lnTo>
                    <a:lnTo>
                      <a:pt x="1013" y="36"/>
                    </a:lnTo>
                    <a:lnTo>
                      <a:pt x="1034" y="32"/>
                    </a:lnTo>
                    <a:lnTo>
                      <a:pt x="1057" y="29"/>
                    </a:lnTo>
                    <a:lnTo>
                      <a:pt x="1078" y="25"/>
                    </a:lnTo>
                    <a:lnTo>
                      <a:pt x="1101" y="21"/>
                    </a:lnTo>
                    <a:lnTo>
                      <a:pt x="1120" y="17"/>
                    </a:lnTo>
                    <a:lnTo>
                      <a:pt x="1141" y="12"/>
                    </a:lnTo>
                    <a:lnTo>
                      <a:pt x="1158" y="8"/>
                    </a:lnTo>
                    <a:lnTo>
                      <a:pt x="1175" y="6"/>
                    </a:lnTo>
                    <a:lnTo>
                      <a:pt x="1186" y="2"/>
                    </a:lnTo>
                    <a:lnTo>
                      <a:pt x="1198" y="0"/>
                    </a:lnTo>
                    <a:lnTo>
                      <a:pt x="1204" y="0"/>
                    </a:lnTo>
                    <a:lnTo>
                      <a:pt x="1207" y="0"/>
                    </a:lnTo>
                    <a:lnTo>
                      <a:pt x="1261" y="36"/>
                    </a:lnTo>
                    <a:lnTo>
                      <a:pt x="1259" y="36"/>
                    </a:lnTo>
                    <a:lnTo>
                      <a:pt x="1253" y="40"/>
                    </a:lnTo>
                    <a:lnTo>
                      <a:pt x="1245" y="42"/>
                    </a:lnTo>
                    <a:lnTo>
                      <a:pt x="1238" y="46"/>
                    </a:lnTo>
                    <a:lnTo>
                      <a:pt x="1224" y="50"/>
                    </a:lnTo>
                    <a:lnTo>
                      <a:pt x="1209" y="55"/>
                    </a:lnTo>
                    <a:lnTo>
                      <a:pt x="1192" y="63"/>
                    </a:lnTo>
                    <a:lnTo>
                      <a:pt x="1177" y="69"/>
                    </a:lnTo>
                    <a:lnTo>
                      <a:pt x="1156" y="74"/>
                    </a:lnTo>
                    <a:lnTo>
                      <a:pt x="1137" y="82"/>
                    </a:lnTo>
                    <a:lnTo>
                      <a:pt x="1116" y="88"/>
                    </a:lnTo>
                    <a:lnTo>
                      <a:pt x="1095" y="93"/>
                    </a:lnTo>
                    <a:lnTo>
                      <a:pt x="1076" y="97"/>
                    </a:lnTo>
                    <a:lnTo>
                      <a:pt x="1055" y="103"/>
                    </a:lnTo>
                    <a:lnTo>
                      <a:pt x="1034" y="107"/>
                    </a:lnTo>
                    <a:lnTo>
                      <a:pt x="1015" y="110"/>
                    </a:lnTo>
                    <a:lnTo>
                      <a:pt x="994" y="110"/>
                    </a:lnTo>
                    <a:lnTo>
                      <a:pt x="972" y="110"/>
                    </a:lnTo>
                    <a:lnTo>
                      <a:pt x="947" y="110"/>
                    </a:lnTo>
                    <a:lnTo>
                      <a:pt x="920" y="112"/>
                    </a:lnTo>
                    <a:lnTo>
                      <a:pt x="890" y="110"/>
                    </a:lnTo>
                    <a:lnTo>
                      <a:pt x="861" y="110"/>
                    </a:lnTo>
                    <a:lnTo>
                      <a:pt x="831" y="108"/>
                    </a:lnTo>
                    <a:lnTo>
                      <a:pt x="802" y="108"/>
                    </a:lnTo>
                    <a:lnTo>
                      <a:pt x="770" y="107"/>
                    </a:lnTo>
                    <a:lnTo>
                      <a:pt x="740" y="105"/>
                    </a:lnTo>
                    <a:lnTo>
                      <a:pt x="709" y="103"/>
                    </a:lnTo>
                    <a:lnTo>
                      <a:pt x="683" y="101"/>
                    </a:lnTo>
                    <a:lnTo>
                      <a:pt x="654" y="99"/>
                    </a:lnTo>
                    <a:lnTo>
                      <a:pt x="629" y="97"/>
                    </a:lnTo>
                    <a:lnTo>
                      <a:pt x="607" y="95"/>
                    </a:lnTo>
                    <a:lnTo>
                      <a:pt x="586" y="95"/>
                    </a:lnTo>
                    <a:lnTo>
                      <a:pt x="574" y="91"/>
                    </a:lnTo>
                    <a:lnTo>
                      <a:pt x="563" y="91"/>
                    </a:lnTo>
                    <a:lnTo>
                      <a:pt x="548" y="89"/>
                    </a:lnTo>
                    <a:lnTo>
                      <a:pt x="532" y="89"/>
                    </a:lnTo>
                    <a:lnTo>
                      <a:pt x="515" y="88"/>
                    </a:lnTo>
                    <a:lnTo>
                      <a:pt x="498" y="88"/>
                    </a:lnTo>
                    <a:lnTo>
                      <a:pt x="477" y="86"/>
                    </a:lnTo>
                    <a:lnTo>
                      <a:pt x="458" y="86"/>
                    </a:lnTo>
                    <a:lnTo>
                      <a:pt x="437" y="84"/>
                    </a:lnTo>
                    <a:lnTo>
                      <a:pt x="416" y="82"/>
                    </a:lnTo>
                    <a:lnTo>
                      <a:pt x="394" y="82"/>
                    </a:lnTo>
                    <a:lnTo>
                      <a:pt x="371" y="80"/>
                    </a:lnTo>
                    <a:lnTo>
                      <a:pt x="348" y="78"/>
                    </a:lnTo>
                    <a:lnTo>
                      <a:pt x="325" y="78"/>
                    </a:lnTo>
                    <a:lnTo>
                      <a:pt x="302" y="76"/>
                    </a:lnTo>
                    <a:lnTo>
                      <a:pt x="280" y="76"/>
                    </a:lnTo>
                    <a:lnTo>
                      <a:pt x="253" y="74"/>
                    </a:lnTo>
                    <a:lnTo>
                      <a:pt x="228" y="74"/>
                    </a:lnTo>
                    <a:lnTo>
                      <a:pt x="203" y="74"/>
                    </a:lnTo>
                    <a:lnTo>
                      <a:pt x="179" y="74"/>
                    </a:lnTo>
                    <a:lnTo>
                      <a:pt x="154" y="74"/>
                    </a:lnTo>
                    <a:lnTo>
                      <a:pt x="131" y="76"/>
                    </a:lnTo>
                    <a:lnTo>
                      <a:pt x="110" y="78"/>
                    </a:lnTo>
                    <a:lnTo>
                      <a:pt x="89" y="80"/>
                    </a:lnTo>
                    <a:lnTo>
                      <a:pt x="68" y="82"/>
                    </a:lnTo>
                    <a:lnTo>
                      <a:pt x="53" y="84"/>
                    </a:lnTo>
                    <a:lnTo>
                      <a:pt x="36" y="84"/>
                    </a:lnTo>
                    <a:lnTo>
                      <a:pt x="25" y="88"/>
                    </a:lnTo>
                    <a:lnTo>
                      <a:pt x="13" y="88"/>
                    </a:lnTo>
                    <a:lnTo>
                      <a:pt x="6" y="88"/>
                    </a:lnTo>
                    <a:lnTo>
                      <a:pt x="0" y="89"/>
                    </a:lnTo>
                    <a:lnTo>
                      <a:pt x="0" y="89"/>
                    </a:lnTo>
                    <a:lnTo>
                      <a:pt x="72" y="27"/>
                    </a:lnTo>
                    <a:lnTo>
                      <a:pt x="72" y="27"/>
                    </a:lnTo>
                    <a:close/>
                  </a:path>
                </a:pathLst>
              </a:custGeom>
              <a:solidFill>
                <a:srgbClr val="0A8AF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41" name="Freeform 193"/>
              <p:cNvSpPr>
                <a:spLocks/>
              </p:cNvSpPr>
              <p:nvPr/>
            </p:nvSpPr>
            <p:spPr bwMode="auto">
              <a:xfrm>
                <a:off x="4342" y="3359"/>
                <a:ext cx="776" cy="120"/>
              </a:xfrm>
              <a:custGeom>
                <a:avLst/>
                <a:gdLst/>
                <a:ahLst/>
                <a:cxnLst>
                  <a:cxn ang="0">
                    <a:pos x="4" y="118"/>
                  </a:cxn>
                  <a:cxn ang="0">
                    <a:pos x="30" y="104"/>
                  </a:cxn>
                  <a:cxn ang="0">
                    <a:pos x="78" y="89"/>
                  </a:cxn>
                  <a:cxn ang="0">
                    <a:pos x="137" y="68"/>
                  </a:cxn>
                  <a:cxn ang="0">
                    <a:pos x="207" y="55"/>
                  </a:cxn>
                  <a:cxn ang="0">
                    <a:pos x="281" y="51"/>
                  </a:cxn>
                  <a:cxn ang="0">
                    <a:pos x="369" y="49"/>
                  </a:cxn>
                  <a:cxn ang="0">
                    <a:pos x="466" y="47"/>
                  </a:cxn>
                  <a:cxn ang="0">
                    <a:pos x="564" y="47"/>
                  </a:cxn>
                  <a:cxn ang="0">
                    <a:pos x="656" y="44"/>
                  </a:cxn>
                  <a:cxn ang="0">
                    <a:pos x="734" y="44"/>
                  </a:cxn>
                  <a:cxn ang="0">
                    <a:pos x="802" y="44"/>
                  </a:cxn>
                  <a:cxn ang="0">
                    <a:pos x="882" y="47"/>
                  </a:cxn>
                  <a:cxn ang="0">
                    <a:pos x="958" y="53"/>
                  </a:cxn>
                  <a:cxn ang="0">
                    <a:pos x="1030" y="57"/>
                  </a:cxn>
                  <a:cxn ang="0">
                    <a:pos x="1085" y="57"/>
                  </a:cxn>
                  <a:cxn ang="0">
                    <a:pos x="1137" y="51"/>
                  </a:cxn>
                  <a:cxn ang="0">
                    <a:pos x="1207" y="38"/>
                  </a:cxn>
                  <a:cxn ang="0">
                    <a:pos x="1289" y="25"/>
                  </a:cxn>
                  <a:cxn ang="0">
                    <a:pos x="1361" y="9"/>
                  </a:cxn>
                  <a:cxn ang="0">
                    <a:pos x="1411" y="0"/>
                  </a:cxn>
                  <a:cxn ang="0">
                    <a:pos x="1433" y="57"/>
                  </a:cxn>
                  <a:cxn ang="0">
                    <a:pos x="1416" y="61"/>
                  </a:cxn>
                  <a:cxn ang="0">
                    <a:pos x="1376" y="78"/>
                  </a:cxn>
                  <a:cxn ang="0">
                    <a:pos x="1319" y="97"/>
                  </a:cxn>
                  <a:cxn ang="0">
                    <a:pos x="1255" y="114"/>
                  </a:cxn>
                  <a:cxn ang="0">
                    <a:pos x="1192" y="125"/>
                  </a:cxn>
                  <a:cxn ang="0">
                    <a:pos x="1125" y="125"/>
                  </a:cxn>
                  <a:cxn ang="0">
                    <a:pos x="1023" y="121"/>
                  </a:cxn>
                  <a:cxn ang="0">
                    <a:pos x="901" y="120"/>
                  </a:cxn>
                  <a:cxn ang="0">
                    <a:pos x="777" y="116"/>
                  </a:cxn>
                  <a:cxn ang="0">
                    <a:pos x="675" y="114"/>
                  </a:cxn>
                  <a:cxn ang="0">
                    <a:pos x="608" y="112"/>
                  </a:cxn>
                  <a:cxn ang="0">
                    <a:pos x="540" y="114"/>
                  </a:cxn>
                  <a:cxn ang="0">
                    <a:pos x="460" y="120"/>
                  </a:cxn>
                  <a:cxn ang="0">
                    <a:pos x="374" y="123"/>
                  </a:cxn>
                  <a:cxn ang="0">
                    <a:pos x="291" y="125"/>
                  </a:cxn>
                  <a:cxn ang="0">
                    <a:pos x="215" y="121"/>
                  </a:cxn>
                  <a:cxn ang="0">
                    <a:pos x="150" y="121"/>
                  </a:cxn>
                  <a:cxn ang="0">
                    <a:pos x="95" y="142"/>
                  </a:cxn>
                  <a:cxn ang="0">
                    <a:pos x="53" y="171"/>
                  </a:cxn>
                  <a:cxn ang="0">
                    <a:pos x="26" y="199"/>
                  </a:cxn>
                  <a:cxn ang="0">
                    <a:pos x="13" y="215"/>
                  </a:cxn>
                  <a:cxn ang="0">
                    <a:pos x="0" y="121"/>
                  </a:cxn>
                </a:cxnLst>
                <a:rect l="0" t="0" r="r" b="b"/>
                <a:pathLst>
                  <a:path w="1433" h="216">
                    <a:moveTo>
                      <a:pt x="0" y="121"/>
                    </a:moveTo>
                    <a:lnTo>
                      <a:pt x="0" y="120"/>
                    </a:lnTo>
                    <a:lnTo>
                      <a:pt x="4" y="118"/>
                    </a:lnTo>
                    <a:lnTo>
                      <a:pt x="9" y="114"/>
                    </a:lnTo>
                    <a:lnTo>
                      <a:pt x="19" y="110"/>
                    </a:lnTo>
                    <a:lnTo>
                      <a:pt x="30" y="104"/>
                    </a:lnTo>
                    <a:lnTo>
                      <a:pt x="45" y="99"/>
                    </a:lnTo>
                    <a:lnTo>
                      <a:pt x="61" y="93"/>
                    </a:lnTo>
                    <a:lnTo>
                      <a:pt x="78" y="89"/>
                    </a:lnTo>
                    <a:lnTo>
                      <a:pt x="95" y="82"/>
                    </a:lnTo>
                    <a:lnTo>
                      <a:pt x="116" y="76"/>
                    </a:lnTo>
                    <a:lnTo>
                      <a:pt x="137" y="68"/>
                    </a:lnTo>
                    <a:lnTo>
                      <a:pt x="161" y="64"/>
                    </a:lnTo>
                    <a:lnTo>
                      <a:pt x="182" y="59"/>
                    </a:lnTo>
                    <a:lnTo>
                      <a:pt x="207" y="55"/>
                    </a:lnTo>
                    <a:lnTo>
                      <a:pt x="230" y="51"/>
                    </a:lnTo>
                    <a:lnTo>
                      <a:pt x="256" y="51"/>
                    </a:lnTo>
                    <a:lnTo>
                      <a:pt x="281" y="51"/>
                    </a:lnTo>
                    <a:lnTo>
                      <a:pt x="308" y="49"/>
                    </a:lnTo>
                    <a:lnTo>
                      <a:pt x="336" y="49"/>
                    </a:lnTo>
                    <a:lnTo>
                      <a:pt x="369" y="49"/>
                    </a:lnTo>
                    <a:lnTo>
                      <a:pt x="399" y="47"/>
                    </a:lnTo>
                    <a:lnTo>
                      <a:pt x="433" y="47"/>
                    </a:lnTo>
                    <a:lnTo>
                      <a:pt x="466" y="47"/>
                    </a:lnTo>
                    <a:lnTo>
                      <a:pt x="500" y="47"/>
                    </a:lnTo>
                    <a:lnTo>
                      <a:pt x="532" y="47"/>
                    </a:lnTo>
                    <a:lnTo>
                      <a:pt x="564" y="47"/>
                    </a:lnTo>
                    <a:lnTo>
                      <a:pt x="595" y="45"/>
                    </a:lnTo>
                    <a:lnTo>
                      <a:pt x="625" y="45"/>
                    </a:lnTo>
                    <a:lnTo>
                      <a:pt x="656" y="44"/>
                    </a:lnTo>
                    <a:lnTo>
                      <a:pt x="684" y="44"/>
                    </a:lnTo>
                    <a:lnTo>
                      <a:pt x="709" y="44"/>
                    </a:lnTo>
                    <a:lnTo>
                      <a:pt x="734" y="44"/>
                    </a:lnTo>
                    <a:lnTo>
                      <a:pt x="755" y="44"/>
                    </a:lnTo>
                    <a:lnTo>
                      <a:pt x="779" y="44"/>
                    </a:lnTo>
                    <a:lnTo>
                      <a:pt x="802" y="44"/>
                    </a:lnTo>
                    <a:lnTo>
                      <a:pt x="829" y="45"/>
                    </a:lnTo>
                    <a:lnTo>
                      <a:pt x="855" y="45"/>
                    </a:lnTo>
                    <a:lnTo>
                      <a:pt x="882" y="47"/>
                    </a:lnTo>
                    <a:lnTo>
                      <a:pt x="907" y="49"/>
                    </a:lnTo>
                    <a:lnTo>
                      <a:pt x="933" y="51"/>
                    </a:lnTo>
                    <a:lnTo>
                      <a:pt x="958" y="53"/>
                    </a:lnTo>
                    <a:lnTo>
                      <a:pt x="983" y="55"/>
                    </a:lnTo>
                    <a:lnTo>
                      <a:pt x="1006" y="55"/>
                    </a:lnTo>
                    <a:lnTo>
                      <a:pt x="1030" y="57"/>
                    </a:lnTo>
                    <a:lnTo>
                      <a:pt x="1049" y="57"/>
                    </a:lnTo>
                    <a:lnTo>
                      <a:pt x="1068" y="57"/>
                    </a:lnTo>
                    <a:lnTo>
                      <a:pt x="1085" y="57"/>
                    </a:lnTo>
                    <a:lnTo>
                      <a:pt x="1103" y="57"/>
                    </a:lnTo>
                    <a:lnTo>
                      <a:pt x="1116" y="53"/>
                    </a:lnTo>
                    <a:lnTo>
                      <a:pt x="1137" y="51"/>
                    </a:lnTo>
                    <a:lnTo>
                      <a:pt x="1158" y="47"/>
                    </a:lnTo>
                    <a:lnTo>
                      <a:pt x="1182" y="44"/>
                    </a:lnTo>
                    <a:lnTo>
                      <a:pt x="1207" y="38"/>
                    </a:lnTo>
                    <a:lnTo>
                      <a:pt x="1234" y="34"/>
                    </a:lnTo>
                    <a:lnTo>
                      <a:pt x="1260" y="28"/>
                    </a:lnTo>
                    <a:lnTo>
                      <a:pt x="1289" y="25"/>
                    </a:lnTo>
                    <a:lnTo>
                      <a:pt x="1314" y="19"/>
                    </a:lnTo>
                    <a:lnTo>
                      <a:pt x="1340" y="15"/>
                    </a:lnTo>
                    <a:lnTo>
                      <a:pt x="1361" y="9"/>
                    </a:lnTo>
                    <a:lnTo>
                      <a:pt x="1382" y="7"/>
                    </a:lnTo>
                    <a:lnTo>
                      <a:pt x="1397" y="2"/>
                    </a:lnTo>
                    <a:lnTo>
                      <a:pt x="1411" y="0"/>
                    </a:lnTo>
                    <a:lnTo>
                      <a:pt x="1420" y="0"/>
                    </a:lnTo>
                    <a:lnTo>
                      <a:pt x="1422" y="0"/>
                    </a:lnTo>
                    <a:lnTo>
                      <a:pt x="1433" y="57"/>
                    </a:lnTo>
                    <a:lnTo>
                      <a:pt x="1431" y="57"/>
                    </a:lnTo>
                    <a:lnTo>
                      <a:pt x="1426" y="59"/>
                    </a:lnTo>
                    <a:lnTo>
                      <a:pt x="1416" y="61"/>
                    </a:lnTo>
                    <a:lnTo>
                      <a:pt x="1407" y="66"/>
                    </a:lnTo>
                    <a:lnTo>
                      <a:pt x="1392" y="70"/>
                    </a:lnTo>
                    <a:lnTo>
                      <a:pt x="1376" y="78"/>
                    </a:lnTo>
                    <a:lnTo>
                      <a:pt x="1357" y="83"/>
                    </a:lnTo>
                    <a:lnTo>
                      <a:pt x="1340" y="91"/>
                    </a:lnTo>
                    <a:lnTo>
                      <a:pt x="1319" y="97"/>
                    </a:lnTo>
                    <a:lnTo>
                      <a:pt x="1296" y="102"/>
                    </a:lnTo>
                    <a:lnTo>
                      <a:pt x="1276" y="108"/>
                    </a:lnTo>
                    <a:lnTo>
                      <a:pt x="1255" y="114"/>
                    </a:lnTo>
                    <a:lnTo>
                      <a:pt x="1232" y="118"/>
                    </a:lnTo>
                    <a:lnTo>
                      <a:pt x="1211" y="121"/>
                    </a:lnTo>
                    <a:lnTo>
                      <a:pt x="1192" y="125"/>
                    </a:lnTo>
                    <a:lnTo>
                      <a:pt x="1175" y="125"/>
                    </a:lnTo>
                    <a:lnTo>
                      <a:pt x="1152" y="125"/>
                    </a:lnTo>
                    <a:lnTo>
                      <a:pt x="1125" y="125"/>
                    </a:lnTo>
                    <a:lnTo>
                      <a:pt x="1095" y="123"/>
                    </a:lnTo>
                    <a:lnTo>
                      <a:pt x="1061" y="123"/>
                    </a:lnTo>
                    <a:lnTo>
                      <a:pt x="1023" y="121"/>
                    </a:lnTo>
                    <a:lnTo>
                      <a:pt x="983" y="121"/>
                    </a:lnTo>
                    <a:lnTo>
                      <a:pt x="941" y="120"/>
                    </a:lnTo>
                    <a:lnTo>
                      <a:pt x="901" y="120"/>
                    </a:lnTo>
                    <a:lnTo>
                      <a:pt x="857" y="118"/>
                    </a:lnTo>
                    <a:lnTo>
                      <a:pt x="817" y="118"/>
                    </a:lnTo>
                    <a:lnTo>
                      <a:pt x="777" y="116"/>
                    </a:lnTo>
                    <a:lnTo>
                      <a:pt x="741" y="116"/>
                    </a:lnTo>
                    <a:lnTo>
                      <a:pt x="705" y="114"/>
                    </a:lnTo>
                    <a:lnTo>
                      <a:pt x="675" y="114"/>
                    </a:lnTo>
                    <a:lnTo>
                      <a:pt x="648" y="112"/>
                    </a:lnTo>
                    <a:lnTo>
                      <a:pt x="629" y="112"/>
                    </a:lnTo>
                    <a:lnTo>
                      <a:pt x="608" y="112"/>
                    </a:lnTo>
                    <a:lnTo>
                      <a:pt x="587" y="112"/>
                    </a:lnTo>
                    <a:lnTo>
                      <a:pt x="564" y="112"/>
                    </a:lnTo>
                    <a:lnTo>
                      <a:pt x="540" y="114"/>
                    </a:lnTo>
                    <a:lnTo>
                      <a:pt x="515" y="114"/>
                    </a:lnTo>
                    <a:lnTo>
                      <a:pt x="488" y="118"/>
                    </a:lnTo>
                    <a:lnTo>
                      <a:pt x="460" y="120"/>
                    </a:lnTo>
                    <a:lnTo>
                      <a:pt x="433" y="121"/>
                    </a:lnTo>
                    <a:lnTo>
                      <a:pt x="403" y="121"/>
                    </a:lnTo>
                    <a:lnTo>
                      <a:pt x="374" y="123"/>
                    </a:lnTo>
                    <a:lnTo>
                      <a:pt x="346" y="125"/>
                    </a:lnTo>
                    <a:lnTo>
                      <a:pt x="319" y="125"/>
                    </a:lnTo>
                    <a:lnTo>
                      <a:pt x="291" y="125"/>
                    </a:lnTo>
                    <a:lnTo>
                      <a:pt x="264" y="125"/>
                    </a:lnTo>
                    <a:lnTo>
                      <a:pt x="239" y="123"/>
                    </a:lnTo>
                    <a:lnTo>
                      <a:pt x="215" y="121"/>
                    </a:lnTo>
                    <a:lnTo>
                      <a:pt x="192" y="118"/>
                    </a:lnTo>
                    <a:lnTo>
                      <a:pt x="171" y="120"/>
                    </a:lnTo>
                    <a:lnTo>
                      <a:pt x="150" y="121"/>
                    </a:lnTo>
                    <a:lnTo>
                      <a:pt x="131" y="127"/>
                    </a:lnTo>
                    <a:lnTo>
                      <a:pt x="112" y="133"/>
                    </a:lnTo>
                    <a:lnTo>
                      <a:pt x="95" y="142"/>
                    </a:lnTo>
                    <a:lnTo>
                      <a:pt x="80" y="152"/>
                    </a:lnTo>
                    <a:lnTo>
                      <a:pt x="66" y="161"/>
                    </a:lnTo>
                    <a:lnTo>
                      <a:pt x="53" y="171"/>
                    </a:lnTo>
                    <a:lnTo>
                      <a:pt x="44" y="180"/>
                    </a:lnTo>
                    <a:lnTo>
                      <a:pt x="32" y="190"/>
                    </a:lnTo>
                    <a:lnTo>
                      <a:pt x="26" y="199"/>
                    </a:lnTo>
                    <a:lnTo>
                      <a:pt x="19" y="205"/>
                    </a:lnTo>
                    <a:lnTo>
                      <a:pt x="15" y="211"/>
                    </a:lnTo>
                    <a:lnTo>
                      <a:pt x="13" y="215"/>
                    </a:lnTo>
                    <a:lnTo>
                      <a:pt x="13" y="216"/>
                    </a:lnTo>
                    <a:lnTo>
                      <a:pt x="0" y="121"/>
                    </a:lnTo>
                    <a:lnTo>
                      <a:pt x="0" y="121"/>
                    </a:lnTo>
                    <a:close/>
                  </a:path>
                </a:pathLst>
              </a:custGeom>
              <a:solidFill>
                <a:srgbClr val="0A8AF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42" name="Freeform 194"/>
              <p:cNvSpPr>
                <a:spLocks/>
              </p:cNvSpPr>
              <p:nvPr/>
            </p:nvSpPr>
            <p:spPr bwMode="auto">
              <a:xfrm>
                <a:off x="4518" y="3505"/>
                <a:ext cx="447" cy="52"/>
              </a:xfrm>
              <a:custGeom>
                <a:avLst/>
                <a:gdLst/>
                <a:ahLst/>
                <a:cxnLst>
                  <a:cxn ang="0">
                    <a:pos x="2" y="32"/>
                  </a:cxn>
                  <a:cxn ang="0">
                    <a:pos x="23" y="29"/>
                  </a:cxn>
                  <a:cxn ang="0">
                    <a:pos x="63" y="25"/>
                  </a:cxn>
                  <a:cxn ang="0">
                    <a:pos x="116" y="19"/>
                  </a:cxn>
                  <a:cxn ang="0">
                    <a:pos x="179" y="13"/>
                  </a:cxn>
                  <a:cxn ang="0">
                    <a:pos x="243" y="6"/>
                  </a:cxn>
                  <a:cxn ang="0">
                    <a:pos x="308" y="2"/>
                  </a:cxn>
                  <a:cxn ang="0">
                    <a:pos x="369" y="0"/>
                  </a:cxn>
                  <a:cxn ang="0">
                    <a:pos x="420" y="0"/>
                  </a:cxn>
                  <a:cxn ang="0">
                    <a:pos x="481" y="2"/>
                  </a:cxn>
                  <a:cxn ang="0">
                    <a:pos x="547" y="6"/>
                  </a:cxn>
                  <a:cxn ang="0">
                    <a:pos x="618" y="13"/>
                  </a:cxn>
                  <a:cxn ang="0">
                    <a:pos x="684" y="19"/>
                  </a:cxn>
                  <a:cxn ang="0">
                    <a:pos x="741" y="25"/>
                  </a:cxn>
                  <a:cxn ang="0">
                    <a:pos x="785" y="29"/>
                  </a:cxn>
                  <a:cxn ang="0">
                    <a:pos x="808" y="32"/>
                  </a:cxn>
                  <a:cxn ang="0">
                    <a:pos x="827" y="89"/>
                  </a:cxn>
                  <a:cxn ang="0">
                    <a:pos x="816" y="87"/>
                  </a:cxn>
                  <a:cxn ang="0">
                    <a:pos x="785" y="86"/>
                  </a:cxn>
                  <a:cxn ang="0">
                    <a:pos x="741" y="80"/>
                  </a:cxn>
                  <a:cxn ang="0">
                    <a:pos x="686" y="76"/>
                  </a:cxn>
                  <a:cxn ang="0">
                    <a:pos x="625" y="70"/>
                  </a:cxn>
                  <a:cxn ang="0">
                    <a:pos x="563" y="67"/>
                  </a:cxn>
                  <a:cxn ang="0">
                    <a:pos x="502" y="63"/>
                  </a:cxn>
                  <a:cxn ang="0">
                    <a:pos x="449" y="63"/>
                  </a:cxn>
                  <a:cxn ang="0">
                    <a:pos x="392" y="63"/>
                  </a:cxn>
                  <a:cxn ang="0">
                    <a:pos x="323" y="67"/>
                  </a:cxn>
                  <a:cxn ang="0">
                    <a:pos x="249" y="72"/>
                  </a:cxn>
                  <a:cxn ang="0">
                    <a:pos x="175" y="78"/>
                  </a:cxn>
                  <a:cxn ang="0">
                    <a:pos x="106" y="84"/>
                  </a:cxn>
                  <a:cxn ang="0">
                    <a:pos x="51" y="89"/>
                  </a:cxn>
                  <a:cxn ang="0">
                    <a:pos x="11" y="93"/>
                  </a:cxn>
                  <a:cxn ang="0">
                    <a:pos x="0" y="95"/>
                  </a:cxn>
                  <a:cxn ang="0">
                    <a:pos x="0" y="32"/>
                  </a:cxn>
                </a:cxnLst>
                <a:rect l="0" t="0" r="r" b="b"/>
                <a:pathLst>
                  <a:path w="827" h="95">
                    <a:moveTo>
                      <a:pt x="0" y="32"/>
                    </a:moveTo>
                    <a:lnTo>
                      <a:pt x="2" y="32"/>
                    </a:lnTo>
                    <a:lnTo>
                      <a:pt x="9" y="30"/>
                    </a:lnTo>
                    <a:lnTo>
                      <a:pt x="23" y="29"/>
                    </a:lnTo>
                    <a:lnTo>
                      <a:pt x="42" y="27"/>
                    </a:lnTo>
                    <a:lnTo>
                      <a:pt x="63" y="25"/>
                    </a:lnTo>
                    <a:lnTo>
                      <a:pt x="87" y="23"/>
                    </a:lnTo>
                    <a:lnTo>
                      <a:pt x="116" y="19"/>
                    </a:lnTo>
                    <a:lnTo>
                      <a:pt x="148" y="17"/>
                    </a:lnTo>
                    <a:lnTo>
                      <a:pt x="179" y="13"/>
                    </a:lnTo>
                    <a:lnTo>
                      <a:pt x="211" y="10"/>
                    </a:lnTo>
                    <a:lnTo>
                      <a:pt x="243" y="6"/>
                    </a:lnTo>
                    <a:lnTo>
                      <a:pt x="277" y="4"/>
                    </a:lnTo>
                    <a:lnTo>
                      <a:pt x="308" y="2"/>
                    </a:lnTo>
                    <a:lnTo>
                      <a:pt x="340" y="0"/>
                    </a:lnTo>
                    <a:lnTo>
                      <a:pt x="369" y="0"/>
                    </a:lnTo>
                    <a:lnTo>
                      <a:pt x="395" y="0"/>
                    </a:lnTo>
                    <a:lnTo>
                      <a:pt x="420" y="0"/>
                    </a:lnTo>
                    <a:lnTo>
                      <a:pt x="451" y="0"/>
                    </a:lnTo>
                    <a:lnTo>
                      <a:pt x="481" y="2"/>
                    </a:lnTo>
                    <a:lnTo>
                      <a:pt x="515" y="4"/>
                    </a:lnTo>
                    <a:lnTo>
                      <a:pt x="547" y="6"/>
                    </a:lnTo>
                    <a:lnTo>
                      <a:pt x="584" y="10"/>
                    </a:lnTo>
                    <a:lnTo>
                      <a:pt x="618" y="13"/>
                    </a:lnTo>
                    <a:lnTo>
                      <a:pt x="652" y="17"/>
                    </a:lnTo>
                    <a:lnTo>
                      <a:pt x="684" y="19"/>
                    </a:lnTo>
                    <a:lnTo>
                      <a:pt x="715" y="23"/>
                    </a:lnTo>
                    <a:lnTo>
                      <a:pt x="741" y="25"/>
                    </a:lnTo>
                    <a:lnTo>
                      <a:pt x="766" y="27"/>
                    </a:lnTo>
                    <a:lnTo>
                      <a:pt x="785" y="29"/>
                    </a:lnTo>
                    <a:lnTo>
                      <a:pt x="800" y="30"/>
                    </a:lnTo>
                    <a:lnTo>
                      <a:pt x="808" y="32"/>
                    </a:lnTo>
                    <a:lnTo>
                      <a:pt x="814" y="32"/>
                    </a:lnTo>
                    <a:lnTo>
                      <a:pt x="827" y="89"/>
                    </a:lnTo>
                    <a:lnTo>
                      <a:pt x="823" y="89"/>
                    </a:lnTo>
                    <a:lnTo>
                      <a:pt x="816" y="87"/>
                    </a:lnTo>
                    <a:lnTo>
                      <a:pt x="802" y="86"/>
                    </a:lnTo>
                    <a:lnTo>
                      <a:pt x="785" y="86"/>
                    </a:lnTo>
                    <a:lnTo>
                      <a:pt x="764" y="82"/>
                    </a:lnTo>
                    <a:lnTo>
                      <a:pt x="741" y="80"/>
                    </a:lnTo>
                    <a:lnTo>
                      <a:pt x="715" y="78"/>
                    </a:lnTo>
                    <a:lnTo>
                      <a:pt x="686" y="76"/>
                    </a:lnTo>
                    <a:lnTo>
                      <a:pt x="656" y="72"/>
                    </a:lnTo>
                    <a:lnTo>
                      <a:pt x="625" y="70"/>
                    </a:lnTo>
                    <a:lnTo>
                      <a:pt x="593" y="68"/>
                    </a:lnTo>
                    <a:lnTo>
                      <a:pt x="563" y="67"/>
                    </a:lnTo>
                    <a:lnTo>
                      <a:pt x="530" y="63"/>
                    </a:lnTo>
                    <a:lnTo>
                      <a:pt x="502" y="63"/>
                    </a:lnTo>
                    <a:lnTo>
                      <a:pt x="473" y="63"/>
                    </a:lnTo>
                    <a:lnTo>
                      <a:pt x="449" y="63"/>
                    </a:lnTo>
                    <a:lnTo>
                      <a:pt x="420" y="63"/>
                    </a:lnTo>
                    <a:lnTo>
                      <a:pt x="392" y="63"/>
                    </a:lnTo>
                    <a:lnTo>
                      <a:pt x="359" y="63"/>
                    </a:lnTo>
                    <a:lnTo>
                      <a:pt x="323" y="67"/>
                    </a:lnTo>
                    <a:lnTo>
                      <a:pt x="285" y="68"/>
                    </a:lnTo>
                    <a:lnTo>
                      <a:pt x="249" y="72"/>
                    </a:lnTo>
                    <a:lnTo>
                      <a:pt x="211" y="74"/>
                    </a:lnTo>
                    <a:lnTo>
                      <a:pt x="175" y="78"/>
                    </a:lnTo>
                    <a:lnTo>
                      <a:pt x="139" y="80"/>
                    </a:lnTo>
                    <a:lnTo>
                      <a:pt x="106" y="84"/>
                    </a:lnTo>
                    <a:lnTo>
                      <a:pt x="76" y="86"/>
                    </a:lnTo>
                    <a:lnTo>
                      <a:pt x="51" y="89"/>
                    </a:lnTo>
                    <a:lnTo>
                      <a:pt x="28" y="89"/>
                    </a:lnTo>
                    <a:lnTo>
                      <a:pt x="11" y="93"/>
                    </a:lnTo>
                    <a:lnTo>
                      <a:pt x="2" y="93"/>
                    </a:lnTo>
                    <a:lnTo>
                      <a:pt x="0" y="95"/>
                    </a:lnTo>
                    <a:lnTo>
                      <a:pt x="0" y="32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A8AF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43" name="Freeform 195"/>
              <p:cNvSpPr>
                <a:spLocks/>
              </p:cNvSpPr>
              <p:nvPr/>
            </p:nvSpPr>
            <p:spPr bwMode="auto">
              <a:xfrm>
                <a:off x="4506" y="3619"/>
                <a:ext cx="466" cy="49"/>
              </a:xfrm>
              <a:custGeom>
                <a:avLst/>
                <a:gdLst/>
                <a:ahLst/>
                <a:cxnLst>
                  <a:cxn ang="0">
                    <a:pos x="9" y="13"/>
                  </a:cxn>
                  <a:cxn ang="0">
                    <a:pos x="30" y="13"/>
                  </a:cxn>
                  <a:cxn ang="0">
                    <a:pos x="68" y="12"/>
                  </a:cxn>
                  <a:cxn ang="0">
                    <a:pos x="120" y="12"/>
                  </a:cxn>
                  <a:cxn ang="0">
                    <a:pos x="181" y="12"/>
                  </a:cxn>
                  <a:cxn ang="0">
                    <a:pos x="247" y="10"/>
                  </a:cxn>
                  <a:cxn ang="0">
                    <a:pos x="316" y="6"/>
                  </a:cxn>
                  <a:cxn ang="0">
                    <a:pos x="380" y="4"/>
                  </a:cxn>
                  <a:cxn ang="0">
                    <a:pos x="441" y="0"/>
                  </a:cxn>
                  <a:cxn ang="0">
                    <a:pos x="510" y="0"/>
                  </a:cxn>
                  <a:cxn ang="0">
                    <a:pos x="582" y="0"/>
                  </a:cxn>
                  <a:cxn ang="0">
                    <a:pos x="656" y="4"/>
                  </a:cxn>
                  <a:cxn ang="0">
                    <a:pos x="726" y="6"/>
                  </a:cxn>
                  <a:cxn ang="0">
                    <a:pos x="785" y="10"/>
                  </a:cxn>
                  <a:cxn ang="0">
                    <a:pos x="829" y="12"/>
                  </a:cxn>
                  <a:cxn ang="0">
                    <a:pos x="856" y="13"/>
                  </a:cxn>
                  <a:cxn ang="0">
                    <a:pos x="859" y="63"/>
                  </a:cxn>
                  <a:cxn ang="0">
                    <a:pos x="842" y="63"/>
                  </a:cxn>
                  <a:cxn ang="0">
                    <a:pos x="795" y="65"/>
                  </a:cxn>
                  <a:cxn ang="0">
                    <a:pos x="728" y="67"/>
                  </a:cxn>
                  <a:cxn ang="0">
                    <a:pos x="648" y="69"/>
                  </a:cxn>
                  <a:cxn ang="0">
                    <a:pos x="565" y="70"/>
                  </a:cxn>
                  <a:cxn ang="0">
                    <a:pos x="487" y="72"/>
                  </a:cxn>
                  <a:cxn ang="0">
                    <a:pos x="422" y="72"/>
                  </a:cxn>
                  <a:cxn ang="0">
                    <a:pos x="380" y="72"/>
                  </a:cxn>
                  <a:cxn ang="0">
                    <a:pos x="340" y="70"/>
                  </a:cxn>
                  <a:cxn ang="0">
                    <a:pos x="287" y="72"/>
                  </a:cxn>
                  <a:cxn ang="0">
                    <a:pos x="224" y="74"/>
                  </a:cxn>
                  <a:cxn ang="0">
                    <a:pos x="160" y="78"/>
                  </a:cxn>
                  <a:cxn ang="0">
                    <a:pos x="99" y="80"/>
                  </a:cxn>
                  <a:cxn ang="0">
                    <a:pos x="48" y="84"/>
                  </a:cxn>
                  <a:cxn ang="0">
                    <a:pos x="11" y="84"/>
                  </a:cxn>
                  <a:cxn ang="0">
                    <a:pos x="0" y="88"/>
                  </a:cxn>
                  <a:cxn ang="0">
                    <a:pos x="8" y="13"/>
                  </a:cxn>
                </a:cxnLst>
                <a:rect l="0" t="0" r="r" b="b"/>
                <a:pathLst>
                  <a:path w="859" h="88">
                    <a:moveTo>
                      <a:pt x="8" y="13"/>
                    </a:moveTo>
                    <a:lnTo>
                      <a:pt x="9" y="13"/>
                    </a:lnTo>
                    <a:lnTo>
                      <a:pt x="17" y="13"/>
                    </a:lnTo>
                    <a:lnTo>
                      <a:pt x="30" y="13"/>
                    </a:lnTo>
                    <a:lnTo>
                      <a:pt x="48" y="13"/>
                    </a:lnTo>
                    <a:lnTo>
                      <a:pt x="68" y="12"/>
                    </a:lnTo>
                    <a:lnTo>
                      <a:pt x="93" y="12"/>
                    </a:lnTo>
                    <a:lnTo>
                      <a:pt x="120" y="12"/>
                    </a:lnTo>
                    <a:lnTo>
                      <a:pt x="150" y="12"/>
                    </a:lnTo>
                    <a:lnTo>
                      <a:pt x="181" y="12"/>
                    </a:lnTo>
                    <a:lnTo>
                      <a:pt x="215" y="10"/>
                    </a:lnTo>
                    <a:lnTo>
                      <a:pt x="247" y="10"/>
                    </a:lnTo>
                    <a:lnTo>
                      <a:pt x="283" y="10"/>
                    </a:lnTo>
                    <a:lnTo>
                      <a:pt x="316" y="6"/>
                    </a:lnTo>
                    <a:lnTo>
                      <a:pt x="348" y="6"/>
                    </a:lnTo>
                    <a:lnTo>
                      <a:pt x="380" y="4"/>
                    </a:lnTo>
                    <a:lnTo>
                      <a:pt x="413" y="4"/>
                    </a:lnTo>
                    <a:lnTo>
                      <a:pt x="441" y="0"/>
                    </a:lnTo>
                    <a:lnTo>
                      <a:pt x="475" y="0"/>
                    </a:lnTo>
                    <a:lnTo>
                      <a:pt x="510" y="0"/>
                    </a:lnTo>
                    <a:lnTo>
                      <a:pt x="546" y="0"/>
                    </a:lnTo>
                    <a:lnTo>
                      <a:pt x="582" y="0"/>
                    </a:lnTo>
                    <a:lnTo>
                      <a:pt x="620" y="2"/>
                    </a:lnTo>
                    <a:lnTo>
                      <a:pt x="656" y="4"/>
                    </a:lnTo>
                    <a:lnTo>
                      <a:pt x="694" y="6"/>
                    </a:lnTo>
                    <a:lnTo>
                      <a:pt x="726" y="6"/>
                    </a:lnTo>
                    <a:lnTo>
                      <a:pt x="757" y="8"/>
                    </a:lnTo>
                    <a:lnTo>
                      <a:pt x="785" y="10"/>
                    </a:lnTo>
                    <a:lnTo>
                      <a:pt x="812" y="12"/>
                    </a:lnTo>
                    <a:lnTo>
                      <a:pt x="829" y="12"/>
                    </a:lnTo>
                    <a:lnTo>
                      <a:pt x="846" y="12"/>
                    </a:lnTo>
                    <a:lnTo>
                      <a:pt x="856" y="13"/>
                    </a:lnTo>
                    <a:lnTo>
                      <a:pt x="859" y="13"/>
                    </a:lnTo>
                    <a:lnTo>
                      <a:pt x="859" y="63"/>
                    </a:lnTo>
                    <a:lnTo>
                      <a:pt x="854" y="63"/>
                    </a:lnTo>
                    <a:lnTo>
                      <a:pt x="842" y="63"/>
                    </a:lnTo>
                    <a:lnTo>
                      <a:pt x="821" y="63"/>
                    </a:lnTo>
                    <a:lnTo>
                      <a:pt x="795" y="65"/>
                    </a:lnTo>
                    <a:lnTo>
                      <a:pt x="762" y="65"/>
                    </a:lnTo>
                    <a:lnTo>
                      <a:pt x="728" y="67"/>
                    </a:lnTo>
                    <a:lnTo>
                      <a:pt x="688" y="67"/>
                    </a:lnTo>
                    <a:lnTo>
                      <a:pt x="648" y="69"/>
                    </a:lnTo>
                    <a:lnTo>
                      <a:pt x="607" y="69"/>
                    </a:lnTo>
                    <a:lnTo>
                      <a:pt x="565" y="70"/>
                    </a:lnTo>
                    <a:lnTo>
                      <a:pt x="525" y="70"/>
                    </a:lnTo>
                    <a:lnTo>
                      <a:pt x="487" y="72"/>
                    </a:lnTo>
                    <a:lnTo>
                      <a:pt x="452" y="72"/>
                    </a:lnTo>
                    <a:lnTo>
                      <a:pt x="422" y="72"/>
                    </a:lnTo>
                    <a:lnTo>
                      <a:pt x="397" y="72"/>
                    </a:lnTo>
                    <a:lnTo>
                      <a:pt x="380" y="72"/>
                    </a:lnTo>
                    <a:lnTo>
                      <a:pt x="361" y="70"/>
                    </a:lnTo>
                    <a:lnTo>
                      <a:pt x="340" y="70"/>
                    </a:lnTo>
                    <a:lnTo>
                      <a:pt x="314" y="70"/>
                    </a:lnTo>
                    <a:lnTo>
                      <a:pt x="287" y="72"/>
                    </a:lnTo>
                    <a:lnTo>
                      <a:pt x="255" y="72"/>
                    </a:lnTo>
                    <a:lnTo>
                      <a:pt x="224" y="74"/>
                    </a:lnTo>
                    <a:lnTo>
                      <a:pt x="192" y="76"/>
                    </a:lnTo>
                    <a:lnTo>
                      <a:pt x="160" y="78"/>
                    </a:lnTo>
                    <a:lnTo>
                      <a:pt x="127" y="78"/>
                    </a:lnTo>
                    <a:lnTo>
                      <a:pt x="99" y="80"/>
                    </a:lnTo>
                    <a:lnTo>
                      <a:pt x="70" y="82"/>
                    </a:lnTo>
                    <a:lnTo>
                      <a:pt x="48" y="84"/>
                    </a:lnTo>
                    <a:lnTo>
                      <a:pt x="27" y="84"/>
                    </a:lnTo>
                    <a:lnTo>
                      <a:pt x="11" y="84"/>
                    </a:lnTo>
                    <a:lnTo>
                      <a:pt x="2" y="86"/>
                    </a:lnTo>
                    <a:lnTo>
                      <a:pt x="0" y="88"/>
                    </a:lnTo>
                    <a:lnTo>
                      <a:pt x="8" y="13"/>
                    </a:lnTo>
                    <a:lnTo>
                      <a:pt x="8" y="13"/>
                    </a:lnTo>
                    <a:close/>
                  </a:path>
                </a:pathLst>
              </a:custGeom>
              <a:solidFill>
                <a:srgbClr val="0A8AF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44" name="Freeform 196"/>
              <p:cNvSpPr>
                <a:spLocks/>
              </p:cNvSpPr>
              <p:nvPr/>
            </p:nvSpPr>
            <p:spPr bwMode="auto">
              <a:xfrm>
                <a:off x="4506" y="3744"/>
                <a:ext cx="483" cy="54"/>
              </a:xfrm>
              <a:custGeom>
                <a:avLst/>
                <a:gdLst/>
                <a:ahLst/>
                <a:cxnLst>
                  <a:cxn ang="0">
                    <a:pos x="2" y="31"/>
                  </a:cxn>
                  <a:cxn ang="0">
                    <a:pos x="27" y="29"/>
                  </a:cxn>
                  <a:cxn ang="0">
                    <a:pos x="68" y="25"/>
                  </a:cxn>
                  <a:cxn ang="0">
                    <a:pos x="127" y="19"/>
                  </a:cxn>
                  <a:cxn ang="0">
                    <a:pos x="198" y="15"/>
                  </a:cxn>
                  <a:cxn ang="0">
                    <a:pos x="274" y="10"/>
                  </a:cxn>
                  <a:cxn ang="0">
                    <a:pos x="352" y="6"/>
                  </a:cxn>
                  <a:cxn ang="0">
                    <a:pos x="426" y="4"/>
                  </a:cxn>
                  <a:cxn ang="0">
                    <a:pos x="494" y="4"/>
                  </a:cxn>
                  <a:cxn ang="0">
                    <a:pos x="565" y="4"/>
                  </a:cxn>
                  <a:cxn ang="0">
                    <a:pos x="637" y="2"/>
                  </a:cxn>
                  <a:cxn ang="0">
                    <a:pos x="705" y="2"/>
                  </a:cxn>
                  <a:cxn ang="0">
                    <a:pos x="768" y="2"/>
                  </a:cxn>
                  <a:cxn ang="0">
                    <a:pos x="819" y="0"/>
                  </a:cxn>
                  <a:cxn ang="0">
                    <a:pos x="857" y="0"/>
                  </a:cxn>
                  <a:cxn ang="0">
                    <a:pos x="880" y="0"/>
                  </a:cxn>
                  <a:cxn ang="0">
                    <a:pos x="892" y="72"/>
                  </a:cxn>
                  <a:cxn ang="0">
                    <a:pos x="875" y="72"/>
                  </a:cxn>
                  <a:cxn ang="0">
                    <a:pos x="829" y="72"/>
                  </a:cxn>
                  <a:cxn ang="0">
                    <a:pos x="764" y="71"/>
                  </a:cxn>
                  <a:cxn ang="0">
                    <a:pos x="684" y="71"/>
                  </a:cxn>
                  <a:cxn ang="0">
                    <a:pos x="599" y="71"/>
                  </a:cxn>
                  <a:cxn ang="0">
                    <a:pos x="511" y="69"/>
                  </a:cxn>
                  <a:cxn ang="0">
                    <a:pos x="433" y="69"/>
                  </a:cxn>
                  <a:cxn ang="0">
                    <a:pos x="373" y="69"/>
                  </a:cxn>
                  <a:cxn ang="0">
                    <a:pos x="312" y="69"/>
                  </a:cxn>
                  <a:cxn ang="0">
                    <a:pos x="251" y="72"/>
                  </a:cxn>
                  <a:cxn ang="0">
                    <a:pos x="188" y="76"/>
                  </a:cxn>
                  <a:cxn ang="0">
                    <a:pos x="129" y="82"/>
                  </a:cxn>
                  <a:cxn ang="0">
                    <a:pos x="78" y="88"/>
                  </a:cxn>
                  <a:cxn ang="0">
                    <a:pos x="36" y="91"/>
                  </a:cxn>
                  <a:cxn ang="0">
                    <a:pos x="8" y="95"/>
                  </a:cxn>
                  <a:cxn ang="0">
                    <a:pos x="0" y="97"/>
                  </a:cxn>
                  <a:cxn ang="0">
                    <a:pos x="0" y="33"/>
                  </a:cxn>
                </a:cxnLst>
                <a:rect l="0" t="0" r="r" b="b"/>
                <a:pathLst>
                  <a:path w="892" h="97">
                    <a:moveTo>
                      <a:pt x="0" y="33"/>
                    </a:moveTo>
                    <a:lnTo>
                      <a:pt x="2" y="31"/>
                    </a:lnTo>
                    <a:lnTo>
                      <a:pt x="11" y="31"/>
                    </a:lnTo>
                    <a:lnTo>
                      <a:pt x="27" y="29"/>
                    </a:lnTo>
                    <a:lnTo>
                      <a:pt x="46" y="27"/>
                    </a:lnTo>
                    <a:lnTo>
                      <a:pt x="68" y="25"/>
                    </a:lnTo>
                    <a:lnTo>
                      <a:pt x="97" y="23"/>
                    </a:lnTo>
                    <a:lnTo>
                      <a:pt x="127" y="19"/>
                    </a:lnTo>
                    <a:lnTo>
                      <a:pt x="164" y="17"/>
                    </a:lnTo>
                    <a:lnTo>
                      <a:pt x="198" y="15"/>
                    </a:lnTo>
                    <a:lnTo>
                      <a:pt x="236" y="12"/>
                    </a:lnTo>
                    <a:lnTo>
                      <a:pt x="274" y="10"/>
                    </a:lnTo>
                    <a:lnTo>
                      <a:pt x="314" y="8"/>
                    </a:lnTo>
                    <a:lnTo>
                      <a:pt x="352" y="6"/>
                    </a:lnTo>
                    <a:lnTo>
                      <a:pt x="390" y="4"/>
                    </a:lnTo>
                    <a:lnTo>
                      <a:pt x="426" y="4"/>
                    </a:lnTo>
                    <a:lnTo>
                      <a:pt x="462" y="4"/>
                    </a:lnTo>
                    <a:lnTo>
                      <a:pt x="494" y="4"/>
                    </a:lnTo>
                    <a:lnTo>
                      <a:pt x="530" y="4"/>
                    </a:lnTo>
                    <a:lnTo>
                      <a:pt x="565" y="4"/>
                    </a:lnTo>
                    <a:lnTo>
                      <a:pt x="601" y="4"/>
                    </a:lnTo>
                    <a:lnTo>
                      <a:pt x="637" y="2"/>
                    </a:lnTo>
                    <a:lnTo>
                      <a:pt x="671" y="2"/>
                    </a:lnTo>
                    <a:lnTo>
                      <a:pt x="705" y="2"/>
                    </a:lnTo>
                    <a:lnTo>
                      <a:pt x="738" y="2"/>
                    </a:lnTo>
                    <a:lnTo>
                      <a:pt x="768" y="2"/>
                    </a:lnTo>
                    <a:lnTo>
                      <a:pt x="797" y="2"/>
                    </a:lnTo>
                    <a:lnTo>
                      <a:pt x="819" y="0"/>
                    </a:lnTo>
                    <a:lnTo>
                      <a:pt x="842" y="0"/>
                    </a:lnTo>
                    <a:lnTo>
                      <a:pt x="857" y="0"/>
                    </a:lnTo>
                    <a:lnTo>
                      <a:pt x="873" y="0"/>
                    </a:lnTo>
                    <a:lnTo>
                      <a:pt x="880" y="0"/>
                    </a:lnTo>
                    <a:lnTo>
                      <a:pt x="884" y="0"/>
                    </a:lnTo>
                    <a:lnTo>
                      <a:pt x="892" y="72"/>
                    </a:lnTo>
                    <a:lnTo>
                      <a:pt x="886" y="72"/>
                    </a:lnTo>
                    <a:lnTo>
                      <a:pt x="875" y="72"/>
                    </a:lnTo>
                    <a:lnTo>
                      <a:pt x="856" y="72"/>
                    </a:lnTo>
                    <a:lnTo>
                      <a:pt x="829" y="72"/>
                    </a:lnTo>
                    <a:lnTo>
                      <a:pt x="799" y="71"/>
                    </a:lnTo>
                    <a:lnTo>
                      <a:pt x="764" y="71"/>
                    </a:lnTo>
                    <a:lnTo>
                      <a:pt x="726" y="71"/>
                    </a:lnTo>
                    <a:lnTo>
                      <a:pt x="684" y="71"/>
                    </a:lnTo>
                    <a:lnTo>
                      <a:pt x="641" y="71"/>
                    </a:lnTo>
                    <a:lnTo>
                      <a:pt x="599" y="71"/>
                    </a:lnTo>
                    <a:lnTo>
                      <a:pt x="553" y="69"/>
                    </a:lnTo>
                    <a:lnTo>
                      <a:pt x="511" y="69"/>
                    </a:lnTo>
                    <a:lnTo>
                      <a:pt x="472" y="69"/>
                    </a:lnTo>
                    <a:lnTo>
                      <a:pt x="433" y="69"/>
                    </a:lnTo>
                    <a:lnTo>
                      <a:pt x="401" y="69"/>
                    </a:lnTo>
                    <a:lnTo>
                      <a:pt x="373" y="69"/>
                    </a:lnTo>
                    <a:lnTo>
                      <a:pt x="342" y="69"/>
                    </a:lnTo>
                    <a:lnTo>
                      <a:pt x="312" y="69"/>
                    </a:lnTo>
                    <a:lnTo>
                      <a:pt x="281" y="71"/>
                    </a:lnTo>
                    <a:lnTo>
                      <a:pt x="251" y="72"/>
                    </a:lnTo>
                    <a:lnTo>
                      <a:pt x="219" y="74"/>
                    </a:lnTo>
                    <a:lnTo>
                      <a:pt x="188" y="76"/>
                    </a:lnTo>
                    <a:lnTo>
                      <a:pt x="158" y="80"/>
                    </a:lnTo>
                    <a:lnTo>
                      <a:pt x="129" y="82"/>
                    </a:lnTo>
                    <a:lnTo>
                      <a:pt x="103" y="86"/>
                    </a:lnTo>
                    <a:lnTo>
                      <a:pt x="78" y="88"/>
                    </a:lnTo>
                    <a:lnTo>
                      <a:pt x="55" y="90"/>
                    </a:lnTo>
                    <a:lnTo>
                      <a:pt x="36" y="91"/>
                    </a:lnTo>
                    <a:lnTo>
                      <a:pt x="21" y="93"/>
                    </a:lnTo>
                    <a:lnTo>
                      <a:pt x="8" y="95"/>
                    </a:lnTo>
                    <a:lnTo>
                      <a:pt x="2" y="95"/>
                    </a:lnTo>
                    <a:lnTo>
                      <a:pt x="0" y="97"/>
                    </a:lnTo>
                    <a:lnTo>
                      <a:pt x="0" y="33"/>
                    </a:lnTo>
                    <a:lnTo>
                      <a:pt x="0" y="33"/>
                    </a:lnTo>
                    <a:close/>
                  </a:path>
                </a:pathLst>
              </a:custGeom>
              <a:solidFill>
                <a:srgbClr val="0A8AF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45" name="Freeform 197"/>
              <p:cNvSpPr>
                <a:spLocks/>
              </p:cNvSpPr>
              <p:nvPr/>
            </p:nvSpPr>
            <p:spPr bwMode="auto">
              <a:xfrm>
                <a:off x="4488" y="3876"/>
                <a:ext cx="525" cy="61"/>
              </a:xfrm>
              <a:custGeom>
                <a:avLst/>
                <a:gdLst/>
                <a:ahLst/>
                <a:cxnLst>
                  <a:cxn ang="0">
                    <a:pos x="30" y="28"/>
                  </a:cxn>
                  <a:cxn ang="0">
                    <a:pos x="51" y="24"/>
                  </a:cxn>
                  <a:cxn ang="0">
                    <a:pos x="93" y="19"/>
                  </a:cxn>
                  <a:cxn ang="0">
                    <a:pos x="146" y="11"/>
                  </a:cxn>
                  <a:cxn ang="0">
                    <a:pos x="209" y="7"/>
                  </a:cxn>
                  <a:cxn ang="0">
                    <a:pos x="275" y="2"/>
                  </a:cxn>
                  <a:cxn ang="0">
                    <a:pos x="344" y="0"/>
                  </a:cxn>
                  <a:cxn ang="0">
                    <a:pos x="407" y="2"/>
                  </a:cxn>
                  <a:cxn ang="0">
                    <a:pos x="460" y="9"/>
                  </a:cxn>
                  <a:cxn ang="0">
                    <a:pos x="511" y="17"/>
                  </a:cxn>
                  <a:cxn ang="0">
                    <a:pos x="559" y="23"/>
                  </a:cxn>
                  <a:cxn ang="0">
                    <a:pos x="602" y="30"/>
                  </a:cxn>
                  <a:cxn ang="0">
                    <a:pos x="644" y="36"/>
                  </a:cxn>
                  <a:cxn ang="0">
                    <a:pos x="682" y="42"/>
                  </a:cxn>
                  <a:cxn ang="0">
                    <a:pos x="720" y="43"/>
                  </a:cxn>
                  <a:cxn ang="0">
                    <a:pos x="756" y="43"/>
                  </a:cxn>
                  <a:cxn ang="0">
                    <a:pos x="793" y="40"/>
                  </a:cxn>
                  <a:cxn ang="0">
                    <a:pos x="829" y="36"/>
                  </a:cxn>
                  <a:cxn ang="0">
                    <a:pos x="863" y="30"/>
                  </a:cxn>
                  <a:cxn ang="0">
                    <a:pos x="893" y="26"/>
                  </a:cxn>
                  <a:cxn ang="0">
                    <a:pos x="920" y="23"/>
                  </a:cxn>
                  <a:cxn ang="0">
                    <a:pos x="943" y="19"/>
                  </a:cxn>
                  <a:cxn ang="0">
                    <a:pos x="960" y="17"/>
                  </a:cxn>
                  <a:cxn ang="0">
                    <a:pos x="968" y="15"/>
                  </a:cxn>
                  <a:cxn ang="0">
                    <a:pos x="945" y="93"/>
                  </a:cxn>
                  <a:cxn ang="0">
                    <a:pos x="937" y="93"/>
                  </a:cxn>
                  <a:cxn ang="0">
                    <a:pos x="920" y="95"/>
                  </a:cxn>
                  <a:cxn ang="0">
                    <a:pos x="891" y="99"/>
                  </a:cxn>
                  <a:cxn ang="0">
                    <a:pos x="859" y="102"/>
                  </a:cxn>
                  <a:cxn ang="0">
                    <a:pos x="819" y="106"/>
                  </a:cxn>
                  <a:cxn ang="0">
                    <a:pos x="779" y="108"/>
                  </a:cxn>
                  <a:cxn ang="0">
                    <a:pos x="739" y="110"/>
                  </a:cxn>
                  <a:cxn ang="0">
                    <a:pos x="703" y="112"/>
                  </a:cxn>
                  <a:cxn ang="0">
                    <a:pos x="667" y="110"/>
                  </a:cxn>
                  <a:cxn ang="0">
                    <a:pos x="631" y="104"/>
                  </a:cxn>
                  <a:cxn ang="0">
                    <a:pos x="591" y="99"/>
                  </a:cxn>
                  <a:cxn ang="0">
                    <a:pos x="551" y="91"/>
                  </a:cxn>
                  <a:cxn ang="0">
                    <a:pos x="506" y="81"/>
                  </a:cxn>
                  <a:cxn ang="0">
                    <a:pos x="460" y="76"/>
                  </a:cxn>
                  <a:cxn ang="0">
                    <a:pos x="412" y="70"/>
                  </a:cxn>
                  <a:cxn ang="0">
                    <a:pos x="363" y="70"/>
                  </a:cxn>
                  <a:cxn ang="0">
                    <a:pos x="308" y="70"/>
                  </a:cxn>
                  <a:cxn ang="0">
                    <a:pos x="249" y="70"/>
                  </a:cxn>
                  <a:cxn ang="0">
                    <a:pos x="186" y="72"/>
                  </a:cxn>
                  <a:cxn ang="0">
                    <a:pos x="129" y="76"/>
                  </a:cxn>
                  <a:cxn ang="0">
                    <a:pos x="78" y="78"/>
                  </a:cxn>
                  <a:cxn ang="0">
                    <a:pos x="36" y="80"/>
                  </a:cxn>
                  <a:cxn ang="0">
                    <a:pos x="9" y="83"/>
                  </a:cxn>
                  <a:cxn ang="0">
                    <a:pos x="0" y="83"/>
                  </a:cxn>
                  <a:cxn ang="0">
                    <a:pos x="28" y="28"/>
                  </a:cxn>
                </a:cxnLst>
                <a:rect l="0" t="0" r="r" b="b"/>
                <a:pathLst>
                  <a:path w="969" h="112">
                    <a:moveTo>
                      <a:pt x="28" y="28"/>
                    </a:moveTo>
                    <a:lnTo>
                      <a:pt x="30" y="28"/>
                    </a:lnTo>
                    <a:lnTo>
                      <a:pt x="40" y="26"/>
                    </a:lnTo>
                    <a:lnTo>
                      <a:pt x="51" y="24"/>
                    </a:lnTo>
                    <a:lnTo>
                      <a:pt x="72" y="23"/>
                    </a:lnTo>
                    <a:lnTo>
                      <a:pt x="93" y="19"/>
                    </a:lnTo>
                    <a:lnTo>
                      <a:pt x="118" y="15"/>
                    </a:lnTo>
                    <a:lnTo>
                      <a:pt x="146" y="11"/>
                    </a:lnTo>
                    <a:lnTo>
                      <a:pt x="177" y="9"/>
                    </a:lnTo>
                    <a:lnTo>
                      <a:pt x="209" y="7"/>
                    </a:lnTo>
                    <a:lnTo>
                      <a:pt x="241" y="4"/>
                    </a:lnTo>
                    <a:lnTo>
                      <a:pt x="275" y="2"/>
                    </a:lnTo>
                    <a:lnTo>
                      <a:pt x="310" y="2"/>
                    </a:lnTo>
                    <a:lnTo>
                      <a:pt x="344" y="0"/>
                    </a:lnTo>
                    <a:lnTo>
                      <a:pt x="376" y="2"/>
                    </a:lnTo>
                    <a:lnTo>
                      <a:pt x="407" y="2"/>
                    </a:lnTo>
                    <a:lnTo>
                      <a:pt x="435" y="7"/>
                    </a:lnTo>
                    <a:lnTo>
                      <a:pt x="460" y="9"/>
                    </a:lnTo>
                    <a:lnTo>
                      <a:pt x="486" y="13"/>
                    </a:lnTo>
                    <a:lnTo>
                      <a:pt x="511" y="17"/>
                    </a:lnTo>
                    <a:lnTo>
                      <a:pt x="536" y="21"/>
                    </a:lnTo>
                    <a:lnTo>
                      <a:pt x="559" y="23"/>
                    </a:lnTo>
                    <a:lnTo>
                      <a:pt x="582" y="26"/>
                    </a:lnTo>
                    <a:lnTo>
                      <a:pt x="602" y="30"/>
                    </a:lnTo>
                    <a:lnTo>
                      <a:pt x="623" y="34"/>
                    </a:lnTo>
                    <a:lnTo>
                      <a:pt x="644" y="36"/>
                    </a:lnTo>
                    <a:lnTo>
                      <a:pt x="663" y="38"/>
                    </a:lnTo>
                    <a:lnTo>
                      <a:pt x="682" y="42"/>
                    </a:lnTo>
                    <a:lnTo>
                      <a:pt x="703" y="43"/>
                    </a:lnTo>
                    <a:lnTo>
                      <a:pt x="720" y="43"/>
                    </a:lnTo>
                    <a:lnTo>
                      <a:pt x="739" y="43"/>
                    </a:lnTo>
                    <a:lnTo>
                      <a:pt x="756" y="43"/>
                    </a:lnTo>
                    <a:lnTo>
                      <a:pt x="775" y="43"/>
                    </a:lnTo>
                    <a:lnTo>
                      <a:pt x="793" y="40"/>
                    </a:lnTo>
                    <a:lnTo>
                      <a:pt x="812" y="38"/>
                    </a:lnTo>
                    <a:lnTo>
                      <a:pt x="829" y="36"/>
                    </a:lnTo>
                    <a:lnTo>
                      <a:pt x="846" y="34"/>
                    </a:lnTo>
                    <a:lnTo>
                      <a:pt x="863" y="30"/>
                    </a:lnTo>
                    <a:lnTo>
                      <a:pt x="878" y="28"/>
                    </a:lnTo>
                    <a:lnTo>
                      <a:pt x="893" y="26"/>
                    </a:lnTo>
                    <a:lnTo>
                      <a:pt x="909" y="24"/>
                    </a:lnTo>
                    <a:lnTo>
                      <a:pt x="920" y="23"/>
                    </a:lnTo>
                    <a:lnTo>
                      <a:pt x="933" y="21"/>
                    </a:lnTo>
                    <a:lnTo>
                      <a:pt x="943" y="19"/>
                    </a:lnTo>
                    <a:lnTo>
                      <a:pt x="952" y="17"/>
                    </a:lnTo>
                    <a:lnTo>
                      <a:pt x="960" y="17"/>
                    </a:lnTo>
                    <a:lnTo>
                      <a:pt x="966" y="15"/>
                    </a:lnTo>
                    <a:lnTo>
                      <a:pt x="968" y="15"/>
                    </a:lnTo>
                    <a:lnTo>
                      <a:pt x="969" y="15"/>
                    </a:lnTo>
                    <a:lnTo>
                      <a:pt x="945" y="93"/>
                    </a:lnTo>
                    <a:lnTo>
                      <a:pt x="943" y="93"/>
                    </a:lnTo>
                    <a:lnTo>
                      <a:pt x="937" y="93"/>
                    </a:lnTo>
                    <a:lnTo>
                      <a:pt x="929" y="93"/>
                    </a:lnTo>
                    <a:lnTo>
                      <a:pt x="920" y="95"/>
                    </a:lnTo>
                    <a:lnTo>
                      <a:pt x="907" y="95"/>
                    </a:lnTo>
                    <a:lnTo>
                      <a:pt x="891" y="99"/>
                    </a:lnTo>
                    <a:lnTo>
                      <a:pt x="874" y="99"/>
                    </a:lnTo>
                    <a:lnTo>
                      <a:pt x="859" y="102"/>
                    </a:lnTo>
                    <a:lnTo>
                      <a:pt x="838" y="104"/>
                    </a:lnTo>
                    <a:lnTo>
                      <a:pt x="819" y="106"/>
                    </a:lnTo>
                    <a:lnTo>
                      <a:pt x="798" y="106"/>
                    </a:lnTo>
                    <a:lnTo>
                      <a:pt x="779" y="108"/>
                    </a:lnTo>
                    <a:lnTo>
                      <a:pt x="760" y="108"/>
                    </a:lnTo>
                    <a:lnTo>
                      <a:pt x="739" y="110"/>
                    </a:lnTo>
                    <a:lnTo>
                      <a:pt x="720" y="112"/>
                    </a:lnTo>
                    <a:lnTo>
                      <a:pt x="703" y="112"/>
                    </a:lnTo>
                    <a:lnTo>
                      <a:pt x="684" y="112"/>
                    </a:lnTo>
                    <a:lnTo>
                      <a:pt x="667" y="110"/>
                    </a:lnTo>
                    <a:lnTo>
                      <a:pt x="648" y="106"/>
                    </a:lnTo>
                    <a:lnTo>
                      <a:pt x="631" y="104"/>
                    </a:lnTo>
                    <a:lnTo>
                      <a:pt x="612" y="100"/>
                    </a:lnTo>
                    <a:lnTo>
                      <a:pt x="591" y="99"/>
                    </a:lnTo>
                    <a:lnTo>
                      <a:pt x="570" y="93"/>
                    </a:lnTo>
                    <a:lnTo>
                      <a:pt x="551" y="91"/>
                    </a:lnTo>
                    <a:lnTo>
                      <a:pt x="528" y="85"/>
                    </a:lnTo>
                    <a:lnTo>
                      <a:pt x="506" y="81"/>
                    </a:lnTo>
                    <a:lnTo>
                      <a:pt x="483" y="78"/>
                    </a:lnTo>
                    <a:lnTo>
                      <a:pt x="460" y="76"/>
                    </a:lnTo>
                    <a:lnTo>
                      <a:pt x="437" y="72"/>
                    </a:lnTo>
                    <a:lnTo>
                      <a:pt x="412" y="70"/>
                    </a:lnTo>
                    <a:lnTo>
                      <a:pt x="388" y="70"/>
                    </a:lnTo>
                    <a:lnTo>
                      <a:pt x="363" y="70"/>
                    </a:lnTo>
                    <a:lnTo>
                      <a:pt x="334" y="70"/>
                    </a:lnTo>
                    <a:lnTo>
                      <a:pt x="308" y="70"/>
                    </a:lnTo>
                    <a:lnTo>
                      <a:pt x="277" y="70"/>
                    </a:lnTo>
                    <a:lnTo>
                      <a:pt x="249" y="70"/>
                    </a:lnTo>
                    <a:lnTo>
                      <a:pt x="218" y="72"/>
                    </a:lnTo>
                    <a:lnTo>
                      <a:pt x="186" y="72"/>
                    </a:lnTo>
                    <a:lnTo>
                      <a:pt x="158" y="74"/>
                    </a:lnTo>
                    <a:lnTo>
                      <a:pt x="129" y="76"/>
                    </a:lnTo>
                    <a:lnTo>
                      <a:pt x="102" y="76"/>
                    </a:lnTo>
                    <a:lnTo>
                      <a:pt x="78" y="78"/>
                    </a:lnTo>
                    <a:lnTo>
                      <a:pt x="55" y="78"/>
                    </a:lnTo>
                    <a:lnTo>
                      <a:pt x="36" y="80"/>
                    </a:lnTo>
                    <a:lnTo>
                      <a:pt x="21" y="81"/>
                    </a:lnTo>
                    <a:lnTo>
                      <a:pt x="9" y="83"/>
                    </a:lnTo>
                    <a:lnTo>
                      <a:pt x="2" y="83"/>
                    </a:lnTo>
                    <a:lnTo>
                      <a:pt x="0" y="83"/>
                    </a:lnTo>
                    <a:lnTo>
                      <a:pt x="28" y="28"/>
                    </a:lnTo>
                    <a:lnTo>
                      <a:pt x="28" y="28"/>
                    </a:lnTo>
                    <a:close/>
                  </a:path>
                </a:pathLst>
              </a:custGeom>
              <a:solidFill>
                <a:srgbClr val="0A8AF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46" name="Freeform 198"/>
              <p:cNvSpPr>
                <a:spLocks/>
              </p:cNvSpPr>
              <p:nvPr/>
            </p:nvSpPr>
            <p:spPr bwMode="auto">
              <a:xfrm>
                <a:off x="4319" y="3112"/>
                <a:ext cx="288" cy="852"/>
              </a:xfrm>
              <a:custGeom>
                <a:avLst/>
                <a:gdLst/>
                <a:ahLst/>
                <a:cxnLst>
                  <a:cxn ang="0">
                    <a:pos x="281" y="1468"/>
                  </a:cxn>
                  <a:cxn ang="0">
                    <a:pos x="285" y="1243"/>
                  </a:cxn>
                  <a:cxn ang="0">
                    <a:pos x="291" y="973"/>
                  </a:cxn>
                  <a:cxn ang="0">
                    <a:pos x="297" y="780"/>
                  </a:cxn>
                  <a:cxn ang="0">
                    <a:pos x="289" y="732"/>
                  </a:cxn>
                  <a:cxn ang="0">
                    <a:pos x="249" y="747"/>
                  </a:cxn>
                  <a:cxn ang="0">
                    <a:pos x="192" y="783"/>
                  </a:cxn>
                  <a:cxn ang="0">
                    <a:pos x="135" y="804"/>
                  </a:cxn>
                  <a:cxn ang="0">
                    <a:pos x="84" y="770"/>
                  </a:cxn>
                  <a:cxn ang="0">
                    <a:pos x="42" y="677"/>
                  </a:cxn>
                  <a:cxn ang="0">
                    <a:pos x="9" y="557"/>
                  </a:cxn>
                  <a:cxn ang="0">
                    <a:pos x="0" y="447"/>
                  </a:cxn>
                  <a:cxn ang="0">
                    <a:pos x="17" y="361"/>
                  </a:cxn>
                  <a:cxn ang="0">
                    <a:pos x="80" y="280"/>
                  </a:cxn>
                  <a:cxn ang="0">
                    <a:pos x="165" y="200"/>
                  </a:cxn>
                  <a:cxn ang="0">
                    <a:pos x="253" y="126"/>
                  </a:cxn>
                  <a:cxn ang="0">
                    <a:pos x="327" y="63"/>
                  </a:cxn>
                  <a:cxn ang="0">
                    <a:pos x="403" y="25"/>
                  </a:cxn>
                  <a:cxn ang="0">
                    <a:pos x="466" y="4"/>
                  </a:cxn>
                  <a:cxn ang="0">
                    <a:pos x="502" y="0"/>
                  </a:cxn>
                  <a:cxn ang="0">
                    <a:pos x="523" y="42"/>
                  </a:cxn>
                  <a:cxn ang="0">
                    <a:pos x="479" y="65"/>
                  </a:cxn>
                  <a:cxn ang="0">
                    <a:pos x="413" y="105"/>
                  </a:cxn>
                  <a:cxn ang="0">
                    <a:pos x="346" y="152"/>
                  </a:cxn>
                  <a:cxn ang="0">
                    <a:pos x="293" y="204"/>
                  </a:cxn>
                  <a:cxn ang="0">
                    <a:pos x="213" y="270"/>
                  </a:cxn>
                  <a:cxn ang="0">
                    <a:pos x="127" y="344"/>
                  </a:cxn>
                  <a:cxn ang="0">
                    <a:pos x="67" y="401"/>
                  </a:cxn>
                  <a:cxn ang="0">
                    <a:pos x="57" y="445"/>
                  </a:cxn>
                  <a:cxn ang="0">
                    <a:pos x="74" y="542"/>
                  </a:cxn>
                  <a:cxn ang="0">
                    <a:pos x="106" y="654"/>
                  </a:cxn>
                  <a:cxn ang="0">
                    <a:pos x="143" y="728"/>
                  </a:cxn>
                  <a:cxn ang="0">
                    <a:pos x="182" y="721"/>
                  </a:cxn>
                  <a:cxn ang="0">
                    <a:pos x="234" y="673"/>
                  </a:cxn>
                  <a:cxn ang="0">
                    <a:pos x="291" y="620"/>
                  </a:cxn>
                  <a:cxn ang="0">
                    <a:pos x="344" y="586"/>
                  </a:cxn>
                  <a:cxn ang="0">
                    <a:pos x="380" y="599"/>
                  </a:cxn>
                  <a:cxn ang="0">
                    <a:pos x="390" y="673"/>
                  </a:cxn>
                  <a:cxn ang="0">
                    <a:pos x="384" y="781"/>
                  </a:cxn>
                  <a:cxn ang="0">
                    <a:pos x="373" y="899"/>
                  </a:cxn>
                  <a:cxn ang="0">
                    <a:pos x="369" y="1013"/>
                  </a:cxn>
                  <a:cxn ang="0">
                    <a:pos x="375" y="1182"/>
                  </a:cxn>
                  <a:cxn ang="0">
                    <a:pos x="376" y="1363"/>
                  </a:cxn>
                  <a:cxn ang="0">
                    <a:pos x="373" y="1498"/>
                  </a:cxn>
                  <a:cxn ang="0">
                    <a:pos x="354" y="1542"/>
                  </a:cxn>
                  <a:cxn ang="0">
                    <a:pos x="327" y="1547"/>
                  </a:cxn>
                  <a:cxn ang="0">
                    <a:pos x="298" y="1542"/>
                  </a:cxn>
                  <a:cxn ang="0">
                    <a:pos x="281" y="1534"/>
                  </a:cxn>
                </a:cxnLst>
                <a:rect l="0" t="0" r="r" b="b"/>
                <a:pathLst>
                  <a:path w="530" h="1547">
                    <a:moveTo>
                      <a:pt x="281" y="1534"/>
                    </a:moveTo>
                    <a:lnTo>
                      <a:pt x="281" y="1526"/>
                    </a:lnTo>
                    <a:lnTo>
                      <a:pt x="281" y="1504"/>
                    </a:lnTo>
                    <a:lnTo>
                      <a:pt x="281" y="1468"/>
                    </a:lnTo>
                    <a:lnTo>
                      <a:pt x="281" y="1424"/>
                    </a:lnTo>
                    <a:lnTo>
                      <a:pt x="283" y="1369"/>
                    </a:lnTo>
                    <a:lnTo>
                      <a:pt x="283" y="1310"/>
                    </a:lnTo>
                    <a:lnTo>
                      <a:pt x="285" y="1243"/>
                    </a:lnTo>
                    <a:lnTo>
                      <a:pt x="287" y="1177"/>
                    </a:lnTo>
                    <a:lnTo>
                      <a:pt x="289" y="1106"/>
                    </a:lnTo>
                    <a:lnTo>
                      <a:pt x="289" y="1038"/>
                    </a:lnTo>
                    <a:lnTo>
                      <a:pt x="291" y="973"/>
                    </a:lnTo>
                    <a:lnTo>
                      <a:pt x="293" y="913"/>
                    </a:lnTo>
                    <a:lnTo>
                      <a:pt x="293" y="857"/>
                    </a:lnTo>
                    <a:lnTo>
                      <a:pt x="295" y="814"/>
                    </a:lnTo>
                    <a:lnTo>
                      <a:pt x="297" y="780"/>
                    </a:lnTo>
                    <a:lnTo>
                      <a:pt x="298" y="759"/>
                    </a:lnTo>
                    <a:lnTo>
                      <a:pt x="297" y="743"/>
                    </a:lnTo>
                    <a:lnTo>
                      <a:pt x="295" y="736"/>
                    </a:lnTo>
                    <a:lnTo>
                      <a:pt x="289" y="732"/>
                    </a:lnTo>
                    <a:lnTo>
                      <a:pt x="283" y="732"/>
                    </a:lnTo>
                    <a:lnTo>
                      <a:pt x="272" y="736"/>
                    </a:lnTo>
                    <a:lnTo>
                      <a:pt x="262" y="740"/>
                    </a:lnTo>
                    <a:lnTo>
                      <a:pt x="249" y="747"/>
                    </a:lnTo>
                    <a:lnTo>
                      <a:pt x="238" y="757"/>
                    </a:lnTo>
                    <a:lnTo>
                      <a:pt x="222" y="766"/>
                    </a:lnTo>
                    <a:lnTo>
                      <a:pt x="207" y="774"/>
                    </a:lnTo>
                    <a:lnTo>
                      <a:pt x="192" y="783"/>
                    </a:lnTo>
                    <a:lnTo>
                      <a:pt x="179" y="793"/>
                    </a:lnTo>
                    <a:lnTo>
                      <a:pt x="163" y="799"/>
                    </a:lnTo>
                    <a:lnTo>
                      <a:pt x="148" y="802"/>
                    </a:lnTo>
                    <a:lnTo>
                      <a:pt x="135" y="804"/>
                    </a:lnTo>
                    <a:lnTo>
                      <a:pt x="122" y="802"/>
                    </a:lnTo>
                    <a:lnTo>
                      <a:pt x="108" y="797"/>
                    </a:lnTo>
                    <a:lnTo>
                      <a:pt x="95" y="785"/>
                    </a:lnTo>
                    <a:lnTo>
                      <a:pt x="84" y="770"/>
                    </a:lnTo>
                    <a:lnTo>
                      <a:pt x="72" y="751"/>
                    </a:lnTo>
                    <a:lnTo>
                      <a:pt x="61" y="728"/>
                    </a:lnTo>
                    <a:lnTo>
                      <a:pt x="51" y="704"/>
                    </a:lnTo>
                    <a:lnTo>
                      <a:pt x="42" y="677"/>
                    </a:lnTo>
                    <a:lnTo>
                      <a:pt x="32" y="648"/>
                    </a:lnTo>
                    <a:lnTo>
                      <a:pt x="23" y="618"/>
                    </a:lnTo>
                    <a:lnTo>
                      <a:pt x="17" y="590"/>
                    </a:lnTo>
                    <a:lnTo>
                      <a:pt x="9" y="557"/>
                    </a:lnTo>
                    <a:lnTo>
                      <a:pt x="8" y="529"/>
                    </a:lnTo>
                    <a:lnTo>
                      <a:pt x="2" y="498"/>
                    </a:lnTo>
                    <a:lnTo>
                      <a:pt x="0" y="472"/>
                    </a:lnTo>
                    <a:lnTo>
                      <a:pt x="0" y="447"/>
                    </a:lnTo>
                    <a:lnTo>
                      <a:pt x="0" y="426"/>
                    </a:lnTo>
                    <a:lnTo>
                      <a:pt x="2" y="403"/>
                    </a:lnTo>
                    <a:lnTo>
                      <a:pt x="9" y="384"/>
                    </a:lnTo>
                    <a:lnTo>
                      <a:pt x="17" y="361"/>
                    </a:lnTo>
                    <a:lnTo>
                      <a:pt x="30" y="342"/>
                    </a:lnTo>
                    <a:lnTo>
                      <a:pt x="44" y="322"/>
                    </a:lnTo>
                    <a:lnTo>
                      <a:pt x="61" y="301"/>
                    </a:lnTo>
                    <a:lnTo>
                      <a:pt x="80" y="280"/>
                    </a:lnTo>
                    <a:lnTo>
                      <a:pt x="101" y="261"/>
                    </a:lnTo>
                    <a:lnTo>
                      <a:pt x="122" y="240"/>
                    </a:lnTo>
                    <a:lnTo>
                      <a:pt x="143" y="219"/>
                    </a:lnTo>
                    <a:lnTo>
                      <a:pt x="165" y="200"/>
                    </a:lnTo>
                    <a:lnTo>
                      <a:pt x="188" y="181"/>
                    </a:lnTo>
                    <a:lnTo>
                      <a:pt x="209" y="162"/>
                    </a:lnTo>
                    <a:lnTo>
                      <a:pt x="232" y="143"/>
                    </a:lnTo>
                    <a:lnTo>
                      <a:pt x="253" y="126"/>
                    </a:lnTo>
                    <a:lnTo>
                      <a:pt x="272" y="109"/>
                    </a:lnTo>
                    <a:lnTo>
                      <a:pt x="289" y="92"/>
                    </a:lnTo>
                    <a:lnTo>
                      <a:pt x="308" y="78"/>
                    </a:lnTo>
                    <a:lnTo>
                      <a:pt x="327" y="63"/>
                    </a:lnTo>
                    <a:lnTo>
                      <a:pt x="346" y="52"/>
                    </a:lnTo>
                    <a:lnTo>
                      <a:pt x="365" y="40"/>
                    </a:lnTo>
                    <a:lnTo>
                      <a:pt x="384" y="33"/>
                    </a:lnTo>
                    <a:lnTo>
                      <a:pt x="403" y="25"/>
                    </a:lnTo>
                    <a:lnTo>
                      <a:pt x="422" y="19"/>
                    </a:lnTo>
                    <a:lnTo>
                      <a:pt x="437" y="12"/>
                    </a:lnTo>
                    <a:lnTo>
                      <a:pt x="454" y="10"/>
                    </a:lnTo>
                    <a:lnTo>
                      <a:pt x="466" y="4"/>
                    </a:lnTo>
                    <a:lnTo>
                      <a:pt x="479" y="2"/>
                    </a:lnTo>
                    <a:lnTo>
                      <a:pt x="489" y="0"/>
                    </a:lnTo>
                    <a:lnTo>
                      <a:pt x="496" y="0"/>
                    </a:lnTo>
                    <a:lnTo>
                      <a:pt x="502" y="0"/>
                    </a:lnTo>
                    <a:lnTo>
                      <a:pt x="504" y="0"/>
                    </a:lnTo>
                    <a:lnTo>
                      <a:pt x="530" y="40"/>
                    </a:lnTo>
                    <a:lnTo>
                      <a:pt x="529" y="40"/>
                    </a:lnTo>
                    <a:lnTo>
                      <a:pt x="523" y="42"/>
                    </a:lnTo>
                    <a:lnTo>
                      <a:pt x="515" y="46"/>
                    </a:lnTo>
                    <a:lnTo>
                      <a:pt x="506" y="52"/>
                    </a:lnTo>
                    <a:lnTo>
                      <a:pt x="492" y="57"/>
                    </a:lnTo>
                    <a:lnTo>
                      <a:pt x="479" y="65"/>
                    </a:lnTo>
                    <a:lnTo>
                      <a:pt x="464" y="74"/>
                    </a:lnTo>
                    <a:lnTo>
                      <a:pt x="449" y="84"/>
                    </a:lnTo>
                    <a:lnTo>
                      <a:pt x="430" y="94"/>
                    </a:lnTo>
                    <a:lnTo>
                      <a:pt x="413" y="105"/>
                    </a:lnTo>
                    <a:lnTo>
                      <a:pt x="395" y="116"/>
                    </a:lnTo>
                    <a:lnTo>
                      <a:pt x="378" y="128"/>
                    </a:lnTo>
                    <a:lnTo>
                      <a:pt x="361" y="141"/>
                    </a:lnTo>
                    <a:lnTo>
                      <a:pt x="346" y="152"/>
                    </a:lnTo>
                    <a:lnTo>
                      <a:pt x="333" y="164"/>
                    </a:lnTo>
                    <a:lnTo>
                      <a:pt x="321" y="177"/>
                    </a:lnTo>
                    <a:lnTo>
                      <a:pt x="308" y="190"/>
                    </a:lnTo>
                    <a:lnTo>
                      <a:pt x="293" y="204"/>
                    </a:lnTo>
                    <a:lnTo>
                      <a:pt x="276" y="219"/>
                    </a:lnTo>
                    <a:lnTo>
                      <a:pt x="257" y="236"/>
                    </a:lnTo>
                    <a:lnTo>
                      <a:pt x="234" y="253"/>
                    </a:lnTo>
                    <a:lnTo>
                      <a:pt x="213" y="270"/>
                    </a:lnTo>
                    <a:lnTo>
                      <a:pt x="190" y="289"/>
                    </a:lnTo>
                    <a:lnTo>
                      <a:pt x="169" y="310"/>
                    </a:lnTo>
                    <a:lnTo>
                      <a:pt x="146" y="327"/>
                    </a:lnTo>
                    <a:lnTo>
                      <a:pt x="127" y="344"/>
                    </a:lnTo>
                    <a:lnTo>
                      <a:pt x="106" y="360"/>
                    </a:lnTo>
                    <a:lnTo>
                      <a:pt x="91" y="377"/>
                    </a:lnTo>
                    <a:lnTo>
                      <a:pt x="78" y="390"/>
                    </a:lnTo>
                    <a:lnTo>
                      <a:pt x="67" y="401"/>
                    </a:lnTo>
                    <a:lnTo>
                      <a:pt x="59" y="411"/>
                    </a:lnTo>
                    <a:lnTo>
                      <a:pt x="57" y="422"/>
                    </a:lnTo>
                    <a:lnTo>
                      <a:pt x="57" y="430"/>
                    </a:lnTo>
                    <a:lnTo>
                      <a:pt x="57" y="445"/>
                    </a:lnTo>
                    <a:lnTo>
                      <a:pt x="61" y="464"/>
                    </a:lnTo>
                    <a:lnTo>
                      <a:pt x="65" y="489"/>
                    </a:lnTo>
                    <a:lnTo>
                      <a:pt x="68" y="514"/>
                    </a:lnTo>
                    <a:lnTo>
                      <a:pt x="74" y="542"/>
                    </a:lnTo>
                    <a:lnTo>
                      <a:pt x="82" y="571"/>
                    </a:lnTo>
                    <a:lnTo>
                      <a:pt x="91" y="599"/>
                    </a:lnTo>
                    <a:lnTo>
                      <a:pt x="97" y="628"/>
                    </a:lnTo>
                    <a:lnTo>
                      <a:pt x="106" y="654"/>
                    </a:lnTo>
                    <a:lnTo>
                      <a:pt x="114" y="677"/>
                    </a:lnTo>
                    <a:lnTo>
                      <a:pt x="124" y="700"/>
                    </a:lnTo>
                    <a:lnTo>
                      <a:pt x="133" y="715"/>
                    </a:lnTo>
                    <a:lnTo>
                      <a:pt x="143" y="728"/>
                    </a:lnTo>
                    <a:lnTo>
                      <a:pt x="152" y="736"/>
                    </a:lnTo>
                    <a:lnTo>
                      <a:pt x="163" y="736"/>
                    </a:lnTo>
                    <a:lnTo>
                      <a:pt x="171" y="728"/>
                    </a:lnTo>
                    <a:lnTo>
                      <a:pt x="182" y="721"/>
                    </a:lnTo>
                    <a:lnTo>
                      <a:pt x="194" y="711"/>
                    </a:lnTo>
                    <a:lnTo>
                      <a:pt x="207" y="700"/>
                    </a:lnTo>
                    <a:lnTo>
                      <a:pt x="221" y="686"/>
                    </a:lnTo>
                    <a:lnTo>
                      <a:pt x="234" y="673"/>
                    </a:lnTo>
                    <a:lnTo>
                      <a:pt x="249" y="660"/>
                    </a:lnTo>
                    <a:lnTo>
                      <a:pt x="264" y="647"/>
                    </a:lnTo>
                    <a:lnTo>
                      <a:pt x="278" y="631"/>
                    </a:lnTo>
                    <a:lnTo>
                      <a:pt x="291" y="620"/>
                    </a:lnTo>
                    <a:lnTo>
                      <a:pt x="306" y="607"/>
                    </a:lnTo>
                    <a:lnTo>
                      <a:pt x="319" y="599"/>
                    </a:lnTo>
                    <a:lnTo>
                      <a:pt x="333" y="590"/>
                    </a:lnTo>
                    <a:lnTo>
                      <a:pt x="344" y="586"/>
                    </a:lnTo>
                    <a:lnTo>
                      <a:pt x="355" y="584"/>
                    </a:lnTo>
                    <a:lnTo>
                      <a:pt x="367" y="584"/>
                    </a:lnTo>
                    <a:lnTo>
                      <a:pt x="375" y="590"/>
                    </a:lnTo>
                    <a:lnTo>
                      <a:pt x="380" y="599"/>
                    </a:lnTo>
                    <a:lnTo>
                      <a:pt x="384" y="612"/>
                    </a:lnTo>
                    <a:lnTo>
                      <a:pt x="390" y="629"/>
                    </a:lnTo>
                    <a:lnTo>
                      <a:pt x="390" y="648"/>
                    </a:lnTo>
                    <a:lnTo>
                      <a:pt x="390" y="673"/>
                    </a:lnTo>
                    <a:lnTo>
                      <a:pt x="390" y="698"/>
                    </a:lnTo>
                    <a:lnTo>
                      <a:pt x="390" y="724"/>
                    </a:lnTo>
                    <a:lnTo>
                      <a:pt x="386" y="753"/>
                    </a:lnTo>
                    <a:lnTo>
                      <a:pt x="384" y="781"/>
                    </a:lnTo>
                    <a:lnTo>
                      <a:pt x="382" y="812"/>
                    </a:lnTo>
                    <a:lnTo>
                      <a:pt x="378" y="842"/>
                    </a:lnTo>
                    <a:lnTo>
                      <a:pt x="376" y="871"/>
                    </a:lnTo>
                    <a:lnTo>
                      <a:pt x="373" y="899"/>
                    </a:lnTo>
                    <a:lnTo>
                      <a:pt x="371" y="928"/>
                    </a:lnTo>
                    <a:lnTo>
                      <a:pt x="371" y="954"/>
                    </a:lnTo>
                    <a:lnTo>
                      <a:pt x="369" y="981"/>
                    </a:lnTo>
                    <a:lnTo>
                      <a:pt x="369" y="1013"/>
                    </a:lnTo>
                    <a:lnTo>
                      <a:pt x="369" y="1051"/>
                    </a:lnTo>
                    <a:lnTo>
                      <a:pt x="373" y="1093"/>
                    </a:lnTo>
                    <a:lnTo>
                      <a:pt x="373" y="1137"/>
                    </a:lnTo>
                    <a:lnTo>
                      <a:pt x="375" y="1182"/>
                    </a:lnTo>
                    <a:lnTo>
                      <a:pt x="375" y="1228"/>
                    </a:lnTo>
                    <a:lnTo>
                      <a:pt x="376" y="1276"/>
                    </a:lnTo>
                    <a:lnTo>
                      <a:pt x="376" y="1319"/>
                    </a:lnTo>
                    <a:lnTo>
                      <a:pt x="376" y="1363"/>
                    </a:lnTo>
                    <a:lnTo>
                      <a:pt x="376" y="1403"/>
                    </a:lnTo>
                    <a:lnTo>
                      <a:pt x="376" y="1441"/>
                    </a:lnTo>
                    <a:lnTo>
                      <a:pt x="375" y="1471"/>
                    </a:lnTo>
                    <a:lnTo>
                      <a:pt x="373" y="1498"/>
                    </a:lnTo>
                    <a:lnTo>
                      <a:pt x="369" y="1517"/>
                    </a:lnTo>
                    <a:lnTo>
                      <a:pt x="367" y="1530"/>
                    </a:lnTo>
                    <a:lnTo>
                      <a:pt x="359" y="1536"/>
                    </a:lnTo>
                    <a:lnTo>
                      <a:pt x="354" y="1542"/>
                    </a:lnTo>
                    <a:lnTo>
                      <a:pt x="348" y="1544"/>
                    </a:lnTo>
                    <a:lnTo>
                      <a:pt x="340" y="1545"/>
                    </a:lnTo>
                    <a:lnTo>
                      <a:pt x="333" y="1545"/>
                    </a:lnTo>
                    <a:lnTo>
                      <a:pt x="327" y="1547"/>
                    </a:lnTo>
                    <a:lnTo>
                      <a:pt x="319" y="1545"/>
                    </a:lnTo>
                    <a:lnTo>
                      <a:pt x="314" y="1545"/>
                    </a:lnTo>
                    <a:lnTo>
                      <a:pt x="306" y="1544"/>
                    </a:lnTo>
                    <a:lnTo>
                      <a:pt x="298" y="1542"/>
                    </a:lnTo>
                    <a:lnTo>
                      <a:pt x="293" y="1540"/>
                    </a:lnTo>
                    <a:lnTo>
                      <a:pt x="289" y="1538"/>
                    </a:lnTo>
                    <a:lnTo>
                      <a:pt x="283" y="1536"/>
                    </a:lnTo>
                    <a:lnTo>
                      <a:pt x="281" y="1534"/>
                    </a:lnTo>
                    <a:lnTo>
                      <a:pt x="281" y="153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47" name="Freeform 199"/>
              <p:cNvSpPr>
                <a:spLocks/>
              </p:cNvSpPr>
              <p:nvPr/>
            </p:nvSpPr>
            <p:spPr bwMode="auto">
              <a:xfrm>
                <a:off x="4802" y="3077"/>
                <a:ext cx="346" cy="889"/>
              </a:xfrm>
              <a:custGeom>
                <a:avLst/>
                <a:gdLst/>
                <a:ahLst/>
                <a:cxnLst>
                  <a:cxn ang="0">
                    <a:pos x="353" y="1545"/>
                  </a:cxn>
                  <a:cxn ang="0">
                    <a:pos x="344" y="1435"/>
                  </a:cxn>
                  <a:cxn ang="0">
                    <a:pos x="336" y="1292"/>
                  </a:cxn>
                  <a:cxn ang="0">
                    <a:pos x="327" y="1140"/>
                  </a:cxn>
                  <a:cxn ang="0">
                    <a:pos x="306" y="984"/>
                  </a:cxn>
                  <a:cxn ang="0">
                    <a:pos x="279" y="819"/>
                  </a:cxn>
                  <a:cxn ang="0">
                    <a:pos x="258" y="674"/>
                  </a:cxn>
                  <a:cxn ang="0">
                    <a:pos x="254" y="591"/>
                  </a:cxn>
                  <a:cxn ang="0">
                    <a:pos x="279" y="574"/>
                  </a:cxn>
                  <a:cxn ang="0">
                    <a:pos x="325" y="595"/>
                  </a:cxn>
                  <a:cxn ang="0">
                    <a:pos x="378" y="638"/>
                  </a:cxn>
                  <a:cxn ang="0">
                    <a:pos x="429" y="692"/>
                  </a:cxn>
                  <a:cxn ang="0">
                    <a:pos x="473" y="726"/>
                  </a:cxn>
                  <a:cxn ang="0">
                    <a:pos x="513" y="709"/>
                  </a:cxn>
                  <a:cxn ang="0">
                    <a:pos x="545" y="652"/>
                  </a:cxn>
                  <a:cxn ang="0">
                    <a:pos x="564" y="564"/>
                  </a:cxn>
                  <a:cxn ang="0">
                    <a:pos x="562" y="477"/>
                  </a:cxn>
                  <a:cxn ang="0">
                    <a:pos x="530" y="425"/>
                  </a:cxn>
                  <a:cxn ang="0">
                    <a:pos x="481" y="386"/>
                  </a:cxn>
                  <a:cxn ang="0">
                    <a:pos x="420" y="338"/>
                  </a:cxn>
                  <a:cxn ang="0">
                    <a:pos x="357" y="270"/>
                  </a:cxn>
                  <a:cxn ang="0">
                    <a:pos x="291" y="209"/>
                  </a:cxn>
                  <a:cxn ang="0">
                    <a:pos x="222" y="159"/>
                  </a:cxn>
                  <a:cxn ang="0">
                    <a:pos x="156" y="129"/>
                  </a:cxn>
                  <a:cxn ang="0">
                    <a:pos x="97" y="102"/>
                  </a:cxn>
                  <a:cxn ang="0">
                    <a:pos x="43" y="68"/>
                  </a:cxn>
                  <a:cxn ang="0">
                    <a:pos x="7" y="32"/>
                  </a:cxn>
                  <a:cxn ang="0">
                    <a:pos x="2" y="7"/>
                  </a:cxn>
                  <a:cxn ang="0">
                    <a:pos x="36" y="0"/>
                  </a:cxn>
                  <a:cxn ang="0">
                    <a:pos x="118" y="17"/>
                  </a:cxn>
                  <a:cxn ang="0">
                    <a:pos x="222" y="59"/>
                  </a:cxn>
                  <a:cxn ang="0">
                    <a:pos x="330" y="135"/>
                  </a:cxn>
                  <a:cxn ang="0">
                    <a:pos x="427" y="228"/>
                  </a:cxn>
                  <a:cxn ang="0">
                    <a:pos x="521" y="313"/>
                  </a:cxn>
                  <a:cxn ang="0">
                    <a:pos x="593" y="382"/>
                  </a:cxn>
                  <a:cxn ang="0">
                    <a:pos x="635" y="437"/>
                  </a:cxn>
                  <a:cxn ang="0">
                    <a:pos x="629" y="501"/>
                  </a:cxn>
                  <a:cxn ang="0">
                    <a:pos x="604" y="617"/>
                  </a:cxn>
                  <a:cxn ang="0">
                    <a:pos x="566" y="739"/>
                  </a:cxn>
                  <a:cxn ang="0">
                    <a:pos x="530" y="819"/>
                  </a:cxn>
                  <a:cxn ang="0">
                    <a:pos x="492" y="821"/>
                  </a:cxn>
                  <a:cxn ang="0">
                    <a:pos x="437" y="781"/>
                  </a:cxn>
                  <a:cxn ang="0">
                    <a:pos x="382" y="733"/>
                  </a:cxn>
                  <a:cxn ang="0">
                    <a:pos x="351" y="720"/>
                  </a:cxn>
                  <a:cxn ang="0">
                    <a:pos x="351" y="766"/>
                  </a:cxn>
                  <a:cxn ang="0">
                    <a:pos x="372" y="863"/>
                  </a:cxn>
                  <a:cxn ang="0">
                    <a:pos x="393" y="982"/>
                  </a:cxn>
                  <a:cxn ang="0">
                    <a:pos x="408" y="1106"/>
                  </a:cxn>
                  <a:cxn ang="0">
                    <a:pos x="412" y="1226"/>
                  </a:cxn>
                  <a:cxn ang="0">
                    <a:pos x="422" y="1361"/>
                  </a:cxn>
                  <a:cxn ang="0">
                    <a:pos x="426" y="1482"/>
                  </a:cxn>
                  <a:cxn ang="0">
                    <a:pos x="418" y="1558"/>
                  </a:cxn>
                  <a:cxn ang="0">
                    <a:pos x="399" y="1583"/>
                  </a:cxn>
                  <a:cxn ang="0">
                    <a:pos x="380" y="1613"/>
                  </a:cxn>
                  <a:cxn ang="0">
                    <a:pos x="367" y="1600"/>
                  </a:cxn>
                </a:cxnLst>
                <a:rect l="0" t="0" r="r" b="b"/>
                <a:pathLst>
                  <a:path w="638" h="1615">
                    <a:moveTo>
                      <a:pt x="365" y="1594"/>
                    </a:moveTo>
                    <a:lnTo>
                      <a:pt x="359" y="1581"/>
                    </a:lnTo>
                    <a:lnTo>
                      <a:pt x="357" y="1566"/>
                    </a:lnTo>
                    <a:lnTo>
                      <a:pt x="353" y="1545"/>
                    </a:lnTo>
                    <a:lnTo>
                      <a:pt x="351" y="1524"/>
                    </a:lnTo>
                    <a:lnTo>
                      <a:pt x="348" y="1497"/>
                    </a:lnTo>
                    <a:lnTo>
                      <a:pt x="346" y="1467"/>
                    </a:lnTo>
                    <a:lnTo>
                      <a:pt x="344" y="1435"/>
                    </a:lnTo>
                    <a:lnTo>
                      <a:pt x="344" y="1404"/>
                    </a:lnTo>
                    <a:lnTo>
                      <a:pt x="340" y="1368"/>
                    </a:lnTo>
                    <a:lnTo>
                      <a:pt x="338" y="1332"/>
                    </a:lnTo>
                    <a:lnTo>
                      <a:pt x="336" y="1292"/>
                    </a:lnTo>
                    <a:lnTo>
                      <a:pt x="336" y="1256"/>
                    </a:lnTo>
                    <a:lnTo>
                      <a:pt x="332" y="1216"/>
                    </a:lnTo>
                    <a:lnTo>
                      <a:pt x="330" y="1178"/>
                    </a:lnTo>
                    <a:lnTo>
                      <a:pt x="327" y="1140"/>
                    </a:lnTo>
                    <a:lnTo>
                      <a:pt x="325" y="1104"/>
                    </a:lnTo>
                    <a:lnTo>
                      <a:pt x="317" y="1064"/>
                    </a:lnTo>
                    <a:lnTo>
                      <a:pt x="311" y="1026"/>
                    </a:lnTo>
                    <a:lnTo>
                      <a:pt x="306" y="984"/>
                    </a:lnTo>
                    <a:lnTo>
                      <a:pt x="300" y="942"/>
                    </a:lnTo>
                    <a:lnTo>
                      <a:pt x="292" y="901"/>
                    </a:lnTo>
                    <a:lnTo>
                      <a:pt x="287" y="859"/>
                    </a:lnTo>
                    <a:lnTo>
                      <a:pt x="279" y="819"/>
                    </a:lnTo>
                    <a:lnTo>
                      <a:pt x="273" y="781"/>
                    </a:lnTo>
                    <a:lnTo>
                      <a:pt x="268" y="741"/>
                    </a:lnTo>
                    <a:lnTo>
                      <a:pt x="262" y="707"/>
                    </a:lnTo>
                    <a:lnTo>
                      <a:pt x="258" y="674"/>
                    </a:lnTo>
                    <a:lnTo>
                      <a:pt x="256" y="648"/>
                    </a:lnTo>
                    <a:lnTo>
                      <a:pt x="253" y="623"/>
                    </a:lnTo>
                    <a:lnTo>
                      <a:pt x="254" y="604"/>
                    </a:lnTo>
                    <a:lnTo>
                      <a:pt x="254" y="591"/>
                    </a:lnTo>
                    <a:lnTo>
                      <a:pt x="260" y="583"/>
                    </a:lnTo>
                    <a:lnTo>
                      <a:pt x="264" y="578"/>
                    </a:lnTo>
                    <a:lnTo>
                      <a:pt x="270" y="576"/>
                    </a:lnTo>
                    <a:lnTo>
                      <a:pt x="279" y="574"/>
                    </a:lnTo>
                    <a:lnTo>
                      <a:pt x="289" y="578"/>
                    </a:lnTo>
                    <a:lnTo>
                      <a:pt x="298" y="581"/>
                    </a:lnTo>
                    <a:lnTo>
                      <a:pt x="311" y="587"/>
                    </a:lnTo>
                    <a:lnTo>
                      <a:pt x="325" y="595"/>
                    </a:lnTo>
                    <a:lnTo>
                      <a:pt x="338" y="606"/>
                    </a:lnTo>
                    <a:lnTo>
                      <a:pt x="351" y="616"/>
                    </a:lnTo>
                    <a:lnTo>
                      <a:pt x="365" y="627"/>
                    </a:lnTo>
                    <a:lnTo>
                      <a:pt x="378" y="638"/>
                    </a:lnTo>
                    <a:lnTo>
                      <a:pt x="391" y="652"/>
                    </a:lnTo>
                    <a:lnTo>
                      <a:pt x="403" y="665"/>
                    </a:lnTo>
                    <a:lnTo>
                      <a:pt x="416" y="678"/>
                    </a:lnTo>
                    <a:lnTo>
                      <a:pt x="429" y="692"/>
                    </a:lnTo>
                    <a:lnTo>
                      <a:pt x="443" y="705"/>
                    </a:lnTo>
                    <a:lnTo>
                      <a:pt x="452" y="714"/>
                    </a:lnTo>
                    <a:lnTo>
                      <a:pt x="464" y="722"/>
                    </a:lnTo>
                    <a:lnTo>
                      <a:pt x="473" y="726"/>
                    </a:lnTo>
                    <a:lnTo>
                      <a:pt x="484" y="726"/>
                    </a:lnTo>
                    <a:lnTo>
                      <a:pt x="494" y="724"/>
                    </a:lnTo>
                    <a:lnTo>
                      <a:pt x="503" y="718"/>
                    </a:lnTo>
                    <a:lnTo>
                      <a:pt x="513" y="709"/>
                    </a:lnTo>
                    <a:lnTo>
                      <a:pt x="523" y="699"/>
                    </a:lnTo>
                    <a:lnTo>
                      <a:pt x="530" y="684"/>
                    </a:lnTo>
                    <a:lnTo>
                      <a:pt x="538" y="669"/>
                    </a:lnTo>
                    <a:lnTo>
                      <a:pt x="545" y="652"/>
                    </a:lnTo>
                    <a:lnTo>
                      <a:pt x="551" y="633"/>
                    </a:lnTo>
                    <a:lnTo>
                      <a:pt x="557" y="612"/>
                    </a:lnTo>
                    <a:lnTo>
                      <a:pt x="562" y="589"/>
                    </a:lnTo>
                    <a:lnTo>
                      <a:pt x="564" y="564"/>
                    </a:lnTo>
                    <a:lnTo>
                      <a:pt x="568" y="541"/>
                    </a:lnTo>
                    <a:lnTo>
                      <a:pt x="568" y="517"/>
                    </a:lnTo>
                    <a:lnTo>
                      <a:pt x="566" y="496"/>
                    </a:lnTo>
                    <a:lnTo>
                      <a:pt x="562" y="477"/>
                    </a:lnTo>
                    <a:lnTo>
                      <a:pt x="557" y="462"/>
                    </a:lnTo>
                    <a:lnTo>
                      <a:pt x="549" y="446"/>
                    </a:lnTo>
                    <a:lnTo>
                      <a:pt x="542" y="437"/>
                    </a:lnTo>
                    <a:lnTo>
                      <a:pt x="530" y="425"/>
                    </a:lnTo>
                    <a:lnTo>
                      <a:pt x="521" y="416"/>
                    </a:lnTo>
                    <a:lnTo>
                      <a:pt x="507" y="405"/>
                    </a:lnTo>
                    <a:lnTo>
                      <a:pt x="494" y="395"/>
                    </a:lnTo>
                    <a:lnTo>
                      <a:pt x="481" y="386"/>
                    </a:lnTo>
                    <a:lnTo>
                      <a:pt x="465" y="376"/>
                    </a:lnTo>
                    <a:lnTo>
                      <a:pt x="450" y="365"/>
                    </a:lnTo>
                    <a:lnTo>
                      <a:pt x="435" y="353"/>
                    </a:lnTo>
                    <a:lnTo>
                      <a:pt x="420" y="338"/>
                    </a:lnTo>
                    <a:lnTo>
                      <a:pt x="407" y="323"/>
                    </a:lnTo>
                    <a:lnTo>
                      <a:pt x="389" y="304"/>
                    </a:lnTo>
                    <a:lnTo>
                      <a:pt x="372" y="287"/>
                    </a:lnTo>
                    <a:lnTo>
                      <a:pt x="357" y="270"/>
                    </a:lnTo>
                    <a:lnTo>
                      <a:pt x="340" y="254"/>
                    </a:lnTo>
                    <a:lnTo>
                      <a:pt x="323" y="237"/>
                    </a:lnTo>
                    <a:lnTo>
                      <a:pt x="308" y="222"/>
                    </a:lnTo>
                    <a:lnTo>
                      <a:pt x="291" y="209"/>
                    </a:lnTo>
                    <a:lnTo>
                      <a:pt x="273" y="197"/>
                    </a:lnTo>
                    <a:lnTo>
                      <a:pt x="256" y="184"/>
                    </a:lnTo>
                    <a:lnTo>
                      <a:pt x="239" y="171"/>
                    </a:lnTo>
                    <a:lnTo>
                      <a:pt x="222" y="159"/>
                    </a:lnTo>
                    <a:lnTo>
                      <a:pt x="205" y="152"/>
                    </a:lnTo>
                    <a:lnTo>
                      <a:pt x="190" y="142"/>
                    </a:lnTo>
                    <a:lnTo>
                      <a:pt x="173" y="135"/>
                    </a:lnTo>
                    <a:lnTo>
                      <a:pt x="156" y="129"/>
                    </a:lnTo>
                    <a:lnTo>
                      <a:pt x="142" y="123"/>
                    </a:lnTo>
                    <a:lnTo>
                      <a:pt x="125" y="118"/>
                    </a:lnTo>
                    <a:lnTo>
                      <a:pt x="112" y="110"/>
                    </a:lnTo>
                    <a:lnTo>
                      <a:pt x="97" y="102"/>
                    </a:lnTo>
                    <a:lnTo>
                      <a:pt x="83" y="95"/>
                    </a:lnTo>
                    <a:lnTo>
                      <a:pt x="68" y="87"/>
                    </a:lnTo>
                    <a:lnTo>
                      <a:pt x="55" y="78"/>
                    </a:lnTo>
                    <a:lnTo>
                      <a:pt x="43" y="68"/>
                    </a:lnTo>
                    <a:lnTo>
                      <a:pt x="34" y="61"/>
                    </a:lnTo>
                    <a:lnTo>
                      <a:pt x="22" y="51"/>
                    </a:lnTo>
                    <a:lnTo>
                      <a:pt x="15" y="42"/>
                    </a:lnTo>
                    <a:lnTo>
                      <a:pt x="7" y="32"/>
                    </a:lnTo>
                    <a:lnTo>
                      <a:pt x="3" y="26"/>
                    </a:lnTo>
                    <a:lnTo>
                      <a:pt x="0" y="19"/>
                    </a:lnTo>
                    <a:lnTo>
                      <a:pt x="0" y="13"/>
                    </a:lnTo>
                    <a:lnTo>
                      <a:pt x="2" y="7"/>
                    </a:lnTo>
                    <a:lnTo>
                      <a:pt x="5" y="4"/>
                    </a:lnTo>
                    <a:lnTo>
                      <a:pt x="13" y="2"/>
                    </a:lnTo>
                    <a:lnTo>
                      <a:pt x="22" y="0"/>
                    </a:lnTo>
                    <a:lnTo>
                      <a:pt x="36" y="0"/>
                    </a:lnTo>
                    <a:lnTo>
                      <a:pt x="53" y="2"/>
                    </a:lnTo>
                    <a:lnTo>
                      <a:pt x="72" y="4"/>
                    </a:lnTo>
                    <a:lnTo>
                      <a:pt x="93" y="9"/>
                    </a:lnTo>
                    <a:lnTo>
                      <a:pt x="118" y="17"/>
                    </a:lnTo>
                    <a:lnTo>
                      <a:pt x="142" y="24"/>
                    </a:lnTo>
                    <a:lnTo>
                      <a:pt x="169" y="34"/>
                    </a:lnTo>
                    <a:lnTo>
                      <a:pt x="195" y="45"/>
                    </a:lnTo>
                    <a:lnTo>
                      <a:pt x="222" y="59"/>
                    </a:lnTo>
                    <a:lnTo>
                      <a:pt x="251" y="76"/>
                    </a:lnTo>
                    <a:lnTo>
                      <a:pt x="277" y="93"/>
                    </a:lnTo>
                    <a:lnTo>
                      <a:pt x="304" y="112"/>
                    </a:lnTo>
                    <a:lnTo>
                      <a:pt x="330" y="135"/>
                    </a:lnTo>
                    <a:lnTo>
                      <a:pt x="357" y="158"/>
                    </a:lnTo>
                    <a:lnTo>
                      <a:pt x="380" y="180"/>
                    </a:lnTo>
                    <a:lnTo>
                      <a:pt x="403" y="205"/>
                    </a:lnTo>
                    <a:lnTo>
                      <a:pt x="427" y="228"/>
                    </a:lnTo>
                    <a:lnTo>
                      <a:pt x="452" y="251"/>
                    </a:lnTo>
                    <a:lnTo>
                      <a:pt x="475" y="272"/>
                    </a:lnTo>
                    <a:lnTo>
                      <a:pt x="498" y="292"/>
                    </a:lnTo>
                    <a:lnTo>
                      <a:pt x="521" y="313"/>
                    </a:lnTo>
                    <a:lnTo>
                      <a:pt x="542" y="332"/>
                    </a:lnTo>
                    <a:lnTo>
                      <a:pt x="561" y="349"/>
                    </a:lnTo>
                    <a:lnTo>
                      <a:pt x="578" y="367"/>
                    </a:lnTo>
                    <a:lnTo>
                      <a:pt x="593" y="382"/>
                    </a:lnTo>
                    <a:lnTo>
                      <a:pt x="608" y="399"/>
                    </a:lnTo>
                    <a:lnTo>
                      <a:pt x="619" y="412"/>
                    </a:lnTo>
                    <a:lnTo>
                      <a:pt x="629" y="425"/>
                    </a:lnTo>
                    <a:lnTo>
                      <a:pt x="635" y="437"/>
                    </a:lnTo>
                    <a:lnTo>
                      <a:pt x="638" y="450"/>
                    </a:lnTo>
                    <a:lnTo>
                      <a:pt x="637" y="462"/>
                    </a:lnTo>
                    <a:lnTo>
                      <a:pt x="635" y="481"/>
                    </a:lnTo>
                    <a:lnTo>
                      <a:pt x="629" y="501"/>
                    </a:lnTo>
                    <a:lnTo>
                      <a:pt x="625" y="528"/>
                    </a:lnTo>
                    <a:lnTo>
                      <a:pt x="619" y="557"/>
                    </a:lnTo>
                    <a:lnTo>
                      <a:pt x="612" y="587"/>
                    </a:lnTo>
                    <a:lnTo>
                      <a:pt x="604" y="617"/>
                    </a:lnTo>
                    <a:lnTo>
                      <a:pt x="597" y="650"/>
                    </a:lnTo>
                    <a:lnTo>
                      <a:pt x="587" y="682"/>
                    </a:lnTo>
                    <a:lnTo>
                      <a:pt x="578" y="711"/>
                    </a:lnTo>
                    <a:lnTo>
                      <a:pt x="566" y="739"/>
                    </a:lnTo>
                    <a:lnTo>
                      <a:pt x="559" y="766"/>
                    </a:lnTo>
                    <a:lnTo>
                      <a:pt x="549" y="787"/>
                    </a:lnTo>
                    <a:lnTo>
                      <a:pt x="538" y="806"/>
                    </a:lnTo>
                    <a:lnTo>
                      <a:pt x="530" y="819"/>
                    </a:lnTo>
                    <a:lnTo>
                      <a:pt x="523" y="826"/>
                    </a:lnTo>
                    <a:lnTo>
                      <a:pt x="513" y="828"/>
                    </a:lnTo>
                    <a:lnTo>
                      <a:pt x="503" y="826"/>
                    </a:lnTo>
                    <a:lnTo>
                      <a:pt x="492" y="821"/>
                    </a:lnTo>
                    <a:lnTo>
                      <a:pt x="479" y="815"/>
                    </a:lnTo>
                    <a:lnTo>
                      <a:pt x="465" y="804"/>
                    </a:lnTo>
                    <a:lnTo>
                      <a:pt x="450" y="794"/>
                    </a:lnTo>
                    <a:lnTo>
                      <a:pt x="437" y="781"/>
                    </a:lnTo>
                    <a:lnTo>
                      <a:pt x="424" y="769"/>
                    </a:lnTo>
                    <a:lnTo>
                      <a:pt x="408" y="756"/>
                    </a:lnTo>
                    <a:lnTo>
                      <a:pt x="395" y="745"/>
                    </a:lnTo>
                    <a:lnTo>
                      <a:pt x="382" y="733"/>
                    </a:lnTo>
                    <a:lnTo>
                      <a:pt x="372" y="728"/>
                    </a:lnTo>
                    <a:lnTo>
                      <a:pt x="363" y="720"/>
                    </a:lnTo>
                    <a:lnTo>
                      <a:pt x="357" y="718"/>
                    </a:lnTo>
                    <a:lnTo>
                      <a:pt x="351" y="720"/>
                    </a:lnTo>
                    <a:lnTo>
                      <a:pt x="349" y="726"/>
                    </a:lnTo>
                    <a:lnTo>
                      <a:pt x="349" y="735"/>
                    </a:lnTo>
                    <a:lnTo>
                      <a:pt x="349" y="750"/>
                    </a:lnTo>
                    <a:lnTo>
                      <a:pt x="351" y="766"/>
                    </a:lnTo>
                    <a:lnTo>
                      <a:pt x="357" y="787"/>
                    </a:lnTo>
                    <a:lnTo>
                      <a:pt x="359" y="809"/>
                    </a:lnTo>
                    <a:lnTo>
                      <a:pt x="365" y="834"/>
                    </a:lnTo>
                    <a:lnTo>
                      <a:pt x="372" y="863"/>
                    </a:lnTo>
                    <a:lnTo>
                      <a:pt x="378" y="891"/>
                    </a:lnTo>
                    <a:lnTo>
                      <a:pt x="384" y="921"/>
                    </a:lnTo>
                    <a:lnTo>
                      <a:pt x="389" y="952"/>
                    </a:lnTo>
                    <a:lnTo>
                      <a:pt x="393" y="982"/>
                    </a:lnTo>
                    <a:lnTo>
                      <a:pt x="399" y="1015"/>
                    </a:lnTo>
                    <a:lnTo>
                      <a:pt x="403" y="1045"/>
                    </a:lnTo>
                    <a:lnTo>
                      <a:pt x="407" y="1075"/>
                    </a:lnTo>
                    <a:lnTo>
                      <a:pt x="408" y="1106"/>
                    </a:lnTo>
                    <a:lnTo>
                      <a:pt x="410" y="1136"/>
                    </a:lnTo>
                    <a:lnTo>
                      <a:pt x="410" y="1163"/>
                    </a:lnTo>
                    <a:lnTo>
                      <a:pt x="410" y="1193"/>
                    </a:lnTo>
                    <a:lnTo>
                      <a:pt x="412" y="1226"/>
                    </a:lnTo>
                    <a:lnTo>
                      <a:pt x="414" y="1260"/>
                    </a:lnTo>
                    <a:lnTo>
                      <a:pt x="416" y="1292"/>
                    </a:lnTo>
                    <a:lnTo>
                      <a:pt x="418" y="1328"/>
                    </a:lnTo>
                    <a:lnTo>
                      <a:pt x="422" y="1361"/>
                    </a:lnTo>
                    <a:lnTo>
                      <a:pt x="424" y="1395"/>
                    </a:lnTo>
                    <a:lnTo>
                      <a:pt x="424" y="1425"/>
                    </a:lnTo>
                    <a:lnTo>
                      <a:pt x="426" y="1456"/>
                    </a:lnTo>
                    <a:lnTo>
                      <a:pt x="426" y="1482"/>
                    </a:lnTo>
                    <a:lnTo>
                      <a:pt x="427" y="1509"/>
                    </a:lnTo>
                    <a:lnTo>
                      <a:pt x="424" y="1530"/>
                    </a:lnTo>
                    <a:lnTo>
                      <a:pt x="422" y="1547"/>
                    </a:lnTo>
                    <a:lnTo>
                      <a:pt x="418" y="1558"/>
                    </a:lnTo>
                    <a:lnTo>
                      <a:pt x="414" y="1568"/>
                    </a:lnTo>
                    <a:lnTo>
                      <a:pt x="408" y="1571"/>
                    </a:lnTo>
                    <a:lnTo>
                      <a:pt x="403" y="1577"/>
                    </a:lnTo>
                    <a:lnTo>
                      <a:pt x="399" y="1583"/>
                    </a:lnTo>
                    <a:lnTo>
                      <a:pt x="395" y="1590"/>
                    </a:lnTo>
                    <a:lnTo>
                      <a:pt x="389" y="1600"/>
                    </a:lnTo>
                    <a:lnTo>
                      <a:pt x="386" y="1609"/>
                    </a:lnTo>
                    <a:lnTo>
                      <a:pt x="380" y="1613"/>
                    </a:lnTo>
                    <a:lnTo>
                      <a:pt x="376" y="1615"/>
                    </a:lnTo>
                    <a:lnTo>
                      <a:pt x="372" y="1611"/>
                    </a:lnTo>
                    <a:lnTo>
                      <a:pt x="370" y="1608"/>
                    </a:lnTo>
                    <a:lnTo>
                      <a:pt x="367" y="1600"/>
                    </a:lnTo>
                    <a:lnTo>
                      <a:pt x="365" y="1594"/>
                    </a:lnTo>
                    <a:lnTo>
                      <a:pt x="365" y="159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48" name="Freeform 200"/>
              <p:cNvSpPr>
                <a:spLocks/>
              </p:cNvSpPr>
              <p:nvPr/>
            </p:nvSpPr>
            <p:spPr bwMode="auto">
              <a:xfrm>
                <a:off x="5059" y="2874"/>
                <a:ext cx="297" cy="615"/>
              </a:xfrm>
              <a:custGeom>
                <a:avLst/>
                <a:gdLst/>
                <a:ahLst/>
                <a:cxnLst>
                  <a:cxn ang="0">
                    <a:pos x="186" y="781"/>
                  </a:cxn>
                  <a:cxn ang="0">
                    <a:pos x="272" y="709"/>
                  </a:cxn>
                  <a:cxn ang="0">
                    <a:pos x="274" y="578"/>
                  </a:cxn>
                  <a:cxn ang="0">
                    <a:pos x="224" y="456"/>
                  </a:cxn>
                  <a:cxn ang="0">
                    <a:pos x="162" y="393"/>
                  </a:cxn>
                  <a:cxn ang="0">
                    <a:pos x="80" y="346"/>
                  </a:cxn>
                  <a:cxn ang="0">
                    <a:pos x="6" y="220"/>
                  </a:cxn>
                  <a:cxn ang="0">
                    <a:pos x="11" y="108"/>
                  </a:cxn>
                  <a:cxn ang="0">
                    <a:pos x="74" y="93"/>
                  </a:cxn>
                  <a:cxn ang="0">
                    <a:pos x="122" y="89"/>
                  </a:cxn>
                  <a:cxn ang="0">
                    <a:pos x="137" y="36"/>
                  </a:cxn>
                  <a:cxn ang="0">
                    <a:pos x="186" y="13"/>
                  </a:cxn>
                  <a:cxn ang="0">
                    <a:pos x="249" y="11"/>
                  </a:cxn>
                  <a:cxn ang="0">
                    <a:pos x="308" y="4"/>
                  </a:cxn>
                  <a:cxn ang="0">
                    <a:pos x="380" y="36"/>
                  </a:cxn>
                  <a:cxn ang="0">
                    <a:pos x="435" y="95"/>
                  </a:cxn>
                  <a:cxn ang="0">
                    <a:pos x="437" y="190"/>
                  </a:cxn>
                  <a:cxn ang="0">
                    <a:pos x="418" y="268"/>
                  </a:cxn>
                  <a:cxn ang="0">
                    <a:pos x="470" y="372"/>
                  </a:cxn>
                  <a:cxn ang="0">
                    <a:pos x="546" y="614"/>
                  </a:cxn>
                  <a:cxn ang="0">
                    <a:pos x="534" y="851"/>
                  </a:cxn>
                  <a:cxn ang="0">
                    <a:pos x="464" y="988"/>
                  </a:cxn>
                  <a:cxn ang="0">
                    <a:pos x="262" y="1091"/>
                  </a:cxn>
                  <a:cxn ang="0">
                    <a:pos x="70" y="1116"/>
                  </a:cxn>
                  <a:cxn ang="0">
                    <a:pos x="158" y="1043"/>
                  </a:cxn>
                  <a:cxn ang="0">
                    <a:pos x="342" y="996"/>
                  </a:cxn>
                  <a:cxn ang="0">
                    <a:pos x="458" y="884"/>
                  </a:cxn>
                  <a:cxn ang="0">
                    <a:pos x="493" y="694"/>
                  </a:cxn>
                  <a:cxn ang="0">
                    <a:pos x="445" y="454"/>
                  </a:cxn>
                  <a:cxn ang="0">
                    <a:pos x="367" y="312"/>
                  </a:cxn>
                  <a:cxn ang="0">
                    <a:pos x="375" y="220"/>
                  </a:cxn>
                  <a:cxn ang="0">
                    <a:pos x="401" y="114"/>
                  </a:cxn>
                  <a:cxn ang="0">
                    <a:pos x="354" y="124"/>
                  </a:cxn>
                  <a:cxn ang="0">
                    <a:pos x="331" y="190"/>
                  </a:cxn>
                  <a:cxn ang="0">
                    <a:pos x="316" y="152"/>
                  </a:cxn>
                  <a:cxn ang="0">
                    <a:pos x="331" y="78"/>
                  </a:cxn>
                  <a:cxn ang="0">
                    <a:pos x="281" y="47"/>
                  </a:cxn>
                  <a:cxn ang="0">
                    <a:pos x="251" y="66"/>
                  </a:cxn>
                  <a:cxn ang="0">
                    <a:pos x="268" y="152"/>
                  </a:cxn>
                  <a:cxn ang="0">
                    <a:pos x="242" y="192"/>
                  </a:cxn>
                  <a:cxn ang="0">
                    <a:pos x="226" y="131"/>
                  </a:cxn>
                  <a:cxn ang="0">
                    <a:pos x="204" y="72"/>
                  </a:cxn>
                  <a:cxn ang="0">
                    <a:pos x="160" y="118"/>
                  </a:cxn>
                  <a:cxn ang="0">
                    <a:pos x="165" y="173"/>
                  </a:cxn>
                  <a:cxn ang="0">
                    <a:pos x="145" y="203"/>
                  </a:cxn>
                  <a:cxn ang="0">
                    <a:pos x="97" y="152"/>
                  </a:cxn>
                  <a:cxn ang="0">
                    <a:pos x="50" y="143"/>
                  </a:cxn>
                  <a:cxn ang="0">
                    <a:pos x="72" y="241"/>
                  </a:cxn>
                  <a:cxn ang="0">
                    <a:pos x="122" y="298"/>
                  </a:cxn>
                  <a:cxn ang="0">
                    <a:pos x="202" y="329"/>
                  </a:cxn>
                  <a:cxn ang="0">
                    <a:pos x="261" y="405"/>
                  </a:cxn>
                  <a:cxn ang="0">
                    <a:pos x="329" y="547"/>
                  </a:cxn>
                  <a:cxn ang="0">
                    <a:pos x="342" y="722"/>
                  </a:cxn>
                  <a:cxn ang="0">
                    <a:pos x="272" y="827"/>
                  </a:cxn>
                  <a:cxn ang="0">
                    <a:pos x="217" y="861"/>
                  </a:cxn>
                  <a:cxn ang="0">
                    <a:pos x="164" y="857"/>
                  </a:cxn>
                </a:cxnLst>
                <a:rect l="0" t="0" r="r" b="b"/>
                <a:pathLst>
                  <a:path w="550" h="1117">
                    <a:moveTo>
                      <a:pt x="141" y="796"/>
                    </a:moveTo>
                    <a:lnTo>
                      <a:pt x="141" y="794"/>
                    </a:lnTo>
                    <a:lnTo>
                      <a:pt x="145" y="794"/>
                    </a:lnTo>
                    <a:lnTo>
                      <a:pt x="150" y="792"/>
                    </a:lnTo>
                    <a:lnTo>
                      <a:pt x="158" y="791"/>
                    </a:lnTo>
                    <a:lnTo>
                      <a:pt x="165" y="787"/>
                    </a:lnTo>
                    <a:lnTo>
                      <a:pt x="177" y="785"/>
                    </a:lnTo>
                    <a:lnTo>
                      <a:pt x="186" y="781"/>
                    </a:lnTo>
                    <a:lnTo>
                      <a:pt x="200" y="777"/>
                    </a:lnTo>
                    <a:lnTo>
                      <a:pt x="211" y="770"/>
                    </a:lnTo>
                    <a:lnTo>
                      <a:pt x="223" y="762"/>
                    </a:lnTo>
                    <a:lnTo>
                      <a:pt x="234" y="754"/>
                    </a:lnTo>
                    <a:lnTo>
                      <a:pt x="245" y="747"/>
                    </a:lnTo>
                    <a:lnTo>
                      <a:pt x="253" y="735"/>
                    </a:lnTo>
                    <a:lnTo>
                      <a:pt x="262" y="722"/>
                    </a:lnTo>
                    <a:lnTo>
                      <a:pt x="272" y="709"/>
                    </a:lnTo>
                    <a:lnTo>
                      <a:pt x="278" y="694"/>
                    </a:lnTo>
                    <a:lnTo>
                      <a:pt x="280" y="678"/>
                    </a:lnTo>
                    <a:lnTo>
                      <a:pt x="281" y="661"/>
                    </a:lnTo>
                    <a:lnTo>
                      <a:pt x="281" y="644"/>
                    </a:lnTo>
                    <a:lnTo>
                      <a:pt x="283" y="629"/>
                    </a:lnTo>
                    <a:lnTo>
                      <a:pt x="281" y="610"/>
                    </a:lnTo>
                    <a:lnTo>
                      <a:pt x="280" y="595"/>
                    </a:lnTo>
                    <a:lnTo>
                      <a:pt x="274" y="578"/>
                    </a:lnTo>
                    <a:lnTo>
                      <a:pt x="272" y="563"/>
                    </a:lnTo>
                    <a:lnTo>
                      <a:pt x="264" y="545"/>
                    </a:lnTo>
                    <a:lnTo>
                      <a:pt x="259" y="530"/>
                    </a:lnTo>
                    <a:lnTo>
                      <a:pt x="253" y="513"/>
                    </a:lnTo>
                    <a:lnTo>
                      <a:pt x="245" y="498"/>
                    </a:lnTo>
                    <a:lnTo>
                      <a:pt x="238" y="483"/>
                    </a:lnTo>
                    <a:lnTo>
                      <a:pt x="232" y="469"/>
                    </a:lnTo>
                    <a:lnTo>
                      <a:pt x="224" y="456"/>
                    </a:lnTo>
                    <a:lnTo>
                      <a:pt x="217" y="443"/>
                    </a:lnTo>
                    <a:lnTo>
                      <a:pt x="209" y="431"/>
                    </a:lnTo>
                    <a:lnTo>
                      <a:pt x="202" y="422"/>
                    </a:lnTo>
                    <a:lnTo>
                      <a:pt x="194" y="414"/>
                    </a:lnTo>
                    <a:lnTo>
                      <a:pt x="186" y="409"/>
                    </a:lnTo>
                    <a:lnTo>
                      <a:pt x="177" y="401"/>
                    </a:lnTo>
                    <a:lnTo>
                      <a:pt x="169" y="397"/>
                    </a:lnTo>
                    <a:lnTo>
                      <a:pt x="162" y="393"/>
                    </a:lnTo>
                    <a:lnTo>
                      <a:pt x="154" y="391"/>
                    </a:lnTo>
                    <a:lnTo>
                      <a:pt x="143" y="386"/>
                    </a:lnTo>
                    <a:lnTo>
                      <a:pt x="135" y="382"/>
                    </a:lnTo>
                    <a:lnTo>
                      <a:pt x="126" y="378"/>
                    </a:lnTo>
                    <a:lnTo>
                      <a:pt x="114" y="372"/>
                    </a:lnTo>
                    <a:lnTo>
                      <a:pt x="103" y="365"/>
                    </a:lnTo>
                    <a:lnTo>
                      <a:pt x="91" y="357"/>
                    </a:lnTo>
                    <a:lnTo>
                      <a:pt x="80" y="346"/>
                    </a:lnTo>
                    <a:lnTo>
                      <a:pt x="69" y="334"/>
                    </a:lnTo>
                    <a:lnTo>
                      <a:pt x="55" y="319"/>
                    </a:lnTo>
                    <a:lnTo>
                      <a:pt x="44" y="306"/>
                    </a:lnTo>
                    <a:lnTo>
                      <a:pt x="32" y="289"/>
                    </a:lnTo>
                    <a:lnTo>
                      <a:pt x="25" y="272"/>
                    </a:lnTo>
                    <a:lnTo>
                      <a:pt x="17" y="255"/>
                    </a:lnTo>
                    <a:lnTo>
                      <a:pt x="11" y="238"/>
                    </a:lnTo>
                    <a:lnTo>
                      <a:pt x="6" y="220"/>
                    </a:lnTo>
                    <a:lnTo>
                      <a:pt x="4" y="203"/>
                    </a:lnTo>
                    <a:lnTo>
                      <a:pt x="0" y="186"/>
                    </a:lnTo>
                    <a:lnTo>
                      <a:pt x="0" y="171"/>
                    </a:lnTo>
                    <a:lnTo>
                      <a:pt x="0" y="154"/>
                    </a:lnTo>
                    <a:lnTo>
                      <a:pt x="2" y="141"/>
                    </a:lnTo>
                    <a:lnTo>
                      <a:pt x="4" y="127"/>
                    </a:lnTo>
                    <a:lnTo>
                      <a:pt x="8" y="118"/>
                    </a:lnTo>
                    <a:lnTo>
                      <a:pt x="11" y="108"/>
                    </a:lnTo>
                    <a:lnTo>
                      <a:pt x="19" y="103"/>
                    </a:lnTo>
                    <a:lnTo>
                      <a:pt x="25" y="97"/>
                    </a:lnTo>
                    <a:lnTo>
                      <a:pt x="30" y="93"/>
                    </a:lnTo>
                    <a:lnTo>
                      <a:pt x="38" y="91"/>
                    </a:lnTo>
                    <a:lnTo>
                      <a:pt x="48" y="91"/>
                    </a:lnTo>
                    <a:lnTo>
                      <a:pt x="55" y="91"/>
                    </a:lnTo>
                    <a:lnTo>
                      <a:pt x="65" y="91"/>
                    </a:lnTo>
                    <a:lnTo>
                      <a:pt x="74" y="93"/>
                    </a:lnTo>
                    <a:lnTo>
                      <a:pt x="82" y="95"/>
                    </a:lnTo>
                    <a:lnTo>
                      <a:pt x="89" y="97"/>
                    </a:lnTo>
                    <a:lnTo>
                      <a:pt x="97" y="97"/>
                    </a:lnTo>
                    <a:lnTo>
                      <a:pt x="105" y="97"/>
                    </a:lnTo>
                    <a:lnTo>
                      <a:pt x="110" y="99"/>
                    </a:lnTo>
                    <a:lnTo>
                      <a:pt x="114" y="97"/>
                    </a:lnTo>
                    <a:lnTo>
                      <a:pt x="120" y="93"/>
                    </a:lnTo>
                    <a:lnTo>
                      <a:pt x="122" y="89"/>
                    </a:lnTo>
                    <a:lnTo>
                      <a:pt x="124" y="85"/>
                    </a:lnTo>
                    <a:lnTo>
                      <a:pt x="124" y="78"/>
                    </a:lnTo>
                    <a:lnTo>
                      <a:pt x="124" y="70"/>
                    </a:lnTo>
                    <a:lnTo>
                      <a:pt x="126" y="63"/>
                    </a:lnTo>
                    <a:lnTo>
                      <a:pt x="127" y="57"/>
                    </a:lnTo>
                    <a:lnTo>
                      <a:pt x="131" y="49"/>
                    </a:lnTo>
                    <a:lnTo>
                      <a:pt x="133" y="44"/>
                    </a:lnTo>
                    <a:lnTo>
                      <a:pt x="137" y="36"/>
                    </a:lnTo>
                    <a:lnTo>
                      <a:pt x="143" y="32"/>
                    </a:lnTo>
                    <a:lnTo>
                      <a:pt x="146" y="27"/>
                    </a:lnTo>
                    <a:lnTo>
                      <a:pt x="152" y="23"/>
                    </a:lnTo>
                    <a:lnTo>
                      <a:pt x="160" y="19"/>
                    </a:lnTo>
                    <a:lnTo>
                      <a:pt x="165" y="15"/>
                    </a:lnTo>
                    <a:lnTo>
                      <a:pt x="173" y="13"/>
                    </a:lnTo>
                    <a:lnTo>
                      <a:pt x="179" y="13"/>
                    </a:lnTo>
                    <a:lnTo>
                      <a:pt x="186" y="13"/>
                    </a:lnTo>
                    <a:lnTo>
                      <a:pt x="196" y="17"/>
                    </a:lnTo>
                    <a:lnTo>
                      <a:pt x="204" y="19"/>
                    </a:lnTo>
                    <a:lnTo>
                      <a:pt x="211" y="19"/>
                    </a:lnTo>
                    <a:lnTo>
                      <a:pt x="219" y="17"/>
                    </a:lnTo>
                    <a:lnTo>
                      <a:pt x="226" y="17"/>
                    </a:lnTo>
                    <a:lnTo>
                      <a:pt x="234" y="15"/>
                    </a:lnTo>
                    <a:lnTo>
                      <a:pt x="242" y="13"/>
                    </a:lnTo>
                    <a:lnTo>
                      <a:pt x="249" y="11"/>
                    </a:lnTo>
                    <a:lnTo>
                      <a:pt x="257" y="8"/>
                    </a:lnTo>
                    <a:lnTo>
                      <a:pt x="262" y="6"/>
                    </a:lnTo>
                    <a:lnTo>
                      <a:pt x="272" y="2"/>
                    </a:lnTo>
                    <a:lnTo>
                      <a:pt x="278" y="0"/>
                    </a:lnTo>
                    <a:lnTo>
                      <a:pt x="285" y="0"/>
                    </a:lnTo>
                    <a:lnTo>
                      <a:pt x="293" y="0"/>
                    </a:lnTo>
                    <a:lnTo>
                      <a:pt x="300" y="2"/>
                    </a:lnTo>
                    <a:lnTo>
                      <a:pt x="308" y="4"/>
                    </a:lnTo>
                    <a:lnTo>
                      <a:pt x="318" y="8"/>
                    </a:lnTo>
                    <a:lnTo>
                      <a:pt x="325" y="11"/>
                    </a:lnTo>
                    <a:lnTo>
                      <a:pt x="335" y="15"/>
                    </a:lnTo>
                    <a:lnTo>
                      <a:pt x="344" y="19"/>
                    </a:lnTo>
                    <a:lnTo>
                      <a:pt x="354" y="23"/>
                    </a:lnTo>
                    <a:lnTo>
                      <a:pt x="363" y="28"/>
                    </a:lnTo>
                    <a:lnTo>
                      <a:pt x="371" y="32"/>
                    </a:lnTo>
                    <a:lnTo>
                      <a:pt x="380" y="36"/>
                    </a:lnTo>
                    <a:lnTo>
                      <a:pt x="388" y="44"/>
                    </a:lnTo>
                    <a:lnTo>
                      <a:pt x="396" y="49"/>
                    </a:lnTo>
                    <a:lnTo>
                      <a:pt x="403" y="55"/>
                    </a:lnTo>
                    <a:lnTo>
                      <a:pt x="411" y="61"/>
                    </a:lnTo>
                    <a:lnTo>
                      <a:pt x="420" y="70"/>
                    </a:lnTo>
                    <a:lnTo>
                      <a:pt x="424" y="76"/>
                    </a:lnTo>
                    <a:lnTo>
                      <a:pt x="432" y="85"/>
                    </a:lnTo>
                    <a:lnTo>
                      <a:pt x="435" y="95"/>
                    </a:lnTo>
                    <a:lnTo>
                      <a:pt x="439" y="106"/>
                    </a:lnTo>
                    <a:lnTo>
                      <a:pt x="443" y="118"/>
                    </a:lnTo>
                    <a:lnTo>
                      <a:pt x="443" y="129"/>
                    </a:lnTo>
                    <a:lnTo>
                      <a:pt x="443" y="141"/>
                    </a:lnTo>
                    <a:lnTo>
                      <a:pt x="443" y="154"/>
                    </a:lnTo>
                    <a:lnTo>
                      <a:pt x="441" y="165"/>
                    </a:lnTo>
                    <a:lnTo>
                      <a:pt x="439" y="177"/>
                    </a:lnTo>
                    <a:lnTo>
                      <a:pt x="437" y="190"/>
                    </a:lnTo>
                    <a:lnTo>
                      <a:pt x="435" y="201"/>
                    </a:lnTo>
                    <a:lnTo>
                      <a:pt x="432" y="213"/>
                    </a:lnTo>
                    <a:lnTo>
                      <a:pt x="428" y="224"/>
                    </a:lnTo>
                    <a:lnTo>
                      <a:pt x="424" y="234"/>
                    </a:lnTo>
                    <a:lnTo>
                      <a:pt x="422" y="243"/>
                    </a:lnTo>
                    <a:lnTo>
                      <a:pt x="420" y="253"/>
                    </a:lnTo>
                    <a:lnTo>
                      <a:pt x="420" y="260"/>
                    </a:lnTo>
                    <a:lnTo>
                      <a:pt x="418" y="268"/>
                    </a:lnTo>
                    <a:lnTo>
                      <a:pt x="420" y="276"/>
                    </a:lnTo>
                    <a:lnTo>
                      <a:pt x="420" y="281"/>
                    </a:lnTo>
                    <a:lnTo>
                      <a:pt x="424" y="293"/>
                    </a:lnTo>
                    <a:lnTo>
                      <a:pt x="430" y="304"/>
                    </a:lnTo>
                    <a:lnTo>
                      <a:pt x="439" y="319"/>
                    </a:lnTo>
                    <a:lnTo>
                      <a:pt x="449" y="334"/>
                    </a:lnTo>
                    <a:lnTo>
                      <a:pt x="458" y="353"/>
                    </a:lnTo>
                    <a:lnTo>
                      <a:pt x="470" y="372"/>
                    </a:lnTo>
                    <a:lnTo>
                      <a:pt x="483" y="397"/>
                    </a:lnTo>
                    <a:lnTo>
                      <a:pt x="493" y="422"/>
                    </a:lnTo>
                    <a:lnTo>
                      <a:pt x="504" y="448"/>
                    </a:lnTo>
                    <a:lnTo>
                      <a:pt x="513" y="477"/>
                    </a:lnTo>
                    <a:lnTo>
                      <a:pt x="525" y="509"/>
                    </a:lnTo>
                    <a:lnTo>
                      <a:pt x="532" y="542"/>
                    </a:lnTo>
                    <a:lnTo>
                      <a:pt x="540" y="578"/>
                    </a:lnTo>
                    <a:lnTo>
                      <a:pt x="546" y="614"/>
                    </a:lnTo>
                    <a:lnTo>
                      <a:pt x="550" y="654"/>
                    </a:lnTo>
                    <a:lnTo>
                      <a:pt x="550" y="690"/>
                    </a:lnTo>
                    <a:lnTo>
                      <a:pt x="550" y="724"/>
                    </a:lnTo>
                    <a:lnTo>
                      <a:pt x="548" y="754"/>
                    </a:lnTo>
                    <a:lnTo>
                      <a:pt x="548" y="783"/>
                    </a:lnTo>
                    <a:lnTo>
                      <a:pt x="542" y="806"/>
                    </a:lnTo>
                    <a:lnTo>
                      <a:pt x="540" y="829"/>
                    </a:lnTo>
                    <a:lnTo>
                      <a:pt x="534" y="851"/>
                    </a:lnTo>
                    <a:lnTo>
                      <a:pt x="529" y="870"/>
                    </a:lnTo>
                    <a:lnTo>
                      <a:pt x="521" y="887"/>
                    </a:lnTo>
                    <a:lnTo>
                      <a:pt x="513" y="905"/>
                    </a:lnTo>
                    <a:lnTo>
                      <a:pt x="506" y="922"/>
                    </a:lnTo>
                    <a:lnTo>
                      <a:pt x="496" y="939"/>
                    </a:lnTo>
                    <a:lnTo>
                      <a:pt x="485" y="954"/>
                    </a:lnTo>
                    <a:lnTo>
                      <a:pt x="475" y="971"/>
                    </a:lnTo>
                    <a:lnTo>
                      <a:pt x="464" y="988"/>
                    </a:lnTo>
                    <a:lnTo>
                      <a:pt x="451" y="1007"/>
                    </a:lnTo>
                    <a:lnTo>
                      <a:pt x="434" y="1024"/>
                    </a:lnTo>
                    <a:lnTo>
                      <a:pt x="413" y="1040"/>
                    </a:lnTo>
                    <a:lnTo>
                      <a:pt x="386" y="1053"/>
                    </a:lnTo>
                    <a:lnTo>
                      <a:pt x="359" y="1066"/>
                    </a:lnTo>
                    <a:lnTo>
                      <a:pt x="329" y="1076"/>
                    </a:lnTo>
                    <a:lnTo>
                      <a:pt x="297" y="1085"/>
                    </a:lnTo>
                    <a:lnTo>
                      <a:pt x="262" y="1091"/>
                    </a:lnTo>
                    <a:lnTo>
                      <a:pt x="232" y="1098"/>
                    </a:lnTo>
                    <a:lnTo>
                      <a:pt x="198" y="1104"/>
                    </a:lnTo>
                    <a:lnTo>
                      <a:pt x="169" y="1108"/>
                    </a:lnTo>
                    <a:lnTo>
                      <a:pt x="141" y="1110"/>
                    </a:lnTo>
                    <a:lnTo>
                      <a:pt x="116" y="1114"/>
                    </a:lnTo>
                    <a:lnTo>
                      <a:pt x="95" y="1114"/>
                    </a:lnTo>
                    <a:lnTo>
                      <a:pt x="80" y="1116"/>
                    </a:lnTo>
                    <a:lnTo>
                      <a:pt x="70" y="1116"/>
                    </a:lnTo>
                    <a:lnTo>
                      <a:pt x="69" y="1117"/>
                    </a:lnTo>
                    <a:lnTo>
                      <a:pt x="91" y="1049"/>
                    </a:lnTo>
                    <a:lnTo>
                      <a:pt x="91" y="1047"/>
                    </a:lnTo>
                    <a:lnTo>
                      <a:pt x="99" y="1047"/>
                    </a:lnTo>
                    <a:lnTo>
                      <a:pt x="108" y="1045"/>
                    </a:lnTo>
                    <a:lnTo>
                      <a:pt x="124" y="1045"/>
                    </a:lnTo>
                    <a:lnTo>
                      <a:pt x="139" y="1043"/>
                    </a:lnTo>
                    <a:lnTo>
                      <a:pt x="158" y="1043"/>
                    </a:lnTo>
                    <a:lnTo>
                      <a:pt x="179" y="1040"/>
                    </a:lnTo>
                    <a:lnTo>
                      <a:pt x="202" y="1038"/>
                    </a:lnTo>
                    <a:lnTo>
                      <a:pt x="224" y="1032"/>
                    </a:lnTo>
                    <a:lnTo>
                      <a:pt x="249" y="1028"/>
                    </a:lnTo>
                    <a:lnTo>
                      <a:pt x="272" y="1021"/>
                    </a:lnTo>
                    <a:lnTo>
                      <a:pt x="297" y="1015"/>
                    </a:lnTo>
                    <a:lnTo>
                      <a:pt x="319" y="1005"/>
                    </a:lnTo>
                    <a:lnTo>
                      <a:pt x="342" y="996"/>
                    </a:lnTo>
                    <a:lnTo>
                      <a:pt x="363" y="986"/>
                    </a:lnTo>
                    <a:lnTo>
                      <a:pt x="382" y="975"/>
                    </a:lnTo>
                    <a:lnTo>
                      <a:pt x="397" y="960"/>
                    </a:lnTo>
                    <a:lnTo>
                      <a:pt x="411" y="946"/>
                    </a:lnTo>
                    <a:lnTo>
                      <a:pt x="424" y="933"/>
                    </a:lnTo>
                    <a:lnTo>
                      <a:pt x="437" y="918"/>
                    </a:lnTo>
                    <a:lnTo>
                      <a:pt x="449" y="901"/>
                    </a:lnTo>
                    <a:lnTo>
                      <a:pt x="458" y="884"/>
                    </a:lnTo>
                    <a:lnTo>
                      <a:pt x="466" y="863"/>
                    </a:lnTo>
                    <a:lnTo>
                      <a:pt x="473" y="846"/>
                    </a:lnTo>
                    <a:lnTo>
                      <a:pt x="479" y="823"/>
                    </a:lnTo>
                    <a:lnTo>
                      <a:pt x="485" y="800"/>
                    </a:lnTo>
                    <a:lnTo>
                      <a:pt x="487" y="775"/>
                    </a:lnTo>
                    <a:lnTo>
                      <a:pt x="493" y="751"/>
                    </a:lnTo>
                    <a:lnTo>
                      <a:pt x="493" y="722"/>
                    </a:lnTo>
                    <a:lnTo>
                      <a:pt x="493" y="694"/>
                    </a:lnTo>
                    <a:lnTo>
                      <a:pt x="493" y="663"/>
                    </a:lnTo>
                    <a:lnTo>
                      <a:pt x="493" y="631"/>
                    </a:lnTo>
                    <a:lnTo>
                      <a:pt x="487" y="597"/>
                    </a:lnTo>
                    <a:lnTo>
                      <a:pt x="481" y="564"/>
                    </a:lnTo>
                    <a:lnTo>
                      <a:pt x="473" y="534"/>
                    </a:lnTo>
                    <a:lnTo>
                      <a:pt x="466" y="505"/>
                    </a:lnTo>
                    <a:lnTo>
                      <a:pt x="454" y="479"/>
                    </a:lnTo>
                    <a:lnTo>
                      <a:pt x="445" y="454"/>
                    </a:lnTo>
                    <a:lnTo>
                      <a:pt x="434" y="429"/>
                    </a:lnTo>
                    <a:lnTo>
                      <a:pt x="424" y="409"/>
                    </a:lnTo>
                    <a:lnTo>
                      <a:pt x="411" y="388"/>
                    </a:lnTo>
                    <a:lnTo>
                      <a:pt x="401" y="369"/>
                    </a:lnTo>
                    <a:lnTo>
                      <a:pt x="392" y="352"/>
                    </a:lnTo>
                    <a:lnTo>
                      <a:pt x="382" y="336"/>
                    </a:lnTo>
                    <a:lnTo>
                      <a:pt x="373" y="323"/>
                    </a:lnTo>
                    <a:lnTo>
                      <a:pt x="367" y="312"/>
                    </a:lnTo>
                    <a:lnTo>
                      <a:pt x="361" y="302"/>
                    </a:lnTo>
                    <a:lnTo>
                      <a:pt x="359" y="295"/>
                    </a:lnTo>
                    <a:lnTo>
                      <a:pt x="358" y="285"/>
                    </a:lnTo>
                    <a:lnTo>
                      <a:pt x="358" y="274"/>
                    </a:lnTo>
                    <a:lnTo>
                      <a:pt x="359" y="260"/>
                    </a:lnTo>
                    <a:lnTo>
                      <a:pt x="365" y="249"/>
                    </a:lnTo>
                    <a:lnTo>
                      <a:pt x="369" y="234"/>
                    </a:lnTo>
                    <a:lnTo>
                      <a:pt x="375" y="220"/>
                    </a:lnTo>
                    <a:lnTo>
                      <a:pt x="380" y="205"/>
                    </a:lnTo>
                    <a:lnTo>
                      <a:pt x="388" y="192"/>
                    </a:lnTo>
                    <a:lnTo>
                      <a:pt x="392" y="177"/>
                    </a:lnTo>
                    <a:lnTo>
                      <a:pt x="397" y="162"/>
                    </a:lnTo>
                    <a:lnTo>
                      <a:pt x="401" y="148"/>
                    </a:lnTo>
                    <a:lnTo>
                      <a:pt x="403" y="137"/>
                    </a:lnTo>
                    <a:lnTo>
                      <a:pt x="403" y="125"/>
                    </a:lnTo>
                    <a:lnTo>
                      <a:pt x="401" y="114"/>
                    </a:lnTo>
                    <a:lnTo>
                      <a:pt x="397" y="106"/>
                    </a:lnTo>
                    <a:lnTo>
                      <a:pt x="392" y="103"/>
                    </a:lnTo>
                    <a:lnTo>
                      <a:pt x="380" y="99"/>
                    </a:lnTo>
                    <a:lnTo>
                      <a:pt x="373" y="101"/>
                    </a:lnTo>
                    <a:lnTo>
                      <a:pt x="367" y="103"/>
                    </a:lnTo>
                    <a:lnTo>
                      <a:pt x="363" y="108"/>
                    </a:lnTo>
                    <a:lnTo>
                      <a:pt x="358" y="114"/>
                    </a:lnTo>
                    <a:lnTo>
                      <a:pt x="354" y="124"/>
                    </a:lnTo>
                    <a:lnTo>
                      <a:pt x="350" y="133"/>
                    </a:lnTo>
                    <a:lnTo>
                      <a:pt x="348" y="144"/>
                    </a:lnTo>
                    <a:lnTo>
                      <a:pt x="344" y="152"/>
                    </a:lnTo>
                    <a:lnTo>
                      <a:pt x="342" y="162"/>
                    </a:lnTo>
                    <a:lnTo>
                      <a:pt x="339" y="171"/>
                    </a:lnTo>
                    <a:lnTo>
                      <a:pt x="337" y="179"/>
                    </a:lnTo>
                    <a:lnTo>
                      <a:pt x="333" y="184"/>
                    </a:lnTo>
                    <a:lnTo>
                      <a:pt x="331" y="190"/>
                    </a:lnTo>
                    <a:lnTo>
                      <a:pt x="325" y="190"/>
                    </a:lnTo>
                    <a:lnTo>
                      <a:pt x="323" y="190"/>
                    </a:lnTo>
                    <a:lnTo>
                      <a:pt x="318" y="186"/>
                    </a:lnTo>
                    <a:lnTo>
                      <a:pt x="314" y="181"/>
                    </a:lnTo>
                    <a:lnTo>
                      <a:pt x="314" y="175"/>
                    </a:lnTo>
                    <a:lnTo>
                      <a:pt x="314" y="167"/>
                    </a:lnTo>
                    <a:lnTo>
                      <a:pt x="314" y="160"/>
                    </a:lnTo>
                    <a:lnTo>
                      <a:pt x="316" y="152"/>
                    </a:lnTo>
                    <a:lnTo>
                      <a:pt x="318" y="141"/>
                    </a:lnTo>
                    <a:lnTo>
                      <a:pt x="321" y="133"/>
                    </a:lnTo>
                    <a:lnTo>
                      <a:pt x="323" y="124"/>
                    </a:lnTo>
                    <a:lnTo>
                      <a:pt x="325" y="112"/>
                    </a:lnTo>
                    <a:lnTo>
                      <a:pt x="327" y="103"/>
                    </a:lnTo>
                    <a:lnTo>
                      <a:pt x="329" y="93"/>
                    </a:lnTo>
                    <a:lnTo>
                      <a:pt x="329" y="85"/>
                    </a:lnTo>
                    <a:lnTo>
                      <a:pt x="331" y="78"/>
                    </a:lnTo>
                    <a:lnTo>
                      <a:pt x="329" y="70"/>
                    </a:lnTo>
                    <a:lnTo>
                      <a:pt x="327" y="66"/>
                    </a:lnTo>
                    <a:lnTo>
                      <a:pt x="318" y="57"/>
                    </a:lnTo>
                    <a:lnTo>
                      <a:pt x="308" y="51"/>
                    </a:lnTo>
                    <a:lnTo>
                      <a:pt x="300" y="49"/>
                    </a:lnTo>
                    <a:lnTo>
                      <a:pt x="295" y="47"/>
                    </a:lnTo>
                    <a:lnTo>
                      <a:pt x="287" y="47"/>
                    </a:lnTo>
                    <a:lnTo>
                      <a:pt x="281" y="47"/>
                    </a:lnTo>
                    <a:lnTo>
                      <a:pt x="276" y="47"/>
                    </a:lnTo>
                    <a:lnTo>
                      <a:pt x="268" y="47"/>
                    </a:lnTo>
                    <a:lnTo>
                      <a:pt x="262" y="47"/>
                    </a:lnTo>
                    <a:lnTo>
                      <a:pt x="259" y="49"/>
                    </a:lnTo>
                    <a:lnTo>
                      <a:pt x="253" y="53"/>
                    </a:lnTo>
                    <a:lnTo>
                      <a:pt x="251" y="57"/>
                    </a:lnTo>
                    <a:lnTo>
                      <a:pt x="251" y="61"/>
                    </a:lnTo>
                    <a:lnTo>
                      <a:pt x="251" y="66"/>
                    </a:lnTo>
                    <a:lnTo>
                      <a:pt x="253" y="72"/>
                    </a:lnTo>
                    <a:lnTo>
                      <a:pt x="255" y="84"/>
                    </a:lnTo>
                    <a:lnTo>
                      <a:pt x="259" y="93"/>
                    </a:lnTo>
                    <a:lnTo>
                      <a:pt x="261" y="104"/>
                    </a:lnTo>
                    <a:lnTo>
                      <a:pt x="262" y="116"/>
                    </a:lnTo>
                    <a:lnTo>
                      <a:pt x="266" y="129"/>
                    </a:lnTo>
                    <a:lnTo>
                      <a:pt x="266" y="141"/>
                    </a:lnTo>
                    <a:lnTo>
                      <a:pt x="268" y="152"/>
                    </a:lnTo>
                    <a:lnTo>
                      <a:pt x="268" y="162"/>
                    </a:lnTo>
                    <a:lnTo>
                      <a:pt x="268" y="173"/>
                    </a:lnTo>
                    <a:lnTo>
                      <a:pt x="266" y="181"/>
                    </a:lnTo>
                    <a:lnTo>
                      <a:pt x="262" y="188"/>
                    </a:lnTo>
                    <a:lnTo>
                      <a:pt x="259" y="192"/>
                    </a:lnTo>
                    <a:lnTo>
                      <a:pt x="253" y="196"/>
                    </a:lnTo>
                    <a:lnTo>
                      <a:pt x="245" y="194"/>
                    </a:lnTo>
                    <a:lnTo>
                      <a:pt x="242" y="192"/>
                    </a:lnTo>
                    <a:lnTo>
                      <a:pt x="238" y="188"/>
                    </a:lnTo>
                    <a:lnTo>
                      <a:pt x="234" y="182"/>
                    </a:lnTo>
                    <a:lnTo>
                      <a:pt x="232" y="175"/>
                    </a:lnTo>
                    <a:lnTo>
                      <a:pt x="230" y="169"/>
                    </a:lnTo>
                    <a:lnTo>
                      <a:pt x="230" y="160"/>
                    </a:lnTo>
                    <a:lnTo>
                      <a:pt x="230" y="152"/>
                    </a:lnTo>
                    <a:lnTo>
                      <a:pt x="228" y="141"/>
                    </a:lnTo>
                    <a:lnTo>
                      <a:pt x="226" y="131"/>
                    </a:lnTo>
                    <a:lnTo>
                      <a:pt x="226" y="122"/>
                    </a:lnTo>
                    <a:lnTo>
                      <a:pt x="226" y="112"/>
                    </a:lnTo>
                    <a:lnTo>
                      <a:pt x="223" y="103"/>
                    </a:lnTo>
                    <a:lnTo>
                      <a:pt x="221" y="95"/>
                    </a:lnTo>
                    <a:lnTo>
                      <a:pt x="217" y="87"/>
                    </a:lnTo>
                    <a:lnTo>
                      <a:pt x="213" y="82"/>
                    </a:lnTo>
                    <a:lnTo>
                      <a:pt x="207" y="76"/>
                    </a:lnTo>
                    <a:lnTo>
                      <a:pt x="204" y="72"/>
                    </a:lnTo>
                    <a:lnTo>
                      <a:pt x="198" y="68"/>
                    </a:lnTo>
                    <a:lnTo>
                      <a:pt x="194" y="68"/>
                    </a:lnTo>
                    <a:lnTo>
                      <a:pt x="183" y="70"/>
                    </a:lnTo>
                    <a:lnTo>
                      <a:pt x="177" y="76"/>
                    </a:lnTo>
                    <a:lnTo>
                      <a:pt x="169" y="84"/>
                    </a:lnTo>
                    <a:lnTo>
                      <a:pt x="165" y="95"/>
                    </a:lnTo>
                    <a:lnTo>
                      <a:pt x="160" y="106"/>
                    </a:lnTo>
                    <a:lnTo>
                      <a:pt x="160" y="118"/>
                    </a:lnTo>
                    <a:lnTo>
                      <a:pt x="160" y="122"/>
                    </a:lnTo>
                    <a:lnTo>
                      <a:pt x="160" y="127"/>
                    </a:lnTo>
                    <a:lnTo>
                      <a:pt x="160" y="135"/>
                    </a:lnTo>
                    <a:lnTo>
                      <a:pt x="162" y="143"/>
                    </a:lnTo>
                    <a:lnTo>
                      <a:pt x="162" y="148"/>
                    </a:lnTo>
                    <a:lnTo>
                      <a:pt x="164" y="158"/>
                    </a:lnTo>
                    <a:lnTo>
                      <a:pt x="164" y="163"/>
                    </a:lnTo>
                    <a:lnTo>
                      <a:pt x="165" y="173"/>
                    </a:lnTo>
                    <a:lnTo>
                      <a:pt x="165" y="181"/>
                    </a:lnTo>
                    <a:lnTo>
                      <a:pt x="165" y="186"/>
                    </a:lnTo>
                    <a:lnTo>
                      <a:pt x="165" y="192"/>
                    </a:lnTo>
                    <a:lnTo>
                      <a:pt x="165" y="198"/>
                    </a:lnTo>
                    <a:lnTo>
                      <a:pt x="162" y="205"/>
                    </a:lnTo>
                    <a:lnTo>
                      <a:pt x="156" y="209"/>
                    </a:lnTo>
                    <a:lnTo>
                      <a:pt x="150" y="205"/>
                    </a:lnTo>
                    <a:lnTo>
                      <a:pt x="145" y="203"/>
                    </a:lnTo>
                    <a:lnTo>
                      <a:pt x="139" y="198"/>
                    </a:lnTo>
                    <a:lnTo>
                      <a:pt x="133" y="194"/>
                    </a:lnTo>
                    <a:lnTo>
                      <a:pt x="127" y="186"/>
                    </a:lnTo>
                    <a:lnTo>
                      <a:pt x="122" y="181"/>
                    </a:lnTo>
                    <a:lnTo>
                      <a:pt x="114" y="173"/>
                    </a:lnTo>
                    <a:lnTo>
                      <a:pt x="110" y="167"/>
                    </a:lnTo>
                    <a:lnTo>
                      <a:pt x="103" y="160"/>
                    </a:lnTo>
                    <a:lnTo>
                      <a:pt x="97" y="152"/>
                    </a:lnTo>
                    <a:lnTo>
                      <a:pt x="89" y="146"/>
                    </a:lnTo>
                    <a:lnTo>
                      <a:pt x="84" y="141"/>
                    </a:lnTo>
                    <a:lnTo>
                      <a:pt x="76" y="137"/>
                    </a:lnTo>
                    <a:lnTo>
                      <a:pt x="70" y="135"/>
                    </a:lnTo>
                    <a:lnTo>
                      <a:pt x="65" y="133"/>
                    </a:lnTo>
                    <a:lnTo>
                      <a:pt x="59" y="135"/>
                    </a:lnTo>
                    <a:lnTo>
                      <a:pt x="53" y="137"/>
                    </a:lnTo>
                    <a:lnTo>
                      <a:pt x="50" y="143"/>
                    </a:lnTo>
                    <a:lnTo>
                      <a:pt x="48" y="150"/>
                    </a:lnTo>
                    <a:lnTo>
                      <a:pt x="48" y="162"/>
                    </a:lnTo>
                    <a:lnTo>
                      <a:pt x="50" y="173"/>
                    </a:lnTo>
                    <a:lnTo>
                      <a:pt x="53" y="186"/>
                    </a:lnTo>
                    <a:lnTo>
                      <a:pt x="55" y="200"/>
                    </a:lnTo>
                    <a:lnTo>
                      <a:pt x="61" y="215"/>
                    </a:lnTo>
                    <a:lnTo>
                      <a:pt x="65" y="228"/>
                    </a:lnTo>
                    <a:lnTo>
                      <a:pt x="72" y="241"/>
                    </a:lnTo>
                    <a:lnTo>
                      <a:pt x="78" y="253"/>
                    </a:lnTo>
                    <a:lnTo>
                      <a:pt x="86" y="266"/>
                    </a:lnTo>
                    <a:lnTo>
                      <a:pt x="91" y="276"/>
                    </a:lnTo>
                    <a:lnTo>
                      <a:pt x="97" y="285"/>
                    </a:lnTo>
                    <a:lnTo>
                      <a:pt x="105" y="291"/>
                    </a:lnTo>
                    <a:lnTo>
                      <a:pt x="110" y="295"/>
                    </a:lnTo>
                    <a:lnTo>
                      <a:pt x="114" y="295"/>
                    </a:lnTo>
                    <a:lnTo>
                      <a:pt x="122" y="298"/>
                    </a:lnTo>
                    <a:lnTo>
                      <a:pt x="129" y="300"/>
                    </a:lnTo>
                    <a:lnTo>
                      <a:pt x="139" y="302"/>
                    </a:lnTo>
                    <a:lnTo>
                      <a:pt x="148" y="306"/>
                    </a:lnTo>
                    <a:lnTo>
                      <a:pt x="160" y="308"/>
                    </a:lnTo>
                    <a:lnTo>
                      <a:pt x="169" y="314"/>
                    </a:lnTo>
                    <a:lnTo>
                      <a:pt x="181" y="319"/>
                    </a:lnTo>
                    <a:lnTo>
                      <a:pt x="190" y="323"/>
                    </a:lnTo>
                    <a:lnTo>
                      <a:pt x="202" y="329"/>
                    </a:lnTo>
                    <a:lnTo>
                      <a:pt x="211" y="334"/>
                    </a:lnTo>
                    <a:lnTo>
                      <a:pt x="223" y="342"/>
                    </a:lnTo>
                    <a:lnTo>
                      <a:pt x="230" y="350"/>
                    </a:lnTo>
                    <a:lnTo>
                      <a:pt x="238" y="361"/>
                    </a:lnTo>
                    <a:lnTo>
                      <a:pt x="245" y="369"/>
                    </a:lnTo>
                    <a:lnTo>
                      <a:pt x="251" y="380"/>
                    </a:lnTo>
                    <a:lnTo>
                      <a:pt x="255" y="391"/>
                    </a:lnTo>
                    <a:lnTo>
                      <a:pt x="261" y="405"/>
                    </a:lnTo>
                    <a:lnTo>
                      <a:pt x="268" y="418"/>
                    </a:lnTo>
                    <a:lnTo>
                      <a:pt x="276" y="435"/>
                    </a:lnTo>
                    <a:lnTo>
                      <a:pt x="285" y="450"/>
                    </a:lnTo>
                    <a:lnTo>
                      <a:pt x="295" y="469"/>
                    </a:lnTo>
                    <a:lnTo>
                      <a:pt x="302" y="488"/>
                    </a:lnTo>
                    <a:lnTo>
                      <a:pt x="314" y="507"/>
                    </a:lnTo>
                    <a:lnTo>
                      <a:pt x="321" y="526"/>
                    </a:lnTo>
                    <a:lnTo>
                      <a:pt x="329" y="547"/>
                    </a:lnTo>
                    <a:lnTo>
                      <a:pt x="337" y="568"/>
                    </a:lnTo>
                    <a:lnTo>
                      <a:pt x="342" y="591"/>
                    </a:lnTo>
                    <a:lnTo>
                      <a:pt x="346" y="614"/>
                    </a:lnTo>
                    <a:lnTo>
                      <a:pt x="350" y="635"/>
                    </a:lnTo>
                    <a:lnTo>
                      <a:pt x="350" y="658"/>
                    </a:lnTo>
                    <a:lnTo>
                      <a:pt x="350" y="680"/>
                    </a:lnTo>
                    <a:lnTo>
                      <a:pt x="346" y="701"/>
                    </a:lnTo>
                    <a:lnTo>
                      <a:pt x="342" y="722"/>
                    </a:lnTo>
                    <a:lnTo>
                      <a:pt x="335" y="739"/>
                    </a:lnTo>
                    <a:lnTo>
                      <a:pt x="329" y="756"/>
                    </a:lnTo>
                    <a:lnTo>
                      <a:pt x="319" y="770"/>
                    </a:lnTo>
                    <a:lnTo>
                      <a:pt x="310" y="785"/>
                    </a:lnTo>
                    <a:lnTo>
                      <a:pt x="300" y="796"/>
                    </a:lnTo>
                    <a:lnTo>
                      <a:pt x="291" y="810"/>
                    </a:lnTo>
                    <a:lnTo>
                      <a:pt x="281" y="817"/>
                    </a:lnTo>
                    <a:lnTo>
                      <a:pt x="272" y="827"/>
                    </a:lnTo>
                    <a:lnTo>
                      <a:pt x="262" y="832"/>
                    </a:lnTo>
                    <a:lnTo>
                      <a:pt x="253" y="840"/>
                    </a:lnTo>
                    <a:lnTo>
                      <a:pt x="245" y="846"/>
                    </a:lnTo>
                    <a:lnTo>
                      <a:pt x="238" y="851"/>
                    </a:lnTo>
                    <a:lnTo>
                      <a:pt x="232" y="853"/>
                    </a:lnTo>
                    <a:lnTo>
                      <a:pt x="228" y="857"/>
                    </a:lnTo>
                    <a:lnTo>
                      <a:pt x="223" y="859"/>
                    </a:lnTo>
                    <a:lnTo>
                      <a:pt x="217" y="861"/>
                    </a:lnTo>
                    <a:lnTo>
                      <a:pt x="211" y="861"/>
                    </a:lnTo>
                    <a:lnTo>
                      <a:pt x="204" y="863"/>
                    </a:lnTo>
                    <a:lnTo>
                      <a:pt x="198" y="861"/>
                    </a:lnTo>
                    <a:lnTo>
                      <a:pt x="190" y="861"/>
                    </a:lnTo>
                    <a:lnTo>
                      <a:pt x="185" y="861"/>
                    </a:lnTo>
                    <a:lnTo>
                      <a:pt x="177" y="861"/>
                    </a:lnTo>
                    <a:lnTo>
                      <a:pt x="169" y="859"/>
                    </a:lnTo>
                    <a:lnTo>
                      <a:pt x="164" y="857"/>
                    </a:lnTo>
                    <a:lnTo>
                      <a:pt x="158" y="855"/>
                    </a:lnTo>
                    <a:lnTo>
                      <a:pt x="154" y="855"/>
                    </a:lnTo>
                    <a:lnTo>
                      <a:pt x="146" y="853"/>
                    </a:lnTo>
                    <a:lnTo>
                      <a:pt x="145" y="853"/>
                    </a:lnTo>
                    <a:lnTo>
                      <a:pt x="141" y="796"/>
                    </a:lnTo>
                    <a:lnTo>
                      <a:pt x="141" y="79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49" name="Freeform 201"/>
              <p:cNvSpPr>
                <a:spLocks/>
              </p:cNvSpPr>
              <p:nvPr/>
            </p:nvSpPr>
            <p:spPr bwMode="auto">
              <a:xfrm>
                <a:off x="4112" y="2837"/>
                <a:ext cx="370" cy="683"/>
              </a:xfrm>
              <a:custGeom>
                <a:avLst/>
                <a:gdLst/>
                <a:ahLst/>
                <a:cxnLst>
                  <a:cxn ang="0">
                    <a:pos x="369" y="921"/>
                  </a:cxn>
                  <a:cxn ang="0">
                    <a:pos x="300" y="853"/>
                  </a:cxn>
                  <a:cxn ang="0">
                    <a:pos x="270" y="674"/>
                  </a:cxn>
                  <a:cxn ang="0">
                    <a:pos x="327" y="475"/>
                  </a:cxn>
                  <a:cxn ang="0">
                    <a:pos x="424" y="397"/>
                  </a:cxn>
                  <a:cxn ang="0">
                    <a:pos x="502" y="382"/>
                  </a:cxn>
                  <a:cxn ang="0">
                    <a:pos x="614" y="332"/>
                  </a:cxn>
                  <a:cxn ang="0">
                    <a:pos x="677" y="271"/>
                  </a:cxn>
                  <a:cxn ang="0">
                    <a:pos x="675" y="214"/>
                  </a:cxn>
                  <a:cxn ang="0">
                    <a:pos x="622" y="172"/>
                  </a:cxn>
                  <a:cxn ang="0">
                    <a:pos x="591" y="110"/>
                  </a:cxn>
                  <a:cxn ang="0">
                    <a:pos x="547" y="70"/>
                  </a:cxn>
                  <a:cxn ang="0">
                    <a:pos x="523" y="36"/>
                  </a:cxn>
                  <a:cxn ang="0">
                    <a:pos x="454" y="3"/>
                  </a:cxn>
                  <a:cxn ang="0">
                    <a:pos x="361" y="9"/>
                  </a:cxn>
                  <a:cxn ang="0">
                    <a:pos x="270" y="66"/>
                  </a:cxn>
                  <a:cxn ang="0">
                    <a:pos x="237" y="167"/>
                  </a:cxn>
                  <a:cxn ang="0">
                    <a:pos x="207" y="256"/>
                  </a:cxn>
                  <a:cxn ang="0">
                    <a:pos x="129" y="361"/>
                  </a:cxn>
                  <a:cxn ang="0">
                    <a:pos x="44" y="543"/>
                  </a:cxn>
                  <a:cxn ang="0">
                    <a:pos x="2" y="764"/>
                  </a:cxn>
                  <a:cxn ang="0">
                    <a:pos x="32" y="984"/>
                  </a:cxn>
                  <a:cxn ang="0">
                    <a:pos x="150" y="1159"/>
                  </a:cxn>
                  <a:cxn ang="0">
                    <a:pos x="304" y="1235"/>
                  </a:cxn>
                  <a:cxn ang="0">
                    <a:pos x="420" y="1237"/>
                  </a:cxn>
                  <a:cxn ang="0">
                    <a:pos x="481" y="1235"/>
                  </a:cxn>
                  <a:cxn ang="0">
                    <a:pos x="454" y="1151"/>
                  </a:cxn>
                  <a:cxn ang="0">
                    <a:pos x="369" y="1172"/>
                  </a:cxn>
                  <a:cxn ang="0">
                    <a:pos x="215" y="1123"/>
                  </a:cxn>
                  <a:cxn ang="0">
                    <a:pos x="102" y="1009"/>
                  </a:cxn>
                  <a:cxn ang="0">
                    <a:pos x="64" y="824"/>
                  </a:cxn>
                  <a:cxn ang="0">
                    <a:pos x="72" y="621"/>
                  </a:cxn>
                  <a:cxn ang="0">
                    <a:pos x="120" y="503"/>
                  </a:cxn>
                  <a:cxn ang="0">
                    <a:pos x="175" y="402"/>
                  </a:cxn>
                  <a:cxn ang="0">
                    <a:pos x="228" y="328"/>
                  </a:cxn>
                  <a:cxn ang="0">
                    <a:pos x="266" y="264"/>
                  </a:cxn>
                  <a:cxn ang="0">
                    <a:pos x="298" y="165"/>
                  </a:cxn>
                  <a:cxn ang="0">
                    <a:pos x="334" y="87"/>
                  </a:cxn>
                  <a:cxn ang="0">
                    <a:pos x="399" y="53"/>
                  </a:cxn>
                  <a:cxn ang="0">
                    <a:pos x="458" y="55"/>
                  </a:cxn>
                  <a:cxn ang="0">
                    <a:pos x="441" y="102"/>
                  </a:cxn>
                  <a:cxn ang="0">
                    <a:pos x="420" y="144"/>
                  </a:cxn>
                  <a:cxn ang="0">
                    <a:pos x="475" y="121"/>
                  </a:cxn>
                  <a:cxn ang="0">
                    <a:pos x="525" y="121"/>
                  </a:cxn>
                  <a:cxn ang="0">
                    <a:pos x="519" y="184"/>
                  </a:cxn>
                  <a:cxn ang="0">
                    <a:pos x="477" y="214"/>
                  </a:cxn>
                  <a:cxn ang="0">
                    <a:pos x="511" y="250"/>
                  </a:cxn>
                  <a:cxn ang="0">
                    <a:pos x="574" y="220"/>
                  </a:cxn>
                  <a:cxn ang="0">
                    <a:pos x="637" y="214"/>
                  </a:cxn>
                  <a:cxn ang="0">
                    <a:pos x="616" y="269"/>
                  </a:cxn>
                  <a:cxn ang="0">
                    <a:pos x="544" y="311"/>
                  </a:cxn>
                  <a:cxn ang="0">
                    <a:pos x="468" y="325"/>
                  </a:cxn>
                  <a:cxn ang="0">
                    <a:pos x="382" y="349"/>
                  </a:cxn>
                  <a:cxn ang="0">
                    <a:pos x="306" y="412"/>
                  </a:cxn>
                  <a:cxn ang="0">
                    <a:pos x="234" y="553"/>
                  </a:cxn>
                  <a:cxn ang="0">
                    <a:pos x="205" y="745"/>
                  </a:cxn>
                  <a:cxn ang="0">
                    <a:pos x="236" y="881"/>
                  </a:cxn>
                  <a:cxn ang="0">
                    <a:pos x="270" y="942"/>
                  </a:cxn>
                  <a:cxn ang="0">
                    <a:pos x="336" y="990"/>
                  </a:cxn>
                  <a:cxn ang="0">
                    <a:pos x="399" y="1014"/>
                  </a:cxn>
                </a:cxnLst>
                <a:rect l="0" t="0" r="r" b="b"/>
                <a:pathLst>
                  <a:path w="682" h="1241">
                    <a:moveTo>
                      <a:pt x="407" y="929"/>
                    </a:moveTo>
                    <a:lnTo>
                      <a:pt x="405" y="929"/>
                    </a:lnTo>
                    <a:lnTo>
                      <a:pt x="397" y="929"/>
                    </a:lnTo>
                    <a:lnTo>
                      <a:pt x="390" y="927"/>
                    </a:lnTo>
                    <a:lnTo>
                      <a:pt x="384" y="927"/>
                    </a:lnTo>
                    <a:lnTo>
                      <a:pt x="376" y="923"/>
                    </a:lnTo>
                    <a:lnTo>
                      <a:pt x="369" y="921"/>
                    </a:lnTo>
                    <a:lnTo>
                      <a:pt x="359" y="916"/>
                    </a:lnTo>
                    <a:lnTo>
                      <a:pt x="350" y="910"/>
                    </a:lnTo>
                    <a:lnTo>
                      <a:pt x="340" y="902"/>
                    </a:lnTo>
                    <a:lnTo>
                      <a:pt x="331" y="893"/>
                    </a:lnTo>
                    <a:lnTo>
                      <a:pt x="319" y="881"/>
                    </a:lnTo>
                    <a:lnTo>
                      <a:pt x="310" y="868"/>
                    </a:lnTo>
                    <a:lnTo>
                      <a:pt x="300" y="853"/>
                    </a:lnTo>
                    <a:lnTo>
                      <a:pt x="291" y="836"/>
                    </a:lnTo>
                    <a:lnTo>
                      <a:pt x="279" y="811"/>
                    </a:lnTo>
                    <a:lnTo>
                      <a:pt x="274" y="788"/>
                    </a:lnTo>
                    <a:lnTo>
                      <a:pt x="270" y="762"/>
                    </a:lnTo>
                    <a:lnTo>
                      <a:pt x="268" y="733"/>
                    </a:lnTo>
                    <a:lnTo>
                      <a:pt x="268" y="703"/>
                    </a:lnTo>
                    <a:lnTo>
                      <a:pt x="270" y="674"/>
                    </a:lnTo>
                    <a:lnTo>
                      <a:pt x="272" y="642"/>
                    </a:lnTo>
                    <a:lnTo>
                      <a:pt x="279" y="613"/>
                    </a:lnTo>
                    <a:lnTo>
                      <a:pt x="285" y="581"/>
                    </a:lnTo>
                    <a:lnTo>
                      <a:pt x="295" y="553"/>
                    </a:lnTo>
                    <a:lnTo>
                      <a:pt x="304" y="524"/>
                    </a:lnTo>
                    <a:lnTo>
                      <a:pt x="317" y="499"/>
                    </a:lnTo>
                    <a:lnTo>
                      <a:pt x="327" y="475"/>
                    </a:lnTo>
                    <a:lnTo>
                      <a:pt x="342" y="456"/>
                    </a:lnTo>
                    <a:lnTo>
                      <a:pt x="355" y="439"/>
                    </a:lnTo>
                    <a:lnTo>
                      <a:pt x="371" y="425"/>
                    </a:lnTo>
                    <a:lnTo>
                      <a:pt x="384" y="416"/>
                    </a:lnTo>
                    <a:lnTo>
                      <a:pt x="399" y="406"/>
                    </a:lnTo>
                    <a:lnTo>
                      <a:pt x="410" y="399"/>
                    </a:lnTo>
                    <a:lnTo>
                      <a:pt x="424" y="397"/>
                    </a:lnTo>
                    <a:lnTo>
                      <a:pt x="433" y="391"/>
                    </a:lnTo>
                    <a:lnTo>
                      <a:pt x="445" y="389"/>
                    </a:lnTo>
                    <a:lnTo>
                      <a:pt x="456" y="387"/>
                    </a:lnTo>
                    <a:lnTo>
                      <a:pt x="468" y="387"/>
                    </a:lnTo>
                    <a:lnTo>
                      <a:pt x="477" y="385"/>
                    </a:lnTo>
                    <a:lnTo>
                      <a:pt x="490" y="383"/>
                    </a:lnTo>
                    <a:lnTo>
                      <a:pt x="502" y="382"/>
                    </a:lnTo>
                    <a:lnTo>
                      <a:pt x="517" y="378"/>
                    </a:lnTo>
                    <a:lnTo>
                      <a:pt x="530" y="374"/>
                    </a:lnTo>
                    <a:lnTo>
                      <a:pt x="545" y="368"/>
                    </a:lnTo>
                    <a:lnTo>
                      <a:pt x="563" y="361"/>
                    </a:lnTo>
                    <a:lnTo>
                      <a:pt x="582" y="353"/>
                    </a:lnTo>
                    <a:lnTo>
                      <a:pt x="597" y="342"/>
                    </a:lnTo>
                    <a:lnTo>
                      <a:pt x="614" y="332"/>
                    </a:lnTo>
                    <a:lnTo>
                      <a:pt x="627" y="325"/>
                    </a:lnTo>
                    <a:lnTo>
                      <a:pt x="641" y="315"/>
                    </a:lnTo>
                    <a:lnTo>
                      <a:pt x="650" y="306"/>
                    </a:lnTo>
                    <a:lnTo>
                      <a:pt x="660" y="298"/>
                    </a:lnTo>
                    <a:lnTo>
                      <a:pt x="665" y="288"/>
                    </a:lnTo>
                    <a:lnTo>
                      <a:pt x="673" y="281"/>
                    </a:lnTo>
                    <a:lnTo>
                      <a:pt x="677" y="271"/>
                    </a:lnTo>
                    <a:lnTo>
                      <a:pt x="680" y="264"/>
                    </a:lnTo>
                    <a:lnTo>
                      <a:pt x="682" y="254"/>
                    </a:lnTo>
                    <a:lnTo>
                      <a:pt x="682" y="247"/>
                    </a:lnTo>
                    <a:lnTo>
                      <a:pt x="682" y="237"/>
                    </a:lnTo>
                    <a:lnTo>
                      <a:pt x="680" y="230"/>
                    </a:lnTo>
                    <a:lnTo>
                      <a:pt x="679" y="222"/>
                    </a:lnTo>
                    <a:lnTo>
                      <a:pt x="675" y="214"/>
                    </a:lnTo>
                    <a:lnTo>
                      <a:pt x="671" y="203"/>
                    </a:lnTo>
                    <a:lnTo>
                      <a:pt x="665" y="197"/>
                    </a:lnTo>
                    <a:lnTo>
                      <a:pt x="660" y="192"/>
                    </a:lnTo>
                    <a:lnTo>
                      <a:pt x="654" y="188"/>
                    </a:lnTo>
                    <a:lnTo>
                      <a:pt x="642" y="180"/>
                    </a:lnTo>
                    <a:lnTo>
                      <a:pt x="631" y="178"/>
                    </a:lnTo>
                    <a:lnTo>
                      <a:pt x="622" y="172"/>
                    </a:lnTo>
                    <a:lnTo>
                      <a:pt x="610" y="171"/>
                    </a:lnTo>
                    <a:lnTo>
                      <a:pt x="603" y="163"/>
                    </a:lnTo>
                    <a:lnTo>
                      <a:pt x="599" y="155"/>
                    </a:lnTo>
                    <a:lnTo>
                      <a:pt x="595" y="144"/>
                    </a:lnTo>
                    <a:lnTo>
                      <a:pt x="595" y="133"/>
                    </a:lnTo>
                    <a:lnTo>
                      <a:pt x="593" y="121"/>
                    </a:lnTo>
                    <a:lnTo>
                      <a:pt x="591" y="110"/>
                    </a:lnTo>
                    <a:lnTo>
                      <a:pt x="587" y="100"/>
                    </a:lnTo>
                    <a:lnTo>
                      <a:pt x="583" y="93"/>
                    </a:lnTo>
                    <a:lnTo>
                      <a:pt x="576" y="87"/>
                    </a:lnTo>
                    <a:lnTo>
                      <a:pt x="566" y="83"/>
                    </a:lnTo>
                    <a:lnTo>
                      <a:pt x="557" y="79"/>
                    </a:lnTo>
                    <a:lnTo>
                      <a:pt x="551" y="76"/>
                    </a:lnTo>
                    <a:lnTo>
                      <a:pt x="547" y="70"/>
                    </a:lnTo>
                    <a:lnTo>
                      <a:pt x="547" y="68"/>
                    </a:lnTo>
                    <a:lnTo>
                      <a:pt x="544" y="60"/>
                    </a:lnTo>
                    <a:lnTo>
                      <a:pt x="540" y="55"/>
                    </a:lnTo>
                    <a:lnTo>
                      <a:pt x="536" y="51"/>
                    </a:lnTo>
                    <a:lnTo>
                      <a:pt x="532" y="45"/>
                    </a:lnTo>
                    <a:lnTo>
                      <a:pt x="526" y="39"/>
                    </a:lnTo>
                    <a:lnTo>
                      <a:pt x="523" y="36"/>
                    </a:lnTo>
                    <a:lnTo>
                      <a:pt x="513" y="28"/>
                    </a:lnTo>
                    <a:lnTo>
                      <a:pt x="504" y="24"/>
                    </a:lnTo>
                    <a:lnTo>
                      <a:pt x="494" y="19"/>
                    </a:lnTo>
                    <a:lnTo>
                      <a:pt x="485" y="15"/>
                    </a:lnTo>
                    <a:lnTo>
                      <a:pt x="475" y="11"/>
                    </a:lnTo>
                    <a:lnTo>
                      <a:pt x="466" y="7"/>
                    </a:lnTo>
                    <a:lnTo>
                      <a:pt x="454" y="3"/>
                    </a:lnTo>
                    <a:lnTo>
                      <a:pt x="443" y="3"/>
                    </a:lnTo>
                    <a:lnTo>
                      <a:pt x="429" y="0"/>
                    </a:lnTo>
                    <a:lnTo>
                      <a:pt x="418" y="0"/>
                    </a:lnTo>
                    <a:lnTo>
                      <a:pt x="405" y="0"/>
                    </a:lnTo>
                    <a:lnTo>
                      <a:pt x="391" y="3"/>
                    </a:lnTo>
                    <a:lnTo>
                      <a:pt x="376" y="3"/>
                    </a:lnTo>
                    <a:lnTo>
                      <a:pt x="361" y="9"/>
                    </a:lnTo>
                    <a:lnTo>
                      <a:pt x="346" y="13"/>
                    </a:lnTo>
                    <a:lnTo>
                      <a:pt x="331" y="19"/>
                    </a:lnTo>
                    <a:lnTo>
                      <a:pt x="314" y="24"/>
                    </a:lnTo>
                    <a:lnTo>
                      <a:pt x="300" y="34"/>
                    </a:lnTo>
                    <a:lnTo>
                      <a:pt x="289" y="43"/>
                    </a:lnTo>
                    <a:lnTo>
                      <a:pt x="279" y="55"/>
                    </a:lnTo>
                    <a:lnTo>
                      <a:pt x="270" y="66"/>
                    </a:lnTo>
                    <a:lnTo>
                      <a:pt x="264" y="81"/>
                    </a:lnTo>
                    <a:lnTo>
                      <a:pt x="256" y="95"/>
                    </a:lnTo>
                    <a:lnTo>
                      <a:pt x="253" y="110"/>
                    </a:lnTo>
                    <a:lnTo>
                      <a:pt x="247" y="123"/>
                    </a:lnTo>
                    <a:lnTo>
                      <a:pt x="243" y="138"/>
                    </a:lnTo>
                    <a:lnTo>
                      <a:pt x="241" y="152"/>
                    </a:lnTo>
                    <a:lnTo>
                      <a:pt x="237" y="167"/>
                    </a:lnTo>
                    <a:lnTo>
                      <a:pt x="234" y="182"/>
                    </a:lnTo>
                    <a:lnTo>
                      <a:pt x="232" y="195"/>
                    </a:lnTo>
                    <a:lnTo>
                      <a:pt x="228" y="209"/>
                    </a:lnTo>
                    <a:lnTo>
                      <a:pt x="226" y="222"/>
                    </a:lnTo>
                    <a:lnTo>
                      <a:pt x="220" y="233"/>
                    </a:lnTo>
                    <a:lnTo>
                      <a:pt x="215" y="245"/>
                    </a:lnTo>
                    <a:lnTo>
                      <a:pt x="207" y="256"/>
                    </a:lnTo>
                    <a:lnTo>
                      <a:pt x="199" y="269"/>
                    </a:lnTo>
                    <a:lnTo>
                      <a:pt x="188" y="283"/>
                    </a:lnTo>
                    <a:lnTo>
                      <a:pt x="179" y="296"/>
                    </a:lnTo>
                    <a:lnTo>
                      <a:pt x="165" y="309"/>
                    </a:lnTo>
                    <a:lnTo>
                      <a:pt x="156" y="326"/>
                    </a:lnTo>
                    <a:lnTo>
                      <a:pt x="142" y="342"/>
                    </a:lnTo>
                    <a:lnTo>
                      <a:pt x="129" y="361"/>
                    </a:lnTo>
                    <a:lnTo>
                      <a:pt x="116" y="380"/>
                    </a:lnTo>
                    <a:lnTo>
                      <a:pt x="102" y="402"/>
                    </a:lnTo>
                    <a:lnTo>
                      <a:pt x="91" y="425"/>
                    </a:lnTo>
                    <a:lnTo>
                      <a:pt x="78" y="452"/>
                    </a:lnTo>
                    <a:lnTo>
                      <a:pt x="64" y="480"/>
                    </a:lnTo>
                    <a:lnTo>
                      <a:pt x="55" y="511"/>
                    </a:lnTo>
                    <a:lnTo>
                      <a:pt x="44" y="543"/>
                    </a:lnTo>
                    <a:lnTo>
                      <a:pt x="32" y="573"/>
                    </a:lnTo>
                    <a:lnTo>
                      <a:pt x="25" y="606"/>
                    </a:lnTo>
                    <a:lnTo>
                      <a:pt x="17" y="638"/>
                    </a:lnTo>
                    <a:lnTo>
                      <a:pt x="9" y="669"/>
                    </a:lnTo>
                    <a:lnTo>
                      <a:pt x="6" y="701"/>
                    </a:lnTo>
                    <a:lnTo>
                      <a:pt x="2" y="733"/>
                    </a:lnTo>
                    <a:lnTo>
                      <a:pt x="2" y="764"/>
                    </a:lnTo>
                    <a:lnTo>
                      <a:pt x="0" y="796"/>
                    </a:lnTo>
                    <a:lnTo>
                      <a:pt x="2" y="826"/>
                    </a:lnTo>
                    <a:lnTo>
                      <a:pt x="4" y="859"/>
                    </a:lnTo>
                    <a:lnTo>
                      <a:pt x="9" y="889"/>
                    </a:lnTo>
                    <a:lnTo>
                      <a:pt x="15" y="921"/>
                    </a:lnTo>
                    <a:lnTo>
                      <a:pt x="23" y="952"/>
                    </a:lnTo>
                    <a:lnTo>
                      <a:pt x="32" y="984"/>
                    </a:lnTo>
                    <a:lnTo>
                      <a:pt x="45" y="1014"/>
                    </a:lnTo>
                    <a:lnTo>
                      <a:pt x="59" y="1043"/>
                    </a:lnTo>
                    <a:lnTo>
                      <a:pt x="74" y="1071"/>
                    </a:lnTo>
                    <a:lnTo>
                      <a:pt x="91" y="1096"/>
                    </a:lnTo>
                    <a:lnTo>
                      <a:pt x="110" y="1119"/>
                    </a:lnTo>
                    <a:lnTo>
                      <a:pt x="129" y="1140"/>
                    </a:lnTo>
                    <a:lnTo>
                      <a:pt x="150" y="1159"/>
                    </a:lnTo>
                    <a:lnTo>
                      <a:pt x="171" y="1176"/>
                    </a:lnTo>
                    <a:lnTo>
                      <a:pt x="194" y="1191"/>
                    </a:lnTo>
                    <a:lnTo>
                      <a:pt x="217" y="1203"/>
                    </a:lnTo>
                    <a:lnTo>
                      <a:pt x="239" y="1214"/>
                    </a:lnTo>
                    <a:lnTo>
                      <a:pt x="260" y="1222"/>
                    </a:lnTo>
                    <a:lnTo>
                      <a:pt x="283" y="1229"/>
                    </a:lnTo>
                    <a:lnTo>
                      <a:pt x="304" y="1235"/>
                    </a:lnTo>
                    <a:lnTo>
                      <a:pt x="325" y="1239"/>
                    </a:lnTo>
                    <a:lnTo>
                      <a:pt x="344" y="1239"/>
                    </a:lnTo>
                    <a:lnTo>
                      <a:pt x="363" y="1241"/>
                    </a:lnTo>
                    <a:lnTo>
                      <a:pt x="378" y="1239"/>
                    </a:lnTo>
                    <a:lnTo>
                      <a:pt x="393" y="1239"/>
                    </a:lnTo>
                    <a:lnTo>
                      <a:pt x="407" y="1237"/>
                    </a:lnTo>
                    <a:lnTo>
                      <a:pt x="420" y="1237"/>
                    </a:lnTo>
                    <a:lnTo>
                      <a:pt x="431" y="1237"/>
                    </a:lnTo>
                    <a:lnTo>
                      <a:pt x="443" y="1235"/>
                    </a:lnTo>
                    <a:lnTo>
                      <a:pt x="452" y="1235"/>
                    </a:lnTo>
                    <a:lnTo>
                      <a:pt x="462" y="1235"/>
                    </a:lnTo>
                    <a:lnTo>
                      <a:pt x="469" y="1235"/>
                    </a:lnTo>
                    <a:lnTo>
                      <a:pt x="475" y="1235"/>
                    </a:lnTo>
                    <a:lnTo>
                      <a:pt x="481" y="1235"/>
                    </a:lnTo>
                    <a:lnTo>
                      <a:pt x="487" y="1235"/>
                    </a:lnTo>
                    <a:lnTo>
                      <a:pt x="492" y="1235"/>
                    </a:lnTo>
                    <a:lnTo>
                      <a:pt x="496" y="1235"/>
                    </a:lnTo>
                    <a:lnTo>
                      <a:pt x="464" y="1146"/>
                    </a:lnTo>
                    <a:lnTo>
                      <a:pt x="462" y="1146"/>
                    </a:lnTo>
                    <a:lnTo>
                      <a:pt x="460" y="1147"/>
                    </a:lnTo>
                    <a:lnTo>
                      <a:pt x="454" y="1151"/>
                    </a:lnTo>
                    <a:lnTo>
                      <a:pt x="447" y="1155"/>
                    </a:lnTo>
                    <a:lnTo>
                      <a:pt x="437" y="1159"/>
                    </a:lnTo>
                    <a:lnTo>
                      <a:pt x="428" y="1163"/>
                    </a:lnTo>
                    <a:lnTo>
                      <a:pt x="414" y="1166"/>
                    </a:lnTo>
                    <a:lnTo>
                      <a:pt x="403" y="1170"/>
                    </a:lnTo>
                    <a:lnTo>
                      <a:pt x="386" y="1172"/>
                    </a:lnTo>
                    <a:lnTo>
                      <a:pt x="369" y="1172"/>
                    </a:lnTo>
                    <a:lnTo>
                      <a:pt x="350" y="1172"/>
                    </a:lnTo>
                    <a:lnTo>
                      <a:pt x="333" y="1170"/>
                    </a:lnTo>
                    <a:lnTo>
                      <a:pt x="310" y="1165"/>
                    </a:lnTo>
                    <a:lnTo>
                      <a:pt x="289" y="1159"/>
                    </a:lnTo>
                    <a:lnTo>
                      <a:pt x="264" y="1149"/>
                    </a:lnTo>
                    <a:lnTo>
                      <a:pt x="241" y="1138"/>
                    </a:lnTo>
                    <a:lnTo>
                      <a:pt x="215" y="1123"/>
                    </a:lnTo>
                    <a:lnTo>
                      <a:pt x="192" y="1108"/>
                    </a:lnTo>
                    <a:lnTo>
                      <a:pt x="173" y="1092"/>
                    </a:lnTo>
                    <a:lnTo>
                      <a:pt x="156" y="1077"/>
                    </a:lnTo>
                    <a:lnTo>
                      <a:pt x="139" y="1062"/>
                    </a:lnTo>
                    <a:lnTo>
                      <a:pt x="125" y="1045"/>
                    </a:lnTo>
                    <a:lnTo>
                      <a:pt x="114" y="1028"/>
                    </a:lnTo>
                    <a:lnTo>
                      <a:pt x="102" y="1009"/>
                    </a:lnTo>
                    <a:lnTo>
                      <a:pt x="93" y="988"/>
                    </a:lnTo>
                    <a:lnTo>
                      <a:pt x="85" y="965"/>
                    </a:lnTo>
                    <a:lnTo>
                      <a:pt x="80" y="940"/>
                    </a:lnTo>
                    <a:lnTo>
                      <a:pt x="74" y="916"/>
                    </a:lnTo>
                    <a:lnTo>
                      <a:pt x="68" y="887"/>
                    </a:lnTo>
                    <a:lnTo>
                      <a:pt x="66" y="857"/>
                    </a:lnTo>
                    <a:lnTo>
                      <a:pt x="64" y="824"/>
                    </a:lnTo>
                    <a:lnTo>
                      <a:pt x="63" y="790"/>
                    </a:lnTo>
                    <a:lnTo>
                      <a:pt x="61" y="754"/>
                    </a:lnTo>
                    <a:lnTo>
                      <a:pt x="61" y="722"/>
                    </a:lnTo>
                    <a:lnTo>
                      <a:pt x="61" y="691"/>
                    </a:lnTo>
                    <a:lnTo>
                      <a:pt x="64" y="667"/>
                    </a:lnTo>
                    <a:lnTo>
                      <a:pt x="68" y="642"/>
                    </a:lnTo>
                    <a:lnTo>
                      <a:pt x="72" y="621"/>
                    </a:lnTo>
                    <a:lnTo>
                      <a:pt x="78" y="600"/>
                    </a:lnTo>
                    <a:lnTo>
                      <a:pt x="85" y="583"/>
                    </a:lnTo>
                    <a:lnTo>
                      <a:pt x="91" y="564"/>
                    </a:lnTo>
                    <a:lnTo>
                      <a:pt x="97" y="549"/>
                    </a:lnTo>
                    <a:lnTo>
                      <a:pt x="104" y="532"/>
                    </a:lnTo>
                    <a:lnTo>
                      <a:pt x="112" y="518"/>
                    </a:lnTo>
                    <a:lnTo>
                      <a:pt x="120" y="503"/>
                    </a:lnTo>
                    <a:lnTo>
                      <a:pt x="127" y="490"/>
                    </a:lnTo>
                    <a:lnTo>
                      <a:pt x="135" y="475"/>
                    </a:lnTo>
                    <a:lnTo>
                      <a:pt x="144" y="459"/>
                    </a:lnTo>
                    <a:lnTo>
                      <a:pt x="150" y="444"/>
                    </a:lnTo>
                    <a:lnTo>
                      <a:pt x="158" y="429"/>
                    </a:lnTo>
                    <a:lnTo>
                      <a:pt x="165" y="416"/>
                    </a:lnTo>
                    <a:lnTo>
                      <a:pt x="175" y="402"/>
                    </a:lnTo>
                    <a:lnTo>
                      <a:pt x="182" y="389"/>
                    </a:lnTo>
                    <a:lnTo>
                      <a:pt x="192" y="378"/>
                    </a:lnTo>
                    <a:lnTo>
                      <a:pt x="199" y="368"/>
                    </a:lnTo>
                    <a:lnTo>
                      <a:pt x="207" y="357"/>
                    </a:lnTo>
                    <a:lnTo>
                      <a:pt x="215" y="347"/>
                    </a:lnTo>
                    <a:lnTo>
                      <a:pt x="222" y="338"/>
                    </a:lnTo>
                    <a:lnTo>
                      <a:pt x="228" y="328"/>
                    </a:lnTo>
                    <a:lnTo>
                      <a:pt x="236" y="321"/>
                    </a:lnTo>
                    <a:lnTo>
                      <a:pt x="241" y="311"/>
                    </a:lnTo>
                    <a:lnTo>
                      <a:pt x="249" y="302"/>
                    </a:lnTo>
                    <a:lnTo>
                      <a:pt x="253" y="294"/>
                    </a:lnTo>
                    <a:lnTo>
                      <a:pt x="258" y="287"/>
                    </a:lnTo>
                    <a:lnTo>
                      <a:pt x="262" y="275"/>
                    </a:lnTo>
                    <a:lnTo>
                      <a:pt x="266" y="264"/>
                    </a:lnTo>
                    <a:lnTo>
                      <a:pt x="270" y="250"/>
                    </a:lnTo>
                    <a:lnTo>
                      <a:pt x="275" y="239"/>
                    </a:lnTo>
                    <a:lnTo>
                      <a:pt x="279" y="224"/>
                    </a:lnTo>
                    <a:lnTo>
                      <a:pt x="283" y="209"/>
                    </a:lnTo>
                    <a:lnTo>
                      <a:pt x="289" y="193"/>
                    </a:lnTo>
                    <a:lnTo>
                      <a:pt x="293" y="180"/>
                    </a:lnTo>
                    <a:lnTo>
                      <a:pt x="298" y="165"/>
                    </a:lnTo>
                    <a:lnTo>
                      <a:pt x="304" y="150"/>
                    </a:lnTo>
                    <a:lnTo>
                      <a:pt x="308" y="136"/>
                    </a:lnTo>
                    <a:lnTo>
                      <a:pt x="314" y="123"/>
                    </a:lnTo>
                    <a:lnTo>
                      <a:pt x="317" y="110"/>
                    </a:lnTo>
                    <a:lnTo>
                      <a:pt x="323" y="102"/>
                    </a:lnTo>
                    <a:lnTo>
                      <a:pt x="329" y="93"/>
                    </a:lnTo>
                    <a:lnTo>
                      <a:pt x="334" y="87"/>
                    </a:lnTo>
                    <a:lnTo>
                      <a:pt x="340" y="81"/>
                    </a:lnTo>
                    <a:lnTo>
                      <a:pt x="348" y="76"/>
                    </a:lnTo>
                    <a:lnTo>
                      <a:pt x="357" y="70"/>
                    </a:lnTo>
                    <a:lnTo>
                      <a:pt x="369" y="66"/>
                    </a:lnTo>
                    <a:lnTo>
                      <a:pt x="378" y="60"/>
                    </a:lnTo>
                    <a:lnTo>
                      <a:pt x="390" y="55"/>
                    </a:lnTo>
                    <a:lnTo>
                      <a:pt x="399" y="53"/>
                    </a:lnTo>
                    <a:lnTo>
                      <a:pt x="410" y="51"/>
                    </a:lnTo>
                    <a:lnTo>
                      <a:pt x="420" y="47"/>
                    </a:lnTo>
                    <a:lnTo>
                      <a:pt x="431" y="47"/>
                    </a:lnTo>
                    <a:lnTo>
                      <a:pt x="439" y="45"/>
                    </a:lnTo>
                    <a:lnTo>
                      <a:pt x="447" y="47"/>
                    </a:lnTo>
                    <a:lnTo>
                      <a:pt x="452" y="51"/>
                    </a:lnTo>
                    <a:lnTo>
                      <a:pt x="458" y="55"/>
                    </a:lnTo>
                    <a:lnTo>
                      <a:pt x="462" y="58"/>
                    </a:lnTo>
                    <a:lnTo>
                      <a:pt x="464" y="66"/>
                    </a:lnTo>
                    <a:lnTo>
                      <a:pt x="462" y="72"/>
                    </a:lnTo>
                    <a:lnTo>
                      <a:pt x="460" y="79"/>
                    </a:lnTo>
                    <a:lnTo>
                      <a:pt x="456" y="85"/>
                    </a:lnTo>
                    <a:lnTo>
                      <a:pt x="452" y="91"/>
                    </a:lnTo>
                    <a:lnTo>
                      <a:pt x="441" y="102"/>
                    </a:lnTo>
                    <a:lnTo>
                      <a:pt x="431" y="112"/>
                    </a:lnTo>
                    <a:lnTo>
                      <a:pt x="420" y="121"/>
                    </a:lnTo>
                    <a:lnTo>
                      <a:pt x="412" y="129"/>
                    </a:lnTo>
                    <a:lnTo>
                      <a:pt x="409" y="136"/>
                    </a:lnTo>
                    <a:lnTo>
                      <a:pt x="412" y="144"/>
                    </a:lnTo>
                    <a:lnTo>
                      <a:pt x="414" y="144"/>
                    </a:lnTo>
                    <a:lnTo>
                      <a:pt x="420" y="144"/>
                    </a:lnTo>
                    <a:lnTo>
                      <a:pt x="428" y="142"/>
                    </a:lnTo>
                    <a:lnTo>
                      <a:pt x="435" y="140"/>
                    </a:lnTo>
                    <a:lnTo>
                      <a:pt x="441" y="136"/>
                    </a:lnTo>
                    <a:lnTo>
                      <a:pt x="450" y="133"/>
                    </a:lnTo>
                    <a:lnTo>
                      <a:pt x="458" y="129"/>
                    </a:lnTo>
                    <a:lnTo>
                      <a:pt x="468" y="125"/>
                    </a:lnTo>
                    <a:lnTo>
                      <a:pt x="475" y="121"/>
                    </a:lnTo>
                    <a:lnTo>
                      <a:pt x="485" y="117"/>
                    </a:lnTo>
                    <a:lnTo>
                      <a:pt x="492" y="115"/>
                    </a:lnTo>
                    <a:lnTo>
                      <a:pt x="502" y="114"/>
                    </a:lnTo>
                    <a:lnTo>
                      <a:pt x="507" y="112"/>
                    </a:lnTo>
                    <a:lnTo>
                      <a:pt x="515" y="114"/>
                    </a:lnTo>
                    <a:lnTo>
                      <a:pt x="519" y="115"/>
                    </a:lnTo>
                    <a:lnTo>
                      <a:pt x="525" y="121"/>
                    </a:lnTo>
                    <a:lnTo>
                      <a:pt x="532" y="133"/>
                    </a:lnTo>
                    <a:lnTo>
                      <a:pt x="538" y="144"/>
                    </a:lnTo>
                    <a:lnTo>
                      <a:pt x="538" y="153"/>
                    </a:lnTo>
                    <a:lnTo>
                      <a:pt x="538" y="163"/>
                    </a:lnTo>
                    <a:lnTo>
                      <a:pt x="532" y="172"/>
                    </a:lnTo>
                    <a:lnTo>
                      <a:pt x="525" y="180"/>
                    </a:lnTo>
                    <a:lnTo>
                      <a:pt x="519" y="184"/>
                    </a:lnTo>
                    <a:lnTo>
                      <a:pt x="515" y="188"/>
                    </a:lnTo>
                    <a:lnTo>
                      <a:pt x="506" y="192"/>
                    </a:lnTo>
                    <a:lnTo>
                      <a:pt x="500" y="195"/>
                    </a:lnTo>
                    <a:lnTo>
                      <a:pt x="490" y="199"/>
                    </a:lnTo>
                    <a:lnTo>
                      <a:pt x="485" y="203"/>
                    </a:lnTo>
                    <a:lnTo>
                      <a:pt x="479" y="209"/>
                    </a:lnTo>
                    <a:lnTo>
                      <a:pt x="477" y="214"/>
                    </a:lnTo>
                    <a:lnTo>
                      <a:pt x="475" y="226"/>
                    </a:lnTo>
                    <a:lnTo>
                      <a:pt x="477" y="237"/>
                    </a:lnTo>
                    <a:lnTo>
                      <a:pt x="483" y="247"/>
                    </a:lnTo>
                    <a:lnTo>
                      <a:pt x="494" y="252"/>
                    </a:lnTo>
                    <a:lnTo>
                      <a:pt x="498" y="254"/>
                    </a:lnTo>
                    <a:lnTo>
                      <a:pt x="504" y="254"/>
                    </a:lnTo>
                    <a:lnTo>
                      <a:pt x="511" y="250"/>
                    </a:lnTo>
                    <a:lnTo>
                      <a:pt x="517" y="249"/>
                    </a:lnTo>
                    <a:lnTo>
                      <a:pt x="523" y="243"/>
                    </a:lnTo>
                    <a:lnTo>
                      <a:pt x="532" y="237"/>
                    </a:lnTo>
                    <a:lnTo>
                      <a:pt x="540" y="231"/>
                    </a:lnTo>
                    <a:lnTo>
                      <a:pt x="551" y="228"/>
                    </a:lnTo>
                    <a:lnTo>
                      <a:pt x="561" y="222"/>
                    </a:lnTo>
                    <a:lnTo>
                      <a:pt x="574" y="220"/>
                    </a:lnTo>
                    <a:lnTo>
                      <a:pt x="585" y="216"/>
                    </a:lnTo>
                    <a:lnTo>
                      <a:pt x="597" y="214"/>
                    </a:lnTo>
                    <a:lnTo>
                      <a:pt x="606" y="211"/>
                    </a:lnTo>
                    <a:lnTo>
                      <a:pt x="616" y="211"/>
                    </a:lnTo>
                    <a:lnTo>
                      <a:pt x="623" y="211"/>
                    </a:lnTo>
                    <a:lnTo>
                      <a:pt x="631" y="212"/>
                    </a:lnTo>
                    <a:lnTo>
                      <a:pt x="637" y="214"/>
                    </a:lnTo>
                    <a:lnTo>
                      <a:pt x="641" y="220"/>
                    </a:lnTo>
                    <a:lnTo>
                      <a:pt x="641" y="228"/>
                    </a:lnTo>
                    <a:lnTo>
                      <a:pt x="639" y="235"/>
                    </a:lnTo>
                    <a:lnTo>
                      <a:pt x="635" y="243"/>
                    </a:lnTo>
                    <a:lnTo>
                      <a:pt x="629" y="252"/>
                    </a:lnTo>
                    <a:lnTo>
                      <a:pt x="622" y="260"/>
                    </a:lnTo>
                    <a:lnTo>
                      <a:pt x="616" y="269"/>
                    </a:lnTo>
                    <a:lnTo>
                      <a:pt x="606" y="275"/>
                    </a:lnTo>
                    <a:lnTo>
                      <a:pt x="597" y="283"/>
                    </a:lnTo>
                    <a:lnTo>
                      <a:pt x="587" y="290"/>
                    </a:lnTo>
                    <a:lnTo>
                      <a:pt x="578" y="298"/>
                    </a:lnTo>
                    <a:lnTo>
                      <a:pt x="566" y="302"/>
                    </a:lnTo>
                    <a:lnTo>
                      <a:pt x="555" y="307"/>
                    </a:lnTo>
                    <a:lnTo>
                      <a:pt x="544" y="311"/>
                    </a:lnTo>
                    <a:lnTo>
                      <a:pt x="532" y="317"/>
                    </a:lnTo>
                    <a:lnTo>
                      <a:pt x="521" y="319"/>
                    </a:lnTo>
                    <a:lnTo>
                      <a:pt x="509" y="323"/>
                    </a:lnTo>
                    <a:lnTo>
                      <a:pt x="498" y="325"/>
                    </a:lnTo>
                    <a:lnTo>
                      <a:pt x="488" y="325"/>
                    </a:lnTo>
                    <a:lnTo>
                      <a:pt x="477" y="325"/>
                    </a:lnTo>
                    <a:lnTo>
                      <a:pt x="468" y="325"/>
                    </a:lnTo>
                    <a:lnTo>
                      <a:pt x="454" y="326"/>
                    </a:lnTo>
                    <a:lnTo>
                      <a:pt x="443" y="328"/>
                    </a:lnTo>
                    <a:lnTo>
                      <a:pt x="431" y="332"/>
                    </a:lnTo>
                    <a:lnTo>
                      <a:pt x="420" y="334"/>
                    </a:lnTo>
                    <a:lnTo>
                      <a:pt x="407" y="338"/>
                    </a:lnTo>
                    <a:lnTo>
                      <a:pt x="395" y="344"/>
                    </a:lnTo>
                    <a:lnTo>
                      <a:pt x="382" y="349"/>
                    </a:lnTo>
                    <a:lnTo>
                      <a:pt x="369" y="355"/>
                    </a:lnTo>
                    <a:lnTo>
                      <a:pt x="357" y="363"/>
                    </a:lnTo>
                    <a:lnTo>
                      <a:pt x="346" y="372"/>
                    </a:lnTo>
                    <a:lnTo>
                      <a:pt x="334" y="380"/>
                    </a:lnTo>
                    <a:lnTo>
                      <a:pt x="325" y="389"/>
                    </a:lnTo>
                    <a:lnTo>
                      <a:pt x="314" y="399"/>
                    </a:lnTo>
                    <a:lnTo>
                      <a:pt x="306" y="412"/>
                    </a:lnTo>
                    <a:lnTo>
                      <a:pt x="295" y="425"/>
                    </a:lnTo>
                    <a:lnTo>
                      <a:pt x="285" y="440"/>
                    </a:lnTo>
                    <a:lnTo>
                      <a:pt x="274" y="459"/>
                    </a:lnTo>
                    <a:lnTo>
                      <a:pt x="264" y="480"/>
                    </a:lnTo>
                    <a:lnTo>
                      <a:pt x="255" y="503"/>
                    </a:lnTo>
                    <a:lnTo>
                      <a:pt x="243" y="528"/>
                    </a:lnTo>
                    <a:lnTo>
                      <a:pt x="234" y="553"/>
                    </a:lnTo>
                    <a:lnTo>
                      <a:pt x="228" y="579"/>
                    </a:lnTo>
                    <a:lnTo>
                      <a:pt x="218" y="606"/>
                    </a:lnTo>
                    <a:lnTo>
                      <a:pt x="213" y="634"/>
                    </a:lnTo>
                    <a:lnTo>
                      <a:pt x="207" y="661"/>
                    </a:lnTo>
                    <a:lnTo>
                      <a:pt x="205" y="689"/>
                    </a:lnTo>
                    <a:lnTo>
                      <a:pt x="203" y="716"/>
                    </a:lnTo>
                    <a:lnTo>
                      <a:pt x="205" y="745"/>
                    </a:lnTo>
                    <a:lnTo>
                      <a:pt x="207" y="769"/>
                    </a:lnTo>
                    <a:lnTo>
                      <a:pt x="213" y="794"/>
                    </a:lnTo>
                    <a:lnTo>
                      <a:pt x="217" y="815"/>
                    </a:lnTo>
                    <a:lnTo>
                      <a:pt x="222" y="836"/>
                    </a:lnTo>
                    <a:lnTo>
                      <a:pt x="228" y="853"/>
                    </a:lnTo>
                    <a:lnTo>
                      <a:pt x="232" y="868"/>
                    </a:lnTo>
                    <a:lnTo>
                      <a:pt x="236" y="881"/>
                    </a:lnTo>
                    <a:lnTo>
                      <a:pt x="239" y="893"/>
                    </a:lnTo>
                    <a:lnTo>
                      <a:pt x="243" y="902"/>
                    </a:lnTo>
                    <a:lnTo>
                      <a:pt x="249" y="914"/>
                    </a:lnTo>
                    <a:lnTo>
                      <a:pt x="251" y="921"/>
                    </a:lnTo>
                    <a:lnTo>
                      <a:pt x="256" y="929"/>
                    </a:lnTo>
                    <a:lnTo>
                      <a:pt x="262" y="935"/>
                    </a:lnTo>
                    <a:lnTo>
                      <a:pt x="270" y="942"/>
                    </a:lnTo>
                    <a:lnTo>
                      <a:pt x="275" y="948"/>
                    </a:lnTo>
                    <a:lnTo>
                      <a:pt x="285" y="955"/>
                    </a:lnTo>
                    <a:lnTo>
                      <a:pt x="293" y="961"/>
                    </a:lnTo>
                    <a:lnTo>
                      <a:pt x="306" y="971"/>
                    </a:lnTo>
                    <a:lnTo>
                      <a:pt x="315" y="976"/>
                    </a:lnTo>
                    <a:lnTo>
                      <a:pt x="327" y="984"/>
                    </a:lnTo>
                    <a:lnTo>
                      <a:pt x="336" y="990"/>
                    </a:lnTo>
                    <a:lnTo>
                      <a:pt x="348" y="995"/>
                    </a:lnTo>
                    <a:lnTo>
                      <a:pt x="355" y="999"/>
                    </a:lnTo>
                    <a:lnTo>
                      <a:pt x="365" y="1003"/>
                    </a:lnTo>
                    <a:lnTo>
                      <a:pt x="376" y="1007"/>
                    </a:lnTo>
                    <a:lnTo>
                      <a:pt x="386" y="1011"/>
                    </a:lnTo>
                    <a:lnTo>
                      <a:pt x="391" y="1013"/>
                    </a:lnTo>
                    <a:lnTo>
                      <a:pt x="399" y="1014"/>
                    </a:lnTo>
                    <a:lnTo>
                      <a:pt x="405" y="1014"/>
                    </a:lnTo>
                    <a:lnTo>
                      <a:pt x="412" y="1018"/>
                    </a:lnTo>
                    <a:lnTo>
                      <a:pt x="420" y="1018"/>
                    </a:lnTo>
                    <a:lnTo>
                      <a:pt x="424" y="1020"/>
                    </a:lnTo>
                    <a:lnTo>
                      <a:pt x="407" y="929"/>
                    </a:lnTo>
                    <a:lnTo>
                      <a:pt x="407" y="92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50" name="Freeform 202"/>
              <p:cNvSpPr>
                <a:spLocks/>
              </p:cNvSpPr>
              <p:nvPr/>
            </p:nvSpPr>
            <p:spPr bwMode="auto">
              <a:xfrm>
                <a:off x="4569" y="3085"/>
                <a:ext cx="300" cy="66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8" y="40"/>
                  </a:cxn>
                  <a:cxn ang="0">
                    <a:pos x="25" y="34"/>
                  </a:cxn>
                  <a:cxn ang="0">
                    <a:pos x="46" y="25"/>
                  </a:cxn>
                  <a:cxn ang="0">
                    <a:pos x="70" y="15"/>
                  </a:cxn>
                  <a:cxn ang="0">
                    <a:pos x="97" y="7"/>
                  </a:cxn>
                  <a:cxn ang="0">
                    <a:pos x="125" y="2"/>
                  </a:cxn>
                  <a:cxn ang="0">
                    <a:pos x="154" y="2"/>
                  </a:cxn>
                  <a:cxn ang="0">
                    <a:pos x="179" y="7"/>
                  </a:cxn>
                  <a:cxn ang="0">
                    <a:pos x="198" y="15"/>
                  </a:cxn>
                  <a:cxn ang="0">
                    <a:pos x="217" y="25"/>
                  </a:cxn>
                  <a:cxn ang="0">
                    <a:pos x="234" y="34"/>
                  </a:cxn>
                  <a:cxn ang="0">
                    <a:pos x="251" y="44"/>
                  </a:cxn>
                  <a:cxn ang="0">
                    <a:pos x="272" y="49"/>
                  </a:cxn>
                  <a:cxn ang="0">
                    <a:pos x="298" y="51"/>
                  </a:cxn>
                  <a:cxn ang="0">
                    <a:pos x="333" y="49"/>
                  </a:cxn>
                  <a:cxn ang="0">
                    <a:pos x="373" y="42"/>
                  </a:cxn>
                  <a:cxn ang="0">
                    <a:pos x="407" y="30"/>
                  </a:cxn>
                  <a:cxn ang="0">
                    <a:pos x="435" y="23"/>
                  </a:cxn>
                  <a:cxn ang="0">
                    <a:pos x="456" y="15"/>
                  </a:cxn>
                  <a:cxn ang="0">
                    <a:pos x="471" y="7"/>
                  </a:cxn>
                  <a:cxn ang="0">
                    <a:pos x="485" y="2"/>
                  </a:cxn>
                  <a:cxn ang="0">
                    <a:pos x="500" y="0"/>
                  </a:cxn>
                  <a:cxn ang="0">
                    <a:pos x="515" y="4"/>
                  </a:cxn>
                  <a:cxn ang="0">
                    <a:pos x="530" y="7"/>
                  </a:cxn>
                  <a:cxn ang="0">
                    <a:pos x="544" y="13"/>
                  </a:cxn>
                  <a:cxn ang="0">
                    <a:pos x="551" y="21"/>
                  </a:cxn>
                  <a:cxn ang="0">
                    <a:pos x="549" y="34"/>
                  </a:cxn>
                  <a:cxn ang="0">
                    <a:pos x="536" y="51"/>
                  </a:cxn>
                  <a:cxn ang="0">
                    <a:pos x="523" y="63"/>
                  </a:cxn>
                  <a:cxn ang="0">
                    <a:pos x="502" y="76"/>
                  </a:cxn>
                  <a:cxn ang="0">
                    <a:pos x="477" y="87"/>
                  </a:cxn>
                  <a:cxn ang="0">
                    <a:pos x="443" y="99"/>
                  </a:cxn>
                  <a:cxn ang="0">
                    <a:pos x="405" y="110"/>
                  </a:cxn>
                  <a:cxn ang="0">
                    <a:pos x="357" y="118"/>
                  </a:cxn>
                  <a:cxn ang="0">
                    <a:pos x="312" y="120"/>
                  </a:cxn>
                  <a:cxn ang="0">
                    <a:pos x="272" y="118"/>
                  </a:cxn>
                  <a:cxn ang="0">
                    <a:pos x="234" y="112"/>
                  </a:cxn>
                  <a:cxn ang="0">
                    <a:pos x="200" y="104"/>
                  </a:cxn>
                  <a:cxn ang="0">
                    <a:pos x="171" y="95"/>
                  </a:cxn>
                  <a:cxn ang="0">
                    <a:pos x="148" y="87"/>
                  </a:cxn>
                  <a:cxn ang="0">
                    <a:pos x="133" y="83"/>
                  </a:cxn>
                  <a:cxn ang="0">
                    <a:pos x="120" y="82"/>
                  </a:cxn>
                  <a:cxn ang="0">
                    <a:pos x="106" y="82"/>
                  </a:cxn>
                  <a:cxn ang="0">
                    <a:pos x="89" y="83"/>
                  </a:cxn>
                  <a:cxn ang="0">
                    <a:pos x="70" y="87"/>
                  </a:cxn>
                  <a:cxn ang="0">
                    <a:pos x="53" y="91"/>
                  </a:cxn>
                  <a:cxn ang="0">
                    <a:pos x="40" y="93"/>
                  </a:cxn>
                  <a:cxn ang="0">
                    <a:pos x="25" y="99"/>
                  </a:cxn>
                  <a:cxn ang="0">
                    <a:pos x="0" y="47"/>
                  </a:cxn>
                </a:cxnLst>
                <a:rect l="0" t="0" r="r" b="b"/>
                <a:pathLst>
                  <a:path w="553" h="120">
                    <a:moveTo>
                      <a:pt x="0" y="47"/>
                    </a:moveTo>
                    <a:lnTo>
                      <a:pt x="0" y="45"/>
                    </a:lnTo>
                    <a:lnTo>
                      <a:pt x="4" y="44"/>
                    </a:lnTo>
                    <a:lnTo>
                      <a:pt x="8" y="40"/>
                    </a:lnTo>
                    <a:lnTo>
                      <a:pt x="17" y="38"/>
                    </a:lnTo>
                    <a:lnTo>
                      <a:pt x="25" y="34"/>
                    </a:lnTo>
                    <a:lnTo>
                      <a:pt x="34" y="28"/>
                    </a:lnTo>
                    <a:lnTo>
                      <a:pt x="46" y="25"/>
                    </a:lnTo>
                    <a:lnTo>
                      <a:pt x="59" y="21"/>
                    </a:lnTo>
                    <a:lnTo>
                      <a:pt x="70" y="15"/>
                    </a:lnTo>
                    <a:lnTo>
                      <a:pt x="84" y="11"/>
                    </a:lnTo>
                    <a:lnTo>
                      <a:pt x="97" y="7"/>
                    </a:lnTo>
                    <a:lnTo>
                      <a:pt x="112" y="6"/>
                    </a:lnTo>
                    <a:lnTo>
                      <a:pt x="125" y="2"/>
                    </a:lnTo>
                    <a:lnTo>
                      <a:pt x="141" y="2"/>
                    </a:lnTo>
                    <a:lnTo>
                      <a:pt x="154" y="2"/>
                    </a:lnTo>
                    <a:lnTo>
                      <a:pt x="167" y="6"/>
                    </a:lnTo>
                    <a:lnTo>
                      <a:pt x="179" y="7"/>
                    </a:lnTo>
                    <a:lnTo>
                      <a:pt x="190" y="11"/>
                    </a:lnTo>
                    <a:lnTo>
                      <a:pt x="198" y="15"/>
                    </a:lnTo>
                    <a:lnTo>
                      <a:pt x="209" y="21"/>
                    </a:lnTo>
                    <a:lnTo>
                      <a:pt x="217" y="25"/>
                    </a:lnTo>
                    <a:lnTo>
                      <a:pt x="226" y="30"/>
                    </a:lnTo>
                    <a:lnTo>
                      <a:pt x="234" y="34"/>
                    </a:lnTo>
                    <a:lnTo>
                      <a:pt x="243" y="40"/>
                    </a:lnTo>
                    <a:lnTo>
                      <a:pt x="251" y="44"/>
                    </a:lnTo>
                    <a:lnTo>
                      <a:pt x="260" y="47"/>
                    </a:lnTo>
                    <a:lnTo>
                      <a:pt x="272" y="49"/>
                    </a:lnTo>
                    <a:lnTo>
                      <a:pt x="285" y="51"/>
                    </a:lnTo>
                    <a:lnTo>
                      <a:pt x="298" y="51"/>
                    </a:lnTo>
                    <a:lnTo>
                      <a:pt x="316" y="51"/>
                    </a:lnTo>
                    <a:lnTo>
                      <a:pt x="333" y="49"/>
                    </a:lnTo>
                    <a:lnTo>
                      <a:pt x="354" y="47"/>
                    </a:lnTo>
                    <a:lnTo>
                      <a:pt x="373" y="42"/>
                    </a:lnTo>
                    <a:lnTo>
                      <a:pt x="392" y="36"/>
                    </a:lnTo>
                    <a:lnTo>
                      <a:pt x="407" y="30"/>
                    </a:lnTo>
                    <a:lnTo>
                      <a:pt x="422" y="28"/>
                    </a:lnTo>
                    <a:lnTo>
                      <a:pt x="435" y="23"/>
                    </a:lnTo>
                    <a:lnTo>
                      <a:pt x="445" y="19"/>
                    </a:lnTo>
                    <a:lnTo>
                      <a:pt x="456" y="15"/>
                    </a:lnTo>
                    <a:lnTo>
                      <a:pt x="466" y="13"/>
                    </a:lnTo>
                    <a:lnTo>
                      <a:pt x="471" y="7"/>
                    </a:lnTo>
                    <a:lnTo>
                      <a:pt x="479" y="6"/>
                    </a:lnTo>
                    <a:lnTo>
                      <a:pt x="485" y="2"/>
                    </a:lnTo>
                    <a:lnTo>
                      <a:pt x="491" y="2"/>
                    </a:lnTo>
                    <a:lnTo>
                      <a:pt x="500" y="0"/>
                    </a:lnTo>
                    <a:lnTo>
                      <a:pt x="508" y="2"/>
                    </a:lnTo>
                    <a:lnTo>
                      <a:pt x="515" y="4"/>
                    </a:lnTo>
                    <a:lnTo>
                      <a:pt x="523" y="6"/>
                    </a:lnTo>
                    <a:lnTo>
                      <a:pt x="530" y="7"/>
                    </a:lnTo>
                    <a:lnTo>
                      <a:pt x="540" y="11"/>
                    </a:lnTo>
                    <a:lnTo>
                      <a:pt x="544" y="13"/>
                    </a:lnTo>
                    <a:lnTo>
                      <a:pt x="549" y="17"/>
                    </a:lnTo>
                    <a:lnTo>
                      <a:pt x="551" y="21"/>
                    </a:lnTo>
                    <a:lnTo>
                      <a:pt x="553" y="28"/>
                    </a:lnTo>
                    <a:lnTo>
                      <a:pt x="549" y="34"/>
                    </a:lnTo>
                    <a:lnTo>
                      <a:pt x="544" y="45"/>
                    </a:lnTo>
                    <a:lnTo>
                      <a:pt x="536" y="51"/>
                    </a:lnTo>
                    <a:lnTo>
                      <a:pt x="530" y="57"/>
                    </a:lnTo>
                    <a:lnTo>
                      <a:pt x="523" y="63"/>
                    </a:lnTo>
                    <a:lnTo>
                      <a:pt x="515" y="70"/>
                    </a:lnTo>
                    <a:lnTo>
                      <a:pt x="502" y="76"/>
                    </a:lnTo>
                    <a:lnTo>
                      <a:pt x="491" y="82"/>
                    </a:lnTo>
                    <a:lnTo>
                      <a:pt x="477" y="87"/>
                    </a:lnTo>
                    <a:lnTo>
                      <a:pt x="462" y="93"/>
                    </a:lnTo>
                    <a:lnTo>
                      <a:pt x="443" y="99"/>
                    </a:lnTo>
                    <a:lnTo>
                      <a:pt x="424" y="104"/>
                    </a:lnTo>
                    <a:lnTo>
                      <a:pt x="405" y="110"/>
                    </a:lnTo>
                    <a:lnTo>
                      <a:pt x="382" y="116"/>
                    </a:lnTo>
                    <a:lnTo>
                      <a:pt x="357" y="118"/>
                    </a:lnTo>
                    <a:lnTo>
                      <a:pt x="335" y="120"/>
                    </a:lnTo>
                    <a:lnTo>
                      <a:pt x="312" y="120"/>
                    </a:lnTo>
                    <a:lnTo>
                      <a:pt x="293" y="120"/>
                    </a:lnTo>
                    <a:lnTo>
                      <a:pt x="272" y="118"/>
                    </a:lnTo>
                    <a:lnTo>
                      <a:pt x="253" y="114"/>
                    </a:lnTo>
                    <a:lnTo>
                      <a:pt x="234" y="112"/>
                    </a:lnTo>
                    <a:lnTo>
                      <a:pt x="217" y="108"/>
                    </a:lnTo>
                    <a:lnTo>
                      <a:pt x="200" y="104"/>
                    </a:lnTo>
                    <a:lnTo>
                      <a:pt x="184" y="99"/>
                    </a:lnTo>
                    <a:lnTo>
                      <a:pt x="171" y="95"/>
                    </a:lnTo>
                    <a:lnTo>
                      <a:pt x="160" y="91"/>
                    </a:lnTo>
                    <a:lnTo>
                      <a:pt x="148" y="87"/>
                    </a:lnTo>
                    <a:lnTo>
                      <a:pt x="141" y="85"/>
                    </a:lnTo>
                    <a:lnTo>
                      <a:pt x="133" y="83"/>
                    </a:lnTo>
                    <a:lnTo>
                      <a:pt x="127" y="83"/>
                    </a:lnTo>
                    <a:lnTo>
                      <a:pt x="120" y="82"/>
                    </a:lnTo>
                    <a:lnTo>
                      <a:pt x="114" y="82"/>
                    </a:lnTo>
                    <a:lnTo>
                      <a:pt x="106" y="82"/>
                    </a:lnTo>
                    <a:lnTo>
                      <a:pt x="99" y="83"/>
                    </a:lnTo>
                    <a:lnTo>
                      <a:pt x="89" y="83"/>
                    </a:lnTo>
                    <a:lnTo>
                      <a:pt x="80" y="85"/>
                    </a:lnTo>
                    <a:lnTo>
                      <a:pt x="70" y="87"/>
                    </a:lnTo>
                    <a:lnTo>
                      <a:pt x="63" y="89"/>
                    </a:lnTo>
                    <a:lnTo>
                      <a:pt x="53" y="91"/>
                    </a:lnTo>
                    <a:lnTo>
                      <a:pt x="48" y="93"/>
                    </a:lnTo>
                    <a:lnTo>
                      <a:pt x="40" y="93"/>
                    </a:lnTo>
                    <a:lnTo>
                      <a:pt x="34" y="97"/>
                    </a:lnTo>
                    <a:lnTo>
                      <a:pt x="25" y="99"/>
                    </a:lnTo>
                    <a:lnTo>
                      <a:pt x="21" y="101"/>
                    </a:lnTo>
                    <a:lnTo>
                      <a:pt x="0" y="47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51" name="Freeform 203"/>
              <p:cNvSpPr>
                <a:spLocks/>
              </p:cNvSpPr>
              <p:nvPr/>
            </p:nvSpPr>
            <p:spPr bwMode="auto">
              <a:xfrm>
                <a:off x="4619" y="2993"/>
                <a:ext cx="97" cy="136"/>
              </a:xfrm>
              <a:custGeom>
                <a:avLst/>
                <a:gdLst/>
                <a:ahLst/>
                <a:cxnLst>
                  <a:cxn ang="0">
                    <a:pos x="15" y="49"/>
                  </a:cxn>
                  <a:cxn ang="0">
                    <a:pos x="31" y="49"/>
                  </a:cxn>
                  <a:cxn ang="0">
                    <a:pos x="46" y="51"/>
                  </a:cxn>
                  <a:cxn ang="0">
                    <a:pos x="61" y="53"/>
                  </a:cxn>
                  <a:cxn ang="0">
                    <a:pos x="76" y="61"/>
                  </a:cxn>
                  <a:cxn ang="0">
                    <a:pos x="90" y="68"/>
                  </a:cxn>
                  <a:cxn ang="0">
                    <a:pos x="99" y="80"/>
                  </a:cxn>
                  <a:cxn ang="0">
                    <a:pos x="105" y="95"/>
                  </a:cxn>
                  <a:cxn ang="0">
                    <a:pos x="109" y="114"/>
                  </a:cxn>
                  <a:cxn ang="0">
                    <a:pos x="112" y="133"/>
                  </a:cxn>
                  <a:cxn ang="0">
                    <a:pos x="112" y="154"/>
                  </a:cxn>
                  <a:cxn ang="0">
                    <a:pos x="112" y="173"/>
                  </a:cxn>
                  <a:cxn ang="0">
                    <a:pos x="112" y="192"/>
                  </a:cxn>
                  <a:cxn ang="0">
                    <a:pos x="109" y="209"/>
                  </a:cxn>
                  <a:cxn ang="0">
                    <a:pos x="105" y="222"/>
                  </a:cxn>
                  <a:cxn ang="0">
                    <a:pos x="114" y="233"/>
                  </a:cxn>
                  <a:cxn ang="0">
                    <a:pos x="133" y="243"/>
                  </a:cxn>
                  <a:cxn ang="0">
                    <a:pos x="147" y="247"/>
                  </a:cxn>
                  <a:cxn ang="0">
                    <a:pos x="162" y="247"/>
                  </a:cxn>
                  <a:cxn ang="0">
                    <a:pos x="171" y="233"/>
                  </a:cxn>
                  <a:cxn ang="0">
                    <a:pos x="175" y="216"/>
                  </a:cxn>
                  <a:cxn ang="0">
                    <a:pos x="177" y="201"/>
                  </a:cxn>
                  <a:cxn ang="0">
                    <a:pos x="177" y="184"/>
                  </a:cxn>
                  <a:cxn ang="0">
                    <a:pos x="181" y="163"/>
                  </a:cxn>
                  <a:cxn ang="0">
                    <a:pos x="181" y="140"/>
                  </a:cxn>
                  <a:cxn ang="0">
                    <a:pos x="181" y="119"/>
                  </a:cxn>
                  <a:cxn ang="0">
                    <a:pos x="179" y="104"/>
                  </a:cxn>
                  <a:cxn ang="0">
                    <a:pos x="177" y="93"/>
                  </a:cxn>
                  <a:cxn ang="0">
                    <a:pos x="171" y="74"/>
                  </a:cxn>
                  <a:cxn ang="0">
                    <a:pos x="162" y="57"/>
                  </a:cxn>
                  <a:cxn ang="0">
                    <a:pos x="156" y="42"/>
                  </a:cxn>
                  <a:cxn ang="0">
                    <a:pos x="149" y="24"/>
                  </a:cxn>
                  <a:cxn ang="0">
                    <a:pos x="131" y="11"/>
                  </a:cxn>
                  <a:cxn ang="0">
                    <a:pos x="109" y="4"/>
                  </a:cxn>
                  <a:cxn ang="0">
                    <a:pos x="84" y="2"/>
                  </a:cxn>
                  <a:cxn ang="0">
                    <a:pos x="55" y="0"/>
                  </a:cxn>
                  <a:cxn ang="0">
                    <a:pos x="31" y="2"/>
                  </a:cxn>
                  <a:cxn ang="0">
                    <a:pos x="12" y="2"/>
                  </a:cxn>
                  <a:cxn ang="0">
                    <a:pos x="0" y="4"/>
                  </a:cxn>
                  <a:cxn ang="0">
                    <a:pos x="14" y="49"/>
                  </a:cxn>
                </a:cxnLst>
                <a:rect l="0" t="0" r="r" b="b"/>
                <a:pathLst>
                  <a:path w="181" h="249">
                    <a:moveTo>
                      <a:pt x="14" y="49"/>
                    </a:moveTo>
                    <a:lnTo>
                      <a:pt x="15" y="49"/>
                    </a:lnTo>
                    <a:lnTo>
                      <a:pt x="25" y="49"/>
                    </a:lnTo>
                    <a:lnTo>
                      <a:pt x="31" y="49"/>
                    </a:lnTo>
                    <a:lnTo>
                      <a:pt x="36" y="49"/>
                    </a:lnTo>
                    <a:lnTo>
                      <a:pt x="46" y="51"/>
                    </a:lnTo>
                    <a:lnTo>
                      <a:pt x="53" y="53"/>
                    </a:lnTo>
                    <a:lnTo>
                      <a:pt x="61" y="53"/>
                    </a:lnTo>
                    <a:lnTo>
                      <a:pt x="69" y="57"/>
                    </a:lnTo>
                    <a:lnTo>
                      <a:pt x="76" y="61"/>
                    </a:lnTo>
                    <a:lnTo>
                      <a:pt x="84" y="64"/>
                    </a:lnTo>
                    <a:lnTo>
                      <a:pt x="90" y="68"/>
                    </a:lnTo>
                    <a:lnTo>
                      <a:pt x="95" y="74"/>
                    </a:lnTo>
                    <a:lnTo>
                      <a:pt x="99" y="80"/>
                    </a:lnTo>
                    <a:lnTo>
                      <a:pt x="105" y="89"/>
                    </a:lnTo>
                    <a:lnTo>
                      <a:pt x="105" y="95"/>
                    </a:lnTo>
                    <a:lnTo>
                      <a:pt x="107" y="104"/>
                    </a:lnTo>
                    <a:lnTo>
                      <a:pt x="109" y="114"/>
                    </a:lnTo>
                    <a:lnTo>
                      <a:pt x="111" y="123"/>
                    </a:lnTo>
                    <a:lnTo>
                      <a:pt x="112" y="133"/>
                    </a:lnTo>
                    <a:lnTo>
                      <a:pt x="112" y="142"/>
                    </a:lnTo>
                    <a:lnTo>
                      <a:pt x="112" y="154"/>
                    </a:lnTo>
                    <a:lnTo>
                      <a:pt x="114" y="163"/>
                    </a:lnTo>
                    <a:lnTo>
                      <a:pt x="112" y="173"/>
                    </a:lnTo>
                    <a:lnTo>
                      <a:pt x="112" y="182"/>
                    </a:lnTo>
                    <a:lnTo>
                      <a:pt x="112" y="192"/>
                    </a:lnTo>
                    <a:lnTo>
                      <a:pt x="111" y="201"/>
                    </a:lnTo>
                    <a:lnTo>
                      <a:pt x="109" y="209"/>
                    </a:lnTo>
                    <a:lnTo>
                      <a:pt x="107" y="216"/>
                    </a:lnTo>
                    <a:lnTo>
                      <a:pt x="105" y="222"/>
                    </a:lnTo>
                    <a:lnTo>
                      <a:pt x="105" y="228"/>
                    </a:lnTo>
                    <a:lnTo>
                      <a:pt x="114" y="233"/>
                    </a:lnTo>
                    <a:lnTo>
                      <a:pt x="128" y="241"/>
                    </a:lnTo>
                    <a:lnTo>
                      <a:pt x="133" y="243"/>
                    </a:lnTo>
                    <a:lnTo>
                      <a:pt x="141" y="247"/>
                    </a:lnTo>
                    <a:lnTo>
                      <a:pt x="147" y="247"/>
                    </a:lnTo>
                    <a:lnTo>
                      <a:pt x="154" y="249"/>
                    </a:lnTo>
                    <a:lnTo>
                      <a:pt x="162" y="247"/>
                    </a:lnTo>
                    <a:lnTo>
                      <a:pt x="168" y="241"/>
                    </a:lnTo>
                    <a:lnTo>
                      <a:pt x="171" y="233"/>
                    </a:lnTo>
                    <a:lnTo>
                      <a:pt x="175" y="224"/>
                    </a:lnTo>
                    <a:lnTo>
                      <a:pt x="175" y="216"/>
                    </a:lnTo>
                    <a:lnTo>
                      <a:pt x="177" y="211"/>
                    </a:lnTo>
                    <a:lnTo>
                      <a:pt x="177" y="201"/>
                    </a:lnTo>
                    <a:lnTo>
                      <a:pt x="177" y="194"/>
                    </a:lnTo>
                    <a:lnTo>
                      <a:pt x="177" y="184"/>
                    </a:lnTo>
                    <a:lnTo>
                      <a:pt x="179" y="175"/>
                    </a:lnTo>
                    <a:lnTo>
                      <a:pt x="181" y="163"/>
                    </a:lnTo>
                    <a:lnTo>
                      <a:pt x="181" y="152"/>
                    </a:lnTo>
                    <a:lnTo>
                      <a:pt x="181" y="140"/>
                    </a:lnTo>
                    <a:lnTo>
                      <a:pt x="181" y="129"/>
                    </a:lnTo>
                    <a:lnTo>
                      <a:pt x="181" y="119"/>
                    </a:lnTo>
                    <a:lnTo>
                      <a:pt x="181" y="112"/>
                    </a:lnTo>
                    <a:lnTo>
                      <a:pt x="179" y="104"/>
                    </a:lnTo>
                    <a:lnTo>
                      <a:pt x="177" y="99"/>
                    </a:lnTo>
                    <a:lnTo>
                      <a:pt x="177" y="93"/>
                    </a:lnTo>
                    <a:lnTo>
                      <a:pt x="175" y="87"/>
                    </a:lnTo>
                    <a:lnTo>
                      <a:pt x="171" y="74"/>
                    </a:lnTo>
                    <a:lnTo>
                      <a:pt x="166" y="64"/>
                    </a:lnTo>
                    <a:lnTo>
                      <a:pt x="162" y="57"/>
                    </a:lnTo>
                    <a:lnTo>
                      <a:pt x="160" y="49"/>
                    </a:lnTo>
                    <a:lnTo>
                      <a:pt x="156" y="42"/>
                    </a:lnTo>
                    <a:lnTo>
                      <a:pt x="154" y="34"/>
                    </a:lnTo>
                    <a:lnTo>
                      <a:pt x="149" y="24"/>
                    </a:lnTo>
                    <a:lnTo>
                      <a:pt x="141" y="17"/>
                    </a:lnTo>
                    <a:lnTo>
                      <a:pt x="131" y="11"/>
                    </a:lnTo>
                    <a:lnTo>
                      <a:pt x="122" y="7"/>
                    </a:lnTo>
                    <a:lnTo>
                      <a:pt x="109" y="4"/>
                    </a:lnTo>
                    <a:lnTo>
                      <a:pt x="97" y="2"/>
                    </a:lnTo>
                    <a:lnTo>
                      <a:pt x="84" y="2"/>
                    </a:lnTo>
                    <a:lnTo>
                      <a:pt x="71" y="2"/>
                    </a:lnTo>
                    <a:lnTo>
                      <a:pt x="55" y="0"/>
                    </a:lnTo>
                    <a:lnTo>
                      <a:pt x="42" y="0"/>
                    </a:lnTo>
                    <a:lnTo>
                      <a:pt x="31" y="2"/>
                    </a:lnTo>
                    <a:lnTo>
                      <a:pt x="21" y="2"/>
                    </a:lnTo>
                    <a:lnTo>
                      <a:pt x="12" y="2"/>
                    </a:lnTo>
                    <a:lnTo>
                      <a:pt x="6" y="4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14" y="49"/>
                    </a:lnTo>
                    <a:lnTo>
                      <a:pt x="14" y="4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52" name="Freeform 204"/>
              <p:cNvSpPr>
                <a:spLocks/>
              </p:cNvSpPr>
              <p:nvPr/>
            </p:nvSpPr>
            <p:spPr bwMode="auto">
              <a:xfrm>
                <a:off x="4766" y="2769"/>
                <a:ext cx="72" cy="101"/>
              </a:xfrm>
              <a:custGeom>
                <a:avLst/>
                <a:gdLst/>
                <a:ahLst/>
                <a:cxnLst>
                  <a:cxn ang="0">
                    <a:pos x="0" y="156"/>
                  </a:cxn>
                  <a:cxn ang="0">
                    <a:pos x="8" y="165"/>
                  </a:cxn>
                  <a:cxn ang="0">
                    <a:pos x="25" y="177"/>
                  </a:cxn>
                  <a:cxn ang="0">
                    <a:pos x="42" y="181"/>
                  </a:cxn>
                  <a:cxn ang="0">
                    <a:pos x="55" y="181"/>
                  </a:cxn>
                  <a:cxn ang="0">
                    <a:pos x="70" y="179"/>
                  </a:cxn>
                  <a:cxn ang="0">
                    <a:pos x="82" y="175"/>
                  </a:cxn>
                  <a:cxn ang="0">
                    <a:pos x="99" y="167"/>
                  </a:cxn>
                  <a:cxn ang="0">
                    <a:pos x="108" y="156"/>
                  </a:cxn>
                  <a:cxn ang="0">
                    <a:pos x="116" y="144"/>
                  </a:cxn>
                  <a:cxn ang="0">
                    <a:pos x="122" y="131"/>
                  </a:cxn>
                  <a:cxn ang="0">
                    <a:pos x="126" y="116"/>
                  </a:cxn>
                  <a:cxn ang="0">
                    <a:pos x="129" y="99"/>
                  </a:cxn>
                  <a:cxn ang="0">
                    <a:pos x="129" y="80"/>
                  </a:cxn>
                  <a:cxn ang="0">
                    <a:pos x="131" y="61"/>
                  </a:cxn>
                  <a:cxn ang="0">
                    <a:pos x="129" y="44"/>
                  </a:cxn>
                  <a:cxn ang="0">
                    <a:pos x="124" y="30"/>
                  </a:cxn>
                  <a:cxn ang="0">
                    <a:pos x="116" y="17"/>
                  </a:cxn>
                  <a:cxn ang="0">
                    <a:pos x="103" y="6"/>
                  </a:cxn>
                  <a:cxn ang="0">
                    <a:pos x="86" y="2"/>
                  </a:cxn>
                  <a:cxn ang="0">
                    <a:pos x="65" y="0"/>
                  </a:cxn>
                  <a:cxn ang="0">
                    <a:pos x="48" y="0"/>
                  </a:cxn>
                  <a:cxn ang="0">
                    <a:pos x="32" y="4"/>
                  </a:cxn>
                  <a:cxn ang="0">
                    <a:pos x="23" y="10"/>
                  </a:cxn>
                  <a:cxn ang="0">
                    <a:pos x="12" y="19"/>
                  </a:cxn>
                  <a:cxn ang="0">
                    <a:pos x="6" y="34"/>
                  </a:cxn>
                  <a:cxn ang="0">
                    <a:pos x="8" y="51"/>
                  </a:cxn>
                  <a:cxn ang="0">
                    <a:pos x="21" y="59"/>
                  </a:cxn>
                  <a:cxn ang="0">
                    <a:pos x="36" y="51"/>
                  </a:cxn>
                  <a:cxn ang="0">
                    <a:pos x="53" y="42"/>
                  </a:cxn>
                  <a:cxn ang="0">
                    <a:pos x="70" y="36"/>
                  </a:cxn>
                  <a:cxn ang="0">
                    <a:pos x="86" y="40"/>
                  </a:cxn>
                  <a:cxn ang="0">
                    <a:pos x="93" y="53"/>
                  </a:cxn>
                  <a:cxn ang="0">
                    <a:pos x="95" y="72"/>
                  </a:cxn>
                  <a:cxn ang="0">
                    <a:pos x="95" y="93"/>
                  </a:cxn>
                  <a:cxn ang="0">
                    <a:pos x="88" y="114"/>
                  </a:cxn>
                  <a:cxn ang="0">
                    <a:pos x="74" y="129"/>
                  </a:cxn>
                  <a:cxn ang="0">
                    <a:pos x="61" y="143"/>
                  </a:cxn>
                  <a:cxn ang="0">
                    <a:pos x="48" y="148"/>
                  </a:cxn>
                  <a:cxn ang="0">
                    <a:pos x="34" y="144"/>
                  </a:cxn>
                  <a:cxn ang="0">
                    <a:pos x="21" y="127"/>
                  </a:cxn>
                  <a:cxn ang="0">
                    <a:pos x="10" y="129"/>
                  </a:cxn>
                  <a:cxn ang="0">
                    <a:pos x="2" y="141"/>
                  </a:cxn>
                  <a:cxn ang="0">
                    <a:pos x="0" y="152"/>
                  </a:cxn>
                  <a:cxn ang="0">
                    <a:pos x="0" y="156"/>
                  </a:cxn>
                </a:cxnLst>
                <a:rect l="0" t="0" r="r" b="b"/>
                <a:pathLst>
                  <a:path w="131" h="182">
                    <a:moveTo>
                      <a:pt x="0" y="156"/>
                    </a:moveTo>
                    <a:lnTo>
                      <a:pt x="0" y="156"/>
                    </a:lnTo>
                    <a:lnTo>
                      <a:pt x="2" y="160"/>
                    </a:lnTo>
                    <a:lnTo>
                      <a:pt x="8" y="165"/>
                    </a:lnTo>
                    <a:lnTo>
                      <a:pt x="15" y="171"/>
                    </a:lnTo>
                    <a:lnTo>
                      <a:pt x="25" y="177"/>
                    </a:lnTo>
                    <a:lnTo>
                      <a:pt x="36" y="181"/>
                    </a:lnTo>
                    <a:lnTo>
                      <a:pt x="42" y="181"/>
                    </a:lnTo>
                    <a:lnTo>
                      <a:pt x="48" y="182"/>
                    </a:lnTo>
                    <a:lnTo>
                      <a:pt x="55" y="181"/>
                    </a:lnTo>
                    <a:lnTo>
                      <a:pt x="65" y="181"/>
                    </a:lnTo>
                    <a:lnTo>
                      <a:pt x="70" y="179"/>
                    </a:lnTo>
                    <a:lnTo>
                      <a:pt x="78" y="177"/>
                    </a:lnTo>
                    <a:lnTo>
                      <a:pt x="82" y="175"/>
                    </a:lnTo>
                    <a:lnTo>
                      <a:pt x="89" y="173"/>
                    </a:lnTo>
                    <a:lnTo>
                      <a:pt x="99" y="167"/>
                    </a:lnTo>
                    <a:lnTo>
                      <a:pt x="107" y="162"/>
                    </a:lnTo>
                    <a:lnTo>
                      <a:pt x="108" y="156"/>
                    </a:lnTo>
                    <a:lnTo>
                      <a:pt x="112" y="150"/>
                    </a:lnTo>
                    <a:lnTo>
                      <a:pt x="116" y="144"/>
                    </a:lnTo>
                    <a:lnTo>
                      <a:pt x="120" y="139"/>
                    </a:lnTo>
                    <a:lnTo>
                      <a:pt x="122" y="131"/>
                    </a:lnTo>
                    <a:lnTo>
                      <a:pt x="124" y="124"/>
                    </a:lnTo>
                    <a:lnTo>
                      <a:pt x="126" y="116"/>
                    </a:lnTo>
                    <a:lnTo>
                      <a:pt x="128" y="108"/>
                    </a:lnTo>
                    <a:lnTo>
                      <a:pt x="129" y="99"/>
                    </a:lnTo>
                    <a:lnTo>
                      <a:pt x="129" y="89"/>
                    </a:lnTo>
                    <a:lnTo>
                      <a:pt x="129" y="80"/>
                    </a:lnTo>
                    <a:lnTo>
                      <a:pt x="131" y="70"/>
                    </a:lnTo>
                    <a:lnTo>
                      <a:pt x="131" y="61"/>
                    </a:lnTo>
                    <a:lnTo>
                      <a:pt x="131" y="53"/>
                    </a:lnTo>
                    <a:lnTo>
                      <a:pt x="129" y="44"/>
                    </a:lnTo>
                    <a:lnTo>
                      <a:pt x="128" y="38"/>
                    </a:lnTo>
                    <a:lnTo>
                      <a:pt x="124" y="30"/>
                    </a:lnTo>
                    <a:lnTo>
                      <a:pt x="120" y="23"/>
                    </a:lnTo>
                    <a:lnTo>
                      <a:pt x="116" y="17"/>
                    </a:lnTo>
                    <a:lnTo>
                      <a:pt x="110" y="11"/>
                    </a:lnTo>
                    <a:lnTo>
                      <a:pt x="103" y="6"/>
                    </a:lnTo>
                    <a:lnTo>
                      <a:pt x="95" y="4"/>
                    </a:lnTo>
                    <a:lnTo>
                      <a:pt x="86" y="2"/>
                    </a:lnTo>
                    <a:lnTo>
                      <a:pt x="76" y="2"/>
                    </a:lnTo>
                    <a:lnTo>
                      <a:pt x="65" y="0"/>
                    </a:lnTo>
                    <a:lnTo>
                      <a:pt x="57" y="0"/>
                    </a:lnTo>
                    <a:lnTo>
                      <a:pt x="48" y="0"/>
                    </a:lnTo>
                    <a:lnTo>
                      <a:pt x="42" y="2"/>
                    </a:lnTo>
                    <a:lnTo>
                      <a:pt x="32" y="4"/>
                    </a:lnTo>
                    <a:lnTo>
                      <a:pt x="29" y="6"/>
                    </a:lnTo>
                    <a:lnTo>
                      <a:pt x="23" y="10"/>
                    </a:lnTo>
                    <a:lnTo>
                      <a:pt x="19" y="13"/>
                    </a:lnTo>
                    <a:lnTo>
                      <a:pt x="12" y="19"/>
                    </a:lnTo>
                    <a:lnTo>
                      <a:pt x="8" y="29"/>
                    </a:lnTo>
                    <a:lnTo>
                      <a:pt x="6" y="34"/>
                    </a:lnTo>
                    <a:lnTo>
                      <a:pt x="6" y="42"/>
                    </a:lnTo>
                    <a:lnTo>
                      <a:pt x="8" y="51"/>
                    </a:lnTo>
                    <a:lnTo>
                      <a:pt x="13" y="57"/>
                    </a:lnTo>
                    <a:lnTo>
                      <a:pt x="21" y="59"/>
                    </a:lnTo>
                    <a:lnTo>
                      <a:pt x="31" y="55"/>
                    </a:lnTo>
                    <a:lnTo>
                      <a:pt x="36" y="51"/>
                    </a:lnTo>
                    <a:lnTo>
                      <a:pt x="46" y="46"/>
                    </a:lnTo>
                    <a:lnTo>
                      <a:pt x="53" y="42"/>
                    </a:lnTo>
                    <a:lnTo>
                      <a:pt x="63" y="40"/>
                    </a:lnTo>
                    <a:lnTo>
                      <a:pt x="70" y="36"/>
                    </a:lnTo>
                    <a:lnTo>
                      <a:pt x="80" y="38"/>
                    </a:lnTo>
                    <a:lnTo>
                      <a:pt x="86" y="40"/>
                    </a:lnTo>
                    <a:lnTo>
                      <a:pt x="91" y="46"/>
                    </a:lnTo>
                    <a:lnTo>
                      <a:pt x="93" y="53"/>
                    </a:lnTo>
                    <a:lnTo>
                      <a:pt x="95" y="61"/>
                    </a:lnTo>
                    <a:lnTo>
                      <a:pt x="95" y="72"/>
                    </a:lnTo>
                    <a:lnTo>
                      <a:pt x="97" y="82"/>
                    </a:lnTo>
                    <a:lnTo>
                      <a:pt x="95" y="93"/>
                    </a:lnTo>
                    <a:lnTo>
                      <a:pt x="93" y="103"/>
                    </a:lnTo>
                    <a:lnTo>
                      <a:pt x="88" y="114"/>
                    </a:lnTo>
                    <a:lnTo>
                      <a:pt x="82" y="124"/>
                    </a:lnTo>
                    <a:lnTo>
                      <a:pt x="74" y="129"/>
                    </a:lnTo>
                    <a:lnTo>
                      <a:pt x="69" y="137"/>
                    </a:lnTo>
                    <a:lnTo>
                      <a:pt x="61" y="143"/>
                    </a:lnTo>
                    <a:lnTo>
                      <a:pt x="55" y="148"/>
                    </a:lnTo>
                    <a:lnTo>
                      <a:pt x="48" y="148"/>
                    </a:lnTo>
                    <a:lnTo>
                      <a:pt x="42" y="148"/>
                    </a:lnTo>
                    <a:lnTo>
                      <a:pt x="34" y="144"/>
                    </a:lnTo>
                    <a:lnTo>
                      <a:pt x="29" y="137"/>
                    </a:lnTo>
                    <a:lnTo>
                      <a:pt x="21" y="127"/>
                    </a:lnTo>
                    <a:lnTo>
                      <a:pt x="15" y="127"/>
                    </a:lnTo>
                    <a:lnTo>
                      <a:pt x="10" y="129"/>
                    </a:lnTo>
                    <a:lnTo>
                      <a:pt x="8" y="135"/>
                    </a:lnTo>
                    <a:lnTo>
                      <a:pt x="2" y="141"/>
                    </a:lnTo>
                    <a:lnTo>
                      <a:pt x="0" y="148"/>
                    </a:lnTo>
                    <a:lnTo>
                      <a:pt x="0" y="152"/>
                    </a:lnTo>
                    <a:lnTo>
                      <a:pt x="0" y="156"/>
                    </a:lnTo>
                    <a:lnTo>
                      <a:pt x="0" y="15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53" name="Freeform 205"/>
              <p:cNvSpPr>
                <a:spLocks/>
              </p:cNvSpPr>
              <p:nvPr/>
            </p:nvSpPr>
            <p:spPr bwMode="auto">
              <a:xfrm>
                <a:off x="4500" y="2426"/>
                <a:ext cx="543" cy="419"/>
              </a:xfrm>
              <a:custGeom>
                <a:avLst/>
                <a:gdLst/>
                <a:ahLst/>
                <a:cxnLst>
                  <a:cxn ang="0">
                    <a:pos x="496" y="21"/>
                  </a:cxn>
                  <a:cxn ang="0">
                    <a:pos x="479" y="57"/>
                  </a:cxn>
                  <a:cxn ang="0">
                    <a:pos x="452" y="106"/>
                  </a:cxn>
                  <a:cxn ang="0">
                    <a:pos x="416" y="161"/>
                  </a:cxn>
                  <a:cxn ang="0">
                    <a:pos x="372" y="211"/>
                  </a:cxn>
                  <a:cxn ang="0">
                    <a:pos x="317" y="260"/>
                  </a:cxn>
                  <a:cxn ang="0">
                    <a:pos x="256" y="302"/>
                  </a:cxn>
                  <a:cxn ang="0">
                    <a:pos x="207" y="330"/>
                  </a:cxn>
                  <a:cxn ang="0">
                    <a:pos x="161" y="344"/>
                  </a:cxn>
                  <a:cxn ang="0">
                    <a:pos x="108" y="365"/>
                  </a:cxn>
                  <a:cxn ang="0">
                    <a:pos x="59" y="385"/>
                  </a:cxn>
                  <a:cxn ang="0">
                    <a:pos x="26" y="404"/>
                  </a:cxn>
                  <a:cxn ang="0">
                    <a:pos x="5" y="437"/>
                  </a:cxn>
                  <a:cxn ang="0">
                    <a:pos x="2" y="471"/>
                  </a:cxn>
                  <a:cxn ang="0">
                    <a:pos x="28" y="486"/>
                  </a:cxn>
                  <a:cxn ang="0">
                    <a:pos x="76" y="486"/>
                  </a:cxn>
                  <a:cxn ang="0">
                    <a:pos x="135" y="473"/>
                  </a:cxn>
                  <a:cxn ang="0">
                    <a:pos x="186" y="460"/>
                  </a:cxn>
                  <a:cxn ang="0">
                    <a:pos x="218" y="452"/>
                  </a:cxn>
                  <a:cxn ang="0">
                    <a:pos x="245" y="448"/>
                  </a:cxn>
                  <a:cxn ang="0">
                    <a:pos x="283" y="437"/>
                  </a:cxn>
                  <a:cxn ang="0">
                    <a:pos x="332" y="429"/>
                  </a:cxn>
                  <a:cxn ang="0">
                    <a:pos x="399" y="425"/>
                  </a:cxn>
                  <a:cxn ang="0">
                    <a:pos x="464" y="425"/>
                  </a:cxn>
                  <a:cxn ang="0">
                    <a:pos x="515" y="427"/>
                  </a:cxn>
                  <a:cxn ang="0">
                    <a:pos x="551" y="435"/>
                  </a:cxn>
                  <a:cxn ang="0">
                    <a:pos x="566" y="444"/>
                  </a:cxn>
                  <a:cxn ang="0">
                    <a:pos x="593" y="477"/>
                  </a:cxn>
                  <a:cxn ang="0">
                    <a:pos x="635" y="528"/>
                  </a:cxn>
                  <a:cxn ang="0">
                    <a:pos x="677" y="577"/>
                  </a:cxn>
                  <a:cxn ang="0">
                    <a:pos x="707" y="612"/>
                  </a:cxn>
                  <a:cxn ang="0">
                    <a:pos x="732" y="655"/>
                  </a:cxn>
                  <a:cxn ang="0">
                    <a:pos x="760" y="709"/>
                  </a:cxn>
                  <a:cxn ang="0">
                    <a:pos x="785" y="750"/>
                  </a:cxn>
                  <a:cxn ang="0">
                    <a:pos x="808" y="760"/>
                  </a:cxn>
                  <a:cxn ang="0">
                    <a:pos x="832" y="745"/>
                  </a:cxn>
                  <a:cxn ang="0">
                    <a:pos x="861" y="724"/>
                  </a:cxn>
                  <a:cxn ang="0">
                    <a:pos x="886" y="707"/>
                  </a:cxn>
                  <a:cxn ang="0">
                    <a:pos x="908" y="701"/>
                  </a:cxn>
                  <a:cxn ang="0">
                    <a:pos x="933" y="693"/>
                  </a:cxn>
                  <a:cxn ang="0">
                    <a:pos x="962" y="684"/>
                  </a:cxn>
                  <a:cxn ang="0">
                    <a:pos x="990" y="667"/>
                  </a:cxn>
                  <a:cxn ang="0">
                    <a:pos x="1002" y="638"/>
                  </a:cxn>
                  <a:cxn ang="0">
                    <a:pos x="983" y="595"/>
                  </a:cxn>
                  <a:cxn ang="0">
                    <a:pos x="950" y="541"/>
                  </a:cxn>
                  <a:cxn ang="0">
                    <a:pos x="912" y="486"/>
                  </a:cxn>
                  <a:cxn ang="0">
                    <a:pos x="870" y="423"/>
                  </a:cxn>
                  <a:cxn ang="0">
                    <a:pos x="819" y="336"/>
                  </a:cxn>
                  <a:cxn ang="0">
                    <a:pos x="764" y="239"/>
                  </a:cxn>
                  <a:cxn ang="0">
                    <a:pos x="716" y="163"/>
                  </a:cxn>
                  <a:cxn ang="0">
                    <a:pos x="682" y="114"/>
                  </a:cxn>
                  <a:cxn ang="0">
                    <a:pos x="650" y="74"/>
                  </a:cxn>
                  <a:cxn ang="0">
                    <a:pos x="621" y="43"/>
                  </a:cxn>
                  <a:cxn ang="0">
                    <a:pos x="591" y="17"/>
                  </a:cxn>
                  <a:cxn ang="0">
                    <a:pos x="557" y="2"/>
                  </a:cxn>
                  <a:cxn ang="0">
                    <a:pos x="530" y="0"/>
                  </a:cxn>
                  <a:cxn ang="0">
                    <a:pos x="504" y="11"/>
                  </a:cxn>
                </a:cxnLst>
                <a:rect l="0" t="0" r="r" b="b"/>
                <a:pathLst>
                  <a:path w="1004" h="762">
                    <a:moveTo>
                      <a:pt x="502" y="13"/>
                    </a:moveTo>
                    <a:lnTo>
                      <a:pt x="502" y="13"/>
                    </a:lnTo>
                    <a:lnTo>
                      <a:pt x="500" y="17"/>
                    </a:lnTo>
                    <a:lnTo>
                      <a:pt x="496" y="21"/>
                    </a:lnTo>
                    <a:lnTo>
                      <a:pt x="494" y="28"/>
                    </a:lnTo>
                    <a:lnTo>
                      <a:pt x="488" y="36"/>
                    </a:lnTo>
                    <a:lnTo>
                      <a:pt x="485" y="45"/>
                    </a:lnTo>
                    <a:lnTo>
                      <a:pt x="479" y="57"/>
                    </a:lnTo>
                    <a:lnTo>
                      <a:pt x="475" y="70"/>
                    </a:lnTo>
                    <a:lnTo>
                      <a:pt x="467" y="79"/>
                    </a:lnTo>
                    <a:lnTo>
                      <a:pt x="460" y="93"/>
                    </a:lnTo>
                    <a:lnTo>
                      <a:pt x="452" y="106"/>
                    </a:lnTo>
                    <a:lnTo>
                      <a:pt x="445" y="121"/>
                    </a:lnTo>
                    <a:lnTo>
                      <a:pt x="435" y="135"/>
                    </a:lnTo>
                    <a:lnTo>
                      <a:pt x="426" y="148"/>
                    </a:lnTo>
                    <a:lnTo>
                      <a:pt x="416" y="161"/>
                    </a:lnTo>
                    <a:lnTo>
                      <a:pt x="408" y="175"/>
                    </a:lnTo>
                    <a:lnTo>
                      <a:pt x="397" y="186"/>
                    </a:lnTo>
                    <a:lnTo>
                      <a:pt x="386" y="197"/>
                    </a:lnTo>
                    <a:lnTo>
                      <a:pt x="372" y="211"/>
                    </a:lnTo>
                    <a:lnTo>
                      <a:pt x="359" y="222"/>
                    </a:lnTo>
                    <a:lnTo>
                      <a:pt x="346" y="235"/>
                    </a:lnTo>
                    <a:lnTo>
                      <a:pt x="331" y="247"/>
                    </a:lnTo>
                    <a:lnTo>
                      <a:pt x="317" y="260"/>
                    </a:lnTo>
                    <a:lnTo>
                      <a:pt x="302" y="271"/>
                    </a:lnTo>
                    <a:lnTo>
                      <a:pt x="287" y="281"/>
                    </a:lnTo>
                    <a:lnTo>
                      <a:pt x="273" y="292"/>
                    </a:lnTo>
                    <a:lnTo>
                      <a:pt x="256" y="302"/>
                    </a:lnTo>
                    <a:lnTo>
                      <a:pt x="245" y="311"/>
                    </a:lnTo>
                    <a:lnTo>
                      <a:pt x="232" y="319"/>
                    </a:lnTo>
                    <a:lnTo>
                      <a:pt x="218" y="325"/>
                    </a:lnTo>
                    <a:lnTo>
                      <a:pt x="207" y="330"/>
                    </a:lnTo>
                    <a:lnTo>
                      <a:pt x="197" y="336"/>
                    </a:lnTo>
                    <a:lnTo>
                      <a:pt x="188" y="338"/>
                    </a:lnTo>
                    <a:lnTo>
                      <a:pt x="175" y="340"/>
                    </a:lnTo>
                    <a:lnTo>
                      <a:pt x="161" y="344"/>
                    </a:lnTo>
                    <a:lnTo>
                      <a:pt x="150" y="349"/>
                    </a:lnTo>
                    <a:lnTo>
                      <a:pt x="135" y="353"/>
                    </a:lnTo>
                    <a:lnTo>
                      <a:pt x="121" y="359"/>
                    </a:lnTo>
                    <a:lnTo>
                      <a:pt x="108" y="365"/>
                    </a:lnTo>
                    <a:lnTo>
                      <a:pt x="97" y="370"/>
                    </a:lnTo>
                    <a:lnTo>
                      <a:pt x="83" y="374"/>
                    </a:lnTo>
                    <a:lnTo>
                      <a:pt x="70" y="380"/>
                    </a:lnTo>
                    <a:lnTo>
                      <a:pt x="59" y="385"/>
                    </a:lnTo>
                    <a:lnTo>
                      <a:pt x="49" y="391"/>
                    </a:lnTo>
                    <a:lnTo>
                      <a:pt x="40" y="395"/>
                    </a:lnTo>
                    <a:lnTo>
                      <a:pt x="34" y="401"/>
                    </a:lnTo>
                    <a:lnTo>
                      <a:pt x="26" y="404"/>
                    </a:lnTo>
                    <a:lnTo>
                      <a:pt x="24" y="410"/>
                    </a:lnTo>
                    <a:lnTo>
                      <a:pt x="17" y="416"/>
                    </a:lnTo>
                    <a:lnTo>
                      <a:pt x="11" y="425"/>
                    </a:lnTo>
                    <a:lnTo>
                      <a:pt x="5" y="437"/>
                    </a:lnTo>
                    <a:lnTo>
                      <a:pt x="2" y="448"/>
                    </a:lnTo>
                    <a:lnTo>
                      <a:pt x="0" y="458"/>
                    </a:lnTo>
                    <a:lnTo>
                      <a:pt x="0" y="467"/>
                    </a:lnTo>
                    <a:lnTo>
                      <a:pt x="2" y="471"/>
                    </a:lnTo>
                    <a:lnTo>
                      <a:pt x="7" y="477"/>
                    </a:lnTo>
                    <a:lnTo>
                      <a:pt x="13" y="480"/>
                    </a:lnTo>
                    <a:lnTo>
                      <a:pt x="21" y="484"/>
                    </a:lnTo>
                    <a:lnTo>
                      <a:pt x="28" y="486"/>
                    </a:lnTo>
                    <a:lnTo>
                      <a:pt x="38" y="488"/>
                    </a:lnTo>
                    <a:lnTo>
                      <a:pt x="49" y="488"/>
                    </a:lnTo>
                    <a:lnTo>
                      <a:pt x="62" y="488"/>
                    </a:lnTo>
                    <a:lnTo>
                      <a:pt x="76" y="486"/>
                    </a:lnTo>
                    <a:lnTo>
                      <a:pt x="89" y="484"/>
                    </a:lnTo>
                    <a:lnTo>
                      <a:pt x="104" y="480"/>
                    </a:lnTo>
                    <a:lnTo>
                      <a:pt x="119" y="479"/>
                    </a:lnTo>
                    <a:lnTo>
                      <a:pt x="135" y="473"/>
                    </a:lnTo>
                    <a:lnTo>
                      <a:pt x="148" y="471"/>
                    </a:lnTo>
                    <a:lnTo>
                      <a:pt x="161" y="467"/>
                    </a:lnTo>
                    <a:lnTo>
                      <a:pt x="175" y="463"/>
                    </a:lnTo>
                    <a:lnTo>
                      <a:pt x="186" y="460"/>
                    </a:lnTo>
                    <a:lnTo>
                      <a:pt x="197" y="458"/>
                    </a:lnTo>
                    <a:lnTo>
                      <a:pt x="205" y="456"/>
                    </a:lnTo>
                    <a:lnTo>
                      <a:pt x="213" y="456"/>
                    </a:lnTo>
                    <a:lnTo>
                      <a:pt x="218" y="452"/>
                    </a:lnTo>
                    <a:lnTo>
                      <a:pt x="224" y="452"/>
                    </a:lnTo>
                    <a:lnTo>
                      <a:pt x="232" y="450"/>
                    </a:lnTo>
                    <a:lnTo>
                      <a:pt x="237" y="450"/>
                    </a:lnTo>
                    <a:lnTo>
                      <a:pt x="245" y="448"/>
                    </a:lnTo>
                    <a:lnTo>
                      <a:pt x="253" y="444"/>
                    </a:lnTo>
                    <a:lnTo>
                      <a:pt x="262" y="442"/>
                    </a:lnTo>
                    <a:lnTo>
                      <a:pt x="273" y="441"/>
                    </a:lnTo>
                    <a:lnTo>
                      <a:pt x="283" y="437"/>
                    </a:lnTo>
                    <a:lnTo>
                      <a:pt x="294" y="435"/>
                    </a:lnTo>
                    <a:lnTo>
                      <a:pt x="306" y="433"/>
                    </a:lnTo>
                    <a:lnTo>
                      <a:pt x="319" y="431"/>
                    </a:lnTo>
                    <a:lnTo>
                      <a:pt x="332" y="429"/>
                    </a:lnTo>
                    <a:lnTo>
                      <a:pt x="348" y="429"/>
                    </a:lnTo>
                    <a:lnTo>
                      <a:pt x="365" y="427"/>
                    </a:lnTo>
                    <a:lnTo>
                      <a:pt x="382" y="427"/>
                    </a:lnTo>
                    <a:lnTo>
                      <a:pt x="399" y="425"/>
                    </a:lnTo>
                    <a:lnTo>
                      <a:pt x="416" y="425"/>
                    </a:lnTo>
                    <a:lnTo>
                      <a:pt x="433" y="425"/>
                    </a:lnTo>
                    <a:lnTo>
                      <a:pt x="450" y="425"/>
                    </a:lnTo>
                    <a:lnTo>
                      <a:pt x="464" y="425"/>
                    </a:lnTo>
                    <a:lnTo>
                      <a:pt x="479" y="425"/>
                    </a:lnTo>
                    <a:lnTo>
                      <a:pt x="492" y="425"/>
                    </a:lnTo>
                    <a:lnTo>
                      <a:pt x="505" y="427"/>
                    </a:lnTo>
                    <a:lnTo>
                      <a:pt x="515" y="427"/>
                    </a:lnTo>
                    <a:lnTo>
                      <a:pt x="526" y="429"/>
                    </a:lnTo>
                    <a:lnTo>
                      <a:pt x="536" y="431"/>
                    </a:lnTo>
                    <a:lnTo>
                      <a:pt x="545" y="433"/>
                    </a:lnTo>
                    <a:lnTo>
                      <a:pt x="551" y="435"/>
                    </a:lnTo>
                    <a:lnTo>
                      <a:pt x="557" y="437"/>
                    </a:lnTo>
                    <a:lnTo>
                      <a:pt x="561" y="439"/>
                    </a:lnTo>
                    <a:lnTo>
                      <a:pt x="564" y="442"/>
                    </a:lnTo>
                    <a:lnTo>
                      <a:pt x="566" y="444"/>
                    </a:lnTo>
                    <a:lnTo>
                      <a:pt x="572" y="450"/>
                    </a:lnTo>
                    <a:lnTo>
                      <a:pt x="578" y="458"/>
                    </a:lnTo>
                    <a:lnTo>
                      <a:pt x="585" y="467"/>
                    </a:lnTo>
                    <a:lnTo>
                      <a:pt x="593" y="477"/>
                    </a:lnTo>
                    <a:lnTo>
                      <a:pt x="602" y="488"/>
                    </a:lnTo>
                    <a:lnTo>
                      <a:pt x="614" y="501"/>
                    </a:lnTo>
                    <a:lnTo>
                      <a:pt x="625" y="515"/>
                    </a:lnTo>
                    <a:lnTo>
                      <a:pt x="635" y="528"/>
                    </a:lnTo>
                    <a:lnTo>
                      <a:pt x="646" y="541"/>
                    </a:lnTo>
                    <a:lnTo>
                      <a:pt x="658" y="555"/>
                    </a:lnTo>
                    <a:lnTo>
                      <a:pt x="669" y="568"/>
                    </a:lnTo>
                    <a:lnTo>
                      <a:pt x="677" y="577"/>
                    </a:lnTo>
                    <a:lnTo>
                      <a:pt x="686" y="589"/>
                    </a:lnTo>
                    <a:lnTo>
                      <a:pt x="694" y="598"/>
                    </a:lnTo>
                    <a:lnTo>
                      <a:pt x="701" y="606"/>
                    </a:lnTo>
                    <a:lnTo>
                      <a:pt x="707" y="612"/>
                    </a:lnTo>
                    <a:lnTo>
                      <a:pt x="713" y="623"/>
                    </a:lnTo>
                    <a:lnTo>
                      <a:pt x="718" y="633"/>
                    </a:lnTo>
                    <a:lnTo>
                      <a:pt x="726" y="644"/>
                    </a:lnTo>
                    <a:lnTo>
                      <a:pt x="732" y="655"/>
                    </a:lnTo>
                    <a:lnTo>
                      <a:pt x="739" y="669"/>
                    </a:lnTo>
                    <a:lnTo>
                      <a:pt x="747" y="682"/>
                    </a:lnTo>
                    <a:lnTo>
                      <a:pt x="754" y="697"/>
                    </a:lnTo>
                    <a:lnTo>
                      <a:pt x="760" y="709"/>
                    </a:lnTo>
                    <a:lnTo>
                      <a:pt x="768" y="722"/>
                    </a:lnTo>
                    <a:lnTo>
                      <a:pt x="774" y="731"/>
                    </a:lnTo>
                    <a:lnTo>
                      <a:pt x="779" y="743"/>
                    </a:lnTo>
                    <a:lnTo>
                      <a:pt x="785" y="750"/>
                    </a:lnTo>
                    <a:lnTo>
                      <a:pt x="793" y="756"/>
                    </a:lnTo>
                    <a:lnTo>
                      <a:pt x="798" y="760"/>
                    </a:lnTo>
                    <a:lnTo>
                      <a:pt x="804" y="762"/>
                    </a:lnTo>
                    <a:lnTo>
                      <a:pt x="808" y="760"/>
                    </a:lnTo>
                    <a:lnTo>
                      <a:pt x="813" y="758"/>
                    </a:lnTo>
                    <a:lnTo>
                      <a:pt x="819" y="754"/>
                    </a:lnTo>
                    <a:lnTo>
                      <a:pt x="827" y="750"/>
                    </a:lnTo>
                    <a:lnTo>
                      <a:pt x="832" y="745"/>
                    </a:lnTo>
                    <a:lnTo>
                      <a:pt x="840" y="741"/>
                    </a:lnTo>
                    <a:lnTo>
                      <a:pt x="846" y="735"/>
                    </a:lnTo>
                    <a:lnTo>
                      <a:pt x="853" y="731"/>
                    </a:lnTo>
                    <a:lnTo>
                      <a:pt x="861" y="724"/>
                    </a:lnTo>
                    <a:lnTo>
                      <a:pt x="867" y="720"/>
                    </a:lnTo>
                    <a:lnTo>
                      <a:pt x="874" y="714"/>
                    </a:lnTo>
                    <a:lnTo>
                      <a:pt x="880" y="710"/>
                    </a:lnTo>
                    <a:lnTo>
                      <a:pt x="886" y="707"/>
                    </a:lnTo>
                    <a:lnTo>
                      <a:pt x="891" y="705"/>
                    </a:lnTo>
                    <a:lnTo>
                      <a:pt x="897" y="701"/>
                    </a:lnTo>
                    <a:lnTo>
                      <a:pt x="905" y="701"/>
                    </a:lnTo>
                    <a:lnTo>
                      <a:pt x="908" y="701"/>
                    </a:lnTo>
                    <a:lnTo>
                      <a:pt x="914" y="699"/>
                    </a:lnTo>
                    <a:lnTo>
                      <a:pt x="920" y="697"/>
                    </a:lnTo>
                    <a:lnTo>
                      <a:pt x="928" y="695"/>
                    </a:lnTo>
                    <a:lnTo>
                      <a:pt x="933" y="693"/>
                    </a:lnTo>
                    <a:lnTo>
                      <a:pt x="941" y="691"/>
                    </a:lnTo>
                    <a:lnTo>
                      <a:pt x="947" y="690"/>
                    </a:lnTo>
                    <a:lnTo>
                      <a:pt x="954" y="688"/>
                    </a:lnTo>
                    <a:lnTo>
                      <a:pt x="962" y="684"/>
                    </a:lnTo>
                    <a:lnTo>
                      <a:pt x="967" y="682"/>
                    </a:lnTo>
                    <a:lnTo>
                      <a:pt x="975" y="678"/>
                    </a:lnTo>
                    <a:lnTo>
                      <a:pt x="981" y="674"/>
                    </a:lnTo>
                    <a:lnTo>
                      <a:pt x="990" y="667"/>
                    </a:lnTo>
                    <a:lnTo>
                      <a:pt x="1002" y="659"/>
                    </a:lnTo>
                    <a:lnTo>
                      <a:pt x="1002" y="652"/>
                    </a:lnTo>
                    <a:lnTo>
                      <a:pt x="1004" y="646"/>
                    </a:lnTo>
                    <a:lnTo>
                      <a:pt x="1002" y="638"/>
                    </a:lnTo>
                    <a:lnTo>
                      <a:pt x="1000" y="629"/>
                    </a:lnTo>
                    <a:lnTo>
                      <a:pt x="996" y="617"/>
                    </a:lnTo>
                    <a:lnTo>
                      <a:pt x="990" y="606"/>
                    </a:lnTo>
                    <a:lnTo>
                      <a:pt x="983" y="595"/>
                    </a:lnTo>
                    <a:lnTo>
                      <a:pt x="977" y="583"/>
                    </a:lnTo>
                    <a:lnTo>
                      <a:pt x="967" y="568"/>
                    </a:lnTo>
                    <a:lnTo>
                      <a:pt x="960" y="555"/>
                    </a:lnTo>
                    <a:lnTo>
                      <a:pt x="950" y="541"/>
                    </a:lnTo>
                    <a:lnTo>
                      <a:pt x="941" y="528"/>
                    </a:lnTo>
                    <a:lnTo>
                      <a:pt x="931" y="513"/>
                    </a:lnTo>
                    <a:lnTo>
                      <a:pt x="922" y="499"/>
                    </a:lnTo>
                    <a:lnTo>
                      <a:pt x="912" y="486"/>
                    </a:lnTo>
                    <a:lnTo>
                      <a:pt x="905" y="475"/>
                    </a:lnTo>
                    <a:lnTo>
                      <a:pt x="893" y="460"/>
                    </a:lnTo>
                    <a:lnTo>
                      <a:pt x="884" y="444"/>
                    </a:lnTo>
                    <a:lnTo>
                      <a:pt x="870" y="423"/>
                    </a:lnTo>
                    <a:lnTo>
                      <a:pt x="861" y="404"/>
                    </a:lnTo>
                    <a:lnTo>
                      <a:pt x="848" y="382"/>
                    </a:lnTo>
                    <a:lnTo>
                      <a:pt x="834" y="359"/>
                    </a:lnTo>
                    <a:lnTo>
                      <a:pt x="819" y="336"/>
                    </a:lnTo>
                    <a:lnTo>
                      <a:pt x="806" y="311"/>
                    </a:lnTo>
                    <a:lnTo>
                      <a:pt x="793" y="287"/>
                    </a:lnTo>
                    <a:lnTo>
                      <a:pt x="777" y="264"/>
                    </a:lnTo>
                    <a:lnTo>
                      <a:pt x="764" y="239"/>
                    </a:lnTo>
                    <a:lnTo>
                      <a:pt x="751" y="218"/>
                    </a:lnTo>
                    <a:lnTo>
                      <a:pt x="739" y="197"/>
                    </a:lnTo>
                    <a:lnTo>
                      <a:pt x="728" y="178"/>
                    </a:lnTo>
                    <a:lnTo>
                      <a:pt x="716" y="163"/>
                    </a:lnTo>
                    <a:lnTo>
                      <a:pt x="707" y="150"/>
                    </a:lnTo>
                    <a:lnTo>
                      <a:pt x="697" y="136"/>
                    </a:lnTo>
                    <a:lnTo>
                      <a:pt x="690" y="127"/>
                    </a:lnTo>
                    <a:lnTo>
                      <a:pt x="682" y="114"/>
                    </a:lnTo>
                    <a:lnTo>
                      <a:pt x="673" y="104"/>
                    </a:lnTo>
                    <a:lnTo>
                      <a:pt x="665" y="93"/>
                    </a:lnTo>
                    <a:lnTo>
                      <a:pt x="658" y="83"/>
                    </a:lnTo>
                    <a:lnTo>
                      <a:pt x="650" y="74"/>
                    </a:lnTo>
                    <a:lnTo>
                      <a:pt x="644" y="66"/>
                    </a:lnTo>
                    <a:lnTo>
                      <a:pt x="637" y="57"/>
                    </a:lnTo>
                    <a:lnTo>
                      <a:pt x="629" y="49"/>
                    </a:lnTo>
                    <a:lnTo>
                      <a:pt x="621" y="43"/>
                    </a:lnTo>
                    <a:lnTo>
                      <a:pt x="614" y="36"/>
                    </a:lnTo>
                    <a:lnTo>
                      <a:pt x="606" y="30"/>
                    </a:lnTo>
                    <a:lnTo>
                      <a:pt x="599" y="22"/>
                    </a:lnTo>
                    <a:lnTo>
                      <a:pt x="591" y="17"/>
                    </a:lnTo>
                    <a:lnTo>
                      <a:pt x="583" y="13"/>
                    </a:lnTo>
                    <a:lnTo>
                      <a:pt x="574" y="7"/>
                    </a:lnTo>
                    <a:lnTo>
                      <a:pt x="566" y="3"/>
                    </a:lnTo>
                    <a:lnTo>
                      <a:pt x="557" y="2"/>
                    </a:lnTo>
                    <a:lnTo>
                      <a:pt x="551" y="2"/>
                    </a:lnTo>
                    <a:lnTo>
                      <a:pt x="543" y="0"/>
                    </a:lnTo>
                    <a:lnTo>
                      <a:pt x="538" y="0"/>
                    </a:lnTo>
                    <a:lnTo>
                      <a:pt x="530" y="0"/>
                    </a:lnTo>
                    <a:lnTo>
                      <a:pt x="524" y="2"/>
                    </a:lnTo>
                    <a:lnTo>
                      <a:pt x="515" y="3"/>
                    </a:lnTo>
                    <a:lnTo>
                      <a:pt x="507" y="9"/>
                    </a:lnTo>
                    <a:lnTo>
                      <a:pt x="504" y="11"/>
                    </a:lnTo>
                    <a:lnTo>
                      <a:pt x="502" y="13"/>
                    </a:lnTo>
                    <a:lnTo>
                      <a:pt x="502" y="13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54" name="Freeform 206"/>
              <p:cNvSpPr>
                <a:spLocks/>
              </p:cNvSpPr>
              <p:nvPr/>
            </p:nvSpPr>
            <p:spPr bwMode="auto">
              <a:xfrm>
                <a:off x="4623" y="2373"/>
                <a:ext cx="458" cy="459"/>
              </a:xfrm>
              <a:custGeom>
                <a:avLst/>
                <a:gdLst/>
                <a:ahLst/>
                <a:cxnLst>
                  <a:cxn ang="0">
                    <a:pos x="570" y="828"/>
                  </a:cxn>
                  <a:cxn ang="0">
                    <a:pos x="606" y="807"/>
                  </a:cxn>
                  <a:cxn ang="0">
                    <a:pos x="629" y="786"/>
                  </a:cxn>
                  <a:cxn ang="0">
                    <a:pos x="660" y="771"/>
                  </a:cxn>
                  <a:cxn ang="0">
                    <a:pos x="696" y="762"/>
                  </a:cxn>
                  <a:cxn ang="0">
                    <a:pos x="738" y="748"/>
                  </a:cxn>
                  <a:cxn ang="0">
                    <a:pos x="783" y="724"/>
                  </a:cxn>
                  <a:cxn ang="0">
                    <a:pos x="817" y="697"/>
                  </a:cxn>
                  <a:cxn ang="0">
                    <a:pos x="842" y="672"/>
                  </a:cxn>
                  <a:cxn ang="0">
                    <a:pos x="838" y="634"/>
                  </a:cxn>
                  <a:cxn ang="0">
                    <a:pos x="808" y="596"/>
                  </a:cxn>
                  <a:cxn ang="0">
                    <a:pos x="757" y="537"/>
                  </a:cxn>
                  <a:cxn ang="0">
                    <a:pos x="700" y="454"/>
                  </a:cxn>
                  <a:cxn ang="0">
                    <a:pos x="648" y="344"/>
                  </a:cxn>
                  <a:cxn ang="0">
                    <a:pos x="593" y="235"/>
                  </a:cxn>
                  <a:cxn ang="0">
                    <a:pos x="534" y="146"/>
                  </a:cxn>
                  <a:cxn ang="0">
                    <a:pos x="471" y="78"/>
                  </a:cxn>
                  <a:cxn ang="0">
                    <a:pos x="412" y="34"/>
                  </a:cxn>
                  <a:cxn ang="0">
                    <a:pos x="348" y="9"/>
                  </a:cxn>
                  <a:cxn ang="0">
                    <a:pos x="283" y="0"/>
                  </a:cxn>
                  <a:cxn ang="0">
                    <a:pos x="236" y="2"/>
                  </a:cxn>
                  <a:cxn ang="0">
                    <a:pos x="213" y="13"/>
                  </a:cxn>
                  <a:cxn ang="0">
                    <a:pos x="186" y="62"/>
                  </a:cxn>
                  <a:cxn ang="0">
                    <a:pos x="154" y="135"/>
                  </a:cxn>
                  <a:cxn ang="0">
                    <a:pos x="123" y="201"/>
                  </a:cxn>
                  <a:cxn ang="0">
                    <a:pos x="104" y="231"/>
                  </a:cxn>
                  <a:cxn ang="0">
                    <a:pos x="74" y="258"/>
                  </a:cxn>
                  <a:cxn ang="0">
                    <a:pos x="38" y="294"/>
                  </a:cxn>
                  <a:cxn ang="0">
                    <a:pos x="6" y="325"/>
                  </a:cxn>
                  <a:cxn ang="0">
                    <a:pos x="6" y="344"/>
                  </a:cxn>
                  <a:cxn ang="0">
                    <a:pos x="45" y="355"/>
                  </a:cxn>
                  <a:cxn ang="0">
                    <a:pos x="76" y="338"/>
                  </a:cxn>
                  <a:cxn ang="0">
                    <a:pos x="95" y="315"/>
                  </a:cxn>
                  <a:cxn ang="0">
                    <a:pos x="122" y="289"/>
                  </a:cxn>
                  <a:cxn ang="0">
                    <a:pos x="148" y="256"/>
                  </a:cxn>
                  <a:cxn ang="0">
                    <a:pos x="165" y="224"/>
                  </a:cxn>
                  <a:cxn ang="0">
                    <a:pos x="192" y="174"/>
                  </a:cxn>
                  <a:cxn ang="0">
                    <a:pos x="224" y="119"/>
                  </a:cxn>
                  <a:cxn ang="0">
                    <a:pos x="255" y="81"/>
                  </a:cxn>
                  <a:cxn ang="0">
                    <a:pos x="283" y="70"/>
                  </a:cxn>
                  <a:cxn ang="0">
                    <a:pos x="334" y="72"/>
                  </a:cxn>
                  <a:cxn ang="0">
                    <a:pos x="390" y="93"/>
                  </a:cxn>
                  <a:cxn ang="0">
                    <a:pos x="443" y="133"/>
                  </a:cxn>
                  <a:cxn ang="0">
                    <a:pos x="485" y="190"/>
                  </a:cxn>
                  <a:cxn ang="0">
                    <a:pos x="525" y="256"/>
                  </a:cxn>
                  <a:cxn ang="0">
                    <a:pos x="563" y="323"/>
                  </a:cxn>
                  <a:cxn ang="0">
                    <a:pos x="597" y="391"/>
                  </a:cxn>
                  <a:cxn ang="0">
                    <a:pos x="637" y="461"/>
                  </a:cxn>
                  <a:cxn ang="0">
                    <a:pos x="698" y="539"/>
                  </a:cxn>
                  <a:cxn ang="0">
                    <a:pos x="753" y="610"/>
                  </a:cxn>
                  <a:cxn ang="0">
                    <a:pos x="779" y="659"/>
                  </a:cxn>
                  <a:cxn ang="0">
                    <a:pos x="762" y="684"/>
                  </a:cxn>
                  <a:cxn ang="0">
                    <a:pos x="726" y="697"/>
                  </a:cxn>
                  <a:cxn ang="0">
                    <a:pos x="682" y="707"/>
                  </a:cxn>
                  <a:cxn ang="0">
                    <a:pos x="646" y="718"/>
                  </a:cxn>
                  <a:cxn ang="0">
                    <a:pos x="616" y="733"/>
                  </a:cxn>
                  <a:cxn ang="0">
                    <a:pos x="582" y="754"/>
                  </a:cxn>
                  <a:cxn ang="0">
                    <a:pos x="551" y="775"/>
                  </a:cxn>
                  <a:cxn ang="0">
                    <a:pos x="559" y="832"/>
                  </a:cxn>
                </a:cxnLst>
                <a:rect l="0" t="0" r="r" b="b"/>
                <a:pathLst>
                  <a:path w="846" h="832">
                    <a:moveTo>
                      <a:pt x="559" y="832"/>
                    </a:moveTo>
                    <a:lnTo>
                      <a:pt x="561" y="832"/>
                    </a:lnTo>
                    <a:lnTo>
                      <a:pt x="565" y="830"/>
                    </a:lnTo>
                    <a:lnTo>
                      <a:pt x="570" y="828"/>
                    </a:lnTo>
                    <a:lnTo>
                      <a:pt x="582" y="826"/>
                    </a:lnTo>
                    <a:lnTo>
                      <a:pt x="589" y="821"/>
                    </a:lnTo>
                    <a:lnTo>
                      <a:pt x="601" y="813"/>
                    </a:lnTo>
                    <a:lnTo>
                      <a:pt x="606" y="807"/>
                    </a:lnTo>
                    <a:lnTo>
                      <a:pt x="614" y="804"/>
                    </a:lnTo>
                    <a:lnTo>
                      <a:pt x="620" y="798"/>
                    </a:lnTo>
                    <a:lnTo>
                      <a:pt x="625" y="794"/>
                    </a:lnTo>
                    <a:lnTo>
                      <a:pt x="629" y="786"/>
                    </a:lnTo>
                    <a:lnTo>
                      <a:pt x="637" y="783"/>
                    </a:lnTo>
                    <a:lnTo>
                      <a:pt x="642" y="777"/>
                    </a:lnTo>
                    <a:lnTo>
                      <a:pt x="652" y="775"/>
                    </a:lnTo>
                    <a:lnTo>
                      <a:pt x="660" y="771"/>
                    </a:lnTo>
                    <a:lnTo>
                      <a:pt x="667" y="767"/>
                    </a:lnTo>
                    <a:lnTo>
                      <a:pt x="677" y="766"/>
                    </a:lnTo>
                    <a:lnTo>
                      <a:pt x="688" y="764"/>
                    </a:lnTo>
                    <a:lnTo>
                      <a:pt x="696" y="762"/>
                    </a:lnTo>
                    <a:lnTo>
                      <a:pt x="705" y="758"/>
                    </a:lnTo>
                    <a:lnTo>
                      <a:pt x="717" y="756"/>
                    </a:lnTo>
                    <a:lnTo>
                      <a:pt x="728" y="754"/>
                    </a:lnTo>
                    <a:lnTo>
                      <a:pt x="738" y="748"/>
                    </a:lnTo>
                    <a:lnTo>
                      <a:pt x="749" y="745"/>
                    </a:lnTo>
                    <a:lnTo>
                      <a:pt x="760" y="737"/>
                    </a:lnTo>
                    <a:lnTo>
                      <a:pt x="774" y="733"/>
                    </a:lnTo>
                    <a:lnTo>
                      <a:pt x="783" y="724"/>
                    </a:lnTo>
                    <a:lnTo>
                      <a:pt x="795" y="716"/>
                    </a:lnTo>
                    <a:lnTo>
                      <a:pt x="802" y="709"/>
                    </a:lnTo>
                    <a:lnTo>
                      <a:pt x="812" y="705"/>
                    </a:lnTo>
                    <a:lnTo>
                      <a:pt x="817" y="697"/>
                    </a:lnTo>
                    <a:lnTo>
                      <a:pt x="825" y="693"/>
                    </a:lnTo>
                    <a:lnTo>
                      <a:pt x="831" y="688"/>
                    </a:lnTo>
                    <a:lnTo>
                      <a:pt x="836" y="684"/>
                    </a:lnTo>
                    <a:lnTo>
                      <a:pt x="842" y="672"/>
                    </a:lnTo>
                    <a:lnTo>
                      <a:pt x="846" y="663"/>
                    </a:lnTo>
                    <a:lnTo>
                      <a:pt x="846" y="652"/>
                    </a:lnTo>
                    <a:lnTo>
                      <a:pt x="844" y="642"/>
                    </a:lnTo>
                    <a:lnTo>
                      <a:pt x="838" y="634"/>
                    </a:lnTo>
                    <a:lnTo>
                      <a:pt x="834" y="627"/>
                    </a:lnTo>
                    <a:lnTo>
                      <a:pt x="827" y="617"/>
                    </a:lnTo>
                    <a:lnTo>
                      <a:pt x="819" y="608"/>
                    </a:lnTo>
                    <a:lnTo>
                      <a:pt x="808" y="596"/>
                    </a:lnTo>
                    <a:lnTo>
                      <a:pt x="796" y="585"/>
                    </a:lnTo>
                    <a:lnTo>
                      <a:pt x="783" y="572"/>
                    </a:lnTo>
                    <a:lnTo>
                      <a:pt x="772" y="555"/>
                    </a:lnTo>
                    <a:lnTo>
                      <a:pt x="757" y="537"/>
                    </a:lnTo>
                    <a:lnTo>
                      <a:pt x="743" y="518"/>
                    </a:lnTo>
                    <a:lnTo>
                      <a:pt x="728" y="499"/>
                    </a:lnTo>
                    <a:lnTo>
                      <a:pt x="715" y="479"/>
                    </a:lnTo>
                    <a:lnTo>
                      <a:pt x="700" y="454"/>
                    </a:lnTo>
                    <a:lnTo>
                      <a:pt x="686" y="429"/>
                    </a:lnTo>
                    <a:lnTo>
                      <a:pt x="673" y="403"/>
                    </a:lnTo>
                    <a:lnTo>
                      <a:pt x="661" y="374"/>
                    </a:lnTo>
                    <a:lnTo>
                      <a:pt x="648" y="344"/>
                    </a:lnTo>
                    <a:lnTo>
                      <a:pt x="635" y="315"/>
                    </a:lnTo>
                    <a:lnTo>
                      <a:pt x="623" y="287"/>
                    </a:lnTo>
                    <a:lnTo>
                      <a:pt x="610" y="260"/>
                    </a:lnTo>
                    <a:lnTo>
                      <a:pt x="593" y="235"/>
                    </a:lnTo>
                    <a:lnTo>
                      <a:pt x="580" y="211"/>
                    </a:lnTo>
                    <a:lnTo>
                      <a:pt x="565" y="188"/>
                    </a:lnTo>
                    <a:lnTo>
                      <a:pt x="549" y="167"/>
                    </a:lnTo>
                    <a:lnTo>
                      <a:pt x="534" y="146"/>
                    </a:lnTo>
                    <a:lnTo>
                      <a:pt x="519" y="127"/>
                    </a:lnTo>
                    <a:lnTo>
                      <a:pt x="504" y="110"/>
                    </a:lnTo>
                    <a:lnTo>
                      <a:pt x="487" y="95"/>
                    </a:lnTo>
                    <a:lnTo>
                      <a:pt x="471" y="78"/>
                    </a:lnTo>
                    <a:lnTo>
                      <a:pt x="456" y="64"/>
                    </a:lnTo>
                    <a:lnTo>
                      <a:pt x="441" y="53"/>
                    </a:lnTo>
                    <a:lnTo>
                      <a:pt x="428" y="43"/>
                    </a:lnTo>
                    <a:lnTo>
                      <a:pt x="412" y="34"/>
                    </a:lnTo>
                    <a:lnTo>
                      <a:pt x="395" y="26"/>
                    </a:lnTo>
                    <a:lnTo>
                      <a:pt x="380" y="21"/>
                    </a:lnTo>
                    <a:lnTo>
                      <a:pt x="365" y="15"/>
                    </a:lnTo>
                    <a:lnTo>
                      <a:pt x="348" y="9"/>
                    </a:lnTo>
                    <a:lnTo>
                      <a:pt x="331" y="7"/>
                    </a:lnTo>
                    <a:lnTo>
                      <a:pt x="315" y="3"/>
                    </a:lnTo>
                    <a:lnTo>
                      <a:pt x="300" y="2"/>
                    </a:lnTo>
                    <a:lnTo>
                      <a:pt x="283" y="0"/>
                    </a:lnTo>
                    <a:lnTo>
                      <a:pt x="272" y="0"/>
                    </a:lnTo>
                    <a:lnTo>
                      <a:pt x="258" y="0"/>
                    </a:lnTo>
                    <a:lnTo>
                      <a:pt x="247" y="2"/>
                    </a:lnTo>
                    <a:lnTo>
                      <a:pt x="236" y="2"/>
                    </a:lnTo>
                    <a:lnTo>
                      <a:pt x="228" y="3"/>
                    </a:lnTo>
                    <a:lnTo>
                      <a:pt x="222" y="7"/>
                    </a:lnTo>
                    <a:lnTo>
                      <a:pt x="218" y="9"/>
                    </a:lnTo>
                    <a:lnTo>
                      <a:pt x="213" y="13"/>
                    </a:lnTo>
                    <a:lnTo>
                      <a:pt x="209" y="21"/>
                    </a:lnTo>
                    <a:lnTo>
                      <a:pt x="201" y="32"/>
                    </a:lnTo>
                    <a:lnTo>
                      <a:pt x="196" y="47"/>
                    </a:lnTo>
                    <a:lnTo>
                      <a:pt x="186" y="62"/>
                    </a:lnTo>
                    <a:lnTo>
                      <a:pt x="179" y="79"/>
                    </a:lnTo>
                    <a:lnTo>
                      <a:pt x="171" y="97"/>
                    </a:lnTo>
                    <a:lnTo>
                      <a:pt x="163" y="117"/>
                    </a:lnTo>
                    <a:lnTo>
                      <a:pt x="154" y="135"/>
                    </a:lnTo>
                    <a:lnTo>
                      <a:pt x="146" y="154"/>
                    </a:lnTo>
                    <a:lnTo>
                      <a:pt x="139" y="171"/>
                    </a:lnTo>
                    <a:lnTo>
                      <a:pt x="131" y="188"/>
                    </a:lnTo>
                    <a:lnTo>
                      <a:pt x="123" y="201"/>
                    </a:lnTo>
                    <a:lnTo>
                      <a:pt x="118" y="214"/>
                    </a:lnTo>
                    <a:lnTo>
                      <a:pt x="112" y="222"/>
                    </a:lnTo>
                    <a:lnTo>
                      <a:pt x="110" y="230"/>
                    </a:lnTo>
                    <a:lnTo>
                      <a:pt x="104" y="231"/>
                    </a:lnTo>
                    <a:lnTo>
                      <a:pt x="99" y="237"/>
                    </a:lnTo>
                    <a:lnTo>
                      <a:pt x="91" y="243"/>
                    </a:lnTo>
                    <a:lnTo>
                      <a:pt x="83" y="251"/>
                    </a:lnTo>
                    <a:lnTo>
                      <a:pt x="74" y="258"/>
                    </a:lnTo>
                    <a:lnTo>
                      <a:pt x="66" y="268"/>
                    </a:lnTo>
                    <a:lnTo>
                      <a:pt x="55" y="275"/>
                    </a:lnTo>
                    <a:lnTo>
                      <a:pt x="47" y="287"/>
                    </a:lnTo>
                    <a:lnTo>
                      <a:pt x="38" y="294"/>
                    </a:lnTo>
                    <a:lnTo>
                      <a:pt x="28" y="302"/>
                    </a:lnTo>
                    <a:lnTo>
                      <a:pt x="19" y="309"/>
                    </a:lnTo>
                    <a:lnTo>
                      <a:pt x="13" y="319"/>
                    </a:lnTo>
                    <a:lnTo>
                      <a:pt x="6" y="325"/>
                    </a:lnTo>
                    <a:lnTo>
                      <a:pt x="4" y="330"/>
                    </a:lnTo>
                    <a:lnTo>
                      <a:pt x="0" y="336"/>
                    </a:lnTo>
                    <a:lnTo>
                      <a:pt x="2" y="340"/>
                    </a:lnTo>
                    <a:lnTo>
                      <a:pt x="6" y="344"/>
                    </a:lnTo>
                    <a:lnTo>
                      <a:pt x="13" y="349"/>
                    </a:lnTo>
                    <a:lnTo>
                      <a:pt x="23" y="351"/>
                    </a:lnTo>
                    <a:lnTo>
                      <a:pt x="34" y="355"/>
                    </a:lnTo>
                    <a:lnTo>
                      <a:pt x="45" y="355"/>
                    </a:lnTo>
                    <a:lnTo>
                      <a:pt x="55" y="355"/>
                    </a:lnTo>
                    <a:lnTo>
                      <a:pt x="66" y="351"/>
                    </a:lnTo>
                    <a:lnTo>
                      <a:pt x="74" y="344"/>
                    </a:lnTo>
                    <a:lnTo>
                      <a:pt x="76" y="338"/>
                    </a:lnTo>
                    <a:lnTo>
                      <a:pt x="80" y="334"/>
                    </a:lnTo>
                    <a:lnTo>
                      <a:pt x="83" y="327"/>
                    </a:lnTo>
                    <a:lnTo>
                      <a:pt x="89" y="321"/>
                    </a:lnTo>
                    <a:lnTo>
                      <a:pt x="95" y="315"/>
                    </a:lnTo>
                    <a:lnTo>
                      <a:pt x="103" y="308"/>
                    </a:lnTo>
                    <a:lnTo>
                      <a:pt x="108" y="302"/>
                    </a:lnTo>
                    <a:lnTo>
                      <a:pt x="116" y="296"/>
                    </a:lnTo>
                    <a:lnTo>
                      <a:pt x="122" y="289"/>
                    </a:lnTo>
                    <a:lnTo>
                      <a:pt x="127" y="281"/>
                    </a:lnTo>
                    <a:lnTo>
                      <a:pt x="133" y="275"/>
                    </a:lnTo>
                    <a:lnTo>
                      <a:pt x="141" y="268"/>
                    </a:lnTo>
                    <a:lnTo>
                      <a:pt x="148" y="256"/>
                    </a:lnTo>
                    <a:lnTo>
                      <a:pt x="154" y="247"/>
                    </a:lnTo>
                    <a:lnTo>
                      <a:pt x="156" y="241"/>
                    </a:lnTo>
                    <a:lnTo>
                      <a:pt x="160" y="235"/>
                    </a:lnTo>
                    <a:lnTo>
                      <a:pt x="165" y="224"/>
                    </a:lnTo>
                    <a:lnTo>
                      <a:pt x="171" y="214"/>
                    </a:lnTo>
                    <a:lnTo>
                      <a:pt x="177" y="201"/>
                    </a:lnTo>
                    <a:lnTo>
                      <a:pt x="184" y="190"/>
                    </a:lnTo>
                    <a:lnTo>
                      <a:pt x="192" y="174"/>
                    </a:lnTo>
                    <a:lnTo>
                      <a:pt x="201" y="161"/>
                    </a:lnTo>
                    <a:lnTo>
                      <a:pt x="209" y="148"/>
                    </a:lnTo>
                    <a:lnTo>
                      <a:pt x="217" y="133"/>
                    </a:lnTo>
                    <a:lnTo>
                      <a:pt x="224" y="119"/>
                    </a:lnTo>
                    <a:lnTo>
                      <a:pt x="234" y="110"/>
                    </a:lnTo>
                    <a:lnTo>
                      <a:pt x="239" y="98"/>
                    </a:lnTo>
                    <a:lnTo>
                      <a:pt x="247" y="89"/>
                    </a:lnTo>
                    <a:lnTo>
                      <a:pt x="255" y="81"/>
                    </a:lnTo>
                    <a:lnTo>
                      <a:pt x="260" y="78"/>
                    </a:lnTo>
                    <a:lnTo>
                      <a:pt x="266" y="74"/>
                    </a:lnTo>
                    <a:lnTo>
                      <a:pt x="276" y="72"/>
                    </a:lnTo>
                    <a:lnTo>
                      <a:pt x="283" y="70"/>
                    </a:lnTo>
                    <a:lnTo>
                      <a:pt x="296" y="70"/>
                    </a:lnTo>
                    <a:lnTo>
                      <a:pt x="308" y="70"/>
                    </a:lnTo>
                    <a:lnTo>
                      <a:pt x="321" y="70"/>
                    </a:lnTo>
                    <a:lnTo>
                      <a:pt x="334" y="72"/>
                    </a:lnTo>
                    <a:lnTo>
                      <a:pt x="348" y="78"/>
                    </a:lnTo>
                    <a:lnTo>
                      <a:pt x="361" y="81"/>
                    </a:lnTo>
                    <a:lnTo>
                      <a:pt x="374" y="85"/>
                    </a:lnTo>
                    <a:lnTo>
                      <a:pt x="390" y="93"/>
                    </a:lnTo>
                    <a:lnTo>
                      <a:pt x="403" y="100"/>
                    </a:lnTo>
                    <a:lnTo>
                      <a:pt x="416" y="110"/>
                    </a:lnTo>
                    <a:lnTo>
                      <a:pt x="430" y="121"/>
                    </a:lnTo>
                    <a:lnTo>
                      <a:pt x="443" y="133"/>
                    </a:lnTo>
                    <a:lnTo>
                      <a:pt x="454" y="148"/>
                    </a:lnTo>
                    <a:lnTo>
                      <a:pt x="464" y="161"/>
                    </a:lnTo>
                    <a:lnTo>
                      <a:pt x="473" y="176"/>
                    </a:lnTo>
                    <a:lnTo>
                      <a:pt x="485" y="190"/>
                    </a:lnTo>
                    <a:lnTo>
                      <a:pt x="494" y="207"/>
                    </a:lnTo>
                    <a:lnTo>
                      <a:pt x="506" y="222"/>
                    </a:lnTo>
                    <a:lnTo>
                      <a:pt x="515" y="239"/>
                    </a:lnTo>
                    <a:lnTo>
                      <a:pt x="525" y="256"/>
                    </a:lnTo>
                    <a:lnTo>
                      <a:pt x="534" y="271"/>
                    </a:lnTo>
                    <a:lnTo>
                      <a:pt x="544" y="289"/>
                    </a:lnTo>
                    <a:lnTo>
                      <a:pt x="553" y="306"/>
                    </a:lnTo>
                    <a:lnTo>
                      <a:pt x="563" y="323"/>
                    </a:lnTo>
                    <a:lnTo>
                      <a:pt x="572" y="340"/>
                    </a:lnTo>
                    <a:lnTo>
                      <a:pt x="580" y="357"/>
                    </a:lnTo>
                    <a:lnTo>
                      <a:pt x="589" y="372"/>
                    </a:lnTo>
                    <a:lnTo>
                      <a:pt x="597" y="391"/>
                    </a:lnTo>
                    <a:lnTo>
                      <a:pt x="606" y="408"/>
                    </a:lnTo>
                    <a:lnTo>
                      <a:pt x="614" y="425"/>
                    </a:lnTo>
                    <a:lnTo>
                      <a:pt x="625" y="442"/>
                    </a:lnTo>
                    <a:lnTo>
                      <a:pt x="637" y="461"/>
                    </a:lnTo>
                    <a:lnTo>
                      <a:pt x="652" y="482"/>
                    </a:lnTo>
                    <a:lnTo>
                      <a:pt x="665" y="501"/>
                    </a:lnTo>
                    <a:lnTo>
                      <a:pt x="682" y="520"/>
                    </a:lnTo>
                    <a:lnTo>
                      <a:pt x="698" y="539"/>
                    </a:lnTo>
                    <a:lnTo>
                      <a:pt x="713" y="558"/>
                    </a:lnTo>
                    <a:lnTo>
                      <a:pt x="726" y="575"/>
                    </a:lnTo>
                    <a:lnTo>
                      <a:pt x="741" y="593"/>
                    </a:lnTo>
                    <a:lnTo>
                      <a:pt x="753" y="610"/>
                    </a:lnTo>
                    <a:lnTo>
                      <a:pt x="764" y="625"/>
                    </a:lnTo>
                    <a:lnTo>
                      <a:pt x="772" y="636"/>
                    </a:lnTo>
                    <a:lnTo>
                      <a:pt x="777" y="650"/>
                    </a:lnTo>
                    <a:lnTo>
                      <a:pt x="779" y="659"/>
                    </a:lnTo>
                    <a:lnTo>
                      <a:pt x="779" y="667"/>
                    </a:lnTo>
                    <a:lnTo>
                      <a:pt x="776" y="672"/>
                    </a:lnTo>
                    <a:lnTo>
                      <a:pt x="770" y="678"/>
                    </a:lnTo>
                    <a:lnTo>
                      <a:pt x="762" y="684"/>
                    </a:lnTo>
                    <a:lnTo>
                      <a:pt x="755" y="688"/>
                    </a:lnTo>
                    <a:lnTo>
                      <a:pt x="745" y="691"/>
                    </a:lnTo>
                    <a:lnTo>
                      <a:pt x="736" y="693"/>
                    </a:lnTo>
                    <a:lnTo>
                      <a:pt x="726" y="697"/>
                    </a:lnTo>
                    <a:lnTo>
                      <a:pt x="717" y="701"/>
                    </a:lnTo>
                    <a:lnTo>
                      <a:pt x="703" y="703"/>
                    </a:lnTo>
                    <a:lnTo>
                      <a:pt x="694" y="705"/>
                    </a:lnTo>
                    <a:lnTo>
                      <a:pt x="682" y="707"/>
                    </a:lnTo>
                    <a:lnTo>
                      <a:pt x="673" y="710"/>
                    </a:lnTo>
                    <a:lnTo>
                      <a:pt x="663" y="712"/>
                    </a:lnTo>
                    <a:lnTo>
                      <a:pt x="654" y="714"/>
                    </a:lnTo>
                    <a:lnTo>
                      <a:pt x="646" y="718"/>
                    </a:lnTo>
                    <a:lnTo>
                      <a:pt x="641" y="722"/>
                    </a:lnTo>
                    <a:lnTo>
                      <a:pt x="633" y="724"/>
                    </a:lnTo>
                    <a:lnTo>
                      <a:pt x="625" y="728"/>
                    </a:lnTo>
                    <a:lnTo>
                      <a:pt x="616" y="733"/>
                    </a:lnTo>
                    <a:lnTo>
                      <a:pt x="608" y="739"/>
                    </a:lnTo>
                    <a:lnTo>
                      <a:pt x="599" y="743"/>
                    </a:lnTo>
                    <a:lnTo>
                      <a:pt x="591" y="748"/>
                    </a:lnTo>
                    <a:lnTo>
                      <a:pt x="582" y="754"/>
                    </a:lnTo>
                    <a:lnTo>
                      <a:pt x="574" y="762"/>
                    </a:lnTo>
                    <a:lnTo>
                      <a:pt x="565" y="766"/>
                    </a:lnTo>
                    <a:lnTo>
                      <a:pt x="559" y="769"/>
                    </a:lnTo>
                    <a:lnTo>
                      <a:pt x="551" y="775"/>
                    </a:lnTo>
                    <a:lnTo>
                      <a:pt x="547" y="779"/>
                    </a:lnTo>
                    <a:lnTo>
                      <a:pt x="538" y="785"/>
                    </a:lnTo>
                    <a:lnTo>
                      <a:pt x="536" y="788"/>
                    </a:lnTo>
                    <a:lnTo>
                      <a:pt x="559" y="832"/>
                    </a:lnTo>
                    <a:lnTo>
                      <a:pt x="559" y="83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55" name="Freeform 207"/>
              <p:cNvSpPr>
                <a:spLocks/>
              </p:cNvSpPr>
              <p:nvPr/>
            </p:nvSpPr>
            <p:spPr bwMode="auto">
              <a:xfrm>
                <a:off x="4685" y="2497"/>
                <a:ext cx="294" cy="290"/>
              </a:xfrm>
              <a:custGeom>
                <a:avLst/>
                <a:gdLst/>
                <a:ahLst/>
                <a:cxnLst>
                  <a:cxn ang="0">
                    <a:pos x="4" y="51"/>
                  </a:cxn>
                  <a:cxn ang="0">
                    <a:pos x="17" y="53"/>
                  </a:cxn>
                  <a:cxn ang="0">
                    <a:pos x="34" y="55"/>
                  </a:cxn>
                  <a:cxn ang="0">
                    <a:pos x="61" y="61"/>
                  </a:cxn>
                  <a:cxn ang="0">
                    <a:pos x="89" y="68"/>
                  </a:cxn>
                  <a:cxn ang="0">
                    <a:pos x="122" y="80"/>
                  </a:cxn>
                  <a:cxn ang="0">
                    <a:pos x="154" y="93"/>
                  </a:cxn>
                  <a:cxn ang="0">
                    <a:pos x="188" y="114"/>
                  </a:cxn>
                  <a:cxn ang="0">
                    <a:pos x="220" y="137"/>
                  </a:cxn>
                  <a:cxn ang="0">
                    <a:pos x="253" y="165"/>
                  </a:cxn>
                  <a:cxn ang="0">
                    <a:pos x="285" y="196"/>
                  </a:cxn>
                  <a:cxn ang="0">
                    <a:pos x="316" y="228"/>
                  </a:cxn>
                  <a:cxn ang="0">
                    <a:pos x="342" y="260"/>
                  </a:cxn>
                  <a:cxn ang="0">
                    <a:pos x="369" y="292"/>
                  </a:cxn>
                  <a:cxn ang="0">
                    <a:pos x="392" y="325"/>
                  </a:cxn>
                  <a:cxn ang="0">
                    <a:pos x="411" y="353"/>
                  </a:cxn>
                  <a:cxn ang="0">
                    <a:pos x="428" y="382"/>
                  </a:cxn>
                  <a:cxn ang="0">
                    <a:pos x="447" y="412"/>
                  </a:cxn>
                  <a:cxn ang="0">
                    <a:pos x="462" y="439"/>
                  </a:cxn>
                  <a:cxn ang="0">
                    <a:pos x="479" y="467"/>
                  </a:cxn>
                  <a:cxn ang="0">
                    <a:pos x="492" y="488"/>
                  </a:cxn>
                  <a:cxn ang="0">
                    <a:pos x="502" y="509"/>
                  </a:cxn>
                  <a:cxn ang="0">
                    <a:pos x="509" y="521"/>
                  </a:cxn>
                  <a:cxn ang="0">
                    <a:pos x="511" y="524"/>
                  </a:cxn>
                  <a:cxn ang="0">
                    <a:pos x="542" y="511"/>
                  </a:cxn>
                  <a:cxn ang="0">
                    <a:pos x="540" y="503"/>
                  </a:cxn>
                  <a:cxn ang="0">
                    <a:pos x="534" y="492"/>
                  </a:cxn>
                  <a:cxn ang="0">
                    <a:pos x="525" y="473"/>
                  </a:cxn>
                  <a:cxn ang="0">
                    <a:pos x="513" y="446"/>
                  </a:cxn>
                  <a:cxn ang="0">
                    <a:pos x="498" y="416"/>
                  </a:cxn>
                  <a:cxn ang="0">
                    <a:pos x="479" y="382"/>
                  </a:cxn>
                  <a:cxn ang="0">
                    <a:pos x="456" y="342"/>
                  </a:cxn>
                  <a:cxn ang="0">
                    <a:pos x="432" y="298"/>
                  </a:cxn>
                  <a:cxn ang="0">
                    <a:pos x="405" y="260"/>
                  </a:cxn>
                  <a:cxn ang="0">
                    <a:pos x="378" y="226"/>
                  </a:cxn>
                  <a:cxn ang="0">
                    <a:pos x="352" y="196"/>
                  </a:cxn>
                  <a:cxn ang="0">
                    <a:pos x="327" y="169"/>
                  </a:cxn>
                  <a:cxn ang="0">
                    <a:pos x="300" y="144"/>
                  </a:cxn>
                  <a:cxn ang="0">
                    <a:pos x="272" y="120"/>
                  </a:cxn>
                  <a:cxn ang="0">
                    <a:pos x="245" y="99"/>
                  </a:cxn>
                  <a:cxn ang="0">
                    <a:pos x="217" y="76"/>
                  </a:cxn>
                  <a:cxn ang="0">
                    <a:pos x="182" y="57"/>
                  </a:cxn>
                  <a:cxn ang="0">
                    <a:pos x="148" y="40"/>
                  </a:cxn>
                  <a:cxn ang="0">
                    <a:pos x="112" y="26"/>
                  </a:cxn>
                  <a:cxn ang="0">
                    <a:pos x="78" y="15"/>
                  </a:cxn>
                  <a:cxn ang="0">
                    <a:pos x="49" y="7"/>
                  </a:cxn>
                  <a:cxn ang="0">
                    <a:pos x="27" y="2"/>
                  </a:cxn>
                  <a:cxn ang="0">
                    <a:pos x="15" y="0"/>
                  </a:cxn>
                  <a:cxn ang="0">
                    <a:pos x="0" y="51"/>
                  </a:cxn>
                </a:cxnLst>
                <a:rect l="0" t="0" r="r" b="b"/>
                <a:pathLst>
                  <a:path w="544" h="524">
                    <a:moveTo>
                      <a:pt x="0" y="51"/>
                    </a:moveTo>
                    <a:lnTo>
                      <a:pt x="4" y="51"/>
                    </a:lnTo>
                    <a:lnTo>
                      <a:pt x="9" y="51"/>
                    </a:lnTo>
                    <a:lnTo>
                      <a:pt x="17" y="53"/>
                    </a:lnTo>
                    <a:lnTo>
                      <a:pt x="25" y="53"/>
                    </a:lnTo>
                    <a:lnTo>
                      <a:pt x="34" y="55"/>
                    </a:lnTo>
                    <a:lnTo>
                      <a:pt x="46" y="57"/>
                    </a:lnTo>
                    <a:lnTo>
                      <a:pt x="61" y="61"/>
                    </a:lnTo>
                    <a:lnTo>
                      <a:pt x="74" y="63"/>
                    </a:lnTo>
                    <a:lnTo>
                      <a:pt x="89" y="68"/>
                    </a:lnTo>
                    <a:lnTo>
                      <a:pt x="104" y="72"/>
                    </a:lnTo>
                    <a:lnTo>
                      <a:pt x="122" y="80"/>
                    </a:lnTo>
                    <a:lnTo>
                      <a:pt x="137" y="85"/>
                    </a:lnTo>
                    <a:lnTo>
                      <a:pt x="154" y="93"/>
                    </a:lnTo>
                    <a:lnTo>
                      <a:pt x="169" y="102"/>
                    </a:lnTo>
                    <a:lnTo>
                      <a:pt x="188" y="114"/>
                    </a:lnTo>
                    <a:lnTo>
                      <a:pt x="203" y="123"/>
                    </a:lnTo>
                    <a:lnTo>
                      <a:pt x="220" y="137"/>
                    </a:lnTo>
                    <a:lnTo>
                      <a:pt x="238" y="150"/>
                    </a:lnTo>
                    <a:lnTo>
                      <a:pt x="253" y="165"/>
                    </a:lnTo>
                    <a:lnTo>
                      <a:pt x="270" y="180"/>
                    </a:lnTo>
                    <a:lnTo>
                      <a:pt x="285" y="196"/>
                    </a:lnTo>
                    <a:lnTo>
                      <a:pt x="300" y="213"/>
                    </a:lnTo>
                    <a:lnTo>
                      <a:pt x="316" y="228"/>
                    </a:lnTo>
                    <a:lnTo>
                      <a:pt x="329" y="243"/>
                    </a:lnTo>
                    <a:lnTo>
                      <a:pt x="342" y="260"/>
                    </a:lnTo>
                    <a:lnTo>
                      <a:pt x="355" y="275"/>
                    </a:lnTo>
                    <a:lnTo>
                      <a:pt x="369" y="292"/>
                    </a:lnTo>
                    <a:lnTo>
                      <a:pt x="378" y="308"/>
                    </a:lnTo>
                    <a:lnTo>
                      <a:pt x="392" y="325"/>
                    </a:lnTo>
                    <a:lnTo>
                      <a:pt x="401" y="338"/>
                    </a:lnTo>
                    <a:lnTo>
                      <a:pt x="411" y="353"/>
                    </a:lnTo>
                    <a:lnTo>
                      <a:pt x="420" y="367"/>
                    </a:lnTo>
                    <a:lnTo>
                      <a:pt x="428" y="382"/>
                    </a:lnTo>
                    <a:lnTo>
                      <a:pt x="437" y="397"/>
                    </a:lnTo>
                    <a:lnTo>
                      <a:pt x="447" y="412"/>
                    </a:lnTo>
                    <a:lnTo>
                      <a:pt x="454" y="426"/>
                    </a:lnTo>
                    <a:lnTo>
                      <a:pt x="462" y="439"/>
                    </a:lnTo>
                    <a:lnTo>
                      <a:pt x="470" y="452"/>
                    </a:lnTo>
                    <a:lnTo>
                      <a:pt x="479" y="467"/>
                    </a:lnTo>
                    <a:lnTo>
                      <a:pt x="485" y="479"/>
                    </a:lnTo>
                    <a:lnTo>
                      <a:pt x="492" y="488"/>
                    </a:lnTo>
                    <a:lnTo>
                      <a:pt x="496" y="498"/>
                    </a:lnTo>
                    <a:lnTo>
                      <a:pt x="502" y="509"/>
                    </a:lnTo>
                    <a:lnTo>
                      <a:pt x="506" y="515"/>
                    </a:lnTo>
                    <a:lnTo>
                      <a:pt x="509" y="521"/>
                    </a:lnTo>
                    <a:lnTo>
                      <a:pt x="511" y="522"/>
                    </a:lnTo>
                    <a:lnTo>
                      <a:pt x="511" y="524"/>
                    </a:lnTo>
                    <a:lnTo>
                      <a:pt x="544" y="513"/>
                    </a:lnTo>
                    <a:lnTo>
                      <a:pt x="542" y="511"/>
                    </a:lnTo>
                    <a:lnTo>
                      <a:pt x="542" y="509"/>
                    </a:lnTo>
                    <a:lnTo>
                      <a:pt x="540" y="503"/>
                    </a:lnTo>
                    <a:lnTo>
                      <a:pt x="538" y="498"/>
                    </a:lnTo>
                    <a:lnTo>
                      <a:pt x="534" y="492"/>
                    </a:lnTo>
                    <a:lnTo>
                      <a:pt x="530" y="483"/>
                    </a:lnTo>
                    <a:lnTo>
                      <a:pt x="525" y="473"/>
                    </a:lnTo>
                    <a:lnTo>
                      <a:pt x="521" y="462"/>
                    </a:lnTo>
                    <a:lnTo>
                      <a:pt x="513" y="446"/>
                    </a:lnTo>
                    <a:lnTo>
                      <a:pt x="506" y="433"/>
                    </a:lnTo>
                    <a:lnTo>
                      <a:pt x="498" y="416"/>
                    </a:lnTo>
                    <a:lnTo>
                      <a:pt x="490" y="401"/>
                    </a:lnTo>
                    <a:lnTo>
                      <a:pt x="479" y="382"/>
                    </a:lnTo>
                    <a:lnTo>
                      <a:pt x="470" y="363"/>
                    </a:lnTo>
                    <a:lnTo>
                      <a:pt x="456" y="342"/>
                    </a:lnTo>
                    <a:lnTo>
                      <a:pt x="445" y="321"/>
                    </a:lnTo>
                    <a:lnTo>
                      <a:pt x="432" y="298"/>
                    </a:lnTo>
                    <a:lnTo>
                      <a:pt x="418" y="279"/>
                    </a:lnTo>
                    <a:lnTo>
                      <a:pt x="405" y="260"/>
                    </a:lnTo>
                    <a:lnTo>
                      <a:pt x="392" y="243"/>
                    </a:lnTo>
                    <a:lnTo>
                      <a:pt x="378" y="226"/>
                    </a:lnTo>
                    <a:lnTo>
                      <a:pt x="365" y="211"/>
                    </a:lnTo>
                    <a:lnTo>
                      <a:pt x="352" y="196"/>
                    </a:lnTo>
                    <a:lnTo>
                      <a:pt x="340" y="182"/>
                    </a:lnTo>
                    <a:lnTo>
                      <a:pt x="327" y="169"/>
                    </a:lnTo>
                    <a:lnTo>
                      <a:pt x="314" y="156"/>
                    </a:lnTo>
                    <a:lnTo>
                      <a:pt x="300" y="144"/>
                    </a:lnTo>
                    <a:lnTo>
                      <a:pt x="287" y="133"/>
                    </a:lnTo>
                    <a:lnTo>
                      <a:pt x="272" y="120"/>
                    </a:lnTo>
                    <a:lnTo>
                      <a:pt x="258" y="110"/>
                    </a:lnTo>
                    <a:lnTo>
                      <a:pt x="245" y="99"/>
                    </a:lnTo>
                    <a:lnTo>
                      <a:pt x="232" y="89"/>
                    </a:lnTo>
                    <a:lnTo>
                      <a:pt x="217" y="76"/>
                    </a:lnTo>
                    <a:lnTo>
                      <a:pt x="201" y="66"/>
                    </a:lnTo>
                    <a:lnTo>
                      <a:pt x="182" y="57"/>
                    </a:lnTo>
                    <a:lnTo>
                      <a:pt x="167" y="47"/>
                    </a:lnTo>
                    <a:lnTo>
                      <a:pt x="148" y="40"/>
                    </a:lnTo>
                    <a:lnTo>
                      <a:pt x="131" y="32"/>
                    </a:lnTo>
                    <a:lnTo>
                      <a:pt x="112" y="26"/>
                    </a:lnTo>
                    <a:lnTo>
                      <a:pt x="95" y="21"/>
                    </a:lnTo>
                    <a:lnTo>
                      <a:pt x="78" y="15"/>
                    </a:lnTo>
                    <a:lnTo>
                      <a:pt x="63" y="11"/>
                    </a:lnTo>
                    <a:lnTo>
                      <a:pt x="49" y="7"/>
                    </a:lnTo>
                    <a:lnTo>
                      <a:pt x="38" y="5"/>
                    </a:lnTo>
                    <a:lnTo>
                      <a:pt x="27" y="2"/>
                    </a:lnTo>
                    <a:lnTo>
                      <a:pt x="19" y="0"/>
                    </a:lnTo>
                    <a:lnTo>
                      <a:pt x="15" y="0"/>
                    </a:lnTo>
                    <a:lnTo>
                      <a:pt x="13" y="0"/>
                    </a:lnTo>
                    <a:lnTo>
                      <a:pt x="0" y="51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56" name="Freeform 208"/>
              <p:cNvSpPr>
                <a:spLocks/>
              </p:cNvSpPr>
              <p:nvPr/>
            </p:nvSpPr>
            <p:spPr bwMode="auto">
              <a:xfrm>
                <a:off x="4649" y="2538"/>
                <a:ext cx="285" cy="280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10" y="44"/>
                  </a:cxn>
                  <a:cxn ang="0">
                    <a:pos x="31" y="49"/>
                  </a:cxn>
                  <a:cxn ang="0">
                    <a:pos x="57" y="59"/>
                  </a:cxn>
                  <a:cxn ang="0">
                    <a:pos x="92" y="74"/>
                  </a:cxn>
                  <a:cxn ang="0">
                    <a:pos x="128" y="91"/>
                  </a:cxn>
                  <a:cxn ang="0">
                    <a:pos x="168" y="114"/>
                  </a:cxn>
                  <a:cxn ang="0">
                    <a:pos x="208" y="141"/>
                  </a:cxn>
                  <a:cxn ang="0">
                    <a:pos x="246" y="173"/>
                  </a:cxn>
                  <a:cxn ang="0">
                    <a:pos x="278" y="203"/>
                  </a:cxn>
                  <a:cxn ang="0">
                    <a:pos x="312" y="234"/>
                  </a:cxn>
                  <a:cxn ang="0">
                    <a:pos x="343" y="262"/>
                  </a:cxn>
                  <a:cxn ang="0">
                    <a:pos x="369" y="291"/>
                  </a:cxn>
                  <a:cxn ang="0">
                    <a:pos x="390" y="317"/>
                  </a:cxn>
                  <a:cxn ang="0">
                    <a:pos x="409" y="344"/>
                  </a:cxn>
                  <a:cxn ang="0">
                    <a:pos x="424" y="369"/>
                  </a:cxn>
                  <a:cxn ang="0">
                    <a:pos x="434" y="390"/>
                  </a:cxn>
                  <a:cxn ang="0">
                    <a:pos x="443" y="414"/>
                  </a:cxn>
                  <a:cxn ang="0">
                    <a:pos x="455" y="435"/>
                  </a:cxn>
                  <a:cxn ang="0">
                    <a:pos x="466" y="456"/>
                  </a:cxn>
                  <a:cxn ang="0">
                    <a:pos x="478" y="475"/>
                  </a:cxn>
                  <a:cxn ang="0">
                    <a:pos x="487" y="490"/>
                  </a:cxn>
                  <a:cxn ang="0">
                    <a:pos x="497" y="506"/>
                  </a:cxn>
                  <a:cxn ang="0">
                    <a:pos x="527" y="479"/>
                  </a:cxn>
                  <a:cxn ang="0">
                    <a:pos x="523" y="468"/>
                  </a:cxn>
                  <a:cxn ang="0">
                    <a:pos x="519" y="452"/>
                  </a:cxn>
                  <a:cxn ang="0">
                    <a:pos x="516" y="437"/>
                  </a:cxn>
                  <a:cxn ang="0">
                    <a:pos x="508" y="416"/>
                  </a:cxn>
                  <a:cxn ang="0">
                    <a:pos x="497" y="393"/>
                  </a:cxn>
                  <a:cxn ang="0">
                    <a:pos x="487" y="371"/>
                  </a:cxn>
                  <a:cxn ang="0">
                    <a:pos x="474" y="348"/>
                  </a:cxn>
                  <a:cxn ang="0">
                    <a:pos x="453" y="323"/>
                  </a:cxn>
                  <a:cxn ang="0">
                    <a:pos x="432" y="295"/>
                  </a:cxn>
                  <a:cxn ang="0">
                    <a:pos x="405" y="262"/>
                  </a:cxn>
                  <a:cxn ang="0">
                    <a:pos x="377" y="232"/>
                  </a:cxn>
                  <a:cxn ang="0">
                    <a:pos x="345" y="200"/>
                  </a:cxn>
                  <a:cxn ang="0">
                    <a:pos x="312" y="167"/>
                  </a:cxn>
                  <a:cxn ang="0">
                    <a:pos x="282" y="137"/>
                  </a:cxn>
                  <a:cxn ang="0">
                    <a:pos x="253" y="110"/>
                  </a:cxn>
                  <a:cxn ang="0">
                    <a:pos x="219" y="86"/>
                  </a:cxn>
                  <a:cxn ang="0">
                    <a:pos x="185" y="63"/>
                  </a:cxn>
                  <a:cxn ang="0">
                    <a:pos x="149" y="44"/>
                  </a:cxn>
                  <a:cxn ang="0">
                    <a:pos x="114" y="29"/>
                  </a:cxn>
                  <a:cxn ang="0">
                    <a:pos x="84" y="15"/>
                  </a:cxn>
                  <a:cxn ang="0">
                    <a:pos x="59" y="6"/>
                  </a:cxn>
                  <a:cxn ang="0">
                    <a:pos x="42" y="0"/>
                  </a:cxn>
                  <a:cxn ang="0">
                    <a:pos x="36" y="0"/>
                  </a:cxn>
                  <a:cxn ang="0">
                    <a:pos x="0" y="42"/>
                  </a:cxn>
                </a:cxnLst>
                <a:rect l="0" t="0" r="r" b="b"/>
                <a:pathLst>
                  <a:path w="527" h="509">
                    <a:moveTo>
                      <a:pt x="0" y="42"/>
                    </a:moveTo>
                    <a:lnTo>
                      <a:pt x="0" y="42"/>
                    </a:lnTo>
                    <a:lnTo>
                      <a:pt x="6" y="44"/>
                    </a:lnTo>
                    <a:lnTo>
                      <a:pt x="10" y="44"/>
                    </a:lnTo>
                    <a:lnTo>
                      <a:pt x="21" y="48"/>
                    </a:lnTo>
                    <a:lnTo>
                      <a:pt x="31" y="49"/>
                    </a:lnTo>
                    <a:lnTo>
                      <a:pt x="44" y="53"/>
                    </a:lnTo>
                    <a:lnTo>
                      <a:pt x="57" y="59"/>
                    </a:lnTo>
                    <a:lnTo>
                      <a:pt x="76" y="67"/>
                    </a:lnTo>
                    <a:lnTo>
                      <a:pt x="92" y="74"/>
                    </a:lnTo>
                    <a:lnTo>
                      <a:pt x="111" y="82"/>
                    </a:lnTo>
                    <a:lnTo>
                      <a:pt x="128" y="91"/>
                    </a:lnTo>
                    <a:lnTo>
                      <a:pt x="149" y="103"/>
                    </a:lnTo>
                    <a:lnTo>
                      <a:pt x="168" y="114"/>
                    </a:lnTo>
                    <a:lnTo>
                      <a:pt x="189" y="127"/>
                    </a:lnTo>
                    <a:lnTo>
                      <a:pt x="208" y="141"/>
                    </a:lnTo>
                    <a:lnTo>
                      <a:pt x="227" y="158"/>
                    </a:lnTo>
                    <a:lnTo>
                      <a:pt x="246" y="173"/>
                    </a:lnTo>
                    <a:lnTo>
                      <a:pt x="263" y="188"/>
                    </a:lnTo>
                    <a:lnTo>
                      <a:pt x="278" y="203"/>
                    </a:lnTo>
                    <a:lnTo>
                      <a:pt x="297" y="219"/>
                    </a:lnTo>
                    <a:lnTo>
                      <a:pt x="312" y="234"/>
                    </a:lnTo>
                    <a:lnTo>
                      <a:pt x="327" y="249"/>
                    </a:lnTo>
                    <a:lnTo>
                      <a:pt x="343" y="262"/>
                    </a:lnTo>
                    <a:lnTo>
                      <a:pt x="356" y="277"/>
                    </a:lnTo>
                    <a:lnTo>
                      <a:pt x="369" y="291"/>
                    </a:lnTo>
                    <a:lnTo>
                      <a:pt x="381" y="304"/>
                    </a:lnTo>
                    <a:lnTo>
                      <a:pt x="390" y="317"/>
                    </a:lnTo>
                    <a:lnTo>
                      <a:pt x="402" y="331"/>
                    </a:lnTo>
                    <a:lnTo>
                      <a:pt x="409" y="344"/>
                    </a:lnTo>
                    <a:lnTo>
                      <a:pt x="417" y="355"/>
                    </a:lnTo>
                    <a:lnTo>
                      <a:pt x="424" y="369"/>
                    </a:lnTo>
                    <a:lnTo>
                      <a:pt x="430" y="380"/>
                    </a:lnTo>
                    <a:lnTo>
                      <a:pt x="434" y="390"/>
                    </a:lnTo>
                    <a:lnTo>
                      <a:pt x="440" y="403"/>
                    </a:lnTo>
                    <a:lnTo>
                      <a:pt x="443" y="414"/>
                    </a:lnTo>
                    <a:lnTo>
                      <a:pt x="451" y="426"/>
                    </a:lnTo>
                    <a:lnTo>
                      <a:pt x="455" y="435"/>
                    </a:lnTo>
                    <a:lnTo>
                      <a:pt x="460" y="447"/>
                    </a:lnTo>
                    <a:lnTo>
                      <a:pt x="466" y="456"/>
                    </a:lnTo>
                    <a:lnTo>
                      <a:pt x="474" y="468"/>
                    </a:lnTo>
                    <a:lnTo>
                      <a:pt x="478" y="475"/>
                    </a:lnTo>
                    <a:lnTo>
                      <a:pt x="481" y="485"/>
                    </a:lnTo>
                    <a:lnTo>
                      <a:pt x="487" y="490"/>
                    </a:lnTo>
                    <a:lnTo>
                      <a:pt x="491" y="498"/>
                    </a:lnTo>
                    <a:lnTo>
                      <a:pt x="497" y="506"/>
                    </a:lnTo>
                    <a:lnTo>
                      <a:pt x="500" y="509"/>
                    </a:lnTo>
                    <a:lnTo>
                      <a:pt x="527" y="479"/>
                    </a:lnTo>
                    <a:lnTo>
                      <a:pt x="525" y="477"/>
                    </a:lnTo>
                    <a:lnTo>
                      <a:pt x="523" y="468"/>
                    </a:lnTo>
                    <a:lnTo>
                      <a:pt x="521" y="460"/>
                    </a:lnTo>
                    <a:lnTo>
                      <a:pt x="519" y="452"/>
                    </a:lnTo>
                    <a:lnTo>
                      <a:pt x="518" y="445"/>
                    </a:lnTo>
                    <a:lnTo>
                      <a:pt x="516" y="437"/>
                    </a:lnTo>
                    <a:lnTo>
                      <a:pt x="510" y="426"/>
                    </a:lnTo>
                    <a:lnTo>
                      <a:pt x="508" y="416"/>
                    </a:lnTo>
                    <a:lnTo>
                      <a:pt x="502" y="405"/>
                    </a:lnTo>
                    <a:lnTo>
                      <a:pt x="497" y="393"/>
                    </a:lnTo>
                    <a:lnTo>
                      <a:pt x="493" y="382"/>
                    </a:lnTo>
                    <a:lnTo>
                      <a:pt x="487" y="371"/>
                    </a:lnTo>
                    <a:lnTo>
                      <a:pt x="479" y="359"/>
                    </a:lnTo>
                    <a:lnTo>
                      <a:pt x="474" y="348"/>
                    </a:lnTo>
                    <a:lnTo>
                      <a:pt x="464" y="336"/>
                    </a:lnTo>
                    <a:lnTo>
                      <a:pt x="453" y="323"/>
                    </a:lnTo>
                    <a:lnTo>
                      <a:pt x="443" y="308"/>
                    </a:lnTo>
                    <a:lnTo>
                      <a:pt x="432" y="295"/>
                    </a:lnTo>
                    <a:lnTo>
                      <a:pt x="419" y="277"/>
                    </a:lnTo>
                    <a:lnTo>
                      <a:pt x="405" y="262"/>
                    </a:lnTo>
                    <a:lnTo>
                      <a:pt x="390" y="247"/>
                    </a:lnTo>
                    <a:lnTo>
                      <a:pt x="377" y="232"/>
                    </a:lnTo>
                    <a:lnTo>
                      <a:pt x="360" y="215"/>
                    </a:lnTo>
                    <a:lnTo>
                      <a:pt x="345" y="200"/>
                    </a:lnTo>
                    <a:lnTo>
                      <a:pt x="327" y="182"/>
                    </a:lnTo>
                    <a:lnTo>
                      <a:pt x="312" y="167"/>
                    </a:lnTo>
                    <a:lnTo>
                      <a:pt x="297" y="152"/>
                    </a:lnTo>
                    <a:lnTo>
                      <a:pt x="282" y="137"/>
                    </a:lnTo>
                    <a:lnTo>
                      <a:pt x="265" y="124"/>
                    </a:lnTo>
                    <a:lnTo>
                      <a:pt x="253" y="110"/>
                    </a:lnTo>
                    <a:lnTo>
                      <a:pt x="236" y="97"/>
                    </a:lnTo>
                    <a:lnTo>
                      <a:pt x="219" y="86"/>
                    </a:lnTo>
                    <a:lnTo>
                      <a:pt x="202" y="72"/>
                    </a:lnTo>
                    <a:lnTo>
                      <a:pt x="185" y="63"/>
                    </a:lnTo>
                    <a:lnTo>
                      <a:pt x="168" y="53"/>
                    </a:lnTo>
                    <a:lnTo>
                      <a:pt x="149" y="44"/>
                    </a:lnTo>
                    <a:lnTo>
                      <a:pt x="132" y="36"/>
                    </a:lnTo>
                    <a:lnTo>
                      <a:pt x="114" y="29"/>
                    </a:lnTo>
                    <a:lnTo>
                      <a:pt x="99" y="21"/>
                    </a:lnTo>
                    <a:lnTo>
                      <a:pt x="84" y="15"/>
                    </a:lnTo>
                    <a:lnTo>
                      <a:pt x="71" y="10"/>
                    </a:lnTo>
                    <a:lnTo>
                      <a:pt x="59" y="6"/>
                    </a:lnTo>
                    <a:lnTo>
                      <a:pt x="50" y="2"/>
                    </a:lnTo>
                    <a:lnTo>
                      <a:pt x="42" y="0"/>
                    </a:lnTo>
                    <a:lnTo>
                      <a:pt x="38" y="0"/>
                    </a:lnTo>
                    <a:lnTo>
                      <a:pt x="36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57" name="Freeform 209"/>
              <p:cNvSpPr>
                <a:spLocks/>
              </p:cNvSpPr>
              <p:nvPr/>
            </p:nvSpPr>
            <p:spPr bwMode="auto">
              <a:xfrm>
                <a:off x="4472" y="2554"/>
                <a:ext cx="345" cy="130"/>
              </a:xfrm>
              <a:custGeom>
                <a:avLst/>
                <a:gdLst/>
                <a:ahLst/>
                <a:cxnLst>
                  <a:cxn ang="0">
                    <a:pos x="299" y="3"/>
                  </a:cxn>
                  <a:cxn ang="0">
                    <a:pos x="242" y="22"/>
                  </a:cxn>
                  <a:cxn ang="0">
                    <a:pos x="160" y="58"/>
                  </a:cxn>
                  <a:cxn ang="0">
                    <a:pos x="78" y="98"/>
                  </a:cxn>
                  <a:cxn ang="0">
                    <a:pos x="17" y="144"/>
                  </a:cxn>
                  <a:cxn ang="0">
                    <a:pos x="0" y="186"/>
                  </a:cxn>
                  <a:cxn ang="0">
                    <a:pos x="16" y="216"/>
                  </a:cxn>
                  <a:cxn ang="0">
                    <a:pos x="46" y="229"/>
                  </a:cxn>
                  <a:cxn ang="0">
                    <a:pos x="88" y="235"/>
                  </a:cxn>
                  <a:cxn ang="0">
                    <a:pos x="133" y="233"/>
                  </a:cxn>
                  <a:cxn ang="0">
                    <a:pos x="175" y="228"/>
                  </a:cxn>
                  <a:cxn ang="0">
                    <a:pos x="217" y="218"/>
                  </a:cxn>
                  <a:cxn ang="0">
                    <a:pos x="270" y="207"/>
                  </a:cxn>
                  <a:cxn ang="0">
                    <a:pos x="329" y="199"/>
                  </a:cxn>
                  <a:cxn ang="0">
                    <a:pos x="388" y="191"/>
                  </a:cxn>
                  <a:cxn ang="0">
                    <a:pos x="441" y="186"/>
                  </a:cxn>
                  <a:cxn ang="0">
                    <a:pos x="491" y="186"/>
                  </a:cxn>
                  <a:cxn ang="0">
                    <a:pos x="538" y="182"/>
                  </a:cxn>
                  <a:cxn ang="0">
                    <a:pos x="580" y="180"/>
                  </a:cxn>
                  <a:cxn ang="0">
                    <a:pos x="613" y="176"/>
                  </a:cxn>
                  <a:cxn ang="0">
                    <a:pos x="632" y="174"/>
                  </a:cxn>
                  <a:cxn ang="0">
                    <a:pos x="601" y="142"/>
                  </a:cxn>
                  <a:cxn ang="0">
                    <a:pos x="588" y="140"/>
                  </a:cxn>
                  <a:cxn ang="0">
                    <a:pos x="552" y="140"/>
                  </a:cxn>
                  <a:cxn ang="0">
                    <a:pos x="498" y="140"/>
                  </a:cxn>
                  <a:cxn ang="0">
                    <a:pos x="434" y="142"/>
                  </a:cxn>
                  <a:cxn ang="0">
                    <a:pos x="360" y="146"/>
                  </a:cxn>
                  <a:cxn ang="0">
                    <a:pos x="286" y="153"/>
                  </a:cxn>
                  <a:cxn ang="0">
                    <a:pos x="219" y="169"/>
                  </a:cxn>
                  <a:cxn ang="0">
                    <a:pos x="164" y="184"/>
                  </a:cxn>
                  <a:cxn ang="0">
                    <a:pos x="116" y="197"/>
                  </a:cxn>
                  <a:cxn ang="0">
                    <a:pos x="78" y="199"/>
                  </a:cxn>
                  <a:cxn ang="0">
                    <a:pos x="48" y="190"/>
                  </a:cxn>
                  <a:cxn ang="0">
                    <a:pos x="52" y="169"/>
                  </a:cxn>
                  <a:cxn ang="0">
                    <a:pos x="80" y="144"/>
                  </a:cxn>
                  <a:cxn ang="0">
                    <a:pos x="124" y="121"/>
                  </a:cxn>
                  <a:cxn ang="0">
                    <a:pos x="171" y="100"/>
                  </a:cxn>
                  <a:cxn ang="0">
                    <a:pos x="211" y="87"/>
                  </a:cxn>
                  <a:cxn ang="0">
                    <a:pos x="244" y="74"/>
                  </a:cxn>
                  <a:cxn ang="0">
                    <a:pos x="280" y="57"/>
                  </a:cxn>
                  <a:cxn ang="0">
                    <a:pos x="314" y="38"/>
                  </a:cxn>
                  <a:cxn ang="0">
                    <a:pos x="343" y="22"/>
                  </a:cxn>
                  <a:cxn ang="0">
                    <a:pos x="356" y="13"/>
                  </a:cxn>
                  <a:cxn ang="0">
                    <a:pos x="312" y="0"/>
                  </a:cxn>
                </a:cxnLst>
                <a:rect l="0" t="0" r="r" b="b"/>
                <a:pathLst>
                  <a:path w="637" h="235">
                    <a:moveTo>
                      <a:pt x="312" y="0"/>
                    </a:moveTo>
                    <a:lnTo>
                      <a:pt x="308" y="0"/>
                    </a:lnTo>
                    <a:lnTo>
                      <a:pt x="299" y="3"/>
                    </a:lnTo>
                    <a:lnTo>
                      <a:pt x="284" y="7"/>
                    </a:lnTo>
                    <a:lnTo>
                      <a:pt x="265" y="15"/>
                    </a:lnTo>
                    <a:lnTo>
                      <a:pt x="242" y="22"/>
                    </a:lnTo>
                    <a:lnTo>
                      <a:pt x="215" y="34"/>
                    </a:lnTo>
                    <a:lnTo>
                      <a:pt x="189" y="45"/>
                    </a:lnTo>
                    <a:lnTo>
                      <a:pt x="160" y="58"/>
                    </a:lnTo>
                    <a:lnTo>
                      <a:pt x="132" y="70"/>
                    </a:lnTo>
                    <a:lnTo>
                      <a:pt x="103" y="85"/>
                    </a:lnTo>
                    <a:lnTo>
                      <a:pt x="78" y="98"/>
                    </a:lnTo>
                    <a:lnTo>
                      <a:pt x="54" y="114"/>
                    </a:lnTo>
                    <a:lnTo>
                      <a:pt x="33" y="129"/>
                    </a:lnTo>
                    <a:lnTo>
                      <a:pt x="17" y="144"/>
                    </a:lnTo>
                    <a:lnTo>
                      <a:pt x="6" y="157"/>
                    </a:lnTo>
                    <a:lnTo>
                      <a:pt x="2" y="174"/>
                    </a:lnTo>
                    <a:lnTo>
                      <a:pt x="0" y="186"/>
                    </a:lnTo>
                    <a:lnTo>
                      <a:pt x="2" y="197"/>
                    </a:lnTo>
                    <a:lnTo>
                      <a:pt x="8" y="207"/>
                    </a:lnTo>
                    <a:lnTo>
                      <a:pt x="16" y="216"/>
                    </a:lnTo>
                    <a:lnTo>
                      <a:pt x="23" y="220"/>
                    </a:lnTo>
                    <a:lnTo>
                      <a:pt x="33" y="226"/>
                    </a:lnTo>
                    <a:lnTo>
                      <a:pt x="46" y="229"/>
                    </a:lnTo>
                    <a:lnTo>
                      <a:pt x="59" y="233"/>
                    </a:lnTo>
                    <a:lnTo>
                      <a:pt x="73" y="233"/>
                    </a:lnTo>
                    <a:lnTo>
                      <a:pt x="88" y="235"/>
                    </a:lnTo>
                    <a:lnTo>
                      <a:pt x="103" y="235"/>
                    </a:lnTo>
                    <a:lnTo>
                      <a:pt x="120" y="235"/>
                    </a:lnTo>
                    <a:lnTo>
                      <a:pt x="133" y="233"/>
                    </a:lnTo>
                    <a:lnTo>
                      <a:pt x="149" y="231"/>
                    </a:lnTo>
                    <a:lnTo>
                      <a:pt x="160" y="228"/>
                    </a:lnTo>
                    <a:lnTo>
                      <a:pt x="175" y="228"/>
                    </a:lnTo>
                    <a:lnTo>
                      <a:pt x="187" y="224"/>
                    </a:lnTo>
                    <a:lnTo>
                      <a:pt x="202" y="220"/>
                    </a:lnTo>
                    <a:lnTo>
                      <a:pt x="217" y="218"/>
                    </a:lnTo>
                    <a:lnTo>
                      <a:pt x="234" y="214"/>
                    </a:lnTo>
                    <a:lnTo>
                      <a:pt x="249" y="210"/>
                    </a:lnTo>
                    <a:lnTo>
                      <a:pt x="270" y="207"/>
                    </a:lnTo>
                    <a:lnTo>
                      <a:pt x="289" y="205"/>
                    </a:lnTo>
                    <a:lnTo>
                      <a:pt x="308" y="203"/>
                    </a:lnTo>
                    <a:lnTo>
                      <a:pt x="329" y="199"/>
                    </a:lnTo>
                    <a:lnTo>
                      <a:pt x="348" y="195"/>
                    </a:lnTo>
                    <a:lnTo>
                      <a:pt x="369" y="191"/>
                    </a:lnTo>
                    <a:lnTo>
                      <a:pt x="388" y="191"/>
                    </a:lnTo>
                    <a:lnTo>
                      <a:pt x="407" y="188"/>
                    </a:lnTo>
                    <a:lnTo>
                      <a:pt x="426" y="186"/>
                    </a:lnTo>
                    <a:lnTo>
                      <a:pt x="441" y="186"/>
                    </a:lnTo>
                    <a:lnTo>
                      <a:pt x="460" y="186"/>
                    </a:lnTo>
                    <a:lnTo>
                      <a:pt x="476" y="186"/>
                    </a:lnTo>
                    <a:lnTo>
                      <a:pt x="491" y="186"/>
                    </a:lnTo>
                    <a:lnTo>
                      <a:pt x="506" y="184"/>
                    </a:lnTo>
                    <a:lnTo>
                      <a:pt x="523" y="184"/>
                    </a:lnTo>
                    <a:lnTo>
                      <a:pt x="538" y="182"/>
                    </a:lnTo>
                    <a:lnTo>
                      <a:pt x="552" y="182"/>
                    </a:lnTo>
                    <a:lnTo>
                      <a:pt x="567" y="180"/>
                    </a:lnTo>
                    <a:lnTo>
                      <a:pt x="580" y="180"/>
                    </a:lnTo>
                    <a:lnTo>
                      <a:pt x="592" y="178"/>
                    </a:lnTo>
                    <a:lnTo>
                      <a:pt x="603" y="176"/>
                    </a:lnTo>
                    <a:lnTo>
                      <a:pt x="613" y="176"/>
                    </a:lnTo>
                    <a:lnTo>
                      <a:pt x="622" y="174"/>
                    </a:lnTo>
                    <a:lnTo>
                      <a:pt x="626" y="174"/>
                    </a:lnTo>
                    <a:lnTo>
                      <a:pt x="632" y="174"/>
                    </a:lnTo>
                    <a:lnTo>
                      <a:pt x="635" y="174"/>
                    </a:lnTo>
                    <a:lnTo>
                      <a:pt x="637" y="174"/>
                    </a:lnTo>
                    <a:lnTo>
                      <a:pt x="601" y="142"/>
                    </a:lnTo>
                    <a:lnTo>
                      <a:pt x="599" y="140"/>
                    </a:lnTo>
                    <a:lnTo>
                      <a:pt x="595" y="140"/>
                    </a:lnTo>
                    <a:lnTo>
                      <a:pt x="588" y="140"/>
                    </a:lnTo>
                    <a:lnTo>
                      <a:pt x="578" y="140"/>
                    </a:lnTo>
                    <a:lnTo>
                      <a:pt x="565" y="140"/>
                    </a:lnTo>
                    <a:lnTo>
                      <a:pt x="552" y="140"/>
                    </a:lnTo>
                    <a:lnTo>
                      <a:pt x="535" y="140"/>
                    </a:lnTo>
                    <a:lnTo>
                      <a:pt x="519" y="140"/>
                    </a:lnTo>
                    <a:lnTo>
                      <a:pt x="498" y="140"/>
                    </a:lnTo>
                    <a:lnTo>
                      <a:pt x="478" y="140"/>
                    </a:lnTo>
                    <a:lnTo>
                      <a:pt x="457" y="140"/>
                    </a:lnTo>
                    <a:lnTo>
                      <a:pt x="434" y="142"/>
                    </a:lnTo>
                    <a:lnTo>
                      <a:pt x="409" y="142"/>
                    </a:lnTo>
                    <a:lnTo>
                      <a:pt x="384" y="144"/>
                    </a:lnTo>
                    <a:lnTo>
                      <a:pt x="360" y="146"/>
                    </a:lnTo>
                    <a:lnTo>
                      <a:pt x="335" y="148"/>
                    </a:lnTo>
                    <a:lnTo>
                      <a:pt x="308" y="150"/>
                    </a:lnTo>
                    <a:lnTo>
                      <a:pt x="286" y="153"/>
                    </a:lnTo>
                    <a:lnTo>
                      <a:pt x="263" y="157"/>
                    </a:lnTo>
                    <a:lnTo>
                      <a:pt x="242" y="163"/>
                    </a:lnTo>
                    <a:lnTo>
                      <a:pt x="219" y="169"/>
                    </a:lnTo>
                    <a:lnTo>
                      <a:pt x="200" y="174"/>
                    </a:lnTo>
                    <a:lnTo>
                      <a:pt x="181" y="178"/>
                    </a:lnTo>
                    <a:lnTo>
                      <a:pt x="164" y="184"/>
                    </a:lnTo>
                    <a:lnTo>
                      <a:pt x="147" y="190"/>
                    </a:lnTo>
                    <a:lnTo>
                      <a:pt x="132" y="193"/>
                    </a:lnTo>
                    <a:lnTo>
                      <a:pt x="116" y="197"/>
                    </a:lnTo>
                    <a:lnTo>
                      <a:pt x="103" y="199"/>
                    </a:lnTo>
                    <a:lnTo>
                      <a:pt x="90" y="199"/>
                    </a:lnTo>
                    <a:lnTo>
                      <a:pt x="78" y="199"/>
                    </a:lnTo>
                    <a:lnTo>
                      <a:pt x="67" y="197"/>
                    </a:lnTo>
                    <a:lnTo>
                      <a:pt x="57" y="195"/>
                    </a:lnTo>
                    <a:lnTo>
                      <a:pt x="48" y="190"/>
                    </a:lnTo>
                    <a:lnTo>
                      <a:pt x="46" y="182"/>
                    </a:lnTo>
                    <a:lnTo>
                      <a:pt x="46" y="174"/>
                    </a:lnTo>
                    <a:lnTo>
                      <a:pt x="52" y="169"/>
                    </a:lnTo>
                    <a:lnTo>
                      <a:pt x="57" y="159"/>
                    </a:lnTo>
                    <a:lnTo>
                      <a:pt x="69" y="153"/>
                    </a:lnTo>
                    <a:lnTo>
                      <a:pt x="80" y="144"/>
                    </a:lnTo>
                    <a:lnTo>
                      <a:pt x="95" y="136"/>
                    </a:lnTo>
                    <a:lnTo>
                      <a:pt x="109" y="129"/>
                    </a:lnTo>
                    <a:lnTo>
                      <a:pt x="124" y="121"/>
                    </a:lnTo>
                    <a:lnTo>
                      <a:pt x="141" y="114"/>
                    </a:lnTo>
                    <a:lnTo>
                      <a:pt x="158" y="108"/>
                    </a:lnTo>
                    <a:lnTo>
                      <a:pt x="171" y="100"/>
                    </a:lnTo>
                    <a:lnTo>
                      <a:pt x="187" y="95"/>
                    </a:lnTo>
                    <a:lnTo>
                      <a:pt x="200" y="91"/>
                    </a:lnTo>
                    <a:lnTo>
                      <a:pt x="211" y="87"/>
                    </a:lnTo>
                    <a:lnTo>
                      <a:pt x="221" y="83"/>
                    </a:lnTo>
                    <a:lnTo>
                      <a:pt x="232" y="79"/>
                    </a:lnTo>
                    <a:lnTo>
                      <a:pt x="244" y="74"/>
                    </a:lnTo>
                    <a:lnTo>
                      <a:pt x="255" y="70"/>
                    </a:lnTo>
                    <a:lnTo>
                      <a:pt x="268" y="62"/>
                    </a:lnTo>
                    <a:lnTo>
                      <a:pt x="280" y="57"/>
                    </a:lnTo>
                    <a:lnTo>
                      <a:pt x="291" y="51"/>
                    </a:lnTo>
                    <a:lnTo>
                      <a:pt x="305" y="45"/>
                    </a:lnTo>
                    <a:lnTo>
                      <a:pt x="314" y="38"/>
                    </a:lnTo>
                    <a:lnTo>
                      <a:pt x="325" y="32"/>
                    </a:lnTo>
                    <a:lnTo>
                      <a:pt x="333" y="24"/>
                    </a:lnTo>
                    <a:lnTo>
                      <a:pt x="343" y="22"/>
                    </a:lnTo>
                    <a:lnTo>
                      <a:pt x="348" y="17"/>
                    </a:lnTo>
                    <a:lnTo>
                      <a:pt x="354" y="15"/>
                    </a:lnTo>
                    <a:lnTo>
                      <a:pt x="356" y="13"/>
                    </a:lnTo>
                    <a:lnTo>
                      <a:pt x="358" y="13"/>
                    </a:lnTo>
                    <a:lnTo>
                      <a:pt x="312" y="0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58" name="Freeform 210"/>
              <p:cNvSpPr>
                <a:spLocks/>
              </p:cNvSpPr>
              <p:nvPr/>
            </p:nvSpPr>
            <p:spPr bwMode="auto">
              <a:xfrm>
                <a:off x="4646" y="2665"/>
                <a:ext cx="55" cy="50"/>
              </a:xfrm>
              <a:custGeom>
                <a:avLst/>
                <a:gdLst/>
                <a:ahLst/>
                <a:cxnLst>
                  <a:cxn ang="0">
                    <a:pos x="9" y="32"/>
                  </a:cxn>
                  <a:cxn ang="0">
                    <a:pos x="5" y="36"/>
                  </a:cxn>
                  <a:cxn ang="0">
                    <a:pos x="0" y="45"/>
                  </a:cxn>
                  <a:cxn ang="0">
                    <a:pos x="0" y="51"/>
                  </a:cxn>
                  <a:cxn ang="0">
                    <a:pos x="3" y="59"/>
                  </a:cxn>
                  <a:cxn ang="0">
                    <a:pos x="5" y="63"/>
                  </a:cxn>
                  <a:cxn ang="0">
                    <a:pos x="9" y="66"/>
                  </a:cxn>
                  <a:cxn ang="0">
                    <a:pos x="15" y="70"/>
                  </a:cxn>
                  <a:cxn ang="0">
                    <a:pos x="22" y="76"/>
                  </a:cxn>
                  <a:cxn ang="0">
                    <a:pos x="28" y="78"/>
                  </a:cxn>
                  <a:cxn ang="0">
                    <a:pos x="36" y="82"/>
                  </a:cxn>
                  <a:cxn ang="0">
                    <a:pos x="41" y="83"/>
                  </a:cxn>
                  <a:cxn ang="0">
                    <a:pos x="49" y="85"/>
                  </a:cxn>
                  <a:cxn ang="0">
                    <a:pos x="61" y="89"/>
                  </a:cxn>
                  <a:cxn ang="0">
                    <a:pos x="70" y="91"/>
                  </a:cxn>
                  <a:cxn ang="0">
                    <a:pos x="78" y="89"/>
                  </a:cxn>
                  <a:cxn ang="0">
                    <a:pos x="85" y="87"/>
                  </a:cxn>
                  <a:cxn ang="0">
                    <a:pos x="91" y="83"/>
                  </a:cxn>
                  <a:cxn ang="0">
                    <a:pos x="95" y="80"/>
                  </a:cxn>
                  <a:cxn ang="0">
                    <a:pos x="97" y="74"/>
                  </a:cxn>
                  <a:cxn ang="0">
                    <a:pos x="100" y="66"/>
                  </a:cxn>
                  <a:cxn ang="0">
                    <a:pos x="102" y="59"/>
                  </a:cxn>
                  <a:cxn ang="0">
                    <a:pos x="102" y="51"/>
                  </a:cxn>
                  <a:cxn ang="0">
                    <a:pos x="100" y="42"/>
                  </a:cxn>
                  <a:cxn ang="0">
                    <a:pos x="97" y="32"/>
                  </a:cxn>
                  <a:cxn ang="0">
                    <a:pos x="93" y="26"/>
                  </a:cxn>
                  <a:cxn ang="0">
                    <a:pos x="89" y="21"/>
                  </a:cxn>
                  <a:cxn ang="0">
                    <a:pos x="83" y="15"/>
                  </a:cxn>
                  <a:cxn ang="0">
                    <a:pos x="78" y="11"/>
                  </a:cxn>
                  <a:cxn ang="0">
                    <a:pos x="70" y="4"/>
                  </a:cxn>
                  <a:cxn ang="0">
                    <a:pos x="64" y="2"/>
                  </a:cxn>
                  <a:cxn ang="0">
                    <a:pos x="57" y="0"/>
                  </a:cxn>
                  <a:cxn ang="0">
                    <a:pos x="51" y="0"/>
                  </a:cxn>
                  <a:cxn ang="0">
                    <a:pos x="40" y="4"/>
                  </a:cxn>
                  <a:cxn ang="0">
                    <a:pos x="30" y="9"/>
                  </a:cxn>
                  <a:cxn ang="0">
                    <a:pos x="21" y="17"/>
                  </a:cxn>
                  <a:cxn ang="0">
                    <a:pos x="15" y="25"/>
                  </a:cxn>
                  <a:cxn ang="0">
                    <a:pos x="11" y="30"/>
                  </a:cxn>
                  <a:cxn ang="0">
                    <a:pos x="9" y="32"/>
                  </a:cxn>
                  <a:cxn ang="0">
                    <a:pos x="9" y="32"/>
                  </a:cxn>
                </a:cxnLst>
                <a:rect l="0" t="0" r="r" b="b"/>
                <a:pathLst>
                  <a:path w="102" h="91">
                    <a:moveTo>
                      <a:pt x="9" y="32"/>
                    </a:moveTo>
                    <a:lnTo>
                      <a:pt x="5" y="36"/>
                    </a:lnTo>
                    <a:lnTo>
                      <a:pt x="0" y="45"/>
                    </a:lnTo>
                    <a:lnTo>
                      <a:pt x="0" y="51"/>
                    </a:lnTo>
                    <a:lnTo>
                      <a:pt x="3" y="59"/>
                    </a:lnTo>
                    <a:lnTo>
                      <a:pt x="5" y="63"/>
                    </a:lnTo>
                    <a:lnTo>
                      <a:pt x="9" y="66"/>
                    </a:lnTo>
                    <a:lnTo>
                      <a:pt x="15" y="70"/>
                    </a:lnTo>
                    <a:lnTo>
                      <a:pt x="22" y="76"/>
                    </a:lnTo>
                    <a:lnTo>
                      <a:pt x="28" y="78"/>
                    </a:lnTo>
                    <a:lnTo>
                      <a:pt x="36" y="82"/>
                    </a:lnTo>
                    <a:lnTo>
                      <a:pt x="41" y="83"/>
                    </a:lnTo>
                    <a:lnTo>
                      <a:pt x="49" y="85"/>
                    </a:lnTo>
                    <a:lnTo>
                      <a:pt x="61" y="89"/>
                    </a:lnTo>
                    <a:lnTo>
                      <a:pt x="70" y="91"/>
                    </a:lnTo>
                    <a:lnTo>
                      <a:pt x="78" y="89"/>
                    </a:lnTo>
                    <a:lnTo>
                      <a:pt x="85" y="87"/>
                    </a:lnTo>
                    <a:lnTo>
                      <a:pt x="91" y="83"/>
                    </a:lnTo>
                    <a:lnTo>
                      <a:pt x="95" y="80"/>
                    </a:lnTo>
                    <a:lnTo>
                      <a:pt x="97" y="74"/>
                    </a:lnTo>
                    <a:lnTo>
                      <a:pt x="100" y="66"/>
                    </a:lnTo>
                    <a:lnTo>
                      <a:pt x="102" y="59"/>
                    </a:lnTo>
                    <a:lnTo>
                      <a:pt x="102" y="51"/>
                    </a:lnTo>
                    <a:lnTo>
                      <a:pt x="100" y="42"/>
                    </a:lnTo>
                    <a:lnTo>
                      <a:pt x="97" y="32"/>
                    </a:lnTo>
                    <a:lnTo>
                      <a:pt x="93" y="26"/>
                    </a:lnTo>
                    <a:lnTo>
                      <a:pt x="89" y="21"/>
                    </a:lnTo>
                    <a:lnTo>
                      <a:pt x="83" y="15"/>
                    </a:lnTo>
                    <a:lnTo>
                      <a:pt x="78" y="11"/>
                    </a:lnTo>
                    <a:lnTo>
                      <a:pt x="70" y="4"/>
                    </a:lnTo>
                    <a:lnTo>
                      <a:pt x="64" y="2"/>
                    </a:lnTo>
                    <a:lnTo>
                      <a:pt x="57" y="0"/>
                    </a:lnTo>
                    <a:lnTo>
                      <a:pt x="51" y="0"/>
                    </a:lnTo>
                    <a:lnTo>
                      <a:pt x="40" y="4"/>
                    </a:lnTo>
                    <a:lnTo>
                      <a:pt x="30" y="9"/>
                    </a:lnTo>
                    <a:lnTo>
                      <a:pt x="21" y="17"/>
                    </a:lnTo>
                    <a:lnTo>
                      <a:pt x="15" y="25"/>
                    </a:lnTo>
                    <a:lnTo>
                      <a:pt x="11" y="30"/>
                    </a:lnTo>
                    <a:lnTo>
                      <a:pt x="9" y="32"/>
                    </a:lnTo>
                    <a:lnTo>
                      <a:pt x="9" y="3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59" name="Freeform 211"/>
              <p:cNvSpPr>
                <a:spLocks/>
              </p:cNvSpPr>
              <p:nvPr/>
            </p:nvSpPr>
            <p:spPr bwMode="auto">
              <a:xfrm>
                <a:off x="4781" y="2794"/>
                <a:ext cx="150" cy="335"/>
              </a:xfrm>
              <a:custGeom>
                <a:avLst/>
                <a:gdLst/>
                <a:ahLst/>
                <a:cxnLst>
                  <a:cxn ang="0">
                    <a:pos x="32" y="604"/>
                  </a:cxn>
                  <a:cxn ang="0">
                    <a:pos x="47" y="583"/>
                  </a:cxn>
                  <a:cxn ang="0">
                    <a:pos x="57" y="551"/>
                  </a:cxn>
                  <a:cxn ang="0">
                    <a:pos x="64" y="513"/>
                  </a:cxn>
                  <a:cxn ang="0">
                    <a:pos x="66" y="471"/>
                  </a:cxn>
                  <a:cxn ang="0">
                    <a:pos x="66" y="427"/>
                  </a:cxn>
                  <a:cxn ang="0">
                    <a:pos x="68" y="389"/>
                  </a:cxn>
                  <a:cxn ang="0">
                    <a:pos x="70" y="357"/>
                  </a:cxn>
                  <a:cxn ang="0">
                    <a:pos x="72" y="334"/>
                  </a:cxn>
                  <a:cxn ang="0">
                    <a:pos x="76" y="315"/>
                  </a:cxn>
                  <a:cxn ang="0">
                    <a:pos x="81" y="300"/>
                  </a:cxn>
                  <a:cxn ang="0">
                    <a:pos x="89" y="287"/>
                  </a:cxn>
                  <a:cxn ang="0">
                    <a:pos x="100" y="271"/>
                  </a:cxn>
                  <a:cxn ang="0">
                    <a:pos x="114" y="256"/>
                  </a:cxn>
                  <a:cxn ang="0">
                    <a:pos x="133" y="237"/>
                  </a:cxn>
                  <a:cxn ang="0">
                    <a:pos x="157" y="212"/>
                  </a:cxn>
                  <a:cxn ang="0">
                    <a:pos x="184" y="182"/>
                  </a:cxn>
                  <a:cxn ang="0">
                    <a:pos x="209" y="152"/>
                  </a:cxn>
                  <a:cxn ang="0">
                    <a:pos x="228" y="123"/>
                  </a:cxn>
                  <a:cxn ang="0">
                    <a:pos x="243" y="97"/>
                  </a:cxn>
                  <a:cxn ang="0">
                    <a:pos x="256" y="72"/>
                  </a:cxn>
                  <a:cxn ang="0">
                    <a:pos x="264" y="53"/>
                  </a:cxn>
                  <a:cxn ang="0">
                    <a:pos x="270" y="40"/>
                  </a:cxn>
                  <a:cxn ang="0">
                    <a:pos x="273" y="32"/>
                  </a:cxn>
                  <a:cxn ang="0">
                    <a:pos x="230" y="0"/>
                  </a:cxn>
                  <a:cxn ang="0">
                    <a:pos x="226" y="11"/>
                  </a:cxn>
                  <a:cxn ang="0">
                    <a:pos x="220" y="22"/>
                  </a:cxn>
                  <a:cxn ang="0">
                    <a:pos x="213" y="38"/>
                  </a:cxn>
                  <a:cxn ang="0">
                    <a:pos x="199" y="55"/>
                  </a:cxn>
                  <a:cxn ang="0">
                    <a:pos x="186" y="76"/>
                  </a:cxn>
                  <a:cxn ang="0">
                    <a:pos x="165" y="97"/>
                  </a:cxn>
                  <a:cxn ang="0">
                    <a:pos x="144" y="117"/>
                  </a:cxn>
                  <a:cxn ang="0">
                    <a:pos x="119" y="138"/>
                  </a:cxn>
                  <a:cxn ang="0">
                    <a:pos x="99" y="159"/>
                  </a:cxn>
                  <a:cxn ang="0">
                    <a:pos x="78" y="180"/>
                  </a:cxn>
                  <a:cxn ang="0">
                    <a:pos x="60" y="203"/>
                  </a:cxn>
                  <a:cxn ang="0">
                    <a:pos x="47" y="224"/>
                  </a:cxn>
                  <a:cxn ang="0">
                    <a:pos x="36" y="245"/>
                  </a:cxn>
                  <a:cxn ang="0">
                    <a:pos x="28" y="264"/>
                  </a:cxn>
                  <a:cxn ang="0">
                    <a:pos x="22" y="285"/>
                  </a:cxn>
                  <a:cxn ang="0">
                    <a:pos x="15" y="311"/>
                  </a:cxn>
                  <a:cxn ang="0">
                    <a:pos x="11" y="351"/>
                  </a:cxn>
                  <a:cxn ang="0">
                    <a:pos x="7" y="399"/>
                  </a:cxn>
                  <a:cxn ang="0">
                    <a:pos x="3" y="452"/>
                  </a:cxn>
                  <a:cxn ang="0">
                    <a:pos x="2" y="503"/>
                  </a:cxn>
                  <a:cxn ang="0">
                    <a:pos x="0" y="551"/>
                  </a:cxn>
                  <a:cxn ang="0">
                    <a:pos x="0" y="587"/>
                  </a:cxn>
                  <a:cxn ang="0">
                    <a:pos x="0" y="610"/>
                  </a:cxn>
                  <a:cxn ang="0">
                    <a:pos x="7" y="610"/>
                  </a:cxn>
                  <a:cxn ang="0">
                    <a:pos x="9" y="610"/>
                  </a:cxn>
                  <a:cxn ang="0">
                    <a:pos x="13" y="610"/>
                  </a:cxn>
                  <a:cxn ang="0">
                    <a:pos x="22" y="610"/>
                  </a:cxn>
                </a:cxnLst>
                <a:rect l="0" t="0" r="r" b="b"/>
                <a:pathLst>
                  <a:path w="275" h="610">
                    <a:moveTo>
                      <a:pt x="22" y="610"/>
                    </a:moveTo>
                    <a:lnTo>
                      <a:pt x="32" y="604"/>
                    </a:lnTo>
                    <a:lnTo>
                      <a:pt x="41" y="594"/>
                    </a:lnTo>
                    <a:lnTo>
                      <a:pt x="47" y="583"/>
                    </a:lnTo>
                    <a:lnTo>
                      <a:pt x="53" y="568"/>
                    </a:lnTo>
                    <a:lnTo>
                      <a:pt x="57" y="551"/>
                    </a:lnTo>
                    <a:lnTo>
                      <a:pt x="60" y="534"/>
                    </a:lnTo>
                    <a:lnTo>
                      <a:pt x="64" y="513"/>
                    </a:lnTo>
                    <a:lnTo>
                      <a:pt x="66" y="494"/>
                    </a:lnTo>
                    <a:lnTo>
                      <a:pt x="66" y="471"/>
                    </a:lnTo>
                    <a:lnTo>
                      <a:pt x="66" y="448"/>
                    </a:lnTo>
                    <a:lnTo>
                      <a:pt x="66" y="427"/>
                    </a:lnTo>
                    <a:lnTo>
                      <a:pt x="68" y="408"/>
                    </a:lnTo>
                    <a:lnTo>
                      <a:pt x="68" y="389"/>
                    </a:lnTo>
                    <a:lnTo>
                      <a:pt x="68" y="372"/>
                    </a:lnTo>
                    <a:lnTo>
                      <a:pt x="70" y="357"/>
                    </a:lnTo>
                    <a:lnTo>
                      <a:pt x="72" y="346"/>
                    </a:lnTo>
                    <a:lnTo>
                      <a:pt x="72" y="334"/>
                    </a:lnTo>
                    <a:lnTo>
                      <a:pt x="74" y="325"/>
                    </a:lnTo>
                    <a:lnTo>
                      <a:pt x="76" y="315"/>
                    </a:lnTo>
                    <a:lnTo>
                      <a:pt x="79" y="308"/>
                    </a:lnTo>
                    <a:lnTo>
                      <a:pt x="81" y="300"/>
                    </a:lnTo>
                    <a:lnTo>
                      <a:pt x="85" y="292"/>
                    </a:lnTo>
                    <a:lnTo>
                      <a:pt x="89" y="287"/>
                    </a:lnTo>
                    <a:lnTo>
                      <a:pt x="95" y="279"/>
                    </a:lnTo>
                    <a:lnTo>
                      <a:pt x="100" y="271"/>
                    </a:lnTo>
                    <a:lnTo>
                      <a:pt x="108" y="264"/>
                    </a:lnTo>
                    <a:lnTo>
                      <a:pt x="114" y="256"/>
                    </a:lnTo>
                    <a:lnTo>
                      <a:pt x="123" y="249"/>
                    </a:lnTo>
                    <a:lnTo>
                      <a:pt x="133" y="237"/>
                    </a:lnTo>
                    <a:lnTo>
                      <a:pt x="144" y="226"/>
                    </a:lnTo>
                    <a:lnTo>
                      <a:pt x="157" y="212"/>
                    </a:lnTo>
                    <a:lnTo>
                      <a:pt x="171" y="199"/>
                    </a:lnTo>
                    <a:lnTo>
                      <a:pt x="184" y="182"/>
                    </a:lnTo>
                    <a:lnTo>
                      <a:pt x="197" y="167"/>
                    </a:lnTo>
                    <a:lnTo>
                      <a:pt x="209" y="152"/>
                    </a:lnTo>
                    <a:lnTo>
                      <a:pt x="220" y="138"/>
                    </a:lnTo>
                    <a:lnTo>
                      <a:pt x="228" y="123"/>
                    </a:lnTo>
                    <a:lnTo>
                      <a:pt x="237" y="110"/>
                    </a:lnTo>
                    <a:lnTo>
                      <a:pt x="243" y="97"/>
                    </a:lnTo>
                    <a:lnTo>
                      <a:pt x="251" y="85"/>
                    </a:lnTo>
                    <a:lnTo>
                      <a:pt x="256" y="72"/>
                    </a:lnTo>
                    <a:lnTo>
                      <a:pt x="262" y="62"/>
                    </a:lnTo>
                    <a:lnTo>
                      <a:pt x="264" y="53"/>
                    </a:lnTo>
                    <a:lnTo>
                      <a:pt x="270" y="47"/>
                    </a:lnTo>
                    <a:lnTo>
                      <a:pt x="270" y="40"/>
                    </a:lnTo>
                    <a:lnTo>
                      <a:pt x="272" y="36"/>
                    </a:lnTo>
                    <a:lnTo>
                      <a:pt x="273" y="32"/>
                    </a:lnTo>
                    <a:lnTo>
                      <a:pt x="275" y="32"/>
                    </a:lnTo>
                    <a:lnTo>
                      <a:pt x="230" y="0"/>
                    </a:lnTo>
                    <a:lnTo>
                      <a:pt x="228" y="2"/>
                    </a:lnTo>
                    <a:lnTo>
                      <a:pt x="226" y="11"/>
                    </a:lnTo>
                    <a:lnTo>
                      <a:pt x="222" y="15"/>
                    </a:lnTo>
                    <a:lnTo>
                      <a:pt x="220" y="22"/>
                    </a:lnTo>
                    <a:lnTo>
                      <a:pt x="214" y="28"/>
                    </a:lnTo>
                    <a:lnTo>
                      <a:pt x="213" y="38"/>
                    </a:lnTo>
                    <a:lnTo>
                      <a:pt x="205" y="45"/>
                    </a:lnTo>
                    <a:lnTo>
                      <a:pt x="199" y="55"/>
                    </a:lnTo>
                    <a:lnTo>
                      <a:pt x="192" y="64"/>
                    </a:lnTo>
                    <a:lnTo>
                      <a:pt x="186" y="76"/>
                    </a:lnTo>
                    <a:lnTo>
                      <a:pt x="176" y="85"/>
                    </a:lnTo>
                    <a:lnTo>
                      <a:pt x="165" y="97"/>
                    </a:lnTo>
                    <a:lnTo>
                      <a:pt x="156" y="106"/>
                    </a:lnTo>
                    <a:lnTo>
                      <a:pt x="144" y="117"/>
                    </a:lnTo>
                    <a:lnTo>
                      <a:pt x="131" y="129"/>
                    </a:lnTo>
                    <a:lnTo>
                      <a:pt x="119" y="138"/>
                    </a:lnTo>
                    <a:lnTo>
                      <a:pt x="108" y="148"/>
                    </a:lnTo>
                    <a:lnTo>
                      <a:pt x="99" y="159"/>
                    </a:lnTo>
                    <a:lnTo>
                      <a:pt x="87" y="169"/>
                    </a:lnTo>
                    <a:lnTo>
                      <a:pt x="78" y="180"/>
                    </a:lnTo>
                    <a:lnTo>
                      <a:pt x="68" y="190"/>
                    </a:lnTo>
                    <a:lnTo>
                      <a:pt x="60" y="203"/>
                    </a:lnTo>
                    <a:lnTo>
                      <a:pt x="53" y="212"/>
                    </a:lnTo>
                    <a:lnTo>
                      <a:pt x="47" y="224"/>
                    </a:lnTo>
                    <a:lnTo>
                      <a:pt x="41" y="233"/>
                    </a:lnTo>
                    <a:lnTo>
                      <a:pt x="36" y="245"/>
                    </a:lnTo>
                    <a:lnTo>
                      <a:pt x="30" y="254"/>
                    </a:lnTo>
                    <a:lnTo>
                      <a:pt x="28" y="264"/>
                    </a:lnTo>
                    <a:lnTo>
                      <a:pt x="24" y="273"/>
                    </a:lnTo>
                    <a:lnTo>
                      <a:pt x="22" y="285"/>
                    </a:lnTo>
                    <a:lnTo>
                      <a:pt x="19" y="294"/>
                    </a:lnTo>
                    <a:lnTo>
                      <a:pt x="15" y="311"/>
                    </a:lnTo>
                    <a:lnTo>
                      <a:pt x="13" y="328"/>
                    </a:lnTo>
                    <a:lnTo>
                      <a:pt x="11" y="351"/>
                    </a:lnTo>
                    <a:lnTo>
                      <a:pt x="7" y="374"/>
                    </a:lnTo>
                    <a:lnTo>
                      <a:pt x="7" y="399"/>
                    </a:lnTo>
                    <a:lnTo>
                      <a:pt x="3" y="425"/>
                    </a:lnTo>
                    <a:lnTo>
                      <a:pt x="3" y="452"/>
                    </a:lnTo>
                    <a:lnTo>
                      <a:pt x="2" y="477"/>
                    </a:lnTo>
                    <a:lnTo>
                      <a:pt x="2" y="503"/>
                    </a:lnTo>
                    <a:lnTo>
                      <a:pt x="0" y="526"/>
                    </a:lnTo>
                    <a:lnTo>
                      <a:pt x="0" y="551"/>
                    </a:lnTo>
                    <a:lnTo>
                      <a:pt x="0" y="568"/>
                    </a:lnTo>
                    <a:lnTo>
                      <a:pt x="0" y="587"/>
                    </a:lnTo>
                    <a:lnTo>
                      <a:pt x="0" y="600"/>
                    </a:lnTo>
                    <a:lnTo>
                      <a:pt x="0" y="610"/>
                    </a:lnTo>
                    <a:lnTo>
                      <a:pt x="3" y="610"/>
                    </a:lnTo>
                    <a:lnTo>
                      <a:pt x="7" y="610"/>
                    </a:lnTo>
                    <a:lnTo>
                      <a:pt x="7" y="610"/>
                    </a:lnTo>
                    <a:lnTo>
                      <a:pt x="9" y="610"/>
                    </a:lnTo>
                    <a:lnTo>
                      <a:pt x="9" y="610"/>
                    </a:lnTo>
                    <a:lnTo>
                      <a:pt x="13" y="610"/>
                    </a:lnTo>
                    <a:lnTo>
                      <a:pt x="15" y="610"/>
                    </a:lnTo>
                    <a:lnTo>
                      <a:pt x="22" y="610"/>
                    </a:lnTo>
                    <a:lnTo>
                      <a:pt x="22" y="6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60" name="Freeform 212"/>
              <p:cNvSpPr>
                <a:spLocks/>
              </p:cNvSpPr>
              <p:nvPr/>
            </p:nvSpPr>
            <p:spPr bwMode="auto">
              <a:xfrm>
                <a:off x="4528" y="2661"/>
                <a:ext cx="121" cy="363"/>
              </a:xfrm>
              <a:custGeom>
                <a:avLst/>
                <a:gdLst/>
                <a:ahLst/>
                <a:cxnLst>
                  <a:cxn ang="0">
                    <a:pos x="143" y="15"/>
                  </a:cxn>
                  <a:cxn ang="0">
                    <a:pos x="124" y="44"/>
                  </a:cxn>
                  <a:cxn ang="0">
                    <a:pos x="93" y="84"/>
                  </a:cxn>
                  <a:cxn ang="0">
                    <a:pos x="61" y="128"/>
                  </a:cxn>
                  <a:cxn ang="0">
                    <a:pos x="29" y="168"/>
                  </a:cxn>
                  <a:cxn ang="0">
                    <a:pos x="8" y="206"/>
                  </a:cxn>
                  <a:cxn ang="0">
                    <a:pos x="0" y="236"/>
                  </a:cxn>
                  <a:cxn ang="0">
                    <a:pos x="13" y="266"/>
                  </a:cxn>
                  <a:cxn ang="0">
                    <a:pos x="38" y="280"/>
                  </a:cxn>
                  <a:cxn ang="0">
                    <a:pos x="70" y="289"/>
                  </a:cxn>
                  <a:cxn ang="0">
                    <a:pos x="84" y="306"/>
                  </a:cxn>
                  <a:cxn ang="0">
                    <a:pos x="65" y="329"/>
                  </a:cxn>
                  <a:cxn ang="0">
                    <a:pos x="61" y="358"/>
                  </a:cxn>
                  <a:cxn ang="0">
                    <a:pos x="91" y="378"/>
                  </a:cxn>
                  <a:cxn ang="0">
                    <a:pos x="105" y="399"/>
                  </a:cxn>
                  <a:cxn ang="0">
                    <a:pos x="99" y="428"/>
                  </a:cxn>
                  <a:cxn ang="0">
                    <a:pos x="87" y="443"/>
                  </a:cxn>
                  <a:cxn ang="0">
                    <a:pos x="72" y="473"/>
                  </a:cxn>
                  <a:cxn ang="0">
                    <a:pos x="72" y="498"/>
                  </a:cxn>
                  <a:cxn ang="0">
                    <a:pos x="74" y="523"/>
                  </a:cxn>
                  <a:cxn ang="0">
                    <a:pos x="72" y="551"/>
                  </a:cxn>
                  <a:cxn ang="0">
                    <a:pos x="82" y="595"/>
                  </a:cxn>
                  <a:cxn ang="0">
                    <a:pos x="103" y="626"/>
                  </a:cxn>
                  <a:cxn ang="0">
                    <a:pos x="127" y="646"/>
                  </a:cxn>
                  <a:cxn ang="0">
                    <a:pos x="154" y="656"/>
                  </a:cxn>
                  <a:cxn ang="0">
                    <a:pos x="179" y="654"/>
                  </a:cxn>
                  <a:cxn ang="0">
                    <a:pos x="213" y="635"/>
                  </a:cxn>
                  <a:cxn ang="0">
                    <a:pos x="221" y="607"/>
                  </a:cxn>
                  <a:cxn ang="0">
                    <a:pos x="202" y="605"/>
                  </a:cxn>
                  <a:cxn ang="0">
                    <a:pos x="177" y="603"/>
                  </a:cxn>
                  <a:cxn ang="0">
                    <a:pos x="146" y="589"/>
                  </a:cxn>
                  <a:cxn ang="0">
                    <a:pos x="133" y="559"/>
                  </a:cxn>
                  <a:cxn ang="0">
                    <a:pos x="127" y="532"/>
                  </a:cxn>
                  <a:cxn ang="0">
                    <a:pos x="122" y="506"/>
                  </a:cxn>
                  <a:cxn ang="0">
                    <a:pos x="124" y="470"/>
                  </a:cxn>
                  <a:cxn ang="0">
                    <a:pos x="141" y="456"/>
                  </a:cxn>
                  <a:cxn ang="0">
                    <a:pos x="152" y="437"/>
                  </a:cxn>
                  <a:cxn ang="0">
                    <a:pos x="160" y="409"/>
                  </a:cxn>
                  <a:cxn ang="0">
                    <a:pos x="150" y="378"/>
                  </a:cxn>
                  <a:cxn ang="0">
                    <a:pos x="114" y="348"/>
                  </a:cxn>
                  <a:cxn ang="0">
                    <a:pos x="112" y="321"/>
                  </a:cxn>
                  <a:cxn ang="0">
                    <a:pos x="126" y="299"/>
                  </a:cxn>
                  <a:cxn ang="0">
                    <a:pos x="133" y="276"/>
                  </a:cxn>
                  <a:cxn ang="0">
                    <a:pos x="124" y="263"/>
                  </a:cxn>
                  <a:cxn ang="0">
                    <a:pos x="97" y="261"/>
                  </a:cxn>
                  <a:cxn ang="0">
                    <a:pos x="68" y="253"/>
                  </a:cxn>
                  <a:cxn ang="0">
                    <a:pos x="53" y="228"/>
                  </a:cxn>
                  <a:cxn ang="0">
                    <a:pos x="65" y="190"/>
                  </a:cxn>
                  <a:cxn ang="0">
                    <a:pos x="95" y="147"/>
                  </a:cxn>
                  <a:cxn ang="0">
                    <a:pos x="126" y="109"/>
                  </a:cxn>
                  <a:cxn ang="0">
                    <a:pos x="143" y="88"/>
                  </a:cxn>
                  <a:cxn ang="0">
                    <a:pos x="156" y="61"/>
                  </a:cxn>
                  <a:cxn ang="0">
                    <a:pos x="173" y="34"/>
                  </a:cxn>
                  <a:cxn ang="0">
                    <a:pos x="183" y="8"/>
                  </a:cxn>
                  <a:cxn ang="0">
                    <a:pos x="158" y="0"/>
                  </a:cxn>
                </a:cxnLst>
                <a:rect l="0" t="0" r="r" b="b"/>
                <a:pathLst>
                  <a:path w="224" h="660">
                    <a:moveTo>
                      <a:pt x="156" y="0"/>
                    </a:moveTo>
                    <a:lnTo>
                      <a:pt x="154" y="2"/>
                    </a:lnTo>
                    <a:lnTo>
                      <a:pt x="148" y="10"/>
                    </a:lnTo>
                    <a:lnTo>
                      <a:pt x="143" y="15"/>
                    </a:lnTo>
                    <a:lnTo>
                      <a:pt x="139" y="21"/>
                    </a:lnTo>
                    <a:lnTo>
                      <a:pt x="133" y="29"/>
                    </a:lnTo>
                    <a:lnTo>
                      <a:pt x="129" y="36"/>
                    </a:lnTo>
                    <a:lnTo>
                      <a:pt x="124" y="44"/>
                    </a:lnTo>
                    <a:lnTo>
                      <a:pt x="116" y="53"/>
                    </a:lnTo>
                    <a:lnTo>
                      <a:pt x="108" y="63"/>
                    </a:lnTo>
                    <a:lnTo>
                      <a:pt x="103" y="74"/>
                    </a:lnTo>
                    <a:lnTo>
                      <a:pt x="93" y="84"/>
                    </a:lnTo>
                    <a:lnTo>
                      <a:pt x="86" y="95"/>
                    </a:lnTo>
                    <a:lnTo>
                      <a:pt x="78" y="107"/>
                    </a:lnTo>
                    <a:lnTo>
                      <a:pt x="70" y="118"/>
                    </a:lnTo>
                    <a:lnTo>
                      <a:pt x="61" y="128"/>
                    </a:lnTo>
                    <a:lnTo>
                      <a:pt x="51" y="139"/>
                    </a:lnTo>
                    <a:lnTo>
                      <a:pt x="42" y="149"/>
                    </a:lnTo>
                    <a:lnTo>
                      <a:pt x="36" y="158"/>
                    </a:lnTo>
                    <a:lnTo>
                      <a:pt x="29" y="168"/>
                    </a:lnTo>
                    <a:lnTo>
                      <a:pt x="23" y="177"/>
                    </a:lnTo>
                    <a:lnTo>
                      <a:pt x="17" y="187"/>
                    </a:lnTo>
                    <a:lnTo>
                      <a:pt x="13" y="198"/>
                    </a:lnTo>
                    <a:lnTo>
                      <a:pt x="8" y="206"/>
                    </a:lnTo>
                    <a:lnTo>
                      <a:pt x="6" y="213"/>
                    </a:lnTo>
                    <a:lnTo>
                      <a:pt x="2" y="221"/>
                    </a:lnTo>
                    <a:lnTo>
                      <a:pt x="2" y="230"/>
                    </a:lnTo>
                    <a:lnTo>
                      <a:pt x="0" y="236"/>
                    </a:lnTo>
                    <a:lnTo>
                      <a:pt x="2" y="244"/>
                    </a:lnTo>
                    <a:lnTo>
                      <a:pt x="6" y="253"/>
                    </a:lnTo>
                    <a:lnTo>
                      <a:pt x="10" y="261"/>
                    </a:lnTo>
                    <a:lnTo>
                      <a:pt x="13" y="266"/>
                    </a:lnTo>
                    <a:lnTo>
                      <a:pt x="19" y="270"/>
                    </a:lnTo>
                    <a:lnTo>
                      <a:pt x="25" y="274"/>
                    </a:lnTo>
                    <a:lnTo>
                      <a:pt x="32" y="278"/>
                    </a:lnTo>
                    <a:lnTo>
                      <a:pt x="38" y="280"/>
                    </a:lnTo>
                    <a:lnTo>
                      <a:pt x="46" y="282"/>
                    </a:lnTo>
                    <a:lnTo>
                      <a:pt x="51" y="283"/>
                    </a:lnTo>
                    <a:lnTo>
                      <a:pt x="59" y="285"/>
                    </a:lnTo>
                    <a:lnTo>
                      <a:pt x="70" y="289"/>
                    </a:lnTo>
                    <a:lnTo>
                      <a:pt x="80" y="291"/>
                    </a:lnTo>
                    <a:lnTo>
                      <a:pt x="86" y="295"/>
                    </a:lnTo>
                    <a:lnTo>
                      <a:pt x="87" y="301"/>
                    </a:lnTo>
                    <a:lnTo>
                      <a:pt x="84" y="306"/>
                    </a:lnTo>
                    <a:lnTo>
                      <a:pt x="82" y="312"/>
                    </a:lnTo>
                    <a:lnTo>
                      <a:pt x="76" y="318"/>
                    </a:lnTo>
                    <a:lnTo>
                      <a:pt x="70" y="323"/>
                    </a:lnTo>
                    <a:lnTo>
                      <a:pt x="65" y="329"/>
                    </a:lnTo>
                    <a:lnTo>
                      <a:pt x="63" y="337"/>
                    </a:lnTo>
                    <a:lnTo>
                      <a:pt x="59" y="342"/>
                    </a:lnTo>
                    <a:lnTo>
                      <a:pt x="59" y="352"/>
                    </a:lnTo>
                    <a:lnTo>
                      <a:pt x="61" y="358"/>
                    </a:lnTo>
                    <a:lnTo>
                      <a:pt x="67" y="365"/>
                    </a:lnTo>
                    <a:lnTo>
                      <a:pt x="74" y="369"/>
                    </a:lnTo>
                    <a:lnTo>
                      <a:pt x="84" y="375"/>
                    </a:lnTo>
                    <a:lnTo>
                      <a:pt x="91" y="378"/>
                    </a:lnTo>
                    <a:lnTo>
                      <a:pt x="99" y="386"/>
                    </a:lnTo>
                    <a:lnTo>
                      <a:pt x="103" y="388"/>
                    </a:lnTo>
                    <a:lnTo>
                      <a:pt x="105" y="394"/>
                    </a:lnTo>
                    <a:lnTo>
                      <a:pt x="105" y="399"/>
                    </a:lnTo>
                    <a:lnTo>
                      <a:pt x="106" y="405"/>
                    </a:lnTo>
                    <a:lnTo>
                      <a:pt x="103" y="415"/>
                    </a:lnTo>
                    <a:lnTo>
                      <a:pt x="103" y="422"/>
                    </a:lnTo>
                    <a:lnTo>
                      <a:pt x="99" y="428"/>
                    </a:lnTo>
                    <a:lnTo>
                      <a:pt x="97" y="432"/>
                    </a:lnTo>
                    <a:lnTo>
                      <a:pt x="95" y="435"/>
                    </a:lnTo>
                    <a:lnTo>
                      <a:pt x="91" y="439"/>
                    </a:lnTo>
                    <a:lnTo>
                      <a:pt x="87" y="443"/>
                    </a:lnTo>
                    <a:lnTo>
                      <a:pt x="84" y="451"/>
                    </a:lnTo>
                    <a:lnTo>
                      <a:pt x="76" y="458"/>
                    </a:lnTo>
                    <a:lnTo>
                      <a:pt x="74" y="468"/>
                    </a:lnTo>
                    <a:lnTo>
                      <a:pt x="72" y="473"/>
                    </a:lnTo>
                    <a:lnTo>
                      <a:pt x="72" y="479"/>
                    </a:lnTo>
                    <a:lnTo>
                      <a:pt x="72" y="487"/>
                    </a:lnTo>
                    <a:lnTo>
                      <a:pt x="72" y="492"/>
                    </a:lnTo>
                    <a:lnTo>
                      <a:pt x="72" y="498"/>
                    </a:lnTo>
                    <a:lnTo>
                      <a:pt x="72" y="506"/>
                    </a:lnTo>
                    <a:lnTo>
                      <a:pt x="74" y="512"/>
                    </a:lnTo>
                    <a:lnTo>
                      <a:pt x="74" y="519"/>
                    </a:lnTo>
                    <a:lnTo>
                      <a:pt x="74" y="523"/>
                    </a:lnTo>
                    <a:lnTo>
                      <a:pt x="74" y="531"/>
                    </a:lnTo>
                    <a:lnTo>
                      <a:pt x="74" y="536"/>
                    </a:lnTo>
                    <a:lnTo>
                      <a:pt x="74" y="542"/>
                    </a:lnTo>
                    <a:lnTo>
                      <a:pt x="72" y="551"/>
                    </a:lnTo>
                    <a:lnTo>
                      <a:pt x="72" y="561"/>
                    </a:lnTo>
                    <a:lnTo>
                      <a:pt x="74" y="572"/>
                    </a:lnTo>
                    <a:lnTo>
                      <a:pt x="76" y="584"/>
                    </a:lnTo>
                    <a:lnTo>
                      <a:pt x="82" y="595"/>
                    </a:lnTo>
                    <a:lnTo>
                      <a:pt x="89" y="607"/>
                    </a:lnTo>
                    <a:lnTo>
                      <a:pt x="91" y="612"/>
                    </a:lnTo>
                    <a:lnTo>
                      <a:pt x="97" y="620"/>
                    </a:lnTo>
                    <a:lnTo>
                      <a:pt x="103" y="626"/>
                    </a:lnTo>
                    <a:lnTo>
                      <a:pt x="110" y="633"/>
                    </a:lnTo>
                    <a:lnTo>
                      <a:pt x="116" y="637"/>
                    </a:lnTo>
                    <a:lnTo>
                      <a:pt x="124" y="643"/>
                    </a:lnTo>
                    <a:lnTo>
                      <a:pt x="127" y="646"/>
                    </a:lnTo>
                    <a:lnTo>
                      <a:pt x="135" y="650"/>
                    </a:lnTo>
                    <a:lnTo>
                      <a:pt x="141" y="652"/>
                    </a:lnTo>
                    <a:lnTo>
                      <a:pt x="146" y="656"/>
                    </a:lnTo>
                    <a:lnTo>
                      <a:pt x="154" y="656"/>
                    </a:lnTo>
                    <a:lnTo>
                      <a:pt x="160" y="660"/>
                    </a:lnTo>
                    <a:lnTo>
                      <a:pt x="165" y="658"/>
                    </a:lnTo>
                    <a:lnTo>
                      <a:pt x="173" y="656"/>
                    </a:lnTo>
                    <a:lnTo>
                      <a:pt x="179" y="654"/>
                    </a:lnTo>
                    <a:lnTo>
                      <a:pt x="188" y="652"/>
                    </a:lnTo>
                    <a:lnTo>
                      <a:pt x="194" y="646"/>
                    </a:lnTo>
                    <a:lnTo>
                      <a:pt x="203" y="641"/>
                    </a:lnTo>
                    <a:lnTo>
                      <a:pt x="213" y="635"/>
                    </a:lnTo>
                    <a:lnTo>
                      <a:pt x="224" y="627"/>
                    </a:lnTo>
                    <a:lnTo>
                      <a:pt x="222" y="618"/>
                    </a:lnTo>
                    <a:lnTo>
                      <a:pt x="222" y="610"/>
                    </a:lnTo>
                    <a:lnTo>
                      <a:pt x="221" y="607"/>
                    </a:lnTo>
                    <a:lnTo>
                      <a:pt x="217" y="605"/>
                    </a:lnTo>
                    <a:lnTo>
                      <a:pt x="211" y="605"/>
                    </a:lnTo>
                    <a:lnTo>
                      <a:pt x="207" y="605"/>
                    </a:lnTo>
                    <a:lnTo>
                      <a:pt x="202" y="605"/>
                    </a:lnTo>
                    <a:lnTo>
                      <a:pt x="196" y="605"/>
                    </a:lnTo>
                    <a:lnTo>
                      <a:pt x="190" y="603"/>
                    </a:lnTo>
                    <a:lnTo>
                      <a:pt x="183" y="603"/>
                    </a:lnTo>
                    <a:lnTo>
                      <a:pt x="177" y="603"/>
                    </a:lnTo>
                    <a:lnTo>
                      <a:pt x="173" y="603"/>
                    </a:lnTo>
                    <a:lnTo>
                      <a:pt x="162" y="599"/>
                    </a:lnTo>
                    <a:lnTo>
                      <a:pt x="154" y="595"/>
                    </a:lnTo>
                    <a:lnTo>
                      <a:pt x="146" y="589"/>
                    </a:lnTo>
                    <a:lnTo>
                      <a:pt x="141" y="580"/>
                    </a:lnTo>
                    <a:lnTo>
                      <a:pt x="137" y="574"/>
                    </a:lnTo>
                    <a:lnTo>
                      <a:pt x="135" y="567"/>
                    </a:lnTo>
                    <a:lnTo>
                      <a:pt x="133" y="559"/>
                    </a:lnTo>
                    <a:lnTo>
                      <a:pt x="133" y="551"/>
                    </a:lnTo>
                    <a:lnTo>
                      <a:pt x="131" y="544"/>
                    </a:lnTo>
                    <a:lnTo>
                      <a:pt x="129" y="538"/>
                    </a:lnTo>
                    <a:lnTo>
                      <a:pt x="127" y="532"/>
                    </a:lnTo>
                    <a:lnTo>
                      <a:pt x="127" y="525"/>
                    </a:lnTo>
                    <a:lnTo>
                      <a:pt x="126" y="519"/>
                    </a:lnTo>
                    <a:lnTo>
                      <a:pt x="124" y="512"/>
                    </a:lnTo>
                    <a:lnTo>
                      <a:pt x="122" y="506"/>
                    </a:lnTo>
                    <a:lnTo>
                      <a:pt x="122" y="500"/>
                    </a:lnTo>
                    <a:lnTo>
                      <a:pt x="120" y="487"/>
                    </a:lnTo>
                    <a:lnTo>
                      <a:pt x="120" y="479"/>
                    </a:lnTo>
                    <a:lnTo>
                      <a:pt x="124" y="470"/>
                    </a:lnTo>
                    <a:lnTo>
                      <a:pt x="127" y="466"/>
                    </a:lnTo>
                    <a:lnTo>
                      <a:pt x="133" y="460"/>
                    </a:lnTo>
                    <a:lnTo>
                      <a:pt x="139" y="458"/>
                    </a:lnTo>
                    <a:lnTo>
                      <a:pt x="141" y="456"/>
                    </a:lnTo>
                    <a:lnTo>
                      <a:pt x="146" y="453"/>
                    </a:lnTo>
                    <a:lnTo>
                      <a:pt x="148" y="449"/>
                    </a:lnTo>
                    <a:lnTo>
                      <a:pt x="152" y="443"/>
                    </a:lnTo>
                    <a:lnTo>
                      <a:pt x="152" y="437"/>
                    </a:lnTo>
                    <a:lnTo>
                      <a:pt x="154" y="432"/>
                    </a:lnTo>
                    <a:lnTo>
                      <a:pt x="156" y="424"/>
                    </a:lnTo>
                    <a:lnTo>
                      <a:pt x="160" y="418"/>
                    </a:lnTo>
                    <a:lnTo>
                      <a:pt x="160" y="409"/>
                    </a:lnTo>
                    <a:lnTo>
                      <a:pt x="162" y="401"/>
                    </a:lnTo>
                    <a:lnTo>
                      <a:pt x="160" y="396"/>
                    </a:lnTo>
                    <a:lnTo>
                      <a:pt x="158" y="390"/>
                    </a:lnTo>
                    <a:lnTo>
                      <a:pt x="150" y="378"/>
                    </a:lnTo>
                    <a:lnTo>
                      <a:pt x="141" y="371"/>
                    </a:lnTo>
                    <a:lnTo>
                      <a:pt x="131" y="361"/>
                    </a:lnTo>
                    <a:lnTo>
                      <a:pt x="122" y="356"/>
                    </a:lnTo>
                    <a:lnTo>
                      <a:pt x="114" y="348"/>
                    </a:lnTo>
                    <a:lnTo>
                      <a:pt x="110" y="340"/>
                    </a:lnTo>
                    <a:lnTo>
                      <a:pt x="110" y="333"/>
                    </a:lnTo>
                    <a:lnTo>
                      <a:pt x="110" y="327"/>
                    </a:lnTo>
                    <a:lnTo>
                      <a:pt x="112" y="321"/>
                    </a:lnTo>
                    <a:lnTo>
                      <a:pt x="114" y="318"/>
                    </a:lnTo>
                    <a:lnTo>
                      <a:pt x="118" y="310"/>
                    </a:lnTo>
                    <a:lnTo>
                      <a:pt x="124" y="302"/>
                    </a:lnTo>
                    <a:lnTo>
                      <a:pt x="126" y="299"/>
                    </a:lnTo>
                    <a:lnTo>
                      <a:pt x="127" y="295"/>
                    </a:lnTo>
                    <a:lnTo>
                      <a:pt x="129" y="289"/>
                    </a:lnTo>
                    <a:lnTo>
                      <a:pt x="133" y="283"/>
                    </a:lnTo>
                    <a:lnTo>
                      <a:pt x="133" y="276"/>
                    </a:lnTo>
                    <a:lnTo>
                      <a:pt x="133" y="270"/>
                    </a:lnTo>
                    <a:lnTo>
                      <a:pt x="131" y="268"/>
                    </a:lnTo>
                    <a:lnTo>
                      <a:pt x="127" y="266"/>
                    </a:lnTo>
                    <a:lnTo>
                      <a:pt x="124" y="263"/>
                    </a:lnTo>
                    <a:lnTo>
                      <a:pt x="118" y="263"/>
                    </a:lnTo>
                    <a:lnTo>
                      <a:pt x="110" y="263"/>
                    </a:lnTo>
                    <a:lnTo>
                      <a:pt x="105" y="263"/>
                    </a:lnTo>
                    <a:lnTo>
                      <a:pt x="97" y="261"/>
                    </a:lnTo>
                    <a:lnTo>
                      <a:pt x="89" y="261"/>
                    </a:lnTo>
                    <a:lnTo>
                      <a:pt x="82" y="257"/>
                    </a:lnTo>
                    <a:lnTo>
                      <a:pt x="74" y="257"/>
                    </a:lnTo>
                    <a:lnTo>
                      <a:pt x="68" y="253"/>
                    </a:lnTo>
                    <a:lnTo>
                      <a:pt x="63" y="249"/>
                    </a:lnTo>
                    <a:lnTo>
                      <a:pt x="57" y="244"/>
                    </a:lnTo>
                    <a:lnTo>
                      <a:pt x="55" y="238"/>
                    </a:lnTo>
                    <a:lnTo>
                      <a:pt x="53" y="228"/>
                    </a:lnTo>
                    <a:lnTo>
                      <a:pt x="53" y="219"/>
                    </a:lnTo>
                    <a:lnTo>
                      <a:pt x="55" y="209"/>
                    </a:lnTo>
                    <a:lnTo>
                      <a:pt x="61" y="200"/>
                    </a:lnTo>
                    <a:lnTo>
                      <a:pt x="65" y="190"/>
                    </a:lnTo>
                    <a:lnTo>
                      <a:pt x="72" y="179"/>
                    </a:lnTo>
                    <a:lnTo>
                      <a:pt x="78" y="168"/>
                    </a:lnTo>
                    <a:lnTo>
                      <a:pt x="87" y="158"/>
                    </a:lnTo>
                    <a:lnTo>
                      <a:pt x="95" y="147"/>
                    </a:lnTo>
                    <a:lnTo>
                      <a:pt x="103" y="135"/>
                    </a:lnTo>
                    <a:lnTo>
                      <a:pt x="110" y="126"/>
                    </a:lnTo>
                    <a:lnTo>
                      <a:pt x="120" y="118"/>
                    </a:lnTo>
                    <a:lnTo>
                      <a:pt x="126" y="109"/>
                    </a:lnTo>
                    <a:lnTo>
                      <a:pt x="131" y="101"/>
                    </a:lnTo>
                    <a:lnTo>
                      <a:pt x="137" y="95"/>
                    </a:lnTo>
                    <a:lnTo>
                      <a:pt x="141" y="93"/>
                    </a:lnTo>
                    <a:lnTo>
                      <a:pt x="143" y="88"/>
                    </a:lnTo>
                    <a:lnTo>
                      <a:pt x="146" y="82"/>
                    </a:lnTo>
                    <a:lnTo>
                      <a:pt x="148" y="74"/>
                    </a:lnTo>
                    <a:lnTo>
                      <a:pt x="154" y="69"/>
                    </a:lnTo>
                    <a:lnTo>
                      <a:pt x="156" y="61"/>
                    </a:lnTo>
                    <a:lnTo>
                      <a:pt x="162" y="53"/>
                    </a:lnTo>
                    <a:lnTo>
                      <a:pt x="165" y="48"/>
                    </a:lnTo>
                    <a:lnTo>
                      <a:pt x="169" y="40"/>
                    </a:lnTo>
                    <a:lnTo>
                      <a:pt x="173" y="34"/>
                    </a:lnTo>
                    <a:lnTo>
                      <a:pt x="175" y="29"/>
                    </a:lnTo>
                    <a:lnTo>
                      <a:pt x="177" y="21"/>
                    </a:lnTo>
                    <a:lnTo>
                      <a:pt x="181" y="17"/>
                    </a:lnTo>
                    <a:lnTo>
                      <a:pt x="183" y="8"/>
                    </a:lnTo>
                    <a:lnTo>
                      <a:pt x="183" y="4"/>
                    </a:lnTo>
                    <a:lnTo>
                      <a:pt x="175" y="2"/>
                    </a:lnTo>
                    <a:lnTo>
                      <a:pt x="165" y="0"/>
                    </a:lnTo>
                    <a:lnTo>
                      <a:pt x="158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61" name="Freeform 213"/>
              <p:cNvSpPr>
                <a:spLocks/>
              </p:cNvSpPr>
              <p:nvPr/>
            </p:nvSpPr>
            <p:spPr bwMode="auto">
              <a:xfrm>
                <a:off x="4364" y="3012"/>
                <a:ext cx="99" cy="277"/>
              </a:xfrm>
              <a:custGeom>
                <a:avLst/>
                <a:gdLst/>
                <a:ahLst/>
                <a:cxnLst>
                  <a:cxn ang="0">
                    <a:pos x="5" y="500"/>
                  </a:cxn>
                  <a:cxn ang="0">
                    <a:pos x="3" y="485"/>
                  </a:cxn>
                  <a:cxn ang="0">
                    <a:pos x="2" y="456"/>
                  </a:cxn>
                  <a:cxn ang="0">
                    <a:pos x="0" y="418"/>
                  </a:cxn>
                  <a:cxn ang="0">
                    <a:pos x="2" y="372"/>
                  </a:cxn>
                  <a:cxn ang="0">
                    <a:pos x="3" y="323"/>
                  </a:cxn>
                  <a:cxn ang="0">
                    <a:pos x="13" y="274"/>
                  </a:cxn>
                  <a:cxn ang="0">
                    <a:pos x="28" y="226"/>
                  </a:cxn>
                  <a:cxn ang="0">
                    <a:pos x="47" y="184"/>
                  </a:cxn>
                  <a:cxn ang="0">
                    <a:pos x="66" y="150"/>
                  </a:cxn>
                  <a:cxn ang="0">
                    <a:pos x="81" y="127"/>
                  </a:cxn>
                  <a:cxn ang="0">
                    <a:pos x="95" y="108"/>
                  </a:cxn>
                  <a:cxn ang="0">
                    <a:pos x="104" y="95"/>
                  </a:cxn>
                  <a:cxn ang="0">
                    <a:pos x="110" y="85"/>
                  </a:cxn>
                  <a:cxn ang="0">
                    <a:pos x="114" y="74"/>
                  </a:cxn>
                  <a:cxn ang="0">
                    <a:pos x="102" y="59"/>
                  </a:cxn>
                  <a:cxn ang="0">
                    <a:pos x="83" y="44"/>
                  </a:cxn>
                  <a:cxn ang="0">
                    <a:pos x="64" y="30"/>
                  </a:cxn>
                  <a:cxn ang="0">
                    <a:pos x="53" y="23"/>
                  </a:cxn>
                  <a:cxn ang="0">
                    <a:pos x="87" y="0"/>
                  </a:cxn>
                  <a:cxn ang="0">
                    <a:pos x="95" y="4"/>
                  </a:cxn>
                  <a:cxn ang="0">
                    <a:pos x="108" y="9"/>
                  </a:cxn>
                  <a:cxn ang="0">
                    <a:pos x="123" y="17"/>
                  </a:cxn>
                  <a:cxn ang="0">
                    <a:pos x="142" y="30"/>
                  </a:cxn>
                  <a:cxn ang="0">
                    <a:pos x="157" y="42"/>
                  </a:cxn>
                  <a:cxn ang="0">
                    <a:pos x="171" y="55"/>
                  </a:cxn>
                  <a:cxn ang="0">
                    <a:pos x="178" y="70"/>
                  </a:cxn>
                  <a:cxn ang="0">
                    <a:pos x="178" y="84"/>
                  </a:cxn>
                  <a:cxn ang="0">
                    <a:pos x="171" y="97"/>
                  </a:cxn>
                  <a:cxn ang="0">
                    <a:pos x="159" y="114"/>
                  </a:cxn>
                  <a:cxn ang="0">
                    <a:pos x="146" y="133"/>
                  </a:cxn>
                  <a:cxn ang="0">
                    <a:pos x="129" y="154"/>
                  </a:cxn>
                  <a:cxn ang="0">
                    <a:pos x="112" y="179"/>
                  </a:cxn>
                  <a:cxn ang="0">
                    <a:pos x="95" y="207"/>
                  </a:cxn>
                  <a:cxn ang="0">
                    <a:pos x="79" y="243"/>
                  </a:cxn>
                  <a:cxn ang="0">
                    <a:pos x="68" y="281"/>
                  </a:cxn>
                  <a:cxn ang="0">
                    <a:pos x="59" y="321"/>
                  </a:cxn>
                  <a:cxn ang="0">
                    <a:pos x="53" y="359"/>
                  </a:cxn>
                  <a:cxn ang="0">
                    <a:pos x="51" y="393"/>
                  </a:cxn>
                  <a:cxn ang="0">
                    <a:pos x="49" y="426"/>
                  </a:cxn>
                  <a:cxn ang="0">
                    <a:pos x="49" y="450"/>
                  </a:cxn>
                  <a:cxn ang="0">
                    <a:pos x="51" y="469"/>
                  </a:cxn>
                  <a:cxn ang="0">
                    <a:pos x="51" y="479"/>
                  </a:cxn>
                  <a:cxn ang="0">
                    <a:pos x="7" y="504"/>
                  </a:cxn>
                </a:cxnLst>
                <a:rect l="0" t="0" r="r" b="b"/>
                <a:pathLst>
                  <a:path w="180" h="504">
                    <a:moveTo>
                      <a:pt x="7" y="504"/>
                    </a:moveTo>
                    <a:lnTo>
                      <a:pt x="5" y="500"/>
                    </a:lnTo>
                    <a:lnTo>
                      <a:pt x="3" y="494"/>
                    </a:lnTo>
                    <a:lnTo>
                      <a:pt x="3" y="485"/>
                    </a:lnTo>
                    <a:lnTo>
                      <a:pt x="3" y="473"/>
                    </a:lnTo>
                    <a:lnTo>
                      <a:pt x="2" y="456"/>
                    </a:lnTo>
                    <a:lnTo>
                      <a:pt x="0" y="437"/>
                    </a:lnTo>
                    <a:lnTo>
                      <a:pt x="0" y="418"/>
                    </a:lnTo>
                    <a:lnTo>
                      <a:pt x="2" y="397"/>
                    </a:lnTo>
                    <a:lnTo>
                      <a:pt x="2" y="372"/>
                    </a:lnTo>
                    <a:lnTo>
                      <a:pt x="2" y="348"/>
                    </a:lnTo>
                    <a:lnTo>
                      <a:pt x="3" y="323"/>
                    </a:lnTo>
                    <a:lnTo>
                      <a:pt x="9" y="298"/>
                    </a:lnTo>
                    <a:lnTo>
                      <a:pt x="13" y="274"/>
                    </a:lnTo>
                    <a:lnTo>
                      <a:pt x="19" y="249"/>
                    </a:lnTo>
                    <a:lnTo>
                      <a:pt x="28" y="226"/>
                    </a:lnTo>
                    <a:lnTo>
                      <a:pt x="38" y="205"/>
                    </a:lnTo>
                    <a:lnTo>
                      <a:pt x="47" y="184"/>
                    </a:lnTo>
                    <a:lnTo>
                      <a:pt x="57" y="167"/>
                    </a:lnTo>
                    <a:lnTo>
                      <a:pt x="66" y="150"/>
                    </a:lnTo>
                    <a:lnTo>
                      <a:pt x="74" y="139"/>
                    </a:lnTo>
                    <a:lnTo>
                      <a:pt x="81" y="127"/>
                    </a:lnTo>
                    <a:lnTo>
                      <a:pt x="89" y="116"/>
                    </a:lnTo>
                    <a:lnTo>
                      <a:pt x="95" y="108"/>
                    </a:lnTo>
                    <a:lnTo>
                      <a:pt x="100" y="103"/>
                    </a:lnTo>
                    <a:lnTo>
                      <a:pt x="104" y="95"/>
                    </a:lnTo>
                    <a:lnTo>
                      <a:pt x="108" y="89"/>
                    </a:lnTo>
                    <a:lnTo>
                      <a:pt x="110" y="85"/>
                    </a:lnTo>
                    <a:lnTo>
                      <a:pt x="114" y="82"/>
                    </a:lnTo>
                    <a:lnTo>
                      <a:pt x="114" y="74"/>
                    </a:lnTo>
                    <a:lnTo>
                      <a:pt x="110" y="68"/>
                    </a:lnTo>
                    <a:lnTo>
                      <a:pt x="102" y="59"/>
                    </a:lnTo>
                    <a:lnTo>
                      <a:pt x="93" y="51"/>
                    </a:lnTo>
                    <a:lnTo>
                      <a:pt x="83" y="44"/>
                    </a:lnTo>
                    <a:lnTo>
                      <a:pt x="74" y="36"/>
                    </a:lnTo>
                    <a:lnTo>
                      <a:pt x="64" y="30"/>
                    </a:lnTo>
                    <a:lnTo>
                      <a:pt x="57" y="27"/>
                    </a:lnTo>
                    <a:lnTo>
                      <a:pt x="53" y="23"/>
                    </a:lnTo>
                    <a:lnTo>
                      <a:pt x="51" y="23"/>
                    </a:lnTo>
                    <a:lnTo>
                      <a:pt x="87" y="0"/>
                    </a:lnTo>
                    <a:lnTo>
                      <a:pt x="91" y="2"/>
                    </a:lnTo>
                    <a:lnTo>
                      <a:pt x="95" y="4"/>
                    </a:lnTo>
                    <a:lnTo>
                      <a:pt x="102" y="8"/>
                    </a:lnTo>
                    <a:lnTo>
                      <a:pt x="108" y="9"/>
                    </a:lnTo>
                    <a:lnTo>
                      <a:pt x="116" y="13"/>
                    </a:lnTo>
                    <a:lnTo>
                      <a:pt x="123" y="17"/>
                    </a:lnTo>
                    <a:lnTo>
                      <a:pt x="135" y="25"/>
                    </a:lnTo>
                    <a:lnTo>
                      <a:pt x="142" y="30"/>
                    </a:lnTo>
                    <a:lnTo>
                      <a:pt x="150" y="36"/>
                    </a:lnTo>
                    <a:lnTo>
                      <a:pt x="157" y="42"/>
                    </a:lnTo>
                    <a:lnTo>
                      <a:pt x="165" y="49"/>
                    </a:lnTo>
                    <a:lnTo>
                      <a:pt x="171" y="55"/>
                    </a:lnTo>
                    <a:lnTo>
                      <a:pt x="176" y="63"/>
                    </a:lnTo>
                    <a:lnTo>
                      <a:pt x="178" y="70"/>
                    </a:lnTo>
                    <a:lnTo>
                      <a:pt x="180" y="78"/>
                    </a:lnTo>
                    <a:lnTo>
                      <a:pt x="178" y="84"/>
                    </a:lnTo>
                    <a:lnTo>
                      <a:pt x="176" y="89"/>
                    </a:lnTo>
                    <a:lnTo>
                      <a:pt x="171" y="97"/>
                    </a:lnTo>
                    <a:lnTo>
                      <a:pt x="167" y="106"/>
                    </a:lnTo>
                    <a:lnTo>
                      <a:pt x="159" y="114"/>
                    </a:lnTo>
                    <a:lnTo>
                      <a:pt x="154" y="123"/>
                    </a:lnTo>
                    <a:lnTo>
                      <a:pt x="146" y="133"/>
                    </a:lnTo>
                    <a:lnTo>
                      <a:pt x="138" y="144"/>
                    </a:lnTo>
                    <a:lnTo>
                      <a:pt x="129" y="154"/>
                    </a:lnTo>
                    <a:lnTo>
                      <a:pt x="121" y="167"/>
                    </a:lnTo>
                    <a:lnTo>
                      <a:pt x="112" y="179"/>
                    </a:lnTo>
                    <a:lnTo>
                      <a:pt x="102" y="194"/>
                    </a:lnTo>
                    <a:lnTo>
                      <a:pt x="95" y="207"/>
                    </a:lnTo>
                    <a:lnTo>
                      <a:pt x="87" y="226"/>
                    </a:lnTo>
                    <a:lnTo>
                      <a:pt x="79" y="243"/>
                    </a:lnTo>
                    <a:lnTo>
                      <a:pt x="74" y="262"/>
                    </a:lnTo>
                    <a:lnTo>
                      <a:pt x="68" y="281"/>
                    </a:lnTo>
                    <a:lnTo>
                      <a:pt x="64" y="302"/>
                    </a:lnTo>
                    <a:lnTo>
                      <a:pt x="59" y="321"/>
                    </a:lnTo>
                    <a:lnTo>
                      <a:pt x="57" y="340"/>
                    </a:lnTo>
                    <a:lnTo>
                      <a:pt x="53" y="359"/>
                    </a:lnTo>
                    <a:lnTo>
                      <a:pt x="51" y="376"/>
                    </a:lnTo>
                    <a:lnTo>
                      <a:pt x="51" y="393"/>
                    </a:lnTo>
                    <a:lnTo>
                      <a:pt x="51" y="410"/>
                    </a:lnTo>
                    <a:lnTo>
                      <a:pt x="49" y="426"/>
                    </a:lnTo>
                    <a:lnTo>
                      <a:pt x="49" y="439"/>
                    </a:lnTo>
                    <a:lnTo>
                      <a:pt x="49" y="450"/>
                    </a:lnTo>
                    <a:lnTo>
                      <a:pt x="51" y="462"/>
                    </a:lnTo>
                    <a:lnTo>
                      <a:pt x="51" y="469"/>
                    </a:lnTo>
                    <a:lnTo>
                      <a:pt x="51" y="477"/>
                    </a:lnTo>
                    <a:lnTo>
                      <a:pt x="51" y="479"/>
                    </a:lnTo>
                    <a:lnTo>
                      <a:pt x="51" y="481"/>
                    </a:lnTo>
                    <a:lnTo>
                      <a:pt x="7" y="504"/>
                    </a:lnTo>
                    <a:lnTo>
                      <a:pt x="7" y="50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62" name="Freeform 214"/>
              <p:cNvSpPr>
                <a:spLocks/>
              </p:cNvSpPr>
              <p:nvPr/>
            </p:nvSpPr>
            <p:spPr bwMode="auto">
              <a:xfrm>
                <a:off x="4463" y="2926"/>
                <a:ext cx="115" cy="83"/>
              </a:xfrm>
              <a:custGeom>
                <a:avLst/>
                <a:gdLst/>
                <a:ahLst/>
                <a:cxnLst>
                  <a:cxn ang="0">
                    <a:pos x="2" y="101"/>
                  </a:cxn>
                  <a:cxn ang="0">
                    <a:pos x="14" y="110"/>
                  </a:cxn>
                  <a:cxn ang="0">
                    <a:pos x="29" y="122"/>
                  </a:cxn>
                  <a:cxn ang="0">
                    <a:pos x="42" y="131"/>
                  </a:cxn>
                  <a:cxn ang="0">
                    <a:pos x="57" y="141"/>
                  </a:cxn>
                  <a:cxn ang="0">
                    <a:pos x="72" y="148"/>
                  </a:cxn>
                  <a:cxn ang="0">
                    <a:pos x="86" y="152"/>
                  </a:cxn>
                  <a:cxn ang="0">
                    <a:pos x="99" y="148"/>
                  </a:cxn>
                  <a:cxn ang="0">
                    <a:pos x="112" y="139"/>
                  </a:cxn>
                  <a:cxn ang="0">
                    <a:pos x="131" y="126"/>
                  </a:cxn>
                  <a:cxn ang="0">
                    <a:pos x="150" y="112"/>
                  </a:cxn>
                  <a:cxn ang="0">
                    <a:pos x="169" y="97"/>
                  </a:cxn>
                  <a:cxn ang="0">
                    <a:pos x="185" y="82"/>
                  </a:cxn>
                  <a:cxn ang="0">
                    <a:pos x="198" y="70"/>
                  </a:cxn>
                  <a:cxn ang="0">
                    <a:pos x="206" y="67"/>
                  </a:cxn>
                  <a:cxn ang="0">
                    <a:pos x="207" y="63"/>
                  </a:cxn>
                  <a:cxn ang="0">
                    <a:pos x="209" y="46"/>
                  </a:cxn>
                  <a:cxn ang="0">
                    <a:pos x="211" y="29"/>
                  </a:cxn>
                  <a:cxn ang="0">
                    <a:pos x="211" y="17"/>
                  </a:cxn>
                  <a:cxn ang="0">
                    <a:pos x="213" y="4"/>
                  </a:cxn>
                  <a:cxn ang="0">
                    <a:pos x="209" y="0"/>
                  </a:cxn>
                  <a:cxn ang="0">
                    <a:pos x="198" y="6"/>
                  </a:cxn>
                  <a:cxn ang="0">
                    <a:pos x="181" y="17"/>
                  </a:cxn>
                  <a:cxn ang="0">
                    <a:pos x="162" y="31"/>
                  </a:cxn>
                  <a:cxn ang="0">
                    <a:pos x="143" y="46"/>
                  </a:cxn>
                  <a:cxn ang="0">
                    <a:pos x="122" y="61"/>
                  </a:cxn>
                  <a:cxn ang="0">
                    <a:pos x="105" y="74"/>
                  </a:cxn>
                  <a:cxn ang="0">
                    <a:pos x="91" y="80"/>
                  </a:cxn>
                  <a:cxn ang="0">
                    <a:pos x="84" y="82"/>
                  </a:cxn>
                  <a:cxn ang="0">
                    <a:pos x="72" y="78"/>
                  </a:cxn>
                  <a:cxn ang="0">
                    <a:pos x="59" y="72"/>
                  </a:cxn>
                  <a:cxn ang="0">
                    <a:pos x="46" y="67"/>
                  </a:cxn>
                  <a:cxn ang="0">
                    <a:pos x="31" y="61"/>
                  </a:cxn>
                  <a:cxn ang="0">
                    <a:pos x="17" y="53"/>
                  </a:cxn>
                  <a:cxn ang="0">
                    <a:pos x="6" y="48"/>
                  </a:cxn>
                  <a:cxn ang="0">
                    <a:pos x="0" y="97"/>
                  </a:cxn>
                </a:cxnLst>
                <a:rect l="0" t="0" r="r" b="b"/>
                <a:pathLst>
                  <a:path w="213" h="152">
                    <a:moveTo>
                      <a:pt x="0" y="97"/>
                    </a:moveTo>
                    <a:lnTo>
                      <a:pt x="2" y="101"/>
                    </a:lnTo>
                    <a:lnTo>
                      <a:pt x="10" y="107"/>
                    </a:lnTo>
                    <a:lnTo>
                      <a:pt x="14" y="110"/>
                    </a:lnTo>
                    <a:lnTo>
                      <a:pt x="21" y="116"/>
                    </a:lnTo>
                    <a:lnTo>
                      <a:pt x="29" y="122"/>
                    </a:lnTo>
                    <a:lnTo>
                      <a:pt x="36" y="127"/>
                    </a:lnTo>
                    <a:lnTo>
                      <a:pt x="42" y="131"/>
                    </a:lnTo>
                    <a:lnTo>
                      <a:pt x="50" y="137"/>
                    </a:lnTo>
                    <a:lnTo>
                      <a:pt x="57" y="141"/>
                    </a:lnTo>
                    <a:lnTo>
                      <a:pt x="65" y="146"/>
                    </a:lnTo>
                    <a:lnTo>
                      <a:pt x="72" y="148"/>
                    </a:lnTo>
                    <a:lnTo>
                      <a:pt x="80" y="150"/>
                    </a:lnTo>
                    <a:lnTo>
                      <a:pt x="86" y="152"/>
                    </a:lnTo>
                    <a:lnTo>
                      <a:pt x="93" y="152"/>
                    </a:lnTo>
                    <a:lnTo>
                      <a:pt x="99" y="148"/>
                    </a:lnTo>
                    <a:lnTo>
                      <a:pt x="105" y="145"/>
                    </a:lnTo>
                    <a:lnTo>
                      <a:pt x="112" y="139"/>
                    </a:lnTo>
                    <a:lnTo>
                      <a:pt x="124" y="135"/>
                    </a:lnTo>
                    <a:lnTo>
                      <a:pt x="131" y="126"/>
                    </a:lnTo>
                    <a:lnTo>
                      <a:pt x="141" y="120"/>
                    </a:lnTo>
                    <a:lnTo>
                      <a:pt x="150" y="112"/>
                    </a:lnTo>
                    <a:lnTo>
                      <a:pt x="160" y="105"/>
                    </a:lnTo>
                    <a:lnTo>
                      <a:pt x="169" y="97"/>
                    </a:lnTo>
                    <a:lnTo>
                      <a:pt x="177" y="89"/>
                    </a:lnTo>
                    <a:lnTo>
                      <a:pt x="185" y="82"/>
                    </a:lnTo>
                    <a:lnTo>
                      <a:pt x="194" y="76"/>
                    </a:lnTo>
                    <a:lnTo>
                      <a:pt x="198" y="70"/>
                    </a:lnTo>
                    <a:lnTo>
                      <a:pt x="204" y="69"/>
                    </a:lnTo>
                    <a:lnTo>
                      <a:pt x="206" y="67"/>
                    </a:lnTo>
                    <a:lnTo>
                      <a:pt x="207" y="67"/>
                    </a:lnTo>
                    <a:lnTo>
                      <a:pt x="207" y="63"/>
                    </a:lnTo>
                    <a:lnTo>
                      <a:pt x="209" y="55"/>
                    </a:lnTo>
                    <a:lnTo>
                      <a:pt x="209" y="46"/>
                    </a:lnTo>
                    <a:lnTo>
                      <a:pt x="211" y="34"/>
                    </a:lnTo>
                    <a:lnTo>
                      <a:pt x="211" y="29"/>
                    </a:lnTo>
                    <a:lnTo>
                      <a:pt x="211" y="21"/>
                    </a:lnTo>
                    <a:lnTo>
                      <a:pt x="211" y="17"/>
                    </a:lnTo>
                    <a:lnTo>
                      <a:pt x="213" y="11"/>
                    </a:lnTo>
                    <a:lnTo>
                      <a:pt x="213" y="4"/>
                    </a:lnTo>
                    <a:lnTo>
                      <a:pt x="211" y="0"/>
                    </a:lnTo>
                    <a:lnTo>
                      <a:pt x="209" y="0"/>
                    </a:lnTo>
                    <a:lnTo>
                      <a:pt x="204" y="2"/>
                    </a:lnTo>
                    <a:lnTo>
                      <a:pt x="198" y="6"/>
                    </a:lnTo>
                    <a:lnTo>
                      <a:pt x="190" y="11"/>
                    </a:lnTo>
                    <a:lnTo>
                      <a:pt x="181" y="17"/>
                    </a:lnTo>
                    <a:lnTo>
                      <a:pt x="173" y="23"/>
                    </a:lnTo>
                    <a:lnTo>
                      <a:pt x="162" y="31"/>
                    </a:lnTo>
                    <a:lnTo>
                      <a:pt x="154" y="40"/>
                    </a:lnTo>
                    <a:lnTo>
                      <a:pt x="143" y="46"/>
                    </a:lnTo>
                    <a:lnTo>
                      <a:pt x="131" y="53"/>
                    </a:lnTo>
                    <a:lnTo>
                      <a:pt x="122" y="61"/>
                    </a:lnTo>
                    <a:lnTo>
                      <a:pt x="114" y="69"/>
                    </a:lnTo>
                    <a:lnTo>
                      <a:pt x="105" y="74"/>
                    </a:lnTo>
                    <a:lnTo>
                      <a:pt x="97" y="78"/>
                    </a:lnTo>
                    <a:lnTo>
                      <a:pt x="91" y="80"/>
                    </a:lnTo>
                    <a:lnTo>
                      <a:pt x="90" y="82"/>
                    </a:lnTo>
                    <a:lnTo>
                      <a:pt x="84" y="82"/>
                    </a:lnTo>
                    <a:lnTo>
                      <a:pt x="78" y="80"/>
                    </a:lnTo>
                    <a:lnTo>
                      <a:pt x="72" y="78"/>
                    </a:lnTo>
                    <a:lnTo>
                      <a:pt x="67" y="76"/>
                    </a:lnTo>
                    <a:lnTo>
                      <a:pt x="59" y="72"/>
                    </a:lnTo>
                    <a:lnTo>
                      <a:pt x="53" y="69"/>
                    </a:lnTo>
                    <a:lnTo>
                      <a:pt x="46" y="67"/>
                    </a:lnTo>
                    <a:lnTo>
                      <a:pt x="38" y="63"/>
                    </a:lnTo>
                    <a:lnTo>
                      <a:pt x="31" y="61"/>
                    </a:lnTo>
                    <a:lnTo>
                      <a:pt x="25" y="57"/>
                    </a:lnTo>
                    <a:lnTo>
                      <a:pt x="17" y="53"/>
                    </a:lnTo>
                    <a:lnTo>
                      <a:pt x="14" y="51"/>
                    </a:lnTo>
                    <a:lnTo>
                      <a:pt x="6" y="48"/>
                    </a:lnTo>
                    <a:lnTo>
                      <a:pt x="4" y="46"/>
                    </a:lnTo>
                    <a:lnTo>
                      <a:pt x="0" y="97"/>
                    </a:lnTo>
                    <a:lnTo>
                      <a:pt x="0" y="9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63" name="Freeform 215"/>
              <p:cNvSpPr>
                <a:spLocks/>
              </p:cNvSpPr>
              <p:nvPr/>
            </p:nvSpPr>
            <p:spPr bwMode="auto">
              <a:xfrm>
                <a:off x="4447" y="3114"/>
                <a:ext cx="85" cy="100"/>
              </a:xfrm>
              <a:custGeom>
                <a:avLst/>
                <a:gdLst/>
                <a:ahLst/>
                <a:cxnLst>
                  <a:cxn ang="0">
                    <a:pos x="0" y="183"/>
                  </a:cxn>
                  <a:cxn ang="0">
                    <a:pos x="0" y="181"/>
                  </a:cxn>
                  <a:cxn ang="0">
                    <a:pos x="0" y="177"/>
                  </a:cxn>
                  <a:cxn ang="0">
                    <a:pos x="0" y="171"/>
                  </a:cxn>
                  <a:cxn ang="0">
                    <a:pos x="0" y="164"/>
                  </a:cxn>
                  <a:cxn ang="0">
                    <a:pos x="2" y="154"/>
                  </a:cxn>
                  <a:cxn ang="0">
                    <a:pos x="4" y="145"/>
                  </a:cxn>
                  <a:cxn ang="0">
                    <a:pos x="5" y="133"/>
                  </a:cxn>
                  <a:cxn ang="0">
                    <a:pos x="7" y="122"/>
                  </a:cxn>
                  <a:cxn ang="0">
                    <a:pos x="11" y="109"/>
                  </a:cxn>
                  <a:cxn ang="0">
                    <a:pos x="13" y="95"/>
                  </a:cxn>
                  <a:cxn ang="0">
                    <a:pos x="19" y="82"/>
                  </a:cxn>
                  <a:cxn ang="0">
                    <a:pos x="24" y="70"/>
                  </a:cxn>
                  <a:cxn ang="0">
                    <a:pos x="28" y="57"/>
                  </a:cxn>
                  <a:cxn ang="0">
                    <a:pos x="34" y="48"/>
                  </a:cxn>
                  <a:cxn ang="0">
                    <a:pos x="40" y="36"/>
                  </a:cxn>
                  <a:cxn ang="0">
                    <a:pos x="49" y="29"/>
                  </a:cxn>
                  <a:cxn ang="0">
                    <a:pos x="55" y="19"/>
                  </a:cxn>
                  <a:cxn ang="0">
                    <a:pos x="62" y="13"/>
                  </a:cxn>
                  <a:cxn ang="0">
                    <a:pos x="66" y="8"/>
                  </a:cxn>
                  <a:cxn ang="0">
                    <a:pos x="72" y="6"/>
                  </a:cxn>
                  <a:cxn ang="0">
                    <a:pos x="81" y="0"/>
                  </a:cxn>
                  <a:cxn ang="0">
                    <a:pos x="89" y="0"/>
                  </a:cxn>
                  <a:cxn ang="0">
                    <a:pos x="93" y="2"/>
                  </a:cxn>
                  <a:cxn ang="0">
                    <a:pos x="100" y="8"/>
                  </a:cxn>
                  <a:cxn ang="0">
                    <a:pos x="106" y="13"/>
                  </a:cxn>
                  <a:cxn ang="0">
                    <a:pos x="114" y="19"/>
                  </a:cxn>
                  <a:cxn ang="0">
                    <a:pos x="119" y="25"/>
                  </a:cxn>
                  <a:cxn ang="0">
                    <a:pos x="127" y="34"/>
                  </a:cxn>
                  <a:cxn ang="0">
                    <a:pos x="133" y="42"/>
                  </a:cxn>
                  <a:cxn ang="0">
                    <a:pos x="140" y="55"/>
                  </a:cxn>
                  <a:cxn ang="0">
                    <a:pos x="146" y="63"/>
                  </a:cxn>
                  <a:cxn ang="0">
                    <a:pos x="152" y="72"/>
                  </a:cxn>
                  <a:cxn ang="0">
                    <a:pos x="156" y="78"/>
                  </a:cxn>
                  <a:cxn ang="0">
                    <a:pos x="158" y="82"/>
                  </a:cxn>
                  <a:cxn ang="0">
                    <a:pos x="125" y="101"/>
                  </a:cxn>
                  <a:cxn ang="0">
                    <a:pos x="123" y="95"/>
                  </a:cxn>
                  <a:cxn ang="0">
                    <a:pos x="114" y="86"/>
                  </a:cxn>
                  <a:cxn ang="0">
                    <a:pos x="108" y="78"/>
                  </a:cxn>
                  <a:cxn ang="0">
                    <a:pos x="102" y="74"/>
                  </a:cxn>
                  <a:cxn ang="0">
                    <a:pos x="97" y="70"/>
                  </a:cxn>
                  <a:cxn ang="0">
                    <a:pos x="89" y="69"/>
                  </a:cxn>
                  <a:cxn ang="0">
                    <a:pos x="81" y="70"/>
                  </a:cxn>
                  <a:cxn ang="0">
                    <a:pos x="74" y="80"/>
                  </a:cxn>
                  <a:cxn ang="0">
                    <a:pos x="70" y="88"/>
                  </a:cxn>
                  <a:cxn ang="0">
                    <a:pos x="66" y="95"/>
                  </a:cxn>
                  <a:cxn ang="0">
                    <a:pos x="62" y="103"/>
                  </a:cxn>
                  <a:cxn ang="0">
                    <a:pos x="61" y="112"/>
                  </a:cxn>
                  <a:cxn ang="0">
                    <a:pos x="57" y="120"/>
                  </a:cxn>
                  <a:cxn ang="0">
                    <a:pos x="53" y="128"/>
                  </a:cxn>
                  <a:cxn ang="0">
                    <a:pos x="49" y="135"/>
                  </a:cxn>
                  <a:cxn ang="0">
                    <a:pos x="49" y="143"/>
                  </a:cxn>
                  <a:cxn ang="0">
                    <a:pos x="45" y="148"/>
                  </a:cxn>
                  <a:cxn ang="0">
                    <a:pos x="45" y="154"/>
                  </a:cxn>
                  <a:cxn ang="0">
                    <a:pos x="45" y="156"/>
                  </a:cxn>
                  <a:cxn ang="0">
                    <a:pos x="45" y="158"/>
                  </a:cxn>
                  <a:cxn ang="0">
                    <a:pos x="0" y="183"/>
                  </a:cxn>
                  <a:cxn ang="0">
                    <a:pos x="0" y="183"/>
                  </a:cxn>
                </a:cxnLst>
                <a:rect l="0" t="0" r="r" b="b"/>
                <a:pathLst>
                  <a:path w="158" h="183">
                    <a:moveTo>
                      <a:pt x="0" y="183"/>
                    </a:moveTo>
                    <a:lnTo>
                      <a:pt x="0" y="181"/>
                    </a:lnTo>
                    <a:lnTo>
                      <a:pt x="0" y="177"/>
                    </a:lnTo>
                    <a:lnTo>
                      <a:pt x="0" y="171"/>
                    </a:lnTo>
                    <a:lnTo>
                      <a:pt x="0" y="164"/>
                    </a:lnTo>
                    <a:lnTo>
                      <a:pt x="2" y="154"/>
                    </a:lnTo>
                    <a:lnTo>
                      <a:pt x="4" y="145"/>
                    </a:lnTo>
                    <a:lnTo>
                      <a:pt x="5" y="133"/>
                    </a:lnTo>
                    <a:lnTo>
                      <a:pt x="7" y="122"/>
                    </a:lnTo>
                    <a:lnTo>
                      <a:pt x="11" y="109"/>
                    </a:lnTo>
                    <a:lnTo>
                      <a:pt x="13" y="95"/>
                    </a:lnTo>
                    <a:lnTo>
                      <a:pt x="19" y="82"/>
                    </a:lnTo>
                    <a:lnTo>
                      <a:pt x="24" y="70"/>
                    </a:lnTo>
                    <a:lnTo>
                      <a:pt x="28" y="57"/>
                    </a:lnTo>
                    <a:lnTo>
                      <a:pt x="34" y="48"/>
                    </a:lnTo>
                    <a:lnTo>
                      <a:pt x="40" y="36"/>
                    </a:lnTo>
                    <a:lnTo>
                      <a:pt x="49" y="29"/>
                    </a:lnTo>
                    <a:lnTo>
                      <a:pt x="55" y="19"/>
                    </a:lnTo>
                    <a:lnTo>
                      <a:pt x="62" y="13"/>
                    </a:lnTo>
                    <a:lnTo>
                      <a:pt x="66" y="8"/>
                    </a:lnTo>
                    <a:lnTo>
                      <a:pt x="72" y="6"/>
                    </a:lnTo>
                    <a:lnTo>
                      <a:pt x="81" y="0"/>
                    </a:lnTo>
                    <a:lnTo>
                      <a:pt x="89" y="0"/>
                    </a:lnTo>
                    <a:lnTo>
                      <a:pt x="93" y="2"/>
                    </a:lnTo>
                    <a:lnTo>
                      <a:pt x="100" y="8"/>
                    </a:lnTo>
                    <a:lnTo>
                      <a:pt x="106" y="13"/>
                    </a:lnTo>
                    <a:lnTo>
                      <a:pt x="114" y="19"/>
                    </a:lnTo>
                    <a:lnTo>
                      <a:pt x="119" y="25"/>
                    </a:lnTo>
                    <a:lnTo>
                      <a:pt x="127" y="34"/>
                    </a:lnTo>
                    <a:lnTo>
                      <a:pt x="133" y="42"/>
                    </a:lnTo>
                    <a:lnTo>
                      <a:pt x="140" y="55"/>
                    </a:lnTo>
                    <a:lnTo>
                      <a:pt x="146" y="63"/>
                    </a:lnTo>
                    <a:lnTo>
                      <a:pt x="152" y="72"/>
                    </a:lnTo>
                    <a:lnTo>
                      <a:pt x="156" y="78"/>
                    </a:lnTo>
                    <a:lnTo>
                      <a:pt x="158" y="82"/>
                    </a:lnTo>
                    <a:lnTo>
                      <a:pt x="125" y="101"/>
                    </a:lnTo>
                    <a:lnTo>
                      <a:pt x="123" y="95"/>
                    </a:lnTo>
                    <a:lnTo>
                      <a:pt x="114" y="86"/>
                    </a:lnTo>
                    <a:lnTo>
                      <a:pt x="108" y="78"/>
                    </a:lnTo>
                    <a:lnTo>
                      <a:pt x="102" y="74"/>
                    </a:lnTo>
                    <a:lnTo>
                      <a:pt x="97" y="70"/>
                    </a:lnTo>
                    <a:lnTo>
                      <a:pt x="89" y="69"/>
                    </a:lnTo>
                    <a:lnTo>
                      <a:pt x="81" y="70"/>
                    </a:lnTo>
                    <a:lnTo>
                      <a:pt x="74" y="80"/>
                    </a:lnTo>
                    <a:lnTo>
                      <a:pt x="70" y="88"/>
                    </a:lnTo>
                    <a:lnTo>
                      <a:pt x="66" y="95"/>
                    </a:lnTo>
                    <a:lnTo>
                      <a:pt x="62" y="103"/>
                    </a:lnTo>
                    <a:lnTo>
                      <a:pt x="61" y="112"/>
                    </a:lnTo>
                    <a:lnTo>
                      <a:pt x="57" y="120"/>
                    </a:lnTo>
                    <a:lnTo>
                      <a:pt x="53" y="128"/>
                    </a:lnTo>
                    <a:lnTo>
                      <a:pt x="49" y="135"/>
                    </a:lnTo>
                    <a:lnTo>
                      <a:pt x="49" y="143"/>
                    </a:lnTo>
                    <a:lnTo>
                      <a:pt x="45" y="148"/>
                    </a:lnTo>
                    <a:lnTo>
                      <a:pt x="45" y="154"/>
                    </a:lnTo>
                    <a:lnTo>
                      <a:pt x="45" y="156"/>
                    </a:lnTo>
                    <a:lnTo>
                      <a:pt x="45" y="158"/>
                    </a:lnTo>
                    <a:lnTo>
                      <a:pt x="0" y="183"/>
                    </a:lnTo>
                    <a:lnTo>
                      <a:pt x="0" y="18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64" name="Freeform 216"/>
              <p:cNvSpPr>
                <a:spLocks/>
              </p:cNvSpPr>
              <p:nvPr/>
            </p:nvSpPr>
            <p:spPr bwMode="auto">
              <a:xfrm>
                <a:off x="3912" y="2826"/>
                <a:ext cx="261" cy="161"/>
              </a:xfrm>
              <a:custGeom>
                <a:avLst/>
                <a:gdLst/>
                <a:ahLst/>
                <a:cxnLst>
                  <a:cxn ang="0">
                    <a:pos x="27" y="287"/>
                  </a:cxn>
                  <a:cxn ang="0">
                    <a:pos x="32" y="275"/>
                  </a:cxn>
                  <a:cxn ang="0">
                    <a:pos x="40" y="258"/>
                  </a:cxn>
                  <a:cxn ang="0">
                    <a:pos x="46" y="239"/>
                  </a:cxn>
                  <a:cxn ang="0">
                    <a:pos x="55" y="220"/>
                  </a:cxn>
                  <a:cxn ang="0">
                    <a:pos x="69" y="201"/>
                  </a:cxn>
                  <a:cxn ang="0">
                    <a:pos x="89" y="186"/>
                  </a:cxn>
                  <a:cxn ang="0">
                    <a:pos x="116" y="178"/>
                  </a:cxn>
                  <a:cxn ang="0">
                    <a:pos x="150" y="174"/>
                  </a:cxn>
                  <a:cxn ang="0">
                    <a:pos x="183" y="176"/>
                  </a:cxn>
                  <a:cxn ang="0">
                    <a:pos x="213" y="180"/>
                  </a:cxn>
                  <a:cxn ang="0">
                    <a:pos x="242" y="182"/>
                  </a:cxn>
                  <a:cxn ang="0">
                    <a:pos x="266" y="186"/>
                  </a:cxn>
                  <a:cxn ang="0">
                    <a:pos x="289" y="182"/>
                  </a:cxn>
                  <a:cxn ang="0">
                    <a:pos x="308" y="174"/>
                  </a:cxn>
                  <a:cxn ang="0">
                    <a:pos x="327" y="161"/>
                  </a:cxn>
                  <a:cxn ang="0">
                    <a:pos x="342" y="138"/>
                  </a:cxn>
                  <a:cxn ang="0">
                    <a:pos x="354" y="117"/>
                  </a:cxn>
                  <a:cxn ang="0">
                    <a:pos x="363" y="98"/>
                  </a:cxn>
                  <a:cxn ang="0">
                    <a:pos x="373" y="83"/>
                  </a:cxn>
                  <a:cxn ang="0">
                    <a:pos x="380" y="70"/>
                  </a:cxn>
                  <a:cxn ang="0">
                    <a:pos x="386" y="59"/>
                  </a:cxn>
                  <a:cxn ang="0">
                    <a:pos x="396" y="49"/>
                  </a:cxn>
                  <a:cxn ang="0">
                    <a:pos x="409" y="43"/>
                  </a:cxn>
                  <a:cxn ang="0">
                    <a:pos x="424" y="40"/>
                  </a:cxn>
                  <a:cxn ang="0">
                    <a:pos x="435" y="38"/>
                  </a:cxn>
                  <a:cxn ang="0">
                    <a:pos x="451" y="40"/>
                  </a:cxn>
                  <a:cxn ang="0">
                    <a:pos x="464" y="41"/>
                  </a:cxn>
                  <a:cxn ang="0">
                    <a:pos x="473" y="40"/>
                  </a:cxn>
                  <a:cxn ang="0">
                    <a:pos x="481" y="24"/>
                  </a:cxn>
                  <a:cxn ang="0">
                    <a:pos x="472" y="11"/>
                  </a:cxn>
                  <a:cxn ang="0">
                    <a:pos x="460" y="3"/>
                  </a:cxn>
                  <a:cxn ang="0">
                    <a:pos x="445" y="0"/>
                  </a:cxn>
                  <a:cxn ang="0">
                    <a:pos x="428" y="0"/>
                  </a:cxn>
                  <a:cxn ang="0">
                    <a:pos x="409" y="0"/>
                  </a:cxn>
                  <a:cxn ang="0">
                    <a:pos x="394" y="5"/>
                  </a:cxn>
                  <a:cxn ang="0">
                    <a:pos x="378" y="13"/>
                  </a:cxn>
                  <a:cxn ang="0">
                    <a:pos x="365" y="30"/>
                  </a:cxn>
                  <a:cxn ang="0">
                    <a:pos x="352" y="47"/>
                  </a:cxn>
                  <a:cxn ang="0">
                    <a:pos x="338" y="70"/>
                  </a:cxn>
                  <a:cxn ang="0">
                    <a:pos x="325" y="91"/>
                  </a:cxn>
                  <a:cxn ang="0">
                    <a:pos x="312" y="112"/>
                  </a:cxn>
                  <a:cxn ang="0">
                    <a:pos x="299" y="129"/>
                  </a:cxn>
                  <a:cxn ang="0">
                    <a:pos x="287" y="138"/>
                  </a:cxn>
                  <a:cxn ang="0">
                    <a:pos x="274" y="142"/>
                  </a:cxn>
                  <a:cxn ang="0">
                    <a:pos x="255" y="142"/>
                  </a:cxn>
                  <a:cxn ang="0">
                    <a:pos x="232" y="138"/>
                  </a:cxn>
                  <a:cxn ang="0">
                    <a:pos x="207" y="136"/>
                  </a:cxn>
                  <a:cxn ang="0">
                    <a:pos x="179" y="136"/>
                  </a:cxn>
                  <a:cxn ang="0">
                    <a:pos x="150" y="135"/>
                  </a:cxn>
                  <a:cxn ang="0">
                    <a:pos x="124" y="136"/>
                  </a:cxn>
                  <a:cxn ang="0">
                    <a:pos x="99" y="140"/>
                  </a:cxn>
                  <a:cxn ang="0">
                    <a:pos x="78" y="150"/>
                  </a:cxn>
                  <a:cxn ang="0">
                    <a:pos x="59" y="163"/>
                  </a:cxn>
                  <a:cxn ang="0">
                    <a:pos x="42" y="182"/>
                  </a:cxn>
                  <a:cxn ang="0">
                    <a:pos x="27" y="205"/>
                  </a:cxn>
                  <a:cxn ang="0">
                    <a:pos x="15" y="228"/>
                  </a:cxn>
                  <a:cxn ang="0">
                    <a:pos x="6" y="249"/>
                  </a:cxn>
                  <a:cxn ang="0">
                    <a:pos x="0" y="268"/>
                  </a:cxn>
                  <a:cxn ang="0">
                    <a:pos x="0" y="281"/>
                  </a:cxn>
                  <a:cxn ang="0">
                    <a:pos x="11" y="292"/>
                  </a:cxn>
                  <a:cxn ang="0">
                    <a:pos x="21" y="292"/>
                  </a:cxn>
                  <a:cxn ang="0">
                    <a:pos x="23" y="292"/>
                  </a:cxn>
                </a:cxnLst>
                <a:rect l="0" t="0" r="r" b="b"/>
                <a:pathLst>
                  <a:path w="481" h="294">
                    <a:moveTo>
                      <a:pt x="23" y="292"/>
                    </a:moveTo>
                    <a:lnTo>
                      <a:pt x="27" y="287"/>
                    </a:lnTo>
                    <a:lnTo>
                      <a:pt x="29" y="283"/>
                    </a:lnTo>
                    <a:lnTo>
                      <a:pt x="32" y="275"/>
                    </a:lnTo>
                    <a:lnTo>
                      <a:pt x="36" y="268"/>
                    </a:lnTo>
                    <a:lnTo>
                      <a:pt x="40" y="258"/>
                    </a:lnTo>
                    <a:lnTo>
                      <a:pt x="42" y="249"/>
                    </a:lnTo>
                    <a:lnTo>
                      <a:pt x="46" y="239"/>
                    </a:lnTo>
                    <a:lnTo>
                      <a:pt x="51" y="230"/>
                    </a:lnTo>
                    <a:lnTo>
                      <a:pt x="55" y="220"/>
                    </a:lnTo>
                    <a:lnTo>
                      <a:pt x="63" y="211"/>
                    </a:lnTo>
                    <a:lnTo>
                      <a:pt x="69" y="201"/>
                    </a:lnTo>
                    <a:lnTo>
                      <a:pt x="78" y="193"/>
                    </a:lnTo>
                    <a:lnTo>
                      <a:pt x="89" y="186"/>
                    </a:lnTo>
                    <a:lnTo>
                      <a:pt x="103" y="182"/>
                    </a:lnTo>
                    <a:lnTo>
                      <a:pt x="116" y="178"/>
                    </a:lnTo>
                    <a:lnTo>
                      <a:pt x="133" y="176"/>
                    </a:lnTo>
                    <a:lnTo>
                      <a:pt x="150" y="174"/>
                    </a:lnTo>
                    <a:lnTo>
                      <a:pt x="167" y="174"/>
                    </a:lnTo>
                    <a:lnTo>
                      <a:pt x="183" y="176"/>
                    </a:lnTo>
                    <a:lnTo>
                      <a:pt x="200" y="178"/>
                    </a:lnTo>
                    <a:lnTo>
                      <a:pt x="213" y="180"/>
                    </a:lnTo>
                    <a:lnTo>
                      <a:pt x="228" y="182"/>
                    </a:lnTo>
                    <a:lnTo>
                      <a:pt x="242" y="182"/>
                    </a:lnTo>
                    <a:lnTo>
                      <a:pt x="255" y="186"/>
                    </a:lnTo>
                    <a:lnTo>
                      <a:pt x="266" y="186"/>
                    </a:lnTo>
                    <a:lnTo>
                      <a:pt x="280" y="186"/>
                    </a:lnTo>
                    <a:lnTo>
                      <a:pt x="289" y="182"/>
                    </a:lnTo>
                    <a:lnTo>
                      <a:pt x="300" y="180"/>
                    </a:lnTo>
                    <a:lnTo>
                      <a:pt x="308" y="174"/>
                    </a:lnTo>
                    <a:lnTo>
                      <a:pt x="318" y="171"/>
                    </a:lnTo>
                    <a:lnTo>
                      <a:pt x="327" y="161"/>
                    </a:lnTo>
                    <a:lnTo>
                      <a:pt x="337" y="152"/>
                    </a:lnTo>
                    <a:lnTo>
                      <a:pt x="342" y="138"/>
                    </a:lnTo>
                    <a:lnTo>
                      <a:pt x="350" y="129"/>
                    </a:lnTo>
                    <a:lnTo>
                      <a:pt x="354" y="117"/>
                    </a:lnTo>
                    <a:lnTo>
                      <a:pt x="359" y="108"/>
                    </a:lnTo>
                    <a:lnTo>
                      <a:pt x="363" y="98"/>
                    </a:lnTo>
                    <a:lnTo>
                      <a:pt x="367" y="91"/>
                    </a:lnTo>
                    <a:lnTo>
                      <a:pt x="373" y="83"/>
                    </a:lnTo>
                    <a:lnTo>
                      <a:pt x="377" y="76"/>
                    </a:lnTo>
                    <a:lnTo>
                      <a:pt x="380" y="70"/>
                    </a:lnTo>
                    <a:lnTo>
                      <a:pt x="382" y="62"/>
                    </a:lnTo>
                    <a:lnTo>
                      <a:pt x="386" y="59"/>
                    </a:lnTo>
                    <a:lnTo>
                      <a:pt x="392" y="55"/>
                    </a:lnTo>
                    <a:lnTo>
                      <a:pt x="396" y="49"/>
                    </a:lnTo>
                    <a:lnTo>
                      <a:pt x="401" y="47"/>
                    </a:lnTo>
                    <a:lnTo>
                      <a:pt x="409" y="43"/>
                    </a:lnTo>
                    <a:lnTo>
                      <a:pt x="416" y="41"/>
                    </a:lnTo>
                    <a:lnTo>
                      <a:pt x="424" y="40"/>
                    </a:lnTo>
                    <a:lnTo>
                      <a:pt x="430" y="38"/>
                    </a:lnTo>
                    <a:lnTo>
                      <a:pt x="435" y="38"/>
                    </a:lnTo>
                    <a:lnTo>
                      <a:pt x="441" y="38"/>
                    </a:lnTo>
                    <a:lnTo>
                      <a:pt x="451" y="40"/>
                    </a:lnTo>
                    <a:lnTo>
                      <a:pt x="458" y="41"/>
                    </a:lnTo>
                    <a:lnTo>
                      <a:pt x="464" y="41"/>
                    </a:lnTo>
                    <a:lnTo>
                      <a:pt x="468" y="41"/>
                    </a:lnTo>
                    <a:lnTo>
                      <a:pt x="473" y="40"/>
                    </a:lnTo>
                    <a:lnTo>
                      <a:pt x="481" y="34"/>
                    </a:lnTo>
                    <a:lnTo>
                      <a:pt x="481" y="24"/>
                    </a:lnTo>
                    <a:lnTo>
                      <a:pt x="477" y="15"/>
                    </a:lnTo>
                    <a:lnTo>
                      <a:pt x="472" y="11"/>
                    </a:lnTo>
                    <a:lnTo>
                      <a:pt x="466" y="7"/>
                    </a:lnTo>
                    <a:lnTo>
                      <a:pt x="460" y="3"/>
                    </a:lnTo>
                    <a:lnTo>
                      <a:pt x="453" y="3"/>
                    </a:lnTo>
                    <a:lnTo>
                      <a:pt x="445" y="0"/>
                    </a:lnTo>
                    <a:lnTo>
                      <a:pt x="437" y="0"/>
                    </a:lnTo>
                    <a:lnTo>
                      <a:pt x="428" y="0"/>
                    </a:lnTo>
                    <a:lnTo>
                      <a:pt x="420" y="0"/>
                    </a:lnTo>
                    <a:lnTo>
                      <a:pt x="409" y="0"/>
                    </a:lnTo>
                    <a:lnTo>
                      <a:pt x="401" y="3"/>
                    </a:lnTo>
                    <a:lnTo>
                      <a:pt x="394" y="5"/>
                    </a:lnTo>
                    <a:lnTo>
                      <a:pt x="386" y="9"/>
                    </a:lnTo>
                    <a:lnTo>
                      <a:pt x="378" y="13"/>
                    </a:lnTo>
                    <a:lnTo>
                      <a:pt x="371" y="21"/>
                    </a:lnTo>
                    <a:lnTo>
                      <a:pt x="365" y="30"/>
                    </a:lnTo>
                    <a:lnTo>
                      <a:pt x="357" y="40"/>
                    </a:lnTo>
                    <a:lnTo>
                      <a:pt x="352" y="47"/>
                    </a:lnTo>
                    <a:lnTo>
                      <a:pt x="344" y="59"/>
                    </a:lnTo>
                    <a:lnTo>
                      <a:pt x="338" y="70"/>
                    </a:lnTo>
                    <a:lnTo>
                      <a:pt x="331" y="81"/>
                    </a:lnTo>
                    <a:lnTo>
                      <a:pt x="325" y="91"/>
                    </a:lnTo>
                    <a:lnTo>
                      <a:pt x="318" y="102"/>
                    </a:lnTo>
                    <a:lnTo>
                      <a:pt x="312" y="112"/>
                    </a:lnTo>
                    <a:lnTo>
                      <a:pt x="304" y="121"/>
                    </a:lnTo>
                    <a:lnTo>
                      <a:pt x="299" y="129"/>
                    </a:lnTo>
                    <a:lnTo>
                      <a:pt x="293" y="135"/>
                    </a:lnTo>
                    <a:lnTo>
                      <a:pt x="287" y="138"/>
                    </a:lnTo>
                    <a:lnTo>
                      <a:pt x="281" y="142"/>
                    </a:lnTo>
                    <a:lnTo>
                      <a:pt x="274" y="142"/>
                    </a:lnTo>
                    <a:lnTo>
                      <a:pt x="266" y="142"/>
                    </a:lnTo>
                    <a:lnTo>
                      <a:pt x="255" y="142"/>
                    </a:lnTo>
                    <a:lnTo>
                      <a:pt x="245" y="142"/>
                    </a:lnTo>
                    <a:lnTo>
                      <a:pt x="232" y="138"/>
                    </a:lnTo>
                    <a:lnTo>
                      <a:pt x="221" y="138"/>
                    </a:lnTo>
                    <a:lnTo>
                      <a:pt x="207" y="136"/>
                    </a:lnTo>
                    <a:lnTo>
                      <a:pt x="194" y="136"/>
                    </a:lnTo>
                    <a:lnTo>
                      <a:pt x="179" y="136"/>
                    </a:lnTo>
                    <a:lnTo>
                      <a:pt x="165" y="135"/>
                    </a:lnTo>
                    <a:lnTo>
                      <a:pt x="150" y="135"/>
                    </a:lnTo>
                    <a:lnTo>
                      <a:pt x="139" y="136"/>
                    </a:lnTo>
                    <a:lnTo>
                      <a:pt x="124" y="136"/>
                    </a:lnTo>
                    <a:lnTo>
                      <a:pt x="112" y="138"/>
                    </a:lnTo>
                    <a:lnTo>
                      <a:pt x="99" y="140"/>
                    </a:lnTo>
                    <a:lnTo>
                      <a:pt x="89" y="144"/>
                    </a:lnTo>
                    <a:lnTo>
                      <a:pt x="78" y="150"/>
                    </a:lnTo>
                    <a:lnTo>
                      <a:pt x="69" y="155"/>
                    </a:lnTo>
                    <a:lnTo>
                      <a:pt x="59" y="163"/>
                    </a:lnTo>
                    <a:lnTo>
                      <a:pt x="51" y="173"/>
                    </a:lnTo>
                    <a:lnTo>
                      <a:pt x="42" y="182"/>
                    </a:lnTo>
                    <a:lnTo>
                      <a:pt x="34" y="193"/>
                    </a:lnTo>
                    <a:lnTo>
                      <a:pt x="27" y="205"/>
                    </a:lnTo>
                    <a:lnTo>
                      <a:pt x="21" y="216"/>
                    </a:lnTo>
                    <a:lnTo>
                      <a:pt x="15" y="228"/>
                    </a:lnTo>
                    <a:lnTo>
                      <a:pt x="11" y="237"/>
                    </a:lnTo>
                    <a:lnTo>
                      <a:pt x="6" y="249"/>
                    </a:lnTo>
                    <a:lnTo>
                      <a:pt x="4" y="258"/>
                    </a:lnTo>
                    <a:lnTo>
                      <a:pt x="0" y="268"/>
                    </a:lnTo>
                    <a:lnTo>
                      <a:pt x="0" y="275"/>
                    </a:lnTo>
                    <a:lnTo>
                      <a:pt x="0" y="281"/>
                    </a:lnTo>
                    <a:lnTo>
                      <a:pt x="4" y="287"/>
                    </a:lnTo>
                    <a:lnTo>
                      <a:pt x="11" y="292"/>
                    </a:lnTo>
                    <a:lnTo>
                      <a:pt x="17" y="294"/>
                    </a:lnTo>
                    <a:lnTo>
                      <a:pt x="21" y="292"/>
                    </a:lnTo>
                    <a:lnTo>
                      <a:pt x="23" y="292"/>
                    </a:lnTo>
                    <a:lnTo>
                      <a:pt x="23" y="29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65" name="Freeform 217"/>
              <p:cNvSpPr>
                <a:spLocks/>
              </p:cNvSpPr>
              <p:nvPr/>
            </p:nvSpPr>
            <p:spPr bwMode="auto">
              <a:xfrm>
                <a:off x="4006" y="2712"/>
                <a:ext cx="266" cy="109"/>
              </a:xfrm>
              <a:custGeom>
                <a:avLst/>
                <a:gdLst/>
                <a:ahLst/>
                <a:cxnLst>
                  <a:cxn ang="0">
                    <a:pos x="8" y="183"/>
                  </a:cxn>
                  <a:cxn ang="0">
                    <a:pos x="17" y="189"/>
                  </a:cxn>
                  <a:cxn ang="0">
                    <a:pos x="28" y="192"/>
                  </a:cxn>
                  <a:cxn ang="0">
                    <a:pos x="44" y="196"/>
                  </a:cxn>
                  <a:cxn ang="0">
                    <a:pos x="61" y="198"/>
                  </a:cxn>
                  <a:cxn ang="0">
                    <a:pos x="82" y="196"/>
                  </a:cxn>
                  <a:cxn ang="0">
                    <a:pos x="105" y="190"/>
                  </a:cxn>
                  <a:cxn ang="0">
                    <a:pos x="127" y="181"/>
                  </a:cxn>
                  <a:cxn ang="0">
                    <a:pos x="146" y="166"/>
                  </a:cxn>
                  <a:cxn ang="0">
                    <a:pos x="160" y="149"/>
                  </a:cxn>
                  <a:cxn ang="0">
                    <a:pos x="171" y="130"/>
                  </a:cxn>
                  <a:cxn ang="0">
                    <a:pos x="182" y="111"/>
                  </a:cxn>
                  <a:cxn ang="0">
                    <a:pos x="194" y="92"/>
                  </a:cxn>
                  <a:cxn ang="0">
                    <a:pos x="211" y="75"/>
                  </a:cxn>
                  <a:cxn ang="0">
                    <a:pos x="232" y="61"/>
                  </a:cxn>
                  <a:cxn ang="0">
                    <a:pos x="260" y="52"/>
                  </a:cxn>
                  <a:cxn ang="0">
                    <a:pos x="289" y="50"/>
                  </a:cxn>
                  <a:cxn ang="0">
                    <a:pos x="317" y="57"/>
                  </a:cxn>
                  <a:cxn ang="0">
                    <a:pos x="346" y="65"/>
                  </a:cxn>
                  <a:cxn ang="0">
                    <a:pos x="373" y="75"/>
                  </a:cxn>
                  <a:cxn ang="0">
                    <a:pos x="397" y="82"/>
                  </a:cxn>
                  <a:cxn ang="0">
                    <a:pos x="418" y="86"/>
                  </a:cxn>
                  <a:cxn ang="0">
                    <a:pos x="439" y="84"/>
                  </a:cxn>
                  <a:cxn ang="0">
                    <a:pos x="456" y="75"/>
                  </a:cxn>
                  <a:cxn ang="0">
                    <a:pos x="470" y="63"/>
                  </a:cxn>
                  <a:cxn ang="0">
                    <a:pos x="485" y="50"/>
                  </a:cxn>
                  <a:cxn ang="0">
                    <a:pos x="491" y="35"/>
                  </a:cxn>
                  <a:cxn ang="0">
                    <a:pos x="485" y="25"/>
                  </a:cxn>
                  <a:cxn ang="0">
                    <a:pos x="468" y="21"/>
                  </a:cxn>
                  <a:cxn ang="0">
                    <a:pos x="454" y="29"/>
                  </a:cxn>
                  <a:cxn ang="0">
                    <a:pos x="445" y="38"/>
                  </a:cxn>
                  <a:cxn ang="0">
                    <a:pos x="432" y="46"/>
                  </a:cxn>
                  <a:cxn ang="0">
                    <a:pos x="416" y="42"/>
                  </a:cxn>
                  <a:cxn ang="0">
                    <a:pos x="399" y="37"/>
                  </a:cxn>
                  <a:cxn ang="0">
                    <a:pos x="378" y="27"/>
                  </a:cxn>
                  <a:cxn ang="0">
                    <a:pos x="354" y="17"/>
                  </a:cxn>
                  <a:cxn ang="0">
                    <a:pos x="325" y="8"/>
                  </a:cxn>
                  <a:cxn ang="0">
                    <a:pos x="297" y="2"/>
                  </a:cxn>
                  <a:cxn ang="0">
                    <a:pos x="264" y="0"/>
                  </a:cxn>
                  <a:cxn ang="0">
                    <a:pos x="234" y="6"/>
                  </a:cxn>
                  <a:cxn ang="0">
                    <a:pos x="205" y="17"/>
                  </a:cxn>
                  <a:cxn ang="0">
                    <a:pos x="181" y="33"/>
                  </a:cxn>
                  <a:cxn ang="0">
                    <a:pos x="162" y="52"/>
                  </a:cxn>
                  <a:cxn ang="0">
                    <a:pos x="146" y="73"/>
                  </a:cxn>
                  <a:cxn ang="0">
                    <a:pos x="135" y="92"/>
                  </a:cxn>
                  <a:cxn ang="0">
                    <a:pos x="125" y="111"/>
                  </a:cxn>
                  <a:cxn ang="0">
                    <a:pos x="114" y="128"/>
                  </a:cxn>
                  <a:cxn ang="0">
                    <a:pos x="105" y="141"/>
                  </a:cxn>
                  <a:cxn ang="0">
                    <a:pos x="93" y="147"/>
                  </a:cxn>
                  <a:cxn ang="0">
                    <a:pos x="80" y="149"/>
                  </a:cxn>
                  <a:cxn ang="0">
                    <a:pos x="68" y="149"/>
                  </a:cxn>
                  <a:cxn ang="0">
                    <a:pos x="55" y="147"/>
                  </a:cxn>
                  <a:cxn ang="0">
                    <a:pos x="42" y="143"/>
                  </a:cxn>
                  <a:cxn ang="0">
                    <a:pos x="30" y="141"/>
                  </a:cxn>
                  <a:cxn ang="0">
                    <a:pos x="15" y="141"/>
                  </a:cxn>
                  <a:cxn ang="0">
                    <a:pos x="2" y="149"/>
                  </a:cxn>
                  <a:cxn ang="0">
                    <a:pos x="0" y="162"/>
                  </a:cxn>
                  <a:cxn ang="0">
                    <a:pos x="4" y="179"/>
                  </a:cxn>
                  <a:cxn ang="0">
                    <a:pos x="6" y="183"/>
                  </a:cxn>
                </a:cxnLst>
                <a:rect l="0" t="0" r="r" b="b"/>
                <a:pathLst>
                  <a:path w="491" h="198">
                    <a:moveTo>
                      <a:pt x="6" y="183"/>
                    </a:moveTo>
                    <a:lnTo>
                      <a:pt x="8" y="183"/>
                    </a:lnTo>
                    <a:lnTo>
                      <a:pt x="13" y="189"/>
                    </a:lnTo>
                    <a:lnTo>
                      <a:pt x="17" y="189"/>
                    </a:lnTo>
                    <a:lnTo>
                      <a:pt x="23" y="190"/>
                    </a:lnTo>
                    <a:lnTo>
                      <a:pt x="28" y="192"/>
                    </a:lnTo>
                    <a:lnTo>
                      <a:pt x="36" y="196"/>
                    </a:lnTo>
                    <a:lnTo>
                      <a:pt x="44" y="196"/>
                    </a:lnTo>
                    <a:lnTo>
                      <a:pt x="51" y="198"/>
                    </a:lnTo>
                    <a:lnTo>
                      <a:pt x="61" y="198"/>
                    </a:lnTo>
                    <a:lnTo>
                      <a:pt x="72" y="198"/>
                    </a:lnTo>
                    <a:lnTo>
                      <a:pt x="82" y="196"/>
                    </a:lnTo>
                    <a:lnTo>
                      <a:pt x="93" y="194"/>
                    </a:lnTo>
                    <a:lnTo>
                      <a:pt x="105" y="190"/>
                    </a:lnTo>
                    <a:lnTo>
                      <a:pt x="118" y="189"/>
                    </a:lnTo>
                    <a:lnTo>
                      <a:pt x="127" y="181"/>
                    </a:lnTo>
                    <a:lnTo>
                      <a:pt x="137" y="175"/>
                    </a:lnTo>
                    <a:lnTo>
                      <a:pt x="146" y="166"/>
                    </a:lnTo>
                    <a:lnTo>
                      <a:pt x="154" y="158"/>
                    </a:lnTo>
                    <a:lnTo>
                      <a:pt x="160" y="149"/>
                    </a:lnTo>
                    <a:lnTo>
                      <a:pt x="165" y="139"/>
                    </a:lnTo>
                    <a:lnTo>
                      <a:pt x="171" y="130"/>
                    </a:lnTo>
                    <a:lnTo>
                      <a:pt x="177" y="120"/>
                    </a:lnTo>
                    <a:lnTo>
                      <a:pt x="182" y="111"/>
                    </a:lnTo>
                    <a:lnTo>
                      <a:pt x="188" y="101"/>
                    </a:lnTo>
                    <a:lnTo>
                      <a:pt x="194" y="92"/>
                    </a:lnTo>
                    <a:lnTo>
                      <a:pt x="203" y="84"/>
                    </a:lnTo>
                    <a:lnTo>
                      <a:pt x="211" y="75"/>
                    </a:lnTo>
                    <a:lnTo>
                      <a:pt x="221" y="69"/>
                    </a:lnTo>
                    <a:lnTo>
                      <a:pt x="232" y="61"/>
                    </a:lnTo>
                    <a:lnTo>
                      <a:pt x="247" y="57"/>
                    </a:lnTo>
                    <a:lnTo>
                      <a:pt x="260" y="52"/>
                    </a:lnTo>
                    <a:lnTo>
                      <a:pt x="276" y="52"/>
                    </a:lnTo>
                    <a:lnTo>
                      <a:pt x="289" y="50"/>
                    </a:lnTo>
                    <a:lnTo>
                      <a:pt x="304" y="54"/>
                    </a:lnTo>
                    <a:lnTo>
                      <a:pt x="317" y="57"/>
                    </a:lnTo>
                    <a:lnTo>
                      <a:pt x="333" y="61"/>
                    </a:lnTo>
                    <a:lnTo>
                      <a:pt x="346" y="65"/>
                    </a:lnTo>
                    <a:lnTo>
                      <a:pt x="359" y="71"/>
                    </a:lnTo>
                    <a:lnTo>
                      <a:pt x="373" y="75"/>
                    </a:lnTo>
                    <a:lnTo>
                      <a:pt x="384" y="78"/>
                    </a:lnTo>
                    <a:lnTo>
                      <a:pt x="397" y="82"/>
                    </a:lnTo>
                    <a:lnTo>
                      <a:pt x="409" y="86"/>
                    </a:lnTo>
                    <a:lnTo>
                      <a:pt x="418" y="86"/>
                    </a:lnTo>
                    <a:lnTo>
                      <a:pt x="430" y="86"/>
                    </a:lnTo>
                    <a:lnTo>
                      <a:pt x="439" y="84"/>
                    </a:lnTo>
                    <a:lnTo>
                      <a:pt x="451" y="80"/>
                    </a:lnTo>
                    <a:lnTo>
                      <a:pt x="456" y="75"/>
                    </a:lnTo>
                    <a:lnTo>
                      <a:pt x="464" y="69"/>
                    </a:lnTo>
                    <a:lnTo>
                      <a:pt x="470" y="63"/>
                    </a:lnTo>
                    <a:lnTo>
                      <a:pt x="475" y="59"/>
                    </a:lnTo>
                    <a:lnTo>
                      <a:pt x="485" y="50"/>
                    </a:lnTo>
                    <a:lnTo>
                      <a:pt x="489" y="42"/>
                    </a:lnTo>
                    <a:lnTo>
                      <a:pt x="491" y="35"/>
                    </a:lnTo>
                    <a:lnTo>
                      <a:pt x="489" y="29"/>
                    </a:lnTo>
                    <a:lnTo>
                      <a:pt x="485" y="25"/>
                    </a:lnTo>
                    <a:lnTo>
                      <a:pt x="477" y="23"/>
                    </a:lnTo>
                    <a:lnTo>
                      <a:pt x="468" y="21"/>
                    </a:lnTo>
                    <a:lnTo>
                      <a:pt x="462" y="25"/>
                    </a:lnTo>
                    <a:lnTo>
                      <a:pt x="454" y="29"/>
                    </a:lnTo>
                    <a:lnTo>
                      <a:pt x="451" y="35"/>
                    </a:lnTo>
                    <a:lnTo>
                      <a:pt x="445" y="38"/>
                    </a:lnTo>
                    <a:lnTo>
                      <a:pt x="439" y="44"/>
                    </a:lnTo>
                    <a:lnTo>
                      <a:pt x="432" y="46"/>
                    </a:lnTo>
                    <a:lnTo>
                      <a:pt x="424" y="46"/>
                    </a:lnTo>
                    <a:lnTo>
                      <a:pt x="416" y="42"/>
                    </a:lnTo>
                    <a:lnTo>
                      <a:pt x="409" y="40"/>
                    </a:lnTo>
                    <a:lnTo>
                      <a:pt x="399" y="37"/>
                    </a:lnTo>
                    <a:lnTo>
                      <a:pt x="390" y="31"/>
                    </a:lnTo>
                    <a:lnTo>
                      <a:pt x="378" y="27"/>
                    </a:lnTo>
                    <a:lnTo>
                      <a:pt x="367" y="23"/>
                    </a:lnTo>
                    <a:lnTo>
                      <a:pt x="354" y="17"/>
                    </a:lnTo>
                    <a:lnTo>
                      <a:pt x="340" y="14"/>
                    </a:lnTo>
                    <a:lnTo>
                      <a:pt x="325" y="8"/>
                    </a:lnTo>
                    <a:lnTo>
                      <a:pt x="312" y="6"/>
                    </a:lnTo>
                    <a:lnTo>
                      <a:pt x="297" y="2"/>
                    </a:lnTo>
                    <a:lnTo>
                      <a:pt x="281" y="2"/>
                    </a:lnTo>
                    <a:lnTo>
                      <a:pt x="264" y="0"/>
                    </a:lnTo>
                    <a:lnTo>
                      <a:pt x="249" y="2"/>
                    </a:lnTo>
                    <a:lnTo>
                      <a:pt x="234" y="6"/>
                    </a:lnTo>
                    <a:lnTo>
                      <a:pt x="221" y="12"/>
                    </a:lnTo>
                    <a:lnTo>
                      <a:pt x="205" y="17"/>
                    </a:lnTo>
                    <a:lnTo>
                      <a:pt x="192" y="23"/>
                    </a:lnTo>
                    <a:lnTo>
                      <a:pt x="181" y="33"/>
                    </a:lnTo>
                    <a:lnTo>
                      <a:pt x="171" y="42"/>
                    </a:lnTo>
                    <a:lnTo>
                      <a:pt x="162" y="52"/>
                    </a:lnTo>
                    <a:lnTo>
                      <a:pt x="154" y="61"/>
                    </a:lnTo>
                    <a:lnTo>
                      <a:pt x="146" y="73"/>
                    </a:lnTo>
                    <a:lnTo>
                      <a:pt x="141" y="84"/>
                    </a:lnTo>
                    <a:lnTo>
                      <a:pt x="135" y="92"/>
                    </a:lnTo>
                    <a:lnTo>
                      <a:pt x="129" y="103"/>
                    </a:lnTo>
                    <a:lnTo>
                      <a:pt x="125" y="111"/>
                    </a:lnTo>
                    <a:lnTo>
                      <a:pt x="120" y="120"/>
                    </a:lnTo>
                    <a:lnTo>
                      <a:pt x="114" y="128"/>
                    </a:lnTo>
                    <a:lnTo>
                      <a:pt x="110" y="135"/>
                    </a:lnTo>
                    <a:lnTo>
                      <a:pt x="105" y="141"/>
                    </a:lnTo>
                    <a:lnTo>
                      <a:pt x="101" y="145"/>
                    </a:lnTo>
                    <a:lnTo>
                      <a:pt x="93" y="147"/>
                    </a:lnTo>
                    <a:lnTo>
                      <a:pt x="87" y="149"/>
                    </a:lnTo>
                    <a:lnTo>
                      <a:pt x="80" y="149"/>
                    </a:lnTo>
                    <a:lnTo>
                      <a:pt x="76" y="149"/>
                    </a:lnTo>
                    <a:lnTo>
                      <a:pt x="68" y="149"/>
                    </a:lnTo>
                    <a:lnTo>
                      <a:pt x="63" y="147"/>
                    </a:lnTo>
                    <a:lnTo>
                      <a:pt x="55" y="147"/>
                    </a:lnTo>
                    <a:lnTo>
                      <a:pt x="49" y="147"/>
                    </a:lnTo>
                    <a:lnTo>
                      <a:pt x="42" y="143"/>
                    </a:lnTo>
                    <a:lnTo>
                      <a:pt x="36" y="143"/>
                    </a:lnTo>
                    <a:lnTo>
                      <a:pt x="30" y="141"/>
                    </a:lnTo>
                    <a:lnTo>
                      <a:pt x="25" y="141"/>
                    </a:lnTo>
                    <a:lnTo>
                      <a:pt x="15" y="141"/>
                    </a:lnTo>
                    <a:lnTo>
                      <a:pt x="8" y="145"/>
                    </a:lnTo>
                    <a:lnTo>
                      <a:pt x="2" y="149"/>
                    </a:lnTo>
                    <a:lnTo>
                      <a:pt x="2" y="156"/>
                    </a:lnTo>
                    <a:lnTo>
                      <a:pt x="0" y="162"/>
                    </a:lnTo>
                    <a:lnTo>
                      <a:pt x="2" y="170"/>
                    </a:lnTo>
                    <a:lnTo>
                      <a:pt x="4" y="179"/>
                    </a:lnTo>
                    <a:lnTo>
                      <a:pt x="6" y="183"/>
                    </a:lnTo>
                    <a:lnTo>
                      <a:pt x="6" y="18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66" name="Freeform 218"/>
              <p:cNvSpPr>
                <a:spLocks/>
              </p:cNvSpPr>
              <p:nvPr/>
            </p:nvSpPr>
            <p:spPr bwMode="auto">
              <a:xfrm>
                <a:off x="3959" y="2617"/>
                <a:ext cx="188" cy="105"/>
              </a:xfrm>
              <a:custGeom>
                <a:avLst/>
                <a:gdLst/>
                <a:ahLst/>
                <a:cxnLst>
                  <a:cxn ang="0">
                    <a:pos x="5" y="166"/>
                  </a:cxn>
                  <a:cxn ang="0">
                    <a:pos x="19" y="179"/>
                  </a:cxn>
                  <a:cxn ang="0">
                    <a:pos x="32" y="185"/>
                  </a:cxn>
                  <a:cxn ang="0">
                    <a:pos x="45" y="189"/>
                  </a:cxn>
                  <a:cxn ang="0">
                    <a:pos x="62" y="190"/>
                  </a:cxn>
                  <a:cxn ang="0">
                    <a:pos x="81" y="187"/>
                  </a:cxn>
                  <a:cxn ang="0">
                    <a:pos x="102" y="179"/>
                  </a:cxn>
                  <a:cxn ang="0">
                    <a:pos x="123" y="166"/>
                  </a:cxn>
                  <a:cxn ang="0">
                    <a:pos x="142" y="147"/>
                  </a:cxn>
                  <a:cxn ang="0">
                    <a:pos x="154" y="124"/>
                  </a:cxn>
                  <a:cxn ang="0">
                    <a:pos x="167" y="103"/>
                  </a:cxn>
                  <a:cxn ang="0">
                    <a:pos x="178" y="82"/>
                  </a:cxn>
                  <a:cxn ang="0">
                    <a:pos x="192" y="61"/>
                  </a:cxn>
                  <a:cxn ang="0">
                    <a:pos x="207" y="48"/>
                  </a:cxn>
                  <a:cxn ang="0">
                    <a:pos x="226" y="40"/>
                  </a:cxn>
                  <a:cxn ang="0">
                    <a:pos x="250" y="42"/>
                  </a:cxn>
                  <a:cxn ang="0">
                    <a:pos x="269" y="46"/>
                  </a:cxn>
                  <a:cxn ang="0">
                    <a:pos x="287" y="50"/>
                  </a:cxn>
                  <a:cxn ang="0">
                    <a:pos x="302" y="56"/>
                  </a:cxn>
                  <a:cxn ang="0">
                    <a:pos x="319" y="61"/>
                  </a:cxn>
                  <a:cxn ang="0">
                    <a:pos x="334" y="67"/>
                  </a:cxn>
                  <a:cxn ang="0">
                    <a:pos x="346" y="56"/>
                  </a:cxn>
                  <a:cxn ang="0">
                    <a:pos x="340" y="42"/>
                  </a:cxn>
                  <a:cxn ang="0">
                    <a:pos x="328" y="35"/>
                  </a:cxn>
                  <a:cxn ang="0">
                    <a:pos x="315" y="27"/>
                  </a:cxn>
                  <a:cxn ang="0">
                    <a:pos x="300" y="19"/>
                  </a:cxn>
                  <a:cxn ang="0">
                    <a:pos x="285" y="14"/>
                  </a:cxn>
                  <a:cxn ang="0">
                    <a:pos x="269" y="6"/>
                  </a:cxn>
                  <a:cxn ang="0">
                    <a:pos x="254" y="2"/>
                  </a:cxn>
                  <a:cxn ang="0">
                    <a:pos x="239" y="0"/>
                  </a:cxn>
                  <a:cxn ang="0">
                    <a:pos x="224" y="2"/>
                  </a:cxn>
                  <a:cxn ang="0">
                    <a:pos x="207" y="8"/>
                  </a:cxn>
                  <a:cxn ang="0">
                    <a:pos x="188" y="18"/>
                  </a:cxn>
                  <a:cxn ang="0">
                    <a:pos x="167" y="31"/>
                  </a:cxn>
                  <a:cxn ang="0">
                    <a:pos x="152" y="44"/>
                  </a:cxn>
                  <a:cxn ang="0">
                    <a:pos x="142" y="59"/>
                  </a:cxn>
                  <a:cxn ang="0">
                    <a:pos x="136" y="73"/>
                  </a:cxn>
                  <a:cxn ang="0">
                    <a:pos x="135" y="86"/>
                  </a:cxn>
                  <a:cxn ang="0">
                    <a:pos x="129" y="99"/>
                  </a:cxn>
                  <a:cxn ang="0">
                    <a:pos x="125" y="111"/>
                  </a:cxn>
                  <a:cxn ang="0">
                    <a:pos x="117" y="124"/>
                  </a:cxn>
                  <a:cxn ang="0">
                    <a:pos x="102" y="137"/>
                  </a:cxn>
                  <a:cxn ang="0">
                    <a:pos x="85" y="151"/>
                  </a:cxn>
                  <a:cxn ang="0">
                    <a:pos x="64" y="156"/>
                  </a:cxn>
                  <a:cxn ang="0">
                    <a:pos x="47" y="154"/>
                  </a:cxn>
                  <a:cxn ang="0">
                    <a:pos x="34" y="151"/>
                  </a:cxn>
                  <a:cxn ang="0">
                    <a:pos x="22" y="147"/>
                  </a:cxn>
                  <a:cxn ang="0">
                    <a:pos x="9" y="147"/>
                  </a:cxn>
                  <a:cxn ang="0">
                    <a:pos x="1" y="147"/>
                  </a:cxn>
                  <a:cxn ang="0">
                    <a:pos x="0" y="152"/>
                  </a:cxn>
                  <a:cxn ang="0">
                    <a:pos x="1" y="160"/>
                  </a:cxn>
                </a:cxnLst>
                <a:rect l="0" t="0" r="r" b="b"/>
                <a:pathLst>
                  <a:path w="346" h="190">
                    <a:moveTo>
                      <a:pt x="1" y="160"/>
                    </a:moveTo>
                    <a:lnTo>
                      <a:pt x="5" y="166"/>
                    </a:lnTo>
                    <a:lnTo>
                      <a:pt x="15" y="175"/>
                    </a:lnTo>
                    <a:lnTo>
                      <a:pt x="19" y="179"/>
                    </a:lnTo>
                    <a:lnTo>
                      <a:pt x="24" y="181"/>
                    </a:lnTo>
                    <a:lnTo>
                      <a:pt x="32" y="185"/>
                    </a:lnTo>
                    <a:lnTo>
                      <a:pt x="39" y="189"/>
                    </a:lnTo>
                    <a:lnTo>
                      <a:pt x="45" y="189"/>
                    </a:lnTo>
                    <a:lnTo>
                      <a:pt x="55" y="190"/>
                    </a:lnTo>
                    <a:lnTo>
                      <a:pt x="62" y="190"/>
                    </a:lnTo>
                    <a:lnTo>
                      <a:pt x="72" y="190"/>
                    </a:lnTo>
                    <a:lnTo>
                      <a:pt x="81" y="187"/>
                    </a:lnTo>
                    <a:lnTo>
                      <a:pt x="93" y="185"/>
                    </a:lnTo>
                    <a:lnTo>
                      <a:pt x="102" y="179"/>
                    </a:lnTo>
                    <a:lnTo>
                      <a:pt x="115" y="173"/>
                    </a:lnTo>
                    <a:lnTo>
                      <a:pt x="123" y="166"/>
                    </a:lnTo>
                    <a:lnTo>
                      <a:pt x="135" y="156"/>
                    </a:lnTo>
                    <a:lnTo>
                      <a:pt x="142" y="147"/>
                    </a:lnTo>
                    <a:lnTo>
                      <a:pt x="150" y="137"/>
                    </a:lnTo>
                    <a:lnTo>
                      <a:pt x="154" y="124"/>
                    </a:lnTo>
                    <a:lnTo>
                      <a:pt x="161" y="114"/>
                    </a:lnTo>
                    <a:lnTo>
                      <a:pt x="167" y="103"/>
                    </a:lnTo>
                    <a:lnTo>
                      <a:pt x="173" y="92"/>
                    </a:lnTo>
                    <a:lnTo>
                      <a:pt x="178" y="82"/>
                    </a:lnTo>
                    <a:lnTo>
                      <a:pt x="184" y="71"/>
                    </a:lnTo>
                    <a:lnTo>
                      <a:pt x="192" y="61"/>
                    </a:lnTo>
                    <a:lnTo>
                      <a:pt x="199" y="56"/>
                    </a:lnTo>
                    <a:lnTo>
                      <a:pt x="207" y="48"/>
                    </a:lnTo>
                    <a:lnTo>
                      <a:pt x="216" y="44"/>
                    </a:lnTo>
                    <a:lnTo>
                      <a:pt x="226" y="40"/>
                    </a:lnTo>
                    <a:lnTo>
                      <a:pt x="239" y="42"/>
                    </a:lnTo>
                    <a:lnTo>
                      <a:pt x="250" y="42"/>
                    </a:lnTo>
                    <a:lnTo>
                      <a:pt x="262" y="44"/>
                    </a:lnTo>
                    <a:lnTo>
                      <a:pt x="269" y="46"/>
                    </a:lnTo>
                    <a:lnTo>
                      <a:pt x="279" y="48"/>
                    </a:lnTo>
                    <a:lnTo>
                      <a:pt x="287" y="50"/>
                    </a:lnTo>
                    <a:lnTo>
                      <a:pt x="294" y="54"/>
                    </a:lnTo>
                    <a:lnTo>
                      <a:pt x="302" y="56"/>
                    </a:lnTo>
                    <a:lnTo>
                      <a:pt x="308" y="59"/>
                    </a:lnTo>
                    <a:lnTo>
                      <a:pt x="319" y="61"/>
                    </a:lnTo>
                    <a:lnTo>
                      <a:pt x="327" y="67"/>
                    </a:lnTo>
                    <a:lnTo>
                      <a:pt x="334" y="67"/>
                    </a:lnTo>
                    <a:lnTo>
                      <a:pt x="340" y="65"/>
                    </a:lnTo>
                    <a:lnTo>
                      <a:pt x="346" y="56"/>
                    </a:lnTo>
                    <a:lnTo>
                      <a:pt x="344" y="48"/>
                    </a:lnTo>
                    <a:lnTo>
                      <a:pt x="340" y="42"/>
                    </a:lnTo>
                    <a:lnTo>
                      <a:pt x="334" y="38"/>
                    </a:lnTo>
                    <a:lnTo>
                      <a:pt x="328" y="35"/>
                    </a:lnTo>
                    <a:lnTo>
                      <a:pt x="323" y="31"/>
                    </a:lnTo>
                    <a:lnTo>
                      <a:pt x="315" y="27"/>
                    </a:lnTo>
                    <a:lnTo>
                      <a:pt x="309" y="25"/>
                    </a:lnTo>
                    <a:lnTo>
                      <a:pt x="300" y="19"/>
                    </a:lnTo>
                    <a:lnTo>
                      <a:pt x="292" y="18"/>
                    </a:lnTo>
                    <a:lnTo>
                      <a:pt x="285" y="14"/>
                    </a:lnTo>
                    <a:lnTo>
                      <a:pt x="277" y="10"/>
                    </a:lnTo>
                    <a:lnTo>
                      <a:pt x="269" y="6"/>
                    </a:lnTo>
                    <a:lnTo>
                      <a:pt x="262" y="4"/>
                    </a:lnTo>
                    <a:lnTo>
                      <a:pt x="254" y="2"/>
                    </a:lnTo>
                    <a:lnTo>
                      <a:pt x="249" y="2"/>
                    </a:lnTo>
                    <a:lnTo>
                      <a:pt x="239" y="0"/>
                    </a:lnTo>
                    <a:lnTo>
                      <a:pt x="231" y="2"/>
                    </a:lnTo>
                    <a:lnTo>
                      <a:pt x="224" y="2"/>
                    </a:lnTo>
                    <a:lnTo>
                      <a:pt x="216" y="6"/>
                    </a:lnTo>
                    <a:lnTo>
                      <a:pt x="207" y="8"/>
                    </a:lnTo>
                    <a:lnTo>
                      <a:pt x="197" y="12"/>
                    </a:lnTo>
                    <a:lnTo>
                      <a:pt x="188" y="18"/>
                    </a:lnTo>
                    <a:lnTo>
                      <a:pt x="178" y="25"/>
                    </a:lnTo>
                    <a:lnTo>
                      <a:pt x="167" y="31"/>
                    </a:lnTo>
                    <a:lnTo>
                      <a:pt x="159" y="38"/>
                    </a:lnTo>
                    <a:lnTo>
                      <a:pt x="152" y="44"/>
                    </a:lnTo>
                    <a:lnTo>
                      <a:pt x="148" y="52"/>
                    </a:lnTo>
                    <a:lnTo>
                      <a:pt x="142" y="59"/>
                    </a:lnTo>
                    <a:lnTo>
                      <a:pt x="140" y="67"/>
                    </a:lnTo>
                    <a:lnTo>
                      <a:pt x="136" y="73"/>
                    </a:lnTo>
                    <a:lnTo>
                      <a:pt x="136" y="80"/>
                    </a:lnTo>
                    <a:lnTo>
                      <a:pt x="135" y="86"/>
                    </a:lnTo>
                    <a:lnTo>
                      <a:pt x="131" y="92"/>
                    </a:lnTo>
                    <a:lnTo>
                      <a:pt x="129" y="99"/>
                    </a:lnTo>
                    <a:lnTo>
                      <a:pt x="129" y="105"/>
                    </a:lnTo>
                    <a:lnTo>
                      <a:pt x="125" y="111"/>
                    </a:lnTo>
                    <a:lnTo>
                      <a:pt x="123" y="118"/>
                    </a:lnTo>
                    <a:lnTo>
                      <a:pt x="117" y="124"/>
                    </a:lnTo>
                    <a:lnTo>
                      <a:pt x="115" y="130"/>
                    </a:lnTo>
                    <a:lnTo>
                      <a:pt x="102" y="137"/>
                    </a:lnTo>
                    <a:lnTo>
                      <a:pt x="93" y="145"/>
                    </a:lnTo>
                    <a:lnTo>
                      <a:pt x="85" y="151"/>
                    </a:lnTo>
                    <a:lnTo>
                      <a:pt x="76" y="154"/>
                    </a:lnTo>
                    <a:lnTo>
                      <a:pt x="64" y="156"/>
                    </a:lnTo>
                    <a:lnTo>
                      <a:pt x="53" y="156"/>
                    </a:lnTo>
                    <a:lnTo>
                      <a:pt x="47" y="154"/>
                    </a:lnTo>
                    <a:lnTo>
                      <a:pt x="41" y="152"/>
                    </a:lnTo>
                    <a:lnTo>
                      <a:pt x="34" y="151"/>
                    </a:lnTo>
                    <a:lnTo>
                      <a:pt x="30" y="149"/>
                    </a:lnTo>
                    <a:lnTo>
                      <a:pt x="22" y="147"/>
                    </a:lnTo>
                    <a:lnTo>
                      <a:pt x="17" y="147"/>
                    </a:lnTo>
                    <a:lnTo>
                      <a:pt x="9" y="147"/>
                    </a:lnTo>
                    <a:lnTo>
                      <a:pt x="5" y="147"/>
                    </a:lnTo>
                    <a:lnTo>
                      <a:pt x="1" y="147"/>
                    </a:lnTo>
                    <a:lnTo>
                      <a:pt x="1" y="151"/>
                    </a:lnTo>
                    <a:lnTo>
                      <a:pt x="0" y="152"/>
                    </a:lnTo>
                    <a:lnTo>
                      <a:pt x="1" y="160"/>
                    </a:lnTo>
                    <a:lnTo>
                      <a:pt x="1" y="16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67" name="Freeform 219"/>
              <p:cNvSpPr>
                <a:spLocks/>
              </p:cNvSpPr>
              <p:nvPr/>
            </p:nvSpPr>
            <p:spPr bwMode="auto">
              <a:xfrm>
                <a:off x="5150" y="2689"/>
                <a:ext cx="288" cy="88"/>
              </a:xfrm>
              <a:custGeom>
                <a:avLst/>
                <a:gdLst/>
                <a:ahLst/>
                <a:cxnLst>
                  <a:cxn ang="0">
                    <a:pos x="23" y="123"/>
                  </a:cxn>
                  <a:cxn ang="0">
                    <a:pos x="29" y="117"/>
                  </a:cxn>
                  <a:cxn ang="0">
                    <a:pos x="42" y="104"/>
                  </a:cxn>
                  <a:cxn ang="0">
                    <a:pos x="57" y="89"/>
                  </a:cxn>
                  <a:cxn ang="0">
                    <a:pos x="78" y="74"/>
                  </a:cxn>
                  <a:cxn ang="0">
                    <a:pos x="103" y="60"/>
                  </a:cxn>
                  <a:cxn ang="0">
                    <a:pos x="128" y="47"/>
                  </a:cxn>
                  <a:cxn ang="0">
                    <a:pos x="154" y="41"/>
                  </a:cxn>
                  <a:cxn ang="0">
                    <a:pos x="177" y="41"/>
                  </a:cxn>
                  <a:cxn ang="0">
                    <a:pos x="196" y="51"/>
                  </a:cxn>
                  <a:cxn ang="0">
                    <a:pos x="210" y="68"/>
                  </a:cxn>
                  <a:cxn ang="0">
                    <a:pos x="221" y="89"/>
                  </a:cxn>
                  <a:cxn ang="0">
                    <a:pos x="230" y="110"/>
                  </a:cxn>
                  <a:cxn ang="0">
                    <a:pos x="242" y="131"/>
                  </a:cxn>
                  <a:cxn ang="0">
                    <a:pos x="257" y="146"/>
                  </a:cxn>
                  <a:cxn ang="0">
                    <a:pos x="278" y="155"/>
                  </a:cxn>
                  <a:cxn ang="0">
                    <a:pos x="308" y="155"/>
                  </a:cxn>
                  <a:cxn ang="0">
                    <a:pos x="333" y="150"/>
                  </a:cxn>
                  <a:cxn ang="0">
                    <a:pos x="356" y="136"/>
                  </a:cxn>
                  <a:cxn ang="0">
                    <a:pos x="377" y="121"/>
                  </a:cxn>
                  <a:cxn ang="0">
                    <a:pos x="396" y="104"/>
                  </a:cxn>
                  <a:cxn ang="0">
                    <a:pos x="413" y="91"/>
                  </a:cxn>
                  <a:cxn ang="0">
                    <a:pos x="432" y="79"/>
                  </a:cxn>
                  <a:cxn ang="0">
                    <a:pos x="453" y="78"/>
                  </a:cxn>
                  <a:cxn ang="0">
                    <a:pos x="476" y="83"/>
                  </a:cxn>
                  <a:cxn ang="0">
                    <a:pos x="493" y="89"/>
                  </a:cxn>
                  <a:cxn ang="0">
                    <a:pos x="510" y="98"/>
                  </a:cxn>
                  <a:cxn ang="0">
                    <a:pos x="519" y="104"/>
                  </a:cxn>
                  <a:cxn ang="0">
                    <a:pos x="525" y="102"/>
                  </a:cxn>
                  <a:cxn ang="0">
                    <a:pos x="533" y="89"/>
                  </a:cxn>
                  <a:cxn ang="0">
                    <a:pos x="529" y="72"/>
                  </a:cxn>
                  <a:cxn ang="0">
                    <a:pos x="516" y="58"/>
                  </a:cxn>
                  <a:cxn ang="0">
                    <a:pos x="502" y="51"/>
                  </a:cxn>
                  <a:cxn ang="0">
                    <a:pos x="485" y="43"/>
                  </a:cxn>
                  <a:cxn ang="0">
                    <a:pos x="466" y="41"/>
                  </a:cxn>
                  <a:cxn ang="0">
                    <a:pos x="441" y="41"/>
                  </a:cxn>
                  <a:cxn ang="0">
                    <a:pos x="419" y="47"/>
                  </a:cxn>
                  <a:cxn ang="0">
                    <a:pos x="392" y="60"/>
                  </a:cxn>
                  <a:cxn ang="0">
                    <a:pos x="369" y="72"/>
                  </a:cxn>
                  <a:cxn ang="0">
                    <a:pos x="346" y="85"/>
                  </a:cxn>
                  <a:cxn ang="0">
                    <a:pos x="326" y="98"/>
                  </a:cxn>
                  <a:cxn ang="0">
                    <a:pos x="306" y="106"/>
                  </a:cxn>
                  <a:cxn ang="0">
                    <a:pos x="291" y="108"/>
                  </a:cxn>
                  <a:cxn ang="0">
                    <a:pos x="280" y="102"/>
                  </a:cxn>
                  <a:cxn ang="0">
                    <a:pos x="268" y="89"/>
                  </a:cxn>
                  <a:cxn ang="0">
                    <a:pos x="257" y="72"/>
                  </a:cxn>
                  <a:cxn ang="0">
                    <a:pos x="249" y="57"/>
                  </a:cxn>
                  <a:cxn ang="0">
                    <a:pos x="238" y="38"/>
                  </a:cxn>
                  <a:cxn ang="0">
                    <a:pos x="225" y="22"/>
                  </a:cxn>
                  <a:cxn ang="0">
                    <a:pos x="206" y="9"/>
                  </a:cxn>
                  <a:cxn ang="0">
                    <a:pos x="185" y="1"/>
                  </a:cxn>
                  <a:cxn ang="0">
                    <a:pos x="156" y="0"/>
                  </a:cxn>
                  <a:cxn ang="0">
                    <a:pos x="128" y="7"/>
                  </a:cxn>
                  <a:cxn ang="0">
                    <a:pos x="99" y="20"/>
                  </a:cxn>
                  <a:cxn ang="0">
                    <a:pos x="73" y="38"/>
                  </a:cxn>
                  <a:cxn ang="0">
                    <a:pos x="46" y="57"/>
                  </a:cxn>
                  <a:cxn ang="0">
                    <a:pos x="27" y="74"/>
                  </a:cxn>
                  <a:cxn ang="0">
                    <a:pos x="10" y="91"/>
                  </a:cxn>
                  <a:cxn ang="0">
                    <a:pos x="2" y="102"/>
                  </a:cxn>
                  <a:cxn ang="0">
                    <a:pos x="2" y="114"/>
                  </a:cxn>
                  <a:cxn ang="0">
                    <a:pos x="18" y="123"/>
                  </a:cxn>
                  <a:cxn ang="0">
                    <a:pos x="23" y="125"/>
                  </a:cxn>
                </a:cxnLst>
                <a:rect l="0" t="0" r="r" b="b"/>
                <a:pathLst>
                  <a:path w="533" h="159">
                    <a:moveTo>
                      <a:pt x="23" y="125"/>
                    </a:moveTo>
                    <a:lnTo>
                      <a:pt x="23" y="123"/>
                    </a:lnTo>
                    <a:lnTo>
                      <a:pt x="25" y="121"/>
                    </a:lnTo>
                    <a:lnTo>
                      <a:pt x="29" y="117"/>
                    </a:lnTo>
                    <a:lnTo>
                      <a:pt x="35" y="112"/>
                    </a:lnTo>
                    <a:lnTo>
                      <a:pt x="42" y="104"/>
                    </a:lnTo>
                    <a:lnTo>
                      <a:pt x="50" y="97"/>
                    </a:lnTo>
                    <a:lnTo>
                      <a:pt x="57" y="89"/>
                    </a:lnTo>
                    <a:lnTo>
                      <a:pt x="69" y="83"/>
                    </a:lnTo>
                    <a:lnTo>
                      <a:pt x="78" y="74"/>
                    </a:lnTo>
                    <a:lnTo>
                      <a:pt x="92" y="66"/>
                    </a:lnTo>
                    <a:lnTo>
                      <a:pt x="103" y="60"/>
                    </a:lnTo>
                    <a:lnTo>
                      <a:pt x="116" y="55"/>
                    </a:lnTo>
                    <a:lnTo>
                      <a:pt x="128" y="47"/>
                    </a:lnTo>
                    <a:lnTo>
                      <a:pt x="141" y="43"/>
                    </a:lnTo>
                    <a:lnTo>
                      <a:pt x="154" y="41"/>
                    </a:lnTo>
                    <a:lnTo>
                      <a:pt x="168" y="41"/>
                    </a:lnTo>
                    <a:lnTo>
                      <a:pt x="177" y="41"/>
                    </a:lnTo>
                    <a:lnTo>
                      <a:pt x="189" y="47"/>
                    </a:lnTo>
                    <a:lnTo>
                      <a:pt x="196" y="51"/>
                    </a:lnTo>
                    <a:lnTo>
                      <a:pt x="204" y="60"/>
                    </a:lnTo>
                    <a:lnTo>
                      <a:pt x="210" y="68"/>
                    </a:lnTo>
                    <a:lnTo>
                      <a:pt x="215" y="78"/>
                    </a:lnTo>
                    <a:lnTo>
                      <a:pt x="221" y="89"/>
                    </a:lnTo>
                    <a:lnTo>
                      <a:pt x="227" y="100"/>
                    </a:lnTo>
                    <a:lnTo>
                      <a:pt x="230" y="110"/>
                    </a:lnTo>
                    <a:lnTo>
                      <a:pt x="236" y="121"/>
                    </a:lnTo>
                    <a:lnTo>
                      <a:pt x="242" y="131"/>
                    </a:lnTo>
                    <a:lnTo>
                      <a:pt x="249" y="138"/>
                    </a:lnTo>
                    <a:lnTo>
                      <a:pt x="257" y="146"/>
                    </a:lnTo>
                    <a:lnTo>
                      <a:pt x="268" y="152"/>
                    </a:lnTo>
                    <a:lnTo>
                      <a:pt x="278" y="155"/>
                    </a:lnTo>
                    <a:lnTo>
                      <a:pt x="293" y="159"/>
                    </a:lnTo>
                    <a:lnTo>
                      <a:pt x="308" y="155"/>
                    </a:lnTo>
                    <a:lnTo>
                      <a:pt x="322" y="154"/>
                    </a:lnTo>
                    <a:lnTo>
                      <a:pt x="333" y="150"/>
                    </a:lnTo>
                    <a:lnTo>
                      <a:pt x="346" y="144"/>
                    </a:lnTo>
                    <a:lnTo>
                      <a:pt x="356" y="136"/>
                    </a:lnTo>
                    <a:lnTo>
                      <a:pt x="367" y="129"/>
                    </a:lnTo>
                    <a:lnTo>
                      <a:pt x="377" y="121"/>
                    </a:lnTo>
                    <a:lnTo>
                      <a:pt x="388" y="114"/>
                    </a:lnTo>
                    <a:lnTo>
                      <a:pt x="396" y="104"/>
                    </a:lnTo>
                    <a:lnTo>
                      <a:pt x="405" y="97"/>
                    </a:lnTo>
                    <a:lnTo>
                      <a:pt x="413" y="91"/>
                    </a:lnTo>
                    <a:lnTo>
                      <a:pt x="422" y="85"/>
                    </a:lnTo>
                    <a:lnTo>
                      <a:pt x="432" y="79"/>
                    </a:lnTo>
                    <a:lnTo>
                      <a:pt x="441" y="78"/>
                    </a:lnTo>
                    <a:lnTo>
                      <a:pt x="453" y="78"/>
                    </a:lnTo>
                    <a:lnTo>
                      <a:pt x="466" y="81"/>
                    </a:lnTo>
                    <a:lnTo>
                      <a:pt x="476" y="83"/>
                    </a:lnTo>
                    <a:lnTo>
                      <a:pt x="485" y="87"/>
                    </a:lnTo>
                    <a:lnTo>
                      <a:pt x="493" y="89"/>
                    </a:lnTo>
                    <a:lnTo>
                      <a:pt x="500" y="93"/>
                    </a:lnTo>
                    <a:lnTo>
                      <a:pt x="510" y="98"/>
                    </a:lnTo>
                    <a:lnTo>
                      <a:pt x="516" y="102"/>
                    </a:lnTo>
                    <a:lnTo>
                      <a:pt x="519" y="104"/>
                    </a:lnTo>
                    <a:lnTo>
                      <a:pt x="523" y="104"/>
                    </a:lnTo>
                    <a:lnTo>
                      <a:pt x="525" y="102"/>
                    </a:lnTo>
                    <a:lnTo>
                      <a:pt x="531" y="98"/>
                    </a:lnTo>
                    <a:lnTo>
                      <a:pt x="533" y="89"/>
                    </a:lnTo>
                    <a:lnTo>
                      <a:pt x="533" y="81"/>
                    </a:lnTo>
                    <a:lnTo>
                      <a:pt x="529" y="72"/>
                    </a:lnTo>
                    <a:lnTo>
                      <a:pt x="521" y="62"/>
                    </a:lnTo>
                    <a:lnTo>
                      <a:pt x="516" y="58"/>
                    </a:lnTo>
                    <a:lnTo>
                      <a:pt x="510" y="55"/>
                    </a:lnTo>
                    <a:lnTo>
                      <a:pt x="502" y="51"/>
                    </a:lnTo>
                    <a:lnTo>
                      <a:pt x="495" y="47"/>
                    </a:lnTo>
                    <a:lnTo>
                      <a:pt x="485" y="43"/>
                    </a:lnTo>
                    <a:lnTo>
                      <a:pt x="476" y="43"/>
                    </a:lnTo>
                    <a:lnTo>
                      <a:pt x="466" y="41"/>
                    </a:lnTo>
                    <a:lnTo>
                      <a:pt x="455" y="41"/>
                    </a:lnTo>
                    <a:lnTo>
                      <a:pt x="441" y="41"/>
                    </a:lnTo>
                    <a:lnTo>
                      <a:pt x="430" y="43"/>
                    </a:lnTo>
                    <a:lnTo>
                      <a:pt x="419" y="47"/>
                    </a:lnTo>
                    <a:lnTo>
                      <a:pt x="405" y="55"/>
                    </a:lnTo>
                    <a:lnTo>
                      <a:pt x="392" y="60"/>
                    </a:lnTo>
                    <a:lnTo>
                      <a:pt x="383" y="66"/>
                    </a:lnTo>
                    <a:lnTo>
                      <a:pt x="369" y="72"/>
                    </a:lnTo>
                    <a:lnTo>
                      <a:pt x="360" y="79"/>
                    </a:lnTo>
                    <a:lnTo>
                      <a:pt x="346" y="85"/>
                    </a:lnTo>
                    <a:lnTo>
                      <a:pt x="335" y="93"/>
                    </a:lnTo>
                    <a:lnTo>
                      <a:pt x="326" y="98"/>
                    </a:lnTo>
                    <a:lnTo>
                      <a:pt x="316" y="104"/>
                    </a:lnTo>
                    <a:lnTo>
                      <a:pt x="306" y="106"/>
                    </a:lnTo>
                    <a:lnTo>
                      <a:pt x="299" y="108"/>
                    </a:lnTo>
                    <a:lnTo>
                      <a:pt x="291" y="108"/>
                    </a:lnTo>
                    <a:lnTo>
                      <a:pt x="286" y="106"/>
                    </a:lnTo>
                    <a:lnTo>
                      <a:pt x="280" y="102"/>
                    </a:lnTo>
                    <a:lnTo>
                      <a:pt x="272" y="97"/>
                    </a:lnTo>
                    <a:lnTo>
                      <a:pt x="268" y="89"/>
                    </a:lnTo>
                    <a:lnTo>
                      <a:pt x="263" y="81"/>
                    </a:lnTo>
                    <a:lnTo>
                      <a:pt x="257" y="72"/>
                    </a:lnTo>
                    <a:lnTo>
                      <a:pt x="253" y="64"/>
                    </a:lnTo>
                    <a:lnTo>
                      <a:pt x="249" y="57"/>
                    </a:lnTo>
                    <a:lnTo>
                      <a:pt x="244" y="47"/>
                    </a:lnTo>
                    <a:lnTo>
                      <a:pt x="238" y="38"/>
                    </a:lnTo>
                    <a:lnTo>
                      <a:pt x="232" y="30"/>
                    </a:lnTo>
                    <a:lnTo>
                      <a:pt x="225" y="22"/>
                    </a:lnTo>
                    <a:lnTo>
                      <a:pt x="215" y="15"/>
                    </a:lnTo>
                    <a:lnTo>
                      <a:pt x="206" y="9"/>
                    </a:lnTo>
                    <a:lnTo>
                      <a:pt x="196" y="5"/>
                    </a:lnTo>
                    <a:lnTo>
                      <a:pt x="185" y="1"/>
                    </a:lnTo>
                    <a:lnTo>
                      <a:pt x="172" y="1"/>
                    </a:lnTo>
                    <a:lnTo>
                      <a:pt x="156" y="0"/>
                    </a:lnTo>
                    <a:lnTo>
                      <a:pt x="143" y="3"/>
                    </a:lnTo>
                    <a:lnTo>
                      <a:pt x="128" y="7"/>
                    </a:lnTo>
                    <a:lnTo>
                      <a:pt x="114" y="13"/>
                    </a:lnTo>
                    <a:lnTo>
                      <a:pt x="99" y="20"/>
                    </a:lnTo>
                    <a:lnTo>
                      <a:pt x="86" y="28"/>
                    </a:lnTo>
                    <a:lnTo>
                      <a:pt x="73" y="38"/>
                    </a:lnTo>
                    <a:lnTo>
                      <a:pt x="59" y="47"/>
                    </a:lnTo>
                    <a:lnTo>
                      <a:pt x="46" y="57"/>
                    </a:lnTo>
                    <a:lnTo>
                      <a:pt x="37" y="64"/>
                    </a:lnTo>
                    <a:lnTo>
                      <a:pt x="27" y="74"/>
                    </a:lnTo>
                    <a:lnTo>
                      <a:pt x="18" y="83"/>
                    </a:lnTo>
                    <a:lnTo>
                      <a:pt x="10" y="91"/>
                    </a:lnTo>
                    <a:lnTo>
                      <a:pt x="6" y="98"/>
                    </a:lnTo>
                    <a:lnTo>
                      <a:pt x="2" y="102"/>
                    </a:lnTo>
                    <a:lnTo>
                      <a:pt x="0" y="106"/>
                    </a:lnTo>
                    <a:lnTo>
                      <a:pt x="2" y="114"/>
                    </a:lnTo>
                    <a:lnTo>
                      <a:pt x="10" y="121"/>
                    </a:lnTo>
                    <a:lnTo>
                      <a:pt x="18" y="123"/>
                    </a:lnTo>
                    <a:lnTo>
                      <a:pt x="23" y="125"/>
                    </a:lnTo>
                    <a:lnTo>
                      <a:pt x="23" y="12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68" name="Freeform 220"/>
              <p:cNvSpPr>
                <a:spLocks/>
              </p:cNvSpPr>
              <p:nvPr/>
            </p:nvSpPr>
            <p:spPr bwMode="auto">
              <a:xfrm>
                <a:off x="5077" y="2581"/>
                <a:ext cx="273" cy="67"/>
              </a:xfrm>
              <a:custGeom>
                <a:avLst/>
                <a:gdLst/>
                <a:ahLst/>
                <a:cxnLst>
                  <a:cxn ang="0">
                    <a:pos x="29" y="64"/>
                  </a:cxn>
                  <a:cxn ang="0">
                    <a:pos x="44" y="70"/>
                  </a:cxn>
                  <a:cxn ang="0">
                    <a:pos x="63" y="78"/>
                  </a:cxn>
                  <a:cxn ang="0">
                    <a:pos x="84" y="76"/>
                  </a:cxn>
                  <a:cxn ang="0">
                    <a:pos x="105" y="63"/>
                  </a:cxn>
                  <a:cxn ang="0">
                    <a:pos x="120" y="44"/>
                  </a:cxn>
                  <a:cxn ang="0">
                    <a:pos x="141" y="26"/>
                  </a:cxn>
                  <a:cxn ang="0">
                    <a:pos x="162" y="13"/>
                  </a:cxn>
                  <a:cxn ang="0">
                    <a:pos x="185" y="4"/>
                  </a:cxn>
                  <a:cxn ang="0">
                    <a:pos x="209" y="0"/>
                  </a:cxn>
                  <a:cxn ang="0">
                    <a:pos x="249" y="6"/>
                  </a:cxn>
                  <a:cxn ang="0">
                    <a:pos x="291" y="23"/>
                  </a:cxn>
                  <a:cxn ang="0">
                    <a:pos x="327" y="47"/>
                  </a:cxn>
                  <a:cxn ang="0">
                    <a:pos x="358" y="64"/>
                  </a:cxn>
                  <a:cxn ang="0">
                    <a:pos x="386" y="78"/>
                  </a:cxn>
                  <a:cxn ang="0">
                    <a:pos x="415" y="72"/>
                  </a:cxn>
                  <a:cxn ang="0">
                    <a:pos x="438" y="63"/>
                  </a:cxn>
                  <a:cxn ang="0">
                    <a:pos x="453" y="49"/>
                  </a:cxn>
                  <a:cxn ang="0">
                    <a:pos x="474" y="28"/>
                  </a:cxn>
                  <a:cxn ang="0">
                    <a:pos x="495" y="21"/>
                  </a:cxn>
                  <a:cxn ang="0">
                    <a:pos x="504" y="36"/>
                  </a:cxn>
                  <a:cxn ang="0">
                    <a:pos x="502" y="53"/>
                  </a:cxn>
                  <a:cxn ang="0">
                    <a:pos x="493" y="70"/>
                  </a:cxn>
                  <a:cxn ang="0">
                    <a:pos x="476" y="91"/>
                  </a:cxn>
                  <a:cxn ang="0">
                    <a:pos x="457" y="102"/>
                  </a:cxn>
                  <a:cxn ang="0">
                    <a:pos x="424" y="112"/>
                  </a:cxn>
                  <a:cxn ang="0">
                    <a:pos x="381" y="114"/>
                  </a:cxn>
                  <a:cxn ang="0">
                    <a:pos x="341" y="102"/>
                  </a:cxn>
                  <a:cxn ang="0">
                    <a:pos x="306" y="83"/>
                  </a:cxn>
                  <a:cxn ang="0">
                    <a:pos x="272" y="63"/>
                  </a:cxn>
                  <a:cxn ang="0">
                    <a:pos x="242" y="47"/>
                  </a:cxn>
                  <a:cxn ang="0">
                    <a:pos x="209" y="45"/>
                  </a:cxn>
                  <a:cxn ang="0">
                    <a:pos x="177" y="57"/>
                  </a:cxn>
                  <a:cxn ang="0">
                    <a:pos x="156" y="68"/>
                  </a:cxn>
                  <a:cxn ang="0">
                    <a:pos x="135" y="83"/>
                  </a:cxn>
                  <a:cxn ang="0">
                    <a:pos x="111" y="104"/>
                  </a:cxn>
                  <a:cxn ang="0">
                    <a:pos x="90" y="116"/>
                  </a:cxn>
                  <a:cxn ang="0">
                    <a:pos x="65" y="121"/>
                  </a:cxn>
                  <a:cxn ang="0">
                    <a:pos x="36" y="114"/>
                  </a:cxn>
                  <a:cxn ang="0">
                    <a:pos x="19" y="99"/>
                  </a:cxn>
                  <a:cxn ang="0">
                    <a:pos x="2" y="82"/>
                  </a:cxn>
                  <a:cxn ang="0">
                    <a:pos x="2" y="64"/>
                  </a:cxn>
                </a:cxnLst>
                <a:rect l="0" t="0" r="r" b="b"/>
                <a:pathLst>
                  <a:path w="504" h="121">
                    <a:moveTo>
                      <a:pt x="10" y="63"/>
                    </a:moveTo>
                    <a:lnTo>
                      <a:pt x="17" y="63"/>
                    </a:lnTo>
                    <a:lnTo>
                      <a:pt x="29" y="64"/>
                    </a:lnTo>
                    <a:lnTo>
                      <a:pt x="33" y="66"/>
                    </a:lnTo>
                    <a:lnTo>
                      <a:pt x="38" y="68"/>
                    </a:lnTo>
                    <a:lnTo>
                      <a:pt x="44" y="70"/>
                    </a:lnTo>
                    <a:lnTo>
                      <a:pt x="52" y="74"/>
                    </a:lnTo>
                    <a:lnTo>
                      <a:pt x="57" y="76"/>
                    </a:lnTo>
                    <a:lnTo>
                      <a:pt x="63" y="78"/>
                    </a:lnTo>
                    <a:lnTo>
                      <a:pt x="71" y="78"/>
                    </a:lnTo>
                    <a:lnTo>
                      <a:pt x="76" y="78"/>
                    </a:lnTo>
                    <a:lnTo>
                      <a:pt x="84" y="76"/>
                    </a:lnTo>
                    <a:lnTo>
                      <a:pt x="90" y="72"/>
                    </a:lnTo>
                    <a:lnTo>
                      <a:pt x="97" y="68"/>
                    </a:lnTo>
                    <a:lnTo>
                      <a:pt x="105" y="63"/>
                    </a:lnTo>
                    <a:lnTo>
                      <a:pt x="109" y="57"/>
                    </a:lnTo>
                    <a:lnTo>
                      <a:pt x="114" y="49"/>
                    </a:lnTo>
                    <a:lnTo>
                      <a:pt x="120" y="44"/>
                    </a:lnTo>
                    <a:lnTo>
                      <a:pt x="128" y="38"/>
                    </a:lnTo>
                    <a:lnTo>
                      <a:pt x="133" y="30"/>
                    </a:lnTo>
                    <a:lnTo>
                      <a:pt x="141" y="26"/>
                    </a:lnTo>
                    <a:lnTo>
                      <a:pt x="149" y="21"/>
                    </a:lnTo>
                    <a:lnTo>
                      <a:pt x="156" y="17"/>
                    </a:lnTo>
                    <a:lnTo>
                      <a:pt x="162" y="13"/>
                    </a:lnTo>
                    <a:lnTo>
                      <a:pt x="170" y="9"/>
                    </a:lnTo>
                    <a:lnTo>
                      <a:pt x="177" y="6"/>
                    </a:lnTo>
                    <a:lnTo>
                      <a:pt x="185" y="4"/>
                    </a:lnTo>
                    <a:lnTo>
                      <a:pt x="192" y="0"/>
                    </a:lnTo>
                    <a:lnTo>
                      <a:pt x="200" y="0"/>
                    </a:lnTo>
                    <a:lnTo>
                      <a:pt x="209" y="0"/>
                    </a:lnTo>
                    <a:lnTo>
                      <a:pt x="217" y="0"/>
                    </a:lnTo>
                    <a:lnTo>
                      <a:pt x="232" y="2"/>
                    </a:lnTo>
                    <a:lnTo>
                      <a:pt x="249" y="6"/>
                    </a:lnTo>
                    <a:lnTo>
                      <a:pt x="265" y="9"/>
                    </a:lnTo>
                    <a:lnTo>
                      <a:pt x="280" y="17"/>
                    </a:lnTo>
                    <a:lnTo>
                      <a:pt x="291" y="23"/>
                    </a:lnTo>
                    <a:lnTo>
                      <a:pt x="305" y="30"/>
                    </a:lnTo>
                    <a:lnTo>
                      <a:pt x="316" y="38"/>
                    </a:lnTo>
                    <a:lnTo>
                      <a:pt x="327" y="47"/>
                    </a:lnTo>
                    <a:lnTo>
                      <a:pt x="337" y="53"/>
                    </a:lnTo>
                    <a:lnTo>
                      <a:pt x="346" y="61"/>
                    </a:lnTo>
                    <a:lnTo>
                      <a:pt x="358" y="64"/>
                    </a:lnTo>
                    <a:lnTo>
                      <a:pt x="367" y="72"/>
                    </a:lnTo>
                    <a:lnTo>
                      <a:pt x="377" y="74"/>
                    </a:lnTo>
                    <a:lnTo>
                      <a:pt x="386" y="78"/>
                    </a:lnTo>
                    <a:lnTo>
                      <a:pt x="396" y="78"/>
                    </a:lnTo>
                    <a:lnTo>
                      <a:pt x="405" y="78"/>
                    </a:lnTo>
                    <a:lnTo>
                      <a:pt x="415" y="72"/>
                    </a:lnTo>
                    <a:lnTo>
                      <a:pt x="422" y="70"/>
                    </a:lnTo>
                    <a:lnTo>
                      <a:pt x="430" y="64"/>
                    </a:lnTo>
                    <a:lnTo>
                      <a:pt x="438" y="63"/>
                    </a:lnTo>
                    <a:lnTo>
                      <a:pt x="443" y="57"/>
                    </a:lnTo>
                    <a:lnTo>
                      <a:pt x="449" y="53"/>
                    </a:lnTo>
                    <a:lnTo>
                      <a:pt x="453" y="49"/>
                    </a:lnTo>
                    <a:lnTo>
                      <a:pt x="459" y="45"/>
                    </a:lnTo>
                    <a:lnTo>
                      <a:pt x="466" y="36"/>
                    </a:lnTo>
                    <a:lnTo>
                      <a:pt x="474" y="28"/>
                    </a:lnTo>
                    <a:lnTo>
                      <a:pt x="481" y="23"/>
                    </a:lnTo>
                    <a:lnTo>
                      <a:pt x="489" y="23"/>
                    </a:lnTo>
                    <a:lnTo>
                      <a:pt x="495" y="21"/>
                    </a:lnTo>
                    <a:lnTo>
                      <a:pt x="500" y="25"/>
                    </a:lnTo>
                    <a:lnTo>
                      <a:pt x="502" y="28"/>
                    </a:lnTo>
                    <a:lnTo>
                      <a:pt x="504" y="36"/>
                    </a:lnTo>
                    <a:lnTo>
                      <a:pt x="504" y="42"/>
                    </a:lnTo>
                    <a:lnTo>
                      <a:pt x="504" y="47"/>
                    </a:lnTo>
                    <a:lnTo>
                      <a:pt x="502" y="53"/>
                    </a:lnTo>
                    <a:lnTo>
                      <a:pt x="500" y="59"/>
                    </a:lnTo>
                    <a:lnTo>
                      <a:pt x="497" y="63"/>
                    </a:lnTo>
                    <a:lnTo>
                      <a:pt x="493" y="70"/>
                    </a:lnTo>
                    <a:lnTo>
                      <a:pt x="489" y="78"/>
                    </a:lnTo>
                    <a:lnTo>
                      <a:pt x="481" y="87"/>
                    </a:lnTo>
                    <a:lnTo>
                      <a:pt x="476" y="91"/>
                    </a:lnTo>
                    <a:lnTo>
                      <a:pt x="470" y="95"/>
                    </a:lnTo>
                    <a:lnTo>
                      <a:pt x="464" y="99"/>
                    </a:lnTo>
                    <a:lnTo>
                      <a:pt x="457" y="102"/>
                    </a:lnTo>
                    <a:lnTo>
                      <a:pt x="445" y="106"/>
                    </a:lnTo>
                    <a:lnTo>
                      <a:pt x="436" y="110"/>
                    </a:lnTo>
                    <a:lnTo>
                      <a:pt x="424" y="112"/>
                    </a:lnTo>
                    <a:lnTo>
                      <a:pt x="411" y="116"/>
                    </a:lnTo>
                    <a:lnTo>
                      <a:pt x="396" y="116"/>
                    </a:lnTo>
                    <a:lnTo>
                      <a:pt x="381" y="114"/>
                    </a:lnTo>
                    <a:lnTo>
                      <a:pt x="367" y="112"/>
                    </a:lnTo>
                    <a:lnTo>
                      <a:pt x="354" y="110"/>
                    </a:lnTo>
                    <a:lnTo>
                      <a:pt x="341" y="102"/>
                    </a:lnTo>
                    <a:lnTo>
                      <a:pt x="329" y="97"/>
                    </a:lnTo>
                    <a:lnTo>
                      <a:pt x="318" y="91"/>
                    </a:lnTo>
                    <a:lnTo>
                      <a:pt x="306" y="83"/>
                    </a:lnTo>
                    <a:lnTo>
                      <a:pt x="295" y="76"/>
                    </a:lnTo>
                    <a:lnTo>
                      <a:pt x="284" y="68"/>
                    </a:lnTo>
                    <a:lnTo>
                      <a:pt x="272" y="63"/>
                    </a:lnTo>
                    <a:lnTo>
                      <a:pt x="263" y="57"/>
                    </a:lnTo>
                    <a:lnTo>
                      <a:pt x="251" y="51"/>
                    </a:lnTo>
                    <a:lnTo>
                      <a:pt x="242" y="47"/>
                    </a:lnTo>
                    <a:lnTo>
                      <a:pt x="232" y="45"/>
                    </a:lnTo>
                    <a:lnTo>
                      <a:pt x="221" y="45"/>
                    </a:lnTo>
                    <a:lnTo>
                      <a:pt x="209" y="45"/>
                    </a:lnTo>
                    <a:lnTo>
                      <a:pt x="198" y="47"/>
                    </a:lnTo>
                    <a:lnTo>
                      <a:pt x="189" y="51"/>
                    </a:lnTo>
                    <a:lnTo>
                      <a:pt x="177" y="57"/>
                    </a:lnTo>
                    <a:lnTo>
                      <a:pt x="170" y="61"/>
                    </a:lnTo>
                    <a:lnTo>
                      <a:pt x="164" y="63"/>
                    </a:lnTo>
                    <a:lnTo>
                      <a:pt x="156" y="68"/>
                    </a:lnTo>
                    <a:lnTo>
                      <a:pt x="151" y="72"/>
                    </a:lnTo>
                    <a:lnTo>
                      <a:pt x="143" y="78"/>
                    </a:lnTo>
                    <a:lnTo>
                      <a:pt x="135" y="83"/>
                    </a:lnTo>
                    <a:lnTo>
                      <a:pt x="128" y="91"/>
                    </a:lnTo>
                    <a:lnTo>
                      <a:pt x="122" y="99"/>
                    </a:lnTo>
                    <a:lnTo>
                      <a:pt x="111" y="104"/>
                    </a:lnTo>
                    <a:lnTo>
                      <a:pt x="101" y="112"/>
                    </a:lnTo>
                    <a:lnTo>
                      <a:pt x="93" y="114"/>
                    </a:lnTo>
                    <a:lnTo>
                      <a:pt x="90" y="116"/>
                    </a:lnTo>
                    <a:lnTo>
                      <a:pt x="82" y="118"/>
                    </a:lnTo>
                    <a:lnTo>
                      <a:pt x="76" y="120"/>
                    </a:lnTo>
                    <a:lnTo>
                      <a:pt x="65" y="121"/>
                    </a:lnTo>
                    <a:lnTo>
                      <a:pt x="54" y="121"/>
                    </a:lnTo>
                    <a:lnTo>
                      <a:pt x="44" y="118"/>
                    </a:lnTo>
                    <a:lnTo>
                      <a:pt x="36" y="114"/>
                    </a:lnTo>
                    <a:lnTo>
                      <a:pt x="29" y="108"/>
                    </a:lnTo>
                    <a:lnTo>
                      <a:pt x="23" y="104"/>
                    </a:lnTo>
                    <a:lnTo>
                      <a:pt x="19" y="99"/>
                    </a:lnTo>
                    <a:lnTo>
                      <a:pt x="14" y="95"/>
                    </a:lnTo>
                    <a:lnTo>
                      <a:pt x="6" y="87"/>
                    </a:lnTo>
                    <a:lnTo>
                      <a:pt x="2" y="82"/>
                    </a:lnTo>
                    <a:lnTo>
                      <a:pt x="0" y="74"/>
                    </a:lnTo>
                    <a:lnTo>
                      <a:pt x="0" y="68"/>
                    </a:lnTo>
                    <a:lnTo>
                      <a:pt x="2" y="64"/>
                    </a:lnTo>
                    <a:lnTo>
                      <a:pt x="10" y="63"/>
                    </a:lnTo>
                    <a:lnTo>
                      <a:pt x="10" y="6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69" name="Freeform 221"/>
              <p:cNvSpPr>
                <a:spLocks/>
              </p:cNvSpPr>
              <p:nvPr/>
            </p:nvSpPr>
            <p:spPr bwMode="auto">
              <a:xfrm>
                <a:off x="5053" y="2503"/>
                <a:ext cx="178" cy="53"/>
              </a:xfrm>
              <a:custGeom>
                <a:avLst/>
                <a:gdLst/>
                <a:ahLst/>
                <a:cxnLst>
                  <a:cxn ang="0">
                    <a:pos x="28" y="59"/>
                  </a:cxn>
                  <a:cxn ang="0">
                    <a:pos x="45" y="65"/>
                  </a:cxn>
                  <a:cxn ang="0">
                    <a:pos x="59" y="69"/>
                  </a:cxn>
                  <a:cxn ang="0">
                    <a:pos x="74" y="71"/>
                  </a:cxn>
                  <a:cxn ang="0">
                    <a:pos x="93" y="67"/>
                  </a:cxn>
                  <a:cxn ang="0">
                    <a:pos x="106" y="54"/>
                  </a:cxn>
                  <a:cxn ang="0">
                    <a:pos x="119" y="35"/>
                  </a:cxn>
                  <a:cxn ang="0">
                    <a:pos x="136" y="16"/>
                  </a:cxn>
                  <a:cxn ang="0">
                    <a:pos x="154" y="4"/>
                  </a:cxn>
                  <a:cxn ang="0">
                    <a:pos x="167" y="0"/>
                  </a:cxn>
                  <a:cxn ang="0">
                    <a:pos x="182" y="2"/>
                  </a:cxn>
                  <a:cxn ang="0">
                    <a:pos x="197" y="6"/>
                  </a:cxn>
                  <a:cxn ang="0">
                    <a:pos x="211" y="12"/>
                  </a:cxn>
                  <a:cxn ang="0">
                    <a:pos x="226" y="21"/>
                  </a:cxn>
                  <a:cxn ang="0">
                    <a:pos x="239" y="27"/>
                  </a:cxn>
                  <a:cxn ang="0">
                    <a:pos x="251" y="33"/>
                  </a:cxn>
                  <a:cxn ang="0">
                    <a:pos x="268" y="36"/>
                  </a:cxn>
                  <a:cxn ang="0">
                    <a:pos x="285" y="29"/>
                  </a:cxn>
                  <a:cxn ang="0">
                    <a:pos x="298" y="21"/>
                  </a:cxn>
                  <a:cxn ang="0">
                    <a:pos x="317" y="21"/>
                  </a:cxn>
                  <a:cxn ang="0">
                    <a:pos x="327" y="31"/>
                  </a:cxn>
                  <a:cxn ang="0">
                    <a:pos x="315" y="46"/>
                  </a:cxn>
                  <a:cxn ang="0">
                    <a:pos x="298" y="54"/>
                  </a:cxn>
                  <a:cxn ang="0">
                    <a:pos x="285" y="57"/>
                  </a:cxn>
                  <a:cxn ang="0">
                    <a:pos x="268" y="59"/>
                  </a:cxn>
                  <a:cxn ang="0">
                    <a:pos x="252" y="57"/>
                  </a:cxn>
                  <a:cxn ang="0">
                    <a:pos x="237" y="52"/>
                  </a:cxn>
                  <a:cxn ang="0">
                    <a:pos x="224" y="44"/>
                  </a:cxn>
                  <a:cxn ang="0">
                    <a:pos x="213" y="36"/>
                  </a:cxn>
                  <a:cxn ang="0">
                    <a:pos x="199" y="31"/>
                  </a:cxn>
                  <a:cxn ang="0">
                    <a:pos x="184" y="25"/>
                  </a:cxn>
                  <a:cxn ang="0">
                    <a:pos x="167" y="25"/>
                  </a:cxn>
                  <a:cxn ang="0">
                    <a:pos x="157" y="33"/>
                  </a:cxn>
                  <a:cxn ang="0">
                    <a:pos x="148" y="44"/>
                  </a:cxn>
                  <a:cxn ang="0">
                    <a:pos x="135" y="65"/>
                  </a:cxn>
                  <a:cxn ang="0">
                    <a:pos x="121" y="84"/>
                  </a:cxn>
                  <a:cxn ang="0">
                    <a:pos x="102" y="93"/>
                  </a:cxn>
                  <a:cxn ang="0">
                    <a:pos x="87" y="95"/>
                  </a:cxn>
                  <a:cxn ang="0">
                    <a:pos x="72" y="93"/>
                  </a:cxn>
                  <a:cxn ang="0">
                    <a:pos x="55" y="92"/>
                  </a:cxn>
                  <a:cxn ang="0">
                    <a:pos x="38" y="88"/>
                  </a:cxn>
                  <a:cxn ang="0">
                    <a:pos x="22" y="84"/>
                  </a:cxn>
                  <a:cxn ang="0">
                    <a:pos x="7" y="76"/>
                  </a:cxn>
                  <a:cxn ang="0">
                    <a:pos x="0" y="65"/>
                  </a:cxn>
                  <a:cxn ang="0">
                    <a:pos x="15" y="55"/>
                  </a:cxn>
                  <a:cxn ang="0">
                    <a:pos x="19" y="55"/>
                  </a:cxn>
                </a:cxnLst>
                <a:rect l="0" t="0" r="r" b="b"/>
                <a:pathLst>
                  <a:path w="327" h="95">
                    <a:moveTo>
                      <a:pt x="19" y="55"/>
                    </a:moveTo>
                    <a:lnTo>
                      <a:pt x="28" y="59"/>
                    </a:lnTo>
                    <a:lnTo>
                      <a:pt x="41" y="65"/>
                    </a:lnTo>
                    <a:lnTo>
                      <a:pt x="45" y="65"/>
                    </a:lnTo>
                    <a:lnTo>
                      <a:pt x="53" y="67"/>
                    </a:lnTo>
                    <a:lnTo>
                      <a:pt x="59" y="69"/>
                    </a:lnTo>
                    <a:lnTo>
                      <a:pt x="64" y="71"/>
                    </a:lnTo>
                    <a:lnTo>
                      <a:pt x="74" y="71"/>
                    </a:lnTo>
                    <a:lnTo>
                      <a:pt x="85" y="71"/>
                    </a:lnTo>
                    <a:lnTo>
                      <a:pt x="93" y="67"/>
                    </a:lnTo>
                    <a:lnTo>
                      <a:pt x="100" y="63"/>
                    </a:lnTo>
                    <a:lnTo>
                      <a:pt x="106" y="54"/>
                    </a:lnTo>
                    <a:lnTo>
                      <a:pt x="112" y="44"/>
                    </a:lnTo>
                    <a:lnTo>
                      <a:pt x="119" y="35"/>
                    </a:lnTo>
                    <a:lnTo>
                      <a:pt x="129" y="25"/>
                    </a:lnTo>
                    <a:lnTo>
                      <a:pt x="136" y="16"/>
                    </a:lnTo>
                    <a:lnTo>
                      <a:pt x="148" y="8"/>
                    </a:lnTo>
                    <a:lnTo>
                      <a:pt x="154" y="4"/>
                    </a:lnTo>
                    <a:lnTo>
                      <a:pt x="161" y="2"/>
                    </a:lnTo>
                    <a:lnTo>
                      <a:pt x="167" y="0"/>
                    </a:lnTo>
                    <a:lnTo>
                      <a:pt x="176" y="2"/>
                    </a:lnTo>
                    <a:lnTo>
                      <a:pt x="182" y="2"/>
                    </a:lnTo>
                    <a:lnTo>
                      <a:pt x="190" y="4"/>
                    </a:lnTo>
                    <a:lnTo>
                      <a:pt x="197" y="6"/>
                    </a:lnTo>
                    <a:lnTo>
                      <a:pt x="205" y="10"/>
                    </a:lnTo>
                    <a:lnTo>
                      <a:pt x="211" y="12"/>
                    </a:lnTo>
                    <a:lnTo>
                      <a:pt x="218" y="16"/>
                    </a:lnTo>
                    <a:lnTo>
                      <a:pt x="226" y="21"/>
                    </a:lnTo>
                    <a:lnTo>
                      <a:pt x="233" y="25"/>
                    </a:lnTo>
                    <a:lnTo>
                      <a:pt x="239" y="27"/>
                    </a:lnTo>
                    <a:lnTo>
                      <a:pt x="245" y="31"/>
                    </a:lnTo>
                    <a:lnTo>
                      <a:pt x="251" y="33"/>
                    </a:lnTo>
                    <a:lnTo>
                      <a:pt x="256" y="36"/>
                    </a:lnTo>
                    <a:lnTo>
                      <a:pt x="268" y="36"/>
                    </a:lnTo>
                    <a:lnTo>
                      <a:pt x="277" y="35"/>
                    </a:lnTo>
                    <a:lnTo>
                      <a:pt x="285" y="29"/>
                    </a:lnTo>
                    <a:lnTo>
                      <a:pt x="292" y="25"/>
                    </a:lnTo>
                    <a:lnTo>
                      <a:pt x="298" y="21"/>
                    </a:lnTo>
                    <a:lnTo>
                      <a:pt x="306" y="21"/>
                    </a:lnTo>
                    <a:lnTo>
                      <a:pt x="317" y="21"/>
                    </a:lnTo>
                    <a:lnTo>
                      <a:pt x="325" y="23"/>
                    </a:lnTo>
                    <a:lnTo>
                      <a:pt x="327" y="31"/>
                    </a:lnTo>
                    <a:lnTo>
                      <a:pt x="323" y="40"/>
                    </a:lnTo>
                    <a:lnTo>
                      <a:pt x="315" y="46"/>
                    </a:lnTo>
                    <a:lnTo>
                      <a:pt x="306" y="52"/>
                    </a:lnTo>
                    <a:lnTo>
                      <a:pt x="298" y="54"/>
                    </a:lnTo>
                    <a:lnTo>
                      <a:pt x="294" y="57"/>
                    </a:lnTo>
                    <a:lnTo>
                      <a:pt x="285" y="57"/>
                    </a:lnTo>
                    <a:lnTo>
                      <a:pt x="277" y="59"/>
                    </a:lnTo>
                    <a:lnTo>
                      <a:pt x="268" y="59"/>
                    </a:lnTo>
                    <a:lnTo>
                      <a:pt x="260" y="59"/>
                    </a:lnTo>
                    <a:lnTo>
                      <a:pt x="252" y="57"/>
                    </a:lnTo>
                    <a:lnTo>
                      <a:pt x="245" y="54"/>
                    </a:lnTo>
                    <a:lnTo>
                      <a:pt x="237" y="52"/>
                    </a:lnTo>
                    <a:lnTo>
                      <a:pt x="232" y="48"/>
                    </a:lnTo>
                    <a:lnTo>
                      <a:pt x="224" y="44"/>
                    </a:lnTo>
                    <a:lnTo>
                      <a:pt x="218" y="40"/>
                    </a:lnTo>
                    <a:lnTo>
                      <a:pt x="213" y="36"/>
                    </a:lnTo>
                    <a:lnTo>
                      <a:pt x="205" y="33"/>
                    </a:lnTo>
                    <a:lnTo>
                      <a:pt x="199" y="31"/>
                    </a:lnTo>
                    <a:lnTo>
                      <a:pt x="194" y="29"/>
                    </a:lnTo>
                    <a:lnTo>
                      <a:pt x="184" y="25"/>
                    </a:lnTo>
                    <a:lnTo>
                      <a:pt x="174" y="25"/>
                    </a:lnTo>
                    <a:lnTo>
                      <a:pt x="167" y="25"/>
                    </a:lnTo>
                    <a:lnTo>
                      <a:pt x="161" y="29"/>
                    </a:lnTo>
                    <a:lnTo>
                      <a:pt x="157" y="33"/>
                    </a:lnTo>
                    <a:lnTo>
                      <a:pt x="154" y="36"/>
                    </a:lnTo>
                    <a:lnTo>
                      <a:pt x="148" y="44"/>
                    </a:lnTo>
                    <a:lnTo>
                      <a:pt x="142" y="55"/>
                    </a:lnTo>
                    <a:lnTo>
                      <a:pt x="135" y="65"/>
                    </a:lnTo>
                    <a:lnTo>
                      <a:pt x="129" y="74"/>
                    </a:lnTo>
                    <a:lnTo>
                      <a:pt x="121" y="84"/>
                    </a:lnTo>
                    <a:lnTo>
                      <a:pt x="112" y="92"/>
                    </a:lnTo>
                    <a:lnTo>
                      <a:pt x="102" y="93"/>
                    </a:lnTo>
                    <a:lnTo>
                      <a:pt x="95" y="95"/>
                    </a:lnTo>
                    <a:lnTo>
                      <a:pt x="87" y="95"/>
                    </a:lnTo>
                    <a:lnTo>
                      <a:pt x="79" y="95"/>
                    </a:lnTo>
                    <a:lnTo>
                      <a:pt x="72" y="93"/>
                    </a:lnTo>
                    <a:lnTo>
                      <a:pt x="64" y="93"/>
                    </a:lnTo>
                    <a:lnTo>
                      <a:pt x="55" y="92"/>
                    </a:lnTo>
                    <a:lnTo>
                      <a:pt x="47" y="92"/>
                    </a:lnTo>
                    <a:lnTo>
                      <a:pt x="38" y="88"/>
                    </a:lnTo>
                    <a:lnTo>
                      <a:pt x="30" y="86"/>
                    </a:lnTo>
                    <a:lnTo>
                      <a:pt x="22" y="84"/>
                    </a:lnTo>
                    <a:lnTo>
                      <a:pt x="17" y="82"/>
                    </a:lnTo>
                    <a:lnTo>
                      <a:pt x="7" y="76"/>
                    </a:lnTo>
                    <a:lnTo>
                      <a:pt x="1" y="73"/>
                    </a:lnTo>
                    <a:lnTo>
                      <a:pt x="0" y="65"/>
                    </a:lnTo>
                    <a:lnTo>
                      <a:pt x="7" y="59"/>
                    </a:lnTo>
                    <a:lnTo>
                      <a:pt x="15" y="55"/>
                    </a:lnTo>
                    <a:lnTo>
                      <a:pt x="19" y="55"/>
                    </a:lnTo>
                    <a:lnTo>
                      <a:pt x="19" y="5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70" name="Freeform 222"/>
              <p:cNvSpPr>
                <a:spLocks/>
              </p:cNvSpPr>
              <p:nvPr/>
            </p:nvSpPr>
            <p:spPr bwMode="auto">
              <a:xfrm>
                <a:off x="5339" y="2805"/>
                <a:ext cx="74" cy="208"/>
              </a:xfrm>
              <a:custGeom>
                <a:avLst/>
                <a:gdLst/>
                <a:ahLst/>
                <a:cxnLst>
                  <a:cxn ang="0">
                    <a:pos x="74" y="7"/>
                  </a:cxn>
                  <a:cxn ang="0">
                    <a:pos x="69" y="13"/>
                  </a:cxn>
                  <a:cxn ang="0">
                    <a:pos x="57" y="26"/>
                  </a:cxn>
                  <a:cxn ang="0">
                    <a:pos x="46" y="45"/>
                  </a:cxn>
                  <a:cxn ang="0">
                    <a:pos x="31" y="68"/>
                  </a:cxn>
                  <a:cxn ang="0">
                    <a:pos x="17" y="97"/>
                  </a:cxn>
                  <a:cxn ang="0">
                    <a:pos x="6" y="127"/>
                  </a:cxn>
                  <a:cxn ang="0">
                    <a:pos x="0" y="161"/>
                  </a:cxn>
                  <a:cxn ang="0">
                    <a:pos x="0" y="197"/>
                  </a:cxn>
                  <a:cxn ang="0">
                    <a:pos x="2" y="231"/>
                  </a:cxn>
                  <a:cxn ang="0">
                    <a:pos x="10" y="266"/>
                  </a:cxn>
                  <a:cxn ang="0">
                    <a:pos x="17" y="294"/>
                  </a:cxn>
                  <a:cxn ang="0">
                    <a:pos x="31" y="321"/>
                  </a:cxn>
                  <a:cxn ang="0">
                    <a:pos x="42" y="342"/>
                  </a:cxn>
                  <a:cxn ang="0">
                    <a:pos x="59" y="359"/>
                  </a:cxn>
                  <a:cxn ang="0">
                    <a:pos x="78" y="372"/>
                  </a:cxn>
                  <a:cxn ang="0">
                    <a:pos x="95" y="378"/>
                  </a:cxn>
                  <a:cxn ang="0">
                    <a:pos x="110" y="376"/>
                  </a:cxn>
                  <a:cxn ang="0">
                    <a:pos x="126" y="368"/>
                  </a:cxn>
                  <a:cxn ang="0">
                    <a:pos x="133" y="351"/>
                  </a:cxn>
                  <a:cxn ang="0">
                    <a:pos x="137" y="338"/>
                  </a:cxn>
                  <a:cxn ang="0">
                    <a:pos x="137" y="325"/>
                  </a:cxn>
                  <a:cxn ang="0">
                    <a:pos x="137" y="313"/>
                  </a:cxn>
                  <a:cxn ang="0">
                    <a:pos x="133" y="296"/>
                  </a:cxn>
                  <a:cxn ang="0">
                    <a:pos x="118" y="273"/>
                  </a:cxn>
                  <a:cxn ang="0">
                    <a:pos x="105" y="256"/>
                  </a:cxn>
                  <a:cxn ang="0">
                    <a:pos x="97" y="241"/>
                  </a:cxn>
                  <a:cxn ang="0">
                    <a:pos x="90" y="222"/>
                  </a:cxn>
                  <a:cxn ang="0">
                    <a:pos x="82" y="201"/>
                  </a:cxn>
                  <a:cxn ang="0">
                    <a:pos x="80" y="174"/>
                  </a:cxn>
                  <a:cxn ang="0">
                    <a:pos x="82" y="154"/>
                  </a:cxn>
                  <a:cxn ang="0">
                    <a:pos x="88" y="135"/>
                  </a:cxn>
                  <a:cxn ang="0">
                    <a:pos x="97" y="119"/>
                  </a:cxn>
                  <a:cxn ang="0">
                    <a:pos x="109" y="104"/>
                  </a:cxn>
                  <a:cxn ang="0">
                    <a:pos x="118" y="89"/>
                  </a:cxn>
                  <a:cxn ang="0">
                    <a:pos x="126" y="72"/>
                  </a:cxn>
                  <a:cxn ang="0">
                    <a:pos x="131" y="53"/>
                  </a:cxn>
                  <a:cxn ang="0">
                    <a:pos x="131" y="32"/>
                  </a:cxn>
                  <a:cxn ang="0">
                    <a:pos x="126" y="15"/>
                  </a:cxn>
                  <a:cxn ang="0">
                    <a:pos x="114" y="3"/>
                  </a:cxn>
                  <a:cxn ang="0">
                    <a:pos x="93" y="0"/>
                  </a:cxn>
                  <a:cxn ang="0">
                    <a:pos x="80" y="5"/>
                  </a:cxn>
                  <a:cxn ang="0">
                    <a:pos x="76" y="7"/>
                  </a:cxn>
                </a:cxnLst>
                <a:rect l="0" t="0" r="r" b="b"/>
                <a:pathLst>
                  <a:path w="137" h="378">
                    <a:moveTo>
                      <a:pt x="76" y="7"/>
                    </a:moveTo>
                    <a:lnTo>
                      <a:pt x="74" y="7"/>
                    </a:lnTo>
                    <a:lnTo>
                      <a:pt x="72" y="9"/>
                    </a:lnTo>
                    <a:lnTo>
                      <a:pt x="69" y="13"/>
                    </a:lnTo>
                    <a:lnTo>
                      <a:pt x="63" y="21"/>
                    </a:lnTo>
                    <a:lnTo>
                      <a:pt x="57" y="26"/>
                    </a:lnTo>
                    <a:lnTo>
                      <a:pt x="52" y="36"/>
                    </a:lnTo>
                    <a:lnTo>
                      <a:pt x="46" y="45"/>
                    </a:lnTo>
                    <a:lnTo>
                      <a:pt x="38" y="57"/>
                    </a:lnTo>
                    <a:lnTo>
                      <a:pt x="31" y="68"/>
                    </a:lnTo>
                    <a:lnTo>
                      <a:pt x="23" y="83"/>
                    </a:lnTo>
                    <a:lnTo>
                      <a:pt x="17" y="97"/>
                    </a:lnTo>
                    <a:lnTo>
                      <a:pt x="12" y="112"/>
                    </a:lnTo>
                    <a:lnTo>
                      <a:pt x="6" y="127"/>
                    </a:lnTo>
                    <a:lnTo>
                      <a:pt x="2" y="144"/>
                    </a:lnTo>
                    <a:lnTo>
                      <a:pt x="0" y="161"/>
                    </a:lnTo>
                    <a:lnTo>
                      <a:pt x="0" y="180"/>
                    </a:lnTo>
                    <a:lnTo>
                      <a:pt x="0" y="197"/>
                    </a:lnTo>
                    <a:lnTo>
                      <a:pt x="2" y="216"/>
                    </a:lnTo>
                    <a:lnTo>
                      <a:pt x="2" y="231"/>
                    </a:lnTo>
                    <a:lnTo>
                      <a:pt x="6" y="251"/>
                    </a:lnTo>
                    <a:lnTo>
                      <a:pt x="10" y="266"/>
                    </a:lnTo>
                    <a:lnTo>
                      <a:pt x="14" y="281"/>
                    </a:lnTo>
                    <a:lnTo>
                      <a:pt x="17" y="294"/>
                    </a:lnTo>
                    <a:lnTo>
                      <a:pt x="25" y="309"/>
                    </a:lnTo>
                    <a:lnTo>
                      <a:pt x="31" y="321"/>
                    </a:lnTo>
                    <a:lnTo>
                      <a:pt x="36" y="332"/>
                    </a:lnTo>
                    <a:lnTo>
                      <a:pt x="42" y="342"/>
                    </a:lnTo>
                    <a:lnTo>
                      <a:pt x="52" y="353"/>
                    </a:lnTo>
                    <a:lnTo>
                      <a:pt x="59" y="359"/>
                    </a:lnTo>
                    <a:lnTo>
                      <a:pt x="69" y="366"/>
                    </a:lnTo>
                    <a:lnTo>
                      <a:pt x="78" y="372"/>
                    </a:lnTo>
                    <a:lnTo>
                      <a:pt x="88" y="376"/>
                    </a:lnTo>
                    <a:lnTo>
                      <a:pt x="95" y="378"/>
                    </a:lnTo>
                    <a:lnTo>
                      <a:pt x="103" y="378"/>
                    </a:lnTo>
                    <a:lnTo>
                      <a:pt x="110" y="376"/>
                    </a:lnTo>
                    <a:lnTo>
                      <a:pt x="116" y="374"/>
                    </a:lnTo>
                    <a:lnTo>
                      <a:pt x="126" y="368"/>
                    </a:lnTo>
                    <a:lnTo>
                      <a:pt x="131" y="359"/>
                    </a:lnTo>
                    <a:lnTo>
                      <a:pt x="133" y="351"/>
                    </a:lnTo>
                    <a:lnTo>
                      <a:pt x="135" y="346"/>
                    </a:lnTo>
                    <a:lnTo>
                      <a:pt x="137" y="338"/>
                    </a:lnTo>
                    <a:lnTo>
                      <a:pt x="137" y="332"/>
                    </a:lnTo>
                    <a:lnTo>
                      <a:pt x="137" y="325"/>
                    </a:lnTo>
                    <a:lnTo>
                      <a:pt x="137" y="319"/>
                    </a:lnTo>
                    <a:lnTo>
                      <a:pt x="137" y="313"/>
                    </a:lnTo>
                    <a:lnTo>
                      <a:pt x="137" y="308"/>
                    </a:lnTo>
                    <a:lnTo>
                      <a:pt x="133" y="296"/>
                    </a:lnTo>
                    <a:lnTo>
                      <a:pt x="128" y="285"/>
                    </a:lnTo>
                    <a:lnTo>
                      <a:pt x="118" y="273"/>
                    </a:lnTo>
                    <a:lnTo>
                      <a:pt x="110" y="264"/>
                    </a:lnTo>
                    <a:lnTo>
                      <a:pt x="105" y="256"/>
                    </a:lnTo>
                    <a:lnTo>
                      <a:pt x="101" y="251"/>
                    </a:lnTo>
                    <a:lnTo>
                      <a:pt x="97" y="241"/>
                    </a:lnTo>
                    <a:lnTo>
                      <a:pt x="93" y="233"/>
                    </a:lnTo>
                    <a:lnTo>
                      <a:pt x="90" y="222"/>
                    </a:lnTo>
                    <a:lnTo>
                      <a:pt x="86" y="212"/>
                    </a:lnTo>
                    <a:lnTo>
                      <a:pt x="82" y="201"/>
                    </a:lnTo>
                    <a:lnTo>
                      <a:pt x="82" y="190"/>
                    </a:lnTo>
                    <a:lnTo>
                      <a:pt x="80" y="174"/>
                    </a:lnTo>
                    <a:lnTo>
                      <a:pt x="80" y="163"/>
                    </a:lnTo>
                    <a:lnTo>
                      <a:pt x="82" y="154"/>
                    </a:lnTo>
                    <a:lnTo>
                      <a:pt x="86" y="144"/>
                    </a:lnTo>
                    <a:lnTo>
                      <a:pt x="88" y="135"/>
                    </a:lnTo>
                    <a:lnTo>
                      <a:pt x="91" y="127"/>
                    </a:lnTo>
                    <a:lnTo>
                      <a:pt x="97" y="119"/>
                    </a:lnTo>
                    <a:lnTo>
                      <a:pt x="103" y="112"/>
                    </a:lnTo>
                    <a:lnTo>
                      <a:pt x="109" y="104"/>
                    </a:lnTo>
                    <a:lnTo>
                      <a:pt x="114" y="97"/>
                    </a:lnTo>
                    <a:lnTo>
                      <a:pt x="118" y="89"/>
                    </a:lnTo>
                    <a:lnTo>
                      <a:pt x="124" y="83"/>
                    </a:lnTo>
                    <a:lnTo>
                      <a:pt x="126" y="72"/>
                    </a:lnTo>
                    <a:lnTo>
                      <a:pt x="130" y="64"/>
                    </a:lnTo>
                    <a:lnTo>
                      <a:pt x="131" y="53"/>
                    </a:lnTo>
                    <a:lnTo>
                      <a:pt x="133" y="43"/>
                    </a:lnTo>
                    <a:lnTo>
                      <a:pt x="131" y="32"/>
                    </a:lnTo>
                    <a:lnTo>
                      <a:pt x="130" y="22"/>
                    </a:lnTo>
                    <a:lnTo>
                      <a:pt x="126" y="15"/>
                    </a:lnTo>
                    <a:lnTo>
                      <a:pt x="124" y="9"/>
                    </a:lnTo>
                    <a:lnTo>
                      <a:pt x="114" y="3"/>
                    </a:lnTo>
                    <a:lnTo>
                      <a:pt x="105" y="2"/>
                    </a:lnTo>
                    <a:lnTo>
                      <a:pt x="93" y="0"/>
                    </a:lnTo>
                    <a:lnTo>
                      <a:pt x="86" y="3"/>
                    </a:lnTo>
                    <a:lnTo>
                      <a:pt x="80" y="5"/>
                    </a:lnTo>
                    <a:lnTo>
                      <a:pt x="76" y="7"/>
                    </a:lnTo>
                    <a:lnTo>
                      <a:pt x="76" y="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71" name="Freeform 223"/>
              <p:cNvSpPr>
                <a:spLocks/>
              </p:cNvSpPr>
              <p:nvPr/>
            </p:nvSpPr>
            <p:spPr bwMode="auto">
              <a:xfrm>
                <a:off x="5422" y="2851"/>
                <a:ext cx="60" cy="162"/>
              </a:xfrm>
              <a:custGeom>
                <a:avLst/>
                <a:gdLst/>
                <a:ahLst/>
                <a:cxnLst>
                  <a:cxn ang="0">
                    <a:pos x="15" y="34"/>
                  </a:cxn>
                  <a:cxn ang="0">
                    <a:pos x="8" y="50"/>
                  </a:cxn>
                  <a:cxn ang="0">
                    <a:pos x="4" y="71"/>
                  </a:cxn>
                  <a:cxn ang="0">
                    <a:pos x="0" y="93"/>
                  </a:cxn>
                  <a:cxn ang="0">
                    <a:pos x="0" y="120"/>
                  </a:cxn>
                  <a:cxn ang="0">
                    <a:pos x="0" y="147"/>
                  </a:cxn>
                  <a:cxn ang="0">
                    <a:pos x="4" y="173"/>
                  </a:cxn>
                  <a:cxn ang="0">
                    <a:pos x="10" y="198"/>
                  </a:cxn>
                  <a:cxn ang="0">
                    <a:pos x="19" y="221"/>
                  </a:cxn>
                  <a:cxn ang="0">
                    <a:pos x="27" y="242"/>
                  </a:cxn>
                  <a:cxn ang="0">
                    <a:pos x="36" y="259"/>
                  </a:cxn>
                  <a:cxn ang="0">
                    <a:pos x="46" y="274"/>
                  </a:cxn>
                  <a:cxn ang="0">
                    <a:pos x="63" y="291"/>
                  </a:cxn>
                  <a:cxn ang="0">
                    <a:pos x="80" y="295"/>
                  </a:cxn>
                  <a:cxn ang="0">
                    <a:pos x="93" y="291"/>
                  </a:cxn>
                  <a:cxn ang="0">
                    <a:pos x="105" y="282"/>
                  </a:cxn>
                  <a:cxn ang="0">
                    <a:pos x="111" y="272"/>
                  </a:cxn>
                  <a:cxn ang="0">
                    <a:pos x="109" y="259"/>
                  </a:cxn>
                  <a:cxn ang="0">
                    <a:pos x="103" y="245"/>
                  </a:cxn>
                  <a:cxn ang="0">
                    <a:pos x="93" y="230"/>
                  </a:cxn>
                  <a:cxn ang="0">
                    <a:pos x="82" y="209"/>
                  </a:cxn>
                  <a:cxn ang="0">
                    <a:pos x="74" y="187"/>
                  </a:cxn>
                  <a:cxn ang="0">
                    <a:pos x="67" y="158"/>
                  </a:cxn>
                  <a:cxn ang="0">
                    <a:pos x="63" y="126"/>
                  </a:cxn>
                  <a:cxn ang="0">
                    <a:pos x="63" y="97"/>
                  </a:cxn>
                  <a:cxn ang="0">
                    <a:pos x="63" y="72"/>
                  </a:cxn>
                  <a:cxn ang="0">
                    <a:pos x="67" y="52"/>
                  </a:cxn>
                  <a:cxn ang="0">
                    <a:pos x="71" y="36"/>
                  </a:cxn>
                  <a:cxn ang="0">
                    <a:pos x="72" y="25"/>
                  </a:cxn>
                  <a:cxn ang="0">
                    <a:pos x="72" y="14"/>
                  </a:cxn>
                  <a:cxn ang="0">
                    <a:pos x="63" y="2"/>
                  </a:cxn>
                  <a:cxn ang="0">
                    <a:pos x="52" y="0"/>
                  </a:cxn>
                  <a:cxn ang="0">
                    <a:pos x="40" y="4"/>
                  </a:cxn>
                  <a:cxn ang="0">
                    <a:pos x="27" y="17"/>
                  </a:cxn>
                  <a:cxn ang="0">
                    <a:pos x="19" y="29"/>
                  </a:cxn>
                </a:cxnLst>
                <a:rect l="0" t="0" r="r" b="b"/>
                <a:pathLst>
                  <a:path w="111" h="295">
                    <a:moveTo>
                      <a:pt x="19" y="29"/>
                    </a:moveTo>
                    <a:lnTo>
                      <a:pt x="15" y="34"/>
                    </a:lnTo>
                    <a:lnTo>
                      <a:pt x="12" y="42"/>
                    </a:lnTo>
                    <a:lnTo>
                      <a:pt x="8" y="50"/>
                    </a:lnTo>
                    <a:lnTo>
                      <a:pt x="6" y="59"/>
                    </a:lnTo>
                    <a:lnTo>
                      <a:pt x="4" y="71"/>
                    </a:lnTo>
                    <a:lnTo>
                      <a:pt x="4" y="82"/>
                    </a:lnTo>
                    <a:lnTo>
                      <a:pt x="0" y="93"/>
                    </a:lnTo>
                    <a:lnTo>
                      <a:pt x="0" y="107"/>
                    </a:lnTo>
                    <a:lnTo>
                      <a:pt x="0" y="120"/>
                    </a:lnTo>
                    <a:lnTo>
                      <a:pt x="0" y="133"/>
                    </a:lnTo>
                    <a:lnTo>
                      <a:pt x="0" y="147"/>
                    </a:lnTo>
                    <a:lnTo>
                      <a:pt x="4" y="162"/>
                    </a:lnTo>
                    <a:lnTo>
                      <a:pt x="4" y="173"/>
                    </a:lnTo>
                    <a:lnTo>
                      <a:pt x="8" y="187"/>
                    </a:lnTo>
                    <a:lnTo>
                      <a:pt x="10" y="198"/>
                    </a:lnTo>
                    <a:lnTo>
                      <a:pt x="15" y="211"/>
                    </a:lnTo>
                    <a:lnTo>
                      <a:pt x="19" y="221"/>
                    </a:lnTo>
                    <a:lnTo>
                      <a:pt x="23" y="232"/>
                    </a:lnTo>
                    <a:lnTo>
                      <a:pt x="27" y="242"/>
                    </a:lnTo>
                    <a:lnTo>
                      <a:pt x="33" y="251"/>
                    </a:lnTo>
                    <a:lnTo>
                      <a:pt x="36" y="259"/>
                    </a:lnTo>
                    <a:lnTo>
                      <a:pt x="42" y="268"/>
                    </a:lnTo>
                    <a:lnTo>
                      <a:pt x="46" y="274"/>
                    </a:lnTo>
                    <a:lnTo>
                      <a:pt x="53" y="282"/>
                    </a:lnTo>
                    <a:lnTo>
                      <a:pt x="63" y="291"/>
                    </a:lnTo>
                    <a:lnTo>
                      <a:pt x="74" y="295"/>
                    </a:lnTo>
                    <a:lnTo>
                      <a:pt x="80" y="295"/>
                    </a:lnTo>
                    <a:lnTo>
                      <a:pt x="86" y="295"/>
                    </a:lnTo>
                    <a:lnTo>
                      <a:pt x="93" y="291"/>
                    </a:lnTo>
                    <a:lnTo>
                      <a:pt x="101" y="289"/>
                    </a:lnTo>
                    <a:lnTo>
                      <a:pt x="105" y="282"/>
                    </a:lnTo>
                    <a:lnTo>
                      <a:pt x="109" y="276"/>
                    </a:lnTo>
                    <a:lnTo>
                      <a:pt x="111" y="272"/>
                    </a:lnTo>
                    <a:lnTo>
                      <a:pt x="111" y="266"/>
                    </a:lnTo>
                    <a:lnTo>
                      <a:pt x="109" y="259"/>
                    </a:lnTo>
                    <a:lnTo>
                      <a:pt x="107" y="253"/>
                    </a:lnTo>
                    <a:lnTo>
                      <a:pt x="103" y="245"/>
                    </a:lnTo>
                    <a:lnTo>
                      <a:pt x="99" y="240"/>
                    </a:lnTo>
                    <a:lnTo>
                      <a:pt x="93" y="230"/>
                    </a:lnTo>
                    <a:lnTo>
                      <a:pt x="88" y="221"/>
                    </a:lnTo>
                    <a:lnTo>
                      <a:pt x="82" y="209"/>
                    </a:lnTo>
                    <a:lnTo>
                      <a:pt x="78" y="200"/>
                    </a:lnTo>
                    <a:lnTo>
                      <a:pt x="74" y="187"/>
                    </a:lnTo>
                    <a:lnTo>
                      <a:pt x="69" y="173"/>
                    </a:lnTo>
                    <a:lnTo>
                      <a:pt x="67" y="158"/>
                    </a:lnTo>
                    <a:lnTo>
                      <a:pt x="65" y="143"/>
                    </a:lnTo>
                    <a:lnTo>
                      <a:pt x="63" y="126"/>
                    </a:lnTo>
                    <a:lnTo>
                      <a:pt x="63" y="110"/>
                    </a:lnTo>
                    <a:lnTo>
                      <a:pt x="63" y="97"/>
                    </a:lnTo>
                    <a:lnTo>
                      <a:pt x="63" y="84"/>
                    </a:lnTo>
                    <a:lnTo>
                      <a:pt x="63" y="72"/>
                    </a:lnTo>
                    <a:lnTo>
                      <a:pt x="67" y="63"/>
                    </a:lnTo>
                    <a:lnTo>
                      <a:pt x="67" y="52"/>
                    </a:lnTo>
                    <a:lnTo>
                      <a:pt x="69" y="46"/>
                    </a:lnTo>
                    <a:lnTo>
                      <a:pt x="71" y="36"/>
                    </a:lnTo>
                    <a:lnTo>
                      <a:pt x="71" y="31"/>
                    </a:lnTo>
                    <a:lnTo>
                      <a:pt x="72" y="25"/>
                    </a:lnTo>
                    <a:lnTo>
                      <a:pt x="74" y="21"/>
                    </a:lnTo>
                    <a:lnTo>
                      <a:pt x="72" y="14"/>
                    </a:lnTo>
                    <a:lnTo>
                      <a:pt x="69" y="8"/>
                    </a:lnTo>
                    <a:lnTo>
                      <a:pt x="63" y="2"/>
                    </a:lnTo>
                    <a:lnTo>
                      <a:pt x="57" y="0"/>
                    </a:lnTo>
                    <a:lnTo>
                      <a:pt x="52" y="0"/>
                    </a:lnTo>
                    <a:lnTo>
                      <a:pt x="46" y="2"/>
                    </a:lnTo>
                    <a:lnTo>
                      <a:pt x="40" y="4"/>
                    </a:lnTo>
                    <a:lnTo>
                      <a:pt x="33" y="12"/>
                    </a:lnTo>
                    <a:lnTo>
                      <a:pt x="27" y="17"/>
                    </a:lnTo>
                    <a:lnTo>
                      <a:pt x="19" y="29"/>
                    </a:lnTo>
                    <a:lnTo>
                      <a:pt x="19" y="2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72" name="Freeform 224"/>
              <p:cNvSpPr>
                <a:spLocks/>
              </p:cNvSpPr>
              <p:nvPr/>
            </p:nvSpPr>
            <p:spPr bwMode="auto">
              <a:xfrm>
                <a:off x="4130" y="2868"/>
                <a:ext cx="93" cy="122"/>
              </a:xfrm>
              <a:custGeom>
                <a:avLst/>
                <a:gdLst/>
                <a:ahLst/>
                <a:cxnLst>
                  <a:cxn ang="0">
                    <a:pos x="38" y="218"/>
                  </a:cxn>
                  <a:cxn ang="0">
                    <a:pos x="48" y="214"/>
                  </a:cxn>
                  <a:cxn ang="0">
                    <a:pos x="59" y="211"/>
                  </a:cxn>
                  <a:cxn ang="0">
                    <a:pos x="70" y="205"/>
                  </a:cxn>
                  <a:cxn ang="0">
                    <a:pos x="84" y="197"/>
                  </a:cxn>
                  <a:cxn ang="0">
                    <a:pos x="99" y="186"/>
                  </a:cxn>
                  <a:cxn ang="0">
                    <a:pos x="112" y="173"/>
                  </a:cxn>
                  <a:cxn ang="0">
                    <a:pos x="124" y="155"/>
                  </a:cxn>
                  <a:cxn ang="0">
                    <a:pos x="137" y="136"/>
                  </a:cxn>
                  <a:cxn ang="0">
                    <a:pos x="148" y="117"/>
                  </a:cxn>
                  <a:cxn ang="0">
                    <a:pos x="158" y="96"/>
                  </a:cxn>
                  <a:cxn ang="0">
                    <a:pos x="166" y="76"/>
                  </a:cxn>
                  <a:cxn ang="0">
                    <a:pos x="169" y="57"/>
                  </a:cxn>
                  <a:cxn ang="0">
                    <a:pos x="171" y="38"/>
                  </a:cxn>
                  <a:cxn ang="0">
                    <a:pos x="167" y="19"/>
                  </a:cxn>
                  <a:cxn ang="0">
                    <a:pos x="162" y="5"/>
                  </a:cxn>
                  <a:cxn ang="0">
                    <a:pos x="152" y="0"/>
                  </a:cxn>
                  <a:cxn ang="0">
                    <a:pos x="145" y="3"/>
                  </a:cxn>
                  <a:cxn ang="0">
                    <a:pos x="137" y="11"/>
                  </a:cxn>
                  <a:cxn ang="0">
                    <a:pos x="129" y="26"/>
                  </a:cxn>
                  <a:cxn ang="0">
                    <a:pos x="120" y="41"/>
                  </a:cxn>
                  <a:cxn ang="0">
                    <a:pos x="114" y="60"/>
                  </a:cxn>
                  <a:cxn ang="0">
                    <a:pos x="107" y="77"/>
                  </a:cxn>
                  <a:cxn ang="0">
                    <a:pos x="99" y="93"/>
                  </a:cxn>
                  <a:cxn ang="0">
                    <a:pos x="89" y="102"/>
                  </a:cxn>
                  <a:cxn ang="0">
                    <a:pos x="74" y="117"/>
                  </a:cxn>
                  <a:cxn ang="0">
                    <a:pos x="59" y="129"/>
                  </a:cxn>
                  <a:cxn ang="0">
                    <a:pos x="46" y="138"/>
                  </a:cxn>
                  <a:cxn ang="0">
                    <a:pos x="32" y="150"/>
                  </a:cxn>
                  <a:cxn ang="0">
                    <a:pos x="19" y="163"/>
                  </a:cxn>
                  <a:cxn ang="0">
                    <a:pos x="6" y="178"/>
                  </a:cxn>
                  <a:cxn ang="0">
                    <a:pos x="0" y="192"/>
                  </a:cxn>
                  <a:cxn ang="0">
                    <a:pos x="4" y="205"/>
                  </a:cxn>
                  <a:cxn ang="0">
                    <a:pos x="19" y="214"/>
                  </a:cxn>
                  <a:cxn ang="0">
                    <a:pos x="34" y="218"/>
                  </a:cxn>
                  <a:cxn ang="0">
                    <a:pos x="36" y="220"/>
                  </a:cxn>
                </a:cxnLst>
                <a:rect l="0" t="0" r="r" b="b"/>
                <a:pathLst>
                  <a:path w="173" h="220">
                    <a:moveTo>
                      <a:pt x="36" y="220"/>
                    </a:moveTo>
                    <a:lnTo>
                      <a:pt x="38" y="218"/>
                    </a:lnTo>
                    <a:lnTo>
                      <a:pt x="46" y="216"/>
                    </a:lnTo>
                    <a:lnTo>
                      <a:pt x="48" y="214"/>
                    </a:lnTo>
                    <a:lnTo>
                      <a:pt x="53" y="212"/>
                    </a:lnTo>
                    <a:lnTo>
                      <a:pt x="59" y="211"/>
                    </a:lnTo>
                    <a:lnTo>
                      <a:pt x="65" y="209"/>
                    </a:lnTo>
                    <a:lnTo>
                      <a:pt x="70" y="205"/>
                    </a:lnTo>
                    <a:lnTo>
                      <a:pt x="78" y="201"/>
                    </a:lnTo>
                    <a:lnTo>
                      <a:pt x="84" y="197"/>
                    </a:lnTo>
                    <a:lnTo>
                      <a:pt x="91" y="192"/>
                    </a:lnTo>
                    <a:lnTo>
                      <a:pt x="99" y="186"/>
                    </a:lnTo>
                    <a:lnTo>
                      <a:pt x="105" y="180"/>
                    </a:lnTo>
                    <a:lnTo>
                      <a:pt x="112" y="173"/>
                    </a:lnTo>
                    <a:lnTo>
                      <a:pt x="118" y="165"/>
                    </a:lnTo>
                    <a:lnTo>
                      <a:pt x="124" y="155"/>
                    </a:lnTo>
                    <a:lnTo>
                      <a:pt x="131" y="146"/>
                    </a:lnTo>
                    <a:lnTo>
                      <a:pt x="137" y="136"/>
                    </a:lnTo>
                    <a:lnTo>
                      <a:pt x="143" y="129"/>
                    </a:lnTo>
                    <a:lnTo>
                      <a:pt x="148" y="117"/>
                    </a:lnTo>
                    <a:lnTo>
                      <a:pt x="154" y="108"/>
                    </a:lnTo>
                    <a:lnTo>
                      <a:pt x="158" y="96"/>
                    </a:lnTo>
                    <a:lnTo>
                      <a:pt x="164" y="87"/>
                    </a:lnTo>
                    <a:lnTo>
                      <a:pt x="166" y="76"/>
                    </a:lnTo>
                    <a:lnTo>
                      <a:pt x="169" y="66"/>
                    </a:lnTo>
                    <a:lnTo>
                      <a:pt x="169" y="57"/>
                    </a:lnTo>
                    <a:lnTo>
                      <a:pt x="173" y="47"/>
                    </a:lnTo>
                    <a:lnTo>
                      <a:pt x="171" y="38"/>
                    </a:lnTo>
                    <a:lnTo>
                      <a:pt x="171" y="28"/>
                    </a:lnTo>
                    <a:lnTo>
                      <a:pt x="167" y="19"/>
                    </a:lnTo>
                    <a:lnTo>
                      <a:pt x="166" y="13"/>
                    </a:lnTo>
                    <a:lnTo>
                      <a:pt x="162" y="5"/>
                    </a:lnTo>
                    <a:lnTo>
                      <a:pt x="156" y="1"/>
                    </a:lnTo>
                    <a:lnTo>
                      <a:pt x="152" y="0"/>
                    </a:lnTo>
                    <a:lnTo>
                      <a:pt x="148" y="0"/>
                    </a:lnTo>
                    <a:lnTo>
                      <a:pt x="145" y="3"/>
                    </a:lnTo>
                    <a:lnTo>
                      <a:pt x="141" y="5"/>
                    </a:lnTo>
                    <a:lnTo>
                      <a:pt x="137" y="11"/>
                    </a:lnTo>
                    <a:lnTo>
                      <a:pt x="133" y="19"/>
                    </a:lnTo>
                    <a:lnTo>
                      <a:pt x="129" y="26"/>
                    </a:lnTo>
                    <a:lnTo>
                      <a:pt x="126" y="34"/>
                    </a:lnTo>
                    <a:lnTo>
                      <a:pt x="120" y="41"/>
                    </a:lnTo>
                    <a:lnTo>
                      <a:pt x="118" y="53"/>
                    </a:lnTo>
                    <a:lnTo>
                      <a:pt x="114" y="60"/>
                    </a:lnTo>
                    <a:lnTo>
                      <a:pt x="110" y="70"/>
                    </a:lnTo>
                    <a:lnTo>
                      <a:pt x="107" y="77"/>
                    </a:lnTo>
                    <a:lnTo>
                      <a:pt x="105" y="87"/>
                    </a:lnTo>
                    <a:lnTo>
                      <a:pt x="99" y="93"/>
                    </a:lnTo>
                    <a:lnTo>
                      <a:pt x="95" y="98"/>
                    </a:lnTo>
                    <a:lnTo>
                      <a:pt x="89" y="102"/>
                    </a:lnTo>
                    <a:lnTo>
                      <a:pt x="86" y="108"/>
                    </a:lnTo>
                    <a:lnTo>
                      <a:pt x="74" y="117"/>
                    </a:lnTo>
                    <a:lnTo>
                      <a:pt x="65" y="125"/>
                    </a:lnTo>
                    <a:lnTo>
                      <a:pt x="59" y="129"/>
                    </a:lnTo>
                    <a:lnTo>
                      <a:pt x="51" y="135"/>
                    </a:lnTo>
                    <a:lnTo>
                      <a:pt x="46" y="138"/>
                    </a:lnTo>
                    <a:lnTo>
                      <a:pt x="40" y="144"/>
                    </a:lnTo>
                    <a:lnTo>
                      <a:pt x="32" y="150"/>
                    </a:lnTo>
                    <a:lnTo>
                      <a:pt x="27" y="155"/>
                    </a:lnTo>
                    <a:lnTo>
                      <a:pt x="19" y="163"/>
                    </a:lnTo>
                    <a:lnTo>
                      <a:pt x="13" y="173"/>
                    </a:lnTo>
                    <a:lnTo>
                      <a:pt x="6" y="178"/>
                    </a:lnTo>
                    <a:lnTo>
                      <a:pt x="4" y="186"/>
                    </a:lnTo>
                    <a:lnTo>
                      <a:pt x="0" y="192"/>
                    </a:lnTo>
                    <a:lnTo>
                      <a:pt x="0" y="197"/>
                    </a:lnTo>
                    <a:lnTo>
                      <a:pt x="4" y="205"/>
                    </a:lnTo>
                    <a:lnTo>
                      <a:pt x="12" y="212"/>
                    </a:lnTo>
                    <a:lnTo>
                      <a:pt x="19" y="214"/>
                    </a:lnTo>
                    <a:lnTo>
                      <a:pt x="27" y="216"/>
                    </a:lnTo>
                    <a:lnTo>
                      <a:pt x="34" y="218"/>
                    </a:lnTo>
                    <a:lnTo>
                      <a:pt x="36" y="220"/>
                    </a:lnTo>
                    <a:lnTo>
                      <a:pt x="36" y="22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73" name="Freeform 225"/>
              <p:cNvSpPr>
                <a:spLocks/>
              </p:cNvSpPr>
              <p:nvPr/>
            </p:nvSpPr>
            <p:spPr bwMode="auto">
              <a:xfrm>
                <a:off x="4555" y="3002"/>
                <a:ext cx="120" cy="137"/>
              </a:xfrm>
              <a:custGeom>
                <a:avLst/>
                <a:gdLst/>
                <a:ahLst/>
                <a:cxnLst>
                  <a:cxn ang="0">
                    <a:pos x="69" y="245"/>
                  </a:cxn>
                  <a:cxn ang="0">
                    <a:pos x="55" y="230"/>
                  </a:cxn>
                  <a:cxn ang="0">
                    <a:pos x="44" y="216"/>
                  </a:cxn>
                  <a:cxn ang="0">
                    <a:pos x="31" y="199"/>
                  </a:cxn>
                  <a:cxn ang="0">
                    <a:pos x="17" y="177"/>
                  </a:cxn>
                  <a:cxn ang="0">
                    <a:pos x="6" y="154"/>
                  </a:cxn>
                  <a:cxn ang="0">
                    <a:pos x="0" y="129"/>
                  </a:cxn>
                  <a:cxn ang="0">
                    <a:pos x="0" y="104"/>
                  </a:cxn>
                  <a:cxn ang="0">
                    <a:pos x="14" y="80"/>
                  </a:cxn>
                  <a:cxn ang="0">
                    <a:pos x="36" y="59"/>
                  </a:cxn>
                  <a:cxn ang="0">
                    <a:pos x="69" y="40"/>
                  </a:cxn>
                  <a:cxn ang="0">
                    <a:pos x="101" y="25"/>
                  </a:cxn>
                  <a:cxn ang="0">
                    <a:pos x="130" y="11"/>
                  </a:cxn>
                  <a:cxn ang="0">
                    <a:pos x="154" y="2"/>
                  </a:cxn>
                  <a:cxn ang="0">
                    <a:pos x="170" y="0"/>
                  </a:cxn>
                  <a:cxn ang="0">
                    <a:pos x="223" y="0"/>
                  </a:cxn>
                  <a:cxn ang="0">
                    <a:pos x="215" y="2"/>
                  </a:cxn>
                  <a:cxn ang="0">
                    <a:pos x="196" y="11"/>
                  </a:cxn>
                  <a:cxn ang="0">
                    <a:pos x="170" y="25"/>
                  </a:cxn>
                  <a:cxn ang="0">
                    <a:pos x="141" y="42"/>
                  </a:cxn>
                  <a:cxn ang="0">
                    <a:pos x="111" y="59"/>
                  </a:cxn>
                  <a:cxn ang="0">
                    <a:pos x="86" y="78"/>
                  </a:cxn>
                  <a:cxn ang="0">
                    <a:pos x="67" y="97"/>
                  </a:cxn>
                  <a:cxn ang="0">
                    <a:pos x="59" y="118"/>
                  </a:cxn>
                  <a:cxn ang="0">
                    <a:pos x="61" y="133"/>
                  </a:cxn>
                  <a:cxn ang="0">
                    <a:pos x="69" y="152"/>
                  </a:cxn>
                  <a:cxn ang="0">
                    <a:pos x="78" y="169"/>
                  </a:cxn>
                  <a:cxn ang="0">
                    <a:pos x="90" y="186"/>
                  </a:cxn>
                  <a:cxn ang="0">
                    <a:pos x="101" y="199"/>
                  </a:cxn>
                  <a:cxn ang="0">
                    <a:pos x="111" y="211"/>
                  </a:cxn>
                  <a:cxn ang="0">
                    <a:pos x="122" y="222"/>
                  </a:cxn>
                  <a:cxn ang="0">
                    <a:pos x="73" y="249"/>
                  </a:cxn>
                </a:cxnLst>
                <a:rect l="0" t="0" r="r" b="b"/>
                <a:pathLst>
                  <a:path w="223" h="249">
                    <a:moveTo>
                      <a:pt x="73" y="249"/>
                    </a:moveTo>
                    <a:lnTo>
                      <a:pt x="69" y="245"/>
                    </a:lnTo>
                    <a:lnTo>
                      <a:pt x="61" y="237"/>
                    </a:lnTo>
                    <a:lnTo>
                      <a:pt x="55" y="230"/>
                    </a:lnTo>
                    <a:lnTo>
                      <a:pt x="50" y="224"/>
                    </a:lnTo>
                    <a:lnTo>
                      <a:pt x="44" y="216"/>
                    </a:lnTo>
                    <a:lnTo>
                      <a:pt x="38" y="209"/>
                    </a:lnTo>
                    <a:lnTo>
                      <a:pt x="31" y="199"/>
                    </a:lnTo>
                    <a:lnTo>
                      <a:pt x="23" y="188"/>
                    </a:lnTo>
                    <a:lnTo>
                      <a:pt x="17" y="177"/>
                    </a:lnTo>
                    <a:lnTo>
                      <a:pt x="12" y="165"/>
                    </a:lnTo>
                    <a:lnTo>
                      <a:pt x="6" y="154"/>
                    </a:lnTo>
                    <a:lnTo>
                      <a:pt x="4" y="140"/>
                    </a:lnTo>
                    <a:lnTo>
                      <a:pt x="0" y="129"/>
                    </a:lnTo>
                    <a:lnTo>
                      <a:pt x="0" y="118"/>
                    </a:lnTo>
                    <a:lnTo>
                      <a:pt x="0" y="104"/>
                    </a:lnTo>
                    <a:lnTo>
                      <a:pt x="6" y="91"/>
                    </a:lnTo>
                    <a:lnTo>
                      <a:pt x="14" y="80"/>
                    </a:lnTo>
                    <a:lnTo>
                      <a:pt x="25" y="70"/>
                    </a:lnTo>
                    <a:lnTo>
                      <a:pt x="36" y="59"/>
                    </a:lnTo>
                    <a:lnTo>
                      <a:pt x="52" y="49"/>
                    </a:lnTo>
                    <a:lnTo>
                      <a:pt x="69" y="40"/>
                    </a:lnTo>
                    <a:lnTo>
                      <a:pt x="86" y="32"/>
                    </a:lnTo>
                    <a:lnTo>
                      <a:pt x="101" y="25"/>
                    </a:lnTo>
                    <a:lnTo>
                      <a:pt x="116" y="19"/>
                    </a:lnTo>
                    <a:lnTo>
                      <a:pt x="130" y="11"/>
                    </a:lnTo>
                    <a:lnTo>
                      <a:pt x="145" y="7"/>
                    </a:lnTo>
                    <a:lnTo>
                      <a:pt x="154" y="2"/>
                    </a:lnTo>
                    <a:lnTo>
                      <a:pt x="164" y="0"/>
                    </a:lnTo>
                    <a:lnTo>
                      <a:pt x="170" y="0"/>
                    </a:lnTo>
                    <a:lnTo>
                      <a:pt x="173" y="0"/>
                    </a:lnTo>
                    <a:lnTo>
                      <a:pt x="223" y="0"/>
                    </a:lnTo>
                    <a:lnTo>
                      <a:pt x="221" y="0"/>
                    </a:lnTo>
                    <a:lnTo>
                      <a:pt x="215" y="2"/>
                    </a:lnTo>
                    <a:lnTo>
                      <a:pt x="206" y="6"/>
                    </a:lnTo>
                    <a:lnTo>
                      <a:pt x="196" y="11"/>
                    </a:lnTo>
                    <a:lnTo>
                      <a:pt x="183" y="15"/>
                    </a:lnTo>
                    <a:lnTo>
                      <a:pt x="170" y="25"/>
                    </a:lnTo>
                    <a:lnTo>
                      <a:pt x="154" y="32"/>
                    </a:lnTo>
                    <a:lnTo>
                      <a:pt x="141" y="42"/>
                    </a:lnTo>
                    <a:lnTo>
                      <a:pt x="124" y="49"/>
                    </a:lnTo>
                    <a:lnTo>
                      <a:pt x="111" y="59"/>
                    </a:lnTo>
                    <a:lnTo>
                      <a:pt x="97" y="68"/>
                    </a:lnTo>
                    <a:lnTo>
                      <a:pt x="86" y="78"/>
                    </a:lnTo>
                    <a:lnTo>
                      <a:pt x="75" y="87"/>
                    </a:lnTo>
                    <a:lnTo>
                      <a:pt x="67" y="97"/>
                    </a:lnTo>
                    <a:lnTo>
                      <a:pt x="61" y="106"/>
                    </a:lnTo>
                    <a:lnTo>
                      <a:pt x="59" y="118"/>
                    </a:lnTo>
                    <a:lnTo>
                      <a:pt x="59" y="125"/>
                    </a:lnTo>
                    <a:lnTo>
                      <a:pt x="61" y="133"/>
                    </a:lnTo>
                    <a:lnTo>
                      <a:pt x="63" y="142"/>
                    </a:lnTo>
                    <a:lnTo>
                      <a:pt x="69" y="152"/>
                    </a:lnTo>
                    <a:lnTo>
                      <a:pt x="73" y="159"/>
                    </a:lnTo>
                    <a:lnTo>
                      <a:pt x="78" y="169"/>
                    </a:lnTo>
                    <a:lnTo>
                      <a:pt x="84" y="177"/>
                    </a:lnTo>
                    <a:lnTo>
                      <a:pt x="90" y="186"/>
                    </a:lnTo>
                    <a:lnTo>
                      <a:pt x="95" y="194"/>
                    </a:lnTo>
                    <a:lnTo>
                      <a:pt x="101" y="199"/>
                    </a:lnTo>
                    <a:lnTo>
                      <a:pt x="105" y="205"/>
                    </a:lnTo>
                    <a:lnTo>
                      <a:pt x="111" y="211"/>
                    </a:lnTo>
                    <a:lnTo>
                      <a:pt x="118" y="218"/>
                    </a:lnTo>
                    <a:lnTo>
                      <a:pt x="122" y="222"/>
                    </a:lnTo>
                    <a:lnTo>
                      <a:pt x="73" y="249"/>
                    </a:lnTo>
                    <a:lnTo>
                      <a:pt x="73" y="24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74" name="Freeform 226"/>
              <p:cNvSpPr>
                <a:spLocks/>
              </p:cNvSpPr>
              <p:nvPr/>
            </p:nvSpPr>
            <p:spPr bwMode="auto">
              <a:xfrm>
                <a:off x="4805" y="2954"/>
                <a:ext cx="191" cy="173"/>
              </a:xfrm>
              <a:custGeom>
                <a:avLst/>
                <a:gdLst/>
                <a:ahLst/>
                <a:cxnLst>
                  <a:cxn ang="0">
                    <a:pos x="2" y="50"/>
                  </a:cxn>
                  <a:cxn ang="0">
                    <a:pos x="16" y="52"/>
                  </a:cxn>
                  <a:cxn ang="0">
                    <a:pos x="31" y="52"/>
                  </a:cxn>
                  <a:cxn ang="0">
                    <a:pos x="52" y="57"/>
                  </a:cxn>
                  <a:cxn ang="0">
                    <a:pos x="76" y="63"/>
                  </a:cxn>
                  <a:cxn ang="0">
                    <a:pos x="109" y="75"/>
                  </a:cxn>
                  <a:cxn ang="0">
                    <a:pos x="145" y="90"/>
                  </a:cxn>
                  <a:cxn ang="0">
                    <a:pos x="183" y="109"/>
                  </a:cxn>
                  <a:cxn ang="0">
                    <a:pos x="215" y="128"/>
                  </a:cxn>
                  <a:cxn ang="0">
                    <a:pos x="240" y="145"/>
                  </a:cxn>
                  <a:cxn ang="0">
                    <a:pos x="257" y="158"/>
                  </a:cxn>
                  <a:cxn ang="0">
                    <a:pos x="270" y="171"/>
                  </a:cxn>
                  <a:cxn ang="0">
                    <a:pos x="278" y="183"/>
                  </a:cxn>
                  <a:cxn ang="0">
                    <a:pos x="287" y="198"/>
                  </a:cxn>
                  <a:cxn ang="0">
                    <a:pos x="286" y="208"/>
                  </a:cxn>
                  <a:cxn ang="0">
                    <a:pos x="278" y="217"/>
                  </a:cxn>
                  <a:cxn ang="0">
                    <a:pos x="265" y="228"/>
                  </a:cxn>
                  <a:cxn ang="0">
                    <a:pos x="249" y="244"/>
                  </a:cxn>
                  <a:cxn ang="0">
                    <a:pos x="232" y="259"/>
                  </a:cxn>
                  <a:cxn ang="0">
                    <a:pos x="215" y="272"/>
                  </a:cxn>
                  <a:cxn ang="0">
                    <a:pos x="204" y="282"/>
                  </a:cxn>
                  <a:cxn ang="0">
                    <a:pos x="196" y="289"/>
                  </a:cxn>
                  <a:cxn ang="0">
                    <a:pos x="238" y="316"/>
                  </a:cxn>
                  <a:cxn ang="0">
                    <a:pos x="242" y="312"/>
                  </a:cxn>
                  <a:cxn ang="0">
                    <a:pos x="253" y="303"/>
                  </a:cxn>
                  <a:cxn ang="0">
                    <a:pos x="268" y="289"/>
                  </a:cxn>
                  <a:cxn ang="0">
                    <a:pos x="289" y="274"/>
                  </a:cxn>
                  <a:cxn ang="0">
                    <a:pos x="306" y="253"/>
                  </a:cxn>
                  <a:cxn ang="0">
                    <a:pos x="325" y="234"/>
                  </a:cxn>
                  <a:cxn ang="0">
                    <a:pos x="341" y="215"/>
                  </a:cxn>
                  <a:cxn ang="0">
                    <a:pos x="352" y="196"/>
                  </a:cxn>
                  <a:cxn ang="0">
                    <a:pos x="348" y="175"/>
                  </a:cxn>
                  <a:cxn ang="0">
                    <a:pos x="339" y="154"/>
                  </a:cxn>
                  <a:cxn ang="0">
                    <a:pos x="318" y="132"/>
                  </a:cxn>
                  <a:cxn ang="0">
                    <a:pos x="293" y="113"/>
                  </a:cxn>
                  <a:cxn ang="0">
                    <a:pos x="263" y="94"/>
                  </a:cxn>
                  <a:cxn ang="0">
                    <a:pos x="234" y="75"/>
                  </a:cxn>
                  <a:cxn ang="0">
                    <a:pos x="204" y="59"/>
                  </a:cxn>
                  <a:cxn ang="0">
                    <a:pos x="177" y="46"/>
                  </a:cxn>
                  <a:cxn ang="0">
                    <a:pos x="152" y="35"/>
                  </a:cxn>
                  <a:cxn ang="0">
                    <a:pos x="128" y="25"/>
                  </a:cxn>
                  <a:cxn ang="0">
                    <a:pos x="101" y="16"/>
                  </a:cxn>
                  <a:cxn ang="0">
                    <a:pos x="78" y="10"/>
                  </a:cxn>
                  <a:cxn ang="0">
                    <a:pos x="57" y="4"/>
                  </a:cxn>
                  <a:cxn ang="0">
                    <a:pos x="42" y="2"/>
                  </a:cxn>
                  <a:cxn ang="0">
                    <a:pos x="31" y="0"/>
                  </a:cxn>
                  <a:cxn ang="0">
                    <a:pos x="0" y="52"/>
                  </a:cxn>
                </a:cxnLst>
                <a:rect l="0" t="0" r="r" b="b"/>
                <a:pathLst>
                  <a:path w="352" h="316">
                    <a:moveTo>
                      <a:pt x="0" y="52"/>
                    </a:moveTo>
                    <a:lnTo>
                      <a:pt x="2" y="50"/>
                    </a:lnTo>
                    <a:lnTo>
                      <a:pt x="10" y="52"/>
                    </a:lnTo>
                    <a:lnTo>
                      <a:pt x="16" y="52"/>
                    </a:lnTo>
                    <a:lnTo>
                      <a:pt x="23" y="52"/>
                    </a:lnTo>
                    <a:lnTo>
                      <a:pt x="31" y="52"/>
                    </a:lnTo>
                    <a:lnTo>
                      <a:pt x="42" y="56"/>
                    </a:lnTo>
                    <a:lnTo>
                      <a:pt x="52" y="57"/>
                    </a:lnTo>
                    <a:lnTo>
                      <a:pt x="63" y="59"/>
                    </a:lnTo>
                    <a:lnTo>
                      <a:pt x="76" y="63"/>
                    </a:lnTo>
                    <a:lnTo>
                      <a:pt x="94" y="71"/>
                    </a:lnTo>
                    <a:lnTo>
                      <a:pt x="109" y="75"/>
                    </a:lnTo>
                    <a:lnTo>
                      <a:pt x="126" y="82"/>
                    </a:lnTo>
                    <a:lnTo>
                      <a:pt x="145" y="90"/>
                    </a:lnTo>
                    <a:lnTo>
                      <a:pt x="166" y="101"/>
                    </a:lnTo>
                    <a:lnTo>
                      <a:pt x="183" y="109"/>
                    </a:lnTo>
                    <a:lnTo>
                      <a:pt x="200" y="120"/>
                    </a:lnTo>
                    <a:lnTo>
                      <a:pt x="215" y="128"/>
                    </a:lnTo>
                    <a:lnTo>
                      <a:pt x="229" y="137"/>
                    </a:lnTo>
                    <a:lnTo>
                      <a:pt x="240" y="145"/>
                    </a:lnTo>
                    <a:lnTo>
                      <a:pt x="249" y="152"/>
                    </a:lnTo>
                    <a:lnTo>
                      <a:pt x="257" y="158"/>
                    </a:lnTo>
                    <a:lnTo>
                      <a:pt x="265" y="166"/>
                    </a:lnTo>
                    <a:lnTo>
                      <a:pt x="270" y="171"/>
                    </a:lnTo>
                    <a:lnTo>
                      <a:pt x="276" y="179"/>
                    </a:lnTo>
                    <a:lnTo>
                      <a:pt x="278" y="183"/>
                    </a:lnTo>
                    <a:lnTo>
                      <a:pt x="284" y="189"/>
                    </a:lnTo>
                    <a:lnTo>
                      <a:pt x="287" y="198"/>
                    </a:lnTo>
                    <a:lnTo>
                      <a:pt x="287" y="206"/>
                    </a:lnTo>
                    <a:lnTo>
                      <a:pt x="286" y="208"/>
                    </a:lnTo>
                    <a:lnTo>
                      <a:pt x="284" y="211"/>
                    </a:lnTo>
                    <a:lnTo>
                      <a:pt x="278" y="217"/>
                    </a:lnTo>
                    <a:lnTo>
                      <a:pt x="272" y="225"/>
                    </a:lnTo>
                    <a:lnTo>
                      <a:pt x="265" y="228"/>
                    </a:lnTo>
                    <a:lnTo>
                      <a:pt x="257" y="236"/>
                    </a:lnTo>
                    <a:lnTo>
                      <a:pt x="249" y="244"/>
                    </a:lnTo>
                    <a:lnTo>
                      <a:pt x="242" y="253"/>
                    </a:lnTo>
                    <a:lnTo>
                      <a:pt x="232" y="259"/>
                    </a:lnTo>
                    <a:lnTo>
                      <a:pt x="225" y="265"/>
                    </a:lnTo>
                    <a:lnTo>
                      <a:pt x="215" y="272"/>
                    </a:lnTo>
                    <a:lnTo>
                      <a:pt x="210" y="278"/>
                    </a:lnTo>
                    <a:lnTo>
                      <a:pt x="204" y="282"/>
                    </a:lnTo>
                    <a:lnTo>
                      <a:pt x="198" y="287"/>
                    </a:lnTo>
                    <a:lnTo>
                      <a:pt x="196" y="289"/>
                    </a:lnTo>
                    <a:lnTo>
                      <a:pt x="196" y="291"/>
                    </a:lnTo>
                    <a:lnTo>
                      <a:pt x="238" y="316"/>
                    </a:lnTo>
                    <a:lnTo>
                      <a:pt x="238" y="314"/>
                    </a:lnTo>
                    <a:lnTo>
                      <a:pt x="242" y="312"/>
                    </a:lnTo>
                    <a:lnTo>
                      <a:pt x="246" y="306"/>
                    </a:lnTo>
                    <a:lnTo>
                      <a:pt x="253" y="303"/>
                    </a:lnTo>
                    <a:lnTo>
                      <a:pt x="261" y="297"/>
                    </a:lnTo>
                    <a:lnTo>
                      <a:pt x="268" y="289"/>
                    </a:lnTo>
                    <a:lnTo>
                      <a:pt x="278" y="282"/>
                    </a:lnTo>
                    <a:lnTo>
                      <a:pt x="289" y="274"/>
                    </a:lnTo>
                    <a:lnTo>
                      <a:pt x="297" y="263"/>
                    </a:lnTo>
                    <a:lnTo>
                      <a:pt x="306" y="253"/>
                    </a:lnTo>
                    <a:lnTo>
                      <a:pt x="316" y="244"/>
                    </a:lnTo>
                    <a:lnTo>
                      <a:pt x="325" y="234"/>
                    </a:lnTo>
                    <a:lnTo>
                      <a:pt x="333" y="225"/>
                    </a:lnTo>
                    <a:lnTo>
                      <a:pt x="341" y="215"/>
                    </a:lnTo>
                    <a:lnTo>
                      <a:pt x="346" y="206"/>
                    </a:lnTo>
                    <a:lnTo>
                      <a:pt x="352" y="196"/>
                    </a:lnTo>
                    <a:lnTo>
                      <a:pt x="352" y="185"/>
                    </a:lnTo>
                    <a:lnTo>
                      <a:pt x="348" y="175"/>
                    </a:lnTo>
                    <a:lnTo>
                      <a:pt x="344" y="164"/>
                    </a:lnTo>
                    <a:lnTo>
                      <a:pt x="339" y="154"/>
                    </a:lnTo>
                    <a:lnTo>
                      <a:pt x="327" y="143"/>
                    </a:lnTo>
                    <a:lnTo>
                      <a:pt x="318" y="132"/>
                    </a:lnTo>
                    <a:lnTo>
                      <a:pt x="305" y="122"/>
                    </a:lnTo>
                    <a:lnTo>
                      <a:pt x="293" y="113"/>
                    </a:lnTo>
                    <a:lnTo>
                      <a:pt x="278" y="103"/>
                    </a:lnTo>
                    <a:lnTo>
                      <a:pt x="263" y="94"/>
                    </a:lnTo>
                    <a:lnTo>
                      <a:pt x="248" y="84"/>
                    </a:lnTo>
                    <a:lnTo>
                      <a:pt x="234" y="75"/>
                    </a:lnTo>
                    <a:lnTo>
                      <a:pt x="217" y="65"/>
                    </a:lnTo>
                    <a:lnTo>
                      <a:pt x="204" y="59"/>
                    </a:lnTo>
                    <a:lnTo>
                      <a:pt x="190" y="52"/>
                    </a:lnTo>
                    <a:lnTo>
                      <a:pt x="177" y="46"/>
                    </a:lnTo>
                    <a:lnTo>
                      <a:pt x="164" y="40"/>
                    </a:lnTo>
                    <a:lnTo>
                      <a:pt x="152" y="35"/>
                    </a:lnTo>
                    <a:lnTo>
                      <a:pt x="139" y="29"/>
                    </a:lnTo>
                    <a:lnTo>
                      <a:pt x="128" y="25"/>
                    </a:lnTo>
                    <a:lnTo>
                      <a:pt x="114" y="19"/>
                    </a:lnTo>
                    <a:lnTo>
                      <a:pt x="101" y="16"/>
                    </a:lnTo>
                    <a:lnTo>
                      <a:pt x="88" y="12"/>
                    </a:lnTo>
                    <a:lnTo>
                      <a:pt x="78" y="10"/>
                    </a:lnTo>
                    <a:lnTo>
                      <a:pt x="67" y="8"/>
                    </a:lnTo>
                    <a:lnTo>
                      <a:pt x="57" y="4"/>
                    </a:lnTo>
                    <a:lnTo>
                      <a:pt x="48" y="2"/>
                    </a:lnTo>
                    <a:lnTo>
                      <a:pt x="42" y="2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9" y="0"/>
                    </a:lnTo>
                    <a:lnTo>
                      <a:pt x="0" y="52"/>
                    </a:lnTo>
                    <a:lnTo>
                      <a:pt x="0" y="5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75" name="Freeform 227"/>
              <p:cNvSpPr>
                <a:spLocks/>
              </p:cNvSpPr>
              <p:nvPr/>
            </p:nvSpPr>
            <p:spPr bwMode="auto">
              <a:xfrm>
                <a:off x="4976" y="3124"/>
                <a:ext cx="100" cy="129"/>
              </a:xfrm>
              <a:custGeom>
                <a:avLst/>
                <a:gdLst/>
                <a:ahLst/>
                <a:cxnLst>
                  <a:cxn ang="0">
                    <a:pos x="0" y="65"/>
                  </a:cxn>
                  <a:cxn ang="0">
                    <a:pos x="2" y="59"/>
                  </a:cxn>
                  <a:cxn ang="0">
                    <a:pos x="9" y="52"/>
                  </a:cxn>
                  <a:cxn ang="0">
                    <a:pos x="15" y="46"/>
                  </a:cxn>
                  <a:cxn ang="0">
                    <a:pos x="23" y="40"/>
                  </a:cxn>
                  <a:cxn ang="0">
                    <a:pos x="28" y="34"/>
                  </a:cxn>
                  <a:cxn ang="0">
                    <a:pos x="38" y="29"/>
                  </a:cxn>
                  <a:cxn ang="0">
                    <a:pos x="46" y="23"/>
                  </a:cxn>
                  <a:cxn ang="0">
                    <a:pos x="53" y="15"/>
                  </a:cxn>
                  <a:cxn ang="0">
                    <a:pos x="65" y="10"/>
                  </a:cxn>
                  <a:cxn ang="0">
                    <a:pos x="74" y="8"/>
                  </a:cxn>
                  <a:cxn ang="0">
                    <a:pos x="82" y="2"/>
                  </a:cxn>
                  <a:cxn ang="0">
                    <a:pos x="93" y="2"/>
                  </a:cxn>
                  <a:cxn ang="0">
                    <a:pos x="103" y="0"/>
                  </a:cxn>
                  <a:cxn ang="0">
                    <a:pos x="112" y="2"/>
                  </a:cxn>
                  <a:cxn ang="0">
                    <a:pos x="120" y="6"/>
                  </a:cxn>
                  <a:cxn ang="0">
                    <a:pos x="127" y="15"/>
                  </a:cxn>
                  <a:cxn ang="0">
                    <a:pos x="135" y="27"/>
                  </a:cxn>
                  <a:cxn ang="0">
                    <a:pos x="141" y="42"/>
                  </a:cxn>
                  <a:cxn ang="0">
                    <a:pos x="146" y="59"/>
                  </a:cxn>
                  <a:cxn ang="0">
                    <a:pos x="152" y="78"/>
                  </a:cxn>
                  <a:cxn ang="0">
                    <a:pos x="158" y="99"/>
                  </a:cxn>
                  <a:cxn ang="0">
                    <a:pos x="163" y="122"/>
                  </a:cxn>
                  <a:cxn ang="0">
                    <a:pos x="167" y="141"/>
                  </a:cxn>
                  <a:cxn ang="0">
                    <a:pos x="171" y="162"/>
                  </a:cxn>
                  <a:cxn ang="0">
                    <a:pos x="175" y="181"/>
                  </a:cxn>
                  <a:cxn ang="0">
                    <a:pos x="179" y="198"/>
                  </a:cxn>
                  <a:cxn ang="0">
                    <a:pos x="179" y="211"/>
                  </a:cxn>
                  <a:cxn ang="0">
                    <a:pos x="181" y="225"/>
                  </a:cxn>
                  <a:cxn ang="0">
                    <a:pos x="182" y="230"/>
                  </a:cxn>
                  <a:cxn ang="0">
                    <a:pos x="184" y="234"/>
                  </a:cxn>
                  <a:cxn ang="0">
                    <a:pos x="139" y="234"/>
                  </a:cxn>
                  <a:cxn ang="0">
                    <a:pos x="137" y="232"/>
                  </a:cxn>
                  <a:cxn ang="0">
                    <a:pos x="137" y="226"/>
                  </a:cxn>
                  <a:cxn ang="0">
                    <a:pos x="137" y="217"/>
                  </a:cxn>
                  <a:cxn ang="0">
                    <a:pos x="135" y="207"/>
                  </a:cxn>
                  <a:cxn ang="0">
                    <a:pos x="133" y="194"/>
                  </a:cxn>
                  <a:cxn ang="0">
                    <a:pos x="131" y="181"/>
                  </a:cxn>
                  <a:cxn ang="0">
                    <a:pos x="129" y="166"/>
                  </a:cxn>
                  <a:cxn ang="0">
                    <a:pos x="125" y="152"/>
                  </a:cxn>
                  <a:cxn ang="0">
                    <a:pos x="124" y="135"/>
                  </a:cxn>
                  <a:cxn ang="0">
                    <a:pos x="120" y="122"/>
                  </a:cxn>
                  <a:cxn ang="0">
                    <a:pos x="116" y="107"/>
                  </a:cxn>
                  <a:cxn ang="0">
                    <a:pos x="114" y="93"/>
                  </a:cxn>
                  <a:cxn ang="0">
                    <a:pos x="110" y="82"/>
                  </a:cxn>
                  <a:cxn ang="0">
                    <a:pos x="108" y="73"/>
                  </a:cxn>
                  <a:cxn ang="0">
                    <a:pos x="105" y="67"/>
                  </a:cxn>
                  <a:cxn ang="0">
                    <a:pos x="103" y="65"/>
                  </a:cxn>
                  <a:cxn ang="0">
                    <a:pos x="93" y="63"/>
                  </a:cxn>
                  <a:cxn ang="0">
                    <a:pos x="82" y="67"/>
                  </a:cxn>
                  <a:cxn ang="0">
                    <a:pos x="76" y="71"/>
                  </a:cxn>
                  <a:cxn ang="0">
                    <a:pos x="68" y="74"/>
                  </a:cxn>
                  <a:cxn ang="0">
                    <a:pos x="63" y="80"/>
                  </a:cxn>
                  <a:cxn ang="0">
                    <a:pos x="57" y="86"/>
                  </a:cxn>
                  <a:cxn ang="0">
                    <a:pos x="49" y="92"/>
                  </a:cxn>
                  <a:cxn ang="0">
                    <a:pos x="44" y="95"/>
                  </a:cxn>
                  <a:cxn ang="0">
                    <a:pos x="36" y="101"/>
                  </a:cxn>
                  <a:cxn ang="0">
                    <a:pos x="32" y="107"/>
                  </a:cxn>
                  <a:cxn ang="0">
                    <a:pos x="27" y="112"/>
                  </a:cxn>
                  <a:cxn ang="0">
                    <a:pos x="25" y="116"/>
                  </a:cxn>
                  <a:cxn ang="0">
                    <a:pos x="0" y="65"/>
                  </a:cxn>
                  <a:cxn ang="0">
                    <a:pos x="0" y="65"/>
                  </a:cxn>
                </a:cxnLst>
                <a:rect l="0" t="0" r="r" b="b"/>
                <a:pathLst>
                  <a:path w="184" h="234">
                    <a:moveTo>
                      <a:pt x="0" y="65"/>
                    </a:moveTo>
                    <a:lnTo>
                      <a:pt x="2" y="59"/>
                    </a:lnTo>
                    <a:lnTo>
                      <a:pt x="9" y="52"/>
                    </a:lnTo>
                    <a:lnTo>
                      <a:pt x="15" y="46"/>
                    </a:lnTo>
                    <a:lnTo>
                      <a:pt x="23" y="40"/>
                    </a:lnTo>
                    <a:lnTo>
                      <a:pt x="28" y="34"/>
                    </a:lnTo>
                    <a:lnTo>
                      <a:pt x="38" y="29"/>
                    </a:lnTo>
                    <a:lnTo>
                      <a:pt x="46" y="23"/>
                    </a:lnTo>
                    <a:lnTo>
                      <a:pt x="53" y="15"/>
                    </a:lnTo>
                    <a:lnTo>
                      <a:pt x="65" y="10"/>
                    </a:lnTo>
                    <a:lnTo>
                      <a:pt x="74" y="8"/>
                    </a:lnTo>
                    <a:lnTo>
                      <a:pt x="82" y="2"/>
                    </a:lnTo>
                    <a:lnTo>
                      <a:pt x="93" y="2"/>
                    </a:lnTo>
                    <a:lnTo>
                      <a:pt x="103" y="0"/>
                    </a:lnTo>
                    <a:lnTo>
                      <a:pt x="112" y="2"/>
                    </a:lnTo>
                    <a:lnTo>
                      <a:pt x="120" y="6"/>
                    </a:lnTo>
                    <a:lnTo>
                      <a:pt x="127" y="15"/>
                    </a:lnTo>
                    <a:lnTo>
                      <a:pt x="135" y="27"/>
                    </a:lnTo>
                    <a:lnTo>
                      <a:pt x="141" y="42"/>
                    </a:lnTo>
                    <a:lnTo>
                      <a:pt x="146" y="59"/>
                    </a:lnTo>
                    <a:lnTo>
                      <a:pt x="152" y="78"/>
                    </a:lnTo>
                    <a:lnTo>
                      <a:pt x="158" y="99"/>
                    </a:lnTo>
                    <a:lnTo>
                      <a:pt x="163" y="122"/>
                    </a:lnTo>
                    <a:lnTo>
                      <a:pt x="167" y="141"/>
                    </a:lnTo>
                    <a:lnTo>
                      <a:pt x="171" y="162"/>
                    </a:lnTo>
                    <a:lnTo>
                      <a:pt x="175" y="181"/>
                    </a:lnTo>
                    <a:lnTo>
                      <a:pt x="179" y="198"/>
                    </a:lnTo>
                    <a:lnTo>
                      <a:pt x="179" y="211"/>
                    </a:lnTo>
                    <a:lnTo>
                      <a:pt x="181" y="225"/>
                    </a:lnTo>
                    <a:lnTo>
                      <a:pt x="182" y="230"/>
                    </a:lnTo>
                    <a:lnTo>
                      <a:pt x="184" y="234"/>
                    </a:lnTo>
                    <a:lnTo>
                      <a:pt x="139" y="234"/>
                    </a:lnTo>
                    <a:lnTo>
                      <a:pt x="137" y="232"/>
                    </a:lnTo>
                    <a:lnTo>
                      <a:pt x="137" y="226"/>
                    </a:lnTo>
                    <a:lnTo>
                      <a:pt x="137" y="217"/>
                    </a:lnTo>
                    <a:lnTo>
                      <a:pt x="135" y="207"/>
                    </a:lnTo>
                    <a:lnTo>
                      <a:pt x="133" y="194"/>
                    </a:lnTo>
                    <a:lnTo>
                      <a:pt x="131" y="181"/>
                    </a:lnTo>
                    <a:lnTo>
                      <a:pt x="129" y="166"/>
                    </a:lnTo>
                    <a:lnTo>
                      <a:pt x="125" y="152"/>
                    </a:lnTo>
                    <a:lnTo>
                      <a:pt x="124" y="135"/>
                    </a:lnTo>
                    <a:lnTo>
                      <a:pt x="120" y="122"/>
                    </a:lnTo>
                    <a:lnTo>
                      <a:pt x="116" y="107"/>
                    </a:lnTo>
                    <a:lnTo>
                      <a:pt x="114" y="93"/>
                    </a:lnTo>
                    <a:lnTo>
                      <a:pt x="110" y="82"/>
                    </a:lnTo>
                    <a:lnTo>
                      <a:pt x="108" y="73"/>
                    </a:lnTo>
                    <a:lnTo>
                      <a:pt x="105" y="67"/>
                    </a:lnTo>
                    <a:lnTo>
                      <a:pt x="103" y="65"/>
                    </a:lnTo>
                    <a:lnTo>
                      <a:pt x="93" y="63"/>
                    </a:lnTo>
                    <a:lnTo>
                      <a:pt x="82" y="67"/>
                    </a:lnTo>
                    <a:lnTo>
                      <a:pt x="76" y="71"/>
                    </a:lnTo>
                    <a:lnTo>
                      <a:pt x="68" y="74"/>
                    </a:lnTo>
                    <a:lnTo>
                      <a:pt x="63" y="80"/>
                    </a:lnTo>
                    <a:lnTo>
                      <a:pt x="57" y="86"/>
                    </a:lnTo>
                    <a:lnTo>
                      <a:pt x="49" y="92"/>
                    </a:lnTo>
                    <a:lnTo>
                      <a:pt x="44" y="95"/>
                    </a:lnTo>
                    <a:lnTo>
                      <a:pt x="36" y="101"/>
                    </a:lnTo>
                    <a:lnTo>
                      <a:pt x="32" y="107"/>
                    </a:lnTo>
                    <a:lnTo>
                      <a:pt x="27" y="112"/>
                    </a:lnTo>
                    <a:lnTo>
                      <a:pt x="25" y="116"/>
                    </a:lnTo>
                    <a:lnTo>
                      <a:pt x="0" y="65"/>
                    </a:lnTo>
                    <a:lnTo>
                      <a:pt x="0" y="6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76" name="Freeform 228"/>
              <p:cNvSpPr>
                <a:spLocks/>
              </p:cNvSpPr>
              <p:nvPr/>
            </p:nvSpPr>
            <p:spPr bwMode="auto">
              <a:xfrm>
                <a:off x="4855" y="2895"/>
                <a:ext cx="218" cy="125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55" y="0"/>
                  </a:cxn>
                  <a:cxn ang="0">
                    <a:pos x="68" y="6"/>
                  </a:cxn>
                  <a:cxn ang="0">
                    <a:pos x="89" y="11"/>
                  </a:cxn>
                  <a:cxn ang="0">
                    <a:pos x="116" y="21"/>
                  </a:cxn>
                  <a:cxn ang="0">
                    <a:pos x="150" y="34"/>
                  </a:cxn>
                  <a:cxn ang="0">
                    <a:pos x="192" y="53"/>
                  </a:cxn>
                  <a:cxn ang="0">
                    <a:pos x="239" y="78"/>
                  </a:cxn>
                  <a:cxn ang="0">
                    <a:pos x="275" y="99"/>
                  </a:cxn>
                  <a:cxn ang="0">
                    <a:pos x="302" y="118"/>
                  </a:cxn>
                  <a:cxn ang="0">
                    <a:pos x="319" y="133"/>
                  </a:cxn>
                  <a:cxn ang="0">
                    <a:pos x="336" y="152"/>
                  </a:cxn>
                  <a:cxn ang="0">
                    <a:pos x="348" y="162"/>
                  </a:cxn>
                  <a:cxn ang="0">
                    <a:pos x="361" y="160"/>
                  </a:cxn>
                  <a:cxn ang="0">
                    <a:pos x="372" y="152"/>
                  </a:cxn>
                  <a:cxn ang="0">
                    <a:pos x="387" y="141"/>
                  </a:cxn>
                  <a:cxn ang="0">
                    <a:pos x="403" y="184"/>
                  </a:cxn>
                  <a:cxn ang="0">
                    <a:pos x="397" y="190"/>
                  </a:cxn>
                  <a:cxn ang="0">
                    <a:pos x="384" y="203"/>
                  </a:cxn>
                  <a:cxn ang="0">
                    <a:pos x="367" y="217"/>
                  </a:cxn>
                  <a:cxn ang="0">
                    <a:pos x="346" y="228"/>
                  </a:cxn>
                  <a:cxn ang="0">
                    <a:pos x="332" y="224"/>
                  </a:cxn>
                  <a:cxn ang="0">
                    <a:pos x="319" y="217"/>
                  </a:cxn>
                  <a:cxn ang="0">
                    <a:pos x="304" y="202"/>
                  </a:cxn>
                  <a:cxn ang="0">
                    <a:pos x="285" y="186"/>
                  </a:cxn>
                  <a:cxn ang="0">
                    <a:pos x="262" y="165"/>
                  </a:cxn>
                  <a:cxn ang="0">
                    <a:pos x="239" y="145"/>
                  </a:cxn>
                  <a:cxn ang="0">
                    <a:pos x="211" y="122"/>
                  </a:cxn>
                  <a:cxn ang="0">
                    <a:pos x="180" y="103"/>
                  </a:cxn>
                  <a:cxn ang="0">
                    <a:pos x="148" y="86"/>
                  </a:cxn>
                  <a:cxn ang="0">
                    <a:pos x="116" y="72"/>
                  </a:cxn>
                  <a:cxn ang="0">
                    <a:pos x="85" y="63"/>
                  </a:cxn>
                  <a:cxn ang="0">
                    <a:pos x="57" y="55"/>
                  </a:cxn>
                  <a:cxn ang="0">
                    <a:pos x="34" y="49"/>
                  </a:cxn>
                  <a:cxn ang="0">
                    <a:pos x="15" y="48"/>
                  </a:cxn>
                  <a:cxn ang="0">
                    <a:pos x="3" y="46"/>
                  </a:cxn>
                  <a:cxn ang="0">
                    <a:pos x="41" y="0"/>
                  </a:cxn>
                </a:cxnLst>
                <a:rect l="0" t="0" r="r" b="b"/>
                <a:pathLst>
                  <a:path w="403" h="228">
                    <a:moveTo>
                      <a:pt x="41" y="0"/>
                    </a:moveTo>
                    <a:lnTo>
                      <a:pt x="41" y="0"/>
                    </a:lnTo>
                    <a:lnTo>
                      <a:pt x="49" y="0"/>
                    </a:lnTo>
                    <a:lnTo>
                      <a:pt x="55" y="0"/>
                    </a:lnTo>
                    <a:lnTo>
                      <a:pt x="60" y="4"/>
                    </a:lnTo>
                    <a:lnTo>
                      <a:pt x="68" y="6"/>
                    </a:lnTo>
                    <a:lnTo>
                      <a:pt x="79" y="8"/>
                    </a:lnTo>
                    <a:lnTo>
                      <a:pt x="89" y="11"/>
                    </a:lnTo>
                    <a:lnTo>
                      <a:pt x="102" y="17"/>
                    </a:lnTo>
                    <a:lnTo>
                      <a:pt x="116" y="21"/>
                    </a:lnTo>
                    <a:lnTo>
                      <a:pt x="133" y="29"/>
                    </a:lnTo>
                    <a:lnTo>
                      <a:pt x="150" y="34"/>
                    </a:lnTo>
                    <a:lnTo>
                      <a:pt x="171" y="44"/>
                    </a:lnTo>
                    <a:lnTo>
                      <a:pt x="192" y="53"/>
                    </a:lnTo>
                    <a:lnTo>
                      <a:pt x="216" y="67"/>
                    </a:lnTo>
                    <a:lnTo>
                      <a:pt x="239" y="78"/>
                    </a:lnTo>
                    <a:lnTo>
                      <a:pt x="258" y="89"/>
                    </a:lnTo>
                    <a:lnTo>
                      <a:pt x="275" y="99"/>
                    </a:lnTo>
                    <a:lnTo>
                      <a:pt x="291" y="110"/>
                    </a:lnTo>
                    <a:lnTo>
                      <a:pt x="302" y="118"/>
                    </a:lnTo>
                    <a:lnTo>
                      <a:pt x="311" y="127"/>
                    </a:lnTo>
                    <a:lnTo>
                      <a:pt x="319" y="133"/>
                    </a:lnTo>
                    <a:lnTo>
                      <a:pt x="327" y="141"/>
                    </a:lnTo>
                    <a:lnTo>
                      <a:pt x="336" y="152"/>
                    </a:lnTo>
                    <a:lnTo>
                      <a:pt x="344" y="160"/>
                    </a:lnTo>
                    <a:lnTo>
                      <a:pt x="348" y="162"/>
                    </a:lnTo>
                    <a:lnTo>
                      <a:pt x="353" y="164"/>
                    </a:lnTo>
                    <a:lnTo>
                      <a:pt x="361" y="160"/>
                    </a:lnTo>
                    <a:lnTo>
                      <a:pt x="367" y="158"/>
                    </a:lnTo>
                    <a:lnTo>
                      <a:pt x="372" y="152"/>
                    </a:lnTo>
                    <a:lnTo>
                      <a:pt x="380" y="150"/>
                    </a:lnTo>
                    <a:lnTo>
                      <a:pt x="387" y="141"/>
                    </a:lnTo>
                    <a:lnTo>
                      <a:pt x="389" y="139"/>
                    </a:lnTo>
                    <a:lnTo>
                      <a:pt x="403" y="184"/>
                    </a:lnTo>
                    <a:lnTo>
                      <a:pt x="401" y="186"/>
                    </a:lnTo>
                    <a:lnTo>
                      <a:pt x="397" y="190"/>
                    </a:lnTo>
                    <a:lnTo>
                      <a:pt x="391" y="196"/>
                    </a:lnTo>
                    <a:lnTo>
                      <a:pt x="384" y="203"/>
                    </a:lnTo>
                    <a:lnTo>
                      <a:pt x="374" y="209"/>
                    </a:lnTo>
                    <a:lnTo>
                      <a:pt x="367" y="217"/>
                    </a:lnTo>
                    <a:lnTo>
                      <a:pt x="355" y="222"/>
                    </a:lnTo>
                    <a:lnTo>
                      <a:pt x="346" y="228"/>
                    </a:lnTo>
                    <a:lnTo>
                      <a:pt x="338" y="226"/>
                    </a:lnTo>
                    <a:lnTo>
                      <a:pt x="332" y="224"/>
                    </a:lnTo>
                    <a:lnTo>
                      <a:pt x="327" y="221"/>
                    </a:lnTo>
                    <a:lnTo>
                      <a:pt x="319" y="217"/>
                    </a:lnTo>
                    <a:lnTo>
                      <a:pt x="311" y="209"/>
                    </a:lnTo>
                    <a:lnTo>
                      <a:pt x="304" y="202"/>
                    </a:lnTo>
                    <a:lnTo>
                      <a:pt x="292" y="194"/>
                    </a:lnTo>
                    <a:lnTo>
                      <a:pt x="285" y="186"/>
                    </a:lnTo>
                    <a:lnTo>
                      <a:pt x="273" y="175"/>
                    </a:lnTo>
                    <a:lnTo>
                      <a:pt x="262" y="165"/>
                    </a:lnTo>
                    <a:lnTo>
                      <a:pt x="251" y="154"/>
                    </a:lnTo>
                    <a:lnTo>
                      <a:pt x="239" y="145"/>
                    </a:lnTo>
                    <a:lnTo>
                      <a:pt x="224" y="133"/>
                    </a:lnTo>
                    <a:lnTo>
                      <a:pt x="211" y="122"/>
                    </a:lnTo>
                    <a:lnTo>
                      <a:pt x="195" y="112"/>
                    </a:lnTo>
                    <a:lnTo>
                      <a:pt x="180" y="103"/>
                    </a:lnTo>
                    <a:lnTo>
                      <a:pt x="163" y="93"/>
                    </a:lnTo>
                    <a:lnTo>
                      <a:pt x="148" y="86"/>
                    </a:lnTo>
                    <a:lnTo>
                      <a:pt x="131" y="78"/>
                    </a:lnTo>
                    <a:lnTo>
                      <a:pt x="116" y="72"/>
                    </a:lnTo>
                    <a:lnTo>
                      <a:pt x="98" y="67"/>
                    </a:lnTo>
                    <a:lnTo>
                      <a:pt x="85" y="63"/>
                    </a:lnTo>
                    <a:lnTo>
                      <a:pt x="70" y="57"/>
                    </a:lnTo>
                    <a:lnTo>
                      <a:pt x="57" y="55"/>
                    </a:lnTo>
                    <a:lnTo>
                      <a:pt x="43" y="53"/>
                    </a:lnTo>
                    <a:lnTo>
                      <a:pt x="34" y="49"/>
                    </a:lnTo>
                    <a:lnTo>
                      <a:pt x="22" y="48"/>
                    </a:lnTo>
                    <a:lnTo>
                      <a:pt x="15" y="48"/>
                    </a:lnTo>
                    <a:lnTo>
                      <a:pt x="7" y="46"/>
                    </a:lnTo>
                    <a:lnTo>
                      <a:pt x="3" y="46"/>
                    </a:lnTo>
                    <a:lnTo>
                      <a:pt x="0" y="4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77" name="Freeform 229"/>
              <p:cNvSpPr>
                <a:spLocks/>
              </p:cNvSpPr>
              <p:nvPr/>
            </p:nvSpPr>
            <p:spPr bwMode="auto">
              <a:xfrm>
                <a:off x="5083" y="3062"/>
                <a:ext cx="80" cy="262"/>
              </a:xfrm>
              <a:custGeom>
                <a:avLst/>
                <a:gdLst/>
                <a:ahLst/>
                <a:cxnLst>
                  <a:cxn ang="0">
                    <a:pos x="89" y="470"/>
                  </a:cxn>
                  <a:cxn ang="0">
                    <a:pos x="87" y="452"/>
                  </a:cxn>
                  <a:cxn ang="0">
                    <a:pos x="85" y="424"/>
                  </a:cxn>
                  <a:cxn ang="0">
                    <a:pos x="81" y="386"/>
                  </a:cxn>
                  <a:cxn ang="0">
                    <a:pos x="78" y="342"/>
                  </a:cxn>
                  <a:cxn ang="0">
                    <a:pos x="72" y="297"/>
                  </a:cxn>
                  <a:cxn ang="0">
                    <a:pos x="66" y="251"/>
                  </a:cxn>
                  <a:cxn ang="0">
                    <a:pos x="59" y="211"/>
                  </a:cxn>
                  <a:cxn ang="0">
                    <a:pos x="47" y="179"/>
                  </a:cxn>
                  <a:cxn ang="0">
                    <a:pos x="38" y="150"/>
                  </a:cxn>
                  <a:cxn ang="0">
                    <a:pos x="30" y="126"/>
                  </a:cxn>
                  <a:cxn ang="0">
                    <a:pos x="23" y="107"/>
                  </a:cxn>
                  <a:cxn ang="0">
                    <a:pos x="15" y="88"/>
                  </a:cxn>
                  <a:cxn ang="0">
                    <a:pos x="7" y="74"/>
                  </a:cxn>
                  <a:cxn ang="0">
                    <a:pos x="2" y="57"/>
                  </a:cxn>
                  <a:cxn ang="0">
                    <a:pos x="0" y="40"/>
                  </a:cxn>
                  <a:cxn ang="0">
                    <a:pos x="15" y="23"/>
                  </a:cxn>
                  <a:cxn ang="0">
                    <a:pos x="38" y="10"/>
                  </a:cxn>
                  <a:cxn ang="0">
                    <a:pos x="55" y="0"/>
                  </a:cxn>
                  <a:cxn ang="0">
                    <a:pos x="89" y="40"/>
                  </a:cxn>
                  <a:cxn ang="0">
                    <a:pos x="78" y="44"/>
                  </a:cxn>
                  <a:cxn ang="0">
                    <a:pos x="64" y="59"/>
                  </a:cxn>
                  <a:cxn ang="0">
                    <a:pos x="64" y="65"/>
                  </a:cxn>
                  <a:cxn ang="0">
                    <a:pos x="68" y="76"/>
                  </a:cxn>
                  <a:cxn ang="0">
                    <a:pos x="74" y="91"/>
                  </a:cxn>
                  <a:cxn ang="0">
                    <a:pos x="81" y="112"/>
                  </a:cxn>
                  <a:cxn ang="0">
                    <a:pos x="89" y="137"/>
                  </a:cxn>
                  <a:cxn ang="0">
                    <a:pos x="100" y="169"/>
                  </a:cxn>
                  <a:cxn ang="0">
                    <a:pos x="110" y="205"/>
                  </a:cxn>
                  <a:cxn ang="0">
                    <a:pos x="121" y="249"/>
                  </a:cxn>
                  <a:cxn ang="0">
                    <a:pos x="131" y="295"/>
                  </a:cxn>
                  <a:cxn ang="0">
                    <a:pos x="137" y="337"/>
                  </a:cxn>
                  <a:cxn ang="0">
                    <a:pos x="140" y="375"/>
                  </a:cxn>
                  <a:cxn ang="0">
                    <a:pos x="144" y="409"/>
                  </a:cxn>
                  <a:cxn ang="0">
                    <a:pos x="144" y="435"/>
                  </a:cxn>
                  <a:cxn ang="0">
                    <a:pos x="146" y="458"/>
                  </a:cxn>
                  <a:cxn ang="0">
                    <a:pos x="146" y="471"/>
                  </a:cxn>
                  <a:cxn ang="0">
                    <a:pos x="146" y="477"/>
                  </a:cxn>
                  <a:cxn ang="0">
                    <a:pos x="89" y="471"/>
                  </a:cxn>
                </a:cxnLst>
                <a:rect l="0" t="0" r="r" b="b"/>
                <a:pathLst>
                  <a:path w="146" h="477">
                    <a:moveTo>
                      <a:pt x="89" y="471"/>
                    </a:moveTo>
                    <a:lnTo>
                      <a:pt x="89" y="470"/>
                    </a:lnTo>
                    <a:lnTo>
                      <a:pt x="89" y="464"/>
                    </a:lnTo>
                    <a:lnTo>
                      <a:pt x="87" y="452"/>
                    </a:lnTo>
                    <a:lnTo>
                      <a:pt x="87" y="441"/>
                    </a:lnTo>
                    <a:lnTo>
                      <a:pt x="85" y="424"/>
                    </a:lnTo>
                    <a:lnTo>
                      <a:pt x="85" y="407"/>
                    </a:lnTo>
                    <a:lnTo>
                      <a:pt x="81" y="386"/>
                    </a:lnTo>
                    <a:lnTo>
                      <a:pt x="81" y="365"/>
                    </a:lnTo>
                    <a:lnTo>
                      <a:pt x="78" y="342"/>
                    </a:lnTo>
                    <a:lnTo>
                      <a:pt x="76" y="319"/>
                    </a:lnTo>
                    <a:lnTo>
                      <a:pt x="72" y="297"/>
                    </a:lnTo>
                    <a:lnTo>
                      <a:pt x="70" y="274"/>
                    </a:lnTo>
                    <a:lnTo>
                      <a:pt x="66" y="251"/>
                    </a:lnTo>
                    <a:lnTo>
                      <a:pt x="62" y="232"/>
                    </a:lnTo>
                    <a:lnTo>
                      <a:pt x="59" y="211"/>
                    </a:lnTo>
                    <a:lnTo>
                      <a:pt x="53" y="196"/>
                    </a:lnTo>
                    <a:lnTo>
                      <a:pt x="47" y="179"/>
                    </a:lnTo>
                    <a:lnTo>
                      <a:pt x="43" y="164"/>
                    </a:lnTo>
                    <a:lnTo>
                      <a:pt x="38" y="150"/>
                    </a:lnTo>
                    <a:lnTo>
                      <a:pt x="34" y="139"/>
                    </a:lnTo>
                    <a:lnTo>
                      <a:pt x="30" y="126"/>
                    </a:lnTo>
                    <a:lnTo>
                      <a:pt x="24" y="116"/>
                    </a:lnTo>
                    <a:lnTo>
                      <a:pt x="23" y="107"/>
                    </a:lnTo>
                    <a:lnTo>
                      <a:pt x="19" y="99"/>
                    </a:lnTo>
                    <a:lnTo>
                      <a:pt x="15" y="88"/>
                    </a:lnTo>
                    <a:lnTo>
                      <a:pt x="11" y="82"/>
                    </a:lnTo>
                    <a:lnTo>
                      <a:pt x="7" y="74"/>
                    </a:lnTo>
                    <a:lnTo>
                      <a:pt x="5" y="69"/>
                    </a:lnTo>
                    <a:lnTo>
                      <a:pt x="2" y="57"/>
                    </a:lnTo>
                    <a:lnTo>
                      <a:pt x="0" y="50"/>
                    </a:lnTo>
                    <a:lnTo>
                      <a:pt x="0" y="40"/>
                    </a:lnTo>
                    <a:lnTo>
                      <a:pt x="7" y="31"/>
                    </a:lnTo>
                    <a:lnTo>
                      <a:pt x="15" y="23"/>
                    </a:lnTo>
                    <a:lnTo>
                      <a:pt x="28" y="15"/>
                    </a:lnTo>
                    <a:lnTo>
                      <a:pt x="38" y="10"/>
                    </a:lnTo>
                    <a:lnTo>
                      <a:pt x="47" y="4"/>
                    </a:lnTo>
                    <a:lnTo>
                      <a:pt x="55" y="0"/>
                    </a:lnTo>
                    <a:lnTo>
                      <a:pt x="59" y="0"/>
                    </a:lnTo>
                    <a:lnTo>
                      <a:pt x="89" y="40"/>
                    </a:lnTo>
                    <a:lnTo>
                      <a:pt x="85" y="40"/>
                    </a:lnTo>
                    <a:lnTo>
                      <a:pt x="78" y="44"/>
                    </a:lnTo>
                    <a:lnTo>
                      <a:pt x="68" y="50"/>
                    </a:lnTo>
                    <a:lnTo>
                      <a:pt x="64" y="59"/>
                    </a:lnTo>
                    <a:lnTo>
                      <a:pt x="64" y="61"/>
                    </a:lnTo>
                    <a:lnTo>
                      <a:pt x="64" y="65"/>
                    </a:lnTo>
                    <a:lnTo>
                      <a:pt x="66" y="69"/>
                    </a:lnTo>
                    <a:lnTo>
                      <a:pt x="68" y="76"/>
                    </a:lnTo>
                    <a:lnTo>
                      <a:pt x="72" y="82"/>
                    </a:lnTo>
                    <a:lnTo>
                      <a:pt x="74" y="91"/>
                    </a:lnTo>
                    <a:lnTo>
                      <a:pt x="78" y="101"/>
                    </a:lnTo>
                    <a:lnTo>
                      <a:pt x="81" y="112"/>
                    </a:lnTo>
                    <a:lnTo>
                      <a:pt x="85" y="124"/>
                    </a:lnTo>
                    <a:lnTo>
                      <a:pt x="89" y="137"/>
                    </a:lnTo>
                    <a:lnTo>
                      <a:pt x="95" y="152"/>
                    </a:lnTo>
                    <a:lnTo>
                      <a:pt x="100" y="169"/>
                    </a:lnTo>
                    <a:lnTo>
                      <a:pt x="104" y="186"/>
                    </a:lnTo>
                    <a:lnTo>
                      <a:pt x="110" y="205"/>
                    </a:lnTo>
                    <a:lnTo>
                      <a:pt x="116" y="226"/>
                    </a:lnTo>
                    <a:lnTo>
                      <a:pt x="121" y="249"/>
                    </a:lnTo>
                    <a:lnTo>
                      <a:pt x="127" y="272"/>
                    </a:lnTo>
                    <a:lnTo>
                      <a:pt x="131" y="295"/>
                    </a:lnTo>
                    <a:lnTo>
                      <a:pt x="135" y="314"/>
                    </a:lnTo>
                    <a:lnTo>
                      <a:pt x="137" y="337"/>
                    </a:lnTo>
                    <a:lnTo>
                      <a:pt x="139" y="354"/>
                    </a:lnTo>
                    <a:lnTo>
                      <a:pt x="140" y="375"/>
                    </a:lnTo>
                    <a:lnTo>
                      <a:pt x="142" y="390"/>
                    </a:lnTo>
                    <a:lnTo>
                      <a:pt x="144" y="409"/>
                    </a:lnTo>
                    <a:lnTo>
                      <a:pt x="144" y="422"/>
                    </a:lnTo>
                    <a:lnTo>
                      <a:pt x="144" y="435"/>
                    </a:lnTo>
                    <a:lnTo>
                      <a:pt x="144" y="447"/>
                    </a:lnTo>
                    <a:lnTo>
                      <a:pt x="146" y="458"/>
                    </a:lnTo>
                    <a:lnTo>
                      <a:pt x="146" y="464"/>
                    </a:lnTo>
                    <a:lnTo>
                      <a:pt x="146" y="471"/>
                    </a:lnTo>
                    <a:lnTo>
                      <a:pt x="146" y="473"/>
                    </a:lnTo>
                    <a:lnTo>
                      <a:pt x="146" y="477"/>
                    </a:lnTo>
                    <a:lnTo>
                      <a:pt x="89" y="471"/>
                    </a:lnTo>
                    <a:lnTo>
                      <a:pt x="89" y="47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78" name="Freeform 230"/>
              <p:cNvSpPr>
                <a:spLocks/>
              </p:cNvSpPr>
              <p:nvPr/>
            </p:nvSpPr>
            <p:spPr bwMode="auto">
              <a:xfrm>
                <a:off x="4313" y="3546"/>
                <a:ext cx="178" cy="164"/>
              </a:xfrm>
              <a:custGeom>
                <a:avLst/>
                <a:gdLst/>
                <a:ahLst/>
                <a:cxnLst>
                  <a:cxn ang="0">
                    <a:pos x="136" y="15"/>
                  </a:cxn>
                  <a:cxn ang="0">
                    <a:pos x="140" y="21"/>
                  </a:cxn>
                  <a:cxn ang="0">
                    <a:pos x="142" y="36"/>
                  </a:cxn>
                  <a:cxn ang="0">
                    <a:pos x="135" y="48"/>
                  </a:cxn>
                  <a:cxn ang="0">
                    <a:pos x="117" y="63"/>
                  </a:cxn>
                  <a:cxn ang="0">
                    <a:pos x="93" y="84"/>
                  </a:cxn>
                  <a:cxn ang="0">
                    <a:pos x="68" y="107"/>
                  </a:cxn>
                  <a:cxn ang="0">
                    <a:pos x="41" y="129"/>
                  </a:cxn>
                  <a:cxn ang="0">
                    <a:pos x="19" y="154"/>
                  </a:cxn>
                  <a:cxn ang="0">
                    <a:pos x="5" y="179"/>
                  </a:cxn>
                  <a:cxn ang="0">
                    <a:pos x="0" y="204"/>
                  </a:cxn>
                  <a:cxn ang="0">
                    <a:pos x="5" y="224"/>
                  </a:cxn>
                  <a:cxn ang="0">
                    <a:pos x="15" y="245"/>
                  </a:cxn>
                  <a:cxn ang="0">
                    <a:pos x="28" y="262"/>
                  </a:cxn>
                  <a:cxn ang="0">
                    <a:pos x="47" y="280"/>
                  </a:cxn>
                  <a:cxn ang="0">
                    <a:pos x="68" y="289"/>
                  </a:cxn>
                  <a:cxn ang="0">
                    <a:pos x="89" y="297"/>
                  </a:cxn>
                  <a:cxn ang="0">
                    <a:pos x="110" y="299"/>
                  </a:cxn>
                  <a:cxn ang="0">
                    <a:pos x="129" y="295"/>
                  </a:cxn>
                  <a:cxn ang="0">
                    <a:pos x="146" y="281"/>
                  </a:cxn>
                  <a:cxn ang="0">
                    <a:pos x="163" y="264"/>
                  </a:cxn>
                  <a:cxn ang="0">
                    <a:pos x="180" y="243"/>
                  </a:cxn>
                  <a:cxn ang="0">
                    <a:pos x="197" y="224"/>
                  </a:cxn>
                  <a:cxn ang="0">
                    <a:pos x="214" y="204"/>
                  </a:cxn>
                  <a:cxn ang="0">
                    <a:pos x="230" y="186"/>
                  </a:cxn>
                  <a:cxn ang="0">
                    <a:pos x="243" y="175"/>
                  </a:cxn>
                  <a:cxn ang="0">
                    <a:pos x="254" y="171"/>
                  </a:cxn>
                  <a:cxn ang="0">
                    <a:pos x="275" y="175"/>
                  </a:cxn>
                  <a:cxn ang="0">
                    <a:pos x="296" y="183"/>
                  </a:cxn>
                  <a:cxn ang="0">
                    <a:pos x="311" y="190"/>
                  </a:cxn>
                  <a:cxn ang="0">
                    <a:pos x="319" y="194"/>
                  </a:cxn>
                  <a:cxn ang="0">
                    <a:pos x="325" y="133"/>
                  </a:cxn>
                  <a:cxn ang="0">
                    <a:pos x="313" y="128"/>
                  </a:cxn>
                  <a:cxn ang="0">
                    <a:pos x="302" y="126"/>
                  </a:cxn>
                  <a:cxn ang="0">
                    <a:pos x="290" y="124"/>
                  </a:cxn>
                  <a:cxn ang="0">
                    <a:pos x="277" y="120"/>
                  </a:cxn>
                  <a:cxn ang="0">
                    <a:pos x="264" y="120"/>
                  </a:cxn>
                  <a:cxn ang="0">
                    <a:pos x="251" y="120"/>
                  </a:cxn>
                  <a:cxn ang="0">
                    <a:pos x="239" y="124"/>
                  </a:cxn>
                  <a:cxn ang="0">
                    <a:pos x="224" y="135"/>
                  </a:cxn>
                  <a:cxn ang="0">
                    <a:pos x="205" y="154"/>
                  </a:cxn>
                  <a:cxn ang="0">
                    <a:pos x="186" y="179"/>
                  </a:cxn>
                  <a:cxn ang="0">
                    <a:pos x="165" y="204"/>
                  </a:cxn>
                  <a:cxn ang="0">
                    <a:pos x="146" y="226"/>
                  </a:cxn>
                  <a:cxn ang="0">
                    <a:pos x="127" y="245"/>
                  </a:cxn>
                  <a:cxn ang="0">
                    <a:pos x="114" y="257"/>
                  </a:cxn>
                  <a:cxn ang="0">
                    <a:pos x="98" y="257"/>
                  </a:cxn>
                  <a:cxn ang="0">
                    <a:pos x="76" y="240"/>
                  </a:cxn>
                  <a:cxn ang="0">
                    <a:pos x="55" y="219"/>
                  </a:cxn>
                  <a:cxn ang="0">
                    <a:pos x="45" y="200"/>
                  </a:cxn>
                  <a:cxn ang="0">
                    <a:pos x="49" y="190"/>
                  </a:cxn>
                  <a:cxn ang="0">
                    <a:pos x="60" y="177"/>
                  </a:cxn>
                  <a:cxn ang="0">
                    <a:pos x="81" y="160"/>
                  </a:cxn>
                  <a:cxn ang="0">
                    <a:pos x="104" y="139"/>
                  </a:cxn>
                  <a:cxn ang="0">
                    <a:pos x="129" y="118"/>
                  </a:cxn>
                  <a:cxn ang="0">
                    <a:pos x="152" y="95"/>
                  </a:cxn>
                  <a:cxn ang="0">
                    <a:pos x="171" y="76"/>
                  </a:cxn>
                  <a:cxn ang="0">
                    <a:pos x="184" y="61"/>
                  </a:cxn>
                  <a:cxn ang="0">
                    <a:pos x="188" y="48"/>
                  </a:cxn>
                  <a:cxn ang="0">
                    <a:pos x="186" y="29"/>
                  </a:cxn>
                  <a:cxn ang="0">
                    <a:pos x="182" y="12"/>
                  </a:cxn>
                  <a:cxn ang="0">
                    <a:pos x="178" y="0"/>
                  </a:cxn>
                  <a:cxn ang="0">
                    <a:pos x="129" y="15"/>
                  </a:cxn>
                </a:cxnLst>
                <a:rect l="0" t="0" r="r" b="b"/>
                <a:pathLst>
                  <a:path w="328" h="299">
                    <a:moveTo>
                      <a:pt x="129" y="15"/>
                    </a:moveTo>
                    <a:lnTo>
                      <a:pt x="136" y="15"/>
                    </a:lnTo>
                    <a:lnTo>
                      <a:pt x="138" y="15"/>
                    </a:lnTo>
                    <a:lnTo>
                      <a:pt x="140" y="21"/>
                    </a:lnTo>
                    <a:lnTo>
                      <a:pt x="142" y="27"/>
                    </a:lnTo>
                    <a:lnTo>
                      <a:pt x="142" y="36"/>
                    </a:lnTo>
                    <a:lnTo>
                      <a:pt x="138" y="40"/>
                    </a:lnTo>
                    <a:lnTo>
                      <a:pt x="135" y="48"/>
                    </a:lnTo>
                    <a:lnTo>
                      <a:pt x="125" y="53"/>
                    </a:lnTo>
                    <a:lnTo>
                      <a:pt x="117" y="63"/>
                    </a:lnTo>
                    <a:lnTo>
                      <a:pt x="104" y="72"/>
                    </a:lnTo>
                    <a:lnTo>
                      <a:pt x="93" y="84"/>
                    </a:lnTo>
                    <a:lnTo>
                      <a:pt x="79" y="93"/>
                    </a:lnTo>
                    <a:lnTo>
                      <a:pt x="68" y="107"/>
                    </a:lnTo>
                    <a:lnTo>
                      <a:pt x="55" y="118"/>
                    </a:lnTo>
                    <a:lnTo>
                      <a:pt x="41" y="129"/>
                    </a:lnTo>
                    <a:lnTo>
                      <a:pt x="28" y="141"/>
                    </a:lnTo>
                    <a:lnTo>
                      <a:pt x="19" y="154"/>
                    </a:lnTo>
                    <a:lnTo>
                      <a:pt x="11" y="167"/>
                    </a:lnTo>
                    <a:lnTo>
                      <a:pt x="5" y="179"/>
                    </a:lnTo>
                    <a:lnTo>
                      <a:pt x="0" y="190"/>
                    </a:lnTo>
                    <a:lnTo>
                      <a:pt x="0" y="204"/>
                    </a:lnTo>
                    <a:lnTo>
                      <a:pt x="1" y="213"/>
                    </a:lnTo>
                    <a:lnTo>
                      <a:pt x="5" y="224"/>
                    </a:lnTo>
                    <a:lnTo>
                      <a:pt x="7" y="234"/>
                    </a:lnTo>
                    <a:lnTo>
                      <a:pt x="15" y="245"/>
                    </a:lnTo>
                    <a:lnTo>
                      <a:pt x="20" y="253"/>
                    </a:lnTo>
                    <a:lnTo>
                      <a:pt x="28" y="262"/>
                    </a:lnTo>
                    <a:lnTo>
                      <a:pt x="38" y="270"/>
                    </a:lnTo>
                    <a:lnTo>
                      <a:pt x="47" y="280"/>
                    </a:lnTo>
                    <a:lnTo>
                      <a:pt x="57" y="285"/>
                    </a:lnTo>
                    <a:lnTo>
                      <a:pt x="68" y="289"/>
                    </a:lnTo>
                    <a:lnTo>
                      <a:pt x="78" y="293"/>
                    </a:lnTo>
                    <a:lnTo>
                      <a:pt x="89" y="297"/>
                    </a:lnTo>
                    <a:lnTo>
                      <a:pt x="98" y="299"/>
                    </a:lnTo>
                    <a:lnTo>
                      <a:pt x="110" y="299"/>
                    </a:lnTo>
                    <a:lnTo>
                      <a:pt x="119" y="297"/>
                    </a:lnTo>
                    <a:lnTo>
                      <a:pt x="129" y="295"/>
                    </a:lnTo>
                    <a:lnTo>
                      <a:pt x="136" y="289"/>
                    </a:lnTo>
                    <a:lnTo>
                      <a:pt x="146" y="281"/>
                    </a:lnTo>
                    <a:lnTo>
                      <a:pt x="154" y="274"/>
                    </a:lnTo>
                    <a:lnTo>
                      <a:pt x="163" y="264"/>
                    </a:lnTo>
                    <a:lnTo>
                      <a:pt x="173" y="253"/>
                    </a:lnTo>
                    <a:lnTo>
                      <a:pt x="180" y="243"/>
                    </a:lnTo>
                    <a:lnTo>
                      <a:pt x="190" y="234"/>
                    </a:lnTo>
                    <a:lnTo>
                      <a:pt x="197" y="224"/>
                    </a:lnTo>
                    <a:lnTo>
                      <a:pt x="205" y="213"/>
                    </a:lnTo>
                    <a:lnTo>
                      <a:pt x="214" y="204"/>
                    </a:lnTo>
                    <a:lnTo>
                      <a:pt x="222" y="194"/>
                    </a:lnTo>
                    <a:lnTo>
                      <a:pt x="230" y="186"/>
                    </a:lnTo>
                    <a:lnTo>
                      <a:pt x="235" y="179"/>
                    </a:lnTo>
                    <a:lnTo>
                      <a:pt x="243" y="175"/>
                    </a:lnTo>
                    <a:lnTo>
                      <a:pt x="249" y="171"/>
                    </a:lnTo>
                    <a:lnTo>
                      <a:pt x="254" y="171"/>
                    </a:lnTo>
                    <a:lnTo>
                      <a:pt x="266" y="171"/>
                    </a:lnTo>
                    <a:lnTo>
                      <a:pt x="275" y="175"/>
                    </a:lnTo>
                    <a:lnTo>
                      <a:pt x="287" y="177"/>
                    </a:lnTo>
                    <a:lnTo>
                      <a:pt x="296" y="183"/>
                    </a:lnTo>
                    <a:lnTo>
                      <a:pt x="304" y="186"/>
                    </a:lnTo>
                    <a:lnTo>
                      <a:pt x="311" y="190"/>
                    </a:lnTo>
                    <a:lnTo>
                      <a:pt x="317" y="192"/>
                    </a:lnTo>
                    <a:lnTo>
                      <a:pt x="319" y="194"/>
                    </a:lnTo>
                    <a:lnTo>
                      <a:pt x="328" y="133"/>
                    </a:lnTo>
                    <a:lnTo>
                      <a:pt x="325" y="133"/>
                    </a:lnTo>
                    <a:lnTo>
                      <a:pt x="319" y="131"/>
                    </a:lnTo>
                    <a:lnTo>
                      <a:pt x="313" y="128"/>
                    </a:lnTo>
                    <a:lnTo>
                      <a:pt x="309" y="128"/>
                    </a:lnTo>
                    <a:lnTo>
                      <a:pt x="302" y="126"/>
                    </a:lnTo>
                    <a:lnTo>
                      <a:pt x="296" y="126"/>
                    </a:lnTo>
                    <a:lnTo>
                      <a:pt x="290" y="124"/>
                    </a:lnTo>
                    <a:lnTo>
                      <a:pt x="283" y="124"/>
                    </a:lnTo>
                    <a:lnTo>
                      <a:pt x="277" y="120"/>
                    </a:lnTo>
                    <a:lnTo>
                      <a:pt x="271" y="120"/>
                    </a:lnTo>
                    <a:lnTo>
                      <a:pt x="264" y="120"/>
                    </a:lnTo>
                    <a:lnTo>
                      <a:pt x="258" y="120"/>
                    </a:lnTo>
                    <a:lnTo>
                      <a:pt x="251" y="120"/>
                    </a:lnTo>
                    <a:lnTo>
                      <a:pt x="247" y="122"/>
                    </a:lnTo>
                    <a:lnTo>
                      <a:pt x="239" y="124"/>
                    </a:lnTo>
                    <a:lnTo>
                      <a:pt x="232" y="128"/>
                    </a:lnTo>
                    <a:lnTo>
                      <a:pt x="224" y="135"/>
                    </a:lnTo>
                    <a:lnTo>
                      <a:pt x="216" y="145"/>
                    </a:lnTo>
                    <a:lnTo>
                      <a:pt x="205" y="154"/>
                    </a:lnTo>
                    <a:lnTo>
                      <a:pt x="195" y="167"/>
                    </a:lnTo>
                    <a:lnTo>
                      <a:pt x="186" y="179"/>
                    </a:lnTo>
                    <a:lnTo>
                      <a:pt x="176" y="192"/>
                    </a:lnTo>
                    <a:lnTo>
                      <a:pt x="165" y="204"/>
                    </a:lnTo>
                    <a:lnTo>
                      <a:pt x="155" y="217"/>
                    </a:lnTo>
                    <a:lnTo>
                      <a:pt x="146" y="226"/>
                    </a:lnTo>
                    <a:lnTo>
                      <a:pt x="136" y="238"/>
                    </a:lnTo>
                    <a:lnTo>
                      <a:pt x="127" y="245"/>
                    </a:lnTo>
                    <a:lnTo>
                      <a:pt x="119" y="253"/>
                    </a:lnTo>
                    <a:lnTo>
                      <a:pt x="114" y="257"/>
                    </a:lnTo>
                    <a:lnTo>
                      <a:pt x="110" y="259"/>
                    </a:lnTo>
                    <a:lnTo>
                      <a:pt x="98" y="257"/>
                    </a:lnTo>
                    <a:lnTo>
                      <a:pt x="89" y="251"/>
                    </a:lnTo>
                    <a:lnTo>
                      <a:pt x="76" y="240"/>
                    </a:lnTo>
                    <a:lnTo>
                      <a:pt x="66" y="232"/>
                    </a:lnTo>
                    <a:lnTo>
                      <a:pt x="55" y="219"/>
                    </a:lnTo>
                    <a:lnTo>
                      <a:pt x="49" y="209"/>
                    </a:lnTo>
                    <a:lnTo>
                      <a:pt x="45" y="200"/>
                    </a:lnTo>
                    <a:lnTo>
                      <a:pt x="47" y="194"/>
                    </a:lnTo>
                    <a:lnTo>
                      <a:pt x="49" y="190"/>
                    </a:lnTo>
                    <a:lnTo>
                      <a:pt x="55" y="186"/>
                    </a:lnTo>
                    <a:lnTo>
                      <a:pt x="60" y="177"/>
                    </a:lnTo>
                    <a:lnTo>
                      <a:pt x="70" y="169"/>
                    </a:lnTo>
                    <a:lnTo>
                      <a:pt x="81" y="160"/>
                    </a:lnTo>
                    <a:lnTo>
                      <a:pt x="91" y="150"/>
                    </a:lnTo>
                    <a:lnTo>
                      <a:pt x="104" y="139"/>
                    </a:lnTo>
                    <a:lnTo>
                      <a:pt x="117" y="129"/>
                    </a:lnTo>
                    <a:lnTo>
                      <a:pt x="129" y="118"/>
                    </a:lnTo>
                    <a:lnTo>
                      <a:pt x="140" y="107"/>
                    </a:lnTo>
                    <a:lnTo>
                      <a:pt x="152" y="95"/>
                    </a:lnTo>
                    <a:lnTo>
                      <a:pt x="161" y="86"/>
                    </a:lnTo>
                    <a:lnTo>
                      <a:pt x="171" y="76"/>
                    </a:lnTo>
                    <a:lnTo>
                      <a:pt x="178" y="69"/>
                    </a:lnTo>
                    <a:lnTo>
                      <a:pt x="184" y="61"/>
                    </a:lnTo>
                    <a:lnTo>
                      <a:pt x="188" y="57"/>
                    </a:lnTo>
                    <a:lnTo>
                      <a:pt x="188" y="48"/>
                    </a:lnTo>
                    <a:lnTo>
                      <a:pt x="188" y="38"/>
                    </a:lnTo>
                    <a:lnTo>
                      <a:pt x="186" y="29"/>
                    </a:lnTo>
                    <a:lnTo>
                      <a:pt x="186" y="19"/>
                    </a:lnTo>
                    <a:lnTo>
                      <a:pt x="182" y="12"/>
                    </a:lnTo>
                    <a:lnTo>
                      <a:pt x="180" y="6"/>
                    </a:lnTo>
                    <a:lnTo>
                      <a:pt x="178" y="0"/>
                    </a:lnTo>
                    <a:lnTo>
                      <a:pt x="178" y="0"/>
                    </a:lnTo>
                    <a:lnTo>
                      <a:pt x="129" y="15"/>
                    </a:lnTo>
                    <a:lnTo>
                      <a:pt x="129" y="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79" name="Freeform 231"/>
              <p:cNvSpPr>
                <a:spLocks/>
              </p:cNvSpPr>
              <p:nvPr/>
            </p:nvSpPr>
            <p:spPr bwMode="auto">
              <a:xfrm>
                <a:off x="5005" y="3479"/>
                <a:ext cx="213" cy="232"/>
              </a:xfrm>
              <a:custGeom>
                <a:avLst/>
                <a:gdLst/>
                <a:ahLst/>
                <a:cxnLst>
                  <a:cxn ang="0">
                    <a:pos x="244" y="10"/>
                  </a:cxn>
                  <a:cxn ang="0">
                    <a:pos x="232" y="35"/>
                  </a:cxn>
                  <a:cxn ang="0">
                    <a:pos x="221" y="65"/>
                  </a:cxn>
                  <a:cxn ang="0">
                    <a:pos x="213" y="97"/>
                  </a:cxn>
                  <a:cxn ang="0">
                    <a:pos x="213" y="118"/>
                  </a:cxn>
                  <a:cxn ang="0">
                    <a:pos x="232" y="132"/>
                  </a:cxn>
                  <a:cxn ang="0">
                    <a:pos x="268" y="160"/>
                  </a:cxn>
                  <a:cxn ang="0">
                    <a:pos x="318" y="200"/>
                  </a:cxn>
                  <a:cxn ang="0">
                    <a:pos x="360" y="240"/>
                  </a:cxn>
                  <a:cxn ang="0">
                    <a:pos x="388" y="276"/>
                  </a:cxn>
                  <a:cxn ang="0">
                    <a:pos x="390" y="301"/>
                  </a:cxn>
                  <a:cxn ang="0">
                    <a:pos x="377" y="331"/>
                  </a:cxn>
                  <a:cxn ang="0">
                    <a:pos x="352" y="363"/>
                  </a:cxn>
                  <a:cxn ang="0">
                    <a:pos x="325" y="394"/>
                  </a:cxn>
                  <a:cxn ang="0">
                    <a:pos x="295" y="415"/>
                  </a:cxn>
                  <a:cxn ang="0">
                    <a:pos x="266" y="420"/>
                  </a:cxn>
                  <a:cxn ang="0">
                    <a:pos x="234" y="398"/>
                  </a:cxn>
                  <a:cxn ang="0">
                    <a:pos x="196" y="363"/>
                  </a:cxn>
                  <a:cxn ang="0">
                    <a:pos x="158" y="322"/>
                  </a:cxn>
                  <a:cxn ang="0">
                    <a:pos x="126" y="286"/>
                  </a:cxn>
                  <a:cxn ang="0">
                    <a:pos x="103" y="267"/>
                  </a:cxn>
                  <a:cxn ang="0">
                    <a:pos x="90" y="267"/>
                  </a:cxn>
                  <a:cxn ang="0">
                    <a:pos x="69" y="276"/>
                  </a:cxn>
                  <a:cxn ang="0">
                    <a:pos x="48" y="291"/>
                  </a:cxn>
                  <a:cxn ang="0">
                    <a:pos x="27" y="305"/>
                  </a:cxn>
                  <a:cxn ang="0">
                    <a:pos x="12" y="318"/>
                  </a:cxn>
                  <a:cxn ang="0">
                    <a:pos x="12" y="246"/>
                  </a:cxn>
                  <a:cxn ang="0">
                    <a:pos x="29" y="232"/>
                  </a:cxn>
                  <a:cxn ang="0">
                    <a:pos x="55" y="221"/>
                  </a:cxn>
                  <a:cxn ang="0">
                    <a:pos x="84" y="211"/>
                  </a:cxn>
                  <a:cxn ang="0">
                    <a:pos x="112" y="213"/>
                  </a:cxn>
                  <a:cxn ang="0">
                    <a:pos x="141" y="230"/>
                  </a:cxn>
                  <a:cxn ang="0">
                    <a:pos x="175" y="265"/>
                  </a:cxn>
                  <a:cxn ang="0">
                    <a:pos x="207" y="305"/>
                  </a:cxn>
                  <a:cxn ang="0">
                    <a:pos x="238" y="341"/>
                  </a:cxn>
                  <a:cxn ang="0">
                    <a:pos x="261" y="358"/>
                  </a:cxn>
                  <a:cxn ang="0">
                    <a:pos x="287" y="346"/>
                  </a:cxn>
                  <a:cxn ang="0">
                    <a:pos x="318" y="322"/>
                  </a:cxn>
                  <a:cxn ang="0">
                    <a:pos x="331" y="295"/>
                  </a:cxn>
                  <a:cxn ang="0">
                    <a:pos x="314" y="276"/>
                  </a:cxn>
                  <a:cxn ang="0">
                    <a:pos x="280" y="246"/>
                  </a:cxn>
                  <a:cxn ang="0">
                    <a:pos x="234" y="210"/>
                  </a:cxn>
                  <a:cxn ang="0">
                    <a:pos x="194" y="173"/>
                  </a:cxn>
                  <a:cxn ang="0">
                    <a:pos x="166" y="143"/>
                  </a:cxn>
                  <a:cxn ang="0">
                    <a:pos x="158" y="120"/>
                  </a:cxn>
                  <a:cxn ang="0">
                    <a:pos x="158" y="90"/>
                  </a:cxn>
                  <a:cxn ang="0">
                    <a:pos x="162" y="61"/>
                  </a:cxn>
                  <a:cxn ang="0">
                    <a:pos x="168" y="35"/>
                  </a:cxn>
                  <a:cxn ang="0">
                    <a:pos x="171" y="18"/>
                  </a:cxn>
                  <a:cxn ang="0">
                    <a:pos x="251" y="0"/>
                  </a:cxn>
                </a:cxnLst>
                <a:rect l="0" t="0" r="r" b="b"/>
                <a:pathLst>
                  <a:path w="394" h="420">
                    <a:moveTo>
                      <a:pt x="251" y="0"/>
                    </a:moveTo>
                    <a:lnTo>
                      <a:pt x="247" y="6"/>
                    </a:lnTo>
                    <a:lnTo>
                      <a:pt x="244" y="10"/>
                    </a:lnTo>
                    <a:lnTo>
                      <a:pt x="242" y="18"/>
                    </a:lnTo>
                    <a:lnTo>
                      <a:pt x="238" y="25"/>
                    </a:lnTo>
                    <a:lnTo>
                      <a:pt x="232" y="35"/>
                    </a:lnTo>
                    <a:lnTo>
                      <a:pt x="228" y="44"/>
                    </a:lnTo>
                    <a:lnTo>
                      <a:pt x="225" y="56"/>
                    </a:lnTo>
                    <a:lnTo>
                      <a:pt x="221" y="65"/>
                    </a:lnTo>
                    <a:lnTo>
                      <a:pt x="217" y="76"/>
                    </a:lnTo>
                    <a:lnTo>
                      <a:pt x="213" y="86"/>
                    </a:lnTo>
                    <a:lnTo>
                      <a:pt x="213" y="97"/>
                    </a:lnTo>
                    <a:lnTo>
                      <a:pt x="211" y="105"/>
                    </a:lnTo>
                    <a:lnTo>
                      <a:pt x="211" y="113"/>
                    </a:lnTo>
                    <a:lnTo>
                      <a:pt x="213" y="118"/>
                    </a:lnTo>
                    <a:lnTo>
                      <a:pt x="219" y="124"/>
                    </a:lnTo>
                    <a:lnTo>
                      <a:pt x="223" y="126"/>
                    </a:lnTo>
                    <a:lnTo>
                      <a:pt x="232" y="132"/>
                    </a:lnTo>
                    <a:lnTo>
                      <a:pt x="242" y="139"/>
                    </a:lnTo>
                    <a:lnTo>
                      <a:pt x="255" y="151"/>
                    </a:lnTo>
                    <a:lnTo>
                      <a:pt x="268" y="160"/>
                    </a:lnTo>
                    <a:lnTo>
                      <a:pt x="284" y="173"/>
                    </a:lnTo>
                    <a:lnTo>
                      <a:pt x="301" y="185"/>
                    </a:lnTo>
                    <a:lnTo>
                      <a:pt x="318" y="200"/>
                    </a:lnTo>
                    <a:lnTo>
                      <a:pt x="331" y="213"/>
                    </a:lnTo>
                    <a:lnTo>
                      <a:pt x="346" y="227"/>
                    </a:lnTo>
                    <a:lnTo>
                      <a:pt x="360" y="240"/>
                    </a:lnTo>
                    <a:lnTo>
                      <a:pt x="373" y="253"/>
                    </a:lnTo>
                    <a:lnTo>
                      <a:pt x="382" y="265"/>
                    </a:lnTo>
                    <a:lnTo>
                      <a:pt x="388" y="276"/>
                    </a:lnTo>
                    <a:lnTo>
                      <a:pt x="392" y="286"/>
                    </a:lnTo>
                    <a:lnTo>
                      <a:pt x="394" y="295"/>
                    </a:lnTo>
                    <a:lnTo>
                      <a:pt x="390" y="301"/>
                    </a:lnTo>
                    <a:lnTo>
                      <a:pt x="386" y="310"/>
                    </a:lnTo>
                    <a:lnTo>
                      <a:pt x="380" y="320"/>
                    </a:lnTo>
                    <a:lnTo>
                      <a:pt x="377" y="331"/>
                    </a:lnTo>
                    <a:lnTo>
                      <a:pt x="369" y="341"/>
                    </a:lnTo>
                    <a:lnTo>
                      <a:pt x="361" y="352"/>
                    </a:lnTo>
                    <a:lnTo>
                      <a:pt x="352" y="363"/>
                    </a:lnTo>
                    <a:lnTo>
                      <a:pt x="344" y="375"/>
                    </a:lnTo>
                    <a:lnTo>
                      <a:pt x="335" y="384"/>
                    </a:lnTo>
                    <a:lnTo>
                      <a:pt x="325" y="394"/>
                    </a:lnTo>
                    <a:lnTo>
                      <a:pt x="316" y="401"/>
                    </a:lnTo>
                    <a:lnTo>
                      <a:pt x="304" y="409"/>
                    </a:lnTo>
                    <a:lnTo>
                      <a:pt x="295" y="415"/>
                    </a:lnTo>
                    <a:lnTo>
                      <a:pt x="285" y="417"/>
                    </a:lnTo>
                    <a:lnTo>
                      <a:pt x="276" y="420"/>
                    </a:lnTo>
                    <a:lnTo>
                      <a:pt x="266" y="420"/>
                    </a:lnTo>
                    <a:lnTo>
                      <a:pt x="255" y="415"/>
                    </a:lnTo>
                    <a:lnTo>
                      <a:pt x="245" y="407"/>
                    </a:lnTo>
                    <a:lnTo>
                      <a:pt x="234" y="398"/>
                    </a:lnTo>
                    <a:lnTo>
                      <a:pt x="223" y="388"/>
                    </a:lnTo>
                    <a:lnTo>
                      <a:pt x="209" y="375"/>
                    </a:lnTo>
                    <a:lnTo>
                      <a:pt x="196" y="363"/>
                    </a:lnTo>
                    <a:lnTo>
                      <a:pt x="183" y="350"/>
                    </a:lnTo>
                    <a:lnTo>
                      <a:pt x="171" y="337"/>
                    </a:lnTo>
                    <a:lnTo>
                      <a:pt x="158" y="322"/>
                    </a:lnTo>
                    <a:lnTo>
                      <a:pt x="147" y="308"/>
                    </a:lnTo>
                    <a:lnTo>
                      <a:pt x="135" y="295"/>
                    </a:lnTo>
                    <a:lnTo>
                      <a:pt x="126" y="286"/>
                    </a:lnTo>
                    <a:lnTo>
                      <a:pt x="116" y="276"/>
                    </a:lnTo>
                    <a:lnTo>
                      <a:pt x="110" y="270"/>
                    </a:lnTo>
                    <a:lnTo>
                      <a:pt x="103" y="267"/>
                    </a:lnTo>
                    <a:lnTo>
                      <a:pt x="99" y="265"/>
                    </a:lnTo>
                    <a:lnTo>
                      <a:pt x="95" y="265"/>
                    </a:lnTo>
                    <a:lnTo>
                      <a:pt x="90" y="267"/>
                    </a:lnTo>
                    <a:lnTo>
                      <a:pt x="84" y="268"/>
                    </a:lnTo>
                    <a:lnTo>
                      <a:pt x="76" y="272"/>
                    </a:lnTo>
                    <a:lnTo>
                      <a:pt x="69" y="276"/>
                    </a:lnTo>
                    <a:lnTo>
                      <a:pt x="63" y="282"/>
                    </a:lnTo>
                    <a:lnTo>
                      <a:pt x="55" y="286"/>
                    </a:lnTo>
                    <a:lnTo>
                      <a:pt x="48" y="291"/>
                    </a:lnTo>
                    <a:lnTo>
                      <a:pt x="40" y="295"/>
                    </a:lnTo>
                    <a:lnTo>
                      <a:pt x="33" y="301"/>
                    </a:lnTo>
                    <a:lnTo>
                      <a:pt x="27" y="305"/>
                    </a:lnTo>
                    <a:lnTo>
                      <a:pt x="21" y="310"/>
                    </a:lnTo>
                    <a:lnTo>
                      <a:pt x="14" y="316"/>
                    </a:lnTo>
                    <a:lnTo>
                      <a:pt x="12" y="318"/>
                    </a:lnTo>
                    <a:lnTo>
                      <a:pt x="0" y="253"/>
                    </a:lnTo>
                    <a:lnTo>
                      <a:pt x="2" y="251"/>
                    </a:lnTo>
                    <a:lnTo>
                      <a:pt x="12" y="246"/>
                    </a:lnTo>
                    <a:lnTo>
                      <a:pt x="15" y="242"/>
                    </a:lnTo>
                    <a:lnTo>
                      <a:pt x="23" y="238"/>
                    </a:lnTo>
                    <a:lnTo>
                      <a:pt x="29" y="232"/>
                    </a:lnTo>
                    <a:lnTo>
                      <a:pt x="40" y="230"/>
                    </a:lnTo>
                    <a:lnTo>
                      <a:pt x="48" y="225"/>
                    </a:lnTo>
                    <a:lnTo>
                      <a:pt x="55" y="221"/>
                    </a:lnTo>
                    <a:lnTo>
                      <a:pt x="67" y="217"/>
                    </a:lnTo>
                    <a:lnTo>
                      <a:pt x="76" y="215"/>
                    </a:lnTo>
                    <a:lnTo>
                      <a:pt x="84" y="211"/>
                    </a:lnTo>
                    <a:lnTo>
                      <a:pt x="95" y="211"/>
                    </a:lnTo>
                    <a:lnTo>
                      <a:pt x="103" y="211"/>
                    </a:lnTo>
                    <a:lnTo>
                      <a:pt x="112" y="213"/>
                    </a:lnTo>
                    <a:lnTo>
                      <a:pt x="120" y="215"/>
                    </a:lnTo>
                    <a:lnTo>
                      <a:pt x="131" y="223"/>
                    </a:lnTo>
                    <a:lnTo>
                      <a:pt x="141" y="230"/>
                    </a:lnTo>
                    <a:lnTo>
                      <a:pt x="152" y="240"/>
                    </a:lnTo>
                    <a:lnTo>
                      <a:pt x="162" y="251"/>
                    </a:lnTo>
                    <a:lnTo>
                      <a:pt x="175" y="265"/>
                    </a:lnTo>
                    <a:lnTo>
                      <a:pt x="185" y="278"/>
                    </a:lnTo>
                    <a:lnTo>
                      <a:pt x="198" y="293"/>
                    </a:lnTo>
                    <a:lnTo>
                      <a:pt x="207" y="305"/>
                    </a:lnTo>
                    <a:lnTo>
                      <a:pt x="219" y="318"/>
                    </a:lnTo>
                    <a:lnTo>
                      <a:pt x="228" y="329"/>
                    </a:lnTo>
                    <a:lnTo>
                      <a:pt x="238" y="341"/>
                    </a:lnTo>
                    <a:lnTo>
                      <a:pt x="245" y="348"/>
                    </a:lnTo>
                    <a:lnTo>
                      <a:pt x="253" y="354"/>
                    </a:lnTo>
                    <a:lnTo>
                      <a:pt x="261" y="358"/>
                    </a:lnTo>
                    <a:lnTo>
                      <a:pt x="266" y="360"/>
                    </a:lnTo>
                    <a:lnTo>
                      <a:pt x="276" y="354"/>
                    </a:lnTo>
                    <a:lnTo>
                      <a:pt x="287" y="346"/>
                    </a:lnTo>
                    <a:lnTo>
                      <a:pt x="297" y="339"/>
                    </a:lnTo>
                    <a:lnTo>
                      <a:pt x="310" y="331"/>
                    </a:lnTo>
                    <a:lnTo>
                      <a:pt x="318" y="322"/>
                    </a:lnTo>
                    <a:lnTo>
                      <a:pt x="325" y="310"/>
                    </a:lnTo>
                    <a:lnTo>
                      <a:pt x="331" y="301"/>
                    </a:lnTo>
                    <a:lnTo>
                      <a:pt x="331" y="295"/>
                    </a:lnTo>
                    <a:lnTo>
                      <a:pt x="329" y="289"/>
                    </a:lnTo>
                    <a:lnTo>
                      <a:pt x="323" y="284"/>
                    </a:lnTo>
                    <a:lnTo>
                      <a:pt x="314" y="276"/>
                    </a:lnTo>
                    <a:lnTo>
                      <a:pt x="304" y="267"/>
                    </a:lnTo>
                    <a:lnTo>
                      <a:pt x="293" y="255"/>
                    </a:lnTo>
                    <a:lnTo>
                      <a:pt x="280" y="246"/>
                    </a:lnTo>
                    <a:lnTo>
                      <a:pt x="264" y="232"/>
                    </a:lnTo>
                    <a:lnTo>
                      <a:pt x="251" y="223"/>
                    </a:lnTo>
                    <a:lnTo>
                      <a:pt x="234" y="210"/>
                    </a:lnTo>
                    <a:lnTo>
                      <a:pt x="221" y="196"/>
                    </a:lnTo>
                    <a:lnTo>
                      <a:pt x="206" y="183"/>
                    </a:lnTo>
                    <a:lnTo>
                      <a:pt x="194" y="173"/>
                    </a:lnTo>
                    <a:lnTo>
                      <a:pt x="183" y="162"/>
                    </a:lnTo>
                    <a:lnTo>
                      <a:pt x="173" y="151"/>
                    </a:lnTo>
                    <a:lnTo>
                      <a:pt x="166" y="143"/>
                    </a:lnTo>
                    <a:lnTo>
                      <a:pt x="162" y="135"/>
                    </a:lnTo>
                    <a:lnTo>
                      <a:pt x="160" y="128"/>
                    </a:lnTo>
                    <a:lnTo>
                      <a:pt x="158" y="120"/>
                    </a:lnTo>
                    <a:lnTo>
                      <a:pt x="158" y="109"/>
                    </a:lnTo>
                    <a:lnTo>
                      <a:pt x="158" y="101"/>
                    </a:lnTo>
                    <a:lnTo>
                      <a:pt x="158" y="90"/>
                    </a:lnTo>
                    <a:lnTo>
                      <a:pt x="160" y="80"/>
                    </a:lnTo>
                    <a:lnTo>
                      <a:pt x="160" y="71"/>
                    </a:lnTo>
                    <a:lnTo>
                      <a:pt x="162" y="61"/>
                    </a:lnTo>
                    <a:lnTo>
                      <a:pt x="164" y="52"/>
                    </a:lnTo>
                    <a:lnTo>
                      <a:pt x="166" y="42"/>
                    </a:lnTo>
                    <a:lnTo>
                      <a:pt x="168" y="35"/>
                    </a:lnTo>
                    <a:lnTo>
                      <a:pt x="169" y="27"/>
                    </a:lnTo>
                    <a:lnTo>
                      <a:pt x="169" y="21"/>
                    </a:lnTo>
                    <a:lnTo>
                      <a:pt x="171" y="18"/>
                    </a:lnTo>
                    <a:lnTo>
                      <a:pt x="173" y="14"/>
                    </a:lnTo>
                    <a:lnTo>
                      <a:pt x="173" y="14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80" name="Freeform 232"/>
              <p:cNvSpPr>
                <a:spLocks/>
              </p:cNvSpPr>
              <p:nvPr/>
            </p:nvSpPr>
            <p:spPr bwMode="auto">
              <a:xfrm>
                <a:off x="3823" y="2996"/>
                <a:ext cx="407" cy="251"/>
              </a:xfrm>
              <a:custGeom>
                <a:avLst/>
                <a:gdLst/>
                <a:ahLst/>
                <a:cxnLst>
                  <a:cxn ang="0">
                    <a:pos x="749" y="0"/>
                  </a:cxn>
                  <a:cxn ang="0">
                    <a:pos x="732" y="4"/>
                  </a:cxn>
                  <a:cxn ang="0">
                    <a:pos x="697" y="12"/>
                  </a:cxn>
                  <a:cxn ang="0">
                    <a:pos x="654" y="25"/>
                  </a:cxn>
                  <a:cxn ang="0">
                    <a:pos x="598" y="40"/>
                  </a:cxn>
                  <a:cxn ang="0">
                    <a:pos x="538" y="61"/>
                  </a:cxn>
                  <a:cxn ang="0">
                    <a:pos x="473" y="88"/>
                  </a:cxn>
                  <a:cxn ang="0">
                    <a:pos x="406" y="118"/>
                  </a:cxn>
                  <a:cxn ang="0">
                    <a:pos x="342" y="156"/>
                  </a:cxn>
                  <a:cxn ang="0">
                    <a:pos x="281" y="192"/>
                  </a:cxn>
                  <a:cxn ang="0">
                    <a:pos x="222" y="228"/>
                  </a:cxn>
                  <a:cxn ang="0">
                    <a:pos x="171" y="265"/>
                  </a:cxn>
                  <a:cxn ang="0">
                    <a:pos x="125" y="301"/>
                  </a:cxn>
                  <a:cxn ang="0">
                    <a:pos x="83" y="331"/>
                  </a:cxn>
                  <a:cxn ang="0">
                    <a:pos x="53" y="360"/>
                  </a:cxn>
                  <a:cxn ang="0">
                    <a:pos x="32" y="382"/>
                  </a:cxn>
                  <a:cxn ang="0">
                    <a:pos x="19" y="401"/>
                  </a:cxn>
                  <a:cxn ang="0">
                    <a:pos x="9" y="417"/>
                  </a:cxn>
                  <a:cxn ang="0">
                    <a:pos x="1" y="432"/>
                  </a:cxn>
                  <a:cxn ang="0">
                    <a:pos x="0" y="443"/>
                  </a:cxn>
                  <a:cxn ang="0">
                    <a:pos x="3" y="455"/>
                  </a:cxn>
                  <a:cxn ang="0">
                    <a:pos x="19" y="453"/>
                  </a:cxn>
                  <a:cxn ang="0">
                    <a:pos x="36" y="445"/>
                  </a:cxn>
                  <a:cxn ang="0">
                    <a:pos x="58" y="426"/>
                  </a:cxn>
                  <a:cxn ang="0">
                    <a:pos x="85" y="405"/>
                  </a:cxn>
                  <a:cxn ang="0">
                    <a:pos x="117" y="381"/>
                  </a:cxn>
                  <a:cxn ang="0">
                    <a:pos x="154" y="352"/>
                  </a:cxn>
                  <a:cxn ang="0">
                    <a:pos x="195" y="320"/>
                  </a:cxn>
                  <a:cxn ang="0">
                    <a:pos x="243" y="285"/>
                  </a:cxn>
                  <a:cxn ang="0">
                    <a:pos x="300" y="251"/>
                  </a:cxn>
                  <a:cxn ang="0">
                    <a:pos x="365" y="215"/>
                  </a:cxn>
                  <a:cxn ang="0">
                    <a:pos x="437" y="179"/>
                  </a:cxn>
                  <a:cxn ang="0">
                    <a:pos x="505" y="149"/>
                  </a:cxn>
                  <a:cxn ang="0">
                    <a:pos x="566" y="122"/>
                  </a:cxn>
                  <a:cxn ang="0">
                    <a:pos x="619" y="103"/>
                  </a:cxn>
                  <a:cxn ang="0">
                    <a:pos x="661" y="88"/>
                  </a:cxn>
                  <a:cxn ang="0">
                    <a:pos x="695" y="78"/>
                  </a:cxn>
                  <a:cxn ang="0">
                    <a:pos x="718" y="73"/>
                  </a:cxn>
                  <a:cxn ang="0">
                    <a:pos x="732" y="69"/>
                  </a:cxn>
                  <a:cxn ang="0">
                    <a:pos x="751" y="0"/>
                  </a:cxn>
                </a:cxnLst>
                <a:rect l="0" t="0" r="r" b="b"/>
                <a:pathLst>
                  <a:path w="751" h="457">
                    <a:moveTo>
                      <a:pt x="751" y="0"/>
                    </a:moveTo>
                    <a:lnTo>
                      <a:pt x="749" y="0"/>
                    </a:lnTo>
                    <a:lnTo>
                      <a:pt x="741" y="2"/>
                    </a:lnTo>
                    <a:lnTo>
                      <a:pt x="732" y="4"/>
                    </a:lnTo>
                    <a:lnTo>
                      <a:pt x="716" y="8"/>
                    </a:lnTo>
                    <a:lnTo>
                      <a:pt x="697" y="12"/>
                    </a:lnTo>
                    <a:lnTo>
                      <a:pt x="676" y="18"/>
                    </a:lnTo>
                    <a:lnTo>
                      <a:pt x="654" y="25"/>
                    </a:lnTo>
                    <a:lnTo>
                      <a:pt x="627" y="33"/>
                    </a:lnTo>
                    <a:lnTo>
                      <a:pt x="598" y="40"/>
                    </a:lnTo>
                    <a:lnTo>
                      <a:pt x="570" y="52"/>
                    </a:lnTo>
                    <a:lnTo>
                      <a:pt x="538" y="61"/>
                    </a:lnTo>
                    <a:lnTo>
                      <a:pt x="505" y="75"/>
                    </a:lnTo>
                    <a:lnTo>
                      <a:pt x="473" y="88"/>
                    </a:lnTo>
                    <a:lnTo>
                      <a:pt x="439" y="103"/>
                    </a:lnTo>
                    <a:lnTo>
                      <a:pt x="406" y="118"/>
                    </a:lnTo>
                    <a:lnTo>
                      <a:pt x="374" y="137"/>
                    </a:lnTo>
                    <a:lnTo>
                      <a:pt x="342" y="156"/>
                    </a:lnTo>
                    <a:lnTo>
                      <a:pt x="311" y="173"/>
                    </a:lnTo>
                    <a:lnTo>
                      <a:pt x="281" y="192"/>
                    </a:lnTo>
                    <a:lnTo>
                      <a:pt x="252" y="211"/>
                    </a:lnTo>
                    <a:lnTo>
                      <a:pt x="222" y="228"/>
                    </a:lnTo>
                    <a:lnTo>
                      <a:pt x="195" y="247"/>
                    </a:lnTo>
                    <a:lnTo>
                      <a:pt x="171" y="265"/>
                    </a:lnTo>
                    <a:lnTo>
                      <a:pt x="148" y="284"/>
                    </a:lnTo>
                    <a:lnTo>
                      <a:pt x="125" y="301"/>
                    </a:lnTo>
                    <a:lnTo>
                      <a:pt x="104" y="318"/>
                    </a:lnTo>
                    <a:lnTo>
                      <a:pt x="83" y="331"/>
                    </a:lnTo>
                    <a:lnTo>
                      <a:pt x="68" y="346"/>
                    </a:lnTo>
                    <a:lnTo>
                      <a:pt x="53" y="360"/>
                    </a:lnTo>
                    <a:lnTo>
                      <a:pt x="41" y="373"/>
                    </a:lnTo>
                    <a:lnTo>
                      <a:pt x="32" y="382"/>
                    </a:lnTo>
                    <a:lnTo>
                      <a:pt x="26" y="394"/>
                    </a:lnTo>
                    <a:lnTo>
                      <a:pt x="19" y="401"/>
                    </a:lnTo>
                    <a:lnTo>
                      <a:pt x="13" y="409"/>
                    </a:lnTo>
                    <a:lnTo>
                      <a:pt x="9" y="417"/>
                    </a:lnTo>
                    <a:lnTo>
                      <a:pt x="5" y="424"/>
                    </a:lnTo>
                    <a:lnTo>
                      <a:pt x="1" y="432"/>
                    </a:lnTo>
                    <a:lnTo>
                      <a:pt x="0" y="438"/>
                    </a:lnTo>
                    <a:lnTo>
                      <a:pt x="0" y="443"/>
                    </a:lnTo>
                    <a:lnTo>
                      <a:pt x="0" y="449"/>
                    </a:lnTo>
                    <a:lnTo>
                      <a:pt x="3" y="455"/>
                    </a:lnTo>
                    <a:lnTo>
                      <a:pt x="13" y="457"/>
                    </a:lnTo>
                    <a:lnTo>
                      <a:pt x="19" y="453"/>
                    </a:lnTo>
                    <a:lnTo>
                      <a:pt x="26" y="451"/>
                    </a:lnTo>
                    <a:lnTo>
                      <a:pt x="36" y="445"/>
                    </a:lnTo>
                    <a:lnTo>
                      <a:pt x="49" y="438"/>
                    </a:lnTo>
                    <a:lnTo>
                      <a:pt x="58" y="426"/>
                    </a:lnTo>
                    <a:lnTo>
                      <a:pt x="72" y="417"/>
                    </a:lnTo>
                    <a:lnTo>
                      <a:pt x="85" y="405"/>
                    </a:lnTo>
                    <a:lnTo>
                      <a:pt x="100" y="394"/>
                    </a:lnTo>
                    <a:lnTo>
                      <a:pt x="117" y="381"/>
                    </a:lnTo>
                    <a:lnTo>
                      <a:pt x="135" y="367"/>
                    </a:lnTo>
                    <a:lnTo>
                      <a:pt x="154" y="352"/>
                    </a:lnTo>
                    <a:lnTo>
                      <a:pt x="174" y="339"/>
                    </a:lnTo>
                    <a:lnTo>
                      <a:pt x="195" y="320"/>
                    </a:lnTo>
                    <a:lnTo>
                      <a:pt x="218" y="305"/>
                    </a:lnTo>
                    <a:lnTo>
                      <a:pt x="243" y="285"/>
                    </a:lnTo>
                    <a:lnTo>
                      <a:pt x="271" y="270"/>
                    </a:lnTo>
                    <a:lnTo>
                      <a:pt x="300" y="251"/>
                    </a:lnTo>
                    <a:lnTo>
                      <a:pt x="332" y="234"/>
                    </a:lnTo>
                    <a:lnTo>
                      <a:pt x="365" y="215"/>
                    </a:lnTo>
                    <a:lnTo>
                      <a:pt x="403" y="198"/>
                    </a:lnTo>
                    <a:lnTo>
                      <a:pt x="437" y="179"/>
                    </a:lnTo>
                    <a:lnTo>
                      <a:pt x="473" y="164"/>
                    </a:lnTo>
                    <a:lnTo>
                      <a:pt x="505" y="149"/>
                    </a:lnTo>
                    <a:lnTo>
                      <a:pt x="538" y="135"/>
                    </a:lnTo>
                    <a:lnTo>
                      <a:pt x="566" y="122"/>
                    </a:lnTo>
                    <a:lnTo>
                      <a:pt x="593" y="111"/>
                    </a:lnTo>
                    <a:lnTo>
                      <a:pt x="619" y="103"/>
                    </a:lnTo>
                    <a:lnTo>
                      <a:pt x="642" y="95"/>
                    </a:lnTo>
                    <a:lnTo>
                      <a:pt x="661" y="88"/>
                    </a:lnTo>
                    <a:lnTo>
                      <a:pt x="680" y="82"/>
                    </a:lnTo>
                    <a:lnTo>
                      <a:pt x="695" y="78"/>
                    </a:lnTo>
                    <a:lnTo>
                      <a:pt x="709" y="75"/>
                    </a:lnTo>
                    <a:lnTo>
                      <a:pt x="718" y="73"/>
                    </a:lnTo>
                    <a:lnTo>
                      <a:pt x="728" y="71"/>
                    </a:lnTo>
                    <a:lnTo>
                      <a:pt x="732" y="69"/>
                    </a:lnTo>
                    <a:lnTo>
                      <a:pt x="733" y="69"/>
                    </a:lnTo>
                    <a:lnTo>
                      <a:pt x="751" y="0"/>
                    </a:lnTo>
                    <a:lnTo>
                      <a:pt x="75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81" name="Freeform 233"/>
              <p:cNvSpPr>
                <a:spLocks/>
              </p:cNvSpPr>
              <p:nvPr/>
            </p:nvSpPr>
            <p:spPr bwMode="auto">
              <a:xfrm>
                <a:off x="5314" y="3112"/>
                <a:ext cx="182" cy="15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0"/>
                  </a:cxn>
                  <a:cxn ang="0">
                    <a:pos x="13" y="8"/>
                  </a:cxn>
                  <a:cxn ang="0">
                    <a:pos x="28" y="16"/>
                  </a:cxn>
                  <a:cxn ang="0">
                    <a:pos x="49" y="29"/>
                  </a:cxn>
                  <a:cxn ang="0">
                    <a:pos x="72" y="44"/>
                  </a:cxn>
                  <a:cxn ang="0">
                    <a:pos x="98" y="59"/>
                  </a:cxn>
                  <a:cxn ang="0">
                    <a:pos x="127" y="78"/>
                  </a:cxn>
                  <a:cxn ang="0">
                    <a:pos x="157" y="99"/>
                  </a:cxn>
                  <a:cxn ang="0">
                    <a:pos x="186" y="116"/>
                  </a:cxn>
                  <a:cxn ang="0">
                    <a:pos x="214" y="135"/>
                  </a:cxn>
                  <a:cxn ang="0">
                    <a:pos x="241" y="152"/>
                  </a:cxn>
                  <a:cxn ang="0">
                    <a:pos x="266" y="171"/>
                  </a:cxn>
                  <a:cxn ang="0">
                    <a:pos x="285" y="187"/>
                  </a:cxn>
                  <a:cxn ang="0">
                    <a:pos x="304" y="200"/>
                  </a:cxn>
                  <a:cxn ang="0">
                    <a:pos x="315" y="209"/>
                  </a:cxn>
                  <a:cxn ang="0">
                    <a:pos x="319" y="219"/>
                  </a:cxn>
                  <a:cxn ang="0">
                    <a:pos x="323" y="227"/>
                  </a:cxn>
                  <a:cxn ang="0">
                    <a:pos x="325" y="236"/>
                  </a:cxn>
                  <a:cxn ang="0">
                    <a:pos x="330" y="244"/>
                  </a:cxn>
                  <a:cxn ang="0">
                    <a:pos x="334" y="253"/>
                  </a:cxn>
                  <a:cxn ang="0">
                    <a:pos x="336" y="259"/>
                  </a:cxn>
                  <a:cxn ang="0">
                    <a:pos x="336" y="266"/>
                  </a:cxn>
                  <a:cxn ang="0">
                    <a:pos x="330" y="274"/>
                  </a:cxn>
                  <a:cxn ang="0">
                    <a:pos x="325" y="282"/>
                  </a:cxn>
                  <a:cxn ang="0">
                    <a:pos x="317" y="282"/>
                  </a:cxn>
                  <a:cxn ang="0">
                    <a:pos x="308" y="284"/>
                  </a:cxn>
                  <a:cxn ang="0">
                    <a:pos x="298" y="282"/>
                  </a:cxn>
                  <a:cxn ang="0">
                    <a:pos x="289" y="278"/>
                  </a:cxn>
                  <a:cxn ang="0">
                    <a:pos x="277" y="274"/>
                  </a:cxn>
                  <a:cxn ang="0">
                    <a:pos x="266" y="268"/>
                  </a:cxn>
                  <a:cxn ang="0">
                    <a:pos x="254" y="261"/>
                  </a:cxn>
                  <a:cxn ang="0">
                    <a:pos x="241" y="253"/>
                  </a:cxn>
                  <a:cxn ang="0">
                    <a:pos x="228" y="244"/>
                  </a:cxn>
                  <a:cxn ang="0">
                    <a:pos x="214" y="234"/>
                  </a:cxn>
                  <a:cxn ang="0">
                    <a:pos x="201" y="225"/>
                  </a:cxn>
                  <a:cxn ang="0">
                    <a:pos x="188" y="215"/>
                  </a:cxn>
                  <a:cxn ang="0">
                    <a:pos x="175" y="206"/>
                  </a:cxn>
                  <a:cxn ang="0">
                    <a:pos x="161" y="198"/>
                  </a:cxn>
                  <a:cxn ang="0">
                    <a:pos x="148" y="189"/>
                  </a:cxn>
                  <a:cxn ang="0">
                    <a:pos x="136" y="183"/>
                  </a:cxn>
                  <a:cxn ang="0">
                    <a:pos x="125" y="173"/>
                  </a:cxn>
                  <a:cxn ang="0">
                    <a:pos x="114" y="166"/>
                  </a:cxn>
                  <a:cxn ang="0">
                    <a:pos x="102" y="158"/>
                  </a:cxn>
                  <a:cxn ang="0">
                    <a:pos x="93" y="152"/>
                  </a:cxn>
                  <a:cxn ang="0">
                    <a:pos x="83" y="145"/>
                  </a:cxn>
                  <a:cxn ang="0">
                    <a:pos x="74" y="139"/>
                  </a:cxn>
                  <a:cxn ang="0">
                    <a:pos x="64" y="133"/>
                  </a:cxn>
                  <a:cxn ang="0">
                    <a:pos x="59" y="128"/>
                  </a:cxn>
                  <a:cxn ang="0">
                    <a:pos x="51" y="122"/>
                  </a:cxn>
                  <a:cxn ang="0">
                    <a:pos x="45" y="116"/>
                  </a:cxn>
                  <a:cxn ang="0">
                    <a:pos x="40" y="114"/>
                  </a:cxn>
                  <a:cxn ang="0">
                    <a:pos x="36" y="111"/>
                  </a:cxn>
                  <a:cxn ang="0">
                    <a:pos x="30" y="107"/>
                  </a:cxn>
                  <a:cxn ang="0">
                    <a:pos x="28" y="105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36" h="284">
                    <a:moveTo>
                      <a:pt x="0" y="0"/>
                    </a:moveTo>
                    <a:lnTo>
                      <a:pt x="1" y="0"/>
                    </a:lnTo>
                    <a:lnTo>
                      <a:pt x="13" y="8"/>
                    </a:lnTo>
                    <a:lnTo>
                      <a:pt x="28" y="16"/>
                    </a:lnTo>
                    <a:lnTo>
                      <a:pt x="49" y="29"/>
                    </a:lnTo>
                    <a:lnTo>
                      <a:pt x="72" y="44"/>
                    </a:lnTo>
                    <a:lnTo>
                      <a:pt x="98" y="59"/>
                    </a:lnTo>
                    <a:lnTo>
                      <a:pt x="127" y="78"/>
                    </a:lnTo>
                    <a:lnTo>
                      <a:pt x="157" y="99"/>
                    </a:lnTo>
                    <a:lnTo>
                      <a:pt x="186" y="116"/>
                    </a:lnTo>
                    <a:lnTo>
                      <a:pt x="214" y="135"/>
                    </a:lnTo>
                    <a:lnTo>
                      <a:pt x="241" y="152"/>
                    </a:lnTo>
                    <a:lnTo>
                      <a:pt x="266" y="171"/>
                    </a:lnTo>
                    <a:lnTo>
                      <a:pt x="285" y="187"/>
                    </a:lnTo>
                    <a:lnTo>
                      <a:pt x="304" y="200"/>
                    </a:lnTo>
                    <a:lnTo>
                      <a:pt x="315" y="209"/>
                    </a:lnTo>
                    <a:lnTo>
                      <a:pt x="319" y="219"/>
                    </a:lnTo>
                    <a:lnTo>
                      <a:pt x="323" y="227"/>
                    </a:lnTo>
                    <a:lnTo>
                      <a:pt x="325" y="236"/>
                    </a:lnTo>
                    <a:lnTo>
                      <a:pt x="330" y="244"/>
                    </a:lnTo>
                    <a:lnTo>
                      <a:pt x="334" y="253"/>
                    </a:lnTo>
                    <a:lnTo>
                      <a:pt x="336" y="259"/>
                    </a:lnTo>
                    <a:lnTo>
                      <a:pt x="336" y="266"/>
                    </a:lnTo>
                    <a:lnTo>
                      <a:pt x="330" y="274"/>
                    </a:lnTo>
                    <a:lnTo>
                      <a:pt x="325" y="282"/>
                    </a:lnTo>
                    <a:lnTo>
                      <a:pt x="317" y="282"/>
                    </a:lnTo>
                    <a:lnTo>
                      <a:pt x="308" y="284"/>
                    </a:lnTo>
                    <a:lnTo>
                      <a:pt x="298" y="282"/>
                    </a:lnTo>
                    <a:lnTo>
                      <a:pt x="289" y="278"/>
                    </a:lnTo>
                    <a:lnTo>
                      <a:pt x="277" y="274"/>
                    </a:lnTo>
                    <a:lnTo>
                      <a:pt x="266" y="268"/>
                    </a:lnTo>
                    <a:lnTo>
                      <a:pt x="254" y="261"/>
                    </a:lnTo>
                    <a:lnTo>
                      <a:pt x="241" y="253"/>
                    </a:lnTo>
                    <a:lnTo>
                      <a:pt x="228" y="244"/>
                    </a:lnTo>
                    <a:lnTo>
                      <a:pt x="214" y="234"/>
                    </a:lnTo>
                    <a:lnTo>
                      <a:pt x="201" y="225"/>
                    </a:lnTo>
                    <a:lnTo>
                      <a:pt x="188" y="215"/>
                    </a:lnTo>
                    <a:lnTo>
                      <a:pt x="175" y="206"/>
                    </a:lnTo>
                    <a:lnTo>
                      <a:pt x="161" y="198"/>
                    </a:lnTo>
                    <a:lnTo>
                      <a:pt x="148" y="189"/>
                    </a:lnTo>
                    <a:lnTo>
                      <a:pt x="136" y="183"/>
                    </a:lnTo>
                    <a:lnTo>
                      <a:pt x="125" y="173"/>
                    </a:lnTo>
                    <a:lnTo>
                      <a:pt x="114" y="166"/>
                    </a:lnTo>
                    <a:lnTo>
                      <a:pt x="102" y="158"/>
                    </a:lnTo>
                    <a:lnTo>
                      <a:pt x="93" y="152"/>
                    </a:lnTo>
                    <a:lnTo>
                      <a:pt x="83" y="145"/>
                    </a:lnTo>
                    <a:lnTo>
                      <a:pt x="74" y="139"/>
                    </a:lnTo>
                    <a:lnTo>
                      <a:pt x="64" y="133"/>
                    </a:lnTo>
                    <a:lnTo>
                      <a:pt x="59" y="128"/>
                    </a:lnTo>
                    <a:lnTo>
                      <a:pt x="51" y="122"/>
                    </a:lnTo>
                    <a:lnTo>
                      <a:pt x="45" y="116"/>
                    </a:lnTo>
                    <a:lnTo>
                      <a:pt x="40" y="114"/>
                    </a:lnTo>
                    <a:lnTo>
                      <a:pt x="36" y="111"/>
                    </a:lnTo>
                    <a:lnTo>
                      <a:pt x="30" y="107"/>
                    </a:lnTo>
                    <a:lnTo>
                      <a:pt x="28" y="10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82" name="Freeform 234"/>
              <p:cNvSpPr>
                <a:spLocks/>
              </p:cNvSpPr>
              <p:nvPr/>
            </p:nvSpPr>
            <p:spPr bwMode="auto">
              <a:xfrm>
                <a:off x="5275" y="3400"/>
                <a:ext cx="177" cy="288"/>
              </a:xfrm>
              <a:custGeom>
                <a:avLst/>
                <a:gdLst/>
                <a:ahLst/>
                <a:cxnLst>
                  <a:cxn ang="0">
                    <a:pos x="4" y="63"/>
                  </a:cxn>
                  <a:cxn ang="0">
                    <a:pos x="16" y="74"/>
                  </a:cxn>
                  <a:cxn ang="0">
                    <a:pos x="31" y="89"/>
                  </a:cxn>
                  <a:cxn ang="0">
                    <a:pos x="54" y="112"/>
                  </a:cxn>
                  <a:cxn ang="0">
                    <a:pos x="78" y="143"/>
                  </a:cxn>
                  <a:cxn ang="0">
                    <a:pos x="107" y="179"/>
                  </a:cxn>
                  <a:cxn ang="0">
                    <a:pos x="135" y="222"/>
                  </a:cxn>
                  <a:cxn ang="0">
                    <a:pos x="166" y="272"/>
                  </a:cxn>
                  <a:cxn ang="0">
                    <a:pos x="190" y="317"/>
                  </a:cxn>
                  <a:cxn ang="0">
                    <a:pos x="208" y="354"/>
                  </a:cxn>
                  <a:cxn ang="0">
                    <a:pos x="219" y="380"/>
                  </a:cxn>
                  <a:cxn ang="0">
                    <a:pos x="227" y="401"/>
                  </a:cxn>
                  <a:cxn ang="0">
                    <a:pos x="230" y="416"/>
                  </a:cxn>
                  <a:cxn ang="0">
                    <a:pos x="234" y="430"/>
                  </a:cxn>
                  <a:cxn ang="0">
                    <a:pos x="238" y="441"/>
                  </a:cxn>
                  <a:cxn ang="0">
                    <a:pos x="248" y="458"/>
                  </a:cxn>
                  <a:cxn ang="0">
                    <a:pos x="263" y="488"/>
                  </a:cxn>
                  <a:cxn ang="0">
                    <a:pos x="278" y="509"/>
                  </a:cxn>
                  <a:cxn ang="0">
                    <a:pos x="293" y="519"/>
                  </a:cxn>
                  <a:cxn ang="0">
                    <a:pos x="306" y="523"/>
                  </a:cxn>
                  <a:cxn ang="0">
                    <a:pos x="316" y="517"/>
                  </a:cxn>
                  <a:cxn ang="0">
                    <a:pos x="324" y="507"/>
                  </a:cxn>
                  <a:cxn ang="0">
                    <a:pos x="327" y="490"/>
                  </a:cxn>
                  <a:cxn ang="0">
                    <a:pos x="327" y="471"/>
                  </a:cxn>
                  <a:cxn ang="0">
                    <a:pos x="322" y="452"/>
                  </a:cxn>
                  <a:cxn ang="0">
                    <a:pos x="312" y="428"/>
                  </a:cxn>
                  <a:cxn ang="0">
                    <a:pos x="297" y="395"/>
                  </a:cxn>
                  <a:cxn ang="0">
                    <a:pos x="278" y="357"/>
                  </a:cxn>
                  <a:cxn ang="0">
                    <a:pos x="257" y="317"/>
                  </a:cxn>
                  <a:cxn ang="0">
                    <a:pos x="236" y="277"/>
                  </a:cxn>
                  <a:cxn ang="0">
                    <a:pos x="213" y="236"/>
                  </a:cxn>
                  <a:cxn ang="0">
                    <a:pos x="194" y="200"/>
                  </a:cxn>
                  <a:cxn ang="0">
                    <a:pos x="173" y="163"/>
                  </a:cxn>
                  <a:cxn ang="0">
                    <a:pos x="152" y="127"/>
                  </a:cxn>
                  <a:cxn ang="0">
                    <a:pos x="130" y="93"/>
                  </a:cxn>
                  <a:cxn ang="0">
                    <a:pos x="109" y="63"/>
                  </a:cxn>
                  <a:cxn ang="0">
                    <a:pos x="90" y="36"/>
                  </a:cxn>
                  <a:cxn ang="0">
                    <a:pos x="74" y="17"/>
                  </a:cxn>
                  <a:cxn ang="0">
                    <a:pos x="65" y="4"/>
                  </a:cxn>
                  <a:cxn ang="0">
                    <a:pos x="0" y="61"/>
                  </a:cxn>
                </a:cxnLst>
                <a:rect l="0" t="0" r="r" b="b"/>
                <a:pathLst>
                  <a:path w="327" h="523">
                    <a:moveTo>
                      <a:pt x="0" y="61"/>
                    </a:moveTo>
                    <a:lnTo>
                      <a:pt x="4" y="63"/>
                    </a:lnTo>
                    <a:lnTo>
                      <a:pt x="8" y="67"/>
                    </a:lnTo>
                    <a:lnTo>
                      <a:pt x="16" y="74"/>
                    </a:lnTo>
                    <a:lnTo>
                      <a:pt x="21" y="80"/>
                    </a:lnTo>
                    <a:lnTo>
                      <a:pt x="31" y="89"/>
                    </a:lnTo>
                    <a:lnTo>
                      <a:pt x="40" y="101"/>
                    </a:lnTo>
                    <a:lnTo>
                      <a:pt x="54" y="112"/>
                    </a:lnTo>
                    <a:lnTo>
                      <a:pt x="65" y="125"/>
                    </a:lnTo>
                    <a:lnTo>
                      <a:pt x="78" y="143"/>
                    </a:lnTo>
                    <a:lnTo>
                      <a:pt x="92" y="160"/>
                    </a:lnTo>
                    <a:lnTo>
                      <a:pt x="107" y="179"/>
                    </a:lnTo>
                    <a:lnTo>
                      <a:pt x="120" y="200"/>
                    </a:lnTo>
                    <a:lnTo>
                      <a:pt x="135" y="222"/>
                    </a:lnTo>
                    <a:lnTo>
                      <a:pt x="151" y="245"/>
                    </a:lnTo>
                    <a:lnTo>
                      <a:pt x="166" y="272"/>
                    </a:lnTo>
                    <a:lnTo>
                      <a:pt x="177" y="295"/>
                    </a:lnTo>
                    <a:lnTo>
                      <a:pt x="190" y="317"/>
                    </a:lnTo>
                    <a:lnTo>
                      <a:pt x="198" y="336"/>
                    </a:lnTo>
                    <a:lnTo>
                      <a:pt x="208" y="354"/>
                    </a:lnTo>
                    <a:lnTo>
                      <a:pt x="213" y="367"/>
                    </a:lnTo>
                    <a:lnTo>
                      <a:pt x="219" y="380"/>
                    </a:lnTo>
                    <a:lnTo>
                      <a:pt x="221" y="390"/>
                    </a:lnTo>
                    <a:lnTo>
                      <a:pt x="227" y="401"/>
                    </a:lnTo>
                    <a:lnTo>
                      <a:pt x="227" y="409"/>
                    </a:lnTo>
                    <a:lnTo>
                      <a:pt x="230" y="416"/>
                    </a:lnTo>
                    <a:lnTo>
                      <a:pt x="232" y="422"/>
                    </a:lnTo>
                    <a:lnTo>
                      <a:pt x="234" y="430"/>
                    </a:lnTo>
                    <a:lnTo>
                      <a:pt x="236" y="435"/>
                    </a:lnTo>
                    <a:lnTo>
                      <a:pt x="238" y="441"/>
                    </a:lnTo>
                    <a:lnTo>
                      <a:pt x="242" y="449"/>
                    </a:lnTo>
                    <a:lnTo>
                      <a:pt x="248" y="458"/>
                    </a:lnTo>
                    <a:lnTo>
                      <a:pt x="255" y="473"/>
                    </a:lnTo>
                    <a:lnTo>
                      <a:pt x="263" y="488"/>
                    </a:lnTo>
                    <a:lnTo>
                      <a:pt x="270" y="498"/>
                    </a:lnTo>
                    <a:lnTo>
                      <a:pt x="278" y="509"/>
                    </a:lnTo>
                    <a:lnTo>
                      <a:pt x="286" y="515"/>
                    </a:lnTo>
                    <a:lnTo>
                      <a:pt x="293" y="519"/>
                    </a:lnTo>
                    <a:lnTo>
                      <a:pt x="299" y="523"/>
                    </a:lnTo>
                    <a:lnTo>
                      <a:pt x="306" y="523"/>
                    </a:lnTo>
                    <a:lnTo>
                      <a:pt x="310" y="521"/>
                    </a:lnTo>
                    <a:lnTo>
                      <a:pt x="316" y="517"/>
                    </a:lnTo>
                    <a:lnTo>
                      <a:pt x="320" y="513"/>
                    </a:lnTo>
                    <a:lnTo>
                      <a:pt x="324" y="507"/>
                    </a:lnTo>
                    <a:lnTo>
                      <a:pt x="325" y="500"/>
                    </a:lnTo>
                    <a:lnTo>
                      <a:pt x="327" y="490"/>
                    </a:lnTo>
                    <a:lnTo>
                      <a:pt x="327" y="481"/>
                    </a:lnTo>
                    <a:lnTo>
                      <a:pt x="327" y="471"/>
                    </a:lnTo>
                    <a:lnTo>
                      <a:pt x="325" y="462"/>
                    </a:lnTo>
                    <a:lnTo>
                      <a:pt x="322" y="452"/>
                    </a:lnTo>
                    <a:lnTo>
                      <a:pt x="318" y="441"/>
                    </a:lnTo>
                    <a:lnTo>
                      <a:pt x="312" y="428"/>
                    </a:lnTo>
                    <a:lnTo>
                      <a:pt x="305" y="411"/>
                    </a:lnTo>
                    <a:lnTo>
                      <a:pt x="297" y="395"/>
                    </a:lnTo>
                    <a:lnTo>
                      <a:pt x="287" y="376"/>
                    </a:lnTo>
                    <a:lnTo>
                      <a:pt x="278" y="357"/>
                    </a:lnTo>
                    <a:lnTo>
                      <a:pt x="268" y="336"/>
                    </a:lnTo>
                    <a:lnTo>
                      <a:pt x="257" y="317"/>
                    </a:lnTo>
                    <a:lnTo>
                      <a:pt x="246" y="296"/>
                    </a:lnTo>
                    <a:lnTo>
                      <a:pt x="236" y="277"/>
                    </a:lnTo>
                    <a:lnTo>
                      <a:pt x="225" y="257"/>
                    </a:lnTo>
                    <a:lnTo>
                      <a:pt x="213" y="236"/>
                    </a:lnTo>
                    <a:lnTo>
                      <a:pt x="204" y="217"/>
                    </a:lnTo>
                    <a:lnTo>
                      <a:pt x="194" y="200"/>
                    </a:lnTo>
                    <a:lnTo>
                      <a:pt x="185" y="181"/>
                    </a:lnTo>
                    <a:lnTo>
                      <a:pt x="173" y="163"/>
                    </a:lnTo>
                    <a:lnTo>
                      <a:pt x="164" y="144"/>
                    </a:lnTo>
                    <a:lnTo>
                      <a:pt x="152" y="127"/>
                    </a:lnTo>
                    <a:lnTo>
                      <a:pt x="141" y="110"/>
                    </a:lnTo>
                    <a:lnTo>
                      <a:pt x="130" y="93"/>
                    </a:lnTo>
                    <a:lnTo>
                      <a:pt x="120" y="76"/>
                    </a:lnTo>
                    <a:lnTo>
                      <a:pt x="109" y="63"/>
                    </a:lnTo>
                    <a:lnTo>
                      <a:pt x="99" y="49"/>
                    </a:lnTo>
                    <a:lnTo>
                      <a:pt x="90" y="36"/>
                    </a:lnTo>
                    <a:lnTo>
                      <a:pt x="80" y="25"/>
                    </a:lnTo>
                    <a:lnTo>
                      <a:pt x="74" y="17"/>
                    </a:lnTo>
                    <a:lnTo>
                      <a:pt x="67" y="8"/>
                    </a:lnTo>
                    <a:lnTo>
                      <a:pt x="65" y="4"/>
                    </a:lnTo>
                    <a:lnTo>
                      <a:pt x="61" y="0"/>
                    </a:lnTo>
                    <a:lnTo>
                      <a:pt x="0" y="61"/>
                    </a:lnTo>
                    <a:lnTo>
                      <a:pt x="0" y="6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83" name="Freeform 235"/>
              <p:cNvSpPr>
                <a:spLocks/>
              </p:cNvSpPr>
              <p:nvPr/>
            </p:nvSpPr>
            <p:spPr bwMode="auto">
              <a:xfrm>
                <a:off x="3909" y="3197"/>
                <a:ext cx="157" cy="139"/>
              </a:xfrm>
              <a:custGeom>
                <a:avLst/>
                <a:gdLst/>
                <a:ahLst/>
                <a:cxnLst>
                  <a:cxn ang="0">
                    <a:pos x="0" y="118"/>
                  </a:cxn>
                  <a:cxn ang="0">
                    <a:pos x="0" y="131"/>
                  </a:cxn>
                  <a:cxn ang="0">
                    <a:pos x="0" y="150"/>
                  </a:cxn>
                  <a:cxn ang="0">
                    <a:pos x="4" y="173"/>
                  </a:cxn>
                  <a:cxn ang="0">
                    <a:pos x="8" y="196"/>
                  </a:cxn>
                  <a:cxn ang="0">
                    <a:pos x="12" y="215"/>
                  </a:cxn>
                  <a:cxn ang="0">
                    <a:pos x="19" y="232"/>
                  </a:cxn>
                  <a:cxn ang="0">
                    <a:pos x="29" y="240"/>
                  </a:cxn>
                  <a:cxn ang="0">
                    <a:pos x="40" y="244"/>
                  </a:cxn>
                  <a:cxn ang="0">
                    <a:pos x="53" y="247"/>
                  </a:cxn>
                  <a:cxn ang="0">
                    <a:pos x="71" y="249"/>
                  </a:cxn>
                  <a:cxn ang="0">
                    <a:pos x="88" y="253"/>
                  </a:cxn>
                  <a:cxn ang="0">
                    <a:pos x="103" y="253"/>
                  </a:cxn>
                  <a:cxn ang="0">
                    <a:pos x="120" y="255"/>
                  </a:cxn>
                  <a:cxn ang="0">
                    <a:pos x="135" y="255"/>
                  </a:cxn>
                  <a:cxn ang="0">
                    <a:pos x="147" y="255"/>
                  </a:cxn>
                  <a:cxn ang="0">
                    <a:pos x="158" y="253"/>
                  </a:cxn>
                  <a:cxn ang="0">
                    <a:pos x="171" y="251"/>
                  </a:cxn>
                  <a:cxn ang="0">
                    <a:pos x="187" y="247"/>
                  </a:cxn>
                  <a:cxn ang="0">
                    <a:pos x="202" y="245"/>
                  </a:cxn>
                  <a:cxn ang="0">
                    <a:pos x="215" y="240"/>
                  </a:cxn>
                  <a:cxn ang="0">
                    <a:pos x="230" y="234"/>
                  </a:cxn>
                  <a:cxn ang="0">
                    <a:pos x="242" y="226"/>
                  </a:cxn>
                  <a:cxn ang="0">
                    <a:pos x="251" y="219"/>
                  </a:cxn>
                  <a:cxn ang="0">
                    <a:pos x="259" y="206"/>
                  </a:cxn>
                  <a:cxn ang="0">
                    <a:pos x="266" y="194"/>
                  </a:cxn>
                  <a:cxn ang="0">
                    <a:pos x="274" y="181"/>
                  </a:cxn>
                  <a:cxn ang="0">
                    <a:pos x="282" y="166"/>
                  </a:cxn>
                  <a:cxn ang="0">
                    <a:pos x="285" y="150"/>
                  </a:cxn>
                  <a:cxn ang="0">
                    <a:pos x="289" y="133"/>
                  </a:cxn>
                  <a:cxn ang="0">
                    <a:pos x="289" y="114"/>
                  </a:cxn>
                  <a:cxn ang="0">
                    <a:pos x="287" y="95"/>
                  </a:cxn>
                  <a:cxn ang="0">
                    <a:pos x="284" y="74"/>
                  </a:cxn>
                  <a:cxn ang="0">
                    <a:pos x="274" y="57"/>
                  </a:cxn>
                  <a:cxn ang="0">
                    <a:pos x="263" y="40"/>
                  </a:cxn>
                  <a:cxn ang="0">
                    <a:pos x="249" y="27"/>
                  </a:cxn>
                  <a:cxn ang="0">
                    <a:pos x="234" y="16"/>
                  </a:cxn>
                  <a:cxn ang="0">
                    <a:pos x="215" y="8"/>
                  </a:cxn>
                  <a:cxn ang="0">
                    <a:pos x="196" y="2"/>
                  </a:cxn>
                  <a:cxn ang="0">
                    <a:pos x="175" y="0"/>
                  </a:cxn>
                  <a:cxn ang="0">
                    <a:pos x="150" y="2"/>
                  </a:cxn>
                  <a:cxn ang="0">
                    <a:pos x="126" y="10"/>
                  </a:cxn>
                  <a:cxn ang="0">
                    <a:pos x="101" y="21"/>
                  </a:cxn>
                  <a:cxn ang="0">
                    <a:pos x="78" y="33"/>
                  </a:cxn>
                  <a:cxn ang="0">
                    <a:pos x="57" y="46"/>
                  </a:cxn>
                  <a:cxn ang="0">
                    <a:pos x="38" y="59"/>
                  </a:cxn>
                  <a:cxn ang="0">
                    <a:pos x="23" y="69"/>
                  </a:cxn>
                  <a:cxn ang="0">
                    <a:pos x="15" y="78"/>
                  </a:cxn>
                  <a:cxn ang="0">
                    <a:pos x="8" y="88"/>
                  </a:cxn>
                  <a:cxn ang="0">
                    <a:pos x="2" y="101"/>
                  </a:cxn>
                  <a:cxn ang="0">
                    <a:pos x="0" y="114"/>
                  </a:cxn>
                </a:cxnLst>
                <a:rect l="0" t="0" r="r" b="b"/>
                <a:pathLst>
                  <a:path w="289" h="255">
                    <a:moveTo>
                      <a:pt x="0" y="114"/>
                    </a:moveTo>
                    <a:lnTo>
                      <a:pt x="0" y="118"/>
                    </a:lnTo>
                    <a:lnTo>
                      <a:pt x="0" y="124"/>
                    </a:lnTo>
                    <a:lnTo>
                      <a:pt x="0" y="131"/>
                    </a:lnTo>
                    <a:lnTo>
                      <a:pt x="0" y="141"/>
                    </a:lnTo>
                    <a:lnTo>
                      <a:pt x="0" y="150"/>
                    </a:lnTo>
                    <a:lnTo>
                      <a:pt x="2" y="162"/>
                    </a:lnTo>
                    <a:lnTo>
                      <a:pt x="4" y="173"/>
                    </a:lnTo>
                    <a:lnTo>
                      <a:pt x="4" y="185"/>
                    </a:lnTo>
                    <a:lnTo>
                      <a:pt x="8" y="196"/>
                    </a:lnTo>
                    <a:lnTo>
                      <a:pt x="10" y="206"/>
                    </a:lnTo>
                    <a:lnTo>
                      <a:pt x="12" y="215"/>
                    </a:lnTo>
                    <a:lnTo>
                      <a:pt x="15" y="225"/>
                    </a:lnTo>
                    <a:lnTo>
                      <a:pt x="19" y="232"/>
                    </a:lnTo>
                    <a:lnTo>
                      <a:pt x="23" y="236"/>
                    </a:lnTo>
                    <a:lnTo>
                      <a:pt x="29" y="240"/>
                    </a:lnTo>
                    <a:lnTo>
                      <a:pt x="33" y="242"/>
                    </a:lnTo>
                    <a:lnTo>
                      <a:pt x="40" y="244"/>
                    </a:lnTo>
                    <a:lnTo>
                      <a:pt x="46" y="244"/>
                    </a:lnTo>
                    <a:lnTo>
                      <a:pt x="53" y="247"/>
                    </a:lnTo>
                    <a:lnTo>
                      <a:pt x="61" y="247"/>
                    </a:lnTo>
                    <a:lnTo>
                      <a:pt x="71" y="249"/>
                    </a:lnTo>
                    <a:lnTo>
                      <a:pt x="78" y="249"/>
                    </a:lnTo>
                    <a:lnTo>
                      <a:pt x="88" y="253"/>
                    </a:lnTo>
                    <a:lnTo>
                      <a:pt x="95" y="253"/>
                    </a:lnTo>
                    <a:lnTo>
                      <a:pt x="103" y="253"/>
                    </a:lnTo>
                    <a:lnTo>
                      <a:pt x="111" y="255"/>
                    </a:lnTo>
                    <a:lnTo>
                      <a:pt x="120" y="255"/>
                    </a:lnTo>
                    <a:lnTo>
                      <a:pt x="126" y="255"/>
                    </a:lnTo>
                    <a:lnTo>
                      <a:pt x="135" y="255"/>
                    </a:lnTo>
                    <a:lnTo>
                      <a:pt x="139" y="255"/>
                    </a:lnTo>
                    <a:lnTo>
                      <a:pt x="147" y="255"/>
                    </a:lnTo>
                    <a:lnTo>
                      <a:pt x="150" y="255"/>
                    </a:lnTo>
                    <a:lnTo>
                      <a:pt x="158" y="253"/>
                    </a:lnTo>
                    <a:lnTo>
                      <a:pt x="164" y="253"/>
                    </a:lnTo>
                    <a:lnTo>
                      <a:pt x="171" y="251"/>
                    </a:lnTo>
                    <a:lnTo>
                      <a:pt x="179" y="249"/>
                    </a:lnTo>
                    <a:lnTo>
                      <a:pt x="187" y="247"/>
                    </a:lnTo>
                    <a:lnTo>
                      <a:pt x="192" y="247"/>
                    </a:lnTo>
                    <a:lnTo>
                      <a:pt x="202" y="245"/>
                    </a:lnTo>
                    <a:lnTo>
                      <a:pt x="207" y="242"/>
                    </a:lnTo>
                    <a:lnTo>
                      <a:pt x="215" y="240"/>
                    </a:lnTo>
                    <a:lnTo>
                      <a:pt x="223" y="236"/>
                    </a:lnTo>
                    <a:lnTo>
                      <a:pt x="230" y="234"/>
                    </a:lnTo>
                    <a:lnTo>
                      <a:pt x="236" y="230"/>
                    </a:lnTo>
                    <a:lnTo>
                      <a:pt x="242" y="226"/>
                    </a:lnTo>
                    <a:lnTo>
                      <a:pt x="246" y="223"/>
                    </a:lnTo>
                    <a:lnTo>
                      <a:pt x="251" y="219"/>
                    </a:lnTo>
                    <a:lnTo>
                      <a:pt x="255" y="211"/>
                    </a:lnTo>
                    <a:lnTo>
                      <a:pt x="259" y="206"/>
                    </a:lnTo>
                    <a:lnTo>
                      <a:pt x="263" y="200"/>
                    </a:lnTo>
                    <a:lnTo>
                      <a:pt x="266" y="194"/>
                    </a:lnTo>
                    <a:lnTo>
                      <a:pt x="270" y="187"/>
                    </a:lnTo>
                    <a:lnTo>
                      <a:pt x="274" y="181"/>
                    </a:lnTo>
                    <a:lnTo>
                      <a:pt x="278" y="173"/>
                    </a:lnTo>
                    <a:lnTo>
                      <a:pt x="282" y="166"/>
                    </a:lnTo>
                    <a:lnTo>
                      <a:pt x="284" y="158"/>
                    </a:lnTo>
                    <a:lnTo>
                      <a:pt x="285" y="150"/>
                    </a:lnTo>
                    <a:lnTo>
                      <a:pt x="287" y="141"/>
                    </a:lnTo>
                    <a:lnTo>
                      <a:pt x="289" y="133"/>
                    </a:lnTo>
                    <a:lnTo>
                      <a:pt x="289" y="124"/>
                    </a:lnTo>
                    <a:lnTo>
                      <a:pt x="289" y="114"/>
                    </a:lnTo>
                    <a:lnTo>
                      <a:pt x="287" y="105"/>
                    </a:lnTo>
                    <a:lnTo>
                      <a:pt x="287" y="95"/>
                    </a:lnTo>
                    <a:lnTo>
                      <a:pt x="285" y="86"/>
                    </a:lnTo>
                    <a:lnTo>
                      <a:pt x="284" y="74"/>
                    </a:lnTo>
                    <a:lnTo>
                      <a:pt x="278" y="65"/>
                    </a:lnTo>
                    <a:lnTo>
                      <a:pt x="274" y="57"/>
                    </a:lnTo>
                    <a:lnTo>
                      <a:pt x="268" y="48"/>
                    </a:lnTo>
                    <a:lnTo>
                      <a:pt x="263" y="40"/>
                    </a:lnTo>
                    <a:lnTo>
                      <a:pt x="257" y="33"/>
                    </a:lnTo>
                    <a:lnTo>
                      <a:pt x="249" y="27"/>
                    </a:lnTo>
                    <a:lnTo>
                      <a:pt x="242" y="21"/>
                    </a:lnTo>
                    <a:lnTo>
                      <a:pt x="234" y="16"/>
                    </a:lnTo>
                    <a:lnTo>
                      <a:pt x="225" y="10"/>
                    </a:lnTo>
                    <a:lnTo>
                      <a:pt x="215" y="8"/>
                    </a:lnTo>
                    <a:lnTo>
                      <a:pt x="206" y="4"/>
                    </a:lnTo>
                    <a:lnTo>
                      <a:pt x="196" y="2"/>
                    </a:lnTo>
                    <a:lnTo>
                      <a:pt x="185" y="0"/>
                    </a:lnTo>
                    <a:lnTo>
                      <a:pt x="175" y="0"/>
                    </a:lnTo>
                    <a:lnTo>
                      <a:pt x="164" y="0"/>
                    </a:lnTo>
                    <a:lnTo>
                      <a:pt x="150" y="2"/>
                    </a:lnTo>
                    <a:lnTo>
                      <a:pt x="139" y="4"/>
                    </a:lnTo>
                    <a:lnTo>
                      <a:pt x="126" y="10"/>
                    </a:lnTo>
                    <a:lnTo>
                      <a:pt x="114" y="14"/>
                    </a:lnTo>
                    <a:lnTo>
                      <a:pt x="101" y="21"/>
                    </a:lnTo>
                    <a:lnTo>
                      <a:pt x="90" y="27"/>
                    </a:lnTo>
                    <a:lnTo>
                      <a:pt x="78" y="33"/>
                    </a:lnTo>
                    <a:lnTo>
                      <a:pt x="67" y="38"/>
                    </a:lnTo>
                    <a:lnTo>
                      <a:pt x="57" y="46"/>
                    </a:lnTo>
                    <a:lnTo>
                      <a:pt x="46" y="52"/>
                    </a:lnTo>
                    <a:lnTo>
                      <a:pt x="38" y="59"/>
                    </a:lnTo>
                    <a:lnTo>
                      <a:pt x="29" y="65"/>
                    </a:lnTo>
                    <a:lnTo>
                      <a:pt x="23" y="69"/>
                    </a:lnTo>
                    <a:lnTo>
                      <a:pt x="17" y="73"/>
                    </a:lnTo>
                    <a:lnTo>
                      <a:pt x="15" y="78"/>
                    </a:lnTo>
                    <a:lnTo>
                      <a:pt x="10" y="82"/>
                    </a:lnTo>
                    <a:lnTo>
                      <a:pt x="8" y="88"/>
                    </a:lnTo>
                    <a:lnTo>
                      <a:pt x="4" y="93"/>
                    </a:lnTo>
                    <a:lnTo>
                      <a:pt x="2" y="101"/>
                    </a:lnTo>
                    <a:lnTo>
                      <a:pt x="0" y="109"/>
                    </a:lnTo>
                    <a:lnTo>
                      <a:pt x="0" y="114"/>
                    </a:lnTo>
                    <a:lnTo>
                      <a:pt x="0" y="11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84" name="Freeform 236"/>
              <p:cNvSpPr>
                <a:spLocks/>
              </p:cNvSpPr>
              <p:nvPr/>
            </p:nvSpPr>
            <p:spPr bwMode="auto">
              <a:xfrm>
                <a:off x="3884" y="3352"/>
                <a:ext cx="268" cy="275"/>
              </a:xfrm>
              <a:custGeom>
                <a:avLst/>
                <a:gdLst/>
                <a:ahLst/>
                <a:cxnLst>
                  <a:cxn ang="0">
                    <a:pos x="3" y="420"/>
                  </a:cxn>
                  <a:cxn ang="0">
                    <a:pos x="17" y="404"/>
                  </a:cxn>
                  <a:cxn ang="0">
                    <a:pos x="41" y="374"/>
                  </a:cxn>
                  <a:cxn ang="0">
                    <a:pos x="78" y="336"/>
                  </a:cxn>
                  <a:cxn ang="0">
                    <a:pos x="119" y="290"/>
                  </a:cxn>
                  <a:cxn ang="0">
                    <a:pos x="167" y="241"/>
                  </a:cxn>
                  <a:cxn ang="0">
                    <a:pos x="218" y="195"/>
                  </a:cxn>
                  <a:cxn ang="0">
                    <a:pos x="268" y="150"/>
                  </a:cxn>
                  <a:cxn ang="0">
                    <a:pos x="315" y="112"/>
                  </a:cxn>
                  <a:cxn ang="0">
                    <a:pos x="353" y="79"/>
                  </a:cxn>
                  <a:cxn ang="0">
                    <a:pos x="387" y="55"/>
                  </a:cxn>
                  <a:cxn ang="0">
                    <a:pos x="416" y="34"/>
                  </a:cxn>
                  <a:cxn ang="0">
                    <a:pos x="437" y="20"/>
                  </a:cxn>
                  <a:cxn ang="0">
                    <a:pos x="452" y="7"/>
                  </a:cxn>
                  <a:cxn ang="0">
                    <a:pos x="467" y="0"/>
                  </a:cxn>
                  <a:cxn ang="0">
                    <a:pos x="492" y="72"/>
                  </a:cxn>
                  <a:cxn ang="0">
                    <a:pos x="481" y="79"/>
                  </a:cxn>
                  <a:cxn ang="0">
                    <a:pos x="465" y="87"/>
                  </a:cxn>
                  <a:cxn ang="0">
                    <a:pos x="446" y="104"/>
                  </a:cxn>
                  <a:cxn ang="0">
                    <a:pos x="420" y="121"/>
                  </a:cxn>
                  <a:cxn ang="0">
                    <a:pos x="387" y="146"/>
                  </a:cxn>
                  <a:cxn ang="0">
                    <a:pos x="349" y="174"/>
                  </a:cxn>
                  <a:cxn ang="0">
                    <a:pos x="306" y="209"/>
                  </a:cxn>
                  <a:cxn ang="0">
                    <a:pos x="258" y="249"/>
                  </a:cxn>
                  <a:cxn ang="0">
                    <a:pos x="211" y="294"/>
                  </a:cxn>
                  <a:cxn ang="0">
                    <a:pos x="167" y="342"/>
                  </a:cxn>
                  <a:cxn ang="0">
                    <a:pos x="125" y="391"/>
                  </a:cxn>
                  <a:cxn ang="0">
                    <a:pos x="89" y="433"/>
                  </a:cxn>
                  <a:cxn ang="0">
                    <a:pos x="59" y="467"/>
                  </a:cxn>
                  <a:cxn ang="0">
                    <a:pos x="34" y="490"/>
                  </a:cxn>
                  <a:cxn ang="0">
                    <a:pos x="21" y="499"/>
                  </a:cxn>
                  <a:cxn ang="0">
                    <a:pos x="5" y="486"/>
                  </a:cxn>
                  <a:cxn ang="0">
                    <a:pos x="0" y="475"/>
                  </a:cxn>
                  <a:cxn ang="0">
                    <a:pos x="0" y="461"/>
                  </a:cxn>
                  <a:cxn ang="0">
                    <a:pos x="0" y="446"/>
                  </a:cxn>
                  <a:cxn ang="0">
                    <a:pos x="0" y="435"/>
                  </a:cxn>
                  <a:cxn ang="0">
                    <a:pos x="2" y="423"/>
                  </a:cxn>
                </a:cxnLst>
                <a:rect l="0" t="0" r="r" b="b"/>
                <a:pathLst>
                  <a:path w="492" h="499">
                    <a:moveTo>
                      <a:pt x="2" y="423"/>
                    </a:moveTo>
                    <a:lnTo>
                      <a:pt x="3" y="420"/>
                    </a:lnTo>
                    <a:lnTo>
                      <a:pt x="7" y="414"/>
                    </a:lnTo>
                    <a:lnTo>
                      <a:pt x="17" y="404"/>
                    </a:lnTo>
                    <a:lnTo>
                      <a:pt x="28" y="391"/>
                    </a:lnTo>
                    <a:lnTo>
                      <a:pt x="41" y="374"/>
                    </a:lnTo>
                    <a:lnTo>
                      <a:pt x="59" y="357"/>
                    </a:lnTo>
                    <a:lnTo>
                      <a:pt x="78" y="336"/>
                    </a:lnTo>
                    <a:lnTo>
                      <a:pt x="98" y="315"/>
                    </a:lnTo>
                    <a:lnTo>
                      <a:pt x="119" y="290"/>
                    </a:lnTo>
                    <a:lnTo>
                      <a:pt x="144" y="266"/>
                    </a:lnTo>
                    <a:lnTo>
                      <a:pt x="167" y="241"/>
                    </a:lnTo>
                    <a:lnTo>
                      <a:pt x="194" y="218"/>
                    </a:lnTo>
                    <a:lnTo>
                      <a:pt x="218" y="195"/>
                    </a:lnTo>
                    <a:lnTo>
                      <a:pt x="243" y="171"/>
                    </a:lnTo>
                    <a:lnTo>
                      <a:pt x="268" y="150"/>
                    </a:lnTo>
                    <a:lnTo>
                      <a:pt x="292" y="133"/>
                    </a:lnTo>
                    <a:lnTo>
                      <a:pt x="315" y="112"/>
                    </a:lnTo>
                    <a:lnTo>
                      <a:pt x="336" y="97"/>
                    </a:lnTo>
                    <a:lnTo>
                      <a:pt x="353" y="79"/>
                    </a:lnTo>
                    <a:lnTo>
                      <a:pt x="372" y="68"/>
                    </a:lnTo>
                    <a:lnTo>
                      <a:pt x="387" y="55"/>
                    </a:lnTo>
                    <a:lnTo>
                      <a:pt x="403" y="43"/>
                    </a:lnTo>
                    <a:lnTo>
                      <a:pt x="416" y="34"/>
                    </a:lnTo>
                    <a:lnTo>
                      <a:pt x="429" y="28"/>
                    </a:lnTo>
                    <a:lnTo>
                      <a:pt x="437" y="20"/>
                    </a:lnTo>
                    <a:lnTo>
                      <a:pt x="446" y="13"/>
                    </a:lnTo>
                    <a:lnTo>
                      <a:pt x="452" y="7"/>
                    </a:lnTo>
                    <a:lnTo>
                      <a:pt x="460" y="3"/>
                    </a:lnTo>
                    <a:lnTo>
                      <a:pt x="467" y="0"/>
                    </a:lnTo>
                    <a:lnTo>
                      <a:pt x="471" y="0"/>
                    </a:lnTo>
                    <a:lnTo>
                      <a:pt x="492" y="72"/>
                    </a:lnTo>
                    <a:lnTo>
                      <a:pt x="488" y="72"/>
                    </a:lnTo>
                    <a:lnTo>
                      <a:pt x="481" y="79"/>
                    </a:lnTo>
                    <a:lnTo>
                      <a:pt x="473" y="83"/>
                    </a:lnTo>
                    <a:lnTo>
                      <a:pt x="465" y="87"/>
                    </a:lnTo>
                    <a:lnTo>
                      <a:pt x="456" y="95"/>
                    </a:lnTo>
                    <a:lnTo>
                      <a:pt x="446" y="104"/>
                    </a:lnTo>
                    <a:lnTo>
                      <a:pt x="433" y="112"/>
                    </a:lnTo>
                    <a:lnTo>
                      <a:pt x="420" y="121"/>
                    </a:lnTo>
                    <a:lnTo>
                      <a:pt x="403" y="133"/>
                    </a:lnTo>
                    <a:lnTo>
                      <a:pt x="387" y="146"/>
                    </a:lnTo>
                    <a:lnTo>
                      <a:pt x="370" y="159"/>
                    </a:lnTo>
                    <a:lnTo>
                      <a:pt x="349" y="174"/>
                    </a:lnTo>
                    <a:lnTo>
                      <a:pt x="329" y="190"/>
                    </a:lnTo>
                    <a:lnTo>
                      <a:pt x="306" y="209"/>
                    </a:lnTo>
                    <a:lnTo>
                      <a:pt x="281" y="228"/>
                    </a:lnTo>
                    <a:lnTo>
                      <a:pt x="258" y="249"/>
                    </a:lnTo>
                    <a:lnTo>
                      <a:pt x="233" y="269"/>
                    </a:lnTo>
                    <a:lnTo>
                      <a:pt x="211" y="294"/>
                    </a:lnTo>
                    <a:lnTo>
                      <a:pt x="188" y="317"/>
                    </a:lnTo>
                    <a:lnTo>
                      <a:pt x="167" y="342"/>
                    </a:lnTo>
                    <a:lnTo>
                      <a:pt x="146" y="366"/>
                    </a:lnTo>
                    <a:lnTo>
                      <a:pt x="125" y="391"/>
                    </a:lnTo>
                    <a:lnTo>
                      <a:pt x="106" y="412"/>
                    </a:lnTo>
                    <a:lnTo>
                      <a:pt x="89" y="433"/>
                    </a:lnTo>
                    <a:lnTo>
                      <a:pt x="72" y="450"/>
                    </a:lnTo>
                    <a:lnTo>
                      <a:pt x="59" y="467"/>
                    </a:lnTo>
                    <a:lnTo>
                      <a:pt x="45" y="480"/>
                    </a:lnTo>
                    <a:lnTo>
                      <a:pt x="34" y="490"/>
                    </a:lnTo>
                    <a:lnTo>
                      <a:pt x="26" y="498"/>
                    </a:lnTo>
                    <a:lnTo>
                      <a:pt x="21" y="499"/>
                    </a:lnTo>
                    <a:lnTo>
                      <a:pt x="11" y="496"/>
                    </a:lnTo>
                    <a:lnTo>
                      <a:pt x="5" y="486"/>
                    </a:lnTo>
                    <a:lnTo>
                      <a:pt x="2" y="480"/>
                    </a:lnTo>
                    <a:lnTo>
                      <a:pt x="0" y="475"/>
                    </a:lnTo>
                    <a:lnTo>
                      <a:pt x="0" y="469"/>
                    </a:lnTo>
                    <a:lnTo>
                      <a:pt x="0" y="461"/>
                    </a:lnTo>
                    <a:lnTo>
                      <a:pt x="0" y="454"/>
                    </a:lnTo>
                    <a:lnTo>
                      <a:pt x="0" y="446"/>
                    </a:lnTo>
                    <a:lnTo>
                      <a:pt x="0" y="441"/>
                    </a:lnTo>
                    <a:lnTo>
                      <a:pt x="0" y="435"/>
                    </a:lnTo>
                    <a:lnTo>
                      <a:pt x="0" y="425"/>
                    </a:lnTo>
                    <a:lnTo>
                      <a:pt x="2" y="423"/>
                    </a:lnTo>
                    <a:lnTo>
                      <a:pt x="2" y="4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85" name="Freeform 237"/>
              <p:cNvSpPr>
                <a:spLocks/>
              </p:cNvSpPr>
              <p:nvPr/>
            </p:nvSpPr>
            <p:spPr bwMode="auto">
              <a:xfrm>
                <a:off x="4251" y="3226"/>
                <a:ext cx="126" cy="89"/>
              </a:xfrm>
              <a:custGeom>
                <a:avLst/>
                <a:gdLst/>
                <a:ahLst/>
                <a:cxnLst>
                  <a:cxn ang="0">
                    <a:pos x="0" y="104"/>
                  </a:cxn>
                  <a:cxn ang="0">
                    <a:pos x="1" y="102"/>
                  </a:cxn>
                  <a:cxn ang="0">
                    <a:pos x="9" y="98"/>
                  </a:cxn>
                  <a:cxn ang="0">
                    <a:pos x="15" y="95"/>
                  </a:cxn>
                  <a:cxn ang="0">
                    <a:pos x="22" y="91"/>
                  </a:cxn>
                  <a:cxn ang="0">
                    <a:pos x="28" y="87"/>
                  </a:cxn>
                  <a:cxn ang="0">
                    <a:pos x="38" y="83"/>
                  </a:cxn>
                  <a:cxn ang="0">
                    <a:pos x="45" y="77"/>
                  </a:cxn>
                  <a:cxn ang="0">
                    <a:pos x="57" y="72"/>
                  </a:cxn>
                  <a:cxn ang="0">
                    <a:pos x="66" y="66"/>
                  </a:cxn>
                  <a:cxn ang="0">
                    <a:pos x="76" y="62"/>
                  </a:cxn>
                  <a:cxn ang="0">
                    <a:pos x="85" y="57"/>
                  </a:cxn>
                  <a:cxn ang="0">
                    <a:pos x="95" y="53"/>
                  </a:cxn>
                  <a:cxn ang="0">
                    <a:pos x="106" y="47"/>
                  </a:cxn>
                  <a:cxn ang="0">
                    <a:pos x="116" y="41"/>
                  </a:cxn>
                  <a:cxn ang="0">
                    <a:pos x="125" y="36"/>
                  </a:cxn>
                  <a:cxn ang="0">
                    <a:pos x="135" y="32"/>
                  </a:cxn>
                  <a:cxn ang="0">
                    <a:pos x="144" y="26"/>
                  </a:cxn>
                  <a:cxn ang="0">
                    <a:pos x="154" y="22"/>
                  </a:cxn>
                  <a:cxn ang="0">
                    <a:pos x="163" y="19"/>
                  </a:cxn>
                  <a:cxn ang="0">
                    <a:pos x="171" y="15"/>
                  </a:cxn>
                  <a:cxn ang="0">
                    <a:pos x="178" y="13"/>
                  </a:cxn>
                  <a:cxn ang="0">
                    <a:pos x="188" y="11"/>
                  </a:cxn>
                  <a:cxn ang="0">
                    <a:pos x="194" y="7"/>
                  </a:cxn>
                  <a:cxn ang="0">
                    <a:pos x="201" y="5"/>
                  </a:cxn>
                  <a:cxn ang="0">
                    <a:pos x="207" y="3"/>
                  </a:cxn>
                  <a:cxn ang="0">
                    <a:pos x="213" y="1"/>
                  </a:cxn>
                  <a:cxn ang="0">
                    <a:pos x="218" y="0"/>
                  </a:cxn>
                  <a:cxn ang="0">
                    <a:pos x="222" y="0"/>
                  </a:cxn>
                  <a:cxn ang="0">
                    <a:pos x="233" y="64"/>
                  </a:cxn>
                  <a:cxn ang="0">
                    <a:pos x="232" y="64"/>
                  </a:cxn>
                  <a:cxn ang="0">
                    <a:pos x="228" y="66"/>
                  </a:cxn>
                  <a:cxn ang="0">
                    <a:pos x="222" y="66"/>
                  </a:cxn>
                  <a:cxn ang="0">
                    <a:pos x="216" y="70"/>
                  </a:cxn>
                  <a:cxn ang="0">
                    <a:pos x="207" y="72"/>
                  </a:cxn>
                  <a:cxn ang="0">
                    <a:pos x="199" y="76"/>
                  </a:cxn>
                  <a:cxn ang="0">
                    <a:pos x="188" y="79"/>
                  </a:cxn>
                  <a:cxn ang="0">
                    <a:pos x="178" y="83"/>
                  </a:cxn>
                  <a:cxn ang="0">
                    <a:pos x="167" y="87"/>
                  </a:cxn>
                  <a:cxn ang="0">
                    <a:pos x="155" y="93"/>
                  </a:cxn>
                  <a:cxn ang="0">
                    <a:pos x="144" y="96"/>
                  </a:cxn>
                  <a:cxn ang="0">
                    <a:pos x="135" y="102"/>
                  </a:cxn>
                  <a:cxn ang="0">
                    <a:pos x="125" y="108"/>
                  </a:cxn>
                  <a:cxn ang="0">
                    <a:pos x="116" y="112"/>
                  </a:cxn>
                  <a:cxn ang="0">
                    <a:pos x="108" y="115"/>
                  </a:cxn>
                  <a:cxn ang="0">
                    <a:pos x="102" y="119"/>
                  </a:cxn>
                  <a:cxn ang="0">
                    <a:pos x="97" y="123"/>
                  </a:cxn>
                  <a:cxn ang="0">
                    <a:pos x="91" y="125"/>
                  </a:cxn>
                  <a:cxn ang="0">
                    <a:pos x="83" y="129"/>
                  </a:cxn>
                  <a:cxn ang="0">
                    <a:pos x="78" y="133"/>
                  </a:cxn>
                  <a:cxn ang="0">
                    <a:pos x="72" y="136"/>
                  </a:cxn>
                  <a:cxn ang="0">
                    <a:pos x="64" y="138"/>
                  </a:cxn>
                  <a:cxn ang="0">
                    <a:pos x="59" y="142"/>
                  </a:cxn>
                  <a:cxn ang="0">
                    <a:pos x="51" y="146"/>
                  </a:cxn>
                  <a:cxn ang="0">
                    <a:pos x="45" y="148"/>
                  </a:cxn>
                  <a:cxn ang="0">
                    <a:pos x="38" y="152"/>
                  </a:cxn>
                  <a:cxn ang="0">
                    <a:pos x="34" y="153"/>
                  </a:cxn>
                  <a:cxn ang="0">
                    <a:pos x="30" y="157"/>
                  </a:cxn>
                  <a:cxn ang="0">
                    <a:pos x="24" y="159"/>
                  </a:cxn>
                  <a:cxn ang="0">
                    <a:pos x="22" y="161"/>
                  </a:cxn>
                  <a:cxn ang="0">
                    <a:pos x="0" y="104"/>
                  </a:cxn>
                  <a:cxn ang="0">
                    <a:pos x="0" y="104"/>
                  </a:cxn>
                </a:cxnLst>
                <a:rect l="0" t="0" r="r" b="b"/>
                <a:pathLst>
                  <a:path w="233" h="161">
                    <a:moveTo>
                      <a:pt x="0" y="104"/>
                    </a:moveTo>
                    <a:lnTo>
                      <a:pt x="1" y="102"/>
                    </a:lnTo>
                    <a:lnTo>
                      <a:pt x="9" y="98"/>
                    </a:lnTo>
                    <a:lnTo>
                      <a:pt x="15" y="95"/>
                    </a:lnTo>
                    <a:lnTo>
                      <a:pt x="22" y="91"/>
                    </a:lnTo>
                    <a:lnTo>
                      <a:pt x="28" y="87"/>
                    </a:lnTo>
                    <a:lnTo>
                      <a:pt x="38" y="83"/>
                    </a:lnTo>
                    <a:lnTo>
                      <a:pt x="45" y="77"/>
                    </a:lnTo>
                    <a:lnTo>
                      <a:pt x="57" y="72"/>
                    </a:lnTo>
                    <a:lnTo>
                      <a:pt x="66" y="66"/>
                    </a:lnTo>
                    <a:lnTo>
                      <a:pt x="76" y="62"/>
                    </a:lnTo>
                    <a:lnTo>
                      <a:pt x="85" y="57"/>
                    </a:lnTo>
                    <a:lnTo>
                      <a:pt x="95" y="53"/>
                    </a:lnTo>
                    <a:lnTo>
                      <a:pt x="106" y="47"/>
                    </a:lnTo>
                    <a:lnTo>
                      <a:pt x="116" y="41"/>
                    </a:lnTo>
                    <a:lnTo>
                      <a:pt x="125" y="36"/>
                    </a:lnTo>
                    <a:lnTo>
                      <a:pt x="135" y="32"/>
                    </a:lnTo>
                    <a:lnTo>
                      <a:pt x="144" y="26"/>
                    </a:lnTo>
                    <a:lnTo>
                      <a:pt x="154" y="22"/>
                    </a:lnTo>
                    <a:lnTo>
                      <a:pt x="163" y="19"/>
                    </a:lnTo>
                    <a:lnTo>
                      <a:pt x="171" y="15"/>
                    </a:lnTo>
                    <a:lnTo>
                      <a:pt x="178" y="13"/>
                    </a:lnTo>
                    <a:lnTo>
                      <a:pt x="188" y="11"/>
                    </a:lnTo>
                    <a:lnTo>
                      <a:pt x="194" y="7"/>
                    </a:lnTo>
                    <a:lnTo>
                      <a:pt x="201" y="5"/>
                    </a:lnTo>
                    <a:lnTo>
                      <a:pt x="207" y="3"/>
                    </a:lnTo>
                    <a:lnTo>
                      <a:pt x="213" y="1"/>
                    </a:lnTo>
                    <a:lnTo>
                      <a:pt x="218" y="0"/>
                    </a:lnTo>
                    <a:lnTo>
                      <a:pt x="222" y="0"/>
                    </a:lnTo>
                    <a:lnTo>
                      <a:pt x="233" y="64"/>
                    </a:lnTo>
                    <a:lnTo>
                      <a:pt x="232" y="64"/>
                    </a:lnTo>
                    <a:lnTo>
                      <a:pt x="228" y="66"/>
                    </a:lnTo>
                    <a:lnTo>
                      <a:pt x="222" y="66"/>
                    </a:lnTo>
                    <a:lnTo>
                      <a:pt x="216" y="70"/>
                    </a:lnTo>
                    <a:lnTo>
                      <a:pt x="207" y="72"/>
                    </a:lnTo>
                    <a:lnTo>
                      <a:pt x="199" y="76"/>
                    </a:lnTo>
                    <a:lnTo>
                      <a:pt x="188" y="79"/>
                    </a:lnTo>
                    <a:lnTo>
                      <a:pt x="178" y="83"/>
                    </a:lnTo>
                    <a:lnTo>
                      <a:pt x="167" y="87"/>
                    </a:lnTo>
                    <a:lnTo>
                      <a:pt x="155" y="93"/>
                    </a:lnTo>
                    <a:lnTo>
                      <a:pt x="144" y="96"/>
                    </a:lnTo>
                    <a:lnTo>
                      <a:pt x="135" y="102"/>
                    </a:lnTo>
                    <a:lnTo>
                      <a:pt x="125" y="108"/>
                    </a:lnTo>
                    <a:lnTo>
                      <a:pt x="116" y="112"/>
                    </a:lnTo>
                    <a:lnTo>
                      <a:pt x="108" y="115"/>
                    </a:lnTo>
                    <a:lnTo>
                      <a:pt x="102" y="119"/>
                    </a:lnTo>
                    <a:lnTo>
                      <a:pt x="97" y="123"/>
                    </a:lnTo>
                    <a:lnTo>
                      <a:pt x="91" y="125"/>
                    </a:lnTo>
                    <a:lnTo>
                      <a:pt x="83" y="129"/>
                    </a:lnTo>
                    <a:lnTo>
                      <a:pt x="78" y="133"/>
                    </a:lnTo>
                    <a:lnTo>
                      <a:pt x="72" y="136"/>
                    </a:lnTo>
                    <a:lnTo>
                      <a:pt x="64" y="138"/>
                    </a:lnTo>
                    <a:lnTo>
                      <a:pt x="59" y="142"/>
                    </a:lnTo>
                    <a:lnTo>
                      <a:pt x="51" y="146"/>
                    </a:lnTo>
                    <a:lnTo>
                      <a:pt x="45" y="148"/>
                    </a:lnTo>
                    <a:lnTo>
                      <a:pt x="38" y="152"/>
                    </a:lnTo>
                    <a:lnTo>
                      <a:pt x="34" y="153"/>
                    </a:lnTo>
                    <a:lnTo>
                      <a:pt x="30" y="157"/>
                    </a:lnTo>
                    <a:lnTo>
                      <a:pt x="24" y="159"/>
                    </a:lnTo>
                    <a:lnTo>
                      <a:pt x="22" y="161"/>
                    </a:lnTo>
                    <a:lnTo>
                      <a:pt x="0" y="104"/>
                    </a:lnTo>
                    <a:lnTo>
                      <a:pt x="0" y="10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86" name="Freeform 238"/>
              <p:cNvSpPr>
                <a:spLocks/>
              </p:cNvSpPr>
              <p:nvPr/>
            </p:nvSpPr>
            <p:spPr bwMode="auto">
              <a:xfrm>
                <a:off x="3901" y="2812"/>
                <a:ext cx="259" cy="163"/>
              </a:xfrm>
              <a:custGeom>
                <a:avLst/>
                <a:gdLst/>
                <a:ahLst/>
                <a:cxnLst>
                  <a:cxn ang="0">
                    <a:pos x="29" y="281"/>
                  </a:cxn>
                  <a:cxn ang="0">
                    <a:pos x="36" y="258"/>
                  </a:cxn>
                  <a:cxn ang="0">
                    <a:pos x="50" y="230"/>
                  </a:cxn>
                  <a:cxn ang="0">
                    <a:pos x="69" y="201"/>
                  </a:cxn>
                  <a:cxn ang="0">
                    <a:pos x="101" y="182"/>
                  </a:cxn>
                  <a:cxn ang="0">
                    <a:pos x="150" y="175"/>
                  </a:cxn>
                  <a:cxn ang="0">
                    <a:pos x="200" y="177"/>
                  </a:cxn>
                  <a:cxn ang="0">
                    <a:pos x="242" y="182"/>
                  </a:cxn>
                  <a:cxn ang="0">
                    <a:pos x="278" y="184"/>
                  </a:cxn>
                  <a:cxn ang="0">
                    <a:pos x="308" y="177"/>
                  </a:cxn>
                  <a:cxn ang="0">
                    <a:pos x="335" y="154"/>
                  </a:cxn>
                  <a:cxn ang="0">
                    <a:pos x="352" y="120"/>
                  </a:cxn>
                  <a:cxn ang="0">
                    <a:pos x="365" y="91"/>
                  </a:cxn>
                  <a:cxn ang="0">
                    <a:pos x="378" y="72"/>
                  </a:cxn>
                  <a:cxn ang="0">
                    <a:pos x="388" y="57"/>
                  </a:cxn>
                  <a:cxn ang="0">
                    <a:pos x="405" y="45"/>
                  </a:cxn>
                  <a:cxn ang="0">
                    <a:pos x="428" y="40"/>
                  </a:cxn>
                  <a:cxn ang="0">
                    <a:pos x="449" y="40"/>
                  </a:cxn>
                  <a:cxn ang="0">
                    <a:pos x="468" y="42"/>
                  </a:cxn>
                  <a:cxn ang="0">
                    <a:pos x="479" y="23"/>
                  </a:cxn>
                  <a:cxn ang="0">
                    <a:pos x="466" y="7"/>
                  </a:cxn>
                  <a:cxn ang="0">
                    <a:pos x="443" y="0"/>
                  </a:cxn>
                  <a:cxn ang="0">
                    <a:pos x="418" y="0"/>
                  </a:cxn>
                  <a:cxn ang="0">
                    <a:pos x="394" y="6"/>
                  </a:cxn>
                  <a:cxn ang="0">
                    <a:pos x="371" y="21"/>
                  </a:cxn>
                  <a:cxn ang="0">
                    <a:pos x="352" y="47"/>
                  </a:cxn>
                  <a:cxn ang="0">
                    <a:pos x="331" y="82"/>
                  </a:cxn>
                  <a:cxn ang="0">
                    <a:pos x="312" y="112"/>
                  </a:cxn>
                  <a:cxn ang="0">
                    <a:pos x="293" y="135"/>
                  </a:cxn>
                  <a:cxn ang="0">
                    <a:pos x="274" y="142"/>
                  </a:cxn>
                  <a:cxn ang="0">
                    <a:pos x="245" y="140"/>
                  </a:cxn>
                  <a:cxn ang="0">
                    <a:pos x="205" y="139"/>
                  </a:cxn>
                  <a:cxn ang="0">
                    <a:pos x="166" y="135"/>
                  </a:cxn>
                  <a:cxn ang="0">
                    <a:pos x="124" y="135"/>
                  </a:cxn>
                  <a:cxn ang="0">
                    <a:pos x="90" y="146"/>
                  </a:cxn>
                  <a:cxn ang="0">
                    <a:pos x="57" y="165"/>
                  </a:cxn>
                  <a:cxn ang="0">
                    <a:pos x="34" y="196"/>
                  </a:cxn>
                  <a:cxn ang="0">
                    <a:pos x="13" y="228"/>
                  </a:cxn>
                  <a:cxn ang="0">
                    <a:pos x="4" y="260"/>
                  </a:cxn>
                  <a:cxn ang="0">
                    <a:pos x="0" y="281"/>
                  </a:cxn>
                  <a:cxn ang="0">
                    <a:pos x="12" y="293"/>
                  </a:cxn>
                  <a:cxn ang="0">
                    <a:pos x="21" y="293"/>
                  </a:cxn>
                </a:cxnLst>
                <a:rect l="0" t="0" r="r" b="b"/>
                <a:pathLst>
                  <a:path w="479" h="294">
                    <a:moveTo>
                      <a:pt x="23" y="293"/>
                    </a:moveTo>
                    <a:lnTo>
                      <a:pt x="25" y="287"/>
                    </a:lnTo>
                    <a:lnTo>
                      <a:pt x="29" y="281"/>
                    </a:lnTo>
                    <a:lnTo>
                      <a:pt x="31" y="274"/>
                    </a:lnTo>
                    <a:lnTo>
                      <a:pt x="34" y="268"/>
                    </a:lnTo>
                    <a:lnTo>
                      <a:pt x="36" y="258"/>
                    </a:lnTo>
                    <a:lnTo>
                      <a:pt x="40" y="249"/>
                    </a:lnTo>
                    <a:lnTo>
                      <a:pt x="44" y="239"/>
                    </a:lnTo>
                    <a:lnTo>
                      <a:pt x="50" y="230"/>
                    </a:lnTo>
                    <a:lnTo>
                      <a:pt x="53" y="220"/>
                    </a:lnTo>
                    <a:lnTo>
                      <a:pt x="61" y="211"/>
                    </a:lnTo>
                    <a:lnTo>
                      <a:pt x="69" y="201"/>
                    </a:lnTo>
                    <a:lnTo>
                      <a:pt x="78" y="196"/>
                    </a:lnTo>
                    <a:lnTo>
                      <a:pt x="88" y="188"/>
                    </a:lnTo>
                    <a:lnTo>
                      <a:pt x="101" y="182"/>
                    </a:lnTo>
                    <a:lnTo>
                      <a:pt x="116" y="177"/>
                    </a:lnTo>
                    <a:lnTo>
                      <a:pt x="133" y="177"/>
                    </a:lnTo>
                    <a:lnTo>
                      <a:pt x="150" y="175"/>
                    </a:lnTo>
                    <a:lnTo>
                      <a:pt x="167" y="175"/>
                    </a:lnTo>
                    <a:lnTo>
                      <a:pt x="183" y="175"/>
                    </a:lnTo>
                    <a:lnTo>
                      <a:pt x="200" y="177"/>
                    </a:lnTo>
                    <a:lnTo>
                      <a:pt x="213" y="178"/>
                    </a:lnTo>
                    <a:lnTo>
                      <a:pt x="228" y="180"/>
                    </a:lnTo>
                    <a:lnTo>
                      <a:pt x="242" y="182"/>
                    </a:lnTo>
                    <a:lnTo>
                      <a:pt x="255" y="184"/>
                    </a:lnTo>
                    <a:lnTo>
                      <a:pt x="266" y="184"/>
                    </a:lnTo>
                    <a:lnTo>
                      <a:pt x="278" y="184"/>
                    </a:lnTo>
                    <a:lnTo>
                      <a:pt x="287" y="182"/>
                    </a:lnTo>
                    <a:lnTo>
                      <a:pt x="299" y="180"/>
                    </a:lnTo>
                    <a:lnTo>
                      <a:pt x="308" y="177"/>
                    </a:lnTo>
                    <a:lnTo>
                      <a:pt x="318" y="171"/>
                    </a:lnTo>
                    <a:lnTo>
                      <a:pt x="325" y="163"/>
                    </a:lnTo>
                    <a:lnTo>
                      <a:pt x="335" y="154"/>
                    </a:lnTo>
                    <a:lnTo>
                      <a:pt x="340" y="140"/>
                    </a:lnTo>
                    <a:lnTo>
                      <a:pt x="346" y="129"/>
                    </a:lnTo>
                    <a:lnTo>
                      <a:pt x="352" y="120"/>
                    </a:lnTo>
                    <a:lnTo>
                      <a:pt x="358" y="110"/>
                    </a:lnTo>
                    <a:lnTo>
                      <a:pt x="361" y="99"/>
                    </a:lnTo>
                    <a:lnTo>
                      <a:pt x="365" y="91"/>
                    </a:lnTo>
                    <a:lnTo>
                      <a:pt x="371" y="85"/>
                    </a:lnTo>
                    <a:lnTo>
                      <a:pt x="375" y="78"/>
                    </a:lnTo>
                    <a:lnTo>
                      <a:pt x="378" y="72"/>
                    </a:lnTo>
                    <a:lnTo>
                      <a:pt x="380" y="64"/>
                    </a:lnTo>
                    <a:lnTo>
                      <a:pt x="384" y="61"/>
                    </a:lnTo>
                    <a:lnTo>
                      <a:pt x="388" y="57"/>
                    </a:lnTo>
                    <a:lnTo>
                      <a:pt x="394" y="53"/>
                    </a:lnTo>
                    <a:lnTo>
                      <a:pt x="399" y="49"/>
                    </a:lnTo>
                    <a:lnTo>
                      <a:pt x="405" y="45"/>
                    </a:lnTo>
                    <a:lnTo>
                      <a:pt x="415" y="44"/>
                    </a:lnTo>
                    <a:lnTo>
                      <a:pt x="420" y="40"/>
                    </a:lnTo>
                    <a:lnTo>
                      <a:pt x="428" y="40"/>
                    </a:lnTo>
                    <a:lnTo>
                      <a:pt x="432" y="40"/>
                    </a:lnTo>
                    <a:lnTo>
                      <a:pt x="439" y="40"/>
                    </a:lnTo>
                    <a:lnTo>
                      <a:pt x="449" y="40"/>
                    </a:lnTo>
                    <a:lnTo>
                      <a:pt x="456" y="42"/>
                    </a:lnTo>
                    <a:lnTo>
                      <a:pt x="460" y="42"/>
                    </a:lnTo>
                    <a:lnTo>
                      <a:pt x="468" y="42"/>
                    </a:lnTo>
                    <a:lnTo>
                      <a:pt x="472" y="40"/>
                    </a:lnTo>
                    <a:lnTo>
                      <a:pt x="479" y="32"/>
                    </a:lnTo>
                    <a:lnTo>
                      <a:pt x="479" y="23"/>
                    </a:lnTo>
                    <a:lnTo>
                      <a:pt x="475" y="13"/>
                    </a:lnTo>
                    <a:lnTo>
                      <a:pt x="472" y="9"/>
                    </a:lnTo>
                    <a:lnTo>
                      <a:pt x="466" y="7"/>
                    </a:lnTo>
                    <a:lnTo>
                      <a:pt x="458" y="4"/>
                    </a:lnTo>
                    <a:lnTo>
                      <a:pt x="453" y="2"/>
                    </a:lnTo>
                    <a:lnTo>
                      <a:pt x="443" y="0"/>
                    </a:lnTo>
                    <a:lnTo>
                      <a:pt x="436" y="0"/>
                    </a:lnTo>
                    <a:lnTo>
                      <a:pt x="428" y="0"/>
                    </a:lnTo>
                    <a:lnTo>
                      <a:pt x="418" y="0"/>
                    </a:lnTo>
                    <a:lnTo>
                      <a:pt x="409" y="0"/>
                    </a:lnTo>
                    <a:lnTo>
                      <a:pt x="401" y="4"/>
                    </a:lnTo>
                    <a:lnTo>
                      <a:pt x="394" y="6"/>
                    </a:lnTo>
                    <a:lnTo>
                      <a:pt x="386" y="11"/>
                    </a:lnTo>
                    <a:lnTo>
                      <a:pt x="378" y="15"/>
                    </a:lnTo>
                    <a:lnTo>
                      <a:pt x="371" y="21"/>
                    </a:lnTo>
                    <a:lnTo>
                      <a:pt x="365" y="28"/>
                    </a:lnTo>
                    <a:lnTo>
                      <a:pt x="358" y="40"/>
                    </a:lnTo>
                    <a:lnTo>
                      <a:pt x="352" y="47"/>
                    </a:lnTo>
                    <a:lnTo>
                      <a:pt x="344" y="59"/>
                    </a:lnTo>
                    <a:lnTo>
                      <a:pt x="339" y="70"/>
                    </a:lnTo>
                    <a:lnTo>
                      <a:pt x="331" y="82"/>
                    </a:lnTo>
                    <a:lnTo>
                      <a:pt x="325" y="91"/>
                    </a:lnTo>
                    <a:lnTo>
                      <a:pt x="318" y="102"/>
                    </a:lnTo>
                    <a:lnTo>
                      <a:pt x="312" y="112"/>
                    </a:lnTo>
                    <a:lnTo>
                      <a:pt x="304" y="121"/>
                    </a:lnTo>
                    <a:lnTo>
                      <a:pt x="299" y="127"/>
                    </a:lnTo>
                    <a:lnTo>
                      <a:pt x="293" y="135"/>
                    </a:lnTo>
                    <a:lnTo>
                      <a:pt x="287" y="139"/>
                    </a:lnTo>
                    <a:lnTo>
                      <a:pt x="282" y="142"/>
                    </a:lnTo>
                    <a:lnTo>
                      <a:pt x="274" y="142"/>
                    </a:lnTo>
                    <a:lnTo>
                      <a:pt x="264" y="142"/>
                    </a:lnTo>
                    <a:lnTo>
                      <a:pt x="255" y="140"/>
                    </a:lnTo>
                    <a:lnTo>
                      <a:pt x="245" y="140"/>
                    </a:lnTo>
                    <a:lnTo>
                      <a:pt x="232" y="140"/>
                    </a:lnTo>
                    <a:lnTo>
                      <a:pt x="219" y="139"/>
                    </a:lnTo>
                    <a:lnTo>
                      <a:pt x="205" y="139"/>
                    </a:lnTo>
                    <a:lnTo>
                      <a:pt x="194" y="139"/>
                    </a:lnTo>
                    <a:lnTo>
                      <a:pt x="177" y="135"/>
                    </a:lnTo>
                    <a:lnTo>
                      <a:pt x="166" y="135"/>
                    </a:lnTo>
                    <a:lnTo>
                      <a:pt x="148" y="135"/>
                    </a:lnTo>
                    <a:lnTo>
                      <a:pt x="137" y="135"/>
                    </a:lnTo>
                    <a:lnTo>
                      <a:pt x="124" y="135"/>
                    </a:lnTo>
                    <a:lnTo>
                      <a:pt x="110" y="139"/>
                    </a:lnTo>
                    <a:lnTo>
                      <a:pt x="99" y="140"/>
                    </a:lnTo>
                    <a:lnTo>
                      <a:pt x="90" y="146"/>
                    </a:lnTo>
                    <a:lnTo>
                      <a:pt x="78" y="150"/>
                    </a:lnTo>
                    <a:lnTo>
                      <a:pt x="69" y="156"/>
                    </a:lnTo>
                    <a:lnTo>
                      <a:pt x="57" y="165"/>
                    </a:lnTo>
                    <a:lnTo>
                      <a:pt x="50" y="175"/>
                    </a:lnTo>
                    <a:lnTo>
                      <a:pt x="40" y="184"/>
                    </a:lnTo>
                    <a:lnTo>
                      <a:pt x="34" y="196"/>
                    </a:lnTo>
                    <a:lnTo>
                      <a:pt x="27" y="205"/>
                    </a:lnTo>
                    <a:lnTo>
                      <a:pt x="21" y="218"/>
                    </a:lnTo>
                    <a:lnTo>
                      <a:pt x="13" y="228"/>
                    </a:lnTo>
                    <a:lnTo>
                      <a:pt x="10" y="239"/>
                    </a:lnTo>
                    <a:lnTo>
                      <a:pt x="6" y="249"/>
                    </a:lnTo>
                    <a:lnTo>
                      <a:pt x="4" y="260"/>
                    </a:lnTo>
                    <a:lnTo>
                      <a:pt x="0" y="268"/>
                    </a:lnTo>
                    <a:lnTo>
                      <a:pt x="0" y="275"/>
                    </a:lnTo>
                    <a:lnTo>
                      <a:pt x="0" y="281"/>
                    </a:lnTo>
                    <a:lnTo>
                      <a:pt x="4" y="285"/>
                    </a:lnTo>
                    <a:lnTo>
                      <a:pt x="6" y="289"/>
                    </a:lnTo>
                    <a:lnTo>
                      <a:pt x="12" y="293"/>
                    </a:lnTo>
                    <a:lnTo>
                      <a:pt x="13" y="294"/>
                    </a:lnTo>
                    <a:lnTo>
                      <a:pt x="17" y="294"/>
                    </a:lnTo>
                    <a:lnTo>
                      <a:pt x="21" y="293"/>
                    </a:lnTo>
                    <a:lnTo>
                      <a:pt x="23" y="293"/>
                    </a:lnTo>
                    <a:lnTo>
                      <a:pt x="23" y="29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87" name="Freeform 239"/>
              <p:cNvSpPr>
                <a:spLocks/>
              </p:cNvSpPr>
              <p:nvPr/>
            </p:nvSpPr>
            <p:spPr bwMode="auto">
              <a:xfrm>
                <a:off x="3992" y="2698"/>
                <a:ext cx="264" cy="109"/>
              </a:xfrm>
              <a:custGeom>
                <a:avLst/>
                <a:gdLst/>
                <a:ahLst/>
                <a:cxnLst>
                  <a:cxn ang="0">
                    <a:pos x="6" y="184"/>
                  </a:cxn>
                  <a:cxn ang="0">
                    <a:pos x="16" y="188"/>
                  </a:cxn>
                  <a:cxn ang="0">
                    <a:pos x="29" y="194"/>
                  </a:cxn>
                  <a:cxn ang="0">
                    <a:pos x="42" y="196"/>
                  </a:cxn>
                  <a:cxn ang="0">
                    <a:pos x="61" y="197"/>
                  </a:cxn>
                  <a:cxn ang="0">
                    <a:pos x="82" y="196"/>
                  </a:cxn>
                  <a:cxn ang="0">
                    <a:pos x="103" y="190"/>
                  </a:cxn>
                  <a:cxn ang="0">
                    <a:pos x="126" y="180"/>
                  </a:cxn>
                  <a:cxn ang="0">
                    <a:pos x="143" y="165"/>
                  </a:cxn>
                  <a:cxn ang="0">
                    <a:pos x="158" y="148"/>
                  </a:cxn>
                  <a:cxn ang="0">
                    <a:pos x="170" y="129"/>
                  </a:cxn>
                  <a:cxn ang="0">
                    <a:pos x="183" y="110"/>
                  </a:cxn>
                  <a:cxn ang="0">
                    <a:pos x="194" y="89"/>
                  </a:cxn>
                  <a:cxn ang="0">
                    <a:pos x="211" y="74"/>
                  </a:cxn>
                  <a:cxn ang="0">
                    <a:pos x="232" y="61"/>
                  </a:cxn>
                  <a:cxn ang="0">
                    <a:pos x="261" y="53"/>
                  </a:cxn>
                  <a:cxn ang="0">
                    <a:pos x="289" y="51"/>
                  </a:cxn>
                  <a:cxn ang="0">
                    <a:pos x="318" y="57"/>
                  </a:cxn>
                  <a:cxn ang="0">
                    <a:pos x="346" y="64"/>
                  </a:cxn>
                  <a:cxn ang="0">
                    <a:pos x="373" y="74"/>
                  </a:cxn>
                  <a:cxn ang="0">
                    <a:pos x="398" y="82"/>
                  </a:cxn>
                  <a:cxn ang="0">
                    <a:pos x="421" y="85"/>
                  </a:cxn>
                  <a:cxn ang="0">
                    <a:pos x="440" y="82"/>
                  </a:cxn>
                  <a:cxn ang="0">
                    <a:pos x="457" y="72"/>
                  </a:cxn>
                  <a:cxn ang="0">
                    <a:pos x="470" y="61"/>
                  </a:cxn>
                  <a:cxn ang="0">
                    <a:pos x="483" y="47"/>
                  </a:cxn>
                  <a:cxn ang="0">
                    <a:pos x="489" y="32"/>
                  </a:cxn>
                  <a:cxn ang="0">
                    <a:pos x="483" y="24"/>
                  </a:cxn>
                  <a:cxn ang="0">
                    <a:pos x="468" y="23"/>
                  </a:cxn>
                  <a:cxn ang="0">
                    <a:pos x="457" y="28"/>
                  </a:cxn>
                  <a:cxn ang="0">
                    <a:pos x="445" y="40"/>
                  </a:cxn>
                  <a:cxn ang="0">
                    <a:pos x="430" y="45"/>
                  </a:cxn>
                  <a:cxn ang="0">
                    <a:pos x="417" y="42"/>
                  </a:cxn>
                  <a:cxn ang="0">
                    <a:pos x="400" y="34"/>
                  </a:cxn>
                  <a:cxn ang="0">
                    <a:pos x="379" y="26"/>
                  </a:cxn>
                  <a:cxn ang="0">
                    <a:pos x="354" y="17"/>
                  </a:cxn>
                  <a:cxn ang="0">
                    <a:pos x="325" y="7"/>
                  </a:cxn>
                  <a:cxn ang="0">
                    <a:pos x="297" y="2"/>
                  </a:cxn>
                  <a:cxn ang="0">
                    <a:pos x="265" y="0"/>
                  </a:cxn>
                  <a:cxn ang="0">
                    <a:pos x="234" y="5"/>
                  </a:cxn>
                  <a:cxn ang="0">
                    <a:pos x="206" y="15"/>
                  </a:cxn>
                  <a:cxn ang="0">
                    <a:pos x="181" y="32"/>
                  </a:cxn>
                  <a:cxn ang="0">
                    <a:pos x="162" y="49"/>
                  </a:cxn>
                  <a:cxn ang="0">
                    <a:pos x="147" y="70"/>
                  </a:cxn>
                  <a:cxn ang="0">
                    <a:pos x="135" y="93"/>
                  </a:cxn>
                  <a:cxn ang="0">
                    <a:pos x="126" y="112"/>
                  </a:cxn>
                  <a:cxn ang="0">
                    <a:pos x="114" y="129"/>
                  </a:cxn>
                  <a:cxn ang="0">
                    <a:pos x="107" y="140"/>
                  </a:cxn>
                  <a:cxn ang="0">
                    <a:pos x="95" y="146"/>
                  </a:cxn>
                  <a:cxn ang="0">
                    <a:pos x="82" y="148"/>
                  </a:cxn>
                  <a:cxn ang="0">
                    <a:pos x="69" y="148"/>
                  </a:cxn>
                  <a:cxn ang="0">
                    <a:pos x="55" y="146"/>
                  </a:cxn>
                  <a:cxn ang="0">
                    <a:pos x="42" y="144"/>
                  </a:cxn>
                  <a:cxn ang="0">
                    <a:pos x="31" y="140"/>
                  </a:cxn>
                  <a:cxn ang="0">
                    <a:pos x="16" y="140"/>
                  </a:cxn>
                  <a:cxn ang="0">
                    <a:pos x="4" y="148"/>
                  </a:cxn>
                  <a:cxn ang="0">
                    <a:pos x="0" y="161"/>
                  </a:cxn>
                  <a:cxn ang="0">
                    <a:pos x="0" y="173"/>
                  </a:cxn>
                  <a:cxn ang="0">
                    <a:pos x="4" y="182"/>
                  </a:cxn>
                  <a:cxn ang="0">
                    <a:pos x="6" y="184"/>
                  </a:cxn>
                </a:cxnLst>
                <a:rect l="0" t="0" r="r" b="b"/>
                <a:pathLst>
                  <a:path w="489" h="197">
                    <a:moveTo>
                      <a:pt x="6" y="184"/>
                    </a:moveTo>
                    <a:lnTo>
                      <a:pt x="6" y="184"/>
                    </a:lnTo>
                    <a:lnTo>
                      <a:pt x="14" y="188"/>
                    </a:lnTo>
                    <a:lnTo>
                      <a:pt x="16" y="188"/>
                    </a:lnTo>
                    <a:lnTo>
                      <a:pt x="23" y="190"/>
                    </a:lnTo>
                    <a:lnTo>
                      <a:pt x="29" y="194"/>
                    </a:lnTo>
                    <a:lnTo>
                      <a:pt x="36" y="196"/>
                    </a:lnTo>
                    <a:lnTo>
                      <a:pt x="42" y="196"/>
                    </a:lnTo>
                    <a:lnTo>
                      <a:pt x="52" y="197"/>
                    </a:lnTo>
                    <a:lnTo>
                      <a:pt x="61" y="197"/>
                    </a:lnTo>
                    <a:lnTo>
                      <a:pt x="71" y="197"/>
                    </a:lnTo>
                    <a:lnTo>
                      <a:pt x="82" y="196"/>
                    </a:lnTo>
                    <a:lnTo>
                      <a:pt x="92" y="194"/>
                    </a:lnTo>
                    <a:lnTo>
                      <a:pt x="103" y="190"/>
                    </a:lnTo>
                    <a:lnTo>
                      <a:pt x="116" y="186"/>
                    </a:lnTo>
                    <a:lnTo>
                      <a:pt x="126" y="180"/>
                    </a:lnTo>
                    <a:lnTo>
                      <a:pt x="135" y="173"/>
                    </a:lnTo>
                    <a:lnTo>
                      <a:pt x="143" y="165"/>
                    </a:lnTo>
                    <a:lnTo>
                      <a:pt x="152" y="158"/>
                    </a:lnTo>
                    <a:lnTo>
                      <a:pt x="158" y="148"/>
                    </a:lnTo>
                    <a:lnTo>
                      <a:pt x="164" y="139"/>
                    </a:lnTo>
                    <a:lnTo>
                      <a:pt x="170" y="129"/>
                    </a:lnTo>
                    <a:lnTo>
                      <a:pt x="177" y="120"/>
                    </a:lnTo>
                    <a:lnTo>
                      <a:pt x="183" y="110"/>
                    </a:lnTo>
                    <a:lnTo>
                      <a:pt x="189" y="99"/>
                    </a:lnTo>
                    <a:lnTo>
                      <a:pt x="194" y="89"/>
                    </a:lnTo>
                    <a:lnTo>
                      <a:pt x="204" y="82"/>
                    </a:lnTo>
                    <a:lnTo>
                      <a:pt x="211" y="74"/>
                    </a:lnTo>
                    <a:lnTo>
                      <a:pt x="223" y="66"/>
                    </a:lnTo>
                    <a:lnTo>
                      <a:pt x="232" y="61"/>
                    </a:lnTo>
                    <a:lnTo>
                      <a:pt x="248" y="57"/>
                    </a:lnTo>
                    <a:lnTo>
                      <a:pt x="261" y="53"/>
                    </a:lnTo>
                    <a:lnTo>
                      <a:pt x="276" y="53"/>
                    </a:lnTo>
                    <a:lnTo>
                      <a:pt x="289" y="51"/>
                    </a:lnTo>
                    <a:lnTo>
                      <a:pt x="305" y="55"/>
                    </a:lnTo>
                    <a:lnTo>
                      <a:pt x="318" y="57"/>
                    </a:lnTo>
                    <a:lnTo>
                      <a:pt x="331" y="61"/>
                    </a:lnTo>
                    <a:lnTo>
                      <a:pt x="346" y="64"/>
                    </a:lnTo>
                    <a:lnTo>
                      <a:pt x="360" y="70"/>
                    </a:lnTo>
                    <a:lnTo>
                      <a:pt x="373" y="74"/>
                    </a:lnTo>
                    <a:lnTo>
                      <a:pt x="386" y="78"/>
                    </a:lnTo>
                    <a:lnTo>
                      <a:pt x="398" y="82"/>
                    </a:lnTo>
                    <a:lnTo>
                      <a:pt x="409" y="83"/>
                    </a:lnTo>
                    <a:lnTo>
                      <a:pt x="421" y="85"/>
                    </a:lnTo>
                    <a:lnTo>
                      <a:pt x="430" y="85"/>
                    </a:lnTo>
                    <a:lnTo>
                      <a:pt x="440" y="82"/>
                    </a:lnTo>
                    <a:lnTo>
                      <a:pt x="451" y="78"/>
                    </a:lnTo>
                    <a:lnTo>
                      <a:pt x="457" y="72"/>
                    </a:lnTo>
                    <a:lnTo>
                      <a:pt x="464" y="66"/>
                    </a:lnTo>
                    <a:lnTo>
                      <a:pt x="470" y="61"/>
                    </a:lnTo>
                    <a:lnTo>
                      <a:pt x="476" y="57"/>
                    </a:lnTo>
                    <a:lnTo>
                      <a:pt x="483" y="47"/>
                    </a:lnTo>
                    <a:lnTo>
                      <a:pt x="489" y="40"/>
                    </a:lnTo>
                    <a:lnTo>
                      <a:pt x="489" y="32"/>
                    </a:lnTo>
                    <a:lnTo>
                      <a:pt x="487" y="28"/>
                    </a:lnTo>
                    <a:lnTo>
                      <a:pt x="483" y="24"/>
                    </a:lnTo>
                    <a:lnTo>
                      <a:pt x="478" y="24"/>
                    </a:lnTo>
                    <a:lnTo>
                      <a:pt x="468" y="23"/>
                    </a:lnTo>
                    <a:lnTo>
                      <a:pt x="462" y="26"/>
                    </a:lnTo>
                    <a:lnTo>
                      <a:pt x="457" y="28"/>
                    </a:lnTo>
                    <a:lnTo>
                      <a:pt x="451" y="36"/>
                    </a:lnTo>
                    <a:lnTo>
                      <a:pt x="445" y="40"/>
                    </a:lnTo>
                    <a:lnTo>
                      <a:pt x="438" y="43"/>
                    </a:lnTo>
                    <a:lnTo>
                      <a:pt x="430" y="45"/>
                    </a:lnTo>
                    <a:lnTo>
                      <a:pt x="422" y="45"/>
                    </a:lnTo>
                    <a:lnTo>
                      <a:pt x="417" y="42"/>
                    </a:lnTo>
                    <a:lnTo>
                      <a:pt x="409" y="40"/>
                    </a:lnTo>
                    <a:lnTo>
                      <a:pt x="400" y="34"/>
                    </a:lnTo>
                    <a:lnTo>
                      <a:pt x="392" y="32"/>
                    </a:lnTo>
                    <a:lnTo>
                      <a:pt x="379" y="26"/>
                    </a:lnTo>
                    <a:lnTo>
                      <a:pt x="367" y="23"/>
                    </a:lnTo>
                    <a:lnTo>
                      <a:pt x="354" y="17"/>
                    </a:lnTo>
                    <a:lnTo>
                      <a:pt x="343" y="13"/>
                    </a:lnTo>
                    <a:lnTo>
                      <a:pt x="325" y="7"/>
                    </a:lnTo>
                    <a:lnTo>
                      <a:pt x="312" y="5"/>
                    </a:lnTo>
                    <a:lnTo>
                      <a:pt x="297" y="2"/>
                    </a:lnTo>
                    <a:lnTo>
                      <a:pt x="282" y="2"/>
                    </a:lnTo>
                    <a:lnTo>
                      <a:pt x="265" y="0"/>
                    </a:lnTo>
                    <a:lnTo>
                      <a:pt x="249" y="4"/>
                    </a:lnTo>
                    <a:lnTo>
                      <a:pt x="234" y="5"/>
                    </a:lnTo>
                    <a:lnTo>
                      <a:pt x="219" y="11"/>
                    </a:lnTo>
                    <a:lnTo>
                      <a:pt x="206" y="15"/>
                    </a:lnTo>
                    <a:lnTo>
                      <a:pt x="192" y="23"/>
                    </a:lnTo>
                    <a:lnTo>
                      <a:pt x="181" y="32"/>
                    </a:lnTo>
                    <a:lnTo>
                      <a:pt x="171" y="42"/>
                    </a:lnTo>
                    <a:lnTo>
                      <a:pt x="162" y="49"/>
                    </a:lnTo>
                    <a:lnTo>
                      <a:pt x="154" y="61"/>
                    </a:lnTo>
                    <a:lnTo>
                      <a:pt x="147" y="70"/>
                    </a:lnTo>
                    <a:lnTo>
                      <a:pt x="141" y="83"/>
                    </a:lnTo>
                    <a:lnTo>
                      <a:pt x="135" y="93"/>
                    </a:lnTo>
                    <a:lnTo>
                      <a:pt x="132" y="102"/>
                    </a:lnTo>
                    <a:lnTo>
                      <a:pt x="126" y="112"/>
                    </a:lnTo>
                    <a:lnTo>
                      <a:pt x="120" y="121"/>
                    </a:lnTo>
                    <a:lnTo>
                      <a:pt x="114" y="129"/>
                    </a:lnTo>
                    <a:lnTo>
                      <a:pt x="111" y="135"/>
                    </a:lnTo>
                    <a:lnTo>
                      <a:pt x="107" y="140"/>
                    </a:lnTo>
                    <a:lnTo>
                      <a:pt x="103" y="146"/>
                    </a:lnTo>
                    <a:lnTo>
                      <a:pt x="95" y="146"/>
                    </a:lnTo>
                    <a:lnTo>
                      <a:pt x="90" y="148"/>
                    </a:lnTo>
                    <a:lnTo>
                      <a:pt x="82" y="148"/>
                    </a:lnTo>
                    <a:lnTo>
                      <a:pt x="76" y="148"/>
                    </a:lnTo>
                    <a:lnTo>
                      <a:pt x="69" y="148"/>
                    </a:lnTo>
                    <a:lnTo>
                      <a:pt x="63" y="146"/>
                    </a:lnTo>
                    <a:lnTo>
                      <a:pt x="55" y="146"/>
                    </a:lnTo>
                    <a:lnTo>
                      <a:pt x="50" y="146"/>
                    </a:lnTo>
                    <a:lnTo>
                      <a:pt x="42" y="144"/>
                    </a:lnTo>
                    <a:lnTo>
                      <a:pt x="36" y="142"/>
                    </a:lnTo>
                    <a:lnTo>
                      <a:pt x="31" y="140"/>
                    </a:lnTo>
                    <a:lnTo>
                      <a:pt x="27" y="140"/>
                    </a:lnTo>
                    <a:lnTo>
                      <a:pt x="16" y="140"/>
                    </a:lnTo>
                    <a:lnTo>
                      <a:pt x="10" y="146"/>
                    </a:lnTo>
                    <a:lnTo>
                      <a:pt x="4" y="148"/>
                    </a:lnTo>
                    <a:lnTo>
                      <a:pt x="2" y="154"/>
                    </a:lnTo>
                    <a:lnTo>
                      <a:pt x="0" y="161"/>
                    </a:lnTo>
                    <a:lnTo>
                      <a:pt x="0" y="167"/>
                    </a:lnTo>
                    <a:lnTo>
                      <a:pt x="0" y="173"/>
                    </a:lnTo>
                    <a:lnTo>
                      <a:pt x="2" y="178"/>
                    </a:lnTo>
                    <a:lnTo>
                      <a:pt x="4" y="182"/>
                    </a:lnTo>
                    <a:lnTo>
                      <a:pt x="6" y="184"/>
                    </a:lnTo>
                    <a:lnTo>
                      <a:pt x="6" y="1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88" name="Freeform 240"/>
              <p:cNvSpPr>
                <a:spLocks/>
              </p:cNvSpPr>
              <p:nvPr/>
            </p:nvSpPr>
            <p:spPr bwMode="auto">
              <a:xfrm>
                <a:off x="3946" y="2605"/>
                <a:ext cx="195" cy="107"/>
              </a:xfrm>
              <a:custGeom>
                <a:avLst/>
                <a:gdLst/>
                <a:ahLst/>
                <a:cxnLst>
                  <a:cxn ang="0">
                    <a:pos x="5" y="165"/>
                  </a:cxn>
                  <a:cxn ang="0">
                    <a:pos x="15" y="174"/>
                  </a:cxn>
                  <a:cxn ang="0">
                    <a:pos x="26" y="182"/>
                  </a:cxn>
                  <a:cxn ang="0">
                    <a:pos x="42" y="190"/>
                  </a:cxn>
                  <a:cxn ang="0">
                    <a:pos x="57" y="193"/>
                  </a:cxn>
                  <a:cxn ang="0">
                    <a:pos x="78" y="193"/>
                  </a:cxn>
                  <a:cxn ang="0">
                    <a:pos x="97" y="188"/>
                  </a:cxn>
                  <a:cxn ang="0">
                    <a:pos x="119" y="180"/>
                  </a:cxn>
                  <a:cxn ang="0">
                    <a:pos x="140" y="165"/>
                  </a:cxn>
                  <a:cxn ang="0">
                    <a:pos x="158" y="146"/>
                  </a:cxn>
                  <a:cxn ang="0">
                    <a:pos x="171" y="123"/>
                  </a:cxn>
                  <a:cxn ang="0">
                    <a:pos x="182" y="100"/>
                  </a:cxn>
                  <a:cxn ang="0">
                    <a:pos x="196" y="79"/>
                  </a:cxn>
                  <a:cxn ang="0">
                    <a:pos x="207" y="60"/>
                  </a:cxn>
                  <a:cxn ang="0">
                    <a:pos x="222" y="47"/>
                  </a:cxn>
                  <a:cxn ang="0">
                    <a:pos x="241" y="39"/>
                  </a:cxn>
                  <a:cxn ang="0">
                    <a:pos x="264" y="39"/>
                  </a:cxn>
                  <a:cxn ang="0">
                    <a:pos x="285" y="43"/>
                  </a:cxn>
                  <a:cxn ang="0">
                    <a:pos x="302" y="47"/>
                  </a:cxn>
                  <a:cxn ang="0">
                    <a:pos x="317" y="53"/>
                  </a:cxn>
                  <a:cxn ang="0">
                    <a:pos x="334" y="60"/>
                  </a:cxn>
                  <a:cxn ang="0">
                    <a:pos x="348" y="66"/>
                  </a:cxn>
                  <a:cxn ang="0">
                    <a:pos x="359" y="57"/>
                  </a:cxn>
                  <a:cxn ang="0">
                    <a:pos x="355" y="41"/>
                  </a:cxn>
                  <a:cxn ang="0">
                    <a:pos x="342" y="34"/>
                  </a:cxn>
                  <a:cxn ang="0">
                    <a:pos x="331" y="28"/>
                  </a:cxn>
                  <a:cxn ang="0">
                    <a:pos x="315" y="20"/>
                  </a:cxn>
                  <a:cxn ang="0">
                    <a:pos x="300" y="13"/>
                  </a:cxn>
                  <a:cxn ang="0">
                    <a:pos x="285" y="5"/>
                  </a:cxn>
                  <a:cxn ang="0">
                    <a:pos x="270" y="1"/>
                  </a:cxn>
                  <a:cxn ang="0">
                    <a:pos x="254" y="0"/>
                  </a:cxn>
                  <a:cxn ang="0">
                    <a:pos x="239" y="1"/>
                  </a:cxn>
                  <a:cxn ang="0">
                    <a:pos x="222" y="7"/>
                  </a:cxn>
                  <a:cxn ang="0">
                    <a:pos x="203" y="17"/>
                  </a:cxn>
                  <a:cxn ang="0">
                    <a:pos x="182" y="32"/>
                  </a:cxn>
                  <a:cxn ang="0">
                    <a:pos x="169" y="45"/>
                  </a:cxn>
                  <a:cxn ang="0">
                    <a:pos x="159" y="58"/>
                  </a:cxn>
                  <a:cxn ang="0">
                    <a:pos x="154" y="72"/>
                  </a:cxn>
                  <a:cxn ang="0">
                    <a:pos x="150" y="85"/>
                  </a:cxn>
                  <a:cxn ang="0">
                    <a:pos x="146" y="98"/>
                  </a:cxn>
                  <a:cxn ang="0">
                    <a:pos x="138" y="115"/>
                  </a:cxn>
                  <a:cxn ang="0">
                    <a:pos x="119" y="136"/>
                  </a:cxn>
                  <a:cxn ang="0">
                    <a:pos x="99" y="150"/>
                  </a:cxn>
                  <a:cxn ang="0">
                    <a:pos x="80" y="153"/>
                  </a:cxn>
                  <a:cxn ang="0">
                    <a:pos x="62" y="152"/>
                  </a:cxn>
                  <a:cxn ang="0">
                    <a:pos x="51" y="150"/>
                  </a:cxn>
                  <a:cxn ang="0">
                    <a:pos x="36" y="148"/>
                  </a:cxn>
                  <a:cxn ang="0">
                    <a:pos x="19" y="148"/>
                  </a:cxn>
                  <a:cxn ang="0">
                    <a:pos x="5" y="150"/>
                  </a:cxn>
                  <a:cxn ang="0">
                    <a:pos x="0" y="153"/>
                  </a:cxn>
                  <a:cxn ang="0">
                    <a:pos x="4" y="159"/>
                  </a:cxn>
                </a:cxnLst>
                <a:rect l="0" t="0" r="r" b="b"/>
                <a:pathLst>
                  <a:path w="359" h="193">
                    <a:moveTo>
                      <a:pt x="4" y="159"/>
                    </a:moveTo>
                    <a:lnTo>
                      <a:pt x="5" y="165"/>
                    </a:lnTo>
                    <a:lnTo>
                      <a:pt x="11" y="171"/>
                    </a:lnTo>
                    <a:lnTo>
                      <a:pt x="15" y="174"/>
                    </a:lnTo>
                    <a:lnTo>
                      <a:pt x="21" y="180"/>
                    </a:lnTo>
                    <a:lnTo>
                      <a:pt x="26" y="182"/>
                    </a:lnTo>
                    <a:lnTo>
                      <a:pt x="34" y="188"/>
                    </a:lnTo>
                    <a:lnTo>
                      <a:pt x="42" y="190"/>
                    </a:lnTo>
                    <a:lnTo>
                      <a:pt x="51" y="193"/>
                    </a:lnTo>
                    <a:lnTo>
                      <a:pt x="57" y="193"/>
                    </a:lnTo>
                    <a:lnTo>
                      <a:pt x="68" y="193"/>
                    </a:lnTo>
                    <a:lnTo>
                      <a:pt x="78" y="193"/>
                    </a:lnTo>
                    <a:lnTo>
                      <a:pt x="87" y="193"/>
                    </a:lnTo>
                    <a:lnTo>
                      <a:pt x="97" y="188"/>
                    </a:lnTo>
                    <a:lnTo>
                      <a:pt x="108" y="186"/>
                    </a:lnTo>
                    <a:lnTo>
                      <a:pt x="119" y="180"/>
                    </a:lnTo>
                    <a:lnTo>
                      <a:pt x="131" y="174"/>
                    </a:lnTo>
                    <a:lnTo>
                      <a:pt x="140" y="165"/>
                    </a:lnTo>
                    <a:lnTo>
                      <a:pt x="150" y="157"/>
                    </a:lnTo>
                    <a:lnTo>
                      <a:pt x="158" y="146"/>
                    </a:lnTo>
                    <a:lnTo>
                      <a:pt x="165" y="136"/>
                    </a:lnTo>
                    <a:lnTo>
                      <a:pt x="171" y="123"/>
                    </a:lnTo>
                    <a:lnTo>
                      <a:pt x="177" y="112"/>
                    </a:lnTo>
                    <a:lnTo>
                      <a:pt x="182" y="100"/>
                    </a:lnTo>
                    <a:lnTo>
                      <a:pt x="190" y="91"/>
                    </a:lnTo>
                    <a:lnTo>
                      <a:pt x="196" y="79"/>
                    </a:lnTo>
                    <a:lnTo>
                      <a:pt x="201" y="70"/>
                    </a:lnTo>
                    <a:lnTo>
                      <a:pt x="207" y="60"/>
                    </a:lnTo>
                    <a:lnTo>
                      <a:pt x="215" y="53"/>
                    </a:lnTo>
                    <a:lnTo>
                      <a:pt x="222" y="47"/>
                    </a:lnTo>
                    <a:lnTo>
                      <a:pt x="232" y="41"/>
                    </a:lnTo>
                    <a:lnTo>
                      <a:pt x="241" y="39"/>
                    </a:lnTo>
                    <a:lnTo>
                      <a:pt x="253" y="39"/>
                    </a:lnTo>
                    <a:lnTo>
                      <a:pt x="264" y="39"/>
                    </a:lnTo>
                    <a:lnTo>
                      <a:pt x="275" y="41"/>
                    </a:lnTo>
                    <a:lnTo>
                      <a:pt x="285" y="43"/>
                    </a:lnTo>
                    <a:lnTo>
                      <a:pt x="294" y="47"/>
                    </a:lnTo>
                    <a:lnTo>
                      <a:pt x="302" y="47"/>
                    </a:lnTo>
                    <a:lnTo>
                      <a:pt x="310" y="51"/>
                    </a:lnTo>
                    <a:lnTo>
                      <a:pt x="317" y="53"/>
                    </a:lnTo>
                    <a:lnTo>
                      <a:pt x="323" y="57"/>
                    </a:lnTo>
                    <a:lnTo>
                      <a:pt x="334" y="60"/>
                    </a:lnTo>
                    <a:lnTo>
                      <a:pt x="342" y="64"/>
                    </a:lnTo>
                    <a:lnTo>
                      <a:pt x="348" y="66"/>
                    </a:lnTo>
                    <a:lnTo>
                      <a:pt x="355" y="64"/>
                    </a:lnTo>
                    <a:lnTo>
                      <a:pt x="359" y="57"/>
                    </a:lnTo>
                    <a:lnTo>
                      <a:pt x="359" y="47"/>
                    </a:lnTo>
                    <a:lnTo>
                      <a:pt x="355" y="41"/>
                    </a:lnTo>
                    <a:lnTo>
                      <a:pt x="348" y="38"/>
                    </a:lnTo>
                    <a:lnTo>
                      <a:pt x="342" y="34"/>
                    </a:lnTo>
                    <a:lnTo>
                      <a:pt x="336" y="32"/>
                    </a:lnTo>
                    <a:lnTo>
                      <a:pt x="331" y="28"/>
                    </a:lnTo>
                    <a:lnTo>
                      <a:pt x="323" y="24"/>
                    </a:lnTo>
                    <a:lnTo>
                      <a:pt x="315" y="20"/>
                    </a:lnTo>
                    <a:lnTo>
                      <a:pt x="308" y="17"/>
                    </a:lnTo>
                    <a:lnTo>
                      <a:pt x="300" y="13"/>
                    </a:lnTo>
                    <a:lnTo>
                      <a:pt x="292" y="9"/>
                    </a:lnTo>
                    <a:lnTo>
                      <a:pt x="285" y="5"/>
                    </a:lnTo>
                    <a:lnTo>
                      <a:pt x="277" y="3"/>
                    </a:lnTo>
                    <a:lnTo>
                      <a:pt x="270" y="1"/>
                    </a:lnTo>
                    <a:lnTo>
                      <a:pt x="264" y="1"/>
                    </a:lnTo>
                    <a:lnTo>
                      <a:pt x="254" y="0"/>
                    </a:lnTo>
                    <a:lnTo>
                      <a:pt x="247" y="0"/>
                    </a:lnTo>
                    <a:lnTo>
                      <a:pt x="239" y="1"/>
                    </a:lnTo>
                    <a:lnTo>
                      <a:pt x="232" y="5"/>
                    </a:lnTo>
                    <a:lnTo>
                      <a:pt x="222" y="7"/>
                    </a:lnTo>
                    <a:lnTo>
                      <a:pt x="215" y="11"/>
                    </a:lnTo>
                    <a:lnTo>
                      <a:pt x="203" y="17"/>
                    </a:lnTo>
                    <a:lnTo>
                      <a:pt x="194" y="24"/>
                    </a:lnTo>
                    <a:lnTo>
                      <a:pt x="182" y="32"/>
                    </a:lnTo>
                    <a:lnTo>
                      <a:pt x="175" y="38"/>
                    </a:lnTo>
                    <a:lnTo>
                      <a:pt x="169" y="45"/>
                    </a:lnTo>
                    <a:lnTo>
                      <a:pt x="165" y="53"/>
                    </a:lnTo>
                    <a:lnTo>
                      <a:pt x="159" y="58"/>
                    </a:lnTo>
                    <a:lnTo>
                      <a:pt x="158" y="66"/>
                    </a:lnTo>
                    <a:lnTo>
                      <a:pt x="154" y="72"/>
                    </a:lnTo>
                    <a:lnTo>
                      <a:pt x="152" y="79"/>
                    </a:lnTo>
                    <a:lnTo>
                      <a:pt x="150" y="85"/>
                    </a:lnTo>
                    <a:lnTo>
                      <a:pt x="148" y="91"/>
                    </a:lnTo>
                    <a:lnTo>
                      <a:pt x="146" y="98"/>
                    </a:lnTo>
                    <a:lnTo>
                      <a:pt x="144" y="104"/>
                    </a:lnTo>
                    <a:lnTo>
                      <a:pt x="138" y="115"/>
                    </a:lnTo>
                    <a:lnTo>
                      <a:pt x="131" y="129"/>
                    </a:lnTo>
                    <a:lnTo>
                      <a:pt x="119" y="136"/>
                    </a:lnTo>
                    <a:lnTo>
                      <a:pt x="110" y="144"/>
                    </a:lnTo>
                    <a:lnTo>
                      <a:pt x="99" y="150"/>
                    </a:lnTo>
                    <a:lnTo>
                      <a:pt x="91" y="153"/>
                    </a:lnTo>
                    <a:lnTo>
                      <a:pt x="80" y="153"/>
                    </a:lnTo>
                    <a:lnTo>
                      <a:pt x="68" y="153"/>
                    </a:lnTo>
                    <a:lnTo>
                      <a:pt x="62" y="152"/>
                    </a:lnTo>
                    <a:lnTo>
                      <a:pt x="57" y="152"/>
                    </a:lnTo>
                    <a:lnTo>
                      <a:pt x="51" y="150"/>
                    </a:lnTo>
                    <a:lnTo>
                      <a:pt x="43" y="148"/>
                    </a:lnTo>
                    <a:lnTo>
                      <a:pt x="36" y="148"/>
                    </a:lnTo>
                    <a:lnTo>
                      <a:pt x="28" y="148"/>
                    </a:lnTo>
                    <a:lnTo>
                      <a:pt x="19" y="148"/>
                    </a:lnTo>
                    <a:lnTo>
                      <a:pt x="13" y="150"/>
                    </a:lnTo>
                    <a:lnTo>
                      <a:pt x="5" y="150"/>
                    </a:lnTo>
                    <a:lnTo>
                      <a:pt x="4" y="152"/>
                    </a:lnTo>
                    <a:lnTo>
                      <a:pt x="0" y="153"/>
                    </a:lnTo>
                    <a:lnTo>
                      <a:pt x="4" y="159"/>
                    </a:lnTo>
                    <a:lnTo>
                      <a:pt x="4" y="15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89" name="Freeform 241"/>
              <p:cNvSpPr>
                <a:spLocks/>
              </p:cNvSpPr>
              <p:nvPr/>
            </p:nvSpPr>
            <p:spPr bwMode="auto">
              <a:xfrm>
                <a:off x="5141" y="2675"/>
                <a:ext cx="287" cy="84"/>
              </a:xfrm>
              <a:custGeom>
                <a:avLst/>
                <a:gdLst/>
                <a:ahLst/>
                <a:cxnLst>
                  <a:cxn ang="0">
                    <a:pos x="23" y="124"/>
                  </a:cxn>
                  <a:cxn ang="0">
                    <a:pos x="29" y="116"/>
                  </a:cxn>
                  <a:cxn ang="0">
                    <a:pos x="42" y="103"/>
                  </a:cxn>
                  <a:cxn ang="0">
                    <a:pos x="57" y="89"/>
                  </a:cxn>
                  <a:cxn ang="0">
                    <a:pos x="78" y="72"/>
                  </a:cxn>
                  <a:cxn ang="0">
                    <a:pos x="101" y="57"/>
                  </a:cxn>
                  <a:cxn ang="0">
                    <a:pos x="128" y="46"/>
                  </a:cxn>
                  <a:cxn ang="0">
                    <a:pos x="152" y="38"/>
                  </a:cxn>
                  <a:cxn ang="0">
                    <a:pos x="177" y="40"/>
                  </a:cxn>
                  <a:cxn ang="0">
                    <a:pos x="194" y="49"/>
                  </a:cxn>
                  <a:cxn ang="0">
                    <a:pos x="207" y="65"/>
                  </a:cxn>
                  <a:cxn ang="0">
                    <a:pos x="219" y="85"/>
                  </a:cxn>
                  <a:cxn ang="0">
                    <a:pos x="228" y="106"/>
                  </a:cxn>
                  <a:cxn ang="0">
                    <a:pos x="242" y="125"/>
                  </a:cxn>
                  <a:cxn ang="0">
                    <a:pos x="257" y="141"/>
                  </a:cxn>
                  <a:cxn ang="0">
                    <a:pos x="280" y="152"/>
                  </a:cxn>
                  <a:cxn ang="0">
                    <a:pos x="308" y="152"/>
                  </a:cxn>
                  <a:cxn ang="0">
                    <a:pos x="333" y="146"/>
                  </a:cxn>
                  <a:cxn ang="0">
                    <a:pos x="356" y="133"/>
                  </a:cxn>
                  <a:cxn ang="0">
                    <a:pos x="375" y="118"/>
                  </a:cxn>
                  <a:cxn ang="0">
                    <a:pos x="392" y="103"/>
                  </a:cxn>
                  <a:cxn ang="0">
                    <a:pos x="411" y="87"/>
                  </a:cxn>
                  <a:cxn ang="0">
                    <a:pos x="430" y="78"/>
                  </a:cxn>
                  <a:cxn ang="0">
                    <a:pos x="451" y="74"/>
                  </a:cxn>
                  <a:cxn ang="0">
                    <a:pos x="474" y="80"/>
                  </a:cxn>
                  <a:cxn ang="0">
                    <a:pos x="491" y="87"/>
                  </a:cxn>
                  <a:cxn ang="0">
                    <a:pos x="508" y="95"/>
                  </a:cxn>
                  <a:cxn ang="0">
                    <a:pos x="519" y="103"/>
                  </a:cxn>
                  <a:cxn ang="0">
                    <a:pos x="531" y="89"/>
                  </a:cxn>
                  <a:cxn ang="0">
                    <a:pos x="527" y="70"/>
                  </a:cxn>
                  <a:cxn ang="0">
                    <a:pos x="512" y="57"/>
                  </a:cxn>
                  <a:cxn ang="0">
                    <a:pos x="498" y="49"/>
                  </a:cxn>
                  <a:cxn ang="0">
                    <a:pos x="483" y="44"/>
                  </a:cxn>
                  <a:cxn ang="0">
                    <a:pos x="462" y="42"/>
                  </a:cxn>
                  <a:cxn ang="0">
                    <a:pos x="441" y="42"/>
                  </a:cxn>
                  <a:cxn ang="0">
                    <a:pos x="417" y="47"/>
                  </a:cxn>
                  <a:cxn ang="0">
                    <a:pos x="392" y="57"/>
                  </a:cxn>
                  <a:cxn ang="0">
                    <a:pos x="367" y="70"/>
                  </a:cxn>
                  <a:cxn ang="0">
                    <a:pos x="344" y="84"/>
                  </a:cxn>
                  <a:cxn ang="0">
                    <a:pos x="323" y="97"/>
                  </a:cxn>
                  <a:cxn ang="0">
                    <a:pos x="304" y="103"/>
                  </a:cxn>
                  <a:cxn ang="0">
                    <a:pos x="289" y="105"/>
                  </a:cxn>
                  <a:cxn ang="0">
                    <a:pos x="278" y="99"/>
                  </a:cxn>
                  <a:cxn ang="0">
                    <a:pos x="266" y="87"/>
                  </a:cxn>
                  <a:cxn ang="0">
                    <a:pos x="257" y="70"/>
                  </a:cxn>
                  <a:cxn ang="0">
                    <a:pos x="247" y="53"/>
                  </a:cxn>
                  <a:cxn ang="0">
                    <a:pos x="236" y="36"/>
                  </a:cxn>
                  <a:cxn ang="0">
                    <a:pos x="223" y="21"/>
                  </a:cxn>
                  <a:cxn ang="0">
                    <a:pos x="206" y="8"/>
                  </a:cxn>
                  <a:cxn ang="0">
                    <a:pos x="183" y="0"/>
                  </a:cxn>
                  <a:cxn ang="0">
                    <a:pos x="156" y="0"/>
                  </a:cxn>
                  <a:cxn ang="0">
                    <a:pos x="128" y="6"/>
                  </a:cxn>
                  <a:cxn ang="0">
                    <a:pos x="99" y="19"/>
                  </a:cxn>
                  <a:cxn ang="0">
                    <a:pos x="71" y="36"/>
                  </a:cxn>
                  <a:cxn ang="0">
                    <a:pos x="46" y="55"/>
                  </a:cxn>
                  <a:cxn ang="0">
                    <a:pos x="25" y="72"/>
                  </a:cxn>
                  <a:cxn ang="0">
                    <a:pos x="10" y="87"/>
                  </a:cxn>
                  <a:cxn ang="0">
                    <a:pos x="0" y="99"/>
                  </a:cxn>
                  <a:cxn ang="0">
                    <a:pos x="2" y="112"/>
                  </a:cxn>
                  <a:cxn ang="0">
                    <a:pos x="17" y="124"/>
                  </a:cxn>
                  <a:cxn ang="0">
                    <a:pos x="23" y="125"/>
                  </a:cxn>
                </a:cxnLst>
                <a:rect l="0" t="0" r="r" b="b"/>
                <a:pathLst>
                  <a:path w="531" h="154">
                    <a:moveTo>
                      <a:pt x="23" y="125"/>
                    </a:moveTo>
                    <a:lnTo>
                      <a:pt x="23" y="124"/>
                    </a:lnTo>
                    <a:lnTo>
                      <a:pt x="25" y="120"/>
                    </a:lnTo>
                    <a:lnTo>
                      <a:pt x="29" y="116"/>
                    </a:lnTo>
                    <a:lnTo>
                      <a:pt x="34" y="110"/>
                    </a:lnTo>
                    <a:lnTo>
                      <a:pt x="42" y="103"/>
                    </a:lnTo>
                    <a:lnTo>
                      <a:pt x="50" y="97"/>
                    </a:lnTo>
                    <a:lnTo>
                      <a:pt x="57" y="89"/>
                    </a:lnTo>
                    <a:lnTo>
                      <a:pt x="69" y="82"/>
                    </a:lnTo>
                    <a:lnTo>
                      <a:pt x="78" y="72"/>
                    </a:lnTo>
                    <a:lnTo>
                      <a:pt x="90" y="65"/>
                    </a:lnTo>
                    <a:lnTo>
                      <a:pt x="101" y="57"/>
                    </a:lnTo>
                    <a:lnTo>
                      <a:pt x="114" y="51"/>
                    </a:lnTo>
                    <a:lnTo>
                      <a:pt x="128" y="46"/>
                    </a:lnTo>
                    <a:lnTo>
                      <a:pt x="139" y="42"/>
                    </a:lnTo>
                    <a:lnTo>
                      <a:pt x="152" y="38"/>
                    </a:lnTo>
                    <a:lnTo>
                      <a:pt x="166" y="40"/>
                    </a:lnTo>
                    <a:lnTo>
                      <a:pt x="177" y="40"/>
                    </a:lnTo>
                    <a:lnTo>
                      <a:pt x="187" y="44"/>
                    </a:lnTo>
                    <a:lnTo>
                      <a:pt x="194" y="49"/>
                    </a:lnTo>
                    <a:lnTo>
                      <a:pt x="202" y="57"/>
                    </a:lnTo>
                    <a:lnTo>
                      <a:pt x="207" y="65"/>
                    </a:lnTo>
                    <a:lnTo>
                      <a:pt x="213" y="74"/>
                    </a:lnTo>
                    <a:lnTo>
                      <a:pt x="219" y="85"/>
                    </a:lnTo>
                    <a:lnTo>
                      <a:pt x="225" y="97"/>
                    </a:lnTo>
                    <a:lnTo>
                      <a:pt x="228" y="106"/>
                    </a:lnTo>
                    <a:lnTo>
                      <a:pt x="234" y="118"/>
                    </a:lnTo>
                    <a:lnTo>
                      <a:pt x="242" y="125"/>
                    </a:lnTo>
                    <a:lnTo>
                      <a:pt x="249" y="135"/>
                    </a:lnTo>
                    <a:lnTo>
                      <a:pt x="257" y="141"/>
                    </a:lnTo>
                    <a:lnTo>
                      <a:pt x="268" y="148"/>
                    </a:lnTo>
                    <a:lnTo>
                      <a:pt x="280" y="152"/>
                    </a:lnTo>
                    <a:lnTo>
                      <a:pt x="295" y="154"/>
                    </a:lnTo>
                    <a:lnTo>
                      <a:pt x="308" y="152"/>
                    </a:lnTo>
                    <a:lnTo>
                      <a:pt x="321" y="150"/>
                    </a:lnTo>
                    <a:lnTo>
                      <a:pt x="333" y="146"/>
                    </a:lnTo>
                    <a:lnTo>
                      <a:pt x="346" y="141"/>
                    </a:lnTo>
                    <a:lnTo>
                      <a:pt x="356" y="133"/>
                    </a:lnTo>
                    <a:lnTo>
                      <a:pt x="365" y="125"/>
                    </a:lnTo>
                    <a:lnTo>
                      <a:pt x="375" y="118"/>
                    </a:lnTo>
                    <a:lnTo>
                      <a:pt x="384" y="110"/>
                    </a:lnTo>
                    <a:lnTo>
                      <a:pt x="392" y="103"/>
                    </a:lnTo>
                    <a:lnTo>
                      <a:pt x="403" y="95"/>
                    </a:lnTo>
                    <a:lnTo>
                      <a:pt x="411" y="87"/>
                    </a:lnTo>
                    <a:lnTo>
                      <a:pt x="420" y="82"/>
                    </a:lnTo>
                    <a:lnTo>
                      <a:pt x="430" y="78"/>
                    </a:lnTo>
                    <a:lnTo>
                      <a:pt x="441" y="76"/>
                    </a:lnTo>
                    <a:lnTo>
                      <a:pt x="451" y="74"/>
                    </a:lnTo>
                    <a:lnTo>
                      <a:pt x="464" y="78"/>
                    </a:lnTo>
                    <a:lnTo>
                      <a:pt x="474" y="80"/>
                    </a:lnTo>
                    <a:lnTo>
                      <a:pt x="483" y="84"/>
                    </a:lnTo>
                    <a:lnTo>
                      <a:pt x="491" y="87"/>
                    </a:lnTo>
                    <a:lnTo>
                      <a:pt x="498" y="89"/>
                    </a:lnTo>
                    <a:lnTo>
                      <a:pt x="508" y="95"/>
                    </a:lnTo>
                    <a:lnTo>
                      <a:pt x="514" y="99"/>
                    </a:lnTo>
                    <a:lnTo>
                      <a:pt x="519" y="103"/>
                    </a:lnTo>
                    <a:lnTo>
                      <a:pt x="527" y="97"/>
                    </a:lnTo>
                    <a:lnTo>
                      <a:pt x="531" y="89"/>
                    </a:lnTo>
                    <a:lnTo>
                      <a:pt x="531" y="82"/>
                    </a:lnTo>
                    <a:lnTo>
                      <a:pt x="527" y="70"/>
                    </a:lnTo>
                    <a:lnTo>
                      <a:pt x="519" y="63"/>
                    </a:lnTo>
                    <a:lnTo>
                      <a:pt x="512" y="57"/>
                    </a:lnTo>
                    <a:lnTo>
                      <a:pt x="508" y="53"/>
                    </a:lnTo>
                    <a:lnTo>
                      <a:pt x="498" y="49"/>
                    </a:lnTo>
                    <a:lnTo>
                      <a:pt x="493" y="47"/>
                    </a:lnTo>
                    <a:lnTo>
                      <a:pt x="483" y="44"/>
                    </a:lnTo>
                    <a:lnTo>
                      <a:pt x="474" y="42"/>
                    </a:lnTo>
                    <a:lnTo>
                      <a:pt x="462" y="42"/>
                    </a:lnTo>
                    <a:lnTo>
                      <a:pt x="453" y="42"/>
                    </a:lnTo>
                    <a:lnTo>
                      <a:pt x="441" y="42"/>
                    </a:lnTo>
                    <a:lnTo>
                      <a:pt x="428" y="44"/>
                    </a:lnTo>
                    <a:lnTo>
                      <a:pt x="417" y="47"/>
                    </a:lnTo>
                    <a:lnTo>
                      <a:pt x="405" y="53"/>
                    </a:lnTo>
                    <a:lnTo>
                      <a:pt x="392" y="57"/>
                    </a:lnTo>
                    <a:lnTo>
                      <a:pt x="379" y="65"/>
                    </a:lnTo>
                    <a:lnTo>
                      <a:pt x="367" y="70"/>
                    </a:lnTo>
                    <a:lnTo>
                      <a:pt x="356" y="78"/>
                    </a:lnTo>
                    <a:lnTo>
                      <a:pt x="344" y="84"/>
                    </a:lnTo>
                    <a:lnTo>
                      <a:pt x="333" y="91"/>
                    </a:lnTo>
                    <a:lnTo>
                      <a:pt x="323" y="97"/>
                    </a:lnTo>
                    <a:lnTo>
                      <a:pt x="314" y="101"/>
                    </a:lnTo>
                    <a:lnTo>
                      <a:pt x="304" y="103"/>
                    </a:lnTo>
                    <a:lnTo>
                      <a:pt x="297" y="105"/>
                    </a:lnTo>
                    <a:lnTo>
                      <a:pt x="289" y="105"/>
                    </a:lnTo>
                    <a:lnTo>
                      <a:pt x="283" y="105"/>
                    </a:lnTo>
                    <a:lnTo>
                      <a:pt x="278" y="99"/>
                    </a:lnTo>
                    <a:lnTo>
                      <a:pt x="272" y="93"/>
                    </a:lnTo>
                    <a:lnTo>
                      <a:pt x="266" y="87"/>
                    </a:lnTo>
                    <a:lnTo>
                      <a:pt x="263" y="80"/>
                    </a:lnTo>
                    <a:lnTo>
                      <a:pt x="257" y="70"/>
                    </a:lnTo>
                    <a:lnTo>
                      <a:pt x="251" y="63"/>
                    </a:lnTo>
                    <a:lnTo>
                      <a:pt x="247" y="53"/>
                    </a:lnTo>
                    <a:lnTo>
                      <a:pt x="244" y="46"/>
                    </a:lnTo>
                    <a:lnTo>
                      <a:pt x="236" y="36"/>
                    </a:lnTo>
                    <a:lnTo>
                      <a:pt x="230" y="28"/>
                    </a:lnTo>
                    <a:lnTo>
                      <a:pt x="223" y="21"/>
                    </a:lnTo>
                    <a:lnTo>
                      <a:pt x="215" y="15"/>
                    </a:lnTo>
                    <a:lnTo>
                      <a:pt x="206" y="8"/>
                    </a:lnTo>
                    <a:lnTo>
                      <a:pt x="194" y="4"/>
                    </a:lnTo>
                    <a:lnTo>
                      <a:pt x="183" y="0"/>
                    </a:lnTo>
                    <a:lnTo>
                      <a:pt x="171" y="0"/>
                    </a:lnTo>
                    <a:lnTo>
                      <a:pt x="156" y="0"/>
                    </a:lnTo>
                    <a:lnTo>
                      <a:pt x="141" y="4"/>
                    </a:lnTo>
                    <a:lnTo>
                      <a:pt x="128" y="6"/>
                    </a:lnTo>
                    <a:lnTo>
                      <a:pt x="112" y="13"/>
                    </a:lnTo>
                    <a:lnTo>
                      <a:pt x="99" y="19"/>
                    </a:lnTo>
                    <a:lnTo>
                      <a:pt x="84" y="27"/>
                    </a:lnTo>
                    <a:lnTo>
                      <a:pt x="71" y="36"/>
                    </a:lnTo>
                    <a:lnTo>
                      <a:pt x="59" y="46"/>
                    </a:lnTo>
                    <a:lnTo>
                      <a:pt x="46" y="55"/>
                    </a:lnTo>
                    <a:lnTo>
                      <a:pt x="36" y="63"/>
                    </a:lnTo>
                    <a:lnTo>
                      <a:pt x="25" y="72"/>
                    </a:lnTo>
                    <a:lnTo>
                      <a:pt x="17" y="82"/>
                    </a:lnTo>
                    <a:lnTo>
                      <a:pt x="10" y="87"/>
                    </a:lnTo>
                    <a:lnTo>
                      <a:pt x="4" y="95"/>
                    </a:lnTo>
                    <a:lnTo>
                      <a:pt x="0" y="99"/>
                    </a:lnTo>
                    <a:lnTo>
                      <a:pt x="0" y="105"/>
                    </a:lnTo>
                    <a:lnTo>
                      <a:pt x="2" y="112"/>
                    </a:lnTo>
                    <a:lnTo>
                      <a:pt x="10" y="118"/>
                    </a:lnTo>
                    <a:lnTo>
                      <a:pt x="17" y="124"/>
                    </a:lnTo>
                    <a:lnTo>
                      <a:pt x="23" y="125"/>
                    </a:lnTo>
                    <a:lnTo>
                      <a:pt x="23" y="12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90" name="Freeform 242"/>
              <p:cNvSpPr>
                <a:spLocks/>
              </p:cNvSpPr>
              <p:nvPr/>
            </p:nvSpPr>
            <p:spPr bwMode="auto">
              <a:xfrm>
                <a:off x="3936" y="3203"/>
                <a:ext cx="120" cy="118"/>
              </a:xfrm>
              <a:custGeom>
                <a:avLst/>
                <a:gdLst/>
                <a:ahLst/>
                <a:cxnLst>
                  <a:cxn ang="0">
                    <a:pos x="3" y="138"/>
                  </a:cxn>
                  <a:cxn ang="0">
                    <a:pos x="7" y="156"/>
                  </a:cxn>
                  <a:cxn ang="0">
                    <a:pos x="13" y="171"/>
                  </a:cxn>
                  <a:cxn ang="0">
                    <a:pos x="23" y="180"/>
                  </a:cxn>
                  <a:cxn ang="0">
                    <a:pos x="32" y="192"/>
                  </a:cxn>
                  <a:cxn ang="0">
                    <a:pos x="45" y="201"/>
                  </a:cxn>
                  <a:cxn ang="0">
                    <a:pos x="61" y="209"/>
                  </a:cxn>
                  <a:cxn ang="0">
                    <a:pos x="80" y="214"/>
                  </a:cxn>
                  <a:cxn ang="0">
                    <a:pos x="100" y="214"/>
                  </a:cxn>
                  <a:cxn ang="0">
                    <a:pos x="123" y="213"/>
                  </a:cxn>
                  <a:cxn ang="0">
                    <a:pos x="142" y="209"/>
                  </a:cxn>
                  <a:cxn ang="0">
                    <a:pos x="159" y="205"/>
                  </a:cxn>
                  <a:cxn ang="0">
                    <a:pos x="173" y="201"/>
                  </a:cxn>
                  <a:cxn ang="0">
                    <a:pos x="188" y="188"/>
                  </a:cxn>
                  <a:cxn ang="0">
                    <a:pos x="201" y="173"/>
                  </a:cxn>
                  <a:cxn ang="0">
                    <a:pos x="209" y="157"/>
                  </a:cxn>
                  <a:cxn ang="0">
                    <a:pos x="215" y="142"/>
                  </a:cxn>
                  <a:cxn ang="0">
                    <a:pos x="218" y="125"/>
                  </a:cxn>
                  <a:cxn ang="0">
                    <a:pos x="220" y="108"/>
                  </a:cxn>
                  <a:cxn ang="0">
                    <a:pos x="218" y="87"/>
                  </a:cxn>
                  <a:cxn ang="0">
                    <a:pos x="213" y="68"/>
                  </a:cxn>
                  <a:cxn ang="0">
                    <a:pos x="203" y="49"/>
                  </a:cxn>
                  <a:cxn ang="0">
                    <a:pos x="194" y="38"/>
                  </a:cxn>
                  <a:cxn ang="0">
                    <a:pos x="186" y="24"/>
                  </a:cxn>
                  <a:cxn ang="0">
                    <a:pos x="175" y="17"/>
                  </a:cxn>
                  <a:cxn ang="0">
                    <a:pos x="163" y="9"/>
                  </a:cxn>
                  <a:cxn ang="0">
                    <a:pos x="150" y="4"/>
                  </a:cxn>
                  <a:cxn ang="0">
                    <a:pos x="137" y="0"/>
                  </a:cxn>
                  <a:cxn ang="0">
                    <a:pos x="121" y="0"/>
                  </a:cxn>
                  <a:cxn ang="0">
                    <a:pos x="102" y="0"/>
                  </a:cxn>
                  <a:cxn ang="0">
                    <a:pos x="85" y="5"/>
                  </a:cxn>
                  <a:cxn ang="0">
                    <a:pos x="68" y="11"/>
                  </a:cxn>
                  <a:cxn ang="0">
                    <a:pos x="51" y="19"/>
                  </a:cxn>
                  <a:cxn ang="0">
                    <a:pos x="36" y="26"/>
                  </a:cxn>
                  <a:cxn ang="0">
                    <a:pos x="23" y="38"/>
                  </a:cxn>
                  <a:cxn ang="0">
                    <a:pos x="13" y="47"/>
                  </a:cxn>
                  <a:cxn ang="0">
                    <a:pos x="5" y="61"/>
                  </a:cxn>
                  <a:cxn ang="0">
                    <a:pos x="0" y="76"/>
                  </a:cxn>
                  <a:cxn ang="0">
                    <a:pos x="0" y="97"/>
                  </a:cxn>
                  <a:cxn ang="0">
                    <a:pos x="0" y="110"/>
                  </a:cxn>
                  <a:cxn ang="0">
                    <a:pos x="2" y="123"/>
                  </a:cxn>
                  <a:cxn ang="0">
                    <a:pos x="3" y="129"/>
                  </a:cxn>
                </a:cxnLst>
                <a:rect l="0" t="0" r="r" b="b"/>
                <a:pathLst>
                  <a:path w="220" h="214">
                    <a:moveTo>
                      <a:pt x="3" y="129"/>
                    </a:moveTo>
                    <a:lnTo>
                      <a:pt x="3" y="138"/>
                    </a:lnTo>
                    <a:lnTo>
                      <a:pt x="3" y="150"/>
                    </a:lnTo>
                    <a:lnTo>
                      <a:pt x="7" y="156"/>
                    </a:lnTo>
                    <a:lnTo>
                      <a:pt x="9" y="163"/>
                    </a:lnTo>
                    <a:lnTo>
                      <a:pt x="13" y="171"/>
                    </a:lnTo>
                    <a:lnTo>
                      <a:pt x="19" y="178"/>
                    </a:lnTo>
                    <a:lnTo>
                      <a:pt x="23" y="180"/>
                    </a:lnTo>
                    <a:lnTo>
                      <a:pt x="28" y="186"/>
                    </a:lnTo>
                    <a:lnTo>
                      <a:pt x="32" y="192"/>
                    </a:lnTo>
                    <a:lnTo>
                      <a:pt x="40" y="199"/>
                    </a:lnTo>
                    <a:lnTo>
                      <a:pt x="45" y="201"/>
                    </a:lnTo>
                    <a:lnTo>
                      <a:pt x="53" y="207"/>
                    </a:lnTo>
                    <a:lnTo>
                      <a:pt x="61" y="209"/>
                    </a:lnTo>
                    <a:lnTo>
                      <a:pt x="72" y="213"/>
                    </a:lnTo>
                    <a:lnTo>
                      <a:pt x="80" y="214"/>
                    </a:lnTo>
                    <a:lnTo>
                      <a:pt x="91" y="214"/>
                    </a:lnTo>
                    <a:lnTo>
                      <a:pt x="100" y="214"/>
                    </a:lnTo>
                    <a:lnTo>
                      <a:pt x="114" y="214"/>
                    </a:lnTo>
                    <a:lnTo>
                      <a:pt x="123" y="213"/>
                    </a:lnTo>
                    <a:lnTo>
                      <a:pt x="133" y="213"/>
                    </a:lnTo>
                    <a:lnTo>
                      <a:pt x="142" y="209"/>
                    </a:lnTo>
                    <a:lnTo>
                      <a:pt x="152" y="209"/>
                    </a:lnTo>
                    <a:lnTo>
                      <a:pt x="159" y="205"/>
                    </a:lnTo>
                    <a:lnTo>
                      <a:pt x="167" y="203"/>
                    </a:lnTo>
                    <a:lnTo>
                      <a:pt x="173" y="201"/>
                    </a:lnTo>
                    <a:lnTo>
                      <a:pt x="180" y="199"/>
                    </a:lnTo>
                    <a:lnTo>
                      <a:pt x="188" y="188"/>
                    </a:lnTo>
                    <a:lnTo>
                      <a:pt x="196" y="178"/>
                    </a:lnTo>
                    <a:lnTo>
                      <a:pt x="201" y="173"/>
                    </a:lnTo>
                    <a:lnTo>
                      <a:pt x="205" y="165"/>
                    </a:lnTo>
                    <a:lnTo>
                      <a:pt x="209" y="157"/>
                    </a:lnTo>
                    <a:lnTo>
                      <a:pt x="213" y="152"/>
                    </a:lnTo>
                    <a:lnTo>
                      <a:pt x="215" y="142"/>
                    </a:lnTo>
                    <a:lnTo>
                      <a:pt x="216" y="133"/>
                    </a:lnTo>
                    <a:lnTo>
                      <a:pt x="218" y="125"/>
                    </a:lnTo>
                    <a:lnTo>
                      <a:pt x="220" y="118"/>
                    </a:lnTo>
                    <a:lnTo>
                      <a:pt x="220" y="108"/>
                    </a:lnTo>
                    <a:lnTo>
                      <a:pt x="220" y="97"/>
                    </a:lnTo>
                    <a:lnTo>
                      <a:pt x="218" y="87"/>
                    </a:lnTo>
                    <a:lnTo>
                      <a:pt x="216" y="80"/>
                    </a:lnTo>
                    <a:lnTo>
                      <a:pt x="213" y="68"/>
                    </a:lnTo>
                    <a:lnTo>
                      <a:pt x="207" y="59"/>
                    </a:lnTo>
                    <a:lnTo>
                      <a:pt x="203" y="49"/>
                    </a:lnTo>
                    <a:lnTo>
                      <a:pt x="199" y="43"/>
                    </a:lnTo>
                    <a:lnTo>
                      <a:pt x="194" y="38"/>
                    </a:lnTo>
                    <a:lnTo>
                      <a:pt x="190" y="30"/>
                    </a:lnTo>
                    <a:lnTo>
                      <a:pt x="186" y="24"/>
                    </a:lnTo>
                    <a:lnTo>
                      <a:pt x="180" y="21"/>
                    </a:lnTo>
                    <a:lnTo>
                      <a:pt x="175" y="17"/>
                    </a:lnTo>
                    <a:lnTo>
                      <a:pt x="169" y="13"/>
                    </a:lnTo>
                    <a:lnTo>
                      <a:pt x="163" y="9"/>
                    </a:lnTo>
                    <a:lnTo>
                      <a:pt x="157" y="7"/>
                    </a:lnTo>
                    <a:lnTo>
                      <a:pt x="150" y="4"/>
                    </a:lnTo>
                    <a:lnTo>
                      <a:pt x="142" y="4"/>
                    </a:lnTo>
                    <a:lnTo>
                      <a:pt x="137" y="0"/>
                    </a:lnTo>
                    <a:lnTo>
                      <a:pt x="129" y="0"/>
                    </a:lnTo>
                    <a:lnTo>
                      <a:pt x="121" y="0"/>
                    </a:lnTo>
                    <a:lnTo>
                      <a:pt x="112" y="0"/>
                    </a:lnTo>
                    <a:lnTo>
                      <a:pt x="102" y="0"/>
                    </a:lnTo>
                    <a:lnTo>
                      <a:pt x="95" y="4"/>
                    </a:lnTo>
                    <a:lnTo>
                      <a:pt x="85" y="5"/>
                    </a:lnTo>
                    <a:lnTo>
                      <a:pt x="76" y="9"/>
                    </a:lnTo>
                    <a:lnTo>
                      <a:pt x="68" y="11"/>
                    </a:lnTo>
                    <a:lnTo>
                      <a:pt x="61" y="17"/>
                    </a:lnTo>
                    <a:lnTo>
                      <a:pt x="51" y="19"/>
                    </a:lnTo>
                    <a:lnTo>
                      <a:pt x="43" y="24"/>
                    </a:lnTo>
                    <a:lnTo>
                      <a:pt x="36" y="26"/>
                    </a:lnTo>
                    <a:lnTo>
                      <a:pt x="30" y="32"/>
                    </a:lnTo>
                    <a:lnTo>
                      <a:pt x="23" y="38"/>
                    </a:lnTo>
                    <a:lnTo>
                      <a:pt x="17" y="42"/>
                    </a:lnTo>
                    <a:lnTo>
                      <a:pt x="13" y="47"/>
                    </a:lnTo>
                    <a:lnTo>
                      <a:pt x="11" y="53"/>
                    </a:lnTo>
                    <a:lnTo>
                      <a:pt x="5" y="61"/>
                    </a:lnTo>
                    <a:lnTo>
                      <a:pt x="3" y="68"/>
                    </a:lnTo>
                    <a:lnTo>
                      <a:pt x="0" y="76"/>
                    </a:lnTo>
                    <a:lnTo>
                      <a:pt x="0" y="87"/>
                    </a:lnTo>
                    <a:lnTo>
                      <a:pt x="0" y="97"/>
                    </a:lnTo>
                    <a:lnTo>
                      <a:pt x="0" y="106"/>
                    </a:lnTo>
                    <a:lnTo>
                      <a:pt x="0" y="110"/>
                    </a:lnTo>
                    <a:lnTo>
                      <a:pt x="2" y="116"/>
                    </a:lnTo>
                    <a:lnTo>
                      <a:pt x="2" y="123"/>
                    </a:lnTo>
                    <a:lnTo>
                      <a:pt x="3" y="129"/>
                    </a:lnTo>
                    <a:lnTo>
                      <a:pt x="3" y="129"/>
                    </a:lnTo>
                    <a:close/>
                  </a:path>
                </a:pathLst>
              </a:custGeom>
              <a:solidFill>
                <a:srgbClr val="FF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91" name="Freeform 243"/>
              <p:cNvSpPr>
                <a:spLocks/>
              </p:cNvSpPr>
              <p:nvPr/>
            </p:nvSpPr>
            <p:spPr bwMode="auto">
              <a:xfrm>
                <a:off x="5063" y="2569"/>
                <a:ext cx="273" cy="66"/>
              </a:xfrm>
              <a:custGeom>
                <a:avLst/>
                <a:gdLst/>
                <a:ahLst/>
                <a:cxnLst>
                  <a:cxn ang="0">
                    <a:pos x="19" y="59"/>
                  </a:cxn>
                  <a:cxn ang="0">
                    <a:pos x="34" y="63"/>
                  </a:cxn>
                  <a:cxn ang="0">
                    <a:pos x="45" y="67"/>
                  </a:cxn>
                  <a:cxn ang="0">
                    <a:pos x="57" y="72"/>
                  </a:cxn>
                  <a:cxn ang="0">
                    <a:pos x="70" y="74"/>
                  </a:cxn>
                  <a:cxn ang="0">
                    <a:pos x="83" y="72"/>
                  </a:cxn>
                  <a:cxn ang="0">
                    <a:pos x="97" y="65"/>
                  </a:cxn>
                  <a:cxn ang="0">
                    <a:pos x="110" y="53"/>
                  </a:cxn>
                  <a:cxn ang="0">
                    <a:pos x="123" y="40"/>
                  </a:cxn>
                  <a:cxn ang="0">
                    <a:pos x="135" y="29"/>
                  </a:cxn>
                  <a:cxn ang="0">
                    <a:pos x="150" y="17"/>
                  </a:cxn>
                  <a:cxn ang="0">
                    <a:pos x="165" y="10"/>
                  </a:cxn>
                  <a:cxn ang="0">
                    <a:pos x="178" y="4"/>
                  </a:cxn>
                  <a:cxn ang="0">
                    <a:pos x="194" y="0"/>
                  </a:cxn>
                  <a:cxn ang="0">
                    <a:pos x="211" y="0"/>
                  </a:cxn>
                  <a:cxn ang="0">
                    <a:pos x="235" y="2"/>
                  </a:cxn>
                  <a:cxn ang="0">
                    <a:pos x="266" y="10"/>
                  </a:cxn>
                  <a:cxn ang="0">
                    <a:pos x="292" y="23"/>
                  </a:cxn>
                  <a:cxn ang="0">
                    <a:pos x="317" y="36"/>
                  </a:cxn>
                  <a:cxn ang="0">
                    <a:pos x="338" y="51"/>
                  </a:cxn>
                  <a:cxn ang="0">
                    <a:pos x="359" y="65"/>
                  </a:cxn>
                  <a:cxn ang="0">
                    <a:pos x="378" y="72"/>
                  </a:cxn>
                  <a:cxn ang="0">
                    <a:pos x="397" y="76"/>
                  </a:cxn>
                  <a:cxn ang="0">
                    <a:pos x="414" y="70"/>
                  </a:cxn>
                  <a:cxn ang="0">
                    <a:pos x="429" y="63"/>
                  </a:cxn>
                  <a:cxn ang="0">
                    <a:pos x="443" y="55"/>
                  </a:cxn>
                  <a:cxn ang="0">
                    <a:pos x="454" y="46"/>
                  </a:cxn>
                  <a:cxn ang="0">
                    <a:pos x="467" y="32"/>
                  </a:cxn>
                  <a:cxn ang="0">
                    <a:pos x="483" y="23"/>
                  </a:cxn>
                  <a:cxn ang="0">
                    <a:pos x="500" y="23"/>
                  </a:cxn>
                  <a:cxn ang="0">
                    <a:pos x="504" y="38"/>
                  </a:cxn>
                  <a:cxn ang="0">
                    <a:pos x="502" y="51"/>
                  </a:cxn>
                  <a:cxn ang="0">
                    <a:pos x="498" y="63"/>
                  </a:cxn>
                  <a:cxn ang="0">
                    <a:pos x="490" y="76"/>
                  </a:cxn>
                  <a:cxn ang="0">
                    <a:pos x="477" y="87"/>
                  </a:cxn>
                  <a:cxn ang="0">
                    <a:pos x="464" y="95"/>
                  </a:cxn>
                  <a:cxn ang="0">
                    <a:pos x="446" y="105"/>
                  </a:cxn>
                  <a:cxn ang="0">
                    <a:pos x="424" y="110"/>
                  </a:cxn>
                  <a:cxn ang="0">
                    <a:pos x="395" y="114"/>
                  </a:cxn>
                  <a:cxn ang="0">
                    <a:pos x="367" y="110"/>
                  </a:cxn>
                  <a:cxn ang="0">
                    <a:pos x="342" y="101"/>
                  </a:cxn>
                  <a:cxn ang="0">
                    <a:pos x="317" y="89"/>
                  </a:cxn>
                  <a:cxn ang="0">
                    <a:pos x="294" y="76"/>
                  </a:cxn>
                  <a:cxn ang="0">
                    <a:pos x="273" y="61"/>
                  </a:cxn>
                  <a:cxn ang="0">
                    <a:pos x="253" y="49"/>
                  </a:cxn>
                  <a:cxn ang="0">
                    <a:pos x="232" y="44"/>
                  </a:cxn>
                  <a:cxn ang="0">
                    <a:pos x="211" y="44"/>
                  </a:cxn>
                  <a:cxn ang="0">
                    <a:pos x="188" y="49"/>
                  </a:cxn>
                  <a:cxn ang="0">
                    <a:pos x="169" y="57"/>
                  </a:cxn>
                  <a:cxn ang="0">
                    <a:pos x="157" y="65"/>
                  </a:cxn>
                  <a:cxn ang="0">
                    <a:pos x="142" y="76"/>
                  </a:cxn>
                  <a:cxn ang="0">
                    <a:pos x="127" y="87"/>
                  </a:cxn>
                  <a:cxn ang="0">
                    <a:pos x="110" y="103"/>
                  </a:cxn>
                  <a:cxn ang="0">
                    <a:pos x="89" y="114"/>
                  </a:cxn>
                  <a:cxn ang="0">
                    <a:pos x="66" y="120"/>
                  </a:cxn>
                  <a:cxn ang="0">
                    <a:pos x="45" y="116"/>
                  </a:cxn>
                  <a:cxn ang="0">
                    <a:pos x="28" y="106"/>
                  </a:cxn>
                  <a:cxn ang="0">
                    <a:pos x="19" y="95"/>
                  </a:cxn>
                  <a:cxn ang="0">
                    <a:pos x="7" y="86"/>
                  </a:cxn>
                  <a:cxn ang="0">
                    <a:pos x="0" y="72"/>
                  </a:cxn>
                  <a:cxn ang="0">
                    <a:pos x="3" y="63"/>
                  </a:cxn>
                  <a:cxn ang="0">
                    <a:pos x="11" y="59"/>
                  </a:cxn>
                </a:cxnLst>
                <a:rect l="0" t="0" r="r" b="b"/>
                <a:pathLst>
                  <a:path w="504" h="120">
                    <a:moveTo>
                      <a:pt x="11" y="59"/>
                    </a:moveTo>
                    <a:lnTo>
                      <a:pt x="19" y="59"/>
                    </a:lnTo>
                    <a:lnTo>
                      <a:pt x="28" y="63"/>
                    </a:lnTo>
                    <a:lnTo>
                      <a:pt x="34" y="63"/>
                    </a:lnTo>
                    <a:lnTo>
                      <a:pt x="40" y="65"/>
                    </a:lnTo>
                    <a:lnTo>
                      <a:pt x="45" y="67"/>
                    </a:lnTo>
                    <a:lnTo>
                      <a:pt x="53" y="70"/>
                    </a:lnTo>
                    <a:lnTo>
                      <a:pt x="57" y="72"/>
                    </a:lnTo>
                    <a:lnTo>
                      <a:pt x="64" y="74"/>
                    </a:lnTo>
                    <a:lnTo>
                      <a:pt x="70" y="74"/>
                    </a:lnTo>
                    <a:lnTo>
                      <a:pt x="78" y="74"/>
                    </a:lnTo>
                    <a:lnTo>
                      <a:pt x="83" y="72"/>
                    </a:lnTo>
                    <a:lnTo>
                      <a:pt x="91" y="70"/>
                    </a:lnTo>
                    <a:lnTo>
                      <a:pt x="97" y="65"/>
                    </a:lnTo>
                    <a:lnTo>
                      <a:pt x="104" y="59"/>
                    </a:lnTo>
                    <a:lnTo>
                      <a:pt x="110" y="53"/>
                    </a:lnTo>
                    <a:lnTo>
                      <a:pt x="116" y="46"/>
                    </a:lnTo>
                    <a:lnTo>
                      <a:pt x="123" y="40"/>
                    </a:lnTo>
                    <a:lnTo>
                      <a:pt x="129" y="34"/>
                    </a:lnTo>
                    <a:lnTo>
                      <a:pt x="135" y="29"/>
                    </a:lnTo>
                    <a:lnTo>
                      <a:pt x="142" y="23"/>
                    </a:lnTo>
                    <a:lnTo>
                      <a:pt x="150" y="17"/>
                    </a:lnTo>
                    <a:lnTo>
                      <a:pt x="157" y="15"/>
                    </a:lnTo>
                    <a:lnTo>
                      <a:pt x="165" y="10"/>
                    </a:lnTo>
                    <a:lnTo>
                      <a:pt x="171" y="8"/>
                    </a:lnTo>
                    <a:lnTo>
                      <a:pt x="178" y="4"/>
                    </a:lnTo>
                    <a:lnTo>
                      <a:pt x="188" y="2"/>
                    </a:lnTo>
                    <a:lnTo>
                      <a:pt x="194" y="0"/>
                    </a:lnTo>
                    <a:lnTo>
                      <a:pt x="203" y="0"/>
                    </a:lnTo>
                    <a:lnTo>
                      <a:pt x="211" y="0"/>
                    </a:lnTo>
                    <a:lnTo>
                      <a:pt x="220" y="0"/>
                    </a:lnTo>
                    <a:lnTo>
                      <a:pt x="235" y="2"/>
                    </a:lnTo>
                    <a:lnTo>
                      <a:pt x="253" y="4"/>
                    </a:lnTo>
                    <a:lnTo>
                      <a:pt x="266" y="10"/>
                    </a:lnTo>
                    <a:lnTo>
                      <a:pt x="281" y="15"/>
                    </a:lnTo>
                    <a:lnTo>
                      <a:pt x="292" y="23"/>
                    </a:lnTo>
                    <a:lnTo>
                      <a:pt x="306" y="30"/>
                    </a:lnTo>
                    <a:lnTo>
                      <a:pt x="317" y="36"/>
                    </a:lnTo>
                    <a:lnTo>
                      <a:pt x="329" y="46"/>
                    </a:lnTo>
                    <a:lnTo>
                      <a:pt x="338" y="51"/>
                    </a:lnTo>
                    <a:lnTo>
                      <a:pt x="350" y="59"/>
                    </a:lnTo>
                    <a:lnTo>
                      <a:pt x="359" y="65"/>
                    </a:lnTo>
                    <a:lnTo>
                      <a:pt x="370" y="70"/>
                    </a:lnTo>
                    <a:lnTo>
                      <a:pt x="378" y="72"/>
                    </a:lnTo>
                    <a:lnTo>
                      <a:pt x="388" y="76"/>
                    </a:lnTo>
                    <a:lnTo>
                      <a:pt x="397" y="76"/>
                    </a:lnTo>
                    <a:lnTo>
                      <a:pt x="407" y="76"/>
                    </a:lnTo>
                    <a:lnTo>
                      <a:pt x="414" y="70"/>
                    </a:lnTo>
                    <a:lnTo>
                      <a:pt x="424" y="67"/>
                    </a:lnTo>
                    <a:lnTo>
                      <a:pt x="429" y="63"/>
                    </a:lnTo>
                    <a:lnTo>
                      <a:pt x="437" y="59"/>
                    </a:lnTo>
                    <a:lnTo>
                      <a:pt x="443" y="55"/>
                    </a:lnTo>
                    <a:lnTo>
                      <a:pt x="448" y="51"/>
                    </a:lnTo>
                    <a:lnTo>
                      <a:pt x="454" y="46"/>
                    </a:lnTo>
                    <a:lnTo>
                      <a:pt x="460" y="44"/>
                    </a:lnTo>
                    <a:lnTo>
                      <a:pt x="467" y="32"/>
                    </a:lnTo>
                    <a:lnTo>
                      <a:pt x="475" y="29"/>
                    </a:lnTo>
                    <a:lnTo>
                      <a:pt x="483" y="23"/>
                    </a:lnTo>
                    <a:lnTo>
                      <a:pt x="490" y="21"/>
                    </a:lnTo>
                    <a:lnTo>
                      <a:pt x="500" y="23"/>
                    </a:lnTo>
                    <a:lnTo>
                      <a:pt x="504" y="32"/>
                    </a:lnTo>
                    <a:lnTo>
                      <a:pt x="504" y="38"/>
                    </a:lnTo>
                    <a:lnTo>
                      <a:pt x="504" y="46"/>
                    </a:lnTo>
                    <a:lnTo>
                      <a:pt x="502" y="51"/>
                    </a:lnTo>
                    <a:lnTo>
                      <a:pt x="500" y="57"/>
                    </a:lnTo>
                    <a:lnTo>
                      <a:pt x="498" y="63"/>
                    </a:lnTo>
                    <a:lnTo>
                      <a:pt x="494" y="68"/>
                    </a:lnTo>
                    <a:lnTo>
                      <a:pt x="490" y="76"/>
                    </a:lnTo>
                    <a:lnTo>
                      <a:pt x="483" y="86"/>
                    </a:lnTo>
                    <a:lnTo>
                      <a:pt x="477" y="87"/>
                    </a:lnTo>
                    <a:lnTo>
                      <a:pt x="471" y="93"/>
                    </a:lnTo>
                    <a:lnTo>
                      <a:pt x="464" y="95"/>
                    </a:lnTo>
                    <a:lnTo>
                      <a:pt x="458" y="101"/>
                    </a:lnTo>
                    <a:lnTo>
                      <a:pt x="446" y="105"/>
                    </a:lnTo>
                    <a:lnTo>
                      <a:pt x="437" y="106"/>
                    </a:lnTo>
                    <a:lnTo>
                      <a:pt x="424" y="110"/>
                    </a:lnTo>
                    <a:lnTo>
                      <a:pt x="412" y="114"/>
                    </a:lnTo>
                    <a:lnTo>
                      <a:pt x="395" y="114"/>
                    </a:lnTo>
                    <a:lnTo>
                      <a:pt x="382" y="114"/>
                    </a:lnTo>
                    <a:lnTo>
                      <a:pt x="367" y="110"/>
                    </a:lnTo>
                    <a:lnTo>
                      <a:pt x="355" y="108"/>
                    </a:lnTo>
                    <a:lnTo>
                      <a:pt x="342" y="101"/>
                    </a:lnTo>
                    <a:lnTo>
                      <a:pt x="331" y="95"/>
                    </a:lnTo>
                    <a:lnTo>
                      <a:pt x="317" y="89"/>
                    </a:lnTo>
                    <a:lnTo>
                      <a:pt x="308" y="84"/>
                    </a:lnTo>
                    <a:lnTo>
                      <a:pt x="294" y="76"/>
                    </a:lnTo>
                    <a:lnTo>
                      <a:pt x="283" y="67"/>
                    </a:lnTo>
                    <a:lnTo>
                      <a:pt x="273" y="61"/>
                    </a:lnTo>
                    <a:lnTo>
                      <a:pt x="264" y="55"/>
                    </a:lnTo>
                    <a:lnTo>
                      <a:pt x="253" y="49"/>
                    </a:lnTo>
                    <a:lnTo>
                      <a:pt x="243" y="46"/>
                    </a:lnTo>
                    <a:lnTo>
                      <a:pt x="232" y="44"/>
                    </a:lnTo>
                    <a:lnTo>
                      <a:pt x="222" y="44"/>
                    </a:lnTo>
                    <a:lnTo>
                      <a:pt x="211" y="44"/>
                    </a:lnTo>
                    <a:lnTo>
                      <a:pt x="199" y="46"/>
                    </a:lnTo>
                    <a:lnTo>
                      <a:pt x="188" y="49"/>
                    </a:lnTo>
                    <a:lnTo>
                      <a:pt x="177" y="53"/>
                    </a:lnTo>
                    <a:lnTo>
                      <a:pt x="169" y="57"/>
                    </a:lnTo>
                    <a:lnTo>
                      <a:pt x="163" y="61"/>
                    </a:lnTo>
                    <a:lnTo>
                      <a:pt x="157" y="65"/>
                    </a:lnTo>
                    <a:lnTo>
                      <a:pt x="150" y="70"/>
                    </a:lnTo>
                    <a:lnTo>
                      <a:pt x="142" y="76"/>
                    </a:lnTo>
                    <a:lnTo>
                      <a:pt x="135" y="82"/>
                    </a:lnTo>
                    <a:lnTo>
                      <a:pt x="127" y="87"/>
                    </a:lnTo>
                    <a:lnTo>
                      <a:pt x="121" y="95"/>
                    </a:lnTo>
                    <a:lnTo>
                      <a:pt x="110" y="103"/>
                    </a:lnTo>
                    <a:lnTo>
                      <a:pt x="100" y="108"/>
                    </a:lnTo>
                    <a:lnTo>
                      <a:pt x="89" y="114"/>
                    </a:lnTo>
                    <a:lnTo>
                      <a:pt x="78" y="118"/>
                    </a:lnTo>
                    <a:lnTo>
                      <a:pt x="66" y="120"/>
                    </a:lnTo>
                    <a:lnTo>
                      <a:pt x="55" y="120"/>
                    </a:lnTo>
                    <a:lnTo>
                      <a:pt x="45" y="116"/>
                    </a:lnTo>
                    <a:lnTo>
                      <a:pt x="36" y="112"/>
                    </a:lnTo>
                    <a:lnTo>
                      <a:pt x="28" y="106"/>
                    </a:lnTo>
                    <a:lnTo>
                      <a:pt x="24" y="101"/>
                    </a:lnTo>
                    <a:lnTo>
                      <a:pt x="19" y="95"/>
                    </a:lnTo>
                    <a:lnTo>
                      <a:pt x="15" y="93"/>
                    </a:lnTo>
                    <a:lnTo>
                      <a:pt x="7" y="86"/>
                    </a:lnTo>
                    <a:lnTo>
                      <a:pt x="3" y="78"/>
                    </a:lnTo>
                    <a:lnTo>
                      <a:pt x="0" y="72"/>
                    </a:lnTo>
                    <a:lnTo>
                      <a:pt x="0" y="67"/>
                    </a:lnTo>
                    <a:lnTo>
                      <a:pt x="3" y="63"/>
                    </a:lnTo>
                    <a:lnTo>
                      <a:pt x="11" y="59"/>
                    </a:lnTo>
                    <a:lnTo>
                      <a:pt x="11" y="5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92" name="Freeform 244"/>
              <p:cNvSpPr>
                <a:spLocks/>
              </p:cNvSpPr>
              <p:nvPr/>
            </p:nvSpPr>
            <p:spPr bwMode="auto">
              <a:xfrm>
                <a:off x="5150" y="3683"/>
                <a:ext cx="202" cy="147"/>
              </a:xfrm>
              <a:custGeom>
                <a:avLst/>
                <a:gdLst/>
                <a:ahLst/>
                <a:cxnLst>
                  <a:cxn ang="0">
                    <a:pos x="0" y="232"/>
                  </a:cxn>
                  <a:cxn ang="0">
                    <a:pos x="2" y="217"/>
                  </a:cxn>
                  <a:cxn ang="0">
                    <a:pos x="12" y="198"/>
                  </a:cxn>
                  <a:cxn ang="0">
                    <a:pos x="27" y="175"/>
                  </a:cxn>
                  <a:cxn ang="0">
                    <a:pos x="46" y="150"/>
                  </a:cxn>
                  <a:cxn ang="0">
                    <a:pos x="71" y="122"/>
                  </a:cxn>
                  <a:cxn ang="0">
                    <a:pos x="101" y="93"/>
                  </a:cxn>
                  <a:cxn ang="0">
                    <a:pos x="141" y="67"/>
                  </a:cxn>
                  <a:cxn ang="0">
                    <a:pos x="183" y="42"/>
                  </a:cxn>
                  <a:cxn ang="0">
                    <a:pos x="219" y="21"/>
                  </a:cxn>
                  <a:cxn ang="0">
                    <a:pos x="253" y="8"/>
                  </a:cxn>
                  <a:cxn ang="0">
                    <a:pos x="278" y="2"/>
                  </a:cxn>
                  <a:cxn ang="0">
                    <a:pos x="303" y="0"/>
                  </a:cxn>
                  <a:cxn ang="0">
                    <a:pos x="322" y="6"/>
                  </a:cxn>
                  <a:cxn ang="0">
                    <a:pos x="337" y="13"/>
                  </a:cxn>
                  <a:cxn ang="0">
                    <a:pos x="352" y="25"/>
                  </a:cxn>
                  <a:cxn ang="0">
                    <a:pos x="364" y="40"/>
                  </a:cxn>
                  <a:cxn ang="0">
                    <a:pos x="371" y="51"/>
                  </a:cxn>
                  <a:cxn ang="0">
                    <a:pos x="375" y="68"/>
                  </a:cxn>
                  <a:cxn ang="0">
                    <a:pos x="371" y="80"/>
                  </a:cxn>
                  <a:cxn ang="0">
                    <a:pos x="360" y="86"/>
                  </a:cxn>
                  <a:cxn ang="0">
                    <a:pos x="346" y="86"/>
                  </a:cxn>
                  <a:cxn ang="0">
                    <a:pos x="335" y="86"/>
                  </a:cxn>
                  <a:cxn ang="0">
                    <a:pos x="322" y="86"/>
                  </a:cxn>
                  <a:cxn ang="0">
                    <a:pos x="305" y="86"/>
                  </a:cxn>
                  <a:cxn ang="0">
                    <a:pos x="284" y="87"/>
                  </a:cxn>
                  <a:cxn ang="0">
                    <a:pos x="261" y="93"/>
                  </a:cxn>
                  <a:cxn ang="0">
                    <a:pos x="232" y="105"/>
                  </a:cxn>
                  <a:cxn ang="0">
                    <a:pos x="202" y="122"/>
                  </a:cxn>
                  <a:cxn ang="0">
                    <a:pos x="168" y="141"/>
                  </a:cxn>
                  <a:cxn ang="0">
                    <a:pos x="143" y="160"/>
                  </a:cxn>
                  <a:cxn ang="0">
                    <a:pos x="128" y="177"/>
                  </a:cxn>
                  <a:cxn ang="0">
                    <a:pos x="114" y="192"/>
                  </a:cxn>
                  <a:cxn ang="0">
                    <a:pos x="107" y="209"/>
                  </a:cxn>
                  <a:cxn ang="0">
                    <a:pos x="99" y="221"/>
                  </a:cxn>
                  <a:cxn ang="0">
                    <a:pos x="88" y="234"/>
                  </a:cxn>
                  <a:cxn ang="0">
                    <a:pos x="73" y="247"/>
                  </a:cxn>
                  <a:cxn ang="0">
                    <a:pos x="52" y="259"/>
                  </a:cxn>
                  <a:cxn ang="0">
                    <a:pos x="35" y="262"/>
                  </a:cxn>
                  <a:cxn ang="0">
                    <a:pos x="21" y="266"/>
                  </a:cxn>
                  <a:cxn ang="0">
                    <a:pos x="12" y="264"/>
                  </a:cxn>
                  <a:cxn ang="0">
                    <a:pos x="2" y="257"/>
                  </a:cxn>
                  <a:cxn ang="0">
                    <a:pos x="0" y="243"/>
                  </a:cxn>
                  <a:cxn ang="0">
                    <a:pos x="0" y="238"/>
                  </a:cxn>
                </a:cxnLst>
                <a:rect l="0" t="0" r="r" b="b"/>
                <a:pathLst>
                  <a:path w="375" h="266">
                    <a:moveTo>
                      <a:pt x="0" y="238"/>
                    </a:moveTo>
                    <a:lnTo>
                      <a:pt x="0" y="232"/>
                    </a:lnTo>
                    <a:lnTo>
                      <a:pt x="0" y="224"/>
                    </a:lnTo>
                    <a:lnTo>
                      <a:pt x="2" y="217"/>
                    </a:lnTo>
                    <a:lnTo>
                      <a:pt x="8" y="209"/>
                    </a:lnTo>
                    <a:lnTo>
                      <a:pt x="12" y="198"/>
                    </a:lnTo>
                    <a:lnTo>
                      <a:pt x="18" y="188"/>
                    </a:lnTo>
                    <a:lnTo>
                      <a:pt x="27" y="175"/>
                    </a:lnTo>
                    <a:lnTo>
                      <a:pt x="37" y="163"/>
                    </a:lnTo>
                    <a:lnTo>
                      <a:pt x="46" y="150"/>
                    </a:lnTo>
                    <a:lnTo>
                      <a:pt x="57" y="135"/>
                    </a:lnTo>
                    <a:lnTo>
                      <a:pt x="71" y="122"/>
                    </a:lnTo>
                    <a:lnTo>
                      <a:pt x="86" y="108"/>
                    </a:lnTo>
                    <a:lnTo>
                      <a:pt x="101" y="93"/>
                    </a:lnTo>
                    <a:lnTo>
                      <a:pt x="120" y="80"/>
                    </a:lnTo>
                    <a:lnTo>
                      <a:pt x="141" y="67"/>
                    </a:lnTo>
                    <a:lnTo>
                      <a:pt x="162" y="55"/>
                    </a:lnTo>
                    <a:lnTo>
                      <a:pt x="183" y="42"/>
                    </a:lnTo>
                    <a:lnTo>
                      <a:pt x="202" y="30"/>
                    </a:lnTo>
                    <a:lnTo>
                      <a:pt x="219" y="21"/>
                    </a:lnTo>
                    <a:lnTo>
                      <a:pt x="236" y="15"/>
                    </a:lnTo>
                    <a:lnTo>
                      <a:pt x="253" y="8"/>
                    </a:lnTo>
                    <a:lnTo>
                      <a:pt x="267" y="6"/>
                    </a:lnTo>
                    <a:lnTo>
                      <a:pt x="278" y="2"/>
                    </a:lnTo>
                    <a:lnTo>
                      <a:pt x="291" y="2"/>
                    </a:lnTo>
                    <a:lnTo>
                      <a:pt x="303" y="0"/>
                    </a:lnTo>
                    <a:lnTo>
                      <a:pt x="312" y="2"/>
                    </a:lnTo>
                    <a:lnTo>
                      <a:pt x="322" y="6"/>
                    </a:lnTo>
                    <a:lnTo>
                      <a:pt x="331" y="10"/>
                    </a:lnTo>
                    <a:lnTo>
                      <a:pt x="337" y="13"/>
                    </a:lnTo>
                    <a:lnTo>
                      <a:pt x="345" y="19"/>
                    </a:lnTo>
                    <a:lnTo>
                      <a:pt x="352" y="25"/>
                    </a:lnTo>
                    <a:lnTo>
                      <a:pt x="360" y="34"/>
                    </a:lnTo>
                    <a:lnTo>
                      <a:pt x="364" y="40"/>
                    </a:lnTo>
                    <a:lnTo>
                      <a:pt x="367" y="46"/>
                    </a:lnTo>
                    <a:lnTo>
                      <a:pt x="371" y="51"/>
                    </a:lnTo>
                    <a:lnTo>
                      <a:pt x="375" y="57"/>
                    </a:lnTo>
                    <a:lnTo>
                      <a:pt x="375" y="68"/>
                    </a:lnTo>
                    <a:lnTo>
                      <a:pt x="375" y="76"/>
                    </a:lnTo>
                    <a:lnTo>
                      <a:pt x="371" y="80"/>
                    </a:lnTo>
                    <a:lnTo>
                      <a:pt x="365" y="84"/>
                    </a:lnTo>
                    <a:lnTo>
                      <a:pt x="360" y="86"/>
                    </a:lnTo>
                    <a:lnTo>
                      <a:pt x="352" y="87"/>
                    </a:lnTo>
                    <a:lnTo>
                      <a:pt x="346" y="86"/>
                    </a:lnTo>
                    <a:lnTo>
                      <a:pt x="343" y="86"/>
                    </a:lnTo>
                    <a:lnTo>
                      <a:pt x="335" y="86"/>
                    </a:lnTo>
                    <a:lnTo>
                      <a:pt x="331" y="86"/>
                    </a:lnTo>
                    <a:lnTo>
                      <a:pt x="322" y="86"/>
                    </a:lnTo>
                    <a:lnTo>
                      <a:pt x="314" y="86"/>
                    </a:lnTo>
                    <a:lnTo>
                      <a:pt x="305" y="86"/>
                    </a:lnTo>
                    <a:lnTo>
                      <a:pt x="297" y="87"/>
                    </a:lnTo>
                    <a:lnTo>
                      <a:pt x="284" y="87"/>
                    </a:lnTo>
                    <a:lnTo>
                      <a:pt x="272" y="91"/>
                    </a:lnTo>
                    <a:lnTo>
                      <a:pt x="261" y="93"/>
                    </a:lnTo>
                    <a:lnTo>
                      <a:pt x="248" y="99"/>
                    </a:lnTo>
                    <a:lnTo>
                      <a:pt x="232" y="105"/>
                    </a:lnTo>
                    <a:lnTo>
                      <a:pt x="219" y="112"/>
                    </a:lnTo>
                    <a:lnTo>
                      <a:pt x="202" y="122"/>
                    </a:lnTo>
                    <a:lnTo>
                      <a:pt x="185" y="133"/>
                    </a:lnTo>
                    <a:lnTo>
                      <a:pt x="168" y="141"/>
                    </a:lnTo>
                    <a:lnTo>
                      <a:pt x="154" y="150"/>
                    </a:lnTo>
                    <a:lnTo>
                      <a:pt x="143" y="160"/>
                    </a:lnTo>
                    <a:lnTo>
                      <a:pt x="135" y="169"/>
                    </a:lnTo>
                    <a:lnTo>
                      <a:pt x="128" y="177"/>
                    </a:lnTo>
                    <a:lnTo>
                      <a:pt x="120" y="184"/>
                    </a:lnTo>
                    <a:lnTo>
                      <a:pt x="114" y="192"/>
                    </a:lnTo>
                    <a:lnTo>
                      <a:pt x="113" y="201"/>
                    </a:lnTo>
                    <a:lnTo>
                      <a:pt x="107" y="209"/>
                    </a:lnTo>
                    <a:lnTo>
                      <a:pt x="103" y="215"/>
                    </a:lnTo>
                    <a:lnTo>
                      <a:pt x="99" y="221"/>
                    </a:lnTo>
                    <a:lnTo>
                      <a:pt x="94" y="230"/>
                    </a:lnTo>
                    <a:lnTo>
                      <a:pt x="88" y="234"/>
                    </a:lnTo>
                    <a:lnTo>
                      <a:pt x="82" y="241"/>
                    </a:lnTo>
                    <a:lnTo>
                      <a:pt x="73" y="247"/>
                    </a:lnTo>
                    <a:lnTo>
                      <a:pt x="63" y="255"/>
                    </a:lnTo>
                    <a:lnTo>
                      <a:pt x="52" y="259"/>
                    </a:lnTo>
                    <a:lnTo>
                      <a:pt x="42" y="260"/>
                    </a:lnTo>
                    <a:lnTo>
                      <a:pt x="35" y="262"/>
                    </a:lnTo>
                    <a:lnTo>
                      <a:pt x="27" y="266"/>
                    </a:lnTo>
                    <a:lnTo>
                      <a:pt x="21" y="266"/>
                    </a:lnTo>
                    <a:lnTo>
                      <a:pt x="16" y="266"/>
                    </a:lnTo>
                    <a:lnTo>
                      <a:pt x="12" y="264"/>
                    </a:lnTo>
                    <a:lnTo>
                      <a:pt x="8" y="262"/>
                    </a:lnTo>
                    <a:lnTo>
                      <a:pt x="2" y="257"/>
                    </a:lnTo>
                    <a:lnTo>
                      <a:pt x="0" y="251"/>
                    </a:lnTo>
                    <a:lnTo>
                      <a:pt x="0" y="243"/>
                    </a:lnTo>
                    <a:lnTo>
                      <a:pt x="0" y="238"/>
                    </a:lnTo>
                    <a:lnTo>
                      <a:pt x="0" y="23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93" name="Freeform 245"/>
              <p:cNvSpPr>
                <a:spLocks/>
              </p:cNvSpPr>
              <p:nvPr/>
            </p:nvSpPr>
            <p:spPr bwMode="auto">
              <a:xfrm>
                <a:off x="5232" y="3757"/>
                <a:ext cx="130" cy="92"/>
              </a:xfrm>
              <a:custGeom>
                <a:avLst/>
                <a:gdLst/>
                <a:ahLst/>
                <a:cxnLst>
                  <a:cxn ang="0">
                    <a:pos x="23" y="95"/>
                  </a:cxn>
                  <a:cxn ang="0">
                    <a:pos x="40" y="74"/>
                  </a:cxn>
                  <a:cxn ang="0">
                    <a:pos x="59" y="55"/>
                  </a:cxn>
                  <a:cxn ang="0">
                    <a:pos x="84" y="40"/>
                  </a:cxn>
                  <a:cxn ang="0">
                    <a:pos x="109" y="25"/>
                  </a:cxn>
                  <a:cxn ang="0">
                    <a:pos x="132" y="15"/>
                  </a:cxn>
                  <a:cxn ang="0">
                    <a:pos x="154" y="8"/>
                  </a:cxn>
                  <a:cxn ang="0">
                    <a:pos x="174" y="2"/>
                  </a:cxn>
                  <a:cxn ang="0">
                    <a:pos x="191" y="2"/>
                  </a:cxn>
                  <a:cxn ang="0">
                    <a:pos x="202" y="0"/>
                  </a:cxn>
                  <a:cxn ang="0">
                    <a:pos x="217" y="2"/>
                  </a:cxn>
                  <a:cxn ang="0">
                    <a:pos x="231" y="10"/>
                  </a:cxn>
                  <a:cxn ang="0">
                    <a:pos x="238" y="21"/>
                  </a:cxn>
                  <a:cxn ang="0">
                    <a:pos x="238" y="38"/>
                  </a:cxn>
                  <a:cxn ang="0">
                    <a:pos x="229" y="44"/>
                  </a:cxn>
                  <a:cxn ang="0">
                    <a:pos x="217" y="48"/>
                  </a:cxn>
                  <a:cxn ang="0">
                    <a:pos x="202" y="51"/>
                  </a:cxn>
                  <a:cxn ang="0">
                    <a:pos x="183" y="57"/>
                  </a:cxn>
                  <a:cxn ang="0">
                    <a:pos x="162" y="65"/>
                  </a:cxn>
                  <a:cxn ang="0">
                    <a:pos x="139" y="74"/>
                  </a:cxn>
                  <a:cxn ang="0">
                    <a:pos x="115" y="86"/>
                  </a:cxn>
                  <a:cxn ang="0">
                    <a:pos x="94" y="99"/>
                  </a:cxn>
                  <a:cxn ang="0">
                    <a:pos x="80" y="114"/>
                  </a:cxn>
                  <a:cxn ang="0">
                    <a:pos x="69" y="127"/>
                  </a:cxn>
                  <a:cxn ang="0">
                    <a:pos x="61" y="141"/>
                  </a:cxn>
                  <a:cxn ang="0">
                    <a:pos x="54" y="154"/>
                  </a:cxn>
                  <a:cxn ang="0">
                    <a:pos x="44" y="162"/>
                  </a:cxn>
                  <a:cxn ang="0">
                    <a:pos x="31" y="167"/>
                  </a:cxn>
                  <a:cxn ang="0">
                    <a:pos x="16" y="167"/>
                  </a:cxn>
                  <a:cxn ang="0">
                    <a:pos x="6" y="162"/>
                  </a:cxn>
                  <a:cxn ang="0">
                    <a:pos x="0" y="148"/>
                  </a:cxn>
                  <a:cxn ang="0">
                    <a:pos x="4" y="126"/>
                  </a:cxn>
                  <a:cxn ang="0">
                    <a:pos x="14" y="110"/>
                  </a:cxn>
                  <a:cxn ang="0">
                    <a:pos x="16" y="108"/>
                  </a:cxn>
                </a:cxnLst>
                <a:rect l="0" t="0" r="r" b="b"/>
                <a:pathLst>
                  <a:path w="240" h="169">
                    <a:moveTo>
                      <a:pt x="16" y="108"/>
                    </a:moveTo>
                    <a:lnTo>
                      <a:pt x="23" y="95"/>
                    </a:lnTo>
                    <a:lnTo>
                      <a:pt x="31" y="86"/>
                    </a:lnTo>
                    <a:lnTo>
                      <a:pt x="40" y="74"/>
                    </a:lnTo>
                    <a:lnTo>
                      <a:pt x="50" y="65"/>
                    </a:lnTo>
                    <a:lnTo>
                      <a:pt x="59" y="55"/>
                    </a:lnTo>
                    <a:lnTo>
                      <a:pt x="73" y="48"/>
                    </a:lnTo>
                    <a:lnTo>
                      <a:pt x="84" y="40"/>
                    </a:lnTo>
                    <a:lnTo>
                      <a:pt x="97" y="34"/>
                    </a:lnTo>
                    <a:lnTo>
                      <a:pt x="109" y="25"/>
                    </a:lnTo>
                    <a:lnTo>
                      <a:pt x="120" y="21"/>
                    </a:lnTo>
                    <a:lnTo>
                      <a:pt x="132" y="15"/>
                    </a:lnTo>
                    <a:lnTo>
                      <a:pt x="145" y="11"/>
                    </a:lnTo>
                    <a:lnTo>
                      <a:pt x="154" y="8"/>
                    </a:lnTo>
                    <a:lnTo>
                      <a:pt x="166" y="6"/>
                    </a:lnTo>
                    <a:lnTo>
                      <a:pt x="174" y="2"/>
                    </a:lnTo>
                    <a:lnTo>
                      <a:pt x="183" y="2"/>
                    </a:lnTo>
                    <a:lnTo>
                      <a:pt x="191" y="2"/>
                    </a:lnTo>
                    <a:lnTo>
                      <a:pt x="196" y="0"/>
                    </a:lnTo>
                    <a:lnTo>
                      <a:pt x="202" y="0"/>
                    </a:lnTo>
                    <a:lnTo>
                      <a:pt x="208" y="2"/>
                    </a:lnTo>
                    <a:lnTo>
                      <a:pt x="217" y="2"/>
                    </a:lnTo>
                    <a:lnTo>
                      <a:pt x="225" y="6"/>
                    </a:lnTo>
                    <a:lnTo>
                      <a:pt x="231" y="10"/>
                    </a:lnTo>
                    <a:lnTo>
                      <a:pt x="236" y="15"/>
                    </a:lnTo>
                    <a:lnTo>
                      <a:pt x="238" y="21"/>
                    </a:lnTo>
                    <a:lnTo>
                      <a:pt x="240" y="30"/>
                    </a:lnTo>
                    <a:lnTo>
                      <a:pt x="238" y="38"/>
                    </a:lnTo>
                    <a:lnTo>
                      <a:pt x="234" y="42"/>
                    </a:lnTo>
                    <a:lnTo>
                      <a:pt x="229" y="44"/>
                    </a:lnTo>
                    <a:lnTo>
                      <a:pt x="225" y="48"/>
                    </a:lnTo>
                    <a:lnTo>
                      <a:pt x="217" y="48"/>
                    </a:lnTo>
                    <a:lnTo>
                      <a:pt x="212" y="51"/>
                    </a:lnTo>
                    <a:lnTo>
                      <a:pt x="202" y="51"/>
                    </a:lnTo>
                    <a:lnTo>
                      <a:pt x="194" y="55"/>
                    </a:lnTo>
                    <a:lnTo>
                      <a:pt x="183" y="57"/>
                    </a:lnTo>
                    <a:lnTo>
                      <a:pt x="174" y="61"/>
                    </a:lnTo>
                    <a:lnTo>
                      <a:pt x="162" y="65"/>
                    </a:lnTo>
                    <a:lnTo>
                      <a:pt x="151" y="68"/>
                    </a:lnTo>
                    <a:lnTo>
                      <a:pt x="139" y="74"/>
                    </a:lnTo>
                    <a:lnTo>
                      <a:pt x="128" y="80"/>
                    </a:lnTo>
                    <a:lnTo>
                      <a:pt x="115" y="86"/>
                    </a:lnTo>
                    <a:lnTo>
                      <a:pt x="103" y="93"/>
                    </a:lnTo>
                    <a:lnTo>
                      <a:pt x="94" y="99"/>
                    </a:lnTo>
                    <a:lnTo>
                      <a:pt x="88" y="107"/>
                    </a:lnTo>
                    <a:lnTo>
                      <a:pt x="80" y="114"/>
                    </a:lnTo>
                    <a:lnTo>
                      <a:pt x="75" y="122"/>
                    </a:lnTo>
                    <a:lnTo>
                      <a:pt x="69" y="127"/>
                    </a:lnTo>
                    <a:lnTo>
                      <a:pt x="67" y="135"/>
                    </a:lnTo>
                    <a:lnTo>
                      <a:pt x="61" y="141"/>
                    </a:lnTo>
                    <a:lnTo>
                      <a:pt x="58" y="148"/>
                    </a:lnTo>
                    <a:lnTo>
                      <a:pt x="54" y="154"/>
                    </a:lnTo>
                    <a:lnTo>
                      <a:pt x="48" y="158"/>
                    </a:lnTo>
                    <a:lnTo>
                      <a:pt x="44" y="162"/>
                    </a:lnTo>
                    <a:lnTo>
                      <a:pt x="39" y="165"/>
                    </a:lnTo>
                    <a:lnTo>
                      <a:pt x="31" y="167"/>
                    </a:lnTo>
                    <a:lnTo>
                      <a:pt x="25" y="169"/>
                    </a:lnTo>
                    <a:lnTo>
                      <a:pt x="16" y="167"/>
                    </a:lnTo>
                    <a:lnTo>
                      <a:pt x="10" y="165"/>
                    </a:lnTo>
                    <a:lnTo>
                      <a:pt x="6" y="162"/>
                    </a:lnTo>
                    <a:lnTo>
                      <a:pt x="4" y="158"/>
                    </a:lnTo>
                    <a:lnTo>
                      <a:pt x="0" y="148"/>
                    </a:lnTo>
                    <a:lnTo>
                      <a:pt x="2" y="139"/>
                    </a:lnTo>
                    <a:lnTo>
                      <a:pt x="4" y="126"/>
                    </a:lnTo>
                    <a:lnTo>
                      <a:pt x="10" y="118"/>
                    </a:lnTo>
                    <a:lnTo>
                      <a:pt x="14" y="110"/>
                    </a:lnTo>
                    <a:lnTo>
                      <a:pt x="16" y="108"/>
                    </a:lnTo>
                    <a:lnTo>
                      <a:pt x="16" y="10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94" name="Freeform 246"/>
              <p:cNvSpPr>
                <a:spLocks/>
              </p:cNvSpPr>
              <p:nvPr/>
            </p:nvSpPr>
            <p:spPr bwMode="auto">
              <a:xfrm>
                <a:off x="5043" y="2492"/>
                <a:ext cx="176" cy="52"/>
              </a:xfrm>
              <a:custGeom>
                <a:avLst/>
                <a:gdLst/>
                <a:ahLst/>
                <a:cxnLst>
                  <a:cxn ang="0">
                    <a:pos x="28" y="59"/>
                  </a:cxn>
                  <a:cxn ang="0">
                    <a:pos x="45" y="67"/>
                  </a:cxn>
                  <a:cxn ang="0">
                    <a:pos x="57" y="71"/>
                  </a:cxn>
                  <a:cxn ang="0">
                    <a:pos x="74" y="71"/>
                  </a:cxn>
                  <a:cxn ang="0">
                    <a:pos x="93" y="67"/>
                  </a:cxn>
                  <a:cxn ang="0">
                    <a:pos x="104" y="54"/>
                  </a:cxn>
                  <a:cxn ang="0">
                    <a:pos x="117" y="33"/>
                  </a:cxn>
                  <a:cxn ang="0">
                    <a:pos x="135" y="14"/>
                  </a:cxn>
                  <a:cxn ang="0">
                    <a:pos x="152" y="4"/>
                  </a:cxn>
                  <a:cxn ang="0">
                    <a:pos x="165" y="0"/>
                  </a:cxn>
                  <a:cxn ang="0">
                    <a:pos x="180" y="2"/>
                  </a:cxn>
                  <a:cxn ang="0">
                    <a:pos x="195" y="6"/>
                  </a:cxn>
                  <a:cxn ang="0">
                    <a:pos x="209" y="12"/>
                  </a:cxn>
                  <a:cxn ang="0">
                    <a:pos x="224" y="21"/>
                  </a:cxn>
                  <a:cxn ang="0">
                    <a:pos x="237" y="27"/>
                  </a:cxn>
                  <a:cxn ang="0">
                    <a:pos x="249" y="33"/>
                  </a:cxn>
                  <a:cxn ang="0">
                    <a:pos x="266" y="38"/>
                  </a:cxn>
                  <a:cxn ang="0">
                    <a:pos x="283" y="31"/>
                  </a:cxn>
                  <a:cxn ang="0">
                    <a:pos x="298" y="23"/>
                  </a:cxn>
                  <a:cxn ang="0">
                    <a:pos x="315" y="23"/>
                  </a:cxn>
                  <a:cxn ang="0">
                    <a:pos x="325" y="31"/>
                  </a:cxn>
                  <a:cxn ang="0">
                    <a:pos x="313" y="46"/>
                  </a:cxn>
                  <a:cxn ang="0">
                    <a:pos x="296" y="54"/>
                  </a:cxn>
                  <a:cxn ang="0">
                    <a:pos x="283" y="57"/>
                  </a:cxn>
                  <a:cxn ang="0">
                    <a:pos x="266" y="59"/>
                  </a:cxn>
                  <a:cxn ang="0">
                    <a:pos x="251" y="57"/>
                  </a:cxn>
                  <a:cxn ang="0">
                    <a:pos x="235" y="52"/>
                  </a:cxn>
                  <a:cxn ang="0">
                    <a:pos x="222" y="46"/>
                  </a:cxn>
                  <a:cxn ang="0">
                    <a:pos x="211" y="38"/>
                  </a:cxn>
                  <a:cxn ang="0">
                    <a:pos x="197" y="33"/>
                  </a:cxn>
                  <a:cxn ang="0">
                    <a:pos x="182" y="25"/>
                  </a:cxn>
                  <a:cxn ang="0">
                    <a:pos x="159" y="31"/>
                  </a:cxn>
                  <a:cxn ang="0">
                    <a:pos x="146" y="46"/>
                  </a:cxn>
                  <a:cxn ang="0">
                    <a:pos x="135" y="67"/>
                  </a:cxn>
                  <a:cxn ang="0">
                    <a:pos x="119" y="86"/>
                  </a:cxn>
                  <a:cxn ang="0">
                    <a:pos x="102" y="94"/>
                  </a:cxn>
                  <a:cxn ang="0">
                    <a:pos x="85" y="95"/>
                  </a:cxn>
                  <a:cxn ang="0">
                    <a:pos x="70" y="94"/>
                  </a:cxn>
                  <a:cxn ang="0">
                    <a:pos x="53" y="94"/>
                  </a:cxn>
                  <a:cxn ang="0">
                    <a:pos x="36" y="90"/>
                  </a:cxn>
                  <a:cxn ang="0">
                    <a:pos x="22" y="86"/>
                  </a:cxn>
                  <a:cxn ang="0">
                    <a:pos x="7" y="78"/>
                  </a:cxn>
                  <a:cxn ang="0">
                    <a:pos x="0" y="65"/>
                  </a:cxn>
                  <a:cxn ang="0">
                    <a:pos x="13" y="56"/>
                  </a:cxn>
                  <a:cxn ang="0">
                    <a:pos x="17" y="56"/>
                  </a:cxn>
                </a:cxnLst>
                <a:rect l="0" t="0" r="r" b="b"/>
                <a:pathLst>
                  <a:path w="325" h="95">
                    <a:moveTo>
                      <a:pt x="17" y="56"/>
                    </a:moveTo>
                    <a:lnTo>
                      <a:pt x="28" y="59"/>
                    </a:lnTo>
                    <a:lnTo>
                      <a:pt x="39" y="65"/>
                    </a:lnTo>
                    <a:lnTo>
                      <a:pt x="45" y="67"/>
                    </a:lnTo>
                    <a:lnTo>
                      <a:pt x="53" y="69"/>
                    </a:lnTo>
                    <a:lnTo>
                      <a:pt x="57" y="71"/>
                    </a:lnTo>
                    <a:lnTo>
                      <a:pt x="64" y="73"/>
                    </a:lnTo>
                    <a:lnTo>
                      <a:pt x="74" y="71"/>
                    </a:lnTo>
                    <a:lnTo>
                      <a:pt x="85" y="71"/>
                    </a:lnTo>
                    <a:lnTo>
                      <a:pt x="93" y="67"/>
                    </a:lnTo>
                    <a:lnTo>
                      <a:pt x="100" y="61"/>
                    </a:lnTo>
                    <a:lnTo>
                      <a:pt x="104" y="54"/>
                    </a:lnTo>
                    <a:lnTo>
                      <a:pt x="112" y="44"/>
                    </a:lnTo>
                    <a:lnTo>
                      <a:pt x="117" y="33"/>
                    </a:lnTo>
                    <a:lnTo>
                      <a:pt x="127" y="23"/>
                    </a:lnTo>
                    <a:lnTo>
                      <a:pt x="135" y="14"/>
                    </a:lnTo>
                    <a:lnTo>
                      <a:pt x="146" y="8"/>
                    </a:lnTo>
                    <a:lnTo>
                      <a:pt x="152" y="4"/>
                    </a:lnTo>
                    <a:lnTo>
                      <a:pt x="159" y="2"/>
                    </a:lnTo>
                    <a:lnTo>
                      <a:pt x="165" y="0"/>
                    </a:lnTo>
                    <a:lnTo>
                      <a:pt x="173" y="2"/>
                    </a:lnTo>
                    <a:lnTo>
                      <a:pt x="180" y="2"/>
                    </a:lnTo>
                    <a:lnTo>
                      <a:pt x="188" y="4"/>
                    </a:lnTo>
                    <a:lnTo>
                      <a:pt x="195" y="6"/>
                    </a:lnTo>
                    <a:lnTo>
                      <a:pt x="203" y="10"/>
                    </a:lnTo>
                    <a:lnTo>
                      <a:pt x="209" y="12"/>
                    </a:lnTo>
                    <a:lnTo>
                      <a:pt x="216" y="16"/>
                    </a:lnTo>
                    <a:lnTo>
                      <a:pt x="224" y="21"/>
                    </a:lnTo>
                    <a:lnTo>
                      <a:pt x="232" y="25"/>
                    </a:lnTo>
                    <a:lnTo>
                      <a:pt x="237" y="27"/>
                    </a:lnTo>
                    <a:lnTo>
                      <a:pt x="243" y="31"/>
                    </a:lnTo>
                    <a:lnTo>
                      <a:pt x="249" y="33"/>
                    </a:lnTo>
                    <a:lnTo>
                      <a:pt x="254" y="37"/>
                    </a:lnTo>
                    <a:lnTo>
                      <a:pt x="266" y="38"/>
                    </a:lnTo>
                    <a:lnTo>
                      <a:pt x="275" y="37"/>
                    </a:lnTo>
                    <a:lnTo>
                      <a:pt x="283" y="31"/>
                    </a:lnTo>
                    <a:lnTo>
                      <a:pt x="290" y="27"/>
                    </a:lnTo>
                    <a:lnTo>
                      <a:pt x="298" y="23"/>
                    </a:lnTo>
                    <a:lnTo>
                      <a:pt x="304" y="23"/>
                    </a:lnTo>
                    <a:lnTo>
                      <a:pt x="315" y="23"/>
                    </a:lnTo>
                    <a:lnTo>
                      <a:pt x="323" y="25"/>
                    </a:lnTo>
                    <a:lnTo>
                      <a:pt x="325" y="31"/>
                    </a:lnTo>
                    <a:lnTo>
                      <a:pt x="319" y="42"/>
                    </a:lnTo>
                    <a:lnTo>
                      <a:pt x="313" y="46"/>
                    </a:lnTo>
                    <a:lnTo>
                      <a:pt x="304" y="52"/>
                    </a:lnTo>
                    <a:lnTo>
                      <a:pt x="296" y="54"/>
                    </a:lnTo>
                    <a:lnTo>
                      <a:pt x="290" y="57"/>
                    </a:lnTo>
                    <a:lnTo>
                      <a:pt x="283" y="57"/>
                    </a:lnTo>
                    <a:lnTo>
                      <a:pt x="275" y="59"/>
                    </a:lnTo>
                    <a:lnTo>
                      <a:pt x="266" y="59"/>
                    </a:lnTo>
                    <a:lnTo>
                      <a:pt x="258" y="59"/>
                    </a:lnTo>
                    <a:lnTo>
                      <a:pt x="251" y="57"/>
                    </a:lnTo>
                    <a:lnTo>
                      <a:pt x="243" y="56"/>
                    </a:lnTo>
                    <a:lnTo>
                      <a:pt x="235" y="52"/>
                    </a:lnTo>
                    <a:lnTo>
                      <a:pt x="230" y="50"/>
                    </a:lnTo>
                    <a:lnTo>
                      <a:pt x="222" y="46"/>
                    </a:lnTo>
                    <a:lnTo>
                      <a:pt x="216" y="44"/>
                    </a:lnTo>
                    <a:lnTo>
                      <a:pt x="211" y="38"/>
                    </a:lnTo>
                    <a:lnTo>
                      <a:pt x="203" y="37"/>
                    </a:lnTo>
                    <a:lnTo>
                      <a:pt x="197" y="33"/>
                    </a:lnTo>
                    <a:lnTo>
                      <a:pt x="193" y="31"/>
                    </a:lnTo>
                    <a:lnTo>
                      <a:pt x="182" y="25"/>
                    </a:lnTo>
                    <a:lnTo>
                      <a:pt x="171" y="27"/>
                    </a:lnTo>
                    <a:lnTo>
                      <a:pt x="159" y="31"/>
                    </a:lnTo>
                    <a:lnTo>
                      <a:pt x="152" y="37"/>
                    </a:lnTo>
                    <a:lnTo>
                      <a:pt x="146" y="46"/>
                    </a:lnTo>
                    <a:lnTo>
                      <a:pt x="140" y="57"/>
                    </a:lnTo>
                    <a:lnTo>
                      <a:pt x="135" y="67"/>
                    </a:lnTo>
                    <a:lnTo>
                      <a:pt x="127" y="76"/>
                    </a:lnTo>
                    <a:lnTo>
                      <a:pt x="119" y="86"/>
                    </a:lnTo>
                    <a:lnTo>
                      <a:pt x="110" y="92"/>
                    </a:lnTo>
                    <a:lnTo>
                      <a:pt x="102" y="94"/>
                    </a:lnTo>
                    <a:lnTo>
                      <a:pt x="93" y="95"/>
                    </a:lnTo>
                    <a:lnTo>
                      <a:pt x="85" y="95"/>
                    </a:lnTo>
                    <a:lnTo>
                      <a:pt x="78" y="95"/>
                    </a:lnTo>
                    <a:lnTo>
                      <a:pt x="70" y="94"/>
                    </a:lnTo>
                    <a:lnTo>
                      <a:pt x="60" y="94"/>
                    </a:lnTo>
                    <a:lnTo>
                      <a:pt x="53" y="94"/>
                    </a:lnTo>
                    <a:lnTo>
                      <a:pt x="45" y="92"/>
                    </a:lnTo>
                    <a:lnTo>
                      <a:pt x="36" y="90"/>
                    </a:lnTo>
                    <a:lnTo>
                      <a:pt x="28" y="88"/>
                    </a:lnTo>
                    <a:lnTo>
                      <a:pt x="22" y="86"/>
                    </a:lnTo>
                    <a:lnTo>
                      <a:pt x="17" y="84"/>
                    </a:lnTo>
                    <a:lnTo>
                      <a:pt x="7" y="78"/>
                    </a:lnTo>
                    <a:lnTo>
                      <a:pt x="1" y="75"/>
                    </a:lnTo>
                    <a:lnTo>
                      <a:pt x="0" y="65"/>
                    </a:lnTo>
                    <a:lnTo>
                      <a:pt x="5" y="59"/>
                    </a:lnTo>
                    <a:lnTo>
                      <a:pt x="13" y="56"/>
                    </a:lnTo>
                    <a:lnTo>
                      <a:pt x="17" y="56"/>
                    </a:lnTo>
                    <a:lnTo>
                      <a:pt x="17" y="5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95" name="Freeform 247"/>
              <p:cNvSpPr>
                <a:spLocks/>
              </p:cNvSpPr>
              <p:nvPr/>
            </p:nvSpPr>
            <p:spPr bwMode="auto">
              <a:xfrm>
                <a:off x="5321" y="2789"/>
                <a:ext cx="74" cy="206"/>
              </a:xfrm>
              <a:custGeom>
                <a:avLst/>
                <a:gdLst/>
                <a:ahLst/>
                <a:cxnLst>
                  <a:cxn ang="0">
                    <a:pos x="78" y="6"/>
                  </a:cxn>
                  <a:cxn ang="0">
                    <a:pos x="70" y="12"/>
                  </a:cxn>
                  <a:cxn ang="0">
                    <a:pos x="59" y="25"/>
                  </a:cxn>
                  <a:cxn ang="0">
                    <a:pos x="46" y="44"/>
                  </a:cxn>
                  <a:cxn ang="0">
                    <a:pos x="32" y="67"/>
                  </a:cxn>
                  <a:cxn ang="0">
                    <a:pos x="17" y="93"/>
                  </a:cxn>
                  <a:cxn ang="0">
                    <a:pos x="6" y="126"/>
                  </a:cxn>
                  <a:cxn ang="0">
                    <a:pos x="0" y="158"/>
                  </a:cxn>
                  <a:cxn ang="0">
                    <a:pos x="0" y="196"/>
                  </a:cxn>
                  <a:cxn ang="0">
                    <a:pos x="2" y="228"/>
                  </a:cxn>
                  <a:cxn ang="0">
                    <a:pos x="9" y="262"/>
                  </a:cxn>
                  <a:cxn ang="0">
                    <a:pos x="17" y="291"/>
                  </a:cxn>
                  <a:cxn ang="0">
                    <a:pos x="30" y="318"/>
                  </a:cxn>
                  <a:cxn ang="0">
                    <a:pos x="44" y="338"/>
                  </a:cxn>
                  <a:cxn ang="0">
                    <a:pos x="59" y="357"/>
                  </a:cxn>
                  <a:cxn ang="0">
                    <a:pos x="78" y="367"/>
                  </a:cxn>
                  <a:cxn ang="0">
                    <a:pos x="95" y="373"/>
                  </a:cxn>
                  <a:cxn ang="0">
                    <a:pos x="110" y="373"/>
                  </a:cxn>
                  <a:cxn ang="0">
                    <a:pos x="125" y="365"/>
                  </a:cxn>
                  <a:cxn ang="0">
                    <a:pos x="133" y="350"/>
                  </a:cxn>
                  <a:cxn ang="0">
                    <a:pos x="137" y="337"/>
                  </a:cxn>
                  <a:cxn ang="0">
                    <a:pos x="137" y="323"/>
                  </a:cxn>
                  <a:cxn ang="0">
                    <a:pos x="137" y="310"/>
                  </a:cxn>
                  <a:cxn ang="0">
                    <a:pos x="135" y="300"/>
                  </a:cxn>
                  <a:cxn ang="0">
                    <a:pos x="129" y="287"/>
                  </a:cxn>
                  <a:cxn ang="0">
                    <a:pos x="120" y="272"/>
                  </a:cxn>
                  <a:cxn ang="0">
                    <a:pos x="106" y="253"/>
                  </a:cxn>
                  <a:cxn ang="0">
                    <a:pos x="99" y="238"/>
                  </a:cxn>
                  <a:cxn ang="0">
                    <a:pos x="91" y="219"/>
                  </a:cxn>
                  <a:cxn ang="0">
                    <a:pos x="85" y="198"/>
                  </a:cxn>
                  <a:cxn ang="0">
                    <a:pos x="82" y="171"/>
                  </a:cxn>
                  <a:cxn ang="0">
                    <a:pos x="84" y="150"/>
                  </a:cxn>
                  <a:cxn ang="0">
                    <a:pos x="89" y="131"/>
                  </a:cxn>
                  <a:cxn ang="0">
                    <a:pos x="99" y="116"/>
                  </a:cxn>
                  <a:cxn ang="0">
                    <a:pos x="108" y="103"/>
                  </a:cxn>
                  <a:cxn ang="0">
                    <a:pos x="118" y="88"/>
                  </a:cxn>
                  <a:cxn ang="0">
                    <a:pos x="127" y="70"/>
                  </a:cxn>
                  <a:cxn ang="0">
                    <a:pos x="133" y="51"/>
                  </a:cxn>
                  <a:cxn ang="0">
                    <a:pos x="133" y="31"/>
                  </a:cxn>
                  <a:cxn ang="0">
                    <a:pos x="127" y="13"/>
                  </a:cxn>
                  <a:cxn ang="0">
                    <a:pos x="114" y="2"/>
                  </a:cxn>
                  <a:cxn ang="0">
                    <a:pos x="95" y="0"/>
                  </a:cxn>
                  <a:cxn ang="0">
                    <a:pos x="82" y="4"/>
                  </a:cxn>
                  <a:cxn ang="0">
                    <a:pos x="80" y="6"/>
                  </a:cxn>
                </a:cxnLst>
                <a:rect l="0" t="0" r="r" b="b"/>
                <a:pathLst>
                  <a:path w="137" h="375">
                    <a:moveTo>
                      <a:pt x="80" y="6"/>
                    </a:moveTo>
                    <a:lnTo>
                      <a:pt x="78" y="6"/>
                    </a:lnTo>
                    <a:lnTo>
                      <a:pt x="74" y="10"/>
                    </a:lnTo>
                    <a:lnTo>
                      <a:pt x="70" y="12"/>
                    </a:lnTo>
                    <a:lnTo>
                      <a:pt x="66" y="19"/>
                    </a:lnTo>
                    <a:lnTo>
                      <a:pt x="59" y="25"/>
                    </a:lnTo>
                    <a:lnTo>
                      <a:pt x="55" y="34"/>
                    </a:lnTo>
                    <a:lnTo>
                      <a:pt x="46" y="44"/>
                    </a:lnTo>
                    <a:lnTo>
                      <a:pt x="40" y="55"/>
                    </a:lnTo>
                    <a:lnTo>
                      <a:pt x="32" y="67"/>
                    </a:lnTo>
                    <a:lnTo>
                      <a:pt x="25" y="80"/>
                    </a:lnTo>
                    <a:lnTo>
                      <a:pt x="17" y="93"/>
                    </a:lnTo>
                    <a:lnTo>
                      <a:pt x="13" y="110"/>
                    </a:lnTo>
                    <a:lnTo>
                      <a:pt x="6" y="126"/>
                    </a:lnTo>
                    <a:lnTo>
                      <a:pt x="2" y="143"/>
                    </a:lnTo>
                    <a:lnTo>
                      <a:pt x="0" y="158"/>
                    </a:lnTo>
                    <a:lnTo>
                      <a:pt x="0" y="177"/>
                    </a:lnTo>
                    <a:lnTo>
                      <a:pt x="0" y="196"/>
                    </a:lnTo>
                    <a:lnTo>
                      <a:pt x="2" y="213"/>
                    </a:lnTo>
                    <a:lnTo>
                      <a:pt x="2" y="228"/>
                    </a:lnTo>
                    <a:lnTo>
                      <a:pt x="6" y="247"/>
                    </a:lnTo>
                    <a:lnTo>
                      <a:pt x="9" y="262"/>
                    </a:lnTo>
                    <a:lnTo>
                      <a:pt x="13" y="278"/>
                    </a:lnTo>
                    <a:lnTo>
                      <a:pt x="17" y="291"/>
                    </a:lnTo>
                    <a:lnTo>
                      <a:pt x="25" y="306"/>
                    </a:lnTo>
                    <a:lnTo>
                      <a:pt x="30" y="318"/>
                    </a:lnTo>
                    <a:lnTo>
                      <a:pt x="36" y="329"/>
                    </a:lnTo>
                    <a:lnTo>
                      <a:pt x="44" y="338"/>
                    </a:lnTo>
                    <a:lnTo>
                      <a:pt x="51" y="350"/>
                    </a:lnTo>
                    <a:lnTo>
                      <a:pt x="59" y="357"/>
                    </a:lnTo>
                    <a:lnTo>
                      <a:pt x="68" y="363"/>
                    </a:lnTo>
                    <a:lnTo>
                      <a:pt x="78" y="367"/>
                    </a:lnTo>
                    <a:lnTo>
                      <a:pt x="87" y="373"/>
                    </a:lnTo>
                    <a:lnTo>
                      <a:pt x="95" y="373"/>
                    </a:lnTo>
                    <a:lnTo>
                      <a:pt x="104" y="375"/>
                    </a:lnTo>
                    <a:lnTo>
                      <a:pt x="110" y="373"/>
                    </a:lnTo>
                    <a:lnTo>
                      <a:pt x="118" y="373"/>
                    </a:lnTo>
                    <a:lnTo>
                      <a:pt x="125" y="365"/>
                    </a:lnTo>
                    <a:lnTo>
                      <a:pt x="133" y="356"/>
                    </a:lnTo>
                    <a:lnTo>
                      <a:pt x="133" y="350"/>
                    </a:lnTo>
                    <a:lnTo>
                      <a:pt x="135" y="342"/>
                    </a:lnTo>
                    <a:lnTo>
                      <a:pt x="137" y="337"/>
                    </a:lnTo>
                    <a:lnTo>
                      <a:pt x="137" y="331"/>
                    </a:lnTo>
                    <a:lnTo>
                      <a:pt x="137" y="323"/>
                    </a:lnTo>
                    <a:lnTo>
                      <a:pt x="137" y="318"/>
                    </a:lnTo>
                    <a:lnTo>
                      <a:pt x="137" y="310"/>
                    </a:lnTo>
                    <a:lnTo>
                      <a:pt x="137" y="306"/>
                    </a:lnTo>
                    <a:lnTo>
                      <a:pt x="135" y="300"/>
                    </a:lnTo>
                    <a:lnTo>
                      <a:pt x="133" y="295"/>
                    </a:lnTo>
                    <a:lnTo>
                      <a:pt x="129" y="287"/>
                    </a:lnTo>
                    <a:lnTo>
                      <a:pt x="127" y="283"/>
                    </a:lnTo>
                    <a:lnTo>
                      <a:pt x="120" y="272"/>
                    </a:lnTo>
                    <a:lnTo>
                      <a:pt x="112" y="260"/>
                    </a:lnTo>
                    <a:lnTo>
                      <a:pt x="106" y="253"/>
                    </a:lnTo>
                    <a:lnTo>
                      <a:pt x="103" y="247"/>
                    </a:lnTo>
                    <a:lnTo>
                      <a:pt x="99" y="238"/>
                    </a:lnTo>
                    <a:lnTo>
                      <a:pt x="95" y="230"/>
                    </a:lnTo>
                    <a:lnTo>
                      <a:pt x="91" y="219"/>
                    </a:lnTo>
                    <a:lnTo>
                      <a:pt x="87" y="209"/>
                    </a:lnTo>
                    <a:lnTo>
                      <a:pt x="85" y="198"/>
                    </a:lnTo>
                    <a:lnTo>
                      <a:pt x="84" y="186"/>
                    </a:lnTo>
                    <a:lnTo>
                      <a:pt x="82" y="171"/>
                    </a:lnTo>
                    <a:lnTo>
                      <a:pt x="82" y="162"/>
                    </a:lnTo>
                    <a:lnTo>
                      <a:pt x="84" y="150"/>
                    </a:lnTo>
                    <a:lnTo>
                      <a:pt x="85" y="141"/>
                    </a:lnTo>
                    <a:lnTo>
                      <a:pt x="89" y="131"/>
                    </a:lnTo>
                    <a:lnTo>
                      <a:pt x="93" y="124"/>
                    </a:lnTo>
                    <a:lnTo>
                      <a:pt x="99" y="116"/>
                    </a:lnTo>
                    <a:lnTo>
                      <a:pt x="104" y="110"/>
                    </a:lnTo>
                    <a:lnTo>
                      <a:pt x="108" y="103"/>
                    </a:lnTo>
                    <a:lnTo>
                      <a:pt x="114" y="95"/>
                    </a:lnTo>
                    <a:lnTo>
                      <a:pt x="118" y="88"/>
                    </a:lnTo>
                    <a:lnTo>
                      <a:pt x="123" y="80"/>
                    </a:lnTo>
                    <a:lnTo>
                      <a:pt x="127" y="70"/>
                    </a:lnTo>
                    <a:lnTo>
                      <a:pt x="129" y="63"/>
                    </a:lnTo>
                    <a:lnTo>
                      <a:pt x="133" y="51"/>
                    </a:lnTo>
                    <a:lnTo>
                      <a:pt x="133" y="42"/>
                    </a:lnTo>
                    <a:lnTo>
                      <a:pt x="133" y="31"/>
                    </a:lnTo>
                    <a:lnTo>
                      <a:pt x="129" y="21"/>
                    </a:lnTo>
                    <a:lnTo>
                      <a:pt x="127" y="13"/>
                    </a:lnTo>
                    <a:lnTo>
                      <a:pt x="123" y="10"/>
                    </a:lnTo>
                    <a:lnTo>
                      <a:pt x="114" y="2"/>
                    </a:lnTo>
                    <a:lnTo>
                      <a:pt x="106" y="0"/>
                    </a:lnTo>
                    <a:lnTo>
                      <a:pt x="95" y="0"/>
                    </a:lnTo>
                    <a:lnTo>
                      <a:pt x="87" y="2"/>
                    </a:lnTo>
                    <a:lnTo>
                      <a:pt x="82" y="4"/>
                    </a:lnTo>
                    <a:lnTo>
                      <a:pt x="80" y="6"/>
                    </a:lnTo>
                    <a:lnTo>
                      <a:pt x="80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96" name="Freeform 248"/>
              <p:cNvSpPr>
                <a:spLocks/>
              </p:cNvSpPr>
              <p:nvPr/>
            </p:nvSpPr>
            <p:spPr bwMode="auto">
              <a:xfrm>
                <a:off x="3914" y="3434"/>
                <a:ext cx="51" cy="51"/>
              </a:xfrm>
              <a:custGeom>
                <a:avLst/>
                <a:gdLst/>
                <a:ahLst/>
                <a:cxnLst>
                  <a:cxn ang="0">
                    <a:pos x="4" y="68"/>
                  </a:cxn>
                  <a:cxn ang="0">
                    <a:pos x="9" y="78"/>
                  </a:cxn>
                  <a:cxn ang="0">
                    <a:pos x="23" y="89"/>
                  </a:cxn>
                  <a:cxn ang="0">
                    <a:pos x="38" y="91"/>
                  </a:cxn>
                  <a:cxn ang="0">
                    <a:pos x="49" y="91"/>
                  </a:cxn>
                  <a:cxn ang="0">
                    <a:pos x="63" y="87"/>
                  </a:cxn>
                  <a:cxn ang="0">
                    <a:pos x="72" y="81"/>
                  </a:cxn>
                  <a:cxn ang="0">
                    <a:pos x="85" y="70"/>
                  </a:cxn>
                  <a:cxn ang="0">
                    <a:pos x="95" y="55"/>
                  </a:cxn>
                  <a:cxn ang="0">
                    <a:pos x="95" y="40"/>
                  </a:cxn>
                  <a:cxn ang="0">
                    <a:pos x="87" y="21"/>
                  </a:cxn>
                  <a:cxn ang="0">
                    <a:pos x="76" y="7"/>
                  </a:cxn>
                  <a:cxn ang="0">
                    <a:pos x="61" y="0"/>
                  </a:cxn>
                  <a:cxn ang="0">
                    <a:pos x="44" y="0"/>
                  </a:cxn>
                  <a:cxn ang="0">
                    <a:pos x="26" y="9"/>
                  </a:cxn>
                  <a:cxn ang="0">
                    <a:pos x="13" y="15"/>
                  </a:cxn>
                  <a:cxn ang="0">
                    <a:pos x="2" y="32"/>
                  </a:cxn>
                  <a:cxn ang="0">
                    <a:pos x="2" y="49"/>
                  </a:cxn>
                  <a:cxn ang="0">
                    <a:pos x="11" y="55"/>
                  </a:cxn>
                  <a:cxn ang="0">
                    <a:pos x="21" y="47"/>
                  </a:cxn>
                  <a:cxn ang="0">
                    <a:pos x="23" y="36"/>
                  </a:cxn>
                  <a:cxn ang="0">
                    <a:pos x="28" y="28"/>
                  </a:cxn>
                  <a:cxn ang="0">
                    <a:pos x="45" y="24"/>
                  </a:cxn>
                  <a:cxn ang="0">
                    <a:pos x="65" y="24"/>
                  </a:cxn>
                  <a:cxn ang="0">
                    <a:pos x="76" y="40"/>
                  </a:cxn>
                  <a:cxn ang="0">
                    <a:pos x="74" y="55"/>
                  </a:cxn>
                  <a:cxn ang="0">
                    <a:pos x="59" y="68"/>
                  </a:cxn>
                  <a:cxn ang="0">
                    <a:pos x="44" y="74"/>
                  </a:cxn>
                  <a:cxn ang="0">
                    <a:pos x="28" y="68"/>
                  </a:cxn>
                  <a:cxn ang="0">
                    <a:pos x="23" y="61"/>
                  </a:cxn>
                  <a:cxn ang="0">
                    <a:pos x="17" y="61"/>
                  </a:cxn>
                  <a:cxn ang="0">
                    <a:pos x="6" y="66"/>
                  </a:cxn>
                  <a:cxn ang="0">
                    <a:pos x="4" y="68"/>
                  </a:cxn>
                </a:cxnLst>
                <a:rect l="0" t="0" r="r" b="b"/>
                <a:pathLst>
                  <a:path w="95" h="93">
                    <a:moveTo>
                      <a:pt x="4" y="68"/>
                    </a:moveTo>
                    <a:lnTo>
                      <a:pt x="4" y="68"/>
                    </a:lnTo>
                    <a:lnTo>
                      <a:pt x="7" y="72"/>
                    </a:lnTo>
                    <a:lnTo>
                      <a:pt x="9" y="78"/>
                    </a:lnTo>
                    <a:lnTo>
                      <a:pt x="17" y="83"/>
                    </a:lnTo>
                    <a:lnTo>
                      <a:pt x="23" y="89"/>
                    </a:lnTo>
                    <a:lnTo>
                      <a:pt x="32" y="91"/>
                    </a:lnTo>
                    <a:lnTo>
                      <a:pt x="38" y="91"/>
                    </a:lnTo>
                    <a:lnTo>
                      <a:pt x="44" y="93"/>
                    </a:lnTo>
                    <a:lnTo>
                      <a:pt x="49" y="91"/>
                    </a:lnTo>
                    <a:lnTo>
                      <a:pt x="57" y="91"/>
                    </a:lnTo>
                    <a:lnTo>
                      <a:pt x="63" y="87"/>
                    </a:lnTo>
                    <a:lnTo>
                      <a:pt x="68" y="83"/>
                    </a:lnTo>
                    <a:lnTo>
                      <a:pt x="72" y="81"/>
                    </a:lnTo>
                    <a:lnTo>
                      <a:pt x="78" y="78"/>
                    </a:lnTo>
                    <a:lnTo>
                      <a:pt x="85" y="70"/>
                    </a:lnTo>
                    <a:lnTo>
                      <a:pt x="91" y="64"/>
                    </a:lnTo>
                    <a:lnTo>
                      <a:pt x="95" y="55"/>
                    </a:lnTo>
                    <a:lnTo>
                      <a:pt x="95" y="47"/>
                    </a:lnTo>
                    <a:lnTo>
                      <a:pt x="95" y="40"/>
                    </a:lnTo>
                    <a:lnTo>
                      <a:pt x="93" y="32"/>
                    </a:lnTo>
                    <a:lnTo>
                      <a:pt x="87" y="21"/>
                    </a:lnTo>
                    <a:lnTo>
                      <a:pt x="82" y="13"/>
                    </a:lnTo>
                    <a:lnTo>
                      <a:pt x="76" y="7"/>
                    </a:lnTo>
                    <a:lnTo>
                      <a:pt x="70" y="4"/>
                    </a:lnTo>
                    <a:lnTo>
                      <a:pt x="61" y="0"/>
                    </a:lnTo>
                    <a:lnTo>
                      <a:pt x="53" y="0"/>
                    </a:lnTo>
                    <a:lnTo>
                      <a:pt x="44" y="0"/>
                    </a:lnTo>
                    <a:lnTo>
                      <a:pt x="36" y="5"/>
                    </a:lnTo>
                    <a:lnTo>
                      <a:pt x="26" y="9"/>
                    </a:lnTo>
                    <a:lnTo>
                      <a:pt x="21" y="11"/>
                    </a:lnTo>
                    <a:lnTo>
                      <a:pt x="13" y="15"/>
                    </a:lnTo>
                    <a:lnTo>
                      <a:pt x="9" y="21"/>
                    </a:lnTo>
                    <a:lnTo>
                      <a:pt x="2" y="32"/>
                    </a:lnTo>
                    <a:lnTo>
                      <a:pt x="0" y="42"/>
                    </a:lnTo>
                    <a:lnTo>
                      <a:pt x="2" y="49"/>
                    </a:lnTo>
                    <a:lnTo>
                      <a:pt x="6" y="53"/>
                    </a:lnTo>
                    <a:lnTo>
                      <a:pt x="11" y="55"/>
                    </a:lnTo>
                    <a:lnTo>
                      <a:pt x="17" y="55"/>
                    </a:lnTo>
                    <a:lnTo>
                      <a:pt x="21" y="47"/>
                    </a:lnTo>
                    <a:lnTo>
                      <a:pt x="23" y="40"/>
                    </a:lnTo>
                    <a:lnTo>
                      <a:pt x="23" y="36"/>
                    </a:lnTo>
                    <a:lnTo>
                      <a:pt x="25" y="32"/>
                    </a:lnTo>
                    <a:lnTo>
                      <a:pt x="28" y="28"/>
                    </a:lnTo>
                    <a:lnTo>
                      <a:pt x="36" y="26"/>
                    </a:lnTo>
                    <a:lnTo>
                      <a:pt x="45" y="24"/>
                    </a:lnTo>
                    <a:lnTo>
                      <a:pt x="57" y="23"/>
                    </a:lnTo>
                    <a:lnTo>
                      <a:pt x="65" y="24"/>
                    </a:lnTo>
                    <a:lnTo>
                      <a:pt x="72" y="32"/>
                    </a:lnTo>
                    <a:lnTo>
                      <a:pt x="76" y="40"/>
                    </a:lnTo>
                    <a:lnTo>
                      <a:pt x="78" y="49"/>
                    </a:lnTo>
                    <a:lnTo>
                      <a:pt x="74" y="55"/>
                    </a:lnTo>
                    <a:lnTo>
                      <a:pt x="68" y="62"/>
                    </a:lnTo>
                    <a:lnTo>
                      <a:pt x="59" y="68"/>
                    </a:lnTo>
                    <a:lnTo>
                      <a:pt x="51" y="74"/>
                    </a:lnTo>
                    <a:lnTo>
                      <a:pt x="44" y="74"/>
                    </a:lnTo>
                    <a:lnTo>
                      <a:pt x="36" y="72"/>
                    </a:lnTo>
                    <a:lnTo>
                      <a:pt x="28" y="68"/>
                    </a:lnTo>
                    <a:lnTo>
                      <a:pt x="25" y="62"/>
                    </a:lnTo>
                    <a:lnTo>
                      <a:pt x="23" y="61"/>
                    </a:lnTo>
                    <a:lnTo>
                      <a:pt x="21" y="59"/>
                    </a:lnTo>
                    <a:lnTo>
                      <a:pt x="17" y="61"/>
                    </a:lnTo>
                    <a:lnTo>
                      <a:pt x="11" y="62"/>
                    </a:lnTo>
                    <a:lnTo>
                      <a:pt x="6" y="66"/>
                    </a:lnTo>
                    <a:lnTo>
                      <a:pt x="4" y="68"/>
                    </a:lnTo>
                    <a:lnTo>
                      <a:pt x="4" y="6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97" name="Freeform 249"/>
              <p:cNvSpPr>
                <a:spLocks/>
              </p:cNvSpPr>
              <p:nvPr/>
            </p:nvSpPr>
            <p:spPr bwMode="auto">
              <a:xfrm>
                <a:off x="3914" y="3459"/>
                <a:ext cx="13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0" y="8"/>
                  </a:cxn>
                  <a:cxn ang="0">
                    <a:pos x="0" y="14"/>
                  </a:cxn>
                  <a:cxn ang="0">
                    <a:pos x="2" y="19"/>
                  </a:cxn>
                  <a:cxn ang="0">
                    <a:pos x="2" y="23"/>
                  </a:cxn>
                  <a:cxn ang="0">
                    <a:pos x="4" y="27"/>
                  </a:cxn>
                  <a:cxn ang="0">
                    <a:pos x="7" y="31"/>
                  </a:cxn>
                  <a:cxn ang="0">
                    <a:pos x="7" y="33"/>
                  </a:cxn>
                  <a:cxn ang="0">
                    <a:pos x="25" y="19"/>
                  </a:cxn>
                  <a:cxn ang="0">
                    <a:pos x="23" y="18"/>
                  </a:cxn>
                  <a:cxn ang="0">
                    <a:pos x="21" y="12"/>
                  </a:cxn>
                  <a:cxn ang="0">
                    <a:pos x="17" y="4"/>
                  </a:cxn>
                  <a:cxn ang="0">
                    <a:pos x="9" y="2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" h="33">
                    <a:moveTo>
                      <a:pt x="0" y="0"/>
                    </a:moveTo>
                    <a:lnTo>
                      <a:pt x="0" y="2"/>
                    </a:lnTo>
                    <a:lnTo>
                      <a:pt x="0" y="8"/>
                    </a:lnTo>
                    <a:lnTo>
                      <a:pt x="0" y="14"/>
                    </a:lnTo>
                    <a:lnTo>
                      <a:pt x="2" y="19"/>
                    </a:lnTo>
                    <a:lnTo>
                      <a:pt x="2" y="23"/>
                    </a:lnTo>
                    <a:lnTo>
                      <a:pt x="4" y="27"/>
                    </a:lnTo>
                    <a:lnTo>
                      <a:pt x="7" y="31"/>
                    </a:lnTo>
                    <a:lnTo>
                      <a:pt x="7" y="33"/>
                    </a:lnTo>
                    <a:lnTo>
                      <a:pt x="25" y="19"/>
                    </a:lnTo>
                    <a:lnTo>
                      <a:pt x="23" y="18"/>
                    </a:lnTo>
                    <a:lnTo>
                      <a:pt x="21" y="12"/>
                    </a:lnTo>
                    <a:lnTo>
                      <a:pt x="17" y="4"/>
                    </a:lnTo>
                    <a:lnTo>
                      <a:pt x="9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98" name="Freeform 250"/>
              <p:cNvSpPr>
                <a:spLocks/>
              </p:cNvSpPr>
              <p:nvPr/>
            </p:nvSpPr>
            <p:spPr bwMode="auto">
              <a:xfrm>
                <a:off x="3990" y="3373"/>
                <a:ext cx="52" cy="49"/>
              </a:xfrm>
              <a:custGeom>
                <a:avLst/>
                <a:gdLst/>
                <a:ahLst/>
                <a:cxnLst>
                  <a:cxn ang="0">
                    <a:pos x="3" y="68"/>
                  </a:cxn>
                  <a:cxn ang="0">
                    <a:pos x="11" y="76"/>
                  </a:cxn>
                  <a:cxn ang="0">
                    <a:pos x="24" y="87"/>
                  </a:cxn>
                  <a:cxn ang="0">
                    <a:pos x="38" y="91"/>
                  </a:cxn>
                  <a:cxn ang="0">
                    <a:pos x="51" y="91"/>
                  </a:cxn>
                  <a:cxn ang="0">
                    <a:pos x="64" y="87"/>
                  </a:cxn>
                  <a:cxn ang="0">
                    <a:pos x="74" y="79"/>
                  </a:cxn>
                  <a:cxn ang="0">
                    <a:pos x="85" y="70"/>
                  </a:cxn>
                  <a:cxn ang="0">
                    <a:pos x="95" y="55"/>
                  </a:cxn>
                  <a:cxn ang="0">
                    <a:pos x="95" y="38"/>
                  </a:cxn>
                  <a:cxn ang="0">
                    <a:pos x="87" y="19"/>
                  </a:cxn>
                  <a:cxn ang="0">
                    <a:pos x="76" y="5"/>
                  </a:cxn>
                  <a:cxn ang="0">
                    <a:pos x="60" y="0"/>
                  </a:cxn>
                  <a:cxn ang="0">
                    <a:pos x="43" y="0"/>
                  </a:cxn>
                  <a:cxn ang="0">
                    <a:pos x="26" y="7"/>
                  </a:cxn>
                  <a:cxn ang="0">
                    <a:pos x="11" y="15"/>
                  </a:cxn>
                  <a:cxn ang="0">
                    <a:pos x="1" y="28"/>
                  </a:cxn>
                  <a:cxn ang="0">
                    <a:pos x="0" y="47"/>
                  </a:cxn>
                  <a:cxn ang="0">
                    <a:pos x="9" y="53"/>
                  </a:cxn>
                  <a:cxn ang="0">
                    <a:pos x="20" y="47"/>
                  </a:cxn>
                  <a:cxn ang="0">
                    <a:pos x="22" y="34"/>
                  </a:cxn>
                  <a:cxn ang="0">
                    <a:pos x="28" y="26"/>
                  </a:cxn>
                  <a:cxn ang="0">
                    <a:pos x="39" y="22"/>
                  </a:cxn>
                  <a:cxn ang="0">
                    <a:pos x="51" y="21"/>
                  </a:cxn>
                  <a:cxn ang="0">
                    <a:pos x="64" y="21"/>
                  </a:cxn>
                  <a:cxn ang="0">
                    <a:pos x="74" y="40"/>
                  </a:cxn>
                  <a:cxn ang="0">
                    <a:pos x="72" y="55"/>
                  </a:cxn>
                  <a:cxn ang="0">
                    <a:pos x="58" y="66"/>
                  </a:cxn>
                  <a:cxn ang="0">
                    <a:pos x="41" y="72"/>
                  </a:cxn>
                  <a:cxn ang="0">
                    <a:pos x="28" y="66"/>
                  </a:cxn>
                  <a:cxn ang="0">
                    <a:pos x="22" y="59"/>
                  </a:cxn>
                  <a:cxn ang="0">
                    <a:pos x="17" y="59"/>
                  </a:cxn>
                  <a:cxn ang="0">
                    <a:pos x="5" y="64"/>
                  </a:cxn>
                  <a:cxn ang="0">
                    <a:pos x="3" y="66"/>
                  </a:cxn>
                </a:cxnLst>
                <a:rect l="0" t="0" r="r" b="b"/>
                <a:pathLst>
                  <a:path w="95" h="91">
                    <a:moveTo>
                      <a:pt x="3" y="66"/>
                    </a:moveTo>
                    <a:lnTo>
                      <a:pt x="3" y="68"/>
                    </a:lnTo>
                    <a:lnTo>
                      <a:pt x="7" y="70"/>
                    </a:lnTo>
                    <a:lnTo>
                      <a:pt x="11" y="76"/>
                    </a:lnTo>
                    <a:lnTo>
                      <a:pt x="17" y="83"/>
                    </a:lnTo>
                    <a:lnTo>
                      <a:pt x="24" y="87"/>
                    </a:lnTo>
                    <a:lnTo>
                      <a:pt x="34" y="91"/>
                    </a:lnTo>
                    <a:lnTo>
                      <a:pt x="38" y="91"/>
                    </a:lnTo>
                    <a:lnTo>
                      <a:pt x="43" y="91"/>
                    </a:lnTo>
                    <a:lnTo>
                      <a:pt x="51" y="91"/>
                    </a:lnTo>
                    <a:lnTo>
                      <a:pt x="58" y="89"/>
                    </a:lnTo>
                    <a:lnTo>
                      <a:pt x="64" y="87"/>
                    </a:lnTo>
                    <a:lnTo>
                      <a:pt x="68" y="83"/>
                    </a:lnTo>
                    <a:lnTo>
                      <a:pt x="74" y="79"/>
                    </a:lnTo>
                    <a:lnTo>
                      <a:pt x="79" y="76"/>
                    </a:lnTo>
                    <a:lnTo>
                      <a:pt x="85" y="70"/>
                    </a:lnTo>
                    <a:lnTo>
                      <a:pt x="93" y="62"/>
                    </a:lnTo>
                    <a:lnTo>
                      <a:pt x="95" y="55"/>
                    </a:lnTo>
                    <a:lnTo>
                      <a:pt x="95" y="47"/>
                    </a:lnTo>
                    <a:lnTo>
                      <a:pt x="95" y="38"/>
                    </a:lnTo>
                    <a:lnTo>
                      <a:pt x="93" y="28"/>
                    </a:lnTo>
                    <a:lnTo>
                      <a:pt x="87" y="19"/>
                    </a:lnTo>
                    <a:lnTo>
                      <a:pt x="81" y="13"/>
                    </a:lnTo>
                    <a:lnTo>
                      <a:pt x="76" y="5"/>
                    </a:lnTo>
                    <a:lnTo>
                      <a:pt x="68" y="3"/>
                    </a:lnTo>
                    <a:lnTo>
                      <a:pt x="60" y="0"/>
                    </a:lnTo>
                    <a:lnTo>
                      <a:pt x="53" y="0"/>
                    </a:lnTo>
                    <a:lnTo>
                      <a:pt x="43" y="0"/>
                    </a:lnTo>
                    <a:lnTo>
                      <a:pt x="36" y="3"/>
                    </a:lnTo>
                    <a:lnTo>
                      <a:pt x="26" y="7"/>
                    </a:lnTo>
                    <a:lnTo>
                      <a:pt x="19" y="11"/>
                    </a:lnTo>
                    <a:lnTo>
                      <a:pt x="11" y="15"/>
                    </a:lnTo>
                    <a:lnTo>
                      <a:pt x="9" y="21"/>
                    </a:lnTo>
                    <a:lnTo>
                      <a:pt x="1" y="28"/>
                    </a:lnTo>
                    <a:lnTo>
                      <a:pt x="0" y="40"/>
                    </a:lnTo>
                    <a:lnTo>
                      <a:pt x="0" y="47"/>
                    </a:lnTo>
                    <a:lnTo>
                      <a:pt x="3" y="53"/>
                    </a:lnTo>
                    <a:lnTo>
                      <a:pt x="9" y="53"/>
                    </a:lnTo>
                    <a:lnTo>
                      <a:pt x="17" y="53"/>
                    </a:lnTo>
                    <a:lnTo>
                      <a:pt x="20" y="47"/>
                    </a:lnTo>
                    <a:lnTo>
                      <a:pt x="22" y="40"/>
                    </a:lnTo>
                    <a:lnTo>
                      <a:pt x="22" y="34"/>
                    </a:lnTo>
                    <a:lnTo>
                      <a:pt x="24" y="30"/>
                    </a:lnTo>
                    <a:lnTo>
                      <a:pt x="28" y="26"/>
                    </a:lnTo>
                    <a:lnTo>
                      <a:pt x="34" y="24"/>
                    </a:lnTo>
                    <a:lnTo>
                      <a:pt x="39" y="22"/>
                    </a:lnTo>
                    <a:lnTo>
                      <a:pt x="45" y="21"/>
                    </a:lnTo>
                    <a:lnTo>
                      <a:pt x="51" y="21"/>
                    </a:lnTo>
                    <a:lnTo>
                      <a:pt x="57" y="21"/>
                    </a:lnTo>
                    <a:lnTo>
                      <a:pt x="64" y="21"/>
                    </a:lnTo>
                    <a:lnTo>
                      <a:pt x="72" y="28"/>
                    </a:lnTo>
                    <a:lnTo>
                      <a:pt x="74" y="40"/>
                    </a:lnTo>
                    <a:lnTo>
                      <a:pt x="76" y="47"/>
                    </a:lnTo>
                    <a:lnTo>
                      <a:pt x="72" y="55"/>
                    </a:lnTo>
                    <a:lnTo>
                      <a:pt x="66" y="62"/>
                    </a:lnTo>
                    <a:lnTo>
                      <a:pt x="58" y="66"/>
                    </a:lnTo>
                    <a:lnTo>
                      <a:pt x="51" y="70"/>
                    </a:lnTo>
                    <a:lnTo>
                      <a:pt x="41" y="72"/>
                    </a:lnTo>
                    <a:lnTo>
                      <a:pt x="34" y="70"/>
                    </a:lnTo>
                    <a:lnTo>
                      <a:pt x="28" y="66"/>
                    </a:lnTo>
                    <a:lnTo>
                      <a:pt x="24" y="62"/>
                    </a:lnTo>
                    <a:lnTo>
                      <a:pt x="22" y="59"/>
                    </a:lnTo>
                    <a:lnTo>
                      <a:pt x="22" y="57"/>
                    </a:lnTo>
                    <a:lnTo>
                      <a:pt x="17" y="59"/>
                    </a:lnTo>
                    <a:lnTo>
                      <a:pt x="11" y="62"/>
                    </a:lnTo>
                    <a:lnTo>
                      <a:pt x="5" y="64"/>
                    </a:lnTo>
                    <a:lnTo>
                      <a:pt x="3" y="66"/>
                    </a:lnTo>
                    <a:lnTo>
                      <a:pt x="3" y="6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99" name="Freeform 251"/>
              <p:cNvSpPr>
                <a:spLocks/>
              </p:cNvSpPr>
              <p:nvPr/>
            </p:nvSpPr>
            <p:spPr bwMode="auto">
              <a:xfrm>
                <a:off x="3990" y="3396"/>
                <a:ext cx="15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"/>
                  </a:cxn>
                  <a:cxn ang="0">
                    <a:pos x="0" y="8"/>
                  </a:cxn>
                  <a:cxn ang="0">
                    <a:pos x="0" y="16"/>
                  </a:cxn>
                  <a:cxn ang="0">
                    <a:pos x="1" y="21"/>
                  </a:cxn>
                  <a:cxn ang="0">
                    <a:pos x="5" y="29"/>
                  </a:cxn>
                  <a:cxn ang="0">
                    <a:pos x="9" y="33"/>
                  </a:cxn>
                  <a:cxn ang="0">
                    <a:pos x="26" y="21"/>
                  </a:cxn>
                  <a:cxn ang="0">
                    <a:pos x="24" y="19"/>
                  </a:cxn>
                  <a:cxn ang="0">
                    <a:pos x="22" y="12"/>
                  </a:cxn>
                  <a:cxn ang="0">
                    <a:pos x="17" y="6"/>
                  </a:cxn>
                  <a:cxn ang="0">
                    <a:pos x="9" y="4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6" h="33">
                    <a:moveTo>
                      <a:pt x="0" y="0"/>
                    </a:moveTo>
                    <a:lnTo>
                      <a:pt x="0" y="4"/>
                    </a:lnTo>
                    <a:lnTo>
                      <a:pt x="0" y="8"/>
                    </a:lnTo>
                    <a:lnTo>
                      <a:pt x="0" y="16"/>
                    </a:lnTo>
                    <a:lnTo>
                      <a:pt x="1" y="21"/>
                    </a:lnTo>
                    <a:lnTo>
                      <a:pt x="5" y="29"/>
                    </a:lnTo>
                    <a:lnTo>
                      <a:pt x="9" y="33"/>
                    </a:lnTo>
                    <a:lnTo>
                      <a:pt x="26" y="21"/>
                    </a:lnTo>
                    <a:lnTo>
                      <a:pt x="24" y="19"/>
                    </a:lnTo>
                    <a:lnTo>
                      <a:pt x="22" y="12"/>
                    </a:lnTo>
                    <a:lnTo>
                      <a:pt x="17" y="6"/>
                    </a:lnTo>
                    <a:lnTo>
                      <a:pt x="9" y="4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00" name="Freeform 252"/>
              <p:cNvSpPr>
                <a:spLocks/>
              </p:cNvSpPr>
              <p:nvPr/>
            </p:nvSpPr>
            <p:spPr bwMode="auto">
              <a:xfrm>
                <a:off x="4068" y="3310"/>
                <a:ext cx="49" cy="49"/>
              </a:xfrm>
              <a:custGeom>
                <a:avLst/>
                <a:gdLst/>
                <a:ahLst/>
                <a:cxnLst>
                  <a:cxn ang="0">
                    <a:pos x="2" y="68"/>
                  </a:cxn>
                  <a:cxn ang="0">
                    <a:pos x="8" y="76"/>
                  </a:cxn>
                  <a:cxn ang="0">
                    <a:pos x="23" y="87"/>
                  </a:cxn>
                  <a:cxn ang="0">
                    <a:pos x="38" y="91"/>
                  </a:cxn>
                  <a:cxn ang="0">
                    <a:pos x="50" y="91"/>
                  </a:cxn>
                  <a:cxn ang="0">
                    <a:pos x="63" y="87"/>
                  </a:cxn>
                  <a:cxn ang="0">
                    <a:pos x="72" y="79"/>
                  </a:cxn>
                  <a:cxn ang="0">
                    <a:pos x="86" y="70"/>
                  </a:cxn>
                  <a:cxn ang="0">
                    <a:pos x="93" y="55"/>
                  </a:cxn>
                  <a:cxn ang="0">
                    <a:pos x="93" y="38"/>
                  </a:cxn>
                  <a:cxn ang="0">
                    <a:pos x="88" y="20"/>
                  </a:cxn>
                  <a:cxn ang="0">
                    <a:pos x="74" y="7"/>
                  </a:cxn>
                  <a:cxn ang="0">
                    <a:pos x="59" y="0"/>
                  </a:cxn>
                  <a:cxn ang="0">
                    <a:pos x="42" y="0"/>
                  </a:cxn>
                  <a:cxn ang="0">
                    <a:pos x="25" y="7"/>
                  </a:cxn>
                  <a:cxn ang="0">
                    <a:pos x="12" y="15"/>
                  </a:cxn>
                  <a:cxn ang="0">
                    <a:pos x="2" y="30"/>
                  </a:cxn>
                  <a:cxn ang="0">
                    <a:pos x="0" y="47"/>
                  </a:cxn>
                  <a:cxn ang="0">
                    <a:pos x="10" y="53"/>
                  </a:cxn>
                  <a:cxn ang="0">
                    <a:pos x="17" y="47"/>
                  </a:cxn>
                  <a:cxn ang="0">
                    <a:pos x="21" y="34"/>
                  </a:cxn>
                  <a:cxn ang="0">
                    <a:pos x="27" y="26"/>
                  </a:cxn>
                  <a:cxn ang="0">
                    <a:pos x="38" y="22"/>
                  </a:cxn>
                  <a:cxn ang="0">
                    <a:pos x="50" y="20"/>
                  </a:cxn>
                  <a:cxn ang="0">
                    <a:pos x="63" y="22"/>
                  </a:cxn>
                  <a:cxn ang="0">
                    <a:pos x="72" y="39"/>
                  </a:cxn>
                  <a:cxn ang="0">
                    <a:pos x="70" y="55"/>
                  </a:cxn>
                  <a:cxn ang="0">
                    <a:pos x="57" y="68"/>
                  </a:cxn>
                  <a:cxn ang="0">
                    <a:pos x="42" y="72"/>
                  </a:cxn>
                  <a:cxn ang="0">
                    <a:pos x="27" y="66"/>
                  </a:cxn>
                  <a:cxn ang="0">
                    <a:pos x="21" y="58"/>
                  </a:cxn>
                  <a:cxn ang="0">
                    <a:pos x="15" y="58"/>
                  </a:cxn>
                  <a:cxn ang="0">
                    <a:pos x="4" y="64"/>
                  </a:cxn>
                  <a:cxn ang="0">
                    <a:pos x="2" y="66"/>
                  </a:cxn>
                </a:cxnLst>
                <a:rect l="0" t="0" r="r" b="b"/>
                <a:pathLst>
                  <a:path w="93" h="91">
                    <a:moveTo>
                      <a:pt x="2" y="66"/>
                    </a:moveTo>
                    <a:lnTo>
                      <a:pt x="2" y="68"/>
                    </a:lnTo>
                    <a:lnTo>
                      <a:pt x="4" y="70"/>
                    </a:lnTo>
                    <a:lnTo>
                      <a:pt x="8" y="76"/>
                    </a:lnTo>
                    <a:lnTo>
                      <a:pt x="15" y="83"/>
                    </a:lnTo>
                    <a:lnTo>
                      <a:pt x="23" y="87"/>
                    </a:lnTo>
                    <a:lnTo>
                      <a:pt x="32" y="91"/>
                    </a:lnTo>
                    <a:lnTo>
                      <a:pt x="38" y="91"/>
                    </a:lnTo>
                    <a:lnTo>
                      <a:pt x="44" y="91"/>
                    </a:lnTo>
                    <a:lnTo>
                      <a:pt x="50" y="91"/>
                    </a:lnTo>
                    <a:lnTo>
                      <a:pt x="57" y="91"/>
                    </a:lnTo>
                    <a:lnTo>
                      <a:pt x="63" y="87"/>
                    </a:lnTo>
                    <a:lnTo>
                      <a:pt x="69" y="83"/>
                    </a:lnTo>
                    <a:lnTo>
                      <a:pt x="72" y="79"/>
                    </a:lnTo>
                    <a:lnTo>
                      <a:pt x="78" y="77"/>
                    </a:lnTo>
                    <a:lnTo>
                      <a:pt x="86" y="70"/>
                    </a:lnTo>
                    <a:lnTo>
                      <a:pt x="91" y="62"/>
                    </a:lnTo>
                    <a:lnTo>
                      <a:pt x="93" y="55"/>
                    </a:lnTo>
                    <a:lnTo>
                      <a:pt x="93" y="47"/>
                    </a:lnTo>
                    <a:lnTo>
                      <a:pt x="93" y="38"/>
                    </a:lnTo>
                    <a:lnTo>
                      <a:pt x="91" y="30"/>
                    </a:lnTo>
                    <a:lnTo>
                      <a:pt x="88" y="20"/>
                    </a:lnTo>
                    <a:lnTo>
                      <a:pt x="82" y="13"/>
                    </a:lnTo>
                    <a:lnTo>
                      <a:pt x="74" y="7"/>
                    </a:lnTo>
                    <a:lnTo>
                      <a:pt x="69" y="3"/>
                    </a:lnTo>
                    <a:lnTo>
                      <a:pt x="59" y="0"/>
                    </a:lnTo>
                    <a:lnTo>
                      <a:pt x="51" y="0"/>
                    </a:lnTo>
                    <a:lnTo>
                      <a:pt x="42" y="0"/>
                    </a:lnTo>
                    <a:lnTo>
                      <a:pt x="34" y="5"/>
                    </a:lnTo>
                    <a:lnTo>
                      <a:pt x="25" y="7"/>
                    </a:lnTo>
                    <a:lnTo>
                      <a:pt x="17" y="9"/>
                    </a:lnTo>
                    <a:lnTo>
                      <a:pt x="12" y="15"/>
                    </a:lnTo>
                    <a:lnTo>
                      <a:pt x="8" y="20"/>
                    </a:lnTo>
                    <a:lnTo>
                      <a:pt x="2" y="30"/>
                    </a:lnTo>
                    <a:lnTo>
                      <a:pt x="0" y="41"/>
                    </a:lnTo>
                    <a:lnTo>
                      <a:pt x="0" y="47"/>
                    </a:lnTo>
                    <a:lnTo>
                      <a:pt x="4" y="51"/>
                    </a:lnTo>
                    <a:lnTo>
                      <a:pt x="10" y="53"/>
                    </a:lnTo>
                    <a:lnTo>
                      <a:pt x="15" y="53"/>
                    </a:lnTo>
                    <a:lnTo>
                      <a:pt x="17" y="47"/>
                    </a:lnTo>
                    <a:lnTo>
                      <a:pt x="21" y="38"/>
                    </a:lnTo>
                    <a:lnTo>
                      <a:pt x="21" y="34"/>
                    </a:lnTo>
                    <a:lnTo>
                      <a:pt x="23" y="30"/>
                    </a:lnTo>
                    <a:lnTo>
                      <a:pt x="27" y="26"/>
                    </a:lnTo>
                    <a:lnTo>
                      <a:pt x="34" y="26"/>
                    </a:lnTo>
                    <a:lnTo>
                      <a:pt x="38" y="22"/>
                    </a:lnTo>
                    <a:lnTo>
                      <a:pt x="46" y="22"/>
                    </a:lnTo>
                    <a:lnTo>
                      <a:pt x="50" y="20"/>
                    </a:lnTo>
                    <a:lnTo>
                      <a:pt x="55" y="20"/>
                    </a:lnTo>
                    <a:lnTo>
                      <a:pt x="63" y="22"/>
                    </a:lnTo>
                    <a:lnTo>
                      <a:pt x="70" y="30"/>
                    </a:lnTo>
                    <a:lnTo>
                      <a:pt x="72" y="39"/>
                    </a:lnTo>
                    <a:lnTo>
                      <a:pt x="74" y="47"/>
                    </a:lnTo>
                    <a:lnTo>
                      <a:pt x="70" y="55"/>
                    </a:lnTo>
                    <a:lnTo>
                      <a:pt x="65" y="62"/>
                    </a:lnTo>
                    <a:lnTo>
                      <a:pt x="57" y="68"/>
                    </a:lnTo>
                    <a:lnTo>
                      <a:pt x="50" y="72"/>
                    </a:lnTo>
                    <a:lnTo>
                      <a:pt x="42" y="72"/>
                    </a:lnTo>
                    <a:lnTo>
                      <a:pt x="34" y="70"/>
                    </a:lnTo>
                    <a:lnTo>
                      <a:pt x="27" y="66"/>
                    </a:lnTo>
                    <a:lnTo>
                      <a:pt x="23" y="62"/>
                    </a:lnTo>
                    <a:lnTo>
                      <a:pt x="21" y="58"/>
                    </a:lnTo>
                    <a:lnTo>
                      <a:pt x="21" y="57"/>
                    </a:lnTo>
                    <a:lnTo>
                      <a:pt x="15" y="58"/>
                    </a:lnTo>
                    <a:lnTo>
                      <a:pt x="10" y="62"/>
                    </a:lnTo>
                    <a:lnTo>
                      <a:pt x="4" y="64"/>
                    </a:lnTo>
                    <a:lnTo>
                      <a:pt x="2" y="66"/>
                    </a:lnTo>
                    <a:lnTo>
                      <a:pt x="2" y="6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01" name="Freeform 253"/>
              <p:cNvSpPr>
                <a:spLocks/>
              </p:cNvSpPr>
              <p:nvPr/>
            </p:nvSpPr>
            <p:spPr bwMode="auto">
              <a:xfrm>
                <a:off x="4068" y="3334"/>
                <a:ext cx="13" cy="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0" y="8"/>
                  </a:cxn>
                  <a:cxn ang="0">
                    <a:pos x="0" y="14"/>
                  </a:cxn>
                  <a:cxn ang="0">
                    <a:pos x="2" y="19"/>
                  </a:cxn>
                  <a:cxn ang="0">
                    <a:pos x="2" y="21"/>
                  </a:cxn>
                  <a:cxn ang="0">
                    <a:pos x="4" y="27"/>
                  </a:cxn>
                  <a:cxn ang="0">
                    <a:pos x="6" y="29"/>
                  </a:cxn>
                  <a:cxn ang="0">
                    <a:pos x="8" y="33"/>
                  </a:cxn>
                  <a:cxn ang="0">
                    <a:pos x="25" y="19"/>
                  </a:cxn>
                  <a:cxn ang="0">
                    <a:pos x="23" y="17"/>
                  </a:cxn>
                  <a:cxn ang="0">
                    <a:pos x="21" y="10"/>
                  </a:cxn>
                  <a:cxn ang="0">
                    <a:pos x="15" y="4"/>
                  </a:cxn>
                  <a:cxn ang="0">
                    <a:pos x="8" y="0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" h="33">
                    <a:moveTo>
                      <a:pt x="0" y="0"/>
                    </a:moveTo>
                    <a:lnTo>
                      <a:pt x="0" y="2"/>
                    </a:lnTo>
                    <a:lnTo>
                      <a:pt x="0" y="8"/>
                    </a:lnTo>
                    <a:lnTo>
                      <a:pt x="0" y="14"/>
                    </a:lnTo>
                    <a:lnTo>
                      <a:pt x="2" y="19"/>
                    </a:lnTo>
                    <a:lnTo>
                      <a:pt x="2" y="21"/>
                    </a:lnTo>
                    <a:lnTo>
                      <a:pt x="4" y="27"/>
                    </a:lnTo>
                    <a:lnTo>
                      <a:pt x="6" y="29"/>
                    </a:lnTo>
                    <a:lnTo>
                      <a:pt x="8" y="33"/>
                    </a:lnTo>
                    <a:lnTo>
                      <a:pt x="25" y="19"/>
                    </a:lnTo>
                    <a:lnTo>
                      <a:pt x="23" y="17"/>
                    </a:lnTo>
                    <a:lnTo>
                      <a:pt x="21" y="10"/>
                    </a:lnTo>
                    <a:lnTo>
                      <a:pt x="15" y="4"/>
                    </a:lnTo>
                    <a:lnTo>
                      <a:pt x="8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02" name="Freeform 254"/>
              <p:cNvSpPr>
                <a:spLocks/>
              </p:cNvSpPr>
              <p:nvPr/>
            </p:nvSpPr>
            <p:spPr bwMode="auto">
              <a:xfrm>
                <a:off x="4318" y="3105"/>
                <a:ext cx="51" cy="50"/>
              </a:xfrm>
              <a:custGeom>
                <a:avLst/>
                <a:gdLst/>
                <a:ahLst/>
                <a:cxnLst>
                  <a:cxn ang="0">
                    <a:pos x="4" y="67"/>
                  </a:cxn>
                  <a:cxn ang="0">
                    <a:pos x="10" y="76"/>
                  </a:cxn>
                  <a:cxn ang="0">
                    <a:pos x="23" y="87"/>
                  </a:cxn>
                  <a:cxn ang="0">
                    <a:pos x="38" y="91"/>
                  </a:cxn>
                  <a:cxn ang="0">
                    <a:pos x="50" y="91"/>
                  </a:cxn>
                  <a:cxn ang="0">
                    <a:pos x="63" y="86"/>
                  </a:cxn>
                  <a:cxn ang="0">
                    <a:pos x="74" y="80"/>
                  </a:cxn>
                  <a:cxn ang="0">
                    <a:pos x="86" y="70"/>
                  </a:cxn>
                  <a:cxn ang="0">
                    <a:pos x="93" y="55"/>
                  </a:cxn>
                  <a:cxn ang="0">
                    <a:pos x="95" y="38"/>
                  </a:cxn>
                  <a:cxn ang="0">
                    <a:pos x="88" y="21"/>
                  </a:cxn>
                  <a:cxn ang="0">
                    <a:pos x="76" y="8"/>
                  </a:cxn>
                  <a:cxn ang="0">
                    <a:pos x="61" y="0"/>
                  </a:cxn>
                  <a:cxn ang="0">
                    <a:pos x="44" y="0"/>
                  </a:cxn>
                  <a:cxn ang="0">
                    <a:pos x="27" y="8"/>
                  </a:cxn>
                  <a:cxn ang="0">
                    <a:pos x="12" y="15"/>
                  </a:cxn>
                  <a:cxn ang="0">
                    <a:pos x="2" y="30"/>
                  </a:cxn>
                  <a:cxn ang="0">
                    <a:pos x="0" y="48"/>
                  </a:cxn>
                  <a:cxn ang="0">
                    <a:pos x="10" y="53"/>
                  </a:cxn>
                  <a:cxn ang="0">
                    <a:pos x="19" y="48"/>
                  </a:cxn>
                  <a:cxn ang="0">
                    <a:pos x="21" y="34"/>
                  </a:cxn>
                  <a:cxn ang="0">
                    <a:pos x="27" y="27"/>
                  </a:cxn>
                  <a:cxn ang="0">
                    <a:pos x="40" y="23"/>
                  </a:cxn>
                  <a:cxn ang="0">
                    <a:pos x="50" y="21"/>
                  </a:cxn>
                  <a:cxn ang="0">
                    <a:pos x="63" y="23"/>
                  </a:cxn>
                  <a:cxn ang="0">
                    <a:pos x="74" y="40"/>
                  </a:cxn>
                  <a:cxn ang="0">
                    <a:pos x="71" y="53"/>
                  </a:cxn>
                  <a:cxn ang="0">
                    <a:pos x="59" y="68"/>
                  </a:cxn>
                  <a:cxn ang="0">
                    <a:pos x="42" y="74"/>
                  </a:cxn>
                  <a:cxn ang="0">
                    <a:pos x="27" y="67"/>
                  </a:cxn>
                  <a:cxn ang="0">
                    <a:pos x="21" y="59"/>
                  </a:cxn>
                  <a:cxn ang="0">
                    <a:pos x="17" y="59"/>
                  </a:cxn>
                  <a:cxn ang="0">
                    <a:pos x="6" y="65"/>
                  </a:cxn>
                  <a:cxn ang="0">
                    <a:pos x="4" y="67"/>
                  </a:cxn>
                </a:cxnLst>
                <a:rect l="0" t="0" r="r" b="b"/>
                <a:pathLst>
                  <a:path w="95" h="91">
                    <a:moveTo>
                      <a:pt x="4" y="67"/>
                    </a:moveTo>
                    <a:lnTo>
                      <a:pt x="4" y="67"/>
                    </a:lnTo>
                    <a:lnTo>
                      <a:pt x="6" y="70"/>
                    </a:lnTo>
                    <a:lnTo>
                      <a:pt x="10" y="76"/>
                    </a:lnTo>
                    <a:lnTo>
                      <a:pt x="17" y="84"/>
                    </a:lnTo>
                    <a:lnTo>
                      <a:pt x="23" y="87"/>
                    </a:lnTo>
                    <a:lnTo>
                      <a:pt x="32" y="91"/>
                    </a:lnTo>
                    <a:lnTo>
                      <a:pt x="38" y="91"/>
                    </a:lnTo>
                    <a:lnTo>
                      <a:pt x="44" y="91"/>
                    </a:lnTo>
                    <a:lnTo>
                      <a:pt x="50" y="91"/>
                    </a:lnTo>
                    <a:lnTo>
                      <a:pt x="59" y="89"/>
                    </a:lnTo>
                    <a:lnTo>
                      <a:pt x="63" y="86"/>
                    </a:lnTo>
                    <a:lnTo>
                      <a:pt x="69" y="84"/>
                    </a:lnTo>
                    <a:lnTo>
                      <a:pt x="74" y="80"/>
                    </a:lnTo>
                    <a:lnTo>
                      <a:pt x="78" y="78"/>
                    </a:lnTo>
                    <a:lnTo>
                      <a:pt x="86" y="70"/>
                    </a:lnTo>
                    <a:lnTo>
                      <a:pt x="91" y="65"/>
                    </a:lnTo>
                    <a:lnTo>
                      <a:pt x="93" y="55"/>
                    </a:lnTo>
                    <a:lnTo>
                      <a:pt x="95" y="48"/>
                    </a:lnTo>
                    <a:lnTo>
                      <a:pt x="95" y="38"/>
                    </a:lnTo>
                    <a:lnTo>
                      <a:pt x="91" y="30"/>
                    </a:lnTo>
                    <a:lnTo>
                      <a:pt x="88" y="21"/>
                    </a:lnTo>
                    <a:lnTo>
                      <a:pt x="82" y="13"/>
                    </a:lnTo>
                    <a:lnTo>
                      <a:pt x="76" y="8"/>
                    </a:lnTo>
                    <a:lnTo>
                      <a:pt x="69" y="4"/>
                    </a:lnTo>
                    <a:lnTo>
                      <a:pt x="61" y="0"/>
                    </a:lnTo>
                    <a:lnTo>
                      <a:pt x="53" y="0"/>
                    </a:lnTo>
                    <a:lnTo>
                      <a:pt x="44" y="0"/>
                    </a:lnTo>
                    <a:lnTo>
                      <a:pt x="36" y="4"/>
                    </a:lnTo>
                    <a:lnTo>
                      <a:pt x="27" y="8"/>
                    </a:lnTo>
                    <a:lnTo>
                      <a:pt x="19" y="10"/>
                    </a:lnTo>
                    <a:lnTo>
                      <a:pt x="12" y="15"/>
                    </a:lnTo>
                    <a:lnTo>
                      <a:pt x="8" y="21"/>
                    </a:lnTo>
                    <a:lnTo>
                      <a:pt x="2" y="30"/>
                    </a:lnTo>
                    <a:lnTo>
                      <a:pt x="0" y="42"/>
                    </a:lnTo>
                    <a:lnTo>
                      <a:pt x="0" y="48"/>
                    </a:lnTo>
                    <a:lnTo>
                      <a:pt x="4" y="51"/>
                    </a:lnTo>
                    <a:lnTo>
                      <a:pt x="10" y="53"/>
                    </a:lnTo>
                    <a:lnTo>
                      <a:pt x="17" y="53"/>
                    </a:lnTo>
                    <a:lnTo>
                      <a:pt x="19" y="48"/>
                    </a:lnTo>
                    <a:lnTo>
                      <a:pt x="21" y="40"/>
                    </a:lnTo>
                    <a:lnTo>
                      <a:pt x="21" y="34"/>
                    </a:lnTo>
                    <a:lnTo>
                      <a:pt x="25" y="30"/>
                    </a:lnTo>
                    <a:lnTo>
                      <a:pt x="27" y="27"/>
                    </a:lnTo>
                    <a:lnTo>
                      <a:pt x="34" y="25"/>
                    </a:lnTo>
                    <a:lnTo>
                      <a:pt x="40" y="23"/>
                    </a:lnTo>
                    <a:lnTo>
                      <a:pt x="46" y="23"/>
                    </a:lnTo>
                    <a:lnTo>
                      <a:pt x="50" y="21"/>
                    </a:lnTo>
                    <a:lnTo>
                      <a:pt x="55" y="21"/>
                    </a:lnTo>
                    <a:lnTo>
                      <a:pt x="63" y="23"/>
                    </a:lnTo>
                    <a:lnTo>
                      <a:pt x="71" y="30"/>
                    </a:lnTo>
                    <a:lnTo>
                      <a:pt x="74" y="40"/>
                    </a:lnTo>
                    <a:lnTo>
                      <a:pt x="74" y="48"/>
                    </a:lnTo>
                    <a:lnTo>
                      <a:pt x="71" y="53"/>
                    </a:lnTo>
                    <a:lnTo>
                      <a:pt x="65" y="63"/>
                    </a:lnTo>
                    <a:lnTo>
                      <a:pt x="59" y="68"/>
                    </a:lnTo>
                    <a:lnTo>
                      <a:pt x="50" y="72"/>
                    </a:lnTo>
                    <a:lnTo>
                      <a:pt x="42" y="74"/>
                    </a:lnTo>
                    <a:lnTo>
                      <a:pt x="34" y="72"/>
                    </a:lnTo>
                    <a:lnTo>
                      <a:pt x="27" y="67"/>
                    </a:lnTo>
                    <a:lnTo>
                      <a:pt x="25" y="63"/>
                    </a:lnTo>
                    <a:lnTo>
                      <a:pt x="21" y="59"/>
                    </a:lnTo>
                    <a:lnTo>
                      <a:pt x="21" y="57"/>
                    </a:lnTo>
                    <a:lnTo>
                      <a:pt x="17" y="59"/>
                    </a:lnTo>
                    <a:lnTo>
                      <a:pt x="12" y="63"/>
                    </a:lnTo>
                    <a:lnTo>
                      <a:pt x="6" y="65"/>
                    </a:lnTo>
                    <a:lnTo>
                      <a:pt x="4" y="67"/>
                    </a:lnTo>
                    <a:lnTo>
                      <a:pt x="4" y="6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03" name="Freeform 255"/>
              <p:cNvSpPr>
                <a:spLocks/>
              </p:cNvSpPr>
              <p:nvPr/>
            </p:nvSpPr>
            <p:spPr bwMode="auto">
              <a:xfrm>
                <a:off x="4318" y="3128"/>
                <a:ext cx="13" cy="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0" y="7"/>
                  </a:cxn>
                  <a:cxn ang="0">
                    <a:pos x="0" y="13"/>
                  </a:cxn>
                  <a:cxn ang="0">
                    <a:pos x="2" y="19"/>
                  </a:cxn>
                  <a:cxn ang="0">
                    <a:pos x="4" y="21"/>
                  </a:cxn>
                  <a:cxn ang="0">
                    <a:pos x="6" y="26"/>
                  </a:cxn>
                  <a:cxn ang="0">
                    <a:pos x="8" y="28"/>
                  </a:cxn>
                  <a:cxn ang="0">
                    <a:pos x="8" y="30"/>
                  </a:cxn>
                  <a:cxn ang="0">
                    <a:pos x="25" y="19"/>
                  </a:cxn>
                  <a:cxn ang="0">
                    <a:pos x="25" y="17"/>
                  </a:cxn>
                  <a:cxn ang="0">
                    <a:pos x="23" y="17"/>
                  </a:cxn>
                  <a:cxn ang="0">
                    <a:pos x="21" y="13"/>
                  </a:cxn>
                  <a:cxn ang="0">
                    <a:pos x="21" y="9"/>
                  </a:cxn>
                  <a:cxn ang="0">
                    <a:pos x="17" y="4"/>
                  </a:cxn>
                  <a:cxn ang="0">
                    <a:pos x="8" y="0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" h="30">
                    <a:moveTo>
                      <a:pt x="0" y="0"/>
                    </a:moveTo>
                    <a:lnTo>
                      <a:pt x="0" y="2"/>
                    </a:lnTo>
                    <a:lnTo>
                      <a:pt x="0" y="7"/>
                    </a:lnTo>
                    <a:lnTo>
                      <a:pt x="0" y="13"/>
                    </a:lnTo>
                    <a:lnTo>
                      <a:pt x="2" y="19"/>
                    </a:lnTo>
                    <a:lnTo>
                      <a:pt x="4" y="21"/>
                    </a:lnTo>
                    <a:lnTo>
                      <a:pt x="6" y="26"/>
                    </a:lnTo>
                    <a:lnTo>
                      <a:pt x="8" y="28"/>
                    </a:lnTo>
                    <a:lnTo>
                      <a:pt x="8" y="30"/>
                    </a:lnTo>
                    <a:lnTo>
                      <a:pt x="25" y="19"/>
                    </a:lnTo>
                    <a:lnTo>
                      <a:pt x="25" y="17"/>
                    </a:lnTo>
                    <a:lnTo>
                      <a:pt x="23" y="17"/>
                    </a:lnTo>
                    <a:lnTo>
                      <a:pt x="21" y="13"/>
                    </a:lnTo>
                    <a:lnTo>
                      <a:pt x="21" y="9"/>
                    </a:lnTo>
                    <a:lnTo>
                      <a:pt x="17" y="4"/>
                    </a:lnTo>
                    <a:lnTo>
                      <a:pt x="8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04" name="Freeform 256"/>
              <p:cNvSpPr>
                <a:spLocks/>
              </p:cNvSpPr>
              <p:nvPr/>
            </p:nvSpPr>
            <p:spPr bwMode="auto">
              <a:xfrm>
                <a:off x="5404" y="2832"/>
                <a:ext cx="61" cy="163"/>
              </a:xfrm>
              <a:custGeom>
                <a:avLst/>
                <a:gdLst/>
                <a:ahLst/>
                <a:cxnLst>
                  <a:cxn ang="0">
                    <a:pos x="17" y="34"/>
                  </a:cxn>
                  <a:cxn ang="0">
                    <a:pos x="9" y="49"/>
                  </a:cxn>
                  <a:cxn ang="0">
                    <a:pos x="4" y="70"/>
                  </a:cxn>
                  <a:cxn ang="0">
                    <a:pos x="2" y="95"/>
                  </a:cxn>
                  <a:cxn ang="0">
                    <a:pos x="0" y="122"/>
                  </a:cxn>
                  <a:cxn ang="0">
                    <a:pos x="2" y="148"/>
                  </a:cxn>
                  <a:cxn ang="0">
                    <a:pos x="4" y="173"/>
                  </a:cxn>
                  <a:cxn ang="0">
                    <a:pos x="9" y="200"/>
                  </a:cxn>
                  <a:cxn ang="0">
                    <a:pos x="19" y="220"/>
                  </a:cxn>
                  <a:cxn ang="0">
                    <a:pos x="28" y="241"/>
                  </a:cxn>
                  <a:cxn ang="0">
                    <a:pos x="36" y="258"/>
                  </a:cxn>
                  <a:cxn ang="0">
                    <a:pos x="46" y="274"/>
                  </a:cxn>
                  <a:cxn ang="0">
                    <a:pos x="63" y="291"/>
                  </a:cxn>
                  <a:cxn ang="0">
                    <a:pos x="80" y="295"/>
                  </a:cxn>
                  <a:cxn ang="0">
                    <a:pos x="93" y="291"/>
                  </a:cxn>
                  <a:cxn ang="0">
                    <a:pos x="106" y="281"/>
                  </a:cxn>
                  <a:cxn ang="0">
                    <a:pos x="110" y="270"/>
                  </a:cxn>
                  <a:cxn ang="0">
                    <a:pos x="108" y="258"/>
                  </a:cxn>
                  <a:cxn ang="0">
                    <a:pos x="103" y="245"/>
                  </a:cxn>
                  <a:cxn ang="0">
                    <a:pos x="93" y="230"/>
                  </a:cxn>
                  <a:cxn ang="0">
                    <a:pos x="82" y="209"/>
                  </a:cxn>
                  <a:cxn ang="0">
                    <a:pos x="74" y="186"/>
                  </a:cxn>
                  <a:cxn ang="0">
                    <a:pos x="66" y="158"/>
                  </a:cxn>
                  <a:cxn ang="0">
                    <a:pos x="63" y="125"/>
                  </a:cxn>
                  <a:cxn ang="0">
                    <a:pos x="63" y="97"/>
                  </a:cxn>
                  <a:cxn ang="0">
                    <a:pos x="63" y="72"/>
                  </a:cxn>
                  <a:cxn ang="0">
                    <a:pos x="66" y="53"/>
                  </a:cxn>
                  <a:cxn ang="0">
                    <a:pos x="70" y="36"/>
                  </a:cxn>
                  <a:cxn ang="0">
                    <a:pos x="72" y="25"/>
                  </a:cxn>
                  <a:cxn ang="0">
                    <a:pos x="72" y="13"/>
                  </a:cxn>
                  <a:cxn ang="0">
                    <a:pos x="65" y="2"/>
                  </a:cxn>
                  <a:cxn ang="0">
                    <a:pos x="51" y="0"/>
                  </a:cxn>
                  <a:cxn ang="0">
                    <a:pos x="40" y="6"/>
                  </a:cxn>
                  <a:cxn ang="0">
                    <a:pos x="27" y="19"/>
                  </a:cxn>
                  <a:cxn ang="0">
                    <a:pos x="21" y="28"/>
                  </a:cxn>
                </a:cxnLst>
                <a:rect l="0" t="0" r="r" b="b"/>
                <a:pathLst>
                  <a:path w="110" h="295">
                    <a:moveTo>
                      <a:pt x="21" y="28"/>
                    </a:moveTo>
                    <a:lnTo>
                      <a:pt x="17" y="34"/>
                    </a:lnTo>
                    <a:lnTo>
                      <a:pt x="13" y="42"/>
                    </a:lnTo>
                    <a:lnTo>
                      <a:pt x="9" y="49"/>
                    </a:lnTo>
                    <a:lnTo>
                      <a:pt x="8" y="61"/>
                    </a:lnTo>
                    <a:lnTo>
                      <a:pt x="4" y="70"/>
                    </a:lnTo>
                    <a:lnTo>
                      <a:pt x="4" y="82"/>
                    </a:lnTo>
                    <a:lnTo>
                      <a:pt x="2" y="95"/>
                    </a:lnTo>
                    <a:lnTo>
                      <a:pt x="2" y="108"/>
                    </a:lnTo>
                    <a:lnTo>
                      <a:pt x="0" y="122"/>
                    </a:lnTo>
                    <a:lnTo>
                      <a:pt x="0" y="135"/>
                    </a:lnTo>
                    <a:lnTo>
                      <a:pt x="2" y="148"/>
                    </a:lnTo>
                    <a:lnTo>
                      <a:pt x="4" y="161"/>
                    </a:lnTo>
                    <a:lnTo>
                      <a:pt x="4" y="173"/>
                    </a:lnTo>
                    <a:lnTo>
                      <a:pt x="8" y="186"/>
                    </a:lnTo>
                    <a:lnTo>
                      <a:pt x="9" y="200"/>
                    </a:lnTo>
                    <a:lnTo>
                      <a:pt x="15" y="211"/>
                    </a:lnTo>
                    <a:lnTo>
                      <a:pt x="19" y="220"/>
                    </a:lnTo>
                    <a:lnTo>
                      <a:pt x="23" y="232"/>
                    </a:lnTo>
                    <a:lnTo>
                      <a:pt x="28" y="241"/>
                    </a:lnTo>
                    <a:lnTo>
                      <a:pt x="32" y="251"/>
                    </a:lnTo>
                    <a:lnTo>
                      <a:pt x="36" y="258"/>
                    </a:lnTo>
                    <a:lnTo>
                      <a:pt x="42" y="268"/>
                    </a:lnTo>
                    <a:lnTo>
                      <a:pt x="46" y="274"/>
                    </a:lnTo>
                    <a:lnTo>
                      <a:pt x="53" y="281"/>
                    </a:lnTo>
                    <a:lnTo>
                      <a:pt x="63" y="291"/>
                    </a:lnTo>
                    <a:lnTo>
                      <a:pt x="74" y="295"/>
                    </a:lnTo>
                    <a:lnTo>
                      <a:pt x="80" y="295"/>
                    </a:lnTo>
                    <a:lnTo>
                      <a:pt x="87" y="295"/>
                    </a:lnTo>
                    <a:lnTo>
                      <a:pt x="93" y="291"/>
                    </a:lnTo>
                    <a:lnTo>
                      <a:pt x="101" y="287"/>
                    </a:lnTo>
                    <a:lnTo>
                      <a:pt x="106" y="281"/>
                    </a:lnTo>
                    <a:lnTo>
                      <a:pt x="108" y="277"/>
                    </a:lnTo>
                    <a:lnTo>
                      <a:pt x="110" y="270"/>
                    </a:lnTo>
                    <a:lnTo>
                      <a:pt x="110" y="266"/>
                    </a:lnTo>
                    <a:lnTo>
                      <a:pt x="108" y="258"/>
                    </a:lnTo>
                    <a:lnTo>
                      <a:pt x="106" y="253"/>
                    </a:lnTo>
                    <a:lnTo>
                      <a:pt x="103" y="245"/>
                    </a:lnTo>
                    <a:lnTo>
                      <a:pt x="99" y="239"/>
                    </a:lnTo>
                    <a:lnTo>
                      <a:pt x="93" y="230"/>
                    </a:lnTo>
                    <a:lnTo>
                      <a:pt x="87" y="220"/>
                    </a:lnTo>
                    <a:lnTo>
                      <a:pt x="82" y="209"/>
                    </a:lnTo>
                    <a:lnTo>
                      <a:pt x="78" y="200"/>
                    </a:lnTo>
                    <a:lnTo>
                      <a:pt x="74" y="186"/>
                    </a:lnTo>
                    <a:lnTo>
                      <a:pt x="70" y="173"/>
                    </a:lnTo>
                    <a:lnTo>
                      <a:pt x="66" y="158"/>
                    </a:lnTo>
                    <a:lnTo>
                      <a:pt x="65" y="142"/>
                    </a:lnTo>
                    <a:lnTo>
                      <a:pt x="63" y="125"/>
                    </a:lnTo>
                    <a:lnTo>
                      <a:pt x="63" y="110"/>
                    </a:lnTo>
                    <a:lnTo>
                      <a:pt x="63" y="97"/>
                    </a:lnTo>
                    <a:lnTo>
                      <a:pt x="63" y="84"/>
                    </a:lnTo>
                    <a:lnTo>
                      <a:pt x="63" y="72"/>
                    </a:lnTo>
                    <a:lnTo>
                      <a:pt x="65" y="63"/>
                    </a:lnTo>
                    <a:lnTo>
                      <a:pt x="66" y="53"/>
                    </a:lnTo>
                    <a:lnTo>
                      <a:pt x="68" y="46"/>
                    </a:lnTo>
                    <a:lnTo>
                      <a:pt x="70" y="36"/>
                    </a:lnTo>
                    <a:lnTo>
                      <a:pt x="70" y="32"/>
                    </a:lnTo>
                    <a:lnTo>
                      <a:pt x="72" y="25"/>
                    </a:lnTo>
                    <a:lnTo>
                      <a:pt x="72" y="21"/>
                    </a:lnTo>
                    <a:lnTo>
                      <a:pt x="72" y="13"/>
                    </a:lnTo>
                    <a:lnTo>
                      <a:pt x="70" y="8"/>
                    </a:lnTo>
                    <a:lnTo>
                      <a:pt x="65" y="2"/>
                    </a:lnTo>
                    <a:lnTo>
                      <a:pt x="59" y="0"/>
                    </a:lnTo>
                    <a:lnTo>
                      <a:pt x="51" y="0"/>
                    </a:lnTo>
                    <a:lnTo>
                      <a:pt x="46" y="2"/>
                    </a:lnTo>
                    <a:lnTo>
                      <a:pt x="40" y="6"/>
                    </a:lnTo>
                    <a:lnTo>
                      <a:pt x="32" y="11"/>
                    </a:lnTo>
                    <a:lnTo>
                      <a:pt x="27" y="19"/>
                    </a:lnTo>
                    <a:lnTo>
                      <a:pt x="21" y="28"/>
                    </a:lnTo>
                    <a:lnTo>
                      <a:pt x="21" y="2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05" name="Freeform 257"/>
              <p:cNvSpPr>
                <a:spLocks/>
              </p:cNvSpPr>
              <p:nvPr/>
            </p:nvSpPr>
            <p:spPr bwMode="auto">
              <a:xfrm>
                <a:off x="4112" y="2867"/>
                <a:ext cx="94" cy="120"/>
              </a:xfrm>
              <a:custGeom>
                <a:avLst/>
                <a:gdLst/>
                <a:ahLst/>
                <a:cxnLst>
                  <a:cxn ang="0">
                    <a:pos x="36" y="218"/>
                  </a:cxn>
                  <a:cxn ang="0">
                    <a:pos x="45" y="214"/>
                  </a:cxn>
                  <a:cxn ang="0">
                    <a:pos x="59" y="211"/>
                  </a:cxn>
                  <a:cxn ang="0">
                    <a:pos x="70" y="203"/>
                  </a:cxn>
                  <a:cxn ang="0">
                    <a:pos x="83" y="195"/>
                  </a:cxn>
                  <a:cxn ang="0">
                    <a:pos x="97" y="186"/>
                  </a:cxn>
                  <a:cxn ang="0">
                    <a:pos x="110" y="173"/>
                  </a:cxn>
                  <a:cxn ang="0">
                    <a:pos x="123" y="156"/>
                  </a:cxn>
                  <a:cxn ang="0">
                    <a:pos x="135" y="137"/>
                  </a:cxn>
                  <a:cxn ang="0">
                    <a:pos x="148" y="117"/>
                  </a:cxn>
                  <a:cxn ang="0">
                    <a:pos x="158" y="97"/>
                  </a:cxn>
                  <a:cxn ang="0">
                    <a:pos x="165" y="78"/>
                  </a:cxn>
                  <a:cxn ang="0">
                    <a:pos x="171" y="57"/>
                  </a:cxn>
                  <a:cxn ang="0">
                    <a:pos x="171" y="38"/>
                  </a:cxn>
                  <a:cxn ang="0">
                    <a:pos x="169" y="21"/>
                  </a:cxn>
                  <a:cxn ang="0">
                    <a:pos x="160" y="5"/>
                  </a:cxn>
                  <a:cxn ang="0">
                    <a:pos x="152" y="0"/>
                  </a:cxn>
                  <a:cxn ang="0">
                    <a:pos x="144" y="2"/>
                  </a:cxn>
                  <a:cxn ang="0">
                    <a:pos x="137" y="11"/>
                  </a:cxn>
                  <a:cxn ang="0">
                    <a:pos x="129" y="24"/>
                  </a:cxn>
                  <a:cxn ang="0">
                    <a:pos x="121" y="41"/>
                  </a:cxn>
                  <a:cxn ang="0">
                    <a:pos x="114" y="60"/>
                  </a:cxn>
                  <a:cxn ang="0">
                    <a:pos x="106" y="78"/>
                  </a:cxn>
                  <a:cxn ang="0">
                    <a:pos x="97" y="91"/>
                  </a:cxn>
                  <a:cxn ang="0">
                    <a:pos x="89" y="102"/>
                  </a:cxn>
                  <a:cxn ang="0">
                    <a:pos x="74" y="117"/>
                  </a:cxn>
                  <a:cxn ang="0">
                    <a:pos x="57" y="129"/>
                  </a:cxn>
                  <a:cxn ang="0">
                    <a:pos x="44" y="138"/>
                  </a:cxn>
                  <a:cxn ang="0">
                    <a:pos x="32" y="148"/>
                  </a:cxn>
                  <a:cxn ang="0">
                    <a:pos x="19" y="161"/>
                  </a:cxn>
                  <a:cxn ang="0">
                    <a:pos x="4" y="178"/>
                  </a:cxn>
                  <a:cxn ang="0">
                    <a:pos x="0" y="192"/>
                  </a:cxn>
                  <a:cxn ang="0">
                    <a:pos x="2" y="205"/>
                  </a:cxn>
                  <a:cxn ang="0">
                    <a:pos x="17" y="214"/>
                  </a:cxn>
                  <a:cxn ang="0">
                    <a:pos x="32" y="218"/>
                  </a:cxn>
                  <a:cxn ang="0">
                    <a:pos x="36" y="218"/>
                  </a:cxn>
                </a:cxnLst>
                <a:rect l="0" t="0" r="r" b="b"/>
                <a:pathLst>
                  <a:path w="173" h="218">
                    <a:moveTo>
                      <a:pt x="36" y="218"/>
                    </a:moveTo>
                    <a:lnTo>
                      <a:pt x="36" y="218"/>
                    </a:lnTo>
                    <a:lnTo>
                      <a:pt x="44" y="216"/>
                    </a:lnTo>
                    <a:lnTo>
                      <a:pt x="45" y="214"/>
                    </a:lnTo>
                    <a:lnTo>
                      <a:pt x="51" y="213"/>
                    </a:lnTo>
                    <a:lnTo>
                      <a:pt x="59" y="211"/>
                    </a:lnTo>
                    <a:lnTo>
                      <a:pt x="64" y="209"/>
                    </a:lnTo>
                    <a:lnTo>
                      <a:pt x="70" y="203"/>
                    </a:lnTo>
                    <a:lnTo>
                      <a:pt x="78" y="201"/>
                    </a:lnTo>
                    <a:lnTo>
                      <a:pt x="83" y="195"/>
                    </a:lnTo>
                    <a:lnTo>
                      <a:pt x="91" y="192"/>
                    </a:lnTo>
                    <a:lnTo>
                      <a:pt x="97" y="186"/>
                    </a:lnTo>
                    <a:lnTo>
                      <a:pt x="104" y="180"/>
                    </a:lnTo>
                    <a:lnTo>
                      <a:pt x="110" y="173"/>
                    </a:lnTo>
                    <a:lnTo>
                      <a:pt x="120" y="165"/>
                    </a:lnTo>
                    <a:lnTo>
                      <a:pt x="123" y="156"/>
                    </a:lnTo>
                    <a:lnTo>
                      <a:pt x="129" y="146"/>
                    </a:lnTo>
                    <a:lnTo>
                      <a:pt x="135" y="137"/>
                    </a:lnTo>
                    <a:lnTo>
                      <a:pt x="142" y="127"/>
                    </a:lnTo>
                    <a:lnTo>
                      <a:pt x="148" y="117"/>
                    </a:lnTo>
                    <a:lnTo>
                      <a:pt x="152" y="106"/>
                    </a:lnTo>
                    <a:lnTo>
                      <a:pt x="158" y="97"/>
                    </a:lnTo>
                    <a:lnTo>
                      <a:pt x="163" y="87"/>
                    </a:lnTo>
                    <a:lnTo>
                      <a:pt x="165" y="78"/>
                    </a:lnTo>
                    <a:lnTo>
                      <a:pt x="169" y="68"/>
                    </a:lnTo>
                    <a:lnTo>
                      <a:pt x="171" y="57"/>
                    </a:lnTo>
                    <a:lnTo>
                      <a:pt x="173" y="47"/>
                    </a:lnTo>
                    <a:lnTo>
                      <a:pt x="171" y="38"/>
                    </a:lnTo>
                    <a:lnTo>
                      <a:pt x="171" y="28"/>
                    </a:lnTo>
                    <a:lnTo>
                      <a:pt x="169" y="21"/>
                    </a:lnTo>
                    <a:lnTo>
                      <a:pt x="165" y="13"/>
                    </a:lnTo>
                    <a:lnTo>
                      <a:pt x="160" y="5"/>
                    </a:lnTo>
                    <a:lnTo>
                      <a:pt x="156" y="2"/>
                    </a:lnTo>
                    <a:lnTo>
                      <a:pt x="152" y="0"/>
                    </a:lnTo>
                    <a:lnTo>
                      <a:pt x="148" y="0"/>
                    </a:lnTo>
                    <a:lnTo>
                      <a:pt x="144" y="2"/>
                    </a:lnTo>
                    <a:lnTo>
                      <a:pt x="139" y="5"/>
                    </a:lnTo>
                    <a:lnTo>
                      <a:pt x="137" y="11"/>
                    </a:lnTo>
                    <a:lnTo>
                      <a:pt x="133" y="19"/>
                    </a:lnTo>
                    <a:lnTo>
                      <a:pt x="129" y="24"/>
                    </a:lnTo>
                    <a:lnTo>
                      <a:pt x="123" y="32"/>
                    </a:lnTo>
                    <a:lnTo>
                      <a:pt x="121" y="41"/>
                    </a:lnTo>
                    <a:lnTo>
                      <a:pt x="118" y="51"/>
                    </a:lnTo>
                    <a:lnTo>
                      <a:pt x="114" y="60"/>
                    </a:lnTo>
                    <a:lnTo>
                      <a:pt x="110" y="68"/>
                    </a:lnTo>
                    <a:lnTo>
                      <a:pt x="106" y="78"/>
                    </a:lnTo>
                    <a:lnTo>
                      <a:pt x="102" y="85"/>
                    </a:lnTo>
                    <a:lnTo>
                      <a:pt x="97" y="91"/>
                    </a:lnTo>
                    <a:lnTo>
                      <a:pt x="93" y="98"/>
                    </a:lnTo>
                    <a:lnTo>
                      <a:pt x="89" y="102"/>
                    </a:lnTo>
                    <a:lnTo>
                      <a:pt x="85" y="108"/>
                    </a:lnTo>
                    <a:lnTo>
                      <a:pt x="74" y="117"/>
                    </a:lnTo>
                    <a:lnTo>
                      <a:pt x="64" y="125"/>
                    </a:lnTo>
                    <a:lnTo>
                      <a:pt x="57" y="129"/>
                    </a:lnTo>
                    <a:lnTo>
                      <a:pt x="51" y="133"/>
                    </a:lnTo>
                    <a:lnTo>
                      <a:pt x="44" y="138"/>
                    </a:lnTo>
                    <a:lnTo>
                      <a:pt x="38" y="144"/>
                    </a:lnTo>
                    <a:lnTo>
                      <a:pt x="32" y="148"/>
                    </a:lnTo>
                    <a:lnTo>
                      <a:pt x="25" y="156"/>
                    </a:lnTo>
                    <a:lnTo>
                      <a:pt x="19" y="161"/>
                    </a:lnTo>
                    <a:lnTo>
                      <a:pt x="11" y="173"/>
                    </a:lnTo>
                    <a:lnTo>
                      <a:pt x="4" y="178"/>
                    </a:lnTo>
                    <a:lnTo>
                      <a:pt x="2" y="186"/>
                    </a:lnTo>
                    <a:lnTo>
                      <a:pt x="0" y="192"/>
                    </a:lnTo>
                    <a:lnTo>
                      <a:pt x="0" y="197"/>
                    </a:lnTo>
                    <a:lnTo>
                      <a:pt x="2" y="205"/>
                    </a:lnTo>
                    <a:lnTo>
                      <a:pt x="9" y="211"/>
                    </a:lnTo>
                    <a:lnTo>
                      <a:pt x="17" y="214"/>
                    </a:lnTo>
                    <a:lnTo>
                      <a:pt x="25" y="216"/>
                    </a:lnTo>
                    <a:lnTo>
                      <a:pt x="32" y="218"/>
                    </a:lnTo>
                    <a:lnTo>
                      <a:pt x="36" y="218"/>
                    </a:lnTo>
                    <a:lnTo>
                      <a:pt x="36" y="2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06" name="Freeform 258"/>
              <p:cNvSpPr>
                <a:spLocks/>
              </p:cNvSpPr>
              <p:nvPr/>
            </p:nvSpPr>
            <p:spPr bwMode="auto">
              <a:xfrm>
                <a:off x="5134" y="3674"/>
                <a:ext cx="206" cy="146"/>
              </a:xfrm>
              <a:custGeom>
                <a:avLst/>
                <a:gdLst/>
                <a:ahLst/>
                <a:cxnLst>
                  <a:cxn ang="0">
                    <a:pos x="0" y="228"/>
                  </a:cxn>
                  <a:cxn ang="0">
                    <a:pos x="2" y="215"/>
                  </a:cxn>
                  <a:cxn ang="0">
                    <a:pos x="11" y="196"/>
                  </a:cxn>
                  <a:cxn ang="0">
                    <a:pos x="26" y="173"/>
                  </a:cxn>
                  <a:cxn ang="0">
                    <a:pos x="45" y="148"/>
                  </a:cxn>
                  <a:cxn ang="0">
                    <a:pos x="70" y="120"/>
                  </a:cxn>
                  <a:cxn ang="0">
                    <a:pos x="102" y="93"/>
                  </a:cxn>
                  <a:cxn ang="0">
                    <a:pos x="140" y="64"/>
                  </a:cxn>
                  <a:cxn ang="0">
                    <a:pos x="182" y="40"/>
                  </a:cxn>
                  <a:cxn ang="0">
                    <a:pos x="218" y="21"/>
                  </a:cxn>
                  <a:cxn ang="0">
                    <a:pos x="253" y="7"/>
                  </a:cxn>
                  <a:cxn ang="0">
                    <a:pos x="279" y="2"/>
                  </a:cxn>
                  <a:cxn ang="0">
                    <a:pos x="302" y="0"/>
                  </a:cxn>
                  <a:cxn ang="0">
                    <a:pos x="323" y="4"/>
                  </a:cxn>
                  <a:cxn ang="0">
                    <a:pos x="340" y="11"/>
                  </a:cxn>
                  <a:cxn ang="0">
                    <a:pos x="353" y="25"/>
                  </a:cxn>
                  <a:cxn ang="0">
                    <a:pos x="367" y="40"/>
                  </a:cxn>
                  <a:cxn ang="0">
                    <a:pos x="372" y="51"/>
                  </a:cxn>
                  <a:cxn ang="0">
                    <a:pos x="378" y="66"/>
                  </a:cxn>
                  <a:cxn ang="0">
                    <a:pos x="372" y="78"/>
                  </a:cxn>
                  <a:cxn ang="0">
                    <a:pos x="359" y="83"/>
                  </a:cxn>
                  <a:cxn ang="0">
                    <a:pos x="348" y="83"/>
                  </a:cxn>
                  <a:cxn ang="0">
                    <a:pos x="336" y="83"/>
                  </a:cxn>
                  <a:cxn ang="0">
                    <a:pos x="323" y="83"/>
                  </a:cxn>
                  <a:cxn ang="0">
                    <a:pos x="306" y="83"/>
                  </a:cxn>
                  <a:cxn ang="0">
                    <a:pos x="285" y="87"/>
                  </a:cxn>
                  <a:cxn ang="0">
                    <a:pos x="260" y="93"/>
                  </a:cxn>
                  <a:cxn ang="0">
                    <a:pos x="234" y="102"/>
                  </a:cxn>
                  <a:cxn ang="0">
                    <a:pos x="203" y="120"/>
                  </a:cxn>
                  <a:cxn ang="0">
                    <a:pos x="171" y="140"/>
                  </a:cxn>
                  <a:cxn ang="0">
                    <a:pos x="146" y="159"/>
                  </a:cxn>
                  <a:cxn ang="0">
                    <a:pos x="129" y="177"/>
                  </a:cxn>
                  <a:cxn ang="0">
                    <a:pos x="118" y="194"/>
                  </a:cxn>
                  <a:cxn ang="0">
                    <a:pos x="110" y="209"/>
                  </a:cxn>
                  <a:cxn ang="0">
                    <a:pos x="101" y="222"/>
                  </a:cxn>
                  <a:cxn ang="0">
                    <a:pos x="89" y="234"/>
                  </a:cxn>
                  <a:cxn ang="0">
                    <a:pos x="76" y="245"/>
                  </a:cxn>
                  <a:cxn ang="0">
                    <a:pos x="55" y="255"/>
                  </a:cxn>
                  <a:cxn ang="0">
                    <a:pos x="36" y="260"/>
                  </a:cxn>
                  <a:cxn ang="0">
                    <a:pos x="21" y="262"/>
                  </a:cxn>
                  <a:cxn ang="0">
                    <a:pos x="13" y="262"/>
                  </a:cxn>
                  <a:cxn ang="0">
                    <a:pos x="2" y="255"/>
                  </a:cxn>
                  <a:cxn ang="0">
                    <a:pos x="0" y="241"/>
                  </a:cxn>
                  <a:cxn ang="0">
                    <a:pos x="0" y="234"/>
                  </a:cxn>
                </a:cxnLst>
                <a:rect l="0" t="0" r="r" b="b"/>
                <a:pathLst>
                  <a:path w="378" h="262">
                    <a:moveTo>
                      <a:pt x="0" y="234"/>
                    </a:moveTo>
                    <a:lnTo>
                      <a:pt x="0" y="228"/>
                    </a:lnTo>
                    <a:lnTo>
                      <a:pt x="0" y="222"/>
                    </a:lnTo>
                    <a:lnTo>
                      <a:pt x="2" y="215"/>
                    </a:lnTo>
                    <a:lnTo>
                      <a:pt x="7" y="207"/>
                    </a:lnTo>
                    <a:lnTo>
                      <a:pt x="11" y="196"/>
                    </a:lnTo>
                    <a:lnTo>
                      <a:pt x="19" y="184"/>
                    </a:lnTo>
                    <a:lnTo>
                      <a:pt x="26" y="173"/>
                    </a:lnTo>
                    <a:lnTo>
                      <a:pt x="36" y="161"/>
                    </a:lnTo>
                    <a:lnTo>
                      <a:pt x="45" y="148"/>
                    </a:lnTo>
                    <a:lnTo>
                      <a:pt x="57" y="135"/>
                    </a:lnTo>
                    <a:lnTo>
                      <a:pt x="70" y="120"/>
                    </a:lnTo>
                    <a:lnTo>
                      <a:pt x="85" y="106"/>
                    </a:lnTo>
                    <a:lnTo>
                      <a:pt x="102" y="93"/>
                    </a:lnTo>
                    <a:lnTo>
                      <a:pt x="120" y="78"/>
                    </a:lnTo>
                    <a:lnTo>
                      <a:pt x="140" y="64"/>
                    </a:lnTo>
                    <a:lnTo>
                      <a:pt x="161" y="53"/>
                    </a:lnTo>
                    <a:lnTo>
                      <a:pt x="182" y="40"/>
                    </a:lnTo>
                    <a:lnTo>
                      <a:pt x="201" y="30"/>
                    </a:lnTo>
                    <a:lnTo>
                      <a:pt x="218" y="21"/>
                    </a:lnTo>
                    <a:lnTo>
                      <a:pt x="237" y="13"/>
                    </a:lnTo>
                    <a:lnTo>
                      <a:pt x="253" y="7"/>
                    </a:lnTo>
                    <a:lnTo>
                      <a:pt x="266" y="4"/>
                    </a:lnTo>
                    <a:lnTo>
                      <a:pt x="279" y="2"/>
                    </a:lnTo>
                    <a:lnTo>
                      <a:pt x="293" y="2"/>
                    </a:lnTo>
                    <a:lnTo>
                      <a:pt x="302" y="0"/>
                    </a:lnTo>
                    <a:lnTo>
                      <a:pt x="313" y="2"/>
                    </a:lnTo>
                    <a:lnTo>
                      <a:pt x="323" y="4"/>
                    </a:lnTo>
                    <a:lnTo>
                      <a:pt x="332" y="9"/>
                    </a:lnTo>
                    <a:lnTo>
                      <a:pt x="340" y="11"/>
                    </a:lnTo>
                    <a:lnTo>
                      <a:pt x="348" y="19"/>
                    </a:lnTo>
                    <a:lnTo>
                      <a:pt x="353" y="25"/>
                    </a:lnTo>
                    <a:lnTo>
                      <a:pt x="361" y="32"/>
                    </a:lnTo>
                    <a:lnTo>
                      <a:pt x="367" y="40"/>
                    </a:lnTo>
                    <a:lnTo>
                      <a:pt x="371" y="45"/>
                    </a:lnTo>
                    <a:lnTo>
                      <a:pt x="372" y="51"/>
                    </a:lnTo>
                    <a:lnTo>
                      <a:pt x="376" y="57"/>
                    </a:lnTo>
                    <a:lnTo>
                      <a:pt x="378" y="66"/>
                    </a:lnTo>
                    <a:lnTo>
                      <a:pt x="378" y="74"/>
                    </a:lnTo>
                    <a:lnTo>
                      <a:pt x="372" y="78"/>
                    </a:lnTo>
                    <a:lnTo>
                      <a:pt x="367" y="82"/>
                    </a:lnTo>
                    <a:lnTo>
                      <a:pt x="359" y="83"/>
                    </a:lnTo>
                    <a:lnTo>
                      <a:pt x="353" y="85"/>
                    </a:lnTo>
                    <a:lnTo>
                      <a:pt x="348" y="83"/>
                    </a:lnTo>
                    <a:lnTo>
                      <a:pt x="344" y="83"/>
                    </a:lnTo>
                    <a:lnTo>
                      <a:pt x="336" y="83"/>
                    </a:lnTo>
                    <a:lnTo>
                      <a:pt x="331" y="83"/>
                    </a:lnTo>
                    <a:lnTo>
                      <a:pt x="323" y="83"/>
                    </a:lnTo>
                    <a:lnTo>
                      <a:pt x="315" y="83"/>
                    </a:lnTo>
                    <a:lnTo>
                      <a:pt x="306" y="83"/>
                    </a:lnTo>
                    <a:lnTo>
                      <a:pt x="296" y="85"/>
                    </a:lnTo>
                    <a:lnTo>
                      <a:pt x="285" y="87"/>
                    </a:lnTo>
                    <a:lnTo>
                      <a:pt x="274" y="91"/>
                    </a:lnTo>
                    <a:lnTo>
                      <a:pt x="260" y="93"/>
                    </a:lnTo>
                    <a:lnTo>
                      <a:pt x="249" y="99"/>
                    </a:lnTo>
                    <a:lnTo>
                      <a:pt x="234" y="102"/>
                    </a:lnTo>
                    <a:lnTo>
                      <a:pt x="220" y="112"/>
                    </a:lnTo>
                    <a:lnTo>
                      <a:pt x="203" y="120"/>
                    </a:lnTo>
                    <a:lnTo>
                      <a:pt x="188" y="129"/>
                    </a:lnTo>
                    <a:lnTo>
                      <a:pt x="171" y="140"/>
                    </a:lnTo>
                    <a:lnTo>
                      <a:pt x="158" y="150"/>
                    </a:lnTo>
                    <a:lnTo>
                      <a:pt x="146" y="159"/>
                    </a:lnTo>
                    <a:lnTo>
                      <a:pt x="137" y="169"/>
                    </a:lnTo>
                    <a:lnTo>
                      <a:pt x="129" y="177"/>
                    </a:lnTo>
                    <a:lnTo>
                      <a:pt x="121" y="186"/>
                    </a:lnTo>
                    <a:lnTo>
                      <a:pt x="118" y="194"/>
                    </a:lnTo>
                    <a:lnTo>
                      <a:pt x="114" y="203"/>
                    </a:lnTo>
                    <a:lnTo>
                      <a:pt x="110" y="209"/>
                    </a:lnTo>
                    <a:lnTo>
                      <a:pt x="104" y="215"/>
                    </a:lnTo>
                    <a:lnTo>
                      <a:pt x="101" y="222"/>
                    </a:lnTo>
                    <a:lnTo>
                      <a:pt x="97" y="228"/>
                    </a:lnTo>
                    <a:lnTo>
                      <a:pt x="89" y="234"/>
                    </a:lnTo>
                    <a:lnTo>
                      <a:pt x="83" y="239"/>
                    </a:lnTo>
                    <a:lnTo>
                      <a:pt x="76" y="245"/>
                    </a:lnTo>
                    <a:lnTo>
                      <a:pt x="66" y="253"/>
                    </a:lnTo>
                    <a:lnTo>
                      <a:pt x="55" y="255"/>
                    </a:lnTo>
                    <a:lnTo>
                      <a:pt x="44" y="258"/>
                    </a:lnTo>
                    <a:lnTo>
                      <a:pt x="36" y="260"/>
                    </a:lnTo>
                    <a:lnTo>
                      <a:pt x="28" y="262"/>
                    </a:lnTo>
                    <a:lnTo>
                      <a:pt x="21" y="262"/>
                    </a:lnTo>
                    <a:lnTo>
                      <a:pt x="17" y="262"/>
                    </a:lnTo>
                    <a:lnTo>
                      <a:pt x="13" y="262"/>
                    </a:lnTo>
                    <a:lnTo>
                      <a:pt x="9" y="260"/>
                    </a:lnTo>
                    <a:lnTo>
                      <a:pt x="2" y="255"/>
                    </a:lnTo>
                    <a:lnTo>
                      <a:pt x="0" y="249"/>
                    </a:lnTo>
                    <a:lnTo>
                      <a:pt x="0" y="241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07" name="Freeform 259"/>
              <p:cNvSpPr>
                <a:spLocks/>
              </p:cNvSpPr>
              <p:nvPr/>
            </p:nvSpPr>
            <p:spPr bwMode="auto">
              <a:xfrm>
                <a:off x="5219" y="3748"/>
                <a:ext cx="129" cy="94"/>
              </a:xfrm>
              <a:custGeom>
                <a:avLst/>
                <a:gdLst/>
                <a:ahLst/>
                <a:cxnLst>
                  <a:cxn ang="0">
                    <a:pos x="21" y="93"/>
                  </a:cxn>
                  <a:cxn ang="0">
                    <a:pos x="36" y="74"/>
                  </a:cxn>
                  <a:cxn ang="0">
                    <a:pos x="57" y="53"/>
                  </a:cxn>
                  <a:cxn ang="0">
                    <a:pos x="81" y="38"/>
                  </a:cxn>
                  <a:cxn ang="0">
                    <a:pos x="106" y="25"/>
                  </a:cxn>
                  <a:cxn ang="0">
                    <a:pos x="131" y="13"/>
                  </a:cxn>
                  <a:cxn ang="0">
                    <a:pos x="152" y="7"/>
                  </a:cxn>
                  <a:cxn ang="0">
                    <a:pos x="173" y="2"/>
                  </a:cxn>
                  <a:cxn ang="0">
                    <a:pos x="188" y="0"/>
                  </a:cxn>
                  <a:cxn ang="0">
                    <a:pos x="201" y="0"/>
                  </a:cxn>
                  <a:cxn ang="0">
                    <a:pos x="215" y="2"/>
                  </a:cxn>
                  <a:cxn ang="0">
                    <a:pos x="228" y="7"/>
                  </a:cxn>
                  <a:cxn ang="0">
                    <a:pos x="234" y="21"/>
                  </a:cxn>
                  <a:cxn ang="0">
                    <a:pos x="235" y="36"/>
                  </a:cxn>
                  <a:cxn ang="0">
                    <a:pos x="226" y="44"/>
                  </a:cxn>
                  <a:cxn ang="0">
                    <a:pos x="215" y="49"/>
                  </a:cxn>
                  <a:cxn ang="0">
                    <a:pos x="199" y="51"/>
                  </a:cxn>
                  <a:cxn ang="0">
                    <a:pos x="180" y="57"/>
                  </a:cxn>
                  <a:cxn ang="0">
                    <a:pos x="159" y="63"/>
                  </a:cxn>
                  <a:cxn ang="0">
                    <a:pos x="135" y="72"/>
                  </a:cxn>
                  <a:cxn ang="0">
                    <a:pos x="110" y="83"/>
                  </a:cxn>
                  <a:cxn ang="0">
                    <a:pos x="91" y="97"/>
                  </a:cxn>
                  <a:cxn ang="0">
                    <a:pos x="78" y="112"/>
                  </a:cxn>
                  <a:cxn ang="0">
                    <a:pos x="68" y="127"/>
                  </a:cxn>
                  <a:cxn ang="0">
                    <a:pos x="61" y="141"/>
                  </a:cxn>
                  <a:cxn ang="0">
                    <a:pos x="51" y="152"/>
                  </a:cxn>
                  <a:cxn ang="0">
                    <a:pos x="42" y="161"/>
                  </a:cxn>
                  <a:cxn ang="0">
                    <a:pos x="30" y="167"/>
                  </a:cxn>
                  <a:cxn ang="0">
                    <a:pos x="15" y="167"/>
                  </a:cxn>
                  <a:cxn ang="0">
                    <a:pos x="5" y="161"/>
                  </a:cxn>
                  <a:cxn ang="0">
                    <a:pos x="0" y="148"/>
                  </a:cxn>
                  <a:cxn ang="0">
                    <a:pos x="3" y="123"/>
                  </a:cxn>
                  <a:cxn ang="0">
                    <a:pos x="13" y="108"/>
                  </a:cxn>
                  <a:cxn ang="0">
                    <a:pos x="15" y="106"/>
                  </a:cxn>
                </a:cxnLst>
                <a:rect l="0" t="0" r="r" b="b"/>
                <a:pathLst>
                  <a:path w="237" h="169">
                    <a:moveTo>
                      <a:pt x="15" y="106"/>
                    </a:moveTo>
                    <a:lnTo>
                      <a:pt x="21" y="93"/>
                    </a:lnTo>
                    <a:lnTo>
                      <a:pt x="28" y="83"/>
                    </a:lnTo>
                    <a:lnTo>
                      <a:pt x="36" y="74"/>
                    </a:lnTo>
                    <a:lnTo>
                      <a:pt x="47" y="64"/>
                    </a:lnTo>
                    <a:lnTo>
                      <a:pt x="57" y="53"/>
                    </a:lnTo>
                    <a:lnTo>
                      <a:pt x="70" y="45"/>
                    </a:lnTo>
                    <a:lnTo>
                      <a:pt x="81" y="38"/>
                    </a:lnTo>
                    <a:lnTo>
                      <a:pt x="95" y="32"/>
                    </a:lnTo>
                    <a:lnTo>
                      <a:pt x="106" y="25"/>
                    </a:lnTo>
                    <a:lnTo>
                      <a:pt x="118" y="19"/>
                    </a:lnTo>
                    <a:lnTo>
                      <a:pt x="131" y="13"/>
                    </a:lnTo>
                    <a:lnTo>
                      <a:pt x="142" y="9"/>
                    </a:lnTo>
                    <a:lnTo>
                      <a:pt x="152" y="7"/>
                    </a:lnTo>
                    <a:lnTo>
                      <a:pt x="163" y="4"/>
                    </a:lnTo>
                    <a:lnTo>
                      <a:pt x="173" y="2"/>
                    </a:lnTo>
                    <a:lnTo>
                      <a:pt x="182" y="2"/>
                    </a:lnTo>
                    <a:lnTo>
                      <a:pt x="188" y="0"/>
                    </a:lnTo>
                    <a:lnTo>
                      <a:pt x="196" y="0"/>
                    </a:lnTo>
                    <a:lnTo>
                      <a:pt x="201" y="0"/>
                    </a:lnTo>
                    <a:lnTo>
                      <a:pt x="205" y="0"/>
                    </a:lnTo>
                    <a:lnTo>
                      <a:pt x="215" y="2"/>
                    </a:lnTo>
                    <a:lnTo>
                      <a:pt x="222" y="4"/>
                    </a:lnTo>
                    <a:lnTo>
                      <a:pt x="228" y="7"/>
                    </a:lnTo>
                    <a:lnTo>
                      <a:pt x="232" y="13"/>
                    </a:lnTo>
                    <a:lnTo>
                      <a:pt x="234" y="21"/>
                    </a:lnTo>
                    <a:lnTo>
                      <a:pt x="237" y="28"/>
                    </a:lnTo>
                    <a:lnTo>
                      <a:pt x="235" y="36"/>
                    </a:lnTo>
                    <a:lnTo>
                      <a:pt x="232" y="44"/>
                    </a:lnTo>
                    <a:lnTo>
                      <a:pt x="226" y="44"/>
                    </a:lnTo>
                    <a:lnTo>
                      <a:pt x="222" y="45"/>
                    </a:lnTo>
                    <a:lnTo>
                      <a:pt x="215" y="49"/>
                    </a:lnTo>
                    <a:lnTo>
                      <a:pt x="209" y="51"/>
                    </a:lnTo>
                    <a:lnTo>
                      <a:pt x="199" y="51"/>
                    </a:lnTo>
                    <a:lnTo>
                      <a:pt x="190" y="53"/>
                    </a:lnTo>
                    <a:lnTo>
                      <a:pt x="180" y="57"/>
                    </a:lnTo>
                    <a:lnTo>
                      <a:pt x="171" y="59"/>
                    </a:lnTo>
                    <a:lnTo>
                      <a:pt x="159" y="63"/>
                    </a:lnTo>
                    <a:lnTo>
                      <a:pt x="148" y="66"/>
                    </a:lnTo>
                    <a:lnTo>
                      <a:pt x="135" y="72"/>
                    </a:lnTo>
                    <a:lnTo>
                      <a:pt x="123" y="78"/>
                    </a:lnTo>
                    <a:lnTo>
                      <a:pt x="110" y="83"/>
                    </a:lnTo>
                    <a:lnTo>
                      <a:pt x="100" y="91"/>
                    </a:lnTo>
                    <a:lnTo>
                      <a:pt x="91" y="97"/>
                    </a:lnTo>
                    <a:lnTo>
                      <a:pt x="85" y="104"/>
                    </a:lnTo>
                    <a:lnTo>
                      <a:pt x="78" y="112"/>
                    </a:lnTo>
                    <a:lnTo>
                      <a:pt x="74" y="120"/>
                    </a:lnTo>
                    <a:lnTo>
                      <a:pt x="68" y="127"/>
                    </a:lnTo>
                    <a:lnTo>
                      <a:pt x="64" y="135"/>
                    </a:lnTo>
                    <a:lnTo>
                      <a:pt x="61" y="141"/>
                    </a:lnTo>
                    <a:lnTo>
                      <a:pt x="55" y="146"/>
                    </a:lnTo>
                    <a:lnTo>
                      <a:pt x="51" y="152"/>
                    </a:lnTo>
                    <a:lnTo>
                      <a:pt x="47" y="158"/>
                    </a:lnTo>
                    <a:lnTo>
                      <a:pt x="42" y="161"/>
                    </a:lnTo>
                    <a:lnTo>
                      <a:pt x="36" y="165"/>
                    </a:lnTo>
                    <a:lnTo>
                      <a:pt x="30" y="167"/>
                    </a:lnTo>
                    <a:lnTo>
                      <a:pt x="24" y="169"/>
                    </a:lnTo>
                    <a:lnTo>
                      <a:pt x="15" y="167"/>
                    </a:lnTo>
                    <a:lnTo>
                      <a:pt x="9" y="165"/>
                    </a:lnTo>
                    <a:lnTo>
                      <a:pt x="5" y="161"/>
                    </a:lnTo>
                    <a:lnTo>
                      <a:pt x="3" y="158"/>
                    </a:lnTo>
                    <a:lnTo>
                      <a:pt x="0" y="148"/>
                    </a:lnTo>
                    <a:lnTo>
                      <a:pt x="2" y="137"/>
                    </a:lnTo>
                    <a:lnTo>
                      <a:pt x="3" y="123"/>
                    </a:lnTo>
                    <a:lnTo>
                      <a:pt x="9" y="114"/>
                    </a:lnTo>
                    <a:lnTo>
                      <a:pt x="13" y="108"/>
                    </a:lnTo>
                    <a:lnTo>
                      <a:pt x="15" y="106"/>
                    </a:lnTo>
                    <a:lnTo>
                      <a:pt x="15" y="10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08" name="Freeform 260"/>
              <p:cNvSpPr>
                <a:spLocks/>
              </p:cNvSpPr>
              <p:nvPr/>
            </p:nvSpPr>
            <p:spPr bwMode="auto">
              <a:xfrm>
                <a:off x="3893" y="3201"/>
                <a:ext cx="152" cy="151"/>
              </a:xfrm>
              <a:custGeom>
                <a:avLst/>
                <a:gdLst/>
                <a:ahLst/>
                <a:cxnLst>
                  <a:cxn ang="0">
                    <a:pos x="15" y="203"/>
                  </a:cxn>
                  <a:cxn ang="0">
                    <a:pos x="32" y="224"/>
                  </a:cxn>
                  <a:cxn ang="0">
                    <a:pos x="63" y="249"/>
                  </a:cxn>
                  <a:cxn ang="0">
                    <a:pos x="103" y="268"/>
                  </a:cxn>
                  <a:cxn ang="0">
                    <a:pos x="146" y="272"/>
                  </a:cxn>
                  <a:cxn ang="0">
                    <a:pos x="196" y="255"/>
                  </a:cxn>
                  <a:cxn ang="0">
                    <a:pos x="234" y="230"/>
                  </a:cxn>
                  <a:cxn ang="0">
                    <a:pos x="264" y="198"/>
                  </a:cxn>
                  <a:cxn ang="0">
                    <a:pos x="276" y="158"/>
                  </a:cxn>
                  <a:cxn ang="0">
                    <a:pos x="279" y="116"/>
                  </a:cxn>
                  <a:cxn ang="0">
                    <a:pos x="266" y="72"/>
                  </a:cxn>
                  <a:cxn ang="0">
                    <a:pos x="245" y="38"/>
                  </a:cxn>
                  <a:cxn ang="0">
                    <a:pos x="215" y="15"/>
                  </a:cxn>
                  <a:cxn ang="0">
                    <a:pos x="180" y="2"/>
                  </a:cxn>
                  <a:cxn ang="0">
                    <a:pos x="144" y="0"/>
                  </a:cxn>
                  <a:cxn ang="0">
                    <a:pos x="106" y="11"/>
                  </a:cxn>
                  <a:cxn ang="0">
                    <a:pos x="68" y="27"/>
                  </a:cxn>
                  <a:cxn ang="0">
                    <a:pos x="42" y="46"/>
                  </a:cxn>
                  <a:cxn ang="0">
                    <a:pos x="21" y="66"/>
                  </a:cxn>
                  <a:cxn ang="0">
                    <a:pos x="7" y="89"/>
                  </a:cxn>
                  <a:cxn ang="0">
                    <a:pos x="0" y="112"/>
                  </a:cxn>
                  <a:cxn ang="0">
                    <a:pos x="0" y="131"/>
                  </a:cxn>
                  <a:cxn ang="0">
                    <a:pos x="2" y="150"/>
                  </a:cxn>
                  <a:cxn ang="0">
                    <a:pos x="17" y="165"/>
                  </a:cxn>
                  <a:cxn ang="0">
                    <a:pos x="38" y="160"/>
                  </a:cxn>
                  <a:cxn ang="0">
                    <a:pos x="42" y="137"/>
                  </a:cxn>
                  <a:cxn ang="0">
                    <a:pos x="44" y="114"/>
                  </a:cxn>
                  <a:cxn ang="0">
                    <a:pos x="53" y="93"/>
                  </a:cxn>
                  <a:cxn ang="0">
                    <a:pos x="72" y="70"/>
                  </a:cxn>
                  <a:cxn ang="0">
                    <a:pos x="103" y="53"/>
                  </a:cxn>
                  <a:cxn ang="0">
                    <a:pos x="133" y="42"/>
                  </a:cxn>
                  <a:cxn ang="0">
                    <a:pos x="160" y="38"/>
                  </a:cxn>
                  <a:cxn ang="0">
                    <a:pos x="180" y="42"/>
                  </a:cxn>
                  <a:cxn ang="0">
                    <a:pos x="199" y="53"/>
                  </a:cxn>
                  <a:cxn ang="0">
                    <a:pos x="217" y="78"/>
                  </a:cxn>
                  <a:cxn ang="0">
                    <a:pos x="232" y="103"/>
                  </a:cxn>
                  <a:cxn ang="0">
                    <a:pos x="237" y="127"/>
                  </a:cxn>
                  <a:cxn ang="0">
                    <a:pos x="237" y="150"/>
                  </a:cxn>
                  <a:cxn ang="0">
                    <a:pos x="226" y="173"/>
                  </a:cxn>
                  <a:cxn ang="0">
                    <a:pos x="205" y="196"/>
                  </a:cxn>
                  <a:cxn ang="0">
                    <a:pos x="179" y="211"/>
                  </a:cxn>
                  <a:cxn ang="0">
                    <a:pos x="154" y="220"/>
                  </a:cxn>
                  <a:cxn ang="0">
                    <a:pos x="133" y="226"/>
                  </a:cxn>
                  <a:cxn ang="0">
                    <a:pos x="116" y="226"/>
                  </a:cxn>
                  <a:cxn ang="0">
                    <a:pos x="97" y="220"/>
                  </a:cxn>
                  <a:cxn ang="0">
                    <a:pos x="78" y="213"/>
                  </a:cxn>
                  <a:cxn ang="0">
                    <a:pos x="59" y="201"/>
                  </a:cxn>
                  <a:cxn ang="0">
                    <a:pos x="40" y="186"/>
                  </a:cxn>
                  <a:cxn ang="0">
                    <a:pos x="25" y="184"/>
                  </a:cxn>
                  <a:cxn ang="0">
                    <a:pos x="9" y="196"/>
                  </a:cxn>
                </a:cxnLst>
                <a:rect l="0" t="0" r="r" b="b"/>
                <a:pathLst>
                  <a:path w="279" h="274">
                    <a:moveTo>
                      <a:pt x="9" y="196"/>
                    </a:moveTo>
                    <a:lnTo>
                      <a:pt x="11" y="199"/>
                    </a:lnTo>
                    <a:lnTo>
                      <a:pt x="15" y="203"/>
                    </a:lnTo>
                    <a:lnTo>
                      <a:pt x="21" y="211"/>
                    </a:lnTo>
                    <a:lnTo>
                      <a:pt x="26" y="217"/>
                    </a:lnTo>
                    <a:lnTo>
                      <a:pt x="32" y="224"/>
                    </a:lnTo>
                    <a:lnTo>
                      <a:pt x="42" y="234"/>
                    </a:lnTo>
                    <a:lnTo>
                      <a:pt x="53" y="241"/>
                    </a:lnTo>
                    <a:lnTo>
                      <a:pt x="63" y="249"/>
                    </a:lnTo>
                    <a:lnTo>
                      <a:pt x="74" y="256"/>
                    </a:lnTo>
                    <a:lnTo>
                      <a:pt x="87" y="262"/>
                    </a:lnTo>
                    <a:lnTo>
                      <a:pt x="103" y="268"/>
                    </a:lnTo>
                    <a:lnTo>
                      <a:pt x="116" y="270"/>
                    </a:lnTo>
                    <a:lnTo>
                      <a:pt x="131" y="274"/>
                    </a:lnTo>
                    <a:lnTo>
                      <a:pt x="146" y="272"/>
                    </a:lnTo>
                    <a:lnTo>
                      <a:pt x="165" y="268"/>
                    </a:lnTo>
                    <a:lnTo>
                      <a:pt x="180" y="262"/>
                    </a:lnTo>
                    <a:lnTo>
                      <a:pt x="196" y="255"/>
                    </a:lnTo>
                    <a:lnTo>
                      <a:pt x="209" y="247"/>
                    </a:lnTo>
                    <a:lnTo>
                      <a:pt x="222" y="239"/>
                    </a:lnTo>
                    <a:lnTo>
                      <a:pt x="234" y="230"/>
                    </a:lnTo>
                    <a:lnTo>
                      <a:pt x="245" y="220"/>
                    </a:lnTo>
                    <a:lnTo>
                      <a:pt x="255" y="209"/>
                    </a:lnTo>
                    <a:lnTo>
                      <a:pt x="264" y="198"/>
                    </a:lnTo>
                    <a:lnTo>
                      <a:pt x="268" y="184"/>
                    </a:lnTo>
                    <a:lnTo>
                      <a:pt x="274" y="171"/>
                    </a:lnTo>
                    <a:lnTo>
                      <a:pt x="276" y="158"/>
                    </a:lnTo>
                    <a:lnTo>
                      <a:pt x="279" y="144"/>
                    </a:lnTo>
                    <a:lnTo>
                      <a:pt x="279" y="129"/>
                    </a:lnTo>
                    <a:lnTo>
                      <a:pt x="279" y="116"/>
                    </a:lnTo>
                    <a:lnTo>
                      <a:pt x="276" y="101"/>
                    </a:lnTo>
                    <a:lnTo>
                      <a:pt x="274" y="87"/>
                    </a:lnTo>
                    <a:lnTo>
                      <a:pt x="266" y="72"/>
                    </a:lnTo>
                    <a:lnTo>
                      <a:pt x="260" y="61"/>
                    </a:lnTo>
                    <a:lnTo>
                      <a:pt x="253" y="49"/>
                    </a:lnTo>
                    <a:lnTo>
                      <a:pt x="245" y="38"/>
                    </a:lnTo>
                    <a:lnTo>
                      <a:pt x="236" y="28"/>
                    </a:lnTo>
                    <a:lnTo>
                      <a:pt x="224" y="23"/>
                    </a:lnTo>
                    <a:lnTo>
                      <a:pt x="215" y="15"/>
                    </a:lnTo>
                    <a:lnTo>
                      <a:pt x="205" y="9"/>
                    </a:lnTo>
                    <a:lnTo>
                      <a:pt x="194" y="4"/>
                    </a:lnTo>
                    <a:lnTo>
                      <a:pt x="180" y="2"/>
                    </a:lnTo>
                    <a:lnTo>
                      <a:pt x="169" y="0"/>
                    </a:lnTo>
                    <a:lnTo>
                      <a:pt x="156" y="0"/>
                    </a:lnTo>
                    <a:lnTo>
                      <a:pt x="144" y="0"/>
                    </a:lnTo>
                    <a:lnTo>
                      <a:pt x="131" y="2"/>
                    </a:lnTo>
                    <a:lnTo>
                      <a:pt x="118" y="6"/>
                    </a:lnTo>
                    <a:lnTo>
                      <a:pt x="106" y="11"/>
                    </a:lnTo>
                    <a:lnTo>
                      <a:pt x="91" y="15"/>
                    </a:lnTo>
                    <a:lnTo>
                      <a:pt x="80" y="21"/>
                    </a:lnTo>
                    <a:lnTo>
                      <a:pt x="68" y="27"/>
                    </a:lnTo>
                    <a:lnTo>
                      <a:pt x="59" y="32"/>
                    </a:lnTo>
                    <a:lnTo>
                      <a:pt x="49" y="40"/>
                    </a:lnTo>
                    <a:lnTo>
                      <a:pt x="42" y="46"/>
                    </a:lnTo>
                    <a:lnTo>
                      <a:pt x="34" y="53"/>
                    </a:lnTo>
                    <a:lnTo>
                      <a:pt x="26" y="61"/>
                    </a:lnTo>
                    <a:lnTo>
                      <a:pt x="21" y="66"/>
                    </a:lnTo>
                    <a:lnTo>
                      <a:pt x="17" y="74"/>
                    </a:lnTo>
                    <a:lnTo>
                      <a:pt x="11" y="82"/>
                    </a:lnTo>
                    <a:lnTo>
                      <a:pt x="7" y="89"/>
                    </a:lnTo>
                    <a:lnTo>
                      <a:pt x="6" y="95"/>
                    </a:lnTo>
                    <a:lnTo>
                      <a:pt x="4" y="103"/>
                    </a:lnTo>
                    <a:lnTo>
                      <a:pt x="0" y="112"/>
                    </a:lnTo>
                    <a:lnTo>
                      <a:pt x="0" y="120"/>
                    </a:lnTo>
                    <a:lnTo>
                      <a:pt x="0" y="123"/>
                    </a:lnTo>
                    <a:lnTo>
                      <a:pt x="0" y="131"/>
                    </a:lnTo>
                    <a:lnTo>
                      <a:pt x="0" y="137"/>
                    </a:lnTo>
                    <a:lnTo>
                      <a:pt x="0" y="142"/>
                    </a:lnTo>
                    <a:lnTo>
                      <a:pt x="2" y="150"/>
                    </a:lnTo>
                    <a:lnTo>
                      <a:pt x="6" y="158"/>
                    </a:lnTo>
                    <a:lnTo>
                      <a:pt x="11" y="163"/>
                    </a:lnTo>
                    <a:lnTo>
                      <a:pt x="17" y="165"/>
                    </a:lnTo>
                    <a:lnTo>
                      <a:pt x="25" y="165"/>
                    </a:lnTo>
                    <a:lnTo>
                      <a:pt x="34" y="165"/>
                    </a:lnTo>
                    <a:lnTo>
                      <a:pt x="38" y="160"/>
                    </a:lnTo>
                    <a:lnTo>
                      <a:pt x="42" y="150"/>
                    </a:lnTo>
                    <a:lnTo>
                      <a:pt x="42" y="142"/>
                    </a:lnTo>
                    <a:lnTo>
                      <a:pt x="42" y="137"/>
                    </a:lnTo>
                    <a:lnTo>
                      <a:pt x="42" y="129"/>
                    </a:lnTo>
                    <a:lnTo>
                      <a:pt x="44" y="123"/>
                    </a:lnTo>
                    <a:lnTo>
                      <a:pt x="44" y="114"/>
                    </a:lnTo>
                    <a:lnTo>
                      <a:pt x="45" y="108"/>
                    </a:lnTo>
                    <a:lnTo>
                      <a:pt x="47" y="99"/>
                    </a:lnTo>
                    <a:lnTo>
                      <a:pt x="53" y="93"/>
                    </a:lnTo>
                    <a:lnTo>
                      <a:pt x="57" y="84"/>
                    </a:lnTo>
                    <a:lnTo>
                      <a:pt x="63" y="78"/>
                    </a:lnTo>
                    <a:lnTo>
                      <a:pt x="72" y="70"/>
                    </a:lnTo>
                    <a:lnTo>
                      <a:pt x="83" y="65"/>
                    </a:lnTo>
                    <a:lnTo>
                      <a:pt x="93" y="59"/>
                    </a:lnTo>
                    <a:lnTo>
                      <a:pt x="103" y="53"/>
                    </a:lnTo>
                    <a:lnTo>
                      <a:pt x="112" y="49"/>
                    </a:lnTo>
                    <a:lnTo>
                      <a:pt x="123" y="46"/>
                    </a:lnTo>
                    <a:lnTo>
                      <a:pt x="133" y="42"/>
                    </a:lnTo>
                    <a:lnTo>
                      <a:pt x="141" y="40"/>
                    </a:lnTo>
                    <a:lnTo>
                      <a:pt x="150" y="38"/>
                    </a:lnTo>
                    <a:lnTo>
                      <a:pt x="160" y="38"/>
                    </a:lnTo>
                    <a:lnTo>
                      <a:pt x="165" y="38"/>
                    </a:lnTo>
                    <a:lnTo>
                      <a:pt x="173" y="38"/>
                    </a:lnTo>
                    <a:lnTo>
                      <a:pt x="180" y="42"/>
                    </a:lnTo>
                    <a:lnTo>
                      <a:pt x="188" y="44"/>
                    </a:lnTo>
                    <a:lnTo>
                      <a:pt x="194" y="47"/>
                    </a:lnTo>
                    <a:lnTo>
                      <a:pt x="199" y="53"/>
                    </a:lnTo>
                    <a:lnTo>
                      <a:pt x="207" y="61"/>
                    </a:lnTo>
                    <a:lnTo>
                      <a:pt x="213" y="70"/>
                    </a:lnTo>
                    <a:lnTo>
                      <a:pt x="217" y="78"/>
                    </a:lnTo>
                    <a:lnTo>
                      <a:pt x="222" y="85"/>
                    </a:lnTo>
                    <a:lnTo>
                      <a:pt x="226" y="93"/>
                    </a:lnTo>
                    <a:lnTo>
                      <a:pt x="232" y="103"/>
                    </a:lnTo>
                    <a:lnTo>
                      <a:pt x="234" y="110"/>
                    </a:lnTo>
                    <a:lnTo>
                      <a:pt x="237" y="120"/>
                    </a:lnTo>
                    <a:lnTo>
                      <a:pt x="237" y="127"/>
                    </a:lnTo>
                    <a:lnTo>
                      <a:pt x="239" y="135"/>
                    </a:lnTo>
                    <a:lnTo>
                      <a:pt x="239" y="142"/>
                    </a:lnTo>
                    <a:lnTo>
                      <a:pt x="237" y="150"/>
                    </a:lnTo>
                    <a:lnTo>
                      <a:pt x="234" y="158"/>
                    </a:lnTo>
                    <a:lnTo>
                      <a:pt x="232" y="165"/>
                    </a:lnTo>
                    <a:lnTo>
                      <a:pt x="226" y="173"/>
                    </a:lnTo>
                    <a:lnTo>
                      <a:pt x="220" y="180"/>
                    </a:lnTo>
                    <a:lnTo>
                      <a:pt x="213" y="188"/>
                    </a:lnTo>
                    <a:lnTo>
                      <a:pt x="205" y="196"/>
                    </a:lnTo>
                    <a:lnTo>
                      <a:pt x="196" y="201"/>
                    </a:lnTo>
                    <a:lnTo>
                      <a:pt x="186" y="207"/>
                    </a:lnTo>
                    <a:lnTo>
                      <a:pt x="179" y="211"/>
                    </a:lnTo>
                    <a:lnTo>
                      <a:pt x="169" y="217"/>
                    </a:lnTo>
                    <a:lnTo>
                      <a:pt x="161" y="218"/>
                    </a:lnTo>
                    <a:lnTo>
                      <a:pt x="154" y="220"/>
                    </a:lnTo>
                    <a:lnTo>
                      <a:pt x="148" y="224"/>
                    </a:lnTo>
                    <a:lnTo>
                      <a:pt x="141" y="226"/>
                    </a:lnTo>
                    <a:lnTo>
                      <a:pt x="133" y="226"/>
                    </a:lnTo>
                    <a:lnTo>
                      <a:pt x="127" y="226"/>
                    </a:lnTo>
                    <a:lnTo>
                      <a:pt x="120" y="226"/>
                    </a:lnTo>
                    <a:lnTo>
                      <a:pt x="116" y="226"/>
                    </a:lnTo>
                    <a:lnTo>
                      <a:pt x="108" y="224"/>
                    </a:lnTo>
                    <a:lnTo>
                      <a:pt x="103" y="222"/>
                    </a:lnTo>
                    <a:lnTo>
                      <a:pt x="97" y="220"/>
                    </a:lnTo>
                    <a:lnTo>
                      <a:pt x="91" y="218"/>
                    </a:lnTo>
                    <a:lnTo>
                      <a:pt x="83" y="217"/>
                    </a:lnTo>
                    <a:lnTo>
                      <a:pt x="78" y="213"/>
                    </a:lnTo>
                    <a:lnTo>
                      <a:pt x="74" y="209"/>
                    </a:lnTo>
                    <a:lnTo>
                      <a:pt x="68" y="207"/>
                    </a:lnTo>
                    <a:lnTo>
                      <a:pt x="59" y="201"/>
                    </a:lnTo>
                    <a:lnTo>
                      <a:pt x="53" y="196"/>
                    </a:lnTo>
                    <a:lnTo>
                      <a:pt x="45" y="190"/>
                    </a:lnTo>
                    <a:lnTo>
                      <a:pt x="40" y="186"/>
                    </a:lnTo>
                    <a:lnTo>
                      <a:pt x="36" y="182"/>
                    </a:lnTo>
                    <a:lnTo>
                      <a:pt x="34" y="182"/>
                    </a:lnTo>
                    <a:lnTo>
                      <a:pt x="25" y="184"/>
                    </a:lnTo>
                    <a:lnTo>
                      <a:pt x="17" y="190"/>
                    </a:lnTo>
                    <a:lnTo>
                      <a:pt x="11" y="194"/>
                    </a:lnTo>
                    <a:lnTo>
                      <a:pt x="9" y="196"/>
                    </a:lnTo>
                    <a:lnTo>
                      <a:pt x="9" y="19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09" name="Freeform 261"/>
              <p:cNvSpPr>
                <a:spLocks/>
              </p:cNvSpPr>
              <p:nvPr/>
            </p:nvSpPr>
            <p:spPr bwMode="auto">
              <a:xfrm>
                <a:off x="3893" y="3272"/>
                <a:ext cx="32" cy="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0" y="21"/>
                  </a:cxn>
                  <a:cxn ang="0">
                    <a:pos x="0" y="29"/>
                  </a:cxn>
                  <a:cxn ang="0">
                    <a:pos x="2" y="40"/>
                  </a:cxn>
                  <a:cxn ang="0">
                    <a:pos x="4" y="48"/>
                  </a:cxn>
                  <a:cxn ang="0">
                    <a:pos x="6" y="53"/>
                  </a:cxn>
                  <a:cxn ang="0">
                    <a:pos x="6" y="59"/>
                  </a:cxn>
                  <a:cxn ang="0">
                    <a:pos x="9" y="65"/>
                  </a:cxn>
                  <a:cxn ang="0">
                    <a:pos x="11" y="70"/>
                  </a:cxn>
                  <a:cxn ang="0">
                    <a:pos x="15" y="76"/>
                  </a:cxn>
                  <a:cxn ang="0">
                    <a:pos x="21" y="86"/>
                  </a:cxn>
                  <a:cxn ang="0">
                    <a:pos x="23" y="89"/>
                  </a:cxn>
                  <a:cxn ang="0">
                    <a:pos x="59" y="74"/>
                  </a:cxn>
                  <a:cxn ang="0">
                    <a:pos x="57" y="70"/>
                  </a:cxn>
                  <a:cxn ang="0">
                    <a:pos x="51" y="63"/>
                  </a:cxn>
                  <a:cxn ang="0">
                    <a:pos x="47" y="55"/>
                  </a:cxn>
                  <a:cxn ang="0">
                    <a:pos x="45" y="50"/>
                  </a:cxn>
                  <a:cxn ang="0">
                    <a:pos x="42" y="44"/>
                  </a:cxn>
                  <a:cxn ang="0">
                    <a:pos x="42" y="36"/>
                  </a:cxn>
                  <a:cxn ang="0">
                    <a:pos x="38" y="27"/>
                  </a:cxn>
                  <a:cxn ang="0">
                    <a:pos x="32" y="21"/>
                  </a:cxn>
                  <a:cxn ang="0">
                    <a:pos x="26" y="13"/>
                  </a:cxn>
                  <a:cxn ang="0">
                    <a:pos x="19" y="8"/>
                  </a:cxn>
                  <a:cxn ang="0">
                    <a:pos x="11" y="4"/>
                  </a:cxn>
                  <a:cxn ang="0">
                    <a:pos x="6" y="2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9" h="89">
                    <a:moveTo>
                      <a:pt x="0" y="0"/>
                    </a:move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21"/>
                    </a:lnTo>
                    <a:lnTo>
                      <a:pt x="0" y="29"/>
                    </a:lnTo>
                    <a:lnTo>
                      <a:pt x="2" y="40"/>
                    </a:lnTo>
                    <a:lnTo>
                      <a:pt x="4" y="48"/>
                    </a:lnTo>
                    <a:lnTo>
                      <a:pt x="6" y="53"/>
                    </a:lnTo>
                    <a:lnTo>
                      <a:pt x="6" y="59"/>
                    </a:lnTo>
                    <a:lnTo>
                      <a:pt x="9" y="65"/>
                    </a:lnTo>
                    <a:lnTo>
                      <a:pt x="11" y="70"/>
                    </a:lnTo>
                    <a:lnTo>
                      <a:pt x="15" y="76"/>
                    </a:lnTo>
                    <a:lnTo>
                      <a:pt x="21" y="86"/>
                    </a:lnTo>
                    <a:lnTo>
                      <a:pt x="23" y="89"/>
                    </a:lnTo>
                    <a:lnTo>
                      <a:pt x="59" y="74"/>
                    </a:lnTo>
                    <a:lnTo>
                      <a:pt x="57" y="70"/>
                    </a:lnTo>
                    <a:lnTo>
                      <a:pt x="51" y="63"/>
                    </a:lnTo>
                    <a:lnTo>
                      <a:pt x="47" y="55"/>
                    </a:lnTo>
                    <a:lnTo>
                      <a:pt x="45" y="50"/>
                    </a:lnTo>
                    <a:lnTo>
                      <a:pt x="42" y="44"/>
                    </a:lnTo>
                    <a:lnTo>
                      <a:pt x="42" y="36"/>
                    </a:lnTo>
                    <a:lnTo>
                      <a:pt x="38" y="27"/>
                    </a:lnTo>
                    <a:lnTo>
                      <a:pt x="32" y="21"/>
                    </a:lnTo>
                    <a:lnTo>
                      <a:pt x="26" y="13"/>
                    </a:lnTo>
                    <a:lnTo>
                      <a:pt x="19" y="8"/>
                    </a:lnTo>
                    <a:lnTo>
                      <a:pt x="11" y="4"/>
                    </a:lnTo>
                    <a:lnTo>
                      <a:pt x="6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10" name="Freeform 262"/>
              <p:cNvSpPr>
                <a:spLocks/>
              </p:cNvSpPr>
              <p:nvPr/>
            </p:nvSpPr>
            <p:spPr bwMode="auto">
              <a:xfrm>
                <a:off x="3909" y="3430"/>
                <a:ext cx="52" cy="51"/>
              </a:xfrm>
              <a:custGeom>
                <a:avLst/>
                <a:gdLst/>
                <a:ahLst/>
                <a:cxnLst>
                  <a:cxn ang="0">
                    <a:pos x="4" y="69"/>
                  </a:cxn>
                  <a:cxn ang="0">
                    <a:pos x="10" y="76"/>
                  </a:cxn>
                  <a:cxn ang="0">
                    <a:pos x="23" y="88"/>
                  </a:cxn>
                  <a:cxn ang="0">
                    <a:pos x="36" y="91"/>
                  </a:cxn>
                  <a:cxn ang="0">
                    <a:pos x="48" y="91"/>
                  </a:cxn>
                  <a:cxn ang="0">
                    <a:pos x="61" y="88"/>
                  </a:cxn>
                  <a:cxn ang="0">
                    <a:pos x="73" y="80"/>
                  </a:cxn>
                  <a:cxn ang="0">
                    <a:pos x="86" y="70"/>
                  </a:cxn>
                  <a:cxn ang="0">
                    <a:pos x="93" y="55"/>
                  </a:cxn>
                  <a:cxn ang="0">
                    <a:pos x="93" y="38"/>
                  </a:cxn>
                  <a:cxn ang="0">
                    <a:pos x="88" y="19"/>
                  </a:cxn>
                  <a:cxn ang="0">
                    <a:pos x="74" y="6"/>
                  </a:cxn>
                  <a:cxn ang="0">
                    <a:pos x="59" y="0"/>
                  </a:cxn>
                  <a:cxn ang="0">
                    <a:pos x="44" y="0"/>
                  </a:cxn>
                  <a:cxn ang="0">
                    <a:pos x="25" y="6"/>
                  </a:cxn>
                  <a:cxn ang="0">
                    <a:pos x="12" y="15"/>
                  </a:cxn>
                  <a:cxn ang="0">
                    <a:pos x="2" y="31"/>
                  </a:cxn>
                  <a:cxn ang="0">
                    <a:pos x="0" y="48"/>
                  </a:cxn>
                  <a:cxn ang="0">
                    <a:pos x="10" y="53"/>
                  </a:cxn>
                  <a:cxn ang="0">
                    <a:pos x="19" y="48"/>
                  </a:cxn>
                  <a:cxn ang="0">
                    <a:pos x="21" y="34"/>
                  </a:cxn>
                  <a:cxn ang="0">
                    <a:pos x="27" y="27"/>
                  </a:cxn>
                  <a:cxn ang="0">
                    <a:pos x="38" y="23"/>
                  </a:cxn>
                  <a:cxn ang="0">
                    <a:pos x="50" y="21"/>
                  </a:cxn>
                  <a:cxn ang="0">
                    <a:pos x="61" y="23"/>
                  </a:cxn>
                  <a:cxn ang="0">
                    <a:pos x="74" y="40"/>
                  </a:cxn>
                  <a:cxn ang="0">
                    <a:pos x="73" y="55"/>
                  </a:cxn>
                  <a:cxn ang="0">
                    <a:pos x="57" y="69"/>
                  </a:cxn>
                  <a:cxn ang="0">
                    <a:pos x="42" y="72"/>
                  </a:cxn>
                  <a:cxn ang="0">
                    <a:pos x="27" y="67"/>
                  </a:cxn>
                  <a:cxn ang="0">
                    <a:pos x="21" y="59"/>
                  </a:cxn>
                  <a:cxn ang="0">
                    <a:pos x="15" y="59"/>
                  </a:cxn>
                  <a:cxn ang="0">
                    <a:pos x="4" y="65"/>
                  </a:cxn>
                  <a:cxn ang="0">
                    <a:pos x="4" y="67"/>
                  </a:cxn>
                </a:cxnLst>
                <a:rect l="0" t="0" r="r" b="b"/>
                <a:pathLst>
                  <a:path w="95" h="91">
                    <a:moveTo>
                      <a:pt x="4" y="67"/>
                    </a:moveTo>
                    <a:lnTo>
                      <a:pt x="4" y="69"/>
                    </a:lnTo>
                    <a:lnTo>
                      <a:pt x="6" y="70"/>
                    </a:lnTo>
                    <a:lnTo>
                      <a:pt x="10" y="76"/>
                    </a:lnTo>
                    <a:lnTo>
                      <a:pt x="15" y="84"/>
                    </a:lnTo>
                    <a:lnTo>
                      <a:pt x="23" y="88"/>
                    </a:lnTo>
                    <a:lnTo>
                      <a:pt x="33" y="91"/>
                    </a:lnTo>
                    <a:lnTo>
                      <a:pt x="36" y="91"/>
                    </a:lnTo>
                    <a:lnTo>
                      <a:pt x="42" y="91"/>
                    </a:lnTo>
                    <a:lnTo>
                      <a:pt x="48" y="91"/>
                    </a:lnTo>
                    <a:lnTo>
                      <a:pt x="57" y="89"/>
                    </a:lnTo>
                    <a:lnTo>
                      <a:pt x="61" y="88"/>
                    </a:lnTo>
                    <a:lnTo>
                      <a:pt x="69" y="84"/>
                    </a:lnTo>
                    <a:lnTo>
                      <a:pt x="73" y="80"/>
                    </a:lnTo>
                    <a:lnTo>
                      <a:pt x="78" y="76"/>
                    </a:lnTo>
                    <a:lnTo>
                      <a:pt x="86" y="70"/>
                    </a:lnTo>
                    <a:lnTo>
                      <a:pt x="92" y="63"/>
                    </a:lnTo>
                    <a:lnTo>
                      <a:pt x="93" y="55"/>
                    </a:lnTo>
                    <a:lnTo>
                      <a:pt x="95" y="48"/>
                    </a:lnTo>
                    <a:lnTo>
                      <a:pt x="93" y="38"/>
                    </a:lnTo>
                    <a:lnTo>
                      <a:pt x="92" y="31"/>
                    </a:lnTo>
                    <a:lnTo>
                      <a:pt x="88" y="19"/>
                    </a:lnTo>
                    <a:lnTo>
                      <a:pt x="82" y="13"/>
                    </a:lnTo>
                    <a:lnTo>
                      <a:pt x="74" y="6"/>
                    </a:lnTo>
                    <a:lnTo>
                      <a:pt x="69" y="4"/>
                    </a:lnTo>
                    <a:lnTo>
                      <a:pt x="59" y="0"/>
                    </a:lnTo>
                    <a:lnTo>
                      <a:pt x="52" y="0"/>
                    </a:lnTo>
                    <a:lnTo>
                      <a:pt x="44" y="0"/>
                    </a:lnTo>
                    <a:lnTo>
                      <a:pt x="36" y="4"/>
                    </a:lnTo>
                    <a:lnTo>
                      <a:pt x="25" y="6"/>
                    </a:lnTo>
                    <a:lnTo>
                      <a:pt x="17" y="12"/>
                    </a:lnTo>
                    <a:lnTo>
                      <a:pt x="12" y="15"/>
                    </a:lnTo>
                    <a:lnTo>
                      <a:pt x="8" y="21"/>
                    </a:lnTo>
                    <a:lnTo>
                      <a:pt x="2" y="31"/>
                    </a:lnTo>
                    <a:lnTo>
                      <a:pt x="0" y="42"/>
                    </a:lnTo>
                    <a:lnTo>
                      <a:pt x="0" y="48"/>
                    </a:lnTo>
                    <a:lnTo>
                      <a:pt x="4" y="51"/>
                    </a:lnTo>
                    <a:lnTo>
                      <a:pt x="10" y="53"/>
                    </a:lnTo>
                    <a:lnTo>
                      <a:pt x="15" y="53"/>
                    </a:lnTo>
                    <a:lnTo>
                      <a:pt x="19" y="48"/>
                    </a:lnTo>
                    <a:lnTo>
                      <a:pt x="21" y="40"/>
                    </a:lnTo>
                    <a:lnTo>
                      <a:pt x="21" y="34"/>
                    </a:lnTo>
                    <a:lnTo>
                      <a:pt x="23" y="31"/>
                    </a:lnTo>
                    <a:lnTo>
                      <a:pt x="27" y="27"/>
                    </a:lnTo>
                    <a:lnTo>
                      <a:pt x="33" y="27"/>
                    </a:lnTo>
                    <a:lnTo>
                      <a:pt x="38" y="23"/>
                    </a:lnTo>
                    <a:lnTo>
                      <a:pt x="46" y="23"/>
                    </a:lnTo>
                    <a:lnTo>
                      <a:pt x="50" y="21"/>
                    </a:lnTo>
                    <a:lnTo>
                      <a:pt x="55" y="21"/>
                    </a:lnTo>
                    <a:lnTo>
                      <a:pt x="61" y="23"/>
                    </a:lnTo>
                    <a:lnTo>
                      <a:pt x="69" y="31"/>
                    </a:lnTo>
                    <a:lnTo>
                      <a:pt x="74" y="40"/>
                    </a:lnTo>
                    <a:lnTo>
                      <a:pt x="74" y="48"/>
                    </a:lnTo>
                    <a:lnTo>
                      <a:pt x="73" y="55"/>
                    </a:lnTo>
                    <a:lnTo>
                      <a:pt x="65" y="63"/>
                    </a:lnTo>
                    <a:lnTo>
                      <a:pt x="57" y="69"/>
                    </a:lnTo>
                    <a:lnTo>
                      <a:pt x="52" y="70"/>
                    </a:lnTo>
                    <a:lnTo>
                      <a:pt x="42" y="72"/>
                    </a:lnTo>
                    <a:lnTo>
                      <a:pt x="33" y="70"/>
                    </a:lnTo>
                    <a:lnTo>
                      <a:pt x="27" y="67"/>
                    </a:lnTo>
                    <a:lnTo>
                      <a:pt x="23" y="63"/>
                    </a:lnTo>
                    <a:lnTo>
                      <a:pt x="21" y="59"/>
                    </a:lnTo>
                    <a:lnTo>
                      <a:pt x="19" y="57"/>
                    </a:lnTo>
                    <a:lnTo>
                      <a:pt x="15" y="59"/>
                    </a:lnTo>
                    <a:lnTo>
                      <a:pt x="10" y="63"/>
                    </a:lnTo>
                    <a:lnTo>
                      <a:pt x="4" y="65"/>
                    </a:lnTo>
                    <a:lnTo>
                      <a:pt x="4" y="67"/>
                    </a:lnTo>
                    <a:lnTo>
                      <a:pt x="4" y="6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11" name="Freeform 263"/>
              <p:cNvSpPr>
                <a:spLocks/>
              </p:cNvSpPr>
              <p:nvPr/>
            </p:nvSpPr>
            <p:spPr bwMode="auto">
              <a:xfrm>
                <a:off x="3909" y="3454"/>
                <a:ext cx="13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2" y="19"/>
                  </a:cxn>
                  <a:cxn ang="0">
                    <a:pos x="4" y="25"/>
                  </a:cxn>
                  <a:cxn ang="0">
                    <a:pos x="8" y="30"/>
                  </a:cxn>
                  <a:cxn ang="0">
                    <a:pos x="25" y="19"/>
                  </a:cxn>
                  <a:cxn ang="0">
                    <a:pos x="23" y="17"/>
                  </a:cxn>
                  <a:cxn ang="0">
                    <a:pos x="19" y="9"/>
                  </a:cxn>
                  <a:cxn ang="0">
                    <a:pos x="15" y="4"/>
                  </a:cxn>
                  <a:cxn ang="0">
                    <a:pos x="8" y="2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" h="30">
                    <a:moveTo>
                      <a:pt x="0" y="0"/>
                    </a:moveTo>
                    <a:lnTo>
                      <a:pt x="0" y="2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2" y="19"/>
                    </a:lnTo>
                    <a:lnTo>
                      <a:pt x="4" y="25"/>
                    </a:lnTo>
                    <a:lnTo>
                      <a:pt x="8" y="30"/>
                    </a:lnTo>
                    <a:lnTo>
                      <a:pt x="25" y="19"/>
                    </a:lnTo>
                    <a:lnTo>
                      <a:pt x="23" y="17"/>
                    </a:lnTo>
                    <a:lnTo>
                      <a:pt x="19" y="9"/>
                    </a:lnTo>
                    <a:lnTo>
                      <a:pt x="15" y="4"/>
                    </a:lnTo>
                    <a:lnTo>
                      <a:pt x="8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12" name="Freeform 264"/>
              <p:cNvSpPr>
                <a:spLocks/>
              </p:cNvSpPr>
              <p:nvPr/>
            </p:nvSpPr>
            <p:spPr bwMode="auto">
              <a:xfrm>
                <a:off x="3985" y="3367"/>
                <a:ext cx="51" cy="52"/>
              </a:xfrm>
              <a:custGeom>
                <a:avLst/>
                <a:gdLst/>
                <a:ahLst/>
                <a:cxnLst>
                  <a:cxn ang="0">
                    <a:pos x="4" y="69"/>
                  </a:cxn>
                  <a:cxn ang="0">
                    <a:pos x="10" y="78"/>
                  </a:cxn>
                  <a:cxn ang="0">
                    <a:pos x="25" y="89"/>
                  </a:cxn>
                  <a:cxn ang="0">
                    <a:pos x="40" y="91"/>
                  </a:cxn>
                  <a:cxn ang="0">
                    <a:pos x="51" y="91"/>
                  </a:cxn>
                  <a:cxn ang="0">
                    <a:pos x="65" y="88"/>
                  </a:cxn>
                  <a:cxn ang="0">
                    <a:pos x="74" y="80"/>
                  </a:cxn>
                  <a:cxn ang="0">
                    <a:pos x="88" y="70"/>
                  </a:cxn>
                  <a:cxn ang="0">
                    <a:pos x="95" y="55"/>
                  </a:cxn>
                  <a:cxn ang="0">
                    <a:pos x="95" y="38"/>
                  </a:cxn>
                  <a:cxn ang="0">
                    <a:pos x="89" y="21"/>
                  </a:cxn>
                  <a:cxn ang="0">
                    <a:pos x="76" y="6"/>
                  </a:cxn>
                  <a:cxn ang="0">
                    <a:pos x="61" y="0"/>
                  </a:cxn>
                  <a:cxn ang="0">
                    <a:pos x="46" y="0"/>
                  </a:cxn>
                  <a:cxn ang="0">
                    <a:pos x="27" y="6"/>
                  </a:cxn>
                  <a:cxn ang="0">
                    <a:pos x="13" y="15"/>
                  </a:cxn>
                  <a:cxn ang="0">
                    <a:pos x="4" y="31"/>
                  </a:cxn>
                  <a:cxn ang="0">
                    <a:pos x="0" y="48"/>
                  </a:cxn>
                  <a:cxn ang="0">
                    <a:pos x="11" y="55"/>
                  </a:cxn>
                  <a:cxn ang="0">
                    <a:pos x="21" y="48"/>
                  </a:cxn>
                  <a:cxn ang="0">
                    <a:pos x="23" y="36"/>
                  </a:cxn>
                  <a:cxn ang="0">
                    <a:pos x="29" y="29"/>
                  </a:cxn>
                  <a:cxn ang="0">
                    <a:pos x="42" y="25"/>
                  </a:cxn>
                  <a:cxn ang="0">
                    <a:pos x="51" y="23"/>
                  </a:cxn>
                  <a:cxn ang="0">
                    <a:pos x="65" y="23"/>
                  </a:cxn>
                  <a:cxn ang="0">
                    <a:pos x="76" y="38"/>
                  </a:cxn>
                  <a:cxn ang="0">
                    <a:pos x="74" y="55"/>
                  </a:cxn>
                  <a:cxn ang="0">
                    <a:pos x="61" y="69"/>
                  </a:cxn>
                  <a:cxn ang="0">
                    <a:pos x="42" y="72"/>
                  </a:cxn>
                  <a:cxn ang="0">
                    <a:pos x="29" y="67"/>
                  </a:cxn>
                  <a:cxn ang="0">
                    <a:pos x="25" y="59"/>
                  </a:cxn>
                  <a:cxn ang="0">
                    <a:pos x="17" y="59"/>
                  </a:cxn>
                  <a:cxn ang="0">
                    <a:pos x="6" y="65"/>
                  </a:cxn>
                  <a:cxn ang="0">
                    <a:pos x="4" y="67"/>
                  </a:cxn>
                </a:cxnLst>
                <a:rect l="0" t="0" r="r" b="b"/>
                <a:pathLst>
                  <a:path w="95" h="93">
                    <a:moveTo>
                      <a:pt x="4" y="67"/>
                    </a:moveTo>
                    <a:lnTo>
                      <a:pt x="4" y="69"/>
                    </a:lnTo>
                    <a:lnTo>
                      <a:pt x="6" y="72"/>
                    </a:lnTo>
                    <a:lnTo>
                      <a:pt x="10" y="78"/>
                    </a:lnTo>
                    <a:lnTo>
                      <a:pt x="17" y="84"/>
                    </a:lnTo>
                    <a:lnTo>
                      <a:pt x="25" y="89"/>
                    </a:lnTo>
                    <a:lnTo>
                      <a:pt x="34" y="91"/>
                    </a:lnTo>
                    <a:lnTo>
                      <a:pt x="40" y="91"/>
                    </a:lnTo>
                    <a:lnTo>
                      <a:pt x="46" y="93"/>
                    </a:lnTo>
                    <a:lnTo>
                      <a:pt x="51" y="91"/>
                    </a:lnTo>
                    <a:lnTo>
                      <a:pt x="59" y="91"/>
                    </a:lnTo>
                    <a:lnTo>
                      <a:pt x="65" y="88"/>
                    </a:lnTo>
                    <a:lnTo>
                      <a:pt x="70" y="84"/>
                    </a:lnTo>
                    <a:lnTo>
                      <a:pt x="74" y="80"/>
                    </a:lnTo>
                    <a:lnTo>
                      <a:pt x="80" y="78"/>
                    </a:lnTo>
                    <a:lnTo>
                      <a:pt x="88" y="70"/>
                    </a:lnTo>
                    <a:lnTo>
                      <a:pt x="91" y="65"/>
                    </a:lnTo>
                    <a:lnTo>
                      <a:pt x="95" y="55"/>
                    </a:lnTo>
                    <a:lnTo>
                      <a:pt x="95" y="48"/>
                    </a:lnTo>
                    <a:lnTo>
                      <a:pt x="95" y="38"/>
                    </a:lnTo>
                    <a:lnTo>
                      <a:pt x="93" y="31"/>
                    </a:lnTo>
                    <a:lnTo>
                      <a:pt x="89" y="21"/>
                    </a:lnTo>
                    <a:lnTo>
                      <a:pt x="84" y="13"/>
                    </a:lnTo>
                    <a:lnTo>
                      <a:pt x="76" y="6"/>
                    </a:lnTo>
                    <a:lnTo>
                      <a:pt x="70" y="2"/>
                    </a:lnTo>
                    <a:lnTo>
                      <a:pt x="61" y="0"/>
                    </a:lnTo>
                    <a:lnTo>
                      <a:pt x="53" y="0"/>
                    </a:lnTo>
                    <a:lnTo>
                      <a:pt x="46" y="0"/>
                    </a:lnTo>
                    <a:lnTo>
                      <a:pt x="36" y="2"/>
                    </a:lnTo>
                    <a:lnTo>
                      <a:pt x="27" y="6"/>
                    </a:lnTo>
                    <a:lnTo>
                      <a:pt x="19" y="12"/>
                    </a:lnTo>
                    <a:lnTo>
                      <a:pt x="13" y="15"/>
                    </a:lnTo>
                    <a:lnTo>
                      <a:pt x="10" y="21"/>
                    </a:lnTo>
                    <a:lnTo>
                      <a:pt x="4" y="31"/>
                    </a:lnTo>
                    <a:lnTo>
                      <a:pt x="0" y="42"/>
                    </a:lnTo>
                    <a:lnTo>
                      <a:pt x="0" y="48"/>
                    </a:lnTo>
                    <a:lnTo>
                      <a:pt x="6" y="51"/>
                    </a:lnTo>
                    <a:lnTo>
                      <a:pt x="11" y="55"/>
                    </a:lnTo>
                    <a:lnTo>
                      <a:pt x="19" y="55"/>
                    </a:lnTo>
                    <a:lnTo>
                      <a:pt x="21" y="48"/>
                    </a:lnTo>
                    <a:lnTo>
                      <a:pt x="23" y="40"/>
                    </a:lnTo>
                    <a:lnTo>
                      <a:pt x="23" y="36"/>
                    </a:lnTo>
                    <a:lnTo>
                      <a:pt x="27" y="31"/>
                    </a:lnTo>
                    <a:lnTo>
                      <a:pt x="29" y="29"/>
                    </a:lnTo>
                    <a:lnTo>
                      <a:pt x="36" y="27"/>
                    </a:lnTo>
                    <a:lnTo>
                      <a:pt x="42" y="25"/>
                    </a:lnTo>
                    <a:lnTo>
                      <a:pt x="48" y="23"/>
                    </a:lnTo>
                    <a:lnTo>
                      <a:pt x="51" y="23"/>
                    </a:lnTo>
                    <a:lnTo>
                      <a:pt x="57" y="23"/>
                    </a:lnTo>
                    <a:lnTo>
                      <a:pt x="65" y="23"/>
                    </a:lnTo>
                    <a:lnTo>
                      <a:pt x="72" y="31"/>
                    </a:lnTo>
                    <a:lnTo>
                      <a:pt x="76" y="38"/>
                    </a:lnTo>
                    <a:lnTo>
                      <a:pt x="76" y="48"/>
                    </a:lnTo>
                    <a:lnTo>
                      <a:pt x="74" y="55"/>
                    </a:lnTo>
                    <a:lnTo>
                      <a:pt x="68" y="63"/>
                    </a:lnTo>
                    <a:lnTo>
                      <a:pt x="61" y="69"/>
                    </a:lnTo>
                    <a:lnTo>
                      <a:pt x="51" y="72"/>
                    </a:lnTo>
                    <a:lnTo>
                      <a:pt x="42" y="72"/>
                    </a:lnTo>
                    <a:lnTo>
                      <a:pt x="36" y="72"/>
                    </a:lnTo>
                    <a:lnTo>
                      <a:pt x="29" y="67"/>
                    </a:lnTo>
                    <a:lnTo>
                      <a:pt x="27" y="63"/>
                    </a:lnTo>
                    <a:lnTo>
                      <a:pt x="25" y="59"/>
                    </a:lnTo>
                    <a:lnTo>
                      <a:pt x="23" y="59"/>
                    </a:lnTo>
                    <a:lnTo>
                      <a:pt x="17" y="59"/>
                    </a:lnTo>
                    <a:lnTo>
                      <a:pt x="11" y="63"/>
                    </a:lnTo>
                    <a:lnTo>
                      <a:pt x="6" y="65"/>
                    </a:lnTo>
                    <a:lnTo>
                      <a:pt x="4" y="67"/>
                    </a:lnTo>
                    <a:lnTo>
                      <a:pt x="4" y="6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13" name="Freeform 265"/>
              <p:cNvSpPr>
                <a:spLocks/>
              </p:cNvSpPr>
              <p:nvPr/>
            </p:nvSpPr>
            <p:spPr bwMode="auto">
              <a:xfrm>
                <a:off x="3985" y="3391"/>
                <a:ext cx="14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3"/>
                  </a:cxn>
                  <a:cxn ang="0">
                    <a:pos x="4" y="19"/>
                  </a:cxn>
                  <a:cxn ang="0">
                    <a:pos x="6" y="26"/>
                  </a:cxn>
                  <a:cxn ang="0">
                    <a:pos x="10" y="30"/>
                  </a:cxn>
                  <a:cxn ang="0">
                    <a:pos x="27" y="19"/>
                  </a:cxn>
                  <a:cxn ang="0">
                    <a:pos x="25" y="17"/>
                  </a:cxn>
                  <a:cxn ang="0">
                    <a:pos x="23" y="11"/>
                  </a:cxn>
                  <a:cxn ang="0">
                    <a:pos x="19" y="4"/>
                  </a:cxn>
                  <a:cxn ang="0">
                    <a:pos x="11" y="2"/>
                  </a:cxn>
                  <a:cxn ang="0">
                    <a:pos x="4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7" h="30">
                    <a:moveTo>
                      <a:pt x="0" y="0"/>
                    </a:moveTo>
                    <a:lnTo>
                      <a:pt x="0" y="0"/>
                    </a:lnTo>
                    <a:lnTo>
                      <a:pt x="0" y="6"/>
                    </a:lnTo>
                    <a:lnTo>
                      <a:pt x="0" y="13"/>
                    </a:lnTo>
                    <a:lnTo>
                      <a:pt x="4" y="19"/>
                    </a:lnTo>
                    <a:lnTo>
                      <a:pt x="6" y="26"/>
                    </a:lnTo>
                    <a:lnTo>
                      <a:pt x="10" y="30"/>
                    </a:lnTo>
                    <a:lnTo>
                      <a:pt x="27" y="19"/>
                    </a:lnTo>
                    <a:lnTo>
                      <a:pt x="25" y="17"/>
                    </a:lnTo>
                    <a:lnTo>
                      <a:pt x="23" y="11"/>
                    </a:lnTo>
                    <a:lnTo>
                      <a:pt x="19" y="4"/>
                    </a:lnTo>
                    <a:lnTo>
                      <a:pt x="11" y="2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14" name="Freeform 266"/>
              <p:cNvSpPr>
                <a:spLocks/>
              </p:cNvSpPr>
              <p:nvPr/>
            </p:nvSpPr>
            <p:spPr bwMode="auto">
              <a:xfrm>
                <a:off x="5368" y="3412"/>
                <a:ext cx="53" cy="51"/>
              </a:xfrm>
              <a:custGeom>
                <a:avLst/>
                <a:gdLst/>
                <a:ahLst/>
                <a:cxnLst>
                  <a:cxn ang="0">
                    <a:pos x="6" y="68"/>
                  </a:cxn>
                  <a:cxn ang="0">
                    <a:pos x="12" y="78"/>
                  </a:cxn>
                  <a:cxn ang="0">
                    <a:pos x="25" y="87"/>
                  </a:cxn>
                  <a:cxn ang="0">
                    <a:pos x="38" y="91"/>
                  </a:cxn>
                  <a:cxn ang="0">
                    <a:pos x="50" y="91"/>
                  </a:cxn>
                  <a:cxn ang="0">
                    <a:pos x="63" y="87"/>
                  </a:cxn>
                  <a:cxn ang="0">
                    <a:pos x="75" y="80"/>
                  </a:cxn>
                  <a:cxn ang="0">
                    <a:pos x="88" y="70"/>
                  </a:cxn>
                  <a:cxn ang="0">
                    <a:pos x="95" y="55"/>
                  </a:cxn>
                  <a:cxn ang="0">
                    <a:pos x="97" y="38"/>
                  </a:cxn>
                  <a:cxn ang="0">
                    <a:pos x="90" y="21"/>
                  </a:cxn>
                  <a:cxn ang="0">
                    <a:pos x="76" y="7"/>
                  </a:cxn>
                  <a:cxn ang="0">
                    <a:pos x="61" y="0"/>
                  </a:cxn>
                  <a:cxn ang="0">
                    <a:pos x="46" y="0"/>
                  </a:cxn>
                  <a:cxn ang="0">
                    <a:pos x="27" y="7"/>
                  </a:cxn>
                  <a:cxn ang="0">
                    <a:pos x="14" y="15"/>
                  </a:cxn>
                  <a:cxn ang="0">
                    <a:pos x="4" y="30"/>
                  </a:cxn>
                  <a:cxn ang="0">
                    <a:pos x="2" y="47"/>
                  </a:cxn>
                  <a:cxn ang="0">
                    <a:pos x="12" y="53"/>
                  </a:cxn>
                  <a:cxn ang="0">
                    <a:pos x="21" y="47"/>
                  </a:cxn>
                  <a:cxn ang="0">
                    <a:pos x="23" y="36"/>
                  </a:cxn>
                  <a:cxn ang="0">
                    <a:pos x="31" y="26"/>
                  </a:cxn>
                  <a:cxn ang="0">
                    <a:pos x="42" y="25"/>
                  </a:cxn>
                  <a:cxn ang="0">
                    <a:pos x="54" y="23"/>
                  </a:cxn>
                  <a:cxn ang="0">
                    <a:pos x="65" y="23"/>
                  </a:cxn>
                  <a:cxn ang="0">
                    <a:pos x="76" y="40"/>
                  </a:cxn>
                  <a:cxn ang="0">
                    <a:pos x="75" y="55"/>
                  </a:cxn>
                  <a:cxn ang="0">
                    <a:pos x="61" y="68"/>
                  </a:cxn>
                  <a:cxn ang="0">
                    <a:pos x="46" y="72"/>
                  </a:cxn>
                  <a:cxn ang="0">
                    <a:pos x="31" y="66"/>
                  </a:cxn>
                  <a:cxn ang="0">
                    <a:pos x="25" y="59"/>
                  </a:cxn>
                  <a:cxn ang="0">
                    <a:pos x="17" y="59"/>
                  </a:cxn>
                  <a:cxn ang="0">
                    <a:pos x="6" y="64"/>
                  </a:cxn>
                  <a:cxn ang="0">
                    <a:pos x="6" y="66"/>
                  </a:cxn>
                </a:cxnLst>
                <a:rect l="0" t="0" r="r" b="b"/>
                <a:pathLst>
                  <a:path w="97" h="93">
                    <a:moveTo>
                      <a:pt x="6" y="66"/>
                    </a:moveTo>
                    <a:lnTo>
                      <a:pt x="6" y="68"/>
                    </a:lnTo>
                    <a:lnTo>
                      <a:pt x="8" y="72"/>
                    </a:lnTo>
                    <a:lnTo>
                      <a:pt x="12" y="78"/>
                    </a:lnTo>
                    <a:lnTo>
                      <a:pt x="17" y="83"/>
                    </a:lnTo>
                    <a:lnTo>
                      <a:pt x="25" y="87"/>
                    </a:lnTo>
                    <a:lnTo>
                      <a:pt x="35" y="91"/>
                    </a:lnTo>
                    <a:lnTo>
                      <a:pt x="38" y="91"/>
                    </a:lnTo>
                    <a:lnTo>
                      <a:pt x="44" y="93"/>
                    </a:lnTo>
                    <a:lnTo>
                      <a:pt x="50" y="91"/>
                    </a:lnTo>
                    <a:lnTo>
                      <a:pt x="59" y="89"/>
                    </a:lnTo>
                    <a:lnTo>
                      <a:pt x="63" y="87"/>
                    </a:lnTo>
                    <a:lnTo>
                      <a:pt x="71" y="83"/>
                    </a:lnTo>
                    <a:lnTo>
                      <a:pt x="75" y="80"/>
                    </a:lnTo>
                    <a:lnTo>
                      <a:pt x="80" y="78"/>
                    </a:lnTo>
                    <a:lnTo>
                      <a:pt x="88" y="70"/>
                    </a:lnTo>
                    <a:lnTo>
                      <a:pt x="94" y="64"/>
                    </a:lnTo>
                    <a:lnTo>
                      <a:pt x="95" y="55"/>
                    </a:lnTo>
                    <a:lnTo>
                      <a:pt x="97" y="47"/>
                    </a:lnTo>
                    <a:lnTo>
                      <a:pt x="97" y="38"/>
                    </a:lnTo>
                    <a:lnTo>
                      <a:pt x="95" y="30"/>
                    </a:lnTo>
                    <a:lnTo>
                      <a:pt x="90" y="21"/>
                    </a:lnTo>
                    <a:lnTo>
                      <a:pt x="84" y="13"/>
                    </a:lnTo>
                    <a:lnTo>
                      <a:pt x="76" y="7"/>
                    </a:lnTo>
                    <a:lnTo>
                      <a:pt x="71" y="4"/>
                    </a:lnTo>
                    <a:lnTo>
                      <a:pt x="61" y="0"/>
                    </a:lnTo>
                    <a:lnTo>
                      <a:pt x="54" y="0"/>
                    </a:lnTo>
                    <a:lnTo>
                      <a:pt x="46" y="0"/>
                    </a:lnTo>
                    <a:lnTo>
                      <a:pt x="36" y="4"/>
                    </a:lnTo>
                    <a:lnTo>
                      <a:pt x="27" y="7"/>
                    </a:lnTo>
                    <a:lnTo>
                      <a:pt x="21" y="11"/>
                    </a:lnTo>
                    <a:lnTo>
                      <a:pt x="14" y="15"/>
                    </a:lnTo>
                    <a:lnTo>
                      <a:pt x="12" y="21"/>
                    </a:lnTo>
                    <a:lnTo>
                      <a:pt x="4" y="30"/>
                    </a:lnTo>
                    <a:lnTo>
                      <a:pt x="0" y="40"/>
                    </a:lnTo>
                    <a:lnTo>
                      <a:pt x="2" y="47"/>
                    </a:lnTo>
                    <a:lnTo>
                      <a:pt x="6" y="51"/>
                    </a:lnTo>
                    <a:lnTo>
                      <a:pt x="12" y="53"/>
                    </a:lnTo>
                    <a:lnTo>
                      <a:pt x="17" y="53"/>
                    </a:lnTo>
                    <a:lnTo>
                      <a:pt x="21" y="47"/>
                    </a:lnTo>
                    <a:lnTo>
                      <a:pt x="23" y="40"/>
                    </a:lnTo>
                    <a:lnTo>
                      <a:pt x="23" y="36"/>
                    </a:lnTo>
                    <a:lnTo>
                      <a:pt x="27" y="30"/>
                    </a:lnTo>
                    <a:lnTo>
                      <a:pt x="31" y="26"/>
                    </a:lnTo>
                    <a:lnTo>
                      <a:pt x="36" y="26"/>
                    </a:lnTo>
                    <a:lnTo>
                      <a:pt x="42" y="25"/>
                    </a:lnTo>
                    <a:lnTo>
                      <a:pt x="48" y="23"/>
                    </a:lnTo>
                    <a:lnTo>
                      <a:pt x="54" y="23"/>
                    </a:lnTo>
                    <a:lnTo>
                      <a:pt x="57" y="23"/>
                    </a:lnTo>
                    <a:lnTo>
                      <a:pt x="65" y="23"/>
                    </a:lnTo>
                    <a:lnTo>
                      <a:pt x="75" y="30"/>
                    </a:lnTo>
                    <a:lnTo>
                      <a:pt x="76" y="40"/>
                    </a:lnTo>
                    <a:lnTo>
                      <a:pt x="78" y="49"/>
                    </a:lnTo>
                    <a:lnTo>
                      <a:pt x="75" y="55"/>
                    </a:lnTo>
                    <a:lnTo>
                      <a:pt x="69" y="63"/>
                    </a:lnTo>
                    <a:lnTo>
                      <a:pt x="61" y="68"/>
                    </a:lnTo>
                    <a:lnTo>
                      <a:pt x="54" y="72"/>
                    </a:lnTo>
                    <a:lnTo>
                      <a:pt x="46" y="72"/>
                    </a:lnTo>
                    <a:lnTo>
                      <a:pt x="36" y="72"/>
                    </a:lnTo>
                    <a:lnTo>
                      <a:pt x="31" y="66"/>
                    </a:lnTo>
                    <a:lnTo>
                      <a:pt x="27" y="63"/>
                    </a:lnTo>
                    <a:lnTo>
                      <a:pt x="25" y="59"/>
                    </a:lnTo>
                    <a:lnTo>
                      <a:pt x="21" y="59"/>
                    </a:lnTo>
                    <a:lnTo>
                      <a:pt x="17" y="59"/>
                    </a:lnTo>
                    <a:lnTo>
                      <a:pt x="12" y="63"/>
                    </a:lnTo>
                    <a:lnTo>
                      <a:pt x="6" y="64"/>
                    </a:lnTo>
                    <a:lnTo>
                      <a:pt x="6" y="66"/>
                    </a:lnTo>
                    <a:lnTo>
                      <a:pt x="6" y="6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15" name="Freeform 267"/>
              <p:cNvSpPr>
                <a:spLocks/>
              </p:cNvSpPr>
              <p:nvPr/>
            </p:nvSpPr>
            <p:spPr bwMode="auto">
              <a:xfrm>
                <a:off x="5368" y="3437"/>
                <a:ext cx="14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"/>
                  </a:cxn>
                  <a:cxn ang="0">
                    <a:pos x="0" y="7"/>
                  </a:cxn>
                  <a:cxn ang="0">
                    <a:pos x="0" y="13"/>
                  </a:cxn>
                  <a:cxn ang="0">
                    <a:pos x="4" y="19"/>
                  </a:cxn>
                  <a:cxn ang="0">
                    <a:pos x="4" y="22"/>
                  </a:cxn>
                  <a:cxn ang="0">
                    <a:pos x="6" y="26"/>
                  </a:cxn>
                  <a:cxn ang="0">
                    <a:pos x="8" y="30"/>
                  </a:cxn>
                  <a:cxn ang="0">
                    <a:pos x="10" y="32"/>
                  </a:cxn>
                  <a:cxn ang="0">
                    <a:pos x="27" y="19"/>
                  </a:cxn>
                  <a:cxn ang="0">
                    <a:pos x="25" y="17"/>
                  </a:cxn>
                  <a:cxn ang="0">
                    <a:pos x="21" y="9"/>
                  </a:cxn>
                  <a:cxn ang="0">
                    <a:pos x="17" y="3"/>
                  </a:cxn>
                  <a:cxn ang="0">
                    <a:pos x="12" y="1"/>
                  </a:cxn>
                  <a:cxn ang="0">
                    <a:pos x="4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7" h="32">
                    <a:moveTo>
                      <a:pt x="0" y="0"/>
                    </a:moveTo>
                    <a:lnTo>
                      <a:pt x="0" y="1"/>
                    </a:lnTo>
                    <a:lnTo>
                      <a:pt x="0" y="7"/>
                    </a:lnTo>
                    <a:lnTo>
                      <a:pt x="0" y="13"/>
                    </a:lnTo>
                    <a:lnTo>
                      <a:pt x="4" y="19"/>
                    </a:lnTo>
                    <a:lnTo>
                      <a:pt x="4" y="22"/>
                    </a:lnTo>
                    <a:lnTo>
                      <a:pt x="6" y="26"/>
                    </a:lnTo>
                    <a:lnTo>
                      <a:pt x="8" y="30"/>
                    </a:lnTo>
                    <a:lnTo>
                      <a:pt x="10" y="32"/>
                    </a:lnTo>
                    <a:lnTo>
                      <a:pt x="27" y="19"/>
                    </a:lnTo>
                    <a:lnTo>
                      <a:pt x="25" y="17"/>
                    </a:lnTo>
                    <a:lnTo>
                      <a:pt x="21" y="9"/>
                    </a:lnTo>
                    <a:lnTo>
                      <a:pt x="17" y="3"/>
                    </a:lnTo>
                    <a:lnTo>
                      <a:pt x="12" y="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16" name="Freeform 268"/>
              <p:cNvSpPr>
                <a:spLocks/>
              </p:cNvSpPr>
              <p:nvPr/>
            </p:nvSpPr>
            <p:spPr bwMode="auto">
              <a:xfrm>
                <a:off x="5421" y="3486"/>
                <a:ext cx="50" cy="52"/>
              </a:xfrm>
              <a:custGeom>
                <a:avLst/>
                <a:gdLst/>
                <a:ahLst/>
                <a:cxnLst>
                  <a:cxn ang="0">
                    <a:pos x="2" y="70"/>
                  </a:cxn>
                  <a:cxn ang="0">
                    <a:pos x="10" y="80"/>
                  </a:cxn>
                  <a:cxn ang="0">
                    <a:pos x="23" y="89"/>
                  </a:cxn>
                  <a:cxn ang="0">
                    <a:pos x="38" y="93"/>
                  </a:cxn>
                  <a:cxn ang="0">
                    <a:pos x="50" y="91"/>
                  </a:cxn>
                  <a:cxn ang="0">
                    <a:pos x="63" y="87"/>
                  </a:cxn>
                  <a:cxn ang="0">
                    <a:pos x="73" y="80"/>
                  </a:cxn>
                  <a:cxn ang="0">
                    <a:pos x="86" y="72"/>
                  </a:cxn>
                  <a:cxn ang="0">
                    <a:pos x="93" y="57"/>
                  </a:cxn>
                  <a:cxn ang="0">
                    <a:pos x="93" y="38"/>
                  </a:cxn>
                  <a:cxn ang="0">
                    <a:pos x="88" y="21"/>
                  </a:cxn>
                  <a:cxn ang="0">
                    <a:pos x="76" y="7"/>
                  </a:cxn>
                  <a:cxn ang="0">
                    <a:pos x="61" y="0"/>
                  </a:cxn>
                  <a:cxn ang="0">
                    <a:pos x="44" y="2"/>
                  </a:cxn>
                  <a:cxn ang="0">
                    <a:pos x="25" y="7"/>
                  </a:cxn>
                  <a:cxn ang="0">
                    <a:pos x="14" y="15"/>
                  </a:cxn>
                  <a:cxn ang="0">
                    <a:pos x="2" y="30"/>
                  </a:cxn>
                  <a:cxn ang="0">
                    <a:pos x="0" y="49"/>
                  </a:cxn>
                  <a:cxn ang="0">
                    <a:pos x="10" y="55"/>
                  </a:cxn>
                  <a:cxn ang="0">
                    <a:pos x="19" y="49"/>
                  </a:cxn>
                  <a:cxn ang="0">
                    <a:pos x="21" y="36"/>
                  </a:cxn>
                  <a:cxn ang="0">
                    <a:pos x="29" y="28"/>
                  </a:cxn>
                  <a:cxn ang="0">
                    <a:pos x="40" y="24"/>
                  </a:cxn>
                  <a:cxn ang="0">
                    <a:pos x="50" y="23"/>
                  </a:cxn>
                  <a:cxn ang="0">
                    <a:pos x="63" y="24"/>
                  </a:cxn>
                  <a:cxn ang="0">
                    <a:pos x="74" y="42"/>
                  </a:cxn>
                  <a:cxn ang="0">
                    <a:pos x="73" y="57"/>
                  </a:cxn>
                  <a:cxn ang="0">
                    <a:pos x="59" y="70"/>
                  </a:cxn>
                  <a:cxn ang="0">
                    <a:pos x="42" y="74"/>
                  </a:cxn>
                  <a:cxn ang="0">
                    <a:pos x="29" y="68"/>
                  </a:cxn>
                  <a:cxn ang="0">
                    <a:pos x="23" y="62"/>
                  </a:cxn>
                  <a:cxn ang="0">
                    <a:pos x="16" y="62"/>
                  </a:cxn>
                  <a:cxn ang="0">
                    <a:pos x="6" y="66"/>
                  </a:cxn>
                  <a:cxn ang="0">
                    <a:pos x="2" y="70"/>
                  </a:cxn>
                </a:cxnLst>
                <a:rect l="0" t="0" r="r" b="b"/>
                <a:pathLst>
                  <a:path w="93" h="93">
                    <a:moveTo>
                      <a:pt x="2" y="70"/>
                    </a:moveTo>
                    <a:lnTo>
                      <a:pt x="2" y="70"/>
                    </a:lnTo>
                    <a:lnTo>
                      <a:pt x="6" y="74"/>
                    </a:lnTo>
                    <a:lnTo>
                      <a:pt x="10" y="80"/>
                    </a:lnTo>
                    <a:lnTo>
                      <a:pt x="16" y="85"/>
                    </a:lnTo>
                    <a:lnTo>
                      <a:pt x="23" y="89"/>
                    </a:lnTo>
                    <a:lnTo>
                      <a:pt x="35" y="93"/>
                    </a:lnTo>
                    <a:lnTo>
                      <a:pt x="38" y="93"/>
                    </a:lnTo>
                    <a:lnTo>
                      <a:pt x="44" y="93"/>
                    </a:lnTo>
                    <a:lnTo>
                      <a:pt x="50" y="91"/>
                    </a:lnTo>
                    <a:lnTo>
                      <a:pt x="57" y="91"/>
                    </a:lnTo>
                    <a:lnTo>
                      <a:pt x="63" y="87"/>
                    </a:lnTo>
                    <a:lnTo>
                      <a:pt x="69" y="83"/>
                    </a:lnTo>
                    <a:lnTo>
                      <a:pt x="73" y="80"/>
                    </a:lnTo>
                    <a:lnTo>
                      <a:pt x="78" y="78"/>
                    </a:lnTo>
                    <a:lnTo>
                      <a:pt x="86" y="72"/>
                    </a:lnTo>
                    <a:lnTo>
                      <a:pt x="92" y="64"/>
                    </a:lnTo>
                    <a:lnTo>
                      <a:pt x="93" y="57"/>
                    </a:lnTo>
                    <a:lnTo>
                      <a:pt x="93" y="49"/>
                    </a:lnTo>
                    <a:lnTo>
                      <a:pt x="93" y="38"/>
                    </a:lnTo>
                    <a:lnTo>
                      <a:pt x="92" y="30"/>
                    </a:lnTo>
                    <a:lnTo>
                      <a:pt x="88" y="21"/>
                    </a:lnTo>
                    <a:lnTo>
                      <a:pt x="82" y="13"/>
                    </a:lnTo>
                    <a:lnTo>
                      <a:pt x="76" y="7"/>
                    </a:lnTo>
                    <a:lnTo>
                      <a:pt x="71" y="4"/>
                    </a:lnTo>
                    <a:lnTo>
                      <a:pt x="61" y="0"/>
                    </a:lnTo>
                    <a:lnTo>
                      <a:pt x="52" y="0"/>
                    </a:lnTo>
                    <a:lnTo>
                      <a:pt x="44" y="2"/>
                    </a:lnTo>
                    <a:lnTo>
                      <a:pt x="35" y="5"/>
                    </a:lnTo>
                    <a:lnTo>
                      <a:pt x="25" y="7"/>
                    </a:lnTo>
                    <a:lnTo>
                      <a:pt x="19" y="11"/>
                    </a:lnTo>
                    <a:lnTo>
                      <a:pt x="14" y="15"/>
                    </a:lnTo>
                    <a:lnTo>
                      <a:pt x="10" y="21"/>
                    </a:lnTo>
                    <a:lnTo>
                      <a:pt x="2" y="30"/>
                    </a:lnTo>
                    <a:lnTo>
                      <a:pt x="0" y="42"/>
                    </a:lnTo>
                    <a:lnTo>
                      <a:pt x="0" y="49"/>
                    </a:lnTo>
                    <a:lnTo>
                      <a:pt x="4" y="55"/>
                    </a:lnTo>
                    <a:lnTo>
                      <a:pt x="10" y="55"/>
                    </a:lnTo>
                    <a:lnTo>
                      <a:pt x="17" y="55"/>
                    </a:lnTo>
                    <a:lnTo>
                      <a:pt x="19" y="49"/>
                    </a:lnTo>
                    <a:lnTo>
                      <a:pt x="21" y="42"/>
                    </a:lnTo>
                    <a:lnTo>
                      <a:pt x="21" y="36"/>
                    </a:lnTo>
                    <a:lnTo>
                      <a:pt x="25" y="32"/>
                    </a:lnTo>
                    <a:lnTo>
                      <a:pt x="29" y="28"/>
                    </a:lnTo>
                    <a:lnTo>
                      <a:pt x="35" y="28"/>
                    </a:lnTo>
                    <a:lnTo>
                      <a:pt x="40" y="24"/>
                    </a:lnTo>
                    <a:lnTo>
                      <a:pt x="46" y="24"/>
                    </a:lnTo>
                    <a:lnTo>
                      <a:pt x="50" y="23"/>
                    </a:lnTo>
                    <a:lnTo>
                      <a:pt x="55" y="23"/>
                    </a:lnTo>
                    <a:lnTo>
                      <a:pt x="63" y="24"/>
                    </a:lnTo>
                    <a:lnTo>
                      <a:pt x="71" y="32"/>
                    </a:lnTo>
                    <a:lnTo>
                      <a:pt x="74" y="42"/>
                    </a:lnTo>
                    <a:lnTo>
                      <a:pt x="76" y="49"/>
                    </a:lnTo>
                    <a:lnTo>
                      <a:pt x="73" y="57"/>
                    </a:lnTo>
                    <a:lnTo>
                      <a:pt x="67" y="64"/>
                    </a:lnTo>
                    <a:lnTo>
                      <a:pt x="59" y="70"/>
                    </a:lnTo>
                    <a:lnTo>
                      <a:pt x="52" y="72"/>
                    </a:lnTo>
                    <a:lnTo>
                      <a:pt x="42" y="74"/>
                    </a:lnTo>
                    <a:lnTo>
                      <a:pt x="35" y="72"/>
                    </a:lnTo>
                    <a:lnTo>
                      <a:pt x="29" y="68"/>
                    </a:lnTo>
                    <a:lnTo>
                      <a:pt x="25" y="64"/>
                    </a:lnTo>
                    <a:lnTo>
                      <a:pt x="23" y="62"/>
                    </a:lnTo>
                    <a:lnTo>
                      <a:pt x="21" y="61"/>
                    </a:lnTo>
                    <a:lnTo>
                      <a:pt x="16" y="62"/>
                    </a:lnTo>
                    <a:lnTo>
                      <a:pt x="10" y="64"/>
                    </a:lnTo>
                    <a:lnTo>
                      <a:pt x="6" y="66"/>
                    </a:lnTo>
                    <a:lnTo>
                      <a:pt x="2" y="70"/>
                    </a:lnTo>
                    <a:lnTo>
                      <a:pt x="2" y="7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17" name="Freeform 269"/>
              <p:cNvSpPr>
                <a:spLocks/>
              </p:cNvSpPr>
              <p:nvPr/>
            </p:nvSpPr>
            <p:spPr bwMode="auto">
              <a:xfrm>
                <a:off x="5421" y="3511"/>
                <a:ext cx="14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2" y="17"/>
                  </a:cxn>
                  <a:cxn ang="0">
                    <a:pos x="6" y="25"/>
                  </a:cxn>
                  <a:cxn ang="0">
                    <a:pos x="8" y="31"/>
                  </a:cxn>
                  <a:cxn ang="0">
                    <a:pos x="27" y="19"/>
                  </a:cxn>
                  <a:cxn ang="0">
                    <a:pos x="25" y="19"/>
                  </a:cxn>
                  <a:cxn ang="0">
                    <a:pos x="23" y="17"/>
                  </a:cxn>
                  <a:cxn ang="0">
                    <a:pos x="23" y="14"/>
                  </a:cxn>
                  <a:cxn ang="0">
                    <a:pos x="21" y="10"/>
                  </a:cxn>
                  <a:cxn ang="0">
                    <a:pos x="17" y="4"/>
                  </a:cxn>
                  <a:cxn ang="0">
                    <a:pos x="10" y="2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7" h="31">
                    <a:moveTo>
                      <a:pt x="0" y="0"/>
                    </a:moveTo>
                    <a:lnTo>
                      <a:pt x="0" y="2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2" y="17"/>
                    </a:lnTo>
                    <a:lnTo>
                      <a:pt x="6" y="25"/>
                    </a:lnTo>
                    <a:lnTo>
                      <a:pt x="8" y="31"/>
                    </a:lnTo>
                    <a:lnTo>
                      <a:pt x="27" y="19"/>
                    </a:lnTo>
                    <a:lnTo>
                      <a:pt x="25" y="19"/>
                    </a:lnTo>
                    <a:lnTo>
                      <a:pt x="23" y="17"/>
                    </a:lnTo>
                    <a:lnTo>
                      <a:pt x="23" y="14"/>
                    </a:lnTo>
                    <a:lnTo>
                      <a:pt x="21" y="10"/>
                    </a:lnTo>
                    <a:lnTo>
                      <a:pt x="17" y="4"/>
                    </a:lnTo>
                    <a:lnTo>
                      <a:pt x="10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18" name="Freeform 270"/>
              <p:cNvSpPr>
                <a:spLocks/>
              </p:cNvSpPr>
              <p:nvPr/>
            </p:nvSpPr>
            <p:spPr bwMode="auto">
              <a:xfrm>
                <a:off x="5382" y="3276"/>
                <a:ext cx="124" cy="168"/>
              </a:xfrm>
              <a:custGeom>
                <a:avLst/>
                <a:gdLst/>
                <a:ahLst/>
                <a:cxnLst>
                  <a:cxn ang="0">
                    <a:pos x="223" y="116"/>
                  </a:cxn>
                  <a:cxn ang="0">
                    <a:pos x="213" y="106"/>
                  </a:cxn>
                  <a:cxn ang="0">
                    <a:pos x="194" y="91"/>
                  </a:cxn>
                  <a:cxn ang="0">
                    <a:pos x="171" y="72"/>
                  </a:cxn>
                  <a:cxn ang="0">
                    <a:pos x="145" y="51"/>
                  </a:cxn>
                  <a:cxn ang="0">
                    <a:pos x="120" y="30"/>
                  </a:cxn>
                  <a:cxn ang="0">
                    <a:pos x="93" y="13"/>
                  </a:cxn>
                  <a:cxn ang="0">
                    <a:pos x="74" y="4"/>
                  </a:cxn>
                  <a:cxn ang="0">
                    <a:pos x="57" y="0"/>
                  </a:cxn>
                  <a:cxn ang="0">
                    <a:pos x="44" y="9"/>
                  </a:cxn>
                  <a:cxn ang="0">
                    <a:pos x="30" y="24"/>
                  </a:cxn>
                  <a:cxn ang="0">
                    <a:pos x="17" y="51"/>
                  </a:cxn>
                  <a:cxn ang="0">
                    <a:pos x="10" y="80"/>
                  </a:cxn>
                  <a:cxn ang="0">
                    <a:pos x="2" y="108"/>
                  </a:cxn>
                  <a:cxn ang="0">
                    <a:pos x="0" y="135"/>
                  </a:cxn>
                  <a:cxn ang="0">
                    <a:pos x="0" y="157"/>
                  </a:cxn>
                  <a:cxn ang="0">
                    <a:pos x="6" y="175"/>
                  </a:cxn>
                  <a:cxn ang="0">
                    <a:pos x="23" y="194"/>
                  </a:cxn>
                  <a:cxn ang="0">
                    <a:pos x="51" y="216"/>
                  </a:cxn>
                  <a:cxn ang="0">
                    <a:pos x="86" y="243"/>
                  </a:cxn>
                  <a:cxn ang="0">
                    <a:pos x="124" y="264"/>
                  </a:cxn>
                  <a:cxn ang="0">
                    <a:pos x="158" y="285"/>
                  </a:cxn>
                  <a:cxn ang="0">
                    <a:pos x="186" y="298"/>
                  </a:cxn>
                  <a:cxn ang="0">
                    <a:pos x="205" y="306"/>
                  </a:cxn>
                  <a:cxn ang="0">
                    <a:pos x="221" y="298"/>
                  </a:cxn>
                  <a:cxn ang="0">
                    <a:pos x="228" y="285"/>
                  </a:cxn>
                  <a:cxn ang="0">
                    <a:pos x="221" y="273"/>
                  </a:cxn>
                  <a:cxn ang="0">
                    <a:pos x="205" y="264"/>
                  </a:cxn>
                  <a:cxn ang="0">
                    <a:pos x="185" y="254"/>
                  </a:cxn>
                  <a:cxn ang="0">
                    <a:pos x="158" y="239"/>
                  </a:cxn>
                  <a:cxn ang="0">
                    <a:pos x="127" y="224"/>
                  </a:cxn>
                  <a:cxn ang="0">
                    <a:pos x="99" y="209"/>
                  </a:cxn>
                  <a:cxn ang="0">
                    <a:pos x="74" y="194"/>
                  </a:cxn>
                  <a:cxn ang="0">
                    <a:pos x="57" y="178"/>
                  </a:cxn>
                  <a:cxn ang="0">
                    <a:pos x="48" y="163"/>
                  </a:cxn>
                  <a:cxn ang="0">
                    <a:pos x="42" y="146"/>
                  </a:cxn>
                  <a:cxn ang="0">
                    <a:pos x="40" y="125"/>
                  </a:cxn>
                  <a:cxn ang="0">
                    <a:pos x="42" y="106"/>
                  </a:cxn>
                  <a:cxn ang="0">
                    <a:pos x="44" y="87"/>
                  </a:cxn>
                  <a:cxn ang="0">
                    <a:pos x="50" y="70"/>
                  </a:cxn>
                  <a:cxn ang="0">
                    <a:pos x="55" y="57"/>
                  </a:cxn>
                  <a:cxn ang="0">
                    <a:pos x="63" y="51"/>
                  </a:cxn>
                  <a:cxn ang="0">
                    <a:pos x="70" y="51"/>
                  </a:cxn>
                  <a:cxn ang="0">
                    <a:pos x="86" y="59"/>
                  </a:cxn>
                  <a:cxn ang="0">
                    <a:pos x="108" y="74"/>
                  </a:cxn>
                  <a:cxn ang="0">
                    <a:pos x="133" y="93"/>
                  </a:cxn>
                  <a:cxn ang="0">
                    <a:pos x="160" y="112"/>
                  </a:cxn>
                  <a:cxn ang="0">
                    <a:pos x="185" y="129"/>
                  </a:cxn>
                  <a:cxn ang="0">
                    <a:pos x="205" y="144"/>
                  </a:cxn>
                  <a:cxn ang="0">
                    <a:pos x="217" y="150"/>
                  </a:cxn>
                  <a:cxn ang="0">
                    <a:pos x="221" y="146"/>
                  </a:cxn>
                  <a:cxn ang="0">
                    <a:pos x="223" y="137"/>
                  </a:cxn>
                  <a:cxn ang="0">
                    <a:pos x="223" y="121"/>
                  </a:cxn>
                  <a:cxn ang="0">
                    <a:pos x="224" y="118"/>
                  </a:cxn>
                </a:cxnLst>
                <a:rect l="0" t="0" r="r" b="b"/>
                <a:pathLst>
                  <a:path w="228" h="306">
                    <a:moveTo>
                      <a:pt x="224" y="118"/>
                    </a:moveTo>
                    <a:lnTo>
                      <a:pt x="223" y="116"/>
                    </a:lnTo>
                    <a:lnTo>
                      <a:pt x="219" y="112"/>
                    </a:lnTo>
                    <a:lnTo>
                      <a:pt x="213" y="106"/>
                    </a:lnTo>
                    <a:lnTo>
                      <a:pt x="205" y="100"/>
                    </a:lnTo>
                    <a:lnTo>
                      <a:pt x="194" y="91"/>
                    </a:lnTo>
                    <a:lnTo>
                      <a:pt x="185" y="81"/>
                    </a:lnTo>
                    <a:lnTo>
                      <a:pt x="171" y="72"/>
                    </a:lnTo>
                    <a:lnTo>
                      <a:pt x="160" y="62"/>
                    </a:lnTo>
                    <a:lnTo>
                      <a:pt x="145" y="51"/>
                    </a:lnTo>
                    <a:lnTo>
                      <a:pt x="131" y="40"/>
                    </a:lnTo>
                    <a:lnTo>
                      <a:pt x="120" y="30"/>
                    </a:lnTo>
                    <a:lnTo>
                      <a:pt x="107" y="21"/>
                    </a:lnTo>
                    <a:lnTo>
                      <a:pt x="93" y="13"/>
                    </a:lnTo>
                    <a:lnTo>
                      <a:pt x="84" y="7"/>
                    </a:lnTo>
                    <a:lnTo>
                      <a:pt x="74" y="4"/>
                    </a:lnTo>
                    <a:lnTo>
                      <a:pt x="67" y="0"/>
                    </a:lnTo>
                    <a:lnTo>
                      <a:pt x="57" y="0"/>
                    </a:lnTo>
                    <a:lnTo>
                      <a:pt x="50" y="4"/>
                    </a:lnTo>
                    <a:lnTo>
                      <a:pt x="44" y="9"/>
                    </a:lnTo>
                    <a:lnTo>
                      <a:pt x="36" y="17"/>
                    </a:lnTo>
                    <a:lnTo>
                      <a:pt x="30" y="24"/>
                    </a:lnTo>
                    <a:lnTo>
                      <a:pt x="23" y="38"/>
                    </a:lnTo>
                    <a:lnTo>
                      <a:pt x="17" y="51"/>
                    </a:lnTo>
                    <a:lnTo>
                      <a:pt x="15" y="66"/>
                    </a:lnTo>
                    <a:lnTo>
                      <a:pt x="10" y="80"/>
                    </a:lnTo>
                    <a:lnTo>
                      <a:pt x="6" y="95"/>
                    </a:lnTo>
                    <a:lnTo>
                      <a:pt x="2" y="108"/>
                    </a:lnTo>
                    <a:lnTo>
                      <a:pt x="2" y="123"/>
                    </a:lnTo>
                    <a:lnTo>
                      <a:pt x="0" y="135"/>
                    </a:lnTo>
                    <a:lnTo>
                      <a:pt x="0" y="146"/>
                    </a:lnTo>
                    <a:lnTo>
                      <a:pt x="0" y="157"/>
                    </a:lnTo>
                    <a:lnTo>
                      <a:pt x="2" y="167"/>
                    </a:lnTo>
                    <a:lnTo>
                      <a:pt x="6" y="175"/>
                    </a:lnTo>
                    <a:lnTo>
                      <a:pt x="11" y="184"/>
                    </a:lnTo>
                    <a:lnTo>
                      <a:pt x="23" y="194"/>
                    </a:lnTo>
                    <a:lnTo>
                      <a:pt x="36" y="207"/>
                    </a:lnTo>
                    <a:lnTo>
                      <a:pt x="51" y="216"/>
                    </a:lnTo>
                    <a:lnTo>
                      <a:pt x="69" y="230"/>
                    </a:lnTo>
                    <a:lnTo>
                      <a:pt x="86" y="243"/>
                    </a:lnTo>
                    <a:lnTo>
                      <a:pt x="107" y="254"/>
                    </a:lnTo>
                    <a:lnTo>
                      <a:pt x="124" y="264"/>
                    </a:lnTo>
                    <a:lnTo>
                      <a:pt x="141" y="275"/>
                    </a:lnTo>
                    <a:lnTo>
                      <a:pt x="158" y="285"/>
                    </a:lnTo>
                    <a:lnTo>
                      <a:pt x="173" y="292"/>
                    </a:lnTo>
                    <a:lnTo>
                      <a:pt x="186" y="298"/>
                    </a:lnTo>
                    <a:lnTo>
                      <a:pt x="198" y="302"/>
                    </a:lnTo>
                    <a:lnTo>
                      <a:pt x="205" y="306"/>
                    </a:lnTo>
                    <a:lnTo>
                      <a:pt x="211" y="306"/>
                    </a:lnTo>
                    <a:lnTo>
                      <a:pt x="221" y="298"/>
                    </a:lnTo>
                    <a:lnTo>
                      <a:pt x="226" y="292"/>
                    </a:lnTo>
                    <a:lnTo>
                      <a:pt x="228" y="285"/>
                    </a:lnTo>
                    <a:lnTo>
                      <a:pt x="224" y="277"/>
                    </a:lnTo>
                    <a:lnTo>
                      <a:pt x="221" y="273"/>
                    </a:lnTo>
                    <a:lnTo>
                      <a:pt x="215" y="270"/>
                    </a:lnTo>
                    <a:lnTo>
                      <a:pt x="205" y="264"/>
                    </a:lnTo>
                    <a:lnTo>
                      <a:pt x="198" y="260"/>
                    </a:lnTo>
                    <a:lnTo>
                      <a:pt x="185" y="254"/>
                    </a:lnTo>
                    <a:lnTo>
                      <a:pt x="171" y="247"/>
                    </a:lnTo>
                    <a:lnTo>
                      <a:pt x="158" y="239"/>
                    </a:lnTo>
                    <a:lnTo>
                      <a:pt x="143" y="232"/>
                    </a:lnTo>
                    <a:lnTo>
                      <a:pt x="127" y="224"/>
                    </a:lnTo>
                    <a:lnTo>
                      <a:pt x="114" y="216"/>
                    </a:lnTo>
                    <a:lnTo>
                      <a:pt x="99" y="209"/>
                    </a:lnTo>
                    <a:lnTo>
                      <a:pt x="88" y="201"/>
                    </a:lnTo>
                    <a:lnTo>
                      <a:pt x="74" y="194"/>
                    </a:lnTo>
                    <a:lnTo>
                      <a:pt x="65" y="186"/>
                    </a:lnTo>
                    <a:lnTo>
                      <a:pt x="57" y="178"/>
                    </a:lnTo>
                    <a:lnTo>
                      <a:pt x="53" y="173"/>
                    </a:lnTo>
                    <a:lnTo>
                      <a:pt x="48" y="163"/>
                    </a:lnTo>
                    <a:lnTo>
                      <a:pt x="46" y="156"/>
                    </a:lnTo>
                    <a:lnTo>
                      <a:pt x="42" y="146"/>
                    </a:lnTo>
                    <a:lnTo>
                      <a:pt x="42" y="137"/>
                    </a:lnTo>
                    <a:lnTo>
                      <a:pt x="40" y="125"/>
                    </a:lnTo>
                    <a:lnTo>
                      <a:pt x="40" y="116"/>
                    </a:lnTo>
                    <a:lnTo>
                      <a:pt x="42" y="106"/>
                    </a:lnTo>
                    <a:lnTo>
                      <a:pt x="44" y="97"/>
                    </a:lnTo>
                    <a:lnTo>
                      <a:pt x="44" y="87"/>
                    </a:lnTo>
                    <a:lnTo>
                      <a:pt x="46" y="80"/>
                    </a:lnTo>
                    <a:lnTo>
                      <a:pt x="50" y="70"/>
                    </a:lnTo>
                    <a:lnTo>
                      <a:pt x="53" y="62"/>
                    </a:lnTo>
                    <a:lnTo>
                      <a:pt x="55" y="57"/>
                    </a:lnTo>
                    <a:lnTo>
                      <a:pt x="59" y="53"/>
                    </a:lnTo>
                    <a:lnTo>
                      <a:pt x="63" y="51"/>
                    </a:lnTo>
                    <a:lnTo>
                      <a:pt x="67" y="51"/>
                    </a:lnTo>
                    <a:lnTo>
                      <a:pt x="70" y="51"/>
                    </a:lnTo>
                    <a:lnTo>
                      <a:pt x="78" y="55"/>
                    </a:lnTo>
                    <a:lnTo>
                      <a:pt x="86" y="59"/>
                    </a:lnTo>
                    <a:lnTo>
                      <a:pt x="97" y="66"/>
                    </a:lnTo>
                    <a:lnTo>
                      <a:pt x="108" y="74"/>
                    </a:lnTo>
                    <a:lnTo>
                      <a:pt x="120" y="83"/>
                    </a:lnTo>
                    <a:lnTo>
                      <a:pt x="133" y="93"/>
                    </a:lnTo>
                    <a:lnTo>
                      <a:pt x="148" y="102"/>
                    </a:lnTo>
                    <a:lnTo>
                      <a:pt x="160" y="112"/>
                    </a:lnTo>
                    <a:lnTo>
                      <a:pt x="173" y="121"/>
                    </a:lnTo>
                    <a:lnTo>
                      <a:pt x="185" y="129"/>
                    </a:lnTo>
                    <a:lnTo>
                      <a:pt x="196" y="138"/>
                    </a:lnTo>
                    <a:lnTo>
                      <a:pt x="205" y="144"/>
                    </a:lnTo>
                    <a:lnTo>
                      <a:pt x="213" y="148"/>
                    </a:lnTo>
                    <a:lnTo>
                      <a:pt x="217" y="150"/>
                    </a:lnTo>
                    <a:lnTo>
                      <a:pt x="221" y="152"/>
                    </a:lnTo>
                    <a:lnTo>
                      <a:pt x="221" y="146"/>
                    </a:lnTo>
                    <a:lnTo>
                      <a:pt x="223" y="140"/>
                    </a:lnTo>
                    <a:lnTo>
                      <a:pt x="223" y="137"/>
                    </a:lnTo>
                    <a:lnTo>
                      <a:pt x="223" y="131"/>
                    </a:lnTo>
                    <a:lnTo>
                      <a:pt x="223" y="121"/>
                    </a:lnTo>
                    <a:lnTo>
                      <a:pt x="224" y="118"/>
                    </a:lnTo>
                    <a:lnTo>
                      <a:pt x="224" y="11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19" name="Freeform 271"/>
              <p:cNvSpPr>
                <a:spLocks/>
              </p:cNvSpPr>
              <p:nvPr/>
            </p:nvSpPr>
            <p:spPr bwMode="auto">
              <a:xfrm>
                <a:off x="4062" y="3304"/>
                <a:ext cx="51" cy="52"/>
              </a:xfrm>
              <a:custGeom>
                <a:avLst/>
                <a:gdLst/>
                <a:ahLst/>
                <a:cxnLst>
                  <a:cxn ang="0">
                    <a:pos x="2" y="68"/>
                  </a:cxn>
                  <a:cxn ang="0">
                    <a:pos x="9" y="78"/>
                  </a:cxn>
                  <a:cxn ang="0">
                    <a:pos x="22" y="87"/>
                  </a:cxn>
                  <a:cxn ang="0">
                    <a:pos x="38" y="93"/>
                  </a:cxn>
                  <a:cxn ang="0">
                    <a:pos x="51" y="93"/>
                  </a:cxn>
                  <a:cxn ang="0">
                    <a:pos x="68" y="86"/>
                  </a:cxn>
                  <a:cxn ang="0">
                    <a:pos x="83" y="72"/>
                  </a:cxn>
                  <a:cxn ang="0">
                    <a:pos x="93" y="57"/>
                  </a:cxn>
                  <a:cxn ang="0">
                    <a:pos x="95" y="40"/>
                  </a:cxn>
                  <a:cxn ang="0">
                    <a:pos x="87" y="19"/>
                  </a:cxn>
                  <a:cxn ang="0">
                    <a:pos x="74" y="6"/>
                  </a:cxn>
                  <a:cxn ang="0">
                    <a:pos x="59" y="0"/>
                  </a:cxn>
                  <a:cxn ang="0">
                    <a:pos x="43" y="0"/>
                  </a:cxn>
                  <a:cxn ang="0">
                    <a:pos x="24" y="6"/>
                  </a:cxn>
                  <a:cxn ang="0">
                    <a:pos x="11" y="15"/>
                  </a:cxn>
                  <a:cxn ang="0">
                    <a:pos x="2" y="30"/>
                  </a:cxn>
                  <a:cxn ang="0">
                    <a:pos x="0" y="48"/>
                  </a:cxn>
                  <a:cxn ang="0">
                    <a:pos x="9" y="55"/>
                  </a:cxn>
                  <a:cxn ang="0">
                    <a:pos x="19" y="48"/>
                  </a:cxn>
                  <a:cxn ang="0">
                    <a:pos x="21" y="36"/>
                  </a:cxn>
                  <a:cxn ang="0">
                    <a:pos x="26" y="29"/>
                  </a:cxn>
                  <a:cxn ang="0">
                    <a:pos x="40" y="25"/>
                  </a:cxn>
                  <a:cxn ang="0">
                    <a:pos x="49" y="23"/>
                  </a:cxn>
                  <a:cxn ang="0">
                    <a:pos x="62" y="23"/>
                  </a:cxn>
                  <a:cxn ang="0">
                    <a:pos x="74" y="40"/>
                  </a:cxn>
                  <a:cxn ang="0">
                    <a:pos x="72" y="55"/>
                  </a:cxn>
                  <a:cxn ang="0">
                    <a:pos x="59" y="68"/>
                  </a:cxn>
                  <a:cxn ang="0">
                    <a:pos x="41" y="72"/>
                  </a:cxn>
                  <a:cxn ang="0">
                    <a:pos x="26" y="67"/>
                  </a:cxn>
                  <a:cxn ang="0">
                    <a:pos x="22" y="59"/>
                  </a:cxn>
                  <a:cxn ang="0">
                    <a:pos x="17" y="59"/>
                  </a:cxn>
                  <a:cxn ang="0">
                    <a:pos x="3" y="65"/>
                  </a:cxn>
                  <a:cxn ang="0">
                    <a:pos x="2" y="67"/>
                  </a:cxn>
                </a:cxnLst>
                <a:rect l="0" t="0" r="r" b="b"/>
                <a:pathLst>
                  <a:path w="95" h="93">
                    <a:moveTo>
                      <a:pt x="2" y="67"/>
                    </a:moveTo>
                    <a:lnTo>
                      <a:pt x="2" y="68"/>
                    </a:lnTo>
                    <a:lnTo>
                      <a:pt x="5" y="72"/>
                    </a:lnTo>
                    <a:lnTo>
                      <a:pt x="9" y="78"/>
                    </a:lnTo>
                    <a:lnTo>
                      <a:pt x="17" y="84"/>
                    </a:lnTo>
                    <a:lnTo>
                      <a:pt x="22" y="87"/>
                    </a:lnTo>
                    <a:lnTo>
                      <a:pt x="32" y="93"/>
                    </a:lnTo>
                    <a:lnTo>
                      <a:pt x="38" y="93"/>
                    </a:lnTo>
                    <a:lnTo>
                      <a:pt x="43" y="93"/>
                    </a:lnTo>
                    <a:lnTo>
                      <a:pt x="51" y="93"/>
                    </a:lnTo>
                    <a:lnTo>
                      <a:pt x="59" y="91"/>
                    </a:lnTo>
                    <a:lnTo>
                      <a:pt x="68" y="86"/>
                    </a:lnTo>
                    <a:lnTo>
                      <a:pt x="78" y="78"/>
                    </a:lnTo>
                    <a:lnTo>
                      <a:pt x="83" y="72"/>
                    </a:lnTo>
                    <a:lnTo>
                      <a:pt x="91" y="65"/>
                    </a:lnTo>
                    <a:lnTo>
                      <a:pt x="93" y="57"/>
                    </a:lnTo>
                    <a:lnTo>
                      <a:pt x="95" y="48"/>
                    </a:lnTo>
                    <a:lnTo>
                      <a:pt x="95" y="40"/>
                    </a:lnTo>
                    <a:lnTo>
                      <a:pt x="93" y="30"/>
                    </a:lnTo>
                    <a:lnTo>
                      <a:pt x="87" y="19"/>
                    </a:lnTo>
                    <a:lnTo>
                      <a:pt x="81" y="13"/>
                    </a:lnTo>
                    <a:lnTo>
                      <a:pt x="74" y="6"/>
                    </a:lnTo>
                    <a:lnTo>
                      <a:pt x="68" y="4"/>
                    </a:lnTo>
                    <a:lnTo>
                      <a:pt x="59" y="0"/>
                    </a:lnTo>
                    <a:lnTo>
                      <a:pt x="51" y="0"/>
                    </a:lnTo>
                    <a:lnTo>
                      <a:pt x="43" y="0"/>
                    </a:lnTo>
                    <a:lnTo>
                      <a:pt x="34" y="4"/>
                    </a:lnTo>
                    <a:lnTo>
                      <a:pt x="24" y="6"/>
                    </a:lnTo>
                    <a:lnTo>
                      <a:pt x="17" y="11"/>
                    </a:lnTo>
                    <a:lnTo>
                      <a:pt x="11" y="15"/>
                    </a:lnTo>
                    <a:lnTo>
                      <a:pt x="7" y="21"/>
                    </a:lnTo>
                    <a:lnTo>
                      <a:pt x="2" y="30"/>
                    </a:lnTo>
                    <a:lnTo>
                      <a:pt x="0" y="42"/>
                    </a:lnTo>
                    <a:lnTo>
                      <a:pt x="0" y="48"/>
                    </a:lnTo>
                    <a:lnTo>
                      <a:pt x="3" y="53"/>
                    </a:lnTo>
                    <a:lnTo>
                      <a:pt x="9" y="55"/>
                    </a:lnTo>
                    <a:lnTo>
                      <a:pt x="15" y="55"/>
                    </a:lnTo>
                    <a:lnTo>
                      <a:pt x="19" y="48"/>
                    </a:lnTo>
                    <a:lnTo>
                      <a:pt x="21" y="40"/>
                    </a:lnTo>
                    <a:lnTo>
                      <a:pt x="21" y="36"/>
                    </a:lnTo>
                    <a:lnTo>
                      <a:pt x="24" y="32"/>
                    </a:lnTo>
                    <a:lnTo>
                      <a:pt x="26" y="29"/>
                    </a:lnTo>
                    <a:lnTo>
                      <a:pt x="34" y="27"/>
                    </a:lnTo>
                    <a:lnTo>
                      <a:pt x="40" y="25"/>
                    </a:lnTo>
                    <a:lnTo>
                      <a:pt x="45" y="23"/>
                    </a:lnTo>
                    <a:lnTo>
                      <a:pt x="49" y="23"/>
                    </a:lnTo>
                    <a:lnTo>
                      <a:pt x="55" y="23"/>
                    </a:lnTo>
                    <a:lnTo>
                      <a:pt x="62" y="23"/>
                    </a:lnTo>
                    <a:lnTo>
                      <a:pt x="70" y="30"/>
                    </a:lnTo>
                    <a:lnTo>
                      <a:pt x="74" y="40"/>
                    </a:lnTo>
                    <a:lnTo>
                      <a:pt x="74" y="48"/>
                    </a:lnTo>
                    <a:lnTo>
                      <a:pt x="72" y="55"/>
                    </a:lnTo>
                    <a:lnTo>
                      <a:pt x="66" y="63"/>
                    </a:lnTo>
                    <a:lnTo>
                      <a:pt x="59" y="68"/>
                    </a:lnTo>
                    <a:lnTo>
                      <a:pt x="51" y="72"/>
                    </a:lnTo>
                    <a:lnTo>
                      <a:pt x="41" y="72"/>
                    </a:lnTo>
                    <a:lnTo>
                      <a:pt x="34" y="72"/>
                    </a:lnTo>
                    <a:lnTo>
                      <a:pt x="26" y="67"/>
                    </a:lnTo>
                    <a:lnTo>
                      <a:pt x="24" y="65"/>
                    </a:lnTo>
                    <a:lnTo>
                      <a:pt x="22" y="59"/>
                    </a:lnTo>
                    <a:lnTo>
                      <a:pt x="22" y="59"/>
                    </a:lnTo>
                    <a:lnTo>
                      <a:pt x="17" y="59"/>
                    </a:lnTo>
                    <a:lnTo>
                      <a:pt x="9" y="63"/>
                    </a:lnTo>
                    <a:lnTo>
                      <a:pt x="3" y="65"/>
                    </a:lnTo>
                    <a:lnTo>
                      <a:pt x="2" y="67"/>
                    </a:lnTo>
                    <a:lnTo>
                      <a:pt x="2" y="6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20" name="Freeform 272"/>
              <p:cNvSpPr>
                <a:spLocks/>
              </p:cNvSpPr>
              <p:nvPr/>
            </p:nvSpPr>
            <p:spPr bwMode="auto">
              <a:xfrm>
                <a:off x="4062" y="3329"/>
                <a:ext cx="13" cy="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0" y="7"/>
                  </a:cxn>
                  <a:cxn ang="0">
                    <a:pos x="0" y="13"/>
                  </a:cxn>
                  <a:cxn ang="0">
                    <a:pos x="0" y="19"/>
                  </a:cxn>
                  <a:cxn ang="0">
                    <a:pos x="3" y="26"/>
                  </a:cxn>
                  <a:cxn ang="0">
                    <a:pos x="5" y="30"/>
                  </a:cxn>
                  <a:cxn ang="0">
                    <a:pos x="24" y="19"/>
                  </a:cxn>
                  <a:cxn ang="0">
                    <a:pos x="22" y="17"/>
                  </a:cxn>
                  <a:cxn ang="0">
                    <a:pos x="22" y="11"/>
                  </a:cxn>
                  <a:cxn ang="0">
                    <a:pos x="17" y="4"/>
                  </a:cxn>
                  <a:cxn ang="0">
                    <a:pos x="9" y="2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4" h="30">
                    <a:moveTo>
                      <a:pt x="0" y="0"/>
                    </a:moveTo>
                    <a:lnTo>
                      <a:pt x="0" y="2"/>
                    </a:lnTo>
                    <a:lnTo>
                      <a:pt x="0" y="7"/>
                    </a:lnTo>
                    <a:lnTo>
                      <a:pt x="0" y="13"/>
                    </a:lnTo>
                    <a:lnTo>
                      <a:pt x="0" y="19"/>
                    </a:lnTo>
                    <a:lnTo>
                      <a:pt x="3" y="26"/>
                    </a:lnTo>
                    <a:lnTo>
                      <a:pt x="5" y="30"/>
                    </a:lnTo>
                    <a:lnTo>
                      <a:pt x="24" y="19"/>
                    </a:lnTo>
                    <a:lnTo>
                      <a:pt x="22" y="17"/>
                    </a:lnTo>
                    <a:lnTo>
                      <a:pt x="22" y="11"/>
                    </a:lnTo>
                    <a:lnTo>
                      <a:pt x="17" y="4"/>
                    </a:lnTo>
                    <a:lnTo>
                      <a:pt x="9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21" name="Freeform 273"/>
              <p:cNvSpPr>
                <a:spLocks/>
              </p:cNvSpPr>
              <p:nvPr/>
            </p:nvSpPr>
            <p:spPr bwMode="auto">
              <a:xfrm>
                <a:off x="4312" y="3100"/>
                <a:ext cx="51" cy="50"/>
              </a:xfrm>
              <a:custGeom>
                <a:avLst/>
                <a:gdLst/>
                <a:ahLst/>
                <a:cxnLst>
                  <a:cxn ang="0">
                    <a:pos x="2" y="68"/>
                  </a:cxn>
                  <a:cxn ang="0">
                    <a:pos x="9" y="76"/>
                  </a:cxn>
                  <a:cxn ang="0">
                    <a:pos x="22" y="87"/>
                  </a:cxn>
                  <a:cxn ang="0">
                    <a:pos x="38" y="93"/>
                  </a:cxn>
                  <a:cxn ang="0">
                    <a:pos x="51" y="91"/>
                  </a:cxn>
                  <a:cxn ang="0">
                    <a:pos x="64" y="87"/>
                  </a:cxn>
                  <a:cxn ang="0">
                    <a:pos x="74" y="81"/>
                  </a:cxn>
                  <a:cxn ang="0">
                    <a:pos x="85" y="70"/>
                  </a:cxn>
                  <a:cxn ang="0">
                    <a:pos x="93" y="55"/>
                  </a:cxn>
                  <a:cxn ang="0">
                    <a:pos x="95" y="38"/>
                  </a:cxn>
                  <a:cxn ang="0">
                    <a:pos x="87" y="20"/>
                  </a:cxn>
                  <a:cxn ang="0">
                    <a:pos x="76" y="7"/>
                  </a:cxn>
                  <a:cxn ang="0">
                    <a:pos x="60" y="0"/>
                  </a:cxn>
                  <a:cxn ang="0">
                    <a:pos x="43" y="0"/>
                  </a:cxn>
                  <a:cxn ang="0">
                    <a:pos x="26" y="9"/>
                  </a:cxn>
                  <a:cxn ang="0">
                    <a:pos x="13" y="17"/>
                  </a:cxn>
                  <a:cxn ang="0">
                    <a:pos x="2" y="30"/>
                  </a:cxn>
                  <a:cxn ang="0">
                    <a:pos x="0" y="47"/>
                  </a:cxn>
                  <a:cxn ang="0">
                    <a:pos x="9" y="53"/>
                  </a:cxn>
                  <a:cxn ang="0">
                    <a:pos x="21" y="47"/>
                  </a:cxn>
                  <a:cxn ang="0">
                    <a:pos x="22" y="34"/>
                  </a:cxn>
                  <a:cxn ang="0">
                    <a:pos x="28" y="26"/>
                  </a:cxn>
                  <a:cxn ang="0">
                    <a:pos x="40" y="24"/>
                  </a:cxn>
                  <a:cxn ang="0">
                    <a:pos x="51" y="22"/>
                  </a:cxn>
                  <a:cxn ang="0">
                    <a:pos x="62" y="22"/>
                  </a:cxn>
                  <a:cxn ang="0">
                    <a:pos x="74" y="39"/>
                  </a:cxn>
                  <a:cxn ang="0">
                    <a:pos x="72" y="55"/>
                  </a:cxn>
                  <a:cxn ang="0">
                    <a:pos x="59" y="68"/>
                  </a:cxn>
                  <a:cxn ang="0">
                    <a:pos x="41" y="72"/>
                  </a:cxn>
                  <a:cxn ang="0">
                    <a:pos x="28" y="66"/>
                  </a:cxn>
                  <a:cxn ang="0">
                    <a:pos x="22" y="58"/>
                  </a:cxn>
                  <a:cxn ang="0">
                    <a:pos x="17" y="58"/>
                  </a:cxn>
                  <a:cxn ang="0">
                    <a:pos x="5" y="64"/>
                  </a:cxn>
                  <a:cxn ang="0">
                    <a:pos x="2" y="66"/>
                  </a:cxn>
                </a:cxnLst>
                <a:rect l="0" t="0" r="r" b="b"/>
                <a:pathLst>
                  <a:path w="95" h="93">
                    <a:moveTo>
                      <a:pt x="2" y="66"/>
                    </a:moveTo>
                    <a:lnTo>
                      <a:pt x="2" y="68"/>
                    </a:lnTo>
                    <a:lnTo>
                      <a:pt x="5" y="72"/>
                    </a:lnTo>
                    <a:lnTo>
                      <a:pt x="9" y="76"/>
                    </a:lnTo>
                    <a:lnTo>
                      <a:pt x="17" y="83"/>
                    </a:lnTo>
                    <a:lnTo>
                      <a:pt x="22" y="87"/>
                    </a:lnTo>
                    <a:lnTo>
                      <a:pt x="34" y="93"/>
                    </a:lnTo>
                    <a:lnTo>
                      <a:pt x="38" y="93"/>
                    </a:lnTo>
                    <a:lnTo>
                      <a:pt x="43" y="93"/>
                    </a:lnTo>
                    <a:lnTo>
                      <a:pt x="51" y="91"/>
                    </a:lnTo>
                    <a:lnTo>
                      <a:pt x="59" y="91"/>
                    </a:lnTo>
                    <a:lnTo>
                      <a:pt x="64" y="87"/>
                    </a:lnTo>
                    <a:lnTo>
                      <a:pt x="70" y="83"/>
                    </a:lnTo>
                    <a:lnTo>
                      <a:pt x="74" y="81"/>
                    </a:lnTo>
                    <a:lnTo>
                      <a:pt x="80" y="77"/>
                    </a:lnTo>
                    <a:lnTo>
                      <a:pt x="85" y="70"/>
                    </a:lnTo>
                    <a:lnTo>
                      <a:pt x="91" y="62"/>
                    </a:lnTo>
                    <a:lnTo>
                      <a:pt x="93" y="55"/>
                    </a:lnTo>
                    <a:lnTo>
                      <a:pt x="95" y="47"/>
                    </a:lnTo>
                    <a:lnTo>
                      <a:pt x="95" y="38"/>
                    </a:lnTo>
                    <a:lnTo>
                      <a:pt x="93" y="30"/>
                    </a:lnTo>
                    <a:lnTo>
                      <a:pt x="87" y="20"/>
                    </a:lnTo>
                    <a:lnTo>
                      <a:pt x="83" y="13"/>
                    </a:lnTo>
                    <a:lnTo>
                      <a:pt x="76" y="7"/>
                    </a:lnTo>
                    <a:lnTo>
                      <a:pt x="70" y="3"/>
                    </a:lnTo>
                    <a:lnTo>
                      <a:pt x="60" y="0"/>
                    </a:lnTo>
                    <a:lnTo>
                      <a:pt x="53" y="0"/>
                    </a:lnTo>
                    <a:lnTo>
                      <a:pt x="43" y="0"/>
                    </a:lnTo>
                    <a:lnTo>
                      <a:pt x="34" y="5"/>
                    </a:lnTo>
                    <a:lnTo>
                      <a:pt x="26" y="9"/>
                    </a:lnTo>
                    <a:lnTo>
                      <a:pt x="19" y="11"/>
                    </a:lnTo>
                    <a:lnTo>
                      <a:pt x="13" y="17"/>
                    </a:lnTo>
                    <a:lnTo>
                      <a:pt x="9" y="22"/>
                    </a:lnTo>
                    <a:lnTo>
                      <a:pt x="2" y="30"/>
                    </a:lnTo>
                    <a:lnTo>
                      <a:pt x="0" y="41"/>
                    </a:lnTo>
                    <a:lnTo>
                      <a:pt x="0" y="47"/>
                    </a:lnTo>
                    <a:lnTo>
                      <a:pt x="5" y="53"/>
                    </a:lnTo>
                    <a:lnTo>
                      <a:pt x="9" y="53"/>
                    </a:lnTo>
                    <a:lnTo>
                      <a:pt x="17" y="55"/>
                    </a:lnTo>
                    <a:lnTo>
                      <a:pt x="21" y="47"/>
                    </a:lnTo>
                    <a:lnTo>
                      <a:pt x="22" y="39"/>
                    </a:lnTo>
                    <a:lnTo>
                      <a:pt x="22" y="34"/>
                    </a:lnTo>
                    <a:lnTo>
                      <a:pt x="24" y="32"/>
                    </a:lnTo>
                    <a:lnTo>
                      <a:pt x="28" y="26"/>
                    </a:lnTo>
                    <a:lnTo>
                      <a:pt x="34" y="26"/>
                    </a:lnTo>
                    <a:lnTo>
                      <a:pt x="40" y="24"/>
                    </a:lnTo>
                    <a:lnTo>
                      <a:pt x="45" y="22"/>
                    </a:lnTo>
                    <a:lnTo>
                      <a:pt x="51" y="22"/>
                    </a:lnTo>
                    <a:lnTo>
                      <a:pt x="57" y="22"/>
                    </a:lnTo>
                    <a:lnTo>
                      <a:pt x="62" y="22"/>
                    </a:lnTo>
                    <a:lnTo>
                      <a:pt x="70" y="30"/>
                    </a:lnTo>
                    <a:lnTo>
                      <a:pt x="74" y="39"/>
                    </a:lnTo>
                    <a:lnTo>
                      <a:pt x="74" y="49"/>
                    </a:lnTo>
                    <a:lnTo>
                      <a:pt x="72" y="55"/>
                    </a:lnTo>
                    <a:lnTo>
                      <a:pt x="68" y="62"/>
                    </a:lnTo>
                    <a:lnTo>
                      <a:pt x="59" y="68"/>
                    </a:lnTo>
                    <a:lnTo>
                      <a:pt x="51" y="72"/>
                    </a:lnTo>
                    <a:lnTo>
                      <a:pt x="41" y="72"/>
                    </a:lnTo>
                    <a:lnTo>
                      <a:pt x="34" y="72"/>
                    </a:lnTo>
                    <a:lnTo>
                      <a:pt x="28" y="66"/>
                    </a:lnTo>
                    <a:lnTo>
                      <a:pt x="24" y="62"/>
                    </a:lnTo>
                    <a:lnTo>
                      <a:pt x="22" y="58"/>
                    </a:lnTo>
                    <a:lnTo>
                      <a:pt x="22" y="58"/>
                    </a:lnTo>
                    <a:lnTo>
                      <a:pt x="17" y="58"/>
                    </a:lnTo>
                    <a:lnTo>
                      <a:pt x="9" y="62"/>
                    </a:lnTo>
                    <a:lnTo>
                      <a:pt x="5" y="64"/>
                    </a:lnTo>
                    <a:lnTo>
                      <a:pt x="2" y="66"/>
                    </a:lnTo>
                    <a:lnTo>
                      <a:pt x="2" y="6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22" name="Freeform 274"/>
              <p:cNvSpPr>
                <a:spLocks/>
              </p:cNvSpPr>
              <p:nvPr/>
            </p:nvSpPr>
            <p:spPr bwMode="auto">
              <a:xfrm>
                <a:off x="4173" y="3826"/>
                <a:ext cx="53" cy="54"/>
              </a:xfrm>
              <a:custGeom>
                <a:avLst/>
                <a:gdLst/>
                <a:ahLst/>
                <a:cxnLst>
                  <a:cxn ang="0">
                    <a:pos x="2" y="52"/>
                  </a:cxn>
                  <a:cxn ang="0">
                    <a:pos x="2" y="42"/>
                  </a:cxn>
                  <a:cxn ang="0">
                    <a:pos x="4" y="37"/>
                  </a:cxn>
                  <a:cxn ang="0">
                    <a:pos x="6" y="29"/>
                  </a:cxn>
                  <a:cxn ang="0">
                    <a:pos x="11" y="23"/>
                  </a:cxn>
                  <a:cxn ang="0">
                    <a:pos x="13" y="18"/>
                  </a:cxn>
                  <a:cxn ang="0">
                    <a:pos x="19" y="14"/>
                  </a:cxn>
                  <a:cxn ang="0">
                    <a:pos x="27" y="10"/>
                  </a:cxn>
                  <a:cxn ang="0">
                    <a:pos x="32" y="6"/>
                  </a:cxn>
                  <a:cxn ang="0">
                    <a:pos x="38" y="2"/>
                  </a:cxn>
                  <a:cxn ang="0">
                    <a:pos x="46" y="0"/>
                  </a:cxn>
                  <a:cxn ang="0">
                    <a:pos x="51" y="0"/>
                  </a:cxn>
                  <a:cxn ang="0">
                    <a:pos x="59" y="0"/>
                  </a:cxn>
                  <a:cxn ang="0">
                    <a:pos x="63" y="0"/>
                  </a:cxn>
                  <a:cxn ang="0">
                    <a:pos x="70" y="2"/>
                  </a:cxn>
                  <a:cxn ang="0">
                    <a:pos x="76" y="6"/>
                  </a:cxn>
                  <a:cxn ang="0">
                    <a:pos x="82" y="12"/>
                  </a:cxn>
                  <a:cxn ang="0">
                    <a:pos x="88" y="19"/>
                  </a:cxn>
                  <a:cxn ang="0">
                    <a:pos x="93" y="27"/>
                  </a:cxn>
                  <a:cxn ang="0">
                    <a:pos x="97" y="37"/>
                  </a:cxn>
                  <a:cxn ang="0">
                    <a:pos x="99" y="44"/>
                  </a:cxn>
                  <a:cxn ang="0">
                    <a:pos x="97" y="54"/>
                  </a:cxn>
                  <a:cxn ang="0">
                    <a:pos x="97" y="61"/>
                  </a:cxn>
                  <a:cxn ang="0">
                    <a:pos x="93" y="67"/>
                  </a:cxn>
                  <a:cxn ang="0">
                    <a:pos x="89" y="73"/>
                  </a:cxn>
                  <a:cxn ang="0">
                    <a:pos x="80" y="84"/>
                  </a:cxn>
                  <a:cxn ang="0">
                    <a:pos x="70" y="92"/>
                  </a:cxn>
                  <a:cxn ang="0">
                    <a:pos x="63" y="95"/>
                  </a:cxn>
                  <a:cxn ang="0">
                    <a:pos x="57" y="97"/>
                  </a:cxn>
                  <a:cxn ang="0">
                    <a:pos x="51" y="95"/>
                  </a:cxn>
                  <a:cxn ang="0">
                    <a:pos x="46" y="95"/>
                  </a:cxn>
                  <a:cxn ang="0">
                    <a:pos x="40" y="94"/>
                  </a:cxn>
                  <a:cxn ang="0">
                    <a:pos x="34" y="92"/>
                  </a:cxn>
                  <a:cxn ang="0">
                    <a:pos x="27" y="90"/>
                  </a:cxn>
                  <a:cxn ang="0">
                    <a:pos x="19" y="86"/>
                  </a:cxn>
                  <a:cxn ang="0">
                    <a:pos x="13" y="82"/>
                  </a:cxn>
                  <a:cxn ang="0">
                    <a:pos x="11" y="78"/>
                  </a:cxn>
                  <a:cxn ang="0">
                    <a:pos x="4" y="73"/>
                  </a:cxn>
                  <a:cxn ang="0">
                    <a:pos x="2" y="65"/>
                  </a:cxn>
                  <a:cxn ang="0">
                    <a:pos x="0" y="56"/>
                  </a:cxn>
                  <a:cxn ang="0">
                    <a:pos x="2" y="52"/>
                  </a:cxn>
                  <a:cxn ang="0">
                    <a:pos x="2" y="52"/>
                  </a:cxn>
                </a:cxnLst>
                <a:rect l="0" t="0" r="r" b="b"/>
                <a:pathLst>
                  <a:path w="99" h="97">
                    <a:moveTo>
                      <a:pt x="2" y="52"/>
                    </a:moveTo>
                    <a:lnTo>
                      <a:pt x="2" y="42"/>
                    </a:lnTo>
                    <a:lnTo>
                      <a:pt x="4" y="37"/>
                    </a:lnTo>
                    <a:lnTo>
                      <a:pt x="6" y="29"/>
                    </a:lnTo>
                    <a:lnTo>
                      <a:pt x="11" y="23"/>
                    </a:lnTo>
                    <a:lnTo>
                      <a:pt x="13" y="18"/>
                    </a:lnTo>
                    <a:lnTo>
                      <a:pt x="19" y="14"/>
                    </a:lnTo>
                    <a:lnTo>
                      <a:pt x="27" y="10"/>
                    </a:lnTo>
                    <a:lnTo>
                      <a:pt x="32" y="6"/>
                    </a:lnTo>
                    <a:lnTo>
                      <a:pt x="38" y="2"/>
                    </a:lnTo>
                    <a:lnTo>
                      <a:pt x="46" y="0"/>
                    </a:lnTo>
                    <a:lnTo>
                      <a:pt x="51" y="0"/>
                    </a:lnTo>
                    <a:lnTo>
                      <a:pt x="59" y="0"/>
                    </a:lnTo>
                    <a:lnTo>
                      <a:pt x="63" y="0"/>
                    </a:lnTo>
                    <a:lnTo>
                      <a:pt x="70" y="2"/>
                    </a:lnTo>
                    <a:lnTo>
                      <a:pt x="76" y="6"/>
                    </a:lnTo>
                    <a:lnTo>
                      <a:pt x="82" y="12"/>
                    </a:lnTo>
                    <a:lnTo>
                      <a:pt x="88" y="19"/>
                    </a:lnTo>
                    <a:lnTo>
                      <a:pt x="93" y="27"/>
                    </a:lnTo>
                    <a:lnTo>
                      <a:pt x="97" y="37"/>
                    </a:lnTo>
                    <a:lnTo>
                      <a:pt x="99" y="44"/>
                    </a:lnTo>
                    <a:lnTo>
                      <a:pt x="97" y="54"/>
                    </a:lnTo>
                    <a:lnTo>
                      <a:pt x="97" y="61"/>
                    </a:lnTo>
                    <a:lnTo>
                      <a:pt x="93" y="67"/>
                    </a:lnTo>
                    <a:lnTo>
                      <a:pt x="89" y="73"/>
                    </a:lnTo>
                    <a:lnTo>
                      <a:pt x="80" y="84"/>
                    </a:lnTo>
                    <a:lnTo>
                      <a:pt x="70" y="92"/>
                    </a:lnTo>
                    <a:lnTo>
                      <a:pt x="63" y="95"/>
                    </a:lnTo>
                    <a:lnTo>
                      <a:pt x="57" y="97"/>
                    </a:lnTo>
                    <a:lnTo>
                      <a:pt x="51" y="95"/>
                    </a:lnTo>
                    <a:lnTo>
                      <a:pt x="46" y="95"/>
                    </a:lnTo>
                    <a:lnTo>
                      <a:pt x="40" y="94"/>
                    </a:lnTo>
                    <a:lnTo>
                      <a:pt x="34" y="92"/>
                    </a:lnTo>
                    <a:lnTo>
                      <a:pt x="27" y="90"/>
                    </a:lnTo>
                    <a:lnTo>
                      <a:pt x="19" y="86"/>
                    </a:lnTo>
                    <a:lnTo>
                      <a:pt x="13" y="82"/>
                    </a:lnTo>
                    <a:lnTo>
                      <a:pt x="11" y="78"/>
                    </a:lnTo>
                    <a:lnTo>
                      <a:pt x="4" y="73"/>
                    </a:lnTo>
                    <a:lnTo>
                      <a:pt x="2" y="65"/>
                    </a:lnTo>
                    <a:lnTo>
                      <a:pt x="0" y="56"/>
                    </a:lnTo>
                    <a:lnTo>
                      <a:pt x="2" y="52"/>
                    </a:lnTo>
                    <a:lnTo>
                      <a:pt x="2" y="5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23" name="Freeform 275"/>
              <p:cNvSpPr>
                <a:spLocks/>
              </p:cNvSpPr>
              <p:nvPr/>
            </p:nvSpPr>
            <p:spPr bwMode="auto">
              <a:xfrm>
                <a:off x="4244" y="3746"/>
                <a:ext cx="54" cy="53"/>
              </a:xfrm>
              <a:custGeom>
                <a:avLst/>
                <a:gdLst/>
                <a:ahLst/>
                <a:cxnLst>
                  <a:cxn ang="0">
                    <a:pos x="2" y="53"/>
                  </a:cxn>
                  <a:cxn ang="0">
                    <a:pos x="2" y="44"/>
                  </a:cxn>
                  <a:cxn ang="0">
                    <a:pos x="4" y="36"/>
                  </a:cxn>
                  <a:cxn ang="0">
                    <a:pos x="6" y="30"/>
                  </a:cxn>
                  <a:cxn ang="0">
                    <a:pos x="10" y="25"/>
                  </a:cxn>
                  <a:cxn ang="0">
                    <a:pos x="13" y="19"/>
                  </a:cxn>
                  <a:cxn ang="0">
                    <a:pos x="19" y="13"/>
                  </a:cxn>
                  <a:cxn ang="0">
                    <a:pos x="25" y="10"/>
                  </a:cxn>
                  <a:cxn ang="0">
                    <a:pos x="32" y="8"/>
                  </a:cxn>
                  <a:cxn ang="0">
                    <a:pos x="36" y="4"/>
                  </a:cxn>
                  <a:cxn ang="0">
                    <a:pos x="44" y="2"/>
                  </a:cxn>
                  <a:cxn ang="0">
                    <a:pos x="50" y="0"/>
                  </a:cxn>
                  <a:cxn ang="0">
                    <a:pos x="57" y="2"/>
                  </a:cxn>
                  <a:cxn ang="0">
                    <a:pos x="69" y="4"/>
                  </a:cxn>
                  <a:cxn ang="0">
                    <a:pos x="78" y="11"/>
                  </a:cxn>
                  <a:cxn ang="0">
                    <a:pos x="86" y="19"/>
                  </a:cxn>
                  <a:cxn ang="0">
                    <a:pos x="91" y="29"/>
                  </a:cxn>
                  <a:cxn ang="0">
                    <a:pos x="97" y="36"/>
                  </a:cxn>
                  <a:cxn ang="0">
                    <a:pos x="99" y="48"/>
                  </a:cxn>
                  <a:cxn ang="0">
                    <a:pos x="99" y="55"/>
                  </a:cxn>
                  <a:cxn ang="0">
                    <a:pos x="97" y="63"/>
                  </a:cxn>
                  <a:cxn ang="0">
                    <a:pos x="93" y="68"/>
                  </a:cxn>
                  <a:cxn ang="0">
                    <a:pos x="88" y="74"/>
                  </a:cxn>
                  <a:cxn ang="0">
                    <a:pos x="82" y="76"/>
                  </a:cxn>
                  <a:cxn ang="0">
                    <a:pos x="76" y="82"/>
                  </a:cxn>
                  <a:cxn ang="0">
                    <a:pos x="72" y="86"/>
                  </a:cxn>
                  <a:cxn ang="0">
                    <a:pos x="69" y="91"/>
                  </a:cxn>
                  <a:cxn ang="0">
                    <a:pos x="63" y="93"/>
                  </a:cxn>
                  <a:cxn ang="0">
                    <a:pos x="55" y="95"/>
                  </a:cxn>
                  <a:cxn ang="0">
                    <a:pos x="50" y="95"/>
                  </a:cxn>
                  <a:cxn ang="0">
                    <a:pos x="46" y="95"/>
                  </a:cxn>
                  <a:cxn ang="0">
                    <a:pos x="40" y="95"/>
                  </a:cxn>
                  <a:cxn ang="0">
                    <a:pos x="34" y="93"/>
                  </a:cxn>
                  <a:cxn ang="0">
                    <a:pos x="27" y="89"/>
                  </a:cxn>
                  <a:cxn ang="0">
                    <a:pos x="19" y="86"/>
                  </a:cxn>
                  <a:cxn ang="0">
                    <a:pos x="13" y="84"/>
                  </a:cxn>
                  <a:cxn ang="0">
                    <a:pos x="12" y="80"/>
                  </a:cxn>
                  <a:cxn ang="0">
                    <a:pos x="4" y="72"/>
                  </a:cxn>
                  <a:cxn ang="0">
                    <a:pos x="2" y="67"/>
                  </a:cxn>
                  <a:cxn ang="0">
                    <a:pos x="0" y="61"/>
                  </a:cxn>
                  <a:cxn ang="0">
                    <a:pos x="0" y="55"/>
                  </a:cxn>
                  <a:cxn ang="0">
                    <a:pos x="0" y="53"/>
                  </a:cxn>
                  <a:cxn ang="0">
                    <a:pos x="2" y="53"/>
                  </a:cxn>
                  <a:cxn ang="0">
                    <a:pos x="2" y="53"/>
                  </a:cxn>
                </a:cxnLst>
                <a:rect l="0" t="0" r="r" b="b"/>
                <a:pathLst>
                  <a:path w="99" h="95">
                    <a:moveTo>
                      <a:pt x="2" y="53"/>
                    </a:moveTo>
                    <a:lnTo>
                      <a:pt x="2" y="44"/>
                    </a:lnTo>
                    <a:lnTo>
                      <a:pt x="4" y="36"/>
                    </a:lnTo>
                    <a:lnTo>
                      <a:pt x="6" y="30"/>
                    </a:lnTo>
                    <a:lnTo>
                      <a:pt x="10" y="25"/>
                    </a:lnTo>
                    <a:lnTo>
                      <a:pt x="13" y="19"/>
                    </a:lnTo>
                    <a:lnTo>
                      <a:pt x="19" y="13"/>
                    </a:lnTo>
                    <a:lnTo>
                      <a:pt x="25" y="10"/>
                    </a:lnTo>
                    <a:lnTo>
                      <a:pt x="32" y="8"/>
                    </a:lnTo>
                    <a:lnTo>
                      <a:pt x="36" y="4"/>
                    </a:lnTo>
                    <a:lnTo>
                      <a:pt x="44" y="2"/>
                    </a:lnTo>
                    <a:lnTo>
                      <a:pt x="50" y="0"/>
                    </a:lnTo>
                    <a:lnTo>
                      <a:pt x="57" y="2"/>
                    </a:lnTo>
                    <a:lnTo>
                      <a:pt x="69" y="4"/>
                    </a:lnTo>
                    <a:lnTo>
                      <a:pt x="78" y="11"/>
                    </a:lnTo>
                    <a:lnTo>
                      <a:pt x="86" y="19"/>
                    </a:lnTo>
                    <a:lnTo>
                      <a:pt x="91" y="29"/>
                    </a:lnTo>
                    <a:lnTo>
                      <a:pt x="97" y="36"/>
                    </a:lnTo>
                    <a:lnTo>
                      <a:pt x="99" y="48"/>
                    </a:lnTo>
                    <a:lnTo>
                      <a:pt x="99" y="55"/>
                    </a:lnTo>
                    <a:lnTo>
                      <a:pt x="97" y="63"/>
                    </a:lnTo>
                    <a:lnTo>
                      <a:pt x="93" y="68"/>
                    </a:lnTo>
                    <a:lnTo>
                      <a:pt x="88" y="74"/>
                    </a:lnTo>
                    <a:lnTo>
                      <a:pt x="82" y="76"/>
                    </a:lnTo>
                    <a:lnTo>
                      <a:pt x="76" y="82"/>
                    </a:lnTo>
                    <a:lnTo>
                      <a:pt x="72" y="86"/>
                    </a:lnTo>
                    <a:lnTo>
                      <a:pt x="69" y="91"/>
                    </a:lnTo>
                    <a:lnTo>
                      <a:pt x="63" y="93"/>
                    </a:lnTo>
                    <a:lnTo>
                      <a:pt x="55" y="95"/>
                    </a:lnTo>
                    <a:lnTo>
                      <a:pt x="50" y="95"/>
                    </a:lnTo>
                    <a:lnTo>
                      <a:pt x="46" y="95"/>
                    </a:lnTo>
                    <a:lnTo>
                      <a:pt x="40" y="95"/>
                    </a:lnTo>
                    <a:lnTo>
                      <a:pt x="34" y="93"/>
                    </a:lnTo>
                    <a:lnTo>
                      <a:pt x="27" y="89"/>
                    </a:lnTo>
                    <a:lnTo>
                      <a:pt x="19" y="86"/>
                    </a:lnTo>
                    <a:lnTo>
                      <a:pt x="13" y="84"/>
                    </a:lnTo>
                    <a:lnTo>
                      <a:pt x="12" y="80"/>
                    </a:lnTo>
                    <a:lnTo>
                      <a:pt x="4" y="72"/>
                    </a:lnTo>
                    <a:lnTo>
                      <a:pt x="2" y="67"/>
                    </a:lnTo>
                    <a:lnTo>
                      <a:pt x="0" y="61"/>
                    </a:lnTo>
                    <a:lnTo>
                      <a:pt x="0" y="55"/>
                    </a:lnTo>
                    <a:lnTo>
                      <a:pt x="0" y="53"/>
                    </a:lnTo>
                    <a:lnTo>
                      <a:pt x="2" y="53"/>
                    </a:lnTo>
                    <a:lnTo>
                      <a:pt x="2" y="5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24" name="Freeform 276"/>
              <p:cNvSpPr>
                <a:spLocks/>
              </p:cNvSpPr>
              <p:nvPr/>
            </p:nvSpPr>
            <p:spPr bwMode="auto">
              <a:xfrm>
                <a:off x="4308" y="3886"/>
                <a:ext cx="52" cy="53"/>
              </a:xfrm>
              <a:custGeom>
                <a:avLst/>
                <a:gdLst/>
                <a:ahLst/>
                <a:cxnLst>
                  <a:cxn ang="0">
                    <a:pos x="2" y="51"/>
                  </a:cxn>
                  <a:cxn ang="0">
                    <a:pos x="2" y="42"/>
                  </a:cxn>
                  <a:cxn ang="0">
                    <a:pos x="4" y="34"/>
                  </a:cxn>
                  <a:cxn ang="0">
                    <a:pos x="6" y="28"/>
                  </a:cxn>
                  <a:cxn ang="0">
                    <a:pos x="10" y="23"/>
                  </a:cxn>
                  <a:cxn ang="0">
                    <a:pos x="13" y="17"/>
                  </a:cxn>
                  <a:cxn ang="0">
                    <a:pos x="17" y="13"/>
                  </a:cxn>
                  <a:cxn ang="0">
                    <a:pos x="25" y="9"/>
                  </a:cxn>
                  <a:cxn ang="0">
                    <a:pos x="30" y="5"/>
                  </a:cxn>
                  <a:cxn ang="0">
                    <a:pos x="36" y="4"/>
                  </a:cxn>
                  <a:cxn ang="0">
                    <a:pos x="44" y="2"/>
                  </a:cxn>
                  <a:cxn ang="0">
                    <a:pos x="49" y="0"/>
                  </a:cxn>
                  <a:cxn ang="0">
                    <a:pos x="57" y="2"/>
                  </a:cxn>
                  <a:cxn ang="0">
                    <a:pos x="63" y="2"/>
                  </a:cxn>
                  <a:cxn ang="0">
                    <a:pos x="68" y="4"/>
                  </a:cxn>
                  <a:cxn ang="0">
                    <a:pos x="72" y="5"/>
                  </a:cxn>
                  <a:cxn ang="0">
                    <a:pos x="78" y="9"/>
                  </a:cxn>
                  <a:cxn ang="0">
                    <a:pos x="86" y="17"/>
                  </a:cxn>
                  <a:cxn ang="0">
                    <a:pos x="91" y="26"/>
                  </a:cxn>
                  <a:cxn ang="0">
                    <a:pos x="93" y="36"/>
                  </a:cxn>
                  <a:cxn ang="0">
                    <a:pos x="95" y="45"/>
                  </a:cxn>
                  <a:cxn ang="0">
                    <a:pos x="95" y="53"/>
                  </a:cxn>
                  <a:cxn ang="0">
                    <a:pos x="93" y="62"/>
                  </a:cxn>
                  <a:cxn ang="0">
                    <a:pos x="89" y="68"/>
                  </a:cxn>
                  <a:cxn ang="0">
                    <a:pos x="88" y="74"/>
                  </a:cxn>
                  <a:cxn ang="0">
                    <a:pos x="80" y="81"/>
                  </a:cxn>
                  <a:cxn ang="0">
                    <a:pos x="72" y="91"/>
                  </a:cxn>
                  <a:cxn ang="0">
                    <a:pos x="65" y="93"/>
                  </a:cxn>
                  <a:cxn ang="0">
                    <a:pos x="57" y="95"/>
                  </a:cxn>
                  <a:cxn ang="0">
                    <a:pos x="51" y="95"/>
                  </a:cxn>
                  <a:cxn ang="0">
                    <a:pos x="48" y="95"/>
                  </a:cxn>
                  <a:cxn ang="0">
                    <a:pos x="42" y="95"/>
                  </a:cxn>
                  <a:cxn ang="0">
                    <a:pos x="34" y="93"/>
                  </a:cxn>
                  <a:cxn ang="0">
                    <a:pos x="25" y="89"/>
                  </a:cxn>
                  <a:cxn ang="0">
                    <a:pos x="21" y="85"/>
                  </a:cxn>
                  <a:cxn ang="0">
                    <a:pos x="15" y="81"/>
                  </a:cxn>
                  <a:cxn ang="0">
                    <a:pos x="11" y="80"/>
                  </a:cxn>
                  <a:cxn ang="0">
                    <a:pos x="4" y="72"/>
                  </a:cxn>
                  <a:cxn ang="0">
                    <a:pos x="2" y="66"/>
                  </a:cxn>
                  <a:cxn ang="0">
                    <a:pos x="0" y="59"/>
                  </a:cxn>
                  <a:cxn ang="0">
                    <a:pos x="0" y="55"/>
                  </a:cxn>
                  <a:cxn ang="0">
                    <a:pos x="0" y="51"/>
                  </a:cxn>
                  <a:cxn ang="0">
                    <a:pos x="2" y="51"/>
                  </a:cxn>
                  <a:cxn ang="0">
                    <a:pos x="2" y="51"/>
                  </a:cxn>
                </a:cxnLst>
                <a:rect l="0" t="0" r="r" b="b"/>
                <a:pathLst>
                  <a:path w="95" h="95">
                    <a:moveTo>
                      <a:pt x="2" y="51"/>
                    </a:moveTo>
                    <a:lnTo>
                      <a:pt x="2" y="42"/>
                    </a:lnTo>
                    <a:lnTo>
                      <a:pt x="4" y="34"/>
                    </a:lnTo>
                    <a:lnTo>
                      <a:pt x="6" y="28"/>
                    </a:lnTo>
                    <a:lnTo>
                      <a:pt x="10" y="23"/>
                    </a:lnTo>
                    <a:lnTo>
                      <a:pt x="13" y="17"/>
                    </a:lnTo>
                    <a:lnTo>
                      <a:pt x="17" y="13"/>
                    </a:lnTo>
                    <a:lnTo>
                      <a:pt x="25" y="9"/>
                    </a:lnTo>
                    <a:lnTo>
                      <a:pt x="30" y="5"/>
                    </a:lnTo>
                    <a:lnTo>
                      <a:pt x="36" y="4"/>
                    </a:lnTo>
                    <a:lnTo>
                      <a:pt x="44" y="2"/>
                    </a:lnTo>
                    <a:lnTo>
                      <a:pt x="49" y="0"/>
                    </a:lnTo>
                    <a:lnTo>
                      <a:pt x="57" y="2"/>
                    </a:lnTo>
                    <a:lnTo>
                      <a:pt x="63" y="2"/>
                    </a:lnTo>
                    <a:lnTo>
                      <a:pt x="68" y="4"/>
                    </a:lnTo>
                    <a:lnTo>
                      <a:pt x="72" y="5"/>
                    </a:lnTo>
                    <a:lnTo>
                      <a:pt x="78" y="9"/>
                    </a:lnTo>
                    <a:lnTo>
                      <a:pt x="86" y="17"/>
                    </a:lnTo>
                    <a:lnTo>
                      <a:pt x="91" y="26"/>
                    </a:lnTo>
                    <a:lnTo>
                      <a:pt x="93" y="36"/>
                    </a:lnTo>
                    <a:lnTo>
                      <a:pt x="95" y="45"/>
                    </a:lnTo>
                    <a:lnTo>
                      <a:pt x="95" y="53"/>
                    </a:lnTo>
                    <a:lnTo>
                      <a:pt x="93" y="62"/>
                    </a:lnTo>
                    <a:lnTo>
                      <a:pt x="89" y="68"/>
                    </a:lnTo>
                    <a:lnTo>
                      <a:pt x="88" y="74"/>
                    </a:lnTo>
                    <a:lnTo>
                      <a:pt x="80" y="81"/>
                    </a:lnTo>
                    <a:lnTo>
                      <a:pt x="72" y="91"/>
                    </a:lnTo>
                    <a:lnTo>
                      <a:pt x="65" y="93"/>
                    </a:lnTo>
                    <a:lnTo>
                      <a:pt x="57" y="95"/>
                    </a:lnTo>
                    <a:lnTo>
                      <a:pt x="51" y="95"/>
                    </a:lnTo>
                    <a:lnTo>
                      <a:pt x="48" y="95"/>
                    </a:lnTo>
                    <a:lnTo>
                      <a:pt x="42" y="95"/>
                    </a:lnTo>
                    <a:lnTo>
                      <a:pt x="34" y="93"/>
                    </a:lnTo>
                    <a:lnTo>
                      <a:pt x="25" y="89"/>
                    </a:lnTo>
                    <a:lnTo>
                      <a:pt x="21" y="85"/>
                    </a:lnTo>
                    <a:lnTo>
                      <a:pt x="15" y="81"/>
                    </a:lnTo>
                    <a:lnTo>
                      <a:pt x="11" y="80"/>
                    </a:lnTo>
                    <a:lnTo>
                      <a:pt x="4" y="72"/>
                    </a:lnTo>
                    <a:lnTo>
                      <a:pt x="2" y="66"/>
                    </a:lnTo>
                    <a:lnTo>
                      <a:pt x="0" y="59"/>
                    </a:lnTo>
                    <a:lnTo>
                      <a:pt x="0" y="55"/>
                    </a:lnTo>
                    <a:lnTo>
                      <a:pt x="0" y="51"/>
                    </a:lnTo>
                    <a:lnTo>
                      <a:pt x="2" y="51"/>
                    </a:lnTo>
                    <a:lnTo>
                      <a:pt x="2" y="5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25" name="Freeform 277"/>
              <p:cNvSpPr>
                <a:spLocks/>
              </p:cNvSpPr>
              <p:nvPr/>
            </p:nvSpPr>
            <p:spPr bwMode="auto">
              <a:xfrm>
                <a:off x="4312" y="3124"/>
                <a:ext cx="14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0" y="8"/>
                  </a:cxn>
                  <a:cxn ang="0">
                    <a:pos x="0" y="14"/>
                  </a:cxn>
                  <a:cxn ang="0">
                    <a:pos x="2" y="19"/>
                  </a:cxn>
                  <a:cxn ang="0">
                    <a:pos x="2" y="23"/>
                  </a:cxn>
                  <a:cxn ang="0">
                    <a:pos x="5" y="27"/>
                  </a:cxn>
                  <a:cxn ang="0">
                    <a:pos x="5" y="31"/>
                  </a:cxn>
                  <a:cxn ang="0">
                    <a:pos x="7" y="33"/>
                  </a:cxn>
                  <a:cxn ang="0">
                    <a:pos x="26" y="19"/>
                  </a:cxn>
                  <a:cxn ang="0">
                    <a:pos x="24" y="17"/>
                  </a:cxn>
                  <a:cxn ang="0">
                    <a:pos x="22" y="12"/>
                  </a:cxn>
                  <a:cxn ang="0">
                    <a:pos x="17" y="4"/>
                  </a:cxn>
                  <a:cxn ang="0">
                    <a:pos x="9" y="2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6" h="33">
                    <a:moveTo>
                      <a:pt x="0" y="0"/>
                    </a:moveTo>
                    <a:lnTo>
                      <a:pt x="0" y="2"/>
                    </a:lnTo>
                    <a:lnTo>
                      <a:pt x="0" y="8"/>
                    </a:lnTo>
                    <a:lnTo>
                      <a:pt x="0" y="14"/>
                    </a:lnTo>
                    <a:lnTo>
                      <a:pt x="2" y="19"/>
                    </a:lnTo>
                    <a:lnTo>
                      <a:pt x="2" y="23"/>
                    </a:lnTo>
                    <a:lnTo>
                      <a:pt x="5" y="27"/>
                    </a:lnTo>
                    <a:lnTo>
                      <a:pt x="5" y="31"/>
                    </a:lnTo>
                    <a:lnTo>
                      <a:pt x="7" y="33"/>
                    </a:lnTo>
                    <a:lnTo>
                      <a:pt x="26" y="19"/>
                    </a:lnTo>
                    <a:lnTo>
                      <a:pt x="24" y="17"/>
                    </a:lnTo>
                    <a:lnTo>
                      <a:pt x="22" y="12"/>
                    </a:lnTo>
                    <a:lnTo>
                      <a:pt x="17" y="4"/>
                    </a:lnTo>
                    <a:lnTo>
                      <a:pt x="9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26" name="Freeform 278"/>
              <p:cNvSpPr>
                <a:spLocks/>
              </p:cNvSpPr>
              <p:nvPr/>
            </p:nvSpPr>
            <p:spPr bwMode="auto">
              <a:xfrm>
                <a:off x="5364" y="3401"/>
                <a:ext cx="52" cy="52"/>
              </a:xfrm>
              <a:custGeom>
                <a:avLst/>
                <a:gdLst/>
                <a:ahLst/>
                <a:cxnLst>
                  <a:cxn ang="0">
                    <a:pos x="4" y="68"/>
                  </a:cxn>
                  <a:cxn ang="0">
                    <a:pos x="11" y="76"/>
                  </a:cxn>
                  <a:cxn ang="0">
                    <a:pos x="24" y="87"/>
                  </a:cxn>
                  <a:cxn ang="0">
                    <a:pos x="38" y="91"/>
                  </a:cxn>
                  <a:cxn ang="0">
                    <a:pos x="49" y="91"/>
                  </a:cxn>
                  <a:cxn ang="0">
                    <a:pos x="62" y="87"/>
                  </a:cxn>
                  <a:cxn ang="0">
                    <a:pos x="72" y="80"/>
                  </a:cxn>
                  <a:cxn ang="0">
                    <a:pos x="85" y="70"/>
                  </a:cxn>
                  <a:cxn ang="0">
                    <a:pos x="95" y="55"/>
                  </a:cxn>
                  <a:cxn ang="0">
                    <a:pos x="95" y="38"/>
                  </a:cxn>
                  <a:cxn ang="0">
                    <a:pos x="87" y="21"/>
                  </a:cxn>
                  <a:cxn ang="0">
                    <a:pos x="76" y="7"/>
                  </a:cxn>
                  <a:cxn ang="0">
                    <a:pos x="61" y="0"/>
                  </a:cxn>
                  <a:cxn ang="0">
                    <a:pos x="43" y="2"/>
                  </a:cxn>
                  <a:cxn ang="0">
                    <a:pos x="26" y="7"/>
                  </a:cxn>
                  <a:cxn ang="0">
                    <a:pos x="11" y="15"/>
                  </a:cxn>
                  <a:cxn ang="0">
                    <a:pos x="2" y="30"/>
                  </a:cxn>
                  <a:cxn ang="0">
                    <a:pos x="0" y="49"/>
                  </a:cxn>
                  <a:cxn ang="0">
                    <a:pos x="11" y="55"/>
                  </a:cxn>
                  <a:cxn ang="0">
                    <a:pos x="19" y="49"/>
                  </a:cxn>
                  <a:cxn ang="0">
                    <a:pos x="21" y="36"/>
                  </a:cxn>
                  <a:cxn ang="0">
                    <a:pos x="26" y="28"/>
                  </a:cxn>
                  <a:cxn ang="0">
                    <a:pos x="40" y="25"/>
                  </a:cxn>
                  <a:cxn ang="0">
                    <a:pos x="49" y="21"/>
                  </a:cxn>
                  <a:cxn ang="0">
                    <a:pos x="62" y="23"/>
                  </a:cxn>
                  <a:cxn ang="0">
                    <a:pos x="74" y="42"/>
                  </a:cxn>
                  <a:cxn ang="0">
                    <a:pos x="72" y="57"/>
                  </a:cxn>
                  <a:cxn ang="0">
                    <a:pos x="57" y="70"/>
                  </a:cxn>
                  <a:cxn ang="0">
                    <a:pos x="42" y="74"/>
                  </a:cxn>
                  <a:cxn ang="0">
                    <a:pos x="26" y="68"/>
                  </a:cxn>
                  <a:cxn ang="0">
                    <a:pos x="23" y="59"/>
                  </a:cxn>
                  <a:cxn ang="0">
                    <a:pos x="17" y="59"/>
                  </a:cxn>
                  <a:cxn ang="0">
                    <a:pos x="5" y="64"/>
                  </a:cxn>
                  <a:cxn ang="0">
                    <a:pos x="4" y="66"/>
                  </a:cxn>
                </a:cxnLst>
                <a:rect l="0" t="0" r="r" b="b"/>
                <a:pathLst>
                  <a:path w="95" h="93">
                    <a:moveTo>
                      <a:pt x="4" y="66"/>
                    </a:moveTo>
                    <a:lnTo>
                      <a:pt x="4" y="68"/>
                    </a:lnTo>
                    <a:lnTo>
                      <a:pt x="7" y="70"/>
                    </a:lnTo>
                    <a:lnTo>
                      <a:pt x="11" y="76"/>
                    </a:lnTo>
                    <a:lnTo>
                      <a:pt x="17" y="83"/>
                    </a:lnTo>
                    <a:lnTo>
                      <a:pt x="24" y="87"/>
                    </a:lnTo>
                    <a:lnTo>
                      <a:pt x="34" y="91"/>
                    </a:lnTo>
                    <a:lnTo>
                      <a:pt x="38" y="91"/>
                    </a:lnTo>
                    <a:lnTo>
                      <a:pt x="43" y="93"/>
                    </a:lnTo>
                    <a:lnTo>
                      <a:pt x="49" y="91"/>
                    </a:lnTo>
                    <a:lnTo>
                      <a:pt x="57" y="91"/>
                    </a:lnTo>
                    <a:lnTo>
                      <a:pt x="62" y="87"/>
                    </a:lnTo>
                    <a:lnTo>
                      <a:pt x="68" y="83"/>
                    </a:lnTo>
                    <a:lnTo>
                      <a:pt x="72" y="80"/>
                    </a:lnTo>
                    <a:lnTo>
                      <a:pt x="78" y="78"/>
                    </a:lnTo>
                    <a:lnTo>
                      <a:pt x="85" y="70"/>
                    </a:lnTo>
                    <a:lnTo>
                      <a:pt x="91" y="64"/>
                    </a:lnTo>
                    <a:lnTo>
                      <a:pt x="95" y="55"/>
                    </a:lnTo>
                    <a:lnTo>
                      <a:pt x="95" y="47"/>
                    </a:lnTo>
                    <a:lnTo>
                      <a:pt x="95" y="38"/>
                    </a:lnTo>
                    <a:lnTo>
                      <a:pt x="91" y="30"/>
                    </a:lnTo>
                    <a:lnTo>
                      <a:pt x="87" y="21"/>
                    </a:lnTo>
                    <a:lnTo>
                      <a:pt x="82" y="13"/>
                    </a:lnTo>
                    <a:lnTo>
                      <a:pt x="76" y="7"/>
                    </a:lnTo>
                    <a:lnTo>
                      <a:pt x="68" y="4"/>
                    </a:lnTo>
                    <a:lnTo>
                      <a:pt x="61" y="0"/>
                    </a:lnTo>
                    <a:lnTo>
                      <a:pt x="53" y="0"/>
                    </a:lnTo>
                    <a:lnTo>
                      <a:pt x="43" y="2"/>
                    </a:lnTo>
                    <a:lnTo>
                      <a:pt x="36" y="4"/>
                    </a:lnTo>
                    <a:lnTo>
                      <a:pt x="26" y="7"/>
                    </a:lnTo>
                    <a:lnTo>
                      <a:pt x="19" y="11"/>
                    </a:lnTo>
                    <a:lnTo>
                      <a:pt x="11" y="15"/>
                    </a:lnTo>
                    <a:lnTo>
                      <a:pt x="7" y="21"/>
                    </a:lnTo>
                    <a:lnTo>
                      <a:pt x="2" y="30"/>
                    </a:lnTo>
                    <a:lnTo>
                      <a:pt x="0" y="42"/>
                    </a:lnTo>
                    <a:lnTo>
                      <a:pt x="0" y="49"/>
                    </a:lnTo>
                    <a:lnTo>
                      <a:pt x="5" y="53"/>
                    </a:lnTo>
                    <a:lnTo>
                      <a:pt x="11" y="55"/>
                    </a:lnTo>
                    <a:lnTo>
                      <a:pt x="17" y="55"/>
                    </a:lnTo>
                    <a:lnTo>
                      <a:pt x="19" y="49"/>
                    </a:lnTo>
                    <a:lnTo>
                      <a:pt x="21" y="42"/>
                    </a:lnTo>
                    <a:lnTo>
                      <a:pt x="21" y="36"/>
                    </a:lnTo>
                    <a:lnTo>
                      <a:pt x="24" y="32"/>
                    </a:lnTo>
                    <a:lnTo>
                      <a:pt x="26" y="28"/>
                    </a:lnTo>
                    <a:lnTo>
                      <a:pt x="34" y="28"/>
                    </a:lnTo>
                    <a:lnTo>
                      <a:pt x="40" y="25"/>
                    </a:lnTo>
                    <a:lnTo>
                      <a:pt x="45" y="23"/>
                    </a:lnTo>
                    <a:lnTo>
                      <a:pt x="49" y="21"/>
                    </a:lnTo>
                    <a:lnTo>
                      <a:pt x="55" y="21"/>
                    </a:lnTo>
                    <a:lnTo>
                      <a:pt x="62" y="23"/>
                    </a:lnTo>
                    <a:lnTo>
                      <a:pt x="70" y="32"/>
                    </a:lnTo>
                    <a:lnTo>
                      <a:pt x="74" y="42"/>
                    </a:lnTo>
                    <a:lnTo>
                      <a:pt x="76" y="49"/>
                    </a:lnTo>
                    <a:lnTo>
                      <a:pt x="72" y="57"/>
                    </a:lnTo>
                    <a:lnTo>
                      <a:pt x="66" y="64"/>
                    </a:lnTo>
                    <a:lnTo>
                      <a:pt x="57" y="70"/>
                    </a:lnTo>
                    <a:lnTo>
                      <a:pt x="51" y="72"/>
                    </a:lnTo>
                    <a:lnTo>
                      <a:pt x="42" y="74"/>
                    </a:lnTo>
                    <a:lnTo>
                      <a:pt x="34" y="72"/>
                    </a:lnTo>
                    <a:lnTo>
                      <a:pt x="26" y="68"/>
                    </a:lnTo>
                    <a:lnTo>
                      <a:pt x="24" y="63"/>
                    </a:lnTo>
                    <a:lnTo>
                      <a:pt x="23" y="59"/>
                    </a:lnTo>
                    <a:lnTo>
                      <a:pt x="21" y="57"/>
                    </a:lnTo>
                    <a:lnTo>
                      <a:pt x="17" y="59"/>
                    </a:lnTo>
                    <a:lnTo>
                      <a:pt x="11" y="63"/>
                    </a:lnTo>
                    <a:lnTo>
                      <a:pt x="5" y="64"/>
                    </a:lnTo>
                    <a:lnTo>
                      <a:pt x="4" y="66"/>
                    </a:lnTo>
                    <a:lnTo>
                      <a:pt x="4" y="6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27" name="Freeform 279"/>
              <p:cNvSpPr>
                <a:spLocks/>
              </p:cNvSpPr>
              <p:nvPr/>
            </p:nvSpPr>
            <p:spPr bwMode="auto">
              <a:xfrm>
                <a:off x="5364" y="3427"/>
                <a:ext cx="14" cy="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2" y="18"/>
                  </a:cxn>
                  <a:cxn ang="0">
                    <a:pos x="4" y="19"/>
                  </a:cxn>
                  <a:cxn ang="0">
                    <a:pos x="5" y="25"/>
                  </a:cxn>
                  <a:cxn ang="0">
                    <a:pos x="7" y="27"/>
                  </a:cxn>
                  <a:cxn ang="0">
                    <a:pos x="7" y="29"/>
                  </a:cxn>
                  <a:cxn ang="0">
                    <a:pos x="24" y="19"/>
                  </a:cxn>
                  <a:cxn ang="0">
                    <a:pos x="23" y="18"/>
                  </a:cxn>
                  <a:cxn ang="0">
                    <a:pos x="21" y="10"/>
                  </a:cxn>
                  <a:cxn ang="0">
                    <a:pos x="17" y="4"/>
                  </a:cxn>
                  <a:cxn ang="0">
                    <a:pos x="9" y="0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4" h="29">
                    <a:moveTo>
                      <a:pt x="0" y="0"/>
                    </a:move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2" y="18"/>
                    </a:lnTo>
                    <a:lnTo>
                      <a:pt x="4" y="19"/>
                    </a:lnTo>
                    <a:lnTo>
                      <a:pt x="5" y="25"/>
                    </a:lnTo>
                    <a:lnTo>
                      <a:pt x="7" y="27"/>
                    </a:lnTo>
                    <a:lnTo>
                      <a:pt x="7" y="29"/>
                    </a:lnTo>
                    <a:lnTo>
                      <a:pt x="24" y="19"/>
                    </a:lnTo>
                    <a:lnTo>
                      <a:pt x="23" y="18"/>
                    </a:lnTo>
                    <a:lnTo>
                      <a:pt x="21" y="10"/>
                    </a:lnTo>
                    <a:lnTo>
                      <a:pt x="17" y="4"/>
                    </a:lnTo>
                    <a:lnTo>
                      <a:pt x="9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28" name="Freeform 280"/>
              <p:cNvSpPr>
                <a:spLocks/>
              </p:cNvSpPr>
              <p:nvPr/>
            </p:nvSpPr>
            <p:spPr bwMode="auto">
              <a:xfrm>
                <a:off x="5417" y="3477"/>
                <a:ext cx="50" cy="51"/>
              </a:xfrm>
              <a:custGeom>
                <a:avLst/>
                <a:gdLst/>
                <a:ahLst/>
                <a:cxnLst>
                  <a:cxn ang="0">
                    <a:pos x="2" y="68"/>
                  </a:cxn>
                  <a:cxn ang="0">
                    <a:pos x="7" y="76"/>
                  </a:cxn>
                  <a:cxn ang="0">
                    <a:pos x="21" y="87"/>
                  </a:cxn>
                  <a:cxn ang="0">
                    <a:pos x="36" y="91"/>
                  </a:cxn>
                  <a:cxn ang="0">
                    <a:pos x="49" y="91"/>
                  </a:cxn>
                  <a:cxn ang="0">
                    <a:pos x="62" y="87"/>
                  </a:cxn>
                  <a:cxn ang="0">
                    <a:pos x="72" y="79"/>
                  </a:cxn>
                  <a:cxn ang="0">
                    <a:pos x="85" y="72"/>
                  </a:cxn>
                  <a:cxn ang="0">
                    <a:pos x="93" y="55"/>
                  </a:cxn>
                  <a:cxn ang="0">
                    <a:pos x="93" y="40"/>
                  </a:cxn>
                  <a:cxn ang="0">
                    <a:pos x="85" y="21"/>
                  </a:cxn>
                  <a:cxn ang="0">
                    <a:pos x="74" y="5"/>
                  </a:cxn>
                  <a:cxn ang="0">
                    <a:pos x="59" y="0"/>
                  </a:cxn>
                  <a:cxn ang="0">
                    <a:pos x="42" y="0"/>
                  </a:cxn>
                  <a:cxn ang="0">
                    <a:pos x="23" y="7"/>
                  </a:cxn>
                  <a:cxn ang="0">
                    <a:pos x="9" y="15"/>
                  </a:cxn>
                  <a:cxn ang="0">
                    <a:pos x="0" y="30"/>
                  </a:cxn>
                  <a:cxn ang="0">
                    <a:pos x="0" y="47"/>
                  </a:cxn>
                  <a:cxn ang="0">
                    <a:pos x="9" y="53"/>
                  </a:cxn>
                  <a:cxn ang="0">
                    <a:pos x="17" y="47"/>
                  </a:cxn>
                  <a:cxn ang="0">
                    <a:pos x="21" y="34"/>
                  </a:cxn>
                  <a:cxn ang="0">
                    <a:pos x="26" y="26"/>
                  </a:cxn>
                  <a:cxn ang="0">
                    <a:pos x="38" y="24"/>
                  </a:cxn>
                  <a:cxn ang="0">
                    <a:pos x="49" y="22"/>
                  </a:cxn>
                  <a:cxn ang="0">
                    <a:pos x="62" y="22"/>
                  </a:cxn>
                  <a:cxn ang="0">
                    <a:pos x="72" y="40"/>
                  </a:cxn>
                  <a:cxn ang="0">
                    <a:pos x="70" y="55"/>
                  </a:cxn>
                  <a:cxn ang="0">
                    <a:pos x="57" y="68"/>
                  </a:cxn>
                  <a:cxn ang="0">
                    <a:pos x="42" y="74"/>
                  </a:cxn>
                  <a:cxn ang="0">
                    <a:pos x="26" y="66"/>
                  </a:cxn>
                  <a:cxn ang="0">
                    <a:pos x="21" y="59"/>
                  </a:cxn>
                  <a:cxn ang="0">
                    <a:pos x="15" y="59"/>
                  </a:cxn>
                  <a:cxn ang="0">
                    <a:pos x="4" y="64"/>
                  </a:cxn>
                  <a:cxn ang="0">
                    <a:pos x="2" y="66"/>
                  </a:cxn>
                </a:cxnLst>
                <a:rect l="0" t="0" r="r" b="b"/>
                <a:pathLst>
                  <a:path w="93" h="93">
                    <a:moveTo>
                      <a:pt x="2" y="66"/>
                    </a:moveTo>
                    <a:lnTo>
                      <a:pt x="2" y="68"/>
                    </a:lnTo>
                    <a:lnTo>
                      <a:pt x="5" y="72"/>
                    </a:lnTo>
                    <a:lnTo>
                      <a:pt x="7" y="76"/>
                    </a:lnTo>
                    <a:lnTo>
                      <a:pt x="15" y="83"/>
                    </a:lnTo>
                    <a:lnTo>
                      <a:pt x="21" y="87"/>
                    </a:lnTo>
                    <a:lnTo>
                      <a:pt x="32" y="91"/>
                    </a:lnTo>
                    <a:lnTo>
                      <a:pt x="36" y="91"/>
                    </a:lnTo>
                    <a:lnTo>
                      <a:pt x="42" y="93"/>
                    </a:lnTo>
                    <a:lnTo>
                      <a:pt x="49" y="91"/>
                    </a:lnTo>
                    <a:lnTo>
                      <a:pt x="57" y="89"/>
                    </a:lnTo>
                    <a:lnTo>
                      <a:pt x="62" y="87"/>
                    </a:lnTo>
                    <a:lnTo>
                      <a:pt x="68" y="83"/>
                    </a:lnTo>
                    <a:lnTo>
                      <a:pt x="72" y="79"/>
                    </a:lnTo>
                    <a:lnTo>
                      <a:pt x="78" y="78"/>
                    </a:lnTo>
                    <a:lnTo>
                      <a:pt x="85" y="72"/>
                    </a:lnTo>
                    <a:lnTo>
                      <a:pt x="91" y="64"/>
                    </a:lnTo>
                    <a:lnTo>
                      <a:pt x="93" y="55"/>
                    </a:lnTo>
                    <a:lnTo>
                      <a:pt x="93" y="47"/>
                    </a:lnTo>
                    <a:lnTo>
                      <a:pt x="93" y="40"/>
                    </a:lnTo>
                    <a:lnTo>
                      <a:pt x="91" y="30"/>
                    </a:lnTo>
                    <a:lnTo>
                      <a:pt x="85" y="21"/>
                    </a:lnTo>
                    <a:lnTo>
                      <a:pt x="80" y="13"/>
                    </a:lnTo>
                    <a:lnTo>
                      <a:pt x="74" y="5"/>
                    </a:lnTo>
                    <a:lnTo>
                      <a:pt x="66" y="3"/>
                    </a:lnTo>
                    <a:lnTo>
                      <a:pt x="59" y="0"/>
                    </a:lnTo>
                    <a:lnTo>
                      <a:pt x="51" y="0"/>
                    </a:lnTo>
                    <a:lnTo>
                      <a:pt x="42" y="0"/>
                    </a:lnTo>
                    <a:lnTo>
                      <a:pt x="34" y="3"/>
                    </a:lnTo>
                    <a:lnTo>
                      <a:pt x="23" y="7"/>
                    </a:lnTo>
                    <a:lnTo>
                      <a:pt x="17" y="11"/>
                    </a:lnTo>
                    <a:lnTo>
                      <a:pt x="9" y="15"/>
                    </a:lnTo>
                    <a:lnTo>
                      <a:pt x="7" y="21"/>
                    </a:lnTo>
                    <a:lnTo>
                      <a:pt x="0" y="30"/>
                    </a:lnTo>
                    <a:lnTo>
                      <a:pt x="0" y="41"/>
                    </a:lnTo>
                    <a:lnTo>
                      <a:pt x="0" y="47"/>
                    </a:lnTo>
                    <a:lnTo>
                      <a:pt x="4" y="53"/>
                    </a:lnTo>
                    <a:lnTo>
                      <a:pt x="9" y="53"/>
                    </a:lnTo>
                    <a:lnTo>
                      <a:pt x="15" y="53"/>
                    </a:lnTo>
                    <a:lnTo>
                      <a:pt x="17" y="47"/>
                    </a:lnTo>
                    <a:lnTo>
                      <a:pt x="21" y="40"/>
                    </a:lnTo>
                    <a:lnTo>
                      <a:pt x="21" y="34"/>
                    </a:lnTo>
                    <a:lnTo>
                      <a:pt x="23" y="30"/>
                    </a:lnTo>
                    <a:lnTo>
                      <a:pt x="26" y="26"/>
                    </a:lnTo>
                    <a:lnTo>
                      <a:pt x="34" y="26"/>
                    </a:lnTo>
                    <a:lnTo>
                      <a:pt x="38" y="24"/>
                    </a:lnTo>
                    <a:lnTo>
                      <a:pt x="43" y="22"/>
                    </a:lnTo>
                    <a:lnTo>
                      <a:pt x="49" y="22"/>
                    </a:lnTo>
                    <a:lnTo>
                      <a:pt x="55" y="22"/>
                    </a:lnTo>
                    <a:lnTo>
                      <a:pt x="62" y="22"/>
                    </a:lnTo>
                    <a:lnTo>
                      <a:pt x="70" y="30"/>
                    </a:lnTo>
                    <a:lnTo>
                      <a:pt x="72" y="40"/>
                    </a:lnTo>
                    <a:lnTo>
                      <a:pt x="74" y="47"/>
                    </a:lnTo>
                    <a:lnTo>
                      <a:pt x="70" y="55"/>
                    </a:lnTo>
                    <a:lnTo>
                      <a:pt x="64" y="62"/>
                    </a:lnTo>
                    <a:lnTo>
                      <a:pt x="57" y="68"/>
                    </a:lnTo>
                    <a:lnTo>
                      <a:pt x="49" y="72"/>
                    </a:lnTo>
                    <a:lnTo>
                      <a:pt x="42" y="74"/>
                    </a:lnTo>
                    <a:lnTo>
                      <a:pt x="34" y="72"/>
                    </a:lnTo>
                    <a:lnTo>
                      <a:pt x="26" y="66"/>
                    </a:lnTo>
                    <a:lnTo>
                      <a:pt x="23" y="62"/>
                    </a:lnTo>
                    <a:lnTo>
                      <a:pt x="21" y="59"/>
                    </a:lnTo>
                    <a:lnTo>
                      <a:pt x="21" y="59"/>
                    </a:lnTo>
                    <a:lnTo>
                      <a:pt x="15" y="59"/>
                    </a:lnTo>
                    <a:lnTo>
                      <a:pt x="9" y="62"/>
                    </a:lnTo>
                    <a:lnTo>
                      <a:pt x="4" y="64"/>
                    </a:lnTo>
                    <a:lnTo>
                      <a:pt x="2" y="66"/>
                    </a:lnTo>
                    <a:lnTo>
                      <a:pt x="2" y="6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29" name="Freeform 281"/>
              <p:cNvSpPr>
                <a:spLocks/>
              </p:cNvSpPr>
              <p:nvPr/>
            </p:nvSpPr>
            <p:spPr bwMode="auto">
              <a:xfrm>
                <a:off x="5417" y="3501"/>
                <a:ext cx="13" cy="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0" y="8"/>
                  </a:cxn>
                  <a:cxn ang="0">
                    <a:pos x="0" y="14"/>
                  </a:cxn>
                  <a:cxn ang="0">
                    <a:pos x="0" y="19"/>
                  </a:cxn>
                  <a:cxn ang="0">
                    <a:pos x="0" y="23"/>
                  </a:cxn>
                  <a:cxn ang="0">
                    <a:pos x="2" y="27"/>
                  </a:cxn>
                  <a:cxn ang="0">
                    <a:pos x="5" y="31"/>
                  </a:cxn>
                  <a:cxn ang="0">
                    <a:pos x="5" y="33"/>
                  </a:cxn>
                  <a:cxn ang="0">
                    <a:pos x="24" y="19"/>
                  </a:cxn>
                  <a:cxn ang="0">
                    <a:pos x="23" y="17"/>
                  </a:cxn>
                  <a:cxn ang="0">
                    <a:pos x="21" y="10"/>
                  </a:cxn>
                  <a:cxn ang="0">
                    <a:pos x="15" y="4"/>
                  </a:cxn>
                  <a:cxn ang="0">
                    <a:pos x="7" y="2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4" h="33">
                    <a:moveTo>
                      <a:pt x="0" y="0"/>
                    </a:moveTo>
                    <a:lnTo>
                      <a:pt x="0" y="2"/>
                    </a:lnTo>
                    <a:lnTo>
                      <a:pt x="0" y="8"/>
                    </a:lnTo>
                    <a:lnTo>
                      <a:pt x="0" y="14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2" y="27"/>
                    </a:lnTo>
                    <a:lnTo>
                      <a:pt x="5" y="31"/>
                    </a:lnTo>
                    <a:lnTo>
                      <a:pt x="5" y="33"/>
                    </a:lnTo>
                    <a:lnTo>
                      <a:pt x="24" y="19"/>
                    </a:lnTo>
                    <a:lnTo>
                      <a:pt x="23" y="17"/>
                    </a:lnTo>
                    <a:lnTo>
                      <a:pt x="21" y="10"/>
                    </a:lnTo>
                    <a:lnTo>
                      <a:pt x="15" y="4"/>
                    </a:lnTo>
                    <a:lnTo>
                      <a:pt x="7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30" name="Freeform 282"/>
              <p:cNvSpPr>
                <a:spLocks/>
              </p:cNvSpPr>
              <p:nvPr/>
            </p:nvSpPr>
            <p:spPr bwMode="auto">
              <a:xfrm>
                <a:off x="4158" y="3816"/>
                <a:ext cx="55" cy="52"/>
              </a:xfrm>
              <a:custGeom>
                <a:avLst/>
                <a:gdLst/>
                <a:ahLst/>
                <a:cxnLst>
                  <a:cxn ang="0">
                    <a:pos x="2" y="52"/>
                  </a:cxn>
                  <a:cxn ang="0">
                    <a:pos x="2" y="42"/>
                  </a:cxn>
                  <a:cxn ang="0">
                    <a:pos x="4" y="37"/>
                  </a:cxn>
                  <a:cxn ang="0">
                    <a:pos x="6" y="31"/>
                  </a:cxn>
                  <a:cxn ang="0">
                    <a:pos x="10" y="25"/>
                  </a:cxn>
                  <a:cxn ang="0">
                    <a:pos x="12" y="18"/>
                  </a:cxn>
                  <a:cxn ang="0">
                    <a:pos x="17" y="14"/>
                  </a:cxn>
                  <a:cxn ang="0">
                    <a:pos x="25" y="10"/>
                  </a:cxn>
                  <a:cxn ang="0">
                    <a:pos x="31" y="6"/>
                  </a:cxn>
                  <a:cxn ang="0">
                    <a:pos x="36" y="4"/>
                  </a:cxn>
                  <a:cxn ang="0">
                    <a:pos x="44" y="0"/>
                  </a:cxn>
                  <a:cxn ang="0">
                    <a:pos x="50" y="0"/>
                  </a:cxn>
                  <a:cxn ang="0">
                    <a:pos x="57" y="0"/>
                  </a:cxn>
                  <a:cxn ang="0">
                    <a:pos x="67" y="4"/>
                  </a:cxn>
                  <a:cxn ang="0">
                    <a:pos x="78" y="12"/>
                  </a:cxn>
                  <a:cxn ang="0">
                    <a:pos x="84" y="19"/>
                  </a:cxn>
                  <a:cxn ang="0">
                    <a:pos x="92" y="29"/>
                  </a:cxn>
                  <a:cxn ang="0">
                    <a:pos x="95" y="38"/>
                  </a:cxn>
                  <a:cxn ang="0">
                    <a:pos x="99" y="48"/>
                  </a:cxn>
                  <a:cxn ang="0">
                    <a:pos x="99" y="56"/>
                  </a:cxn>
                  <a:cxn ang="0">
                    <a:pos x="99" y="63"/>
                  </a:cxn>
                  <a:cxn ang="0">
                    <a:pos x="95" y="69"/>
                  </a:cxn>
                  <a:cxn ang="0">
                    <a:pos x="92" y="75"/>
                  </a:cxn>
                  <a:cxn ang="0">
                    <a:pos x="86" y="78"/>
                  </a:cxn>
                  <a:cxn ang="0">
                    <a:pos x="80" y="82"/>
                  </a:cxn>
                  <a:cxn ang="0">
                    <a:pos x="75" y="88"/>
                  </a:cxn>
                  <a:cxn ang="0">
                    <a:pos x="71" y="92"/>
                  </a:cxn>
                  <a:cxn ang="0">
                    <a:pos x="63" y="94"/>
                  </a:cxn>
                  <a:cxn ang="0">
                    <a:pos x="57" y="95"/>
                  </a:cxn>
                  <a:cxn ang="0">
                    <a:pos x="52" y="95"/>
                  </a:cxn>
                  <a:cxn ang="0">
                    <a:pos x="46" y="95"/>
                  </a:cxn>
                  <a:cxn ang="0">
                    <a:pos x="38" y="94"/>
                  </a:cxn>
                  <a:cxn ang="0">
                    <a:pos x="35" y="92"/>
                  </a:cxn>
                  <a:cxn ang="0">
                    <a:pos x="25" y="90"/>
                  </a:cxn>
                  <a:cxn ang="0">
                    <a:pos x="19" y="86"/>
                  </a:cxn>
                  <a:cxn ang="0">
                    <a:pos x="14" y="82"/>
                  </a:cxn>
                  <a:cxn ang="0">
                    <a:pos x="10" y="80"/>
                  </a:cxn>
                  <a:cxn ang="0">
                    <a:pos x="4" y="73"/>
                  </a:cxn>
                  <a:cxn ang="0">
                    <a:pos x="2" y="67"/>
                  </a:cxn>
                  <a:cxn ang="0">
                    <a:pos x="0" y="61"/>
                  </a:cxn>
                  <a:cxn ang="0">
                    <a:pos x="0" y="56"/>
                  </a:cxn>
                  <a:cxn ang="0">
                    <a:pos x="0" y="52"/>
                  </a:cxn>
                  <a:cxn ang="0">
                    <a:pos x="2" y="52"/>
                  </a:cxn>
                  <a:cxn ang="0">
                    <a:pos x="2" y="52"/>
                  </a:cxn>
                </a:cxnLst>
                <a:rect l="0" t="0" r="r" b="b"/>
                <a:pathLst>
                  <a:path w="99" h="95">
                    <a:moveTo>
                      <a:pt x="2" y="52"/>
                    </a:moveTo>
                    <a:lnTo>
                      <a:pt x="2" y="42"/>
                    </a:lnTo>
                    <a:lnTo>
                      <a:pt x="4" y="37"/>
                    </a:lnTo>
                    <a:lnTo>
                      <a:pt x="6" y="31"/>
                    </a:lnTo>
                    <a:lnTo>
                      <a:pt x="10" y="25"/>
                    </a:lnTo>
                    <a:lnTo>
                      <a:pt x="12" y="18"/>
                    </a:lnTo>
                    <a:lnTo>
                      <a:pt x="17" y="14"/>
                    </a:lnTo>
                    <a:lnTo>
                      <a:pt x="25" y="10"/>
                    </a:lnTo>
                    <a:lnTo>
                      <a:pt x="31" y="6"/>
                    </a:lnTo>
                    <a:lnTo>
                      <a:pt x="36" y="4"/>
                    </a:lnTo>
                    <a:lnTo>
                      <a:pt x="44" y="0"/>
                    </a:lnTo>
                    <a:lnTo>
                      <a:pt x="50" y="0"/>
                    </a:lnTo>
                    <a:lnTo>
                      <a:pt x="57" y="0"/>
                    </a:lnTo>
                    <a:lnTo>
                      <a:pt x="67" y="4"/>
                    </a:lnTo>
                    <a:lnTo>
                      <a:pt x="78" y="12"/>
                    </a:lnTo>
                    <a:lnTo>
                      <a:pt x="84" y="19"/>
                    </a:lnTo>
                    <a:lnTo>
                      <a:pt x="92" y="29"/>
                    </a:lnTo>
                    <a:lnTo>
                      <a:pt x="95" y="38"/>
                    </a:lnTo>
                    <a:lnTo>
                      <a:pt x="99" y="48"/>
                    </a:lnTo>
                    <a:lnTo>
                      <a:pt x="99" y="56"/>
                    </a:lnTo>
                    <a:lnTo>
                      <a:pt x="99" y="63"/>
                    </a:lnTo>
                    <a:lnTo>
                      <a:pt x="95" y="69"/>
                    </a:lnTo>
                    <a:lnTo>
                      <a:pt x="92" y="75"/>
                    </a:lnTo>
                    <a:lnTo>
                      <a:pt x="86" y="78"/>
                    </a:lnTo>
                    <a:lnTo>
                      <a:pt x="80" y="82"/>
                    </a:lnTo>
                    <a:lnTo>
                      <a:pt x="75" y="88"/>
                    </a:lnTo>
                    <a:lnTo>
                      <a:pt x="71" y="92"/>
                    </a:lnTo>
                    <a:lnTo>
                      <a:pt x="63" y="94"/>
                    </a:lnTo>
                    <a:lnTo>
                      <a:pt x="57" y="95"/>
                    </a:lnTo>
                    <a:lnTo>
                      <a:pt x="52" y="95"/>
                    </a:lnTo>
                    <a:lnTo>
                      <a:pt x="46" y="95"/>
                    </a:lnTo>
                    <a:lnTo>
                      <a:pt x="38" y="94"/>
                    </a:lnTo>
                    <a:lnTo>
                      <a:pt x="35" y="92"/>
                    </a:lnTo>
                    <a:lnTo>
                      <a:pt x="25" y="90"/>
                    </a:lnTo>
                    <a:lnTo>
                      <a:pt x="19" y="86"/>
                    </a:lnTo>
                    <a:lnTo>
                      <a:pt x="14" y="82"/>
                    </a:lnTo>
                    <a:lnTo>
                      <a:pt x="10" y="80"/>
                    </a:lnTo>
                    <a:lnTo>
                      <a:pt x="4" y="73"/>
                    </a:lnTo>
                    <a:lnTo>
                      <a:pt x="2" y="67"/>
                    </a:lnTo>
                    <a:lnTo>
                      <a:pt x="0" y="61"/>
                    </a:lnTo>
                    <a:lnTo>
                      <a:pt x="0" y="56"/>
                    </a:lnTo>
                    <a:lnTo>
                      <a:pt x="0" y="52"/>
                    </a:lnTo>
                    <a:lnTo>
                      <a:pt x="2" y="52"/>
                    </a:lnTo>
                    <a:lnTo>
                      <a:pt x="2" y="5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31" name="Freeform 283"/>
              <p:cNvSpPr>
                <a:spLocks/>
              </p:cNvSpPr>
              <p:nvPr/>
            </p:nvSpPr>
            <p:spPr bwMode="auto">
              <a:xfrm>
                <a:off x="4230" y="3736"/>
                <a:ext cx="53" cy="53"/>
              </a:xfrm>
              <a:custGeom>
                <a:avLst/>
                <a:gdLst/>
                <a:ahLst/>
                <a:cxnLst>
                  <a:cxn ang="0">
                    <a:pos x="0" y="49"/>
                  </a:cxn>
                  <a:cxn ang="0">
                    <a:pos x="0" y="42"/>
                  </a:cxn>
                  <a:cxn ang="0">
                    <a:pos x="3" y="34"/>
                  </a:cxn>
                  <a:cxn ang="0">
                    <a:pos x="5" y="28"/>
                  </a:cxn>
                  <a:cxn ang="0">
                    <a:pos x="9" y="23"/>
                  </a:cxn>
                  <a:cxn ang="0">
                    <a:pos x="11" y="15"/>
                  </a:cxn>
                  <a:cxn ang="0">
                    <a:pos x="17" y="13"/>
                  </a:cxn>
                  <a:cxn ang="0">
                    <a:pos x="24" y="8"/>
                  </a:cxn>
                  <a:cxn ang="0">
                    <a:pos x="30" y="6"/>
                  </a:cxn>
                  <a:cxn ang="0">
                    <a:pos x="36" y="2"/>
                  </a:cxn>
                  <a:cxn ang="0">
                    <a:pos x="41" y="0"/>
                  </a:cxn>
                  <a:cxn ang="0">
                    <a:pos x="49" y="0"/>
                  </a:cxn>
                  <a:cxn ang="0">
                    <a:pos x="55" y="0"/>
                  </a:cxn>
                  <a:cxn ang="0">
                    <a:pos x="60" y="0"/>
                  </a:cxn>
                  <a:cxn ang="0">
                    <a:pos x="68" y="2"/>
                  </a:cxn>
                  <a:cxn ang="0">
                    <a:pos x="72" y="4"/>
                  </a:cxn>
                  <a:cxn ang="0">
                    <a:pos x="78" y="9"/>
                  </a:cxn>
                  <a:cxn ang="0">
                    <a:pos x="83" y="17"/>
                  </a:cxn>
                  <a:cxn ang="0">
                    <a:pos x="91" y="28"/>
                  </a:cxn>
                  <a:cxn ang="0">
                    <a:pos x="95" y="38"/>
                  </a:cxn>
                  <a:cxn ang="0">
                    <a:pos x="98" y="49"/>
                  </a:cxn>
                  <a:cxn ang="0">
                    <a:pos x="98" y="57"/>
                  </a:cxn>
                  <a:cxn ang="0">
                    <a:pos x="98" y="66"/>
                  </a:cxn>
                  <a:cxn ang="0">
                    <a:pos x="95" y="72"/>
                  </a:cxn>
                  <a:cxn ang="0">
                    <a:pos x="93" y="78"/>
                  </a:cxn>
                  <a:cxn ang="0">
                    <a:pos x="81" y="85"/>
                  </a:cxn>
                  <a:cxn ang="0">
                    <a:pos x="72" y="93"/>
                  </a:cxn>
                  <a:cxn ang="0">
                    <a:pos x="64" y="95"/>
                  </a:cxn>
                  <a:cxn ang="0">
                    <a:pos x="55" y="95"/>
                  </a:cxn>
                  <a:cxn ang="0">
                    <a:pos x="51" y="95"/>
                  </a:cxn>
                  <a:cxn ang="0">
                    <a:pos x="45" y="93"/>
                  </a:cxn>
                  <a:cxn ang="0">
                    <a:pos x="39" y="91"/>
                  </a:cxn>
                  <a:cxn ang="0">
                    <a:pos x="32" y="91"/>
                  </a:cxn>
                  <a:cxn ang="0">
                    <a:pos x="24" y="87"/>
                  </a:cxn>
                  <a:cxn ang="0">
                    <a:pos x="19" y="84"/>
                  </a:cxn>
                  <a:cxn ang="0">
                    <a:pos x="13" y="80"/>
                  </a:cxn>
                  <a:cxn ang="0">
                    <a:pos x="9" y="78"/>
                  </a:cxn>
                  <a:cxn ang="0">
                    <a:pos x="3" y="72"/>
                  </a:cxn>
                  <a:cxn ang="0">
                    <a:pos x="0" y="65"/>
                  </a:cxn>
                  <a:cxn ang="0">
                    <a:pos x="0" y="59"/>
                  </a:cxn>
                  <a:cxn ang="0">
                    <a:pos x="0" y="53"/>
                  </a:cxn>
                  <a:cxn ang="0">
                    <a:pos x="0" y="49"/>
                  </a:cxn>
                  <a:cxn ang="0">
                    <a:pos x="0" y="49"/>
                  </a:cxn>
                  <a:cxn ang="0">
                    <a:pos x="0" y="49"/>
                  </a:cxn>
                </a:cxnLst>
                <a:rect l="0" t="0" r="r" b="b"/>
                <a:pathLst>
                  <a:path w="98" h="95">
                    <a:moveTo>
                      <a:pt x="0" y="49"/>
                    </a:moveTo>
                    <a:lnTo>
                      <a:pt x="0" y="42"/>
                    </a:lnTo>
                    <a:lnTo>
                      <a:pt x="3" y="34"/>
                    </a:lnTo>
                    <a:lnTo>
                      <a:pt x="5" y="28"/>
                    </a:lnTo>
                    <a:lnTo>
                      <a:pt x="9" y="23"/>
                    </a:lnTo>
                    <a:lnTo>
                      <a:pt x="11" y="15"/>
                    </a:lnTo>
                    <a:lnTo>
                      <a:pt x="17" y="13"/>
                    </a:lnTo>
                    <a:lnTo>
                      <a:pt x="24" y="8"/>
                    </a:lnTo>
                    <a:lnTo>
                      <a:pt x="30" y="6"/>
                    </a:lnTo>
                    <a:lnTo>
                      <a:pt x="36" y="2"/>
                    </a:lnTo>
                    <a:lnTo>
                      <a:pt x="41" y="0"/>
                    </a:lnTo>
                    <a:lnTo>
                      <a:pt x="49" y="0"/>
                    </a:lnTo>
                    <a:lnTo>
                      <a:pt x="55" y="0"/>
                    </a:lnTo>
                    <a:lnTo>
                      <a:pt x="60" y="0"/>
                    </a:lnTo>
                    <a:lnTo>
                      <a:pt x="68" y="2"/>
                    </a:lnTo>
                    <a:lnTo>
                      <a:pt x="72" y="4"/>
                    </a:lnTo>
                    <a:lnTo>
                      <a:pt x="78" y="9"/>
                    </a:lnTo>
                    <a:lnTo>
                      <a:pt x="83" y="17"/>
                    </a:lnTo>
                    <a:lnTo>
                      <a:pt x="91" y="28"/>
                    </a:lnTo>
                    <a:lnTo>
                      <a:pt x="95" y="38"/>
                    </a:lnTo>
                    <a:lnTo>
                      <a:pt x="98" y="49"/>
                    </a:lnTo>
                    <a:lnTo>
                      <a:pt x="98" y="57"/>
                    </a:lnTo>
                    <a:lnTo>
                      <a:pt x="98" y="66"/>
                    </a:lnTo>
                    <a:lnTo>
                      <a:pt x="95" y="72"/>
                    </a:lnTo>
                    <a:lnTo>
                      <a:pt x="93" y="78"/>
                    </a:lnTo>
                    <a:lnTo>
                      <a:pt x="81" y="85"/>
                    </a:lnTo>
                    <a:lnTo>
                      <a:pt x="72" y="93"/>
                    </a:lnTo>
                    <a:lnTo>
                      <a:pt x="64" y="95"/>
                    </a:lnTo>
                    <a:lnTo>
                      <a:pt x="55" y="95"/>
                    </a:lnTo>
                    <a:lnTo>
                      <a:pt x="51" y="95"/>
                    </a:lnTo>
                    <a:lnTo>
                      <a:pt x="45" y="93"/>
                    </a:lnTo>
                    <a:lnTo>
                      <a:pt x="39" y="91"/>
                    </a:lnTo>
                    <a:lnTo>
                      <a:pt x="32" y="91"/>
                    </a:lnTo>
                    <a:lnTo>
                      <a:pt x="24" y="87"/>
                    </a:lnTo>
                    <a:lnTo>
                      <a:pt x="19" y="84"/>
                    </a:lnTo>
                    <a:lnTo>
                      <a:pt x="13" y="80"/>
                    </a:lnTo>
                    <a:lnTo>
                      <a:pt x="9" y="78"/>
                    </a:lnTo>
                    <a:lnTo>
                      <a:pt x="3" y="72"/>
                    </a:lnTo>
                    <a:lnTo>
                      <a:pt x="0" y="65"/>
                    </a:lnTo>
                    <a:lnTo>
                      <a:pt x="0" y="59"/>
                    </a:lnTo>
                    <a:lnTo>
                      <a:pt x="0" y="53"/>
                    </a:lnTo>
                    <a:lnTo>
                      <a:pt x="0" y="49"/>
                    </a:lnTo>
                    <a:lnTo>
                      <a:pt x="0" y="49"/>
                    </a:lnTo>
                    <a:lnTo>
                      <a:pt x="0" y="4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32" name="Freeform 284"/>
              <p:cNvSpPr>
                <a:spLocks/>
              </p:cNvSpPr>
              <p:nvPr/>
            </p:nvSpPr>
            <p:spPr bwMode="auto">
              <a:xfrm>
                <a:off x="4294" y="3876"/>
                <a:ext cx="52" cy="53"/>
              </a:xfrm>
              <a:custGeom>
                <a:avLst/>
                <a:gdLst/>
                <a:ahLst/>
                <a:cxnLst>
                  <a:cxn ang="0">
                    <a:pos x="0" y="51"/>
                  </a:cxn>
                  <a:cxn ang="0">
                    <a:pos x="0" y="43"/>
                  </a:cxn>
                  <a:cxn ang="0">
                    <a:pos x="2" y="36"/>
                  </a:cxn>
                  <a:cxn ang="0">
                    <a:pos x="6" y="30"/>
                  </a:cxn>
                  <a:cxn ang="0">
                    <a:pos x="8" y="24"/>
                  </a:cxn>
                  <a:cxn ang="0">
                    <a:pos x="12" y="17"/>
                  </a:cxn>
                  <a:cxn ang="0">
                    <a:pos x="18" y="13"/>
                  </a:cxn>
                  <a:cxn ang="0">
                    <a:pos x="23" y="9"/>
                  </a:cxn>
                  <a:cxn ang="0">
                    <a:pos x="31" y="7"/>
                  </a:cxn>
                  <a:cxn ang="0">
                    <a:pos x="37" y="4"/>
                  </a:cxn>
                  <a:cxn ang="0">
                    <a:pos x="42" y="2"/>
                  </a:cxn>
                  <a:cxn ang="0">
                    <a:pos x="50" y="0"/>
                  </a:cxn>
                  <a:cxn ang="0">
                    <a:pos x="56" y="2"/>
                  </a:cxn>
                  <a:cxn ang="0">
                    <a:pos x="61" y="2"/>
                  </a:cxn>
                  <a:cxn ang="0">
                    <a:pos x="69" y="4"/>
                  </a:cxn>
                  <a:cxn ang="0">
                    <a:pos x="73" y="5"/>
                  </a:cxn>
                  <a:cxn ang="0">
                    <a:pos x="78" y="11"/>
                  </a:cxn>
                  <a:cxn ang="0">
                    <a:pos x="84" y="19"/>
                  </a:cxn>
                  <a:cxn ang="0">
                    <a:pos x="92" y="28"/>
                  </a:cxn>
                  <a:cxn ang="0">
                    <a:pos x="94" y="36"/>
                  </a:cxn>
                  <a:cxn ang="0">
                    <a:pos x="97" y="43"/>
                  </a:cxn>
                  <a:cxn ang="0">
                    <a:pos x="97" y="51"/>
                  </a:cxn>
                  <a:cxn ang="0">
                    <a:pos x="95" y="59"/>
                  </a:cxn>
                  <a:cxn ang="0">
                    <a:pos x="92" y="66"/>
                  </a:cxn>
                  <a:cxn ang="0">
                    <a:pos x="90" y="76"/>
                  </a:cxn>
                  <a:cxn ang="0">
                    <a:pos x="78" y="87"/>
                  </a:cxn>
                  <a:cxn ang="0">
                    <a:pos x="71" y="95"/>
                  </a:cxn>
                  <a:cxn ang="0">
                    <a:pos x="63" y="97"/>
                  </a:cxn>
                  <a:cxn ang="0">
                    <a:pos x="56" y="97"/>
                  </a:cxn>
                  <a:cxn ang="0">
                    <a:pos x="50" y="95"/>
                  </a:cxn>
                  <a:cxn ang="0">
                    <a:pos x="44" y="95"/>
                  </a:cxn>
                  <a:cxn ang="0">
                    <a:pos x="38" y="93"/>
                  </a:cxn>
                  <a:cxn ang="0">
                    <a:pos x="33" y="93"/>
                  </a:cxn>
                  <a:cxn ang="0">
                    <a:pos x="25" y="89"/>
                  </a:cxn>
                  <a:cxn ang="0">
                    <a:pos x="19" y="85"/>
                  </a:cxn>
                  <a:cxn ang="0">
                    <a:pos x="14" y="83"/>
                  </a:cxn>
                  <a:cxn ang="0">
                    <a:pos x="10" y="80"/>
                  </a:cxn>
                  <a:cxn ang="0">
                    <a:pos x="2" y="74"/>
                  </a:cxn>
                  <a:cxn ang="0">
                    <a:pos x="0" y="66"/>
                  </a:cxn>
                  <a:cxn ang="0">
                    <a:pos x="0" y="61"/>
                  </a:cxn>
                  <a:cxn ang="0">
                    <a:pos x="0" y="57"/>
                  </a:cxn>
                  <a:cxn ang="0">
                    <a:pos x="0" y="51"/>
                  </a:cxn>
                  <a:cxn ang="0">
                    <a:pos x="0" y="51"/>
                  </a:cxn>
                  <a:cxn ang="0">
                    <a:pos x="0" y="51"/>
                  </a:cxn>
                </a:cxnLst>
                <a:rect l="0" t="0" r="r" b="b"/>
                <a:pathLst>
                  <a:path w="97" h="97">
                    <a:moveTo>
                      <a:pt x="0" y="51"/>
                    </a:moveTo>
                    <a:lnTo>
                      <a:pt x="0" y="43"/>
                    </a:lnTo>
                    <a:lnTo>
                      <a:pt x="2" y="36"/>
                    </a:lnTo>
                    <a:lnTo>
                      <a:pt x="6" y="30"/>
                    </a:lnTo>
                    <a:lnTo>
                      <a:pt x="8" y="24"/>
                    </a:lnTo>
                    <a:lnTo>
                      <a:pt x="12" y="17"/>
                    </a:lnTo>
                    <a:lnTo>
                      <a:pt x="18" y="13"/>
                    </a:lnTo>
                    <a:lnTo>
                      <a:pt x="23" y="9"/>
                    </a:lnTo>
                    <a:lnTo>
                      <a:pt x="31" y="7"/>
                    </a:lnTo>
                    <a:lnTo>
                      <a:pt x="37" y="4"/>
                    </a:lnTo>
                    <a:lnTo>
                      <a:pt x="42" y="2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1" y="2"/>
                    </a:lnTo>
                    <a:lnTo>
                      <a:pt x="69" y="4"/>
                    </a:lnTo>
                    <a:lnTo>
                      <a:pt x="73" y="5"/>
                    </a:lnTo>
                    <a:lnTo>
                      <a:pt x="78" y="11"/>
                    </a:lnTo>
                    <a:lnTo>
                      <a:pt x="84" y="19"/>
                    </a:lnTo>
                    <a:lnTo>
                      <a:pt x="92" y="28"/>
                    </a:lnTo>
                    <a:lnTo>
                      <a:pt x="94" y="36"/>
                    </a:lnTo>
                    <a:lnTo>
                      <a:pt x="97" y="43"/>
                    </a:lnTo>
                    <a:lnTo>
                      <a:pt x="97" y="51"/>
                    </a:lnTo>
                    <a:lnTo>
                      <a:pt x="95" y="59"/>
                    </a:lnTo>
                    <a:lnTo>
                      <a:pt x="92" y="66"/>
                    </a:lnTo>
                    <a:lnTo>
                      <a:pt x="90" y="76"/>
                    </a:lnTo>
                    <a:lnTo>
                      <a:pt x="78" y="87"/>
                    </a:lnTo>
                    <a:lnTo>
                      <a:pt x="71" y="95"/>
                    </a:lnTo>
                    <a:lnTo>
                      <a:pt x="63" y="97"/>
                    </a:lnTo>
                    <a:lnTo>
                      <a:pt x="56" y="97"/>
                    </a:lnTo>
                    <a:lnTo>
                      <a:pt x="50" y="95"/>
                    </a:lnTo>
                    <a:lnTo>
                      <a:pt x="44" y="95"/>
                    </a:lnTo>
                    <a:lnTo>
                      <a:pt x="38" y="93"/>
                    </a:lnTo>
                    <a:lnTo>
                      <a:pt x="33" y="93"/>
                    </a:lnTo>
                    <a:lnTo>
                      <a:pt x="25" y="89"/>
                    </a:lnTo>
                    <a:lnTo>
                      <a:pt x="19" y="85"/>
                    </a:lnTo>
                    <a:lnTo>
                      <a:pt x="14" y="83"/>
                    </a:lnTo>
                    <a:lnTo>
                      <a:pt x="10" y="80"/>
                    </a:lnTo>
                    <a:lnTo>
                      <a:pt x="2" y="74"/>
                    </a:lnTo>
                    <a:lnTo>
                      <a:pt x="0" y="66"/>
                    </a:lnTo>
                    <a:lnTo>
                      <a:pt x="0" y="61"/>
                    </a:lnTo>
                    <a:lnTo>
                      <a:pt x="0" y="57"/>
                    </a:lnTo>
                    <a:lnTo>
                      <a:pt x="0" y="51"/>
                    </a:lnTo>
                    <a:lnTo>
                      <a:pt x="0" y="51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33" name="Freeform 285"/>
              <p:cNvSpPr>
                <a:spLocks/>
              </p:cNvSpPr>
              <p:nvPr/>
            </p:nvSpPr>
            <p:spPr bwMode="auto">
              <a:xfrm>
                <a:off x="3931" y="3442"/>
                <a:ext cx="328" cy="382"/>
              </a:xfrm>
              <a:custGeom>
                <a:avLst/>
                <a:gdLst/>
                <a:ahLst/>
                <a:cxnLst>
                  <a:cxn ang="0">
                    <a:pos x="17" y="357"/>
                  </a:cxn>
                  <a:cxn ang="0">
                    <a:pos x="78" y="473"/>
                  </a:cxn>
                  <a:cxn ang="0">
                    <a:pos x="156" y="606"/>
                  </a:cxn>
                  <a:cxn ang="0">
                    <a:pos x="219" y="690"/>
                  </a:cxn>
                  <a:cxn ang="0">
                    <a:pos x="268" y="680"/>
                  </a:cxn>
                  <a:cxn ang="0">
                    <a:pos x="346" y="625"/>
                  </a:cxn>
                  <a:cxn ang="0">
                    <a:pos x="432" y="551"/>
                  </a:cxn>
                  <a:cxn ang="0">
                    <a:pos x="500" y="487"/>
                  </a:cxn>
                  <a:cxn ang="0">
                    <a:pos x="538" y="447"/>
                  </a:cxn>
                  <a:cxn ang="0">
                    <a:pos x="571" y="409"/>
                  </a:cxn>
                  <a:cxn ang="0">
                    <a:pos x="593" y="373"/>
                  </a:cxn>
                  <a:cxn ang="0">
                    <a:pos x="607" y="340"/>
                  </a:cxn>
                  <a:cxn ang="0">
                    <a:pos x="590" y="285"/>
                  </a:cxn>
                  <a:cxn ang="0">
                    <a:pos x="533" y="179"/>
                  </a:cxn>
                  <a:cxn ang="0">
                    <a:pos x="460" y="68"/>
                  </a:cxn>
                  <a:cxn ang="0">
                    <a:pos x="399" y="2"/>
                  </a:cxn>
                  <a:cxn ang="0">
                    <a:pos x="348" y="15"/>
                  </a:cxn>
                  <a:cxn ang="0">
                    <a:pos x="272" y="74"/>
                  </a:cxn>
                  <a:cxn ang="0">
                    <a:pos x="187" y="146"/>
                  </a:cxn>
                  <a:cxn ang="0">
                    <a:pos x="118" y="209"/>
                  </a:cxn>
                  <a:cxn ang="0">
                    <a:pos x="78" y="241"/>
                  </a:cxn>
                  <a:cxn ang="0">
                    <a:pos x="52" y="266"/>
                  </a:cxn>
                  <a:cxn ang="0">
                    <a:pos x="29" y="297"/>
                  </a:cxn>
                  <a:cxn ang="0">
                    <a:pos x="33" y="325"/>
                  </a:cxn>
                  <a:cxn ang="0">
                    <a:pos x="52" y="319"/>
                  </a:cxn>
                  <a:cxn ang="0">
                    <a:pos x="86" y="289"/>
                  </a:cxn>
                  <a:cxn ang="0">
                    <a:pos x="139" y="243"/>
                  </a:cxn>
                  <a:cxn ang="0">
                    <a:pos x="194" y="190"/>
                  </a:cxn>
                  <a:cxn ang="0">
                    <a:pos x="240" y="148"/>
                  </a:cxn>
                  <a:cxn ang="0">
                    <a:pos x="283" y="110"/>
                  </a:cxn>
                  <a:cxn ang="0">
                    <a:pos x="331" y="76"/>
                  </a:cxn>
                  <a:cxn ang="0">
                    <a:pos x="369" y="53"/>
                  </a:cxn>
                  <a:cxn ang="0">
                    <a:pos x="394" y="48"/>
                  </a:cxn>
                  <a:cxn ang="0">
                    <a:pos x="437" y="99"/>
                  </a:cxn>
                  <a:cxn ang="0">
                    <a:pos x="500" y="190"/>
                  </a:cxn>
                  <a:cxn ang="0">
                    <a:pos x="552" y="281"/>
                  </a:cxn>
                  <a:cxn ang="0">
                    <a:pos x="571" y="329"/>
                  </a:cxn>
                  <a:cxn ang="0">
                    <a:pos x="544" y="378"/>
                  </a:cxn>
                  <a:cxn ang="0">
                    <a:pos x="493" y="445"/>
                  </a:cxn>
                  <a:cxn ang="0">
                    <a:pos x="432" y="509"/>
                  </a:cxn>
                  <a:cxn ang="0">
                    <a:pos x="377" y="559"/>
                  </a:cxn>
                  <a:cxn ang="0">
                    <a:pos x="327" y="599"/>
                  </a:cxn>
                  <a:cxn ang="0">
                    <a:pos x="287" y="629"/>
                  </a:cxn>
                  <a:cxn ang="0">
                    <a:pos x="255" y="648"/>
                  </a:cxn>
                  <a:cxn ang="0">
                    <a:pos x="232" y="652"/>
                  </a:cxn>
                  <a:cxn ang="0">
                    <a:pos x="204" y="623"/>
                  </a:cxn>
                  <a:cxn ang="0">
                    <a:pos x="166" y="570"/>
                  </a:cxn>
                  <a:cxn ang="0">
                    <a:pos x="124" y="504"/>
                  </a:cxn>
                  <a:cxn ang="0">
                    <a:pos x="90" y="439"/>
                  </a:cxn>
                  <a:cxn ang="0">
                    <a:pos x="65" y="393"/>
                  </a:cxn>
                  <a:cxn ang="0">
                    <a:pos x="48" y="363"/>
                  </a:cxn>
                  <a:cxn ang="0">
                    <a:pos x="29" y="338"/>
                  </a:cxn>
                  <a:cxn ang="0">
                    <a:pos x="2" y="327"/>
                  </a:cxn>
                </a:cxnLst>
                <a:rect l="0" t="0" r="r" b="b"/>
                <a:pathLst>
                  <a:path w="607" h="696">
                    <a:moveTo>
                      <a:pt x="0" y="327"/>
                    </a:moveTo>
                    <a:lnTo>
                      <a:pt x="0" y="329"/>
                    </a:lnTo>
                    <a:lnTo>
                      <a:pt x="8" y="340"/>
                    </a:lnTo>
                    <a:lnTo>
                      <a:pt x="17" y="357"/>
                    </a:lnTo>
                    <a:lnTo>
                      <a:pt x="29" y="382"/>
                    </a:lnTo>
                    <a:lnTo>
                      <a:pt x="42" y="409"/>
                    </a:lnTo>
                    <a:lnTo>
                      <a:pt x="59" y="439"/>
                    </a:lnTo>
                    <a:lnTo>
                      <a:pt x="78" y="473"/>
                    </a:lnTo>
                    <a:lnTo>
                      <a:pt x="97" y="507"/>
                    </a:lnTo>
                    <a:lnTo>
                      <a:pt x="118" y="540"/>
                    </a:lnTo>
                    <a:lnTo>
                      <a:pt x="137" y="574"/>
                    </a:lnTo>
                    <a:lnTo>
                      <a:pt x="156" y="606"/>
                    </a:lnTo>
                    <a:lnTo>
                      <a:pt x="175" y="635"/>
                    </a:lnTo>
                    <a:lnTo>
                      <a:pt x="190" y="658"/>
                    </a:lnTo>
                    <a:lnTo>
                      <a:pt x="206" y="677"/>
                    </a:lnTo>
                    <a:lnTo>
                      <a:pt x="219" y="690"/>
                    </a:lnTo>
                    <a:lnTo>
                      <a:pt x="230" y="696"/>
                    </a:lnTo>
                    <a:lnTo>
                      <a:pt x="240" y="694"/>
                    </a:lnTo>
                    <a:lnTo>
                      <a:pt x="253" y="690"/>
                    </a:lnTo>
                    <a:lnTo>
                      <a:pt x="268" y="680"/>
                    </a:lnTo>
                    <a:lnTo>
                      <a:pt x="285" y="671"/>
                    </a:lnTo>
                    <a:lnTo>
                      <a:pt x="304" y="658"/>
                    </a:lnTo>
                    <a:lnTo>
                      <a:pt x="325" y="642"/>
                    </a:lnTo>
                    <a:lnTo>
                      <a:pt x="346" y="625"/>
                    </a:lnTo>
                    <a:lnTo>
                      <a:pt x="369" y="608"/>
                    </a:lnTo>
                    <a:lnTo>
                      <a:pt x="390" y="589"/>
                    </a:lnTo>
                    <a:lnTo>
                      <a:pt x="413" y="572"/>
                    </a:lnTo>
                    <a:lnTo>
                      <a:pt x="432" y="551"/>
                    </a:lnTo>
                    <a:lnTo>
                      <a:pt x="453" y="534"/>
                    </a:lnTo>
                    <a:lnTo>
                      <a:pt x="470" y="517"/>
                    </a:lnTo>
                    <a:lnTo>
                      <a:pt x="487" y="502"/>
                    </a:lnTo>
                    <a:lnTo>
                      <a:pt x="500" y="487"/>
                    </a:lnTo>
                    <a:lnTo>
                      <a:pt x="512" y="477"/>
                    </a:lnTo>
                    <a:lnTo>
                      <a:pt x="521" y="466"/>
                    </a:lnTo>
                    <a:lnTo>
                      <a:pt x="529" y="456"/>
                    </a:lnTo>
                    <a:lnTo>
                      <a:pt x="538" y="447"/>
                    </a:lnTo>
                    <a:lnTo>
                      <a:pt x="548" y="435"/>
                    </a:lnTo>
                    <a:lnTo>
                      <a:pt x="555" y="426"/>
                    </a:lnTo>
                    <a:lnTo>
                      <a:pt x="563" y="418"/>
                    </a:lnTo>
                    <a:lnTo>
                      <a:pt x="571" y="409"/>
                    </a:lnTo>
                    <a:lnTo>
                      <a:pt x="578" y="399"/>
                    </a:lnTo>
                    <a:lnTo>
                      <a:pt x="584" y="390"/>
                    </a:lnTo>
                    <a:lnTo>
                      <a:pt x="590" y="382"/>
                    </a:lnTo>
                    <a:lnTo>
                      <a:pt x="593" y="373"/>
                    </a:lnTo>
                    <a:lnTo>
                      <a:pt x="599" y="365"/>
                    </a:lnTo>
                    <a:lnTo>
                      <a:pt x="601" y="355"/>
                    </a:lnTo>
                    <a:lnTo>
                      <a:pt x="605" y="348"/>
                    </a:lnTo>
                    <a:lnTo>
                      <a:pt x="607" y="340"/>
                    </a:lnTo>
                    <a:lnTo>
                      <a:pt x="607" y="333"/>
                    </a:lnTo>
                    <a:lnTo>
                      <a:pt x="605" y="321"/>
                    </a:lnTo>
                    <a:lnTo>
                      <a:pt x="599" y="306"/>
                    </a:lnTo>
                    <a:lnTo>
                      <a:pt x="590" y="285"/>
                    </a:lnTo>
                    <a:lnTo>
                      <a:pt x="580" y="262"/>
                    </a:lnTo>
                    <a:lnTo>
                      <a:pt x="565" y="236"/>
                    </a:lnTo>
                    <a:lnTo>
                      <a:pt x="550" y="207"/>
                    </a:lnTo>
                    <a:lnTo>
                      <a:pt x="533" y="179"/>
                    </a:lnTo>
                    <a:lnTo>
                      <a:pt x="515" y="150"/>
                    </a:lnTo>
                    <a:lnTo>
                      <a:pt x="498" y="120"/>
                    </a:lnTo>
                    <a:lnTo>
                      <a:pt x="479" y="93"/>
                    </a:lnTo>
                    <a:lnTo>
                      <a:pt x="460" y="68"/>
                    </a:lnTo>
                    <a:lnTo>
                      <a:pt x="443" y="46"/>
                    </a:lnTo>
                    <a:lnTo>
                      <a:pt x="426" y="27"/>
                    </a:lnTo>
                    <a:lnTo>
                      <a:pt x="413" y="13"/>
                    </a:lnTo>
                    <a:lnTo>
                      <a:pt x="399" y="2"/>
                    </a:lnTo>
                    <a:lnTo>
                      <a:pt x="390" y="0"/>
                    </a:lnTo>
                    <a:lnTo>
                      <a:pt x="379" y="2"/>
                    </a:lnTo>
                    <a:lnTo>
                      <a:pt x="365" y="8"/>
                    </a:lnTo>
                    <a:lnTo>
                      <a:pt x="348" y="15"/>
                    </a:lnTo>
                    <a:lnTo>
                      <a:pt x="331" y="29"/>
                    </a:lnTo>
                    <a:lnTo>
                      <a:pt x="312" y="40"/>
                    </a:lnTo>
                    <a:lnTo>
                      <a:pt x="293" y="57"/>
                    </a:lnTo>
                    <a:lnTo>
                      <a:pt x="272" y="74"/>
                    </a:lnTo>
                    <a:lnTo>
                      <a:pt x="251" y="91"/>
                    </a:lnTo>
                    <a:lnTo>
                      <a:pt x="226" y="110"/>
                    </a:lnTo>
                    <a:lnTo>
                      <a:pt x="206" y="129"/>
                    </a:lnTo>
                    <a:lnTo>
                      <a:pt x="187" y="146"/>
                    </a:lnTo>
                    <a:lnTo>
                      <a:pt x="167" y="165"/>
                    </a:lnTo>
                    <a:lnTo>
                      <a:pt x="147" y="181"/>
                    </a:lnTo>
                    <a:lnTo>
                      <a:pt x="131" y="196"/>
                    </a:lnTo>
                    <a:lnTo>
                      <a:pt x="118" y="209"/>
                    </a:lnTo>
                    <a:lnTo>
                      <a:pt x="107" y="219"/>
                    </a:lnTo>
                    <a:lnTo>
                      <a:pt x="97" y="226"/>
                    </a:lnTo>
                    <a:lnTo>
                      <a:pt x="86" y="234"/>
                    </a:lnTo>
                    <a:lnTo>
                      <a:pt x="78" y="241"/>
                    </a:lnTo>
                    <a:lnTo>
                      <a:pt x="71" y="249"/>
                    </a:lnTo>
                    <a:lnTo>
                      <a:pt x="63" y="253"/>
                    </a:lnTo>
                    <a:lnTo>
                      <a:pt x="57" y="260"/>
                    </a:lnTo>
                    <a:lnTo>
                      <a:pt x="52" y="266"/>
                    </a:lnTo>
                    <a:lnTo>
                      <a:pt x="48" y="272"/>
                    </a:lnTo>
                    <a:lnTo>
                      <a:pt x="40" y="279"/>
                    </a:lnTo>
                    <a:lnTo>
                      <a:pt x="34" y="289"/>
                    </a:lnTo>
                    <a:lnTo>
                      <a:pt x="29" y="297"/>
                    </a:lnTo>
                    <a:lnTo>
                      <a:pt x="29" y="306"/>
                    </a:lnTo>
                    <a:lnTo>
                      <a:pt x="29" y="316"/>
                    </a:lnTo>
                    <a:lnTo>
                      <a:pt x="33" y="323"/>
                    </a:lnTo>
                    <a:lnTo>
                      <a:pt x="33" y="325"/>
                    </a:lnTo>
                    <a:lnTo>
                      <a:pt x="38" y="325"/>
                    </a:lnTo>
                    <a:lnTo>
                      <a:pt x="42" y="323"/>
                    </a:lnTo>
                    <a:lnTo>
                      <a:pt x="50" y="321"/>
                    </a:lnTo>
                    <a:lnTo>
                      <a:pt x="52" y="319"/>
                    </a:lnTo>
                    <a:lnTo>
                      <a:pt x="57" y="314"/>
                    </a:lnTo>
                    <a:lnTo>
                      <a:pt x="67" y="306"/>
                    </a:lnTo>
                    <a:lnTo>
                      <a:pt x="76" y="298"/>
                    </a:lnTo>
                    <a:lnTo>
                      <a:pt x="86" y="289"/>
                    </a:lnTo>
                    <a:lnTo>
                      <a:pt x="99" y="279"/>
                    </a:lnTo>
                    <a:lnTo>
                      <a:pt x="112" y="266"/>
                    </a:lnTo>
                    <a:lnTo>
                      <a:pt x="126" y="257"/>
                    </a:lnTo>
                    <a:lnTo>
                      <a:pt x="139" y="243"/>
                    </a:lnTo>
                    <a:lnTo>
                      <a:pt x="154" y="230"/>
                    </a:lnTo>
                    <a:lnTo>
                      <a:pt x="167" y="217"/>
                    </a:lnTo>
                    <a:lnTo>
                      <a:pt x="183" y="203"/>
                    </a:lnTo>
                    <a:lnTo>
                      <a:pt x="194" y="190"/>
                    </a:lnTo>
                    <a:lnTo>
                      <a:pt x="207" y="179"/>
                    </a:lnTo>
                    <a:lnTo>
                      <a:pt x="219" y="167"/>
                    </a:lnTo>
                    <a:lnTo>
                      <a:pt x="230" y="160"/>
                    </a:lnTo>
                    <a:lnTo>
                      <a:pt x="240" y="148"/>
                    </a:lnTo>
                    <a:lnTo>
                      <a:pt x="249" y="139"/>
                    </a:lnTo>
                    <a:lnTo>
                      <a:pt x="261" y="129"/>
                    </a:lnTo>
                    <a:lnTo>
                      <a:pt x="272" y="120"/>
                    </a:lnTo>
                    <a:lnTo>
                      <a:pt x="283" y="110"/>
                    </a:lnTo>
                    <a:lnTo>
                      <a:pt x="295" y="101"/>
                    </a:lnTo>
                    <a:lnTo>
                      <a:pt x="308" y="91"/>
                    </a:lnTo>
                    <a:lnTo>
                      <a:pt x="320" y="86"/>
                    </a:lnTo>
                    <a:lnTo>
                      <a:pt x="331" y="76"/>
                    </a:lnTo>
                    <a:lnTo>
                      <a:pt x="342" y="70"/>
                    </a:lnTo>
                    <a:lnTo>
                      <a:pt x="352" y="63"/>
                    </a:lnTo>
                    <a:lnTo>
                      <a:pt x="361" y="57"/>
                    </a:lnTo>
                    <a:lnTo>
                      <a:pt x="369" y="53"/>
                    </a:lnTo>
                    <a:lnTo>
                      <a:pt x="377" y="49"/>
                    </a:lnTo>
                    <a:lnTo>
                      <a:pt x="384" y="46"/>
                    </a:lnTo>
                    <a:lnTo>
                      <a:pt x="390" y="46"/>
                    </a:lnTo>
                    <a:lnTo>
                      <a:pt x="394" y="48"/>
                    </a:lnTo>
                    <a:lnTo>
                      <a:pt x="403" y="55"/>
                    </a:lnTo>
                    <a:lnTo>
                      <a:pt x="413" y="67"/>
                    </a:lnTo>
                    <a:lnTo>
                      <a:pt x="426" y="82"/>
                    </a:lnTo>
                    <a:lnTo>
                      <a:pt x="437" y="99"/>
                    </a:lnTo>
                    <a:lnTo>
                      <a:pt x="455" y="120"/>
                    </a:lnTo>
                    <a:lnTo>
                      <a:pt x="470" y="143"/>
                    </a:lnTo>
                    <a:lnTo>
                      <a:pt x="485" y="167"/>
                    </a:lnTo>
                    <a:lnTo>
                      <a:pt x="500" y="190"/>
                    </a:lnTo>
                    <a:lnTo>
                      <a:pt x="514" y="217"/>
                    </a:lnTo>
                    <a:lnTo>
                      <a:pt x="527" y="238"/>
                    </a:lnTo>
                    <a:lnTo>
                      <a:pt x="542" y="260"/>
                    </a:lnTo>
                    <a:lnTo>
                      <a:pt x="552" y="281"/>
                    </a:lnTo>
                    <a:lnTo>
                      <a:pt x="561" y="298"/>
                    </a:lnTo>
                    <a:lnTo>
                      <a:pt x="567" y="312"/>
                    </a:lnTo>
                    <a:lnTo>
                      <a:pt x="571" y="321"/>
                    </a:lnTo>
                    <a:lnTo>
                      <a:pt x="571" y="329"/>
                    </a:lnTo>
                    <a:lnTo>
                      <a:pt x="569" y="340"/>
                    </a:lnTo>
                    <a:lnTo>
                      <a:pt x="563" y="350"/>
                    </a:lnTo>
                    <a:lnTo>
                      <a:pt x="555" y="365"/>
                    </a:lnTo>
                    <a:lnTo>
                      <a:pt x="544" y="378"/>
                    </a:lnTo>
                    <a:lnTo>
                      <a:pt x="534" y="393"/>
                    </a:lnTo>
                    <a:lnTo>
                      <a:pt x="521" y="411"/>
                    </a:lnTo>
                    <a:lnTo>
                      <a:pt x="508" y="428"/>
                    </a:lnTo>
                    <a:lnTo>
                      <a:pt x="493" y="445"/>
                    </a:lnTo>
                    <a:lnTo>
                      <a:pt x="477" y="460"/>
                    </a:lnTo>
                    <a:lnTo>
                      <a:pt x="462" y="477"/>
                    </a:lnTo>
                    <a:lnTo>
                      <a:pt x="447" y="494"/>
                    </a:lnTo>
                    <a:lnTo>
                      <a:pt x="432" y="509"/>
                    </a:lnTo>
                    <a:lnTo>
                      <a:pt x="417" y="523"/>
                    </a:lnTo>
                    <a:lnTo>
                      <a:pt x="401" y="536"/>
                    </a:lnTo>
                    <a:lnTo>
                      <a:pt x="390" y="549"/>
                    </a:lnTo>
                    <a:lnTo>
                      <a:pt x="377" y="559"/>
                    </a:lnTo>
                    <a:lnTo>
                      <a:pt x="363" y="570"/>
                    </a:lnTo>
                    <a:lnTo>
                      <a:pt x="350" y="580"/>
                    </a:lnTo>
                    <a:lnTo>
                      <a:pt x="339" y="589"/>
                    </a:lnTo>
                    <a:lnTo>
                      <a:pt x="327" y="599"/>
                    </a:lnTo>
                    <a:lnTo>
                      <a:pt x="316" y="608"/>
                    </a:lnTo>
                    <a:lnTo>
                      <a:pt x="306" y="616"/>
                    </a:lnTo>
                    <a:lnTo>
                      <a:pt x="297" y="623"/>
                    </a:lnTo>
                    <a:lnTo>
                      <a:pt x="287" y="629"/>
                    </a:lnTo>
                    <a:lnTo>
                      <a:pt x="278" y="637"/>
                    </a:lnTo>
                    <a:lnTo>
                      <a:pt x="268" y="640"/>
                    </a:lnTo>
                    <a:lnTo>
                      <a:pt x="263" y="646"/>
                    </a:lnTo>
                    <a:lnTo>
                      <a:pt x="255" y="648"/>
                    </a:lnTo>
                    <a:lnTo>
                      <a:pt x="249" y="652"/>
                    </a:lnTo>
                    <a:lnTo>
                      <a:pt x="244" y="654"/>
                    </a:lnTo>
                    <a:lnTo>
                      <a:pt x="240" y="656"/>
                    </a:lnTo>
                    <a:lnTo>
                      <a:pt x="232" y="652"/>
                    </a:lnTo>
                    <a:lnTo>
                      <a:pt x="226" y="650"/>
                    </a:lnTo>
                    <a:lnTo>
                      <a:pt x="219" y="642"/>
                    </a:lnTo>
                    <a:lnTo>
                      <a:pt x="213" y="635"/>
                    </a:lnTo>
                    <a:lnTo>
                      <a:pt x="204" y="623"/>
                    </a:lnTo>
                    <a:lnTo>
                      <a:pt x="196" y="614"/>
                    </a:lnTo>
                    <a:lnTo>
                      <a:pt x="187" y="601"/>
                    </a:lnTo>
                    <a:lnTo>
                      <a:pt x="177" y="587"/>
                    </a:lnTo>
                    <a:lnTo>
                      <a:pt x="166" y="570"/>
                    </a:lnTo>
                    <a:lnTo>
                      <a:pt x="154" y="555"/>
                    </a:lnTo>
                    <a:lnTo>
                      <a:pt x="145" y="538"/>
                    </a:lnTo>
                    <a:lnTo>
                      <a:pt x="135" y="523"/>
                    </a:lnTo>
                    <a:lnTo>
                      <a:pt x="124" y="504"/>
                    </a:lnTo>
                    <a:lnTo>
                      <a:pt x="114" y="487"/>
                    </a:lnTo>
                    <a:lnTo>
                      <a:pt x="105" y="469"/>
                    </a:lnTo>
                    <a:lnTo>
                      <a:pt x="97" y="454"/>
                    </a:lnTo>
                    <a:lnTo>
                      <a:pt x="90" y="439"/>
                    </a:lnTo>
                    <a:lnTo>
                      <a:pt x="82" y="426"/>
                    </a:lnTo>
                    <a:lnTo>
                      <a:pt x="76" y="412"/>
                    </a:lnTo>
                    <a:lnTo>
                      <a:pt x="71" y="403"/>
                    </a:lnTo>
                    <a:lnTo>
                      <a:pt x="65" y="393"/>
                    </a:lnTo>
                    <a:lnTo>
                      <a:pt x="61" y="386"/>
                    </a:lnTo>
                    <a:lnTo>
                      <a:pt x="57" y="378"/>
                    </a:lnTo>
                    <a:lnTo>
                      <a:pt x="55" y="374"/>
                    </a:lnTo>
                    <a:lnTo>
                      <a:pt x="48" y="363"/>
                    </a:lnTo>
                    <a:lnTo>
                      <a:pt x="46" y="357"/>
                    </a:lnTo>
                    <a:lnTo>
                      <a:pt x="40" y="350"/>
                    </a:lnTo>
                    <a:lnTo>
                      <a:pt x="36" y="346"/>
                    </a:lnTo>
                    <a:lnTo>
                      <a:pt x="29" y="338"/>
                    </a:lnTo>
                    <a:lnTo>
                      <a:pt x="23" y="335"/>
                    </a:lnTo>
                    <a:lnTo>
                      <a:pt x="17" y="329"/>
                    </a:lnTo>
                    <a:lnTo>
                      <a:pt x="12" y="329"/>
                    </a:lnTo>
                    <a:lnTo>
                      <a:pt x="2" y="327"/>
                    </a:lnTo>
                    <a:lnTo>
                      <a:pt x="0" y="327"/>
                    </a:lnTo>
                    <a:lnTo>
                      <a:pt x="0" y="32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34" name="Freeform 286"/>
              <p:cNvSpPr>
                <a:spLocks/>
              </p:cNvSpPr>
              <p:nvPr/>
            </p:nvSpPr>
            <p:spPr bwMode="auto">
              <a:xfrm>
                <a:off x="3931" y="3590"/>
                <a:ext cx="34" cy="49"/>
              </a:xfrm>
              <a:custGeom>
                <a:avLst/>
                <a:gdLst/>
                <a:ahLst/>
                <a:cxnLst>
                  <a:cxn ang="0">
                    <a:pos x="50" y="0"/>
                  </a:cxn>
                  <a:cxn ang="0">
                    <a:pos x="46" y="0"/>
                  </a:cxn>
                  <a:cxn ang="0">
                    <a:pos x="40" y="8"/>
                  </a:cxn>
                  <a:cxn ang="0">
                    <a:pos x="33" y="15"/>
                  </a:cxn>
                  <a:cxn ang="0">
                    <a:pos x="25" y="25"/>
                  </a:cxn>
                  <a:cxn ang="0">
                    <a:pos x="13" y="32"/>
                  </a:cxn>
                  <a:cxn ang="0">
                    <a:pos x="6" y="44"/>
                  </a:cxn>
                  <a:cxn ang="0">
                    <a:pos x="0" y="51"/>
                  </a:cxn>
                  <a:cxn ang="0">
                    <a:pos x="0" y="57"/>
                  </a:cxn>
                  <a:cxn ang="0">
                    <a:pos x="0" y="65"/>
                  </a:cxn>
                  <a:cxn ang="0">
                    <a:pos x="4" y="74"/>
                  </a:cxn>
                  <a:cxn ang="0">
                    <a:pos x="10" y="84"/>
                  </a:cxn>
                  <a:cxn ang="0">
                    <a:pos x="17" y="89"/>
                  </a:cxn>
                  <a:cxn ang="0">
                    <a:pos x="19" y="87"/>
                  </a:cxn>
                  <a:cxn ang="0">
                    <a:pos x="27" y="82"/>
                  </a:cxn>
                  <a:cxn ang="0">
                    <a:pos x="33" y="74"/>
                  </a:cxn>
                  <a:cxn ang="0">
                    <a:pos x="42" y="66"/>
                  </a:cxn>
                  <a:cxn ang="0">
                    <a:pos x="48" y="59"/>
                  </a:cxn>
                  <a:cxn ang="0">
                    <a:pos x="55" y="51"/>
                  </a:cxn>
                  <a:cxn ang="0">
                    <a:pos x="59" y="46"/>
                  </a:cxn>
                  <a:cxn ang="0">
                    <a:pos x="61" y="44"/>
                  </a:cxn>
                  <a:cxn ang="0">
                    <a:pos x="50" y="0"/>
                  </a:cxn>
                  <a:cxn ang="0">
                    <a:pos x="50" y="0"/>
                  </a:cxn>
                </a:cxnLst>
                <a:rect l="0" t="0" r="r" b="b"/>
                <a:pathLst>
                  <a:path w="61" h="89">
                    <a:moveTo>
                      <a:pt x="50" y="0"/>
                    </a:moveTo>
                    <a:lnTo>
                      <a:pt x="46" y="0"/>
                    </a:lnTo>
                    <a:lnTo>
                      <a:pt x="40" y="8"/>
                    </a:lnTo>
                    <a:lnTo>
                      <a:pt x="33" y="15"/>
                    </a:lnTo>
                    <a:lnTo>
                      <a:pt x="25" y="25"/>
                    </a:lnTo>
                    <a:lnTo>
                      <a:pt x="13" y="32"/>
                    </a:lnTo>
                    <a:lnTo>
                      <a:pt x="6" y="44"/>
                    </a:lnTo>
                    <a:lnTo>
                      <a:pt x="0" y="51"/>
                    </a:lnTo>
                    <a:lnTo>
                      <a:pt x="0" y="57"/>
                    </a:lnTo>
                    <a:lnTo>
                      <a:pt x="0" y="65"/>
                    </a:lnTo>
                    <a:lnTo>
                      <a:pt x="4" y="74"/>
                    </a:lnTo>
                    <a:lnTo>
                      <a:pt x="10" y="84"/>
                    </a:lnTo>
                    <a:lnTo>
                      <a:pt x="17" y="89"/>
                    </a:lnTo>
                    <a:lnTo>
                      <a:pt x="19" y="87"/>
                    </a:lnTo>
                    <a:lnTo>
                      <a:pt x="27" y="82"/>
                    </a:lnTo>
                    <a:lnTo>
                      <a:pt x="33" y="74"/>
                    </a:lnTo>
                    <a:lnTo>
                      <a:pt x="42" y="66"/>
                    </a:lnTo>
                    <a:lnTo>
                      <a:pt x="48" y="59"/>
                    </a:lnTo>
                    <a:lnTo>
                      <a:pt x="55" y="51"/>
                    </a:lnTo>
                    <a:lnTo>
                      <a:pt x="59" y="46"/>
                    </a:lnTo>
                    <a:lnTo>
                      <a:pt x="61" y="44"/>
                    </a:lnTo>
                    <a:lnTo>
                      <a:pt x="50" y="0"/>
                    </a:ln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35" name="Freeform 287"/>
              <p:cNvSpPr>
                <a:spLocks/>
              </p:cNvSpPr>
              <p:nvPr/>
            </p:nvSpPr>
            <p:spPr bwMode="auto">
              <a:xfrm>
                <a:off x="4013" y="3550"/>
                <a:ext cx="143" cy="177"/>
              </a:xfrm>
              <a:custGeom>
                <a:avLst/>
                <a:gdLst/>
                <a:ahLst/>
                <a:cxnLst>
                  <a:cxn ang="0">
                    <a:pos x="31" y="287"/>
                  </a:cxn>
                  <a:cxn ang="0">
                    <a:pos x="38" y="281"/>
                  </a:cxn>
                  <a:cxn ang="0">
                    <a:pos x="40" y="260"/>
                  </a:cxn>
                  <a:cxn ang="0">
                    <a:pos x="29" y="228"/>
                  </a:cxn>
                  <a:cxn ang="0">
                    <a:pos x="17" y="190"/>
                  </a:cxn>
                  <a:cxn ang="0">
                    <a:pos x="4" y="146"/>
                  </a:cxn>
                  <a:cxn ang="0">
                    <a:pos x="0" y="110"/>
                  </a:cxn>
                  <a:cxn ang="0">
                    <a:pos x="10" y="83"/>
                  </a:cxn>
                  <a:cxn ang="0">
                    <a:pos x="23" y="72"/>
                  </a:cxn>
                  <a:cxn ang="0">
                    <a:pos x="57" y="72"/>
                  </a:cxn>
                  <a:cxn ang="0">
                    <a:pos x="88" y="93"/>
                  </a:cxn>
                  <a:cxn ang="0">
                    <a:pos x="112" y="118"/>
                  </a:cxn>
                  <a:cxn ang="0">
                    <a:pos x="135" y="137"/>
                  </a:cxn>
                  <a:cxn ang="0">
                    <a:pos x="149" y="131"/>
                  </a:cxn>
                  <a:cxn ang="0">
                    <a:pos x="137" y="108"/>
                  </a:cxn>
                  <a:cxn ang="0">
                    <a:pos x="126" y="87"/>
                  </a:cxn>
                  <a:cxn ang="0">
                    <a:pos x="118" y="68"/>
                  </a:cxn>
                  <a:cxn ang="0">
                    <a:pos x="122" y="53"/>
                  </a:cxn>
                  <a:cxn ang="0">
                    <a:pos x="149" y="53"/>
                  </a:cxn>
                  <a:cxn ang="0">
                    <a:pos x="177" y="68"/>
                  </a:cxn>
                  <a:cxn ang="0">
                    <a:pos x="206" y="80"/>
                  </a:cxn>
                  <a:cxn ang="0">
                    <a:pos x="208" y="62"/>
                  </a:cxn>
                  <a:cxn ang="0">
                    <a:pos x="192" y="34"/>
                  </a:cxn>
                  <a:cxn ang="0">
                    <a:pos x="198" y="7"/>
                  </a:cxn>
                  <a:cxn ang="0">
                    <a:pos x="219" y="0"/>
                  </a:cxn>
                  <a:cxn ang="0">
                    <a:pos x="236" y="0"/>
                  </a:cxn>
                  <a:cxn ang="0">
                    <a:pos x="255" y="2"/>
                  </a:cxn>
                  <a:cxn ang="0">
                    <a:pos x="263" y="13"/>
                  </a:cxn>
                  <a:cxn ang="0">
                    <a:pos x="247" y="19"/>
                  </a:cxn>
                  <a:cxn ang="0">
                    <a:pos x="227" y="21"/>
                  </a:cxn>
                  <a:cxn ang="0">
                    <a:pos x="228" y="34"/>
                  </a:cxn>
                  <a:cxn ang="0">
                    <a:pos x="251" y="59"/>
                  </a:cxn>
                  <a:cxn ang="0">
                    <a:pos x="255" y="93"/>
                  </a:cxn>
                  <a:cxn ang="0">
                    <a:pos x="227" y="106"/>
                  </a:cxn>
                  <a:cxn ang="0">
                    <a:pos x="194" y="100"/>
                  </a:cxn>
                  <a:cxn ang="0">
                    <a:pos x="173" y="100"/>
                  </a:cxn>
                  <a:cxn ang="0">
                    <a:pos x="177" y="116"/>
                  </a:cxn>
                  <a:cxn ang="0">
                    <a:pos x="183" y="135"/>
                  </a:cxn>
                  <a:cxn ang="0">
                    <a:pos x="185" y="154"/>
                  </a:cxn>
                  <a:cxn ang="0">
                    <a:pos x="177" y="171"/>
                  </a:cxn>
                  <a:cxn ang="0">
                    <a:pos x="158" y="178"/>
                  </a:cxn>
                  <a:cxn ang="0">
                    <a:pos x="133" y="171"/>
                  </a:cxn>
                  <a:cxn ang="0">
                    <a:pos x="111" y="154"/>
                  </a:cxn>
                  <a:cxn ang="0">
                    <a:pos x="86" y="135"/>
                  </a:cxn>
                  <a:cxn ang="0">
                    <a:pos x="65" y="118"/>
                  </a:cxn>
                  <a:cxn ang="0">
                    <a:pos x="46" y="108"/>
                  </a:cxn>
                  <a:cxn ang="0">
                    <a:pos x="36" y="121"/>
                  </a:cxn>
                  <a:cxn ang="0">
                    <a:pos x="38" y="138"/>
                  </a:cxn>
                  <a:cxn ang="0">
                    <a:pos x="46" y="167"/>
                  </a:cxn>
                  <a:cxn ang="0">
                    <a:pos x="59" y="199"/>
                  </a:cxn>
                  <a:cxn ang="0">
                    <a:pos x="69" y="226"/>
                  </a:cxn>
                  <a:cxn ang="0">
                    <a:pos x="74" y="249"/>
                  </a:cxn>
                  <a:cxn ang="0">
                    <a:pos x="80" y="275"/>
                  </a:cxn>
                  <a:cxn ang="0">
                    <a:pos x="67" y="300"/>
                  </a:cxn>
                  <a:cxn ang="0">
                    <a:pos x="57" y="317"/>
                  </a:cxn>
                  <a:cxn ang="0">
                    <a:pos x="40" y="321"/>
                  </a:cxn>
                  <a:cxn ang="0">
                    <a:pos x="17" y="313"/>
                  </a:cxn>
                  <a:cxn ang="0">
                    <a:pos x="8" y="298"/>
                  </a:cxn>
                </a:cxnLst>
                <a:rect l="0" t="0" r="r" b="b"/>
                <a:pathLst>
                  <a:path w="265" h="321">
                    <a:moveTo>
                      <a:pt x="15" y="290"/>
                    </a:moveTo>
                    <a:lnTo>
                      <a:pt x="23" y="285"/>
                    </a:lnTo>
                    <a:lnTo>
                      <a:pt x="31" y="287"/>
                    </a:lnTo>
                    <a:lnTo>
                      <a:pt x="35" y="285"/>
                    </a:lnTo>
                    <a:lnTo>
                      <a:pt x="36" y="285"/>
                    </a:lnTo>
                    <a:lnTo>
                      <a:pt x="38" y="281"/>
                    </a:lnTo>
                    <a:lnTo>
                      <a:pt x="42" y="275"/>
                    </a:lnTo>
                    <a:lnTo>
                      <a:pt x="42" y="268"/>
                    </a:lnTo>
                    <a:lnTo>
                      <a:pt x="40" y="260"/>
                    </a:lnTo>
                    <a:lnTo>
                      <a:pt x="36" y="251"/>
                    </a:lnTo>
                    <a:lnTo>
                      <a:pt x="35" y="241"/>
                    </a:lnTo>
                    <a:lnTo>
                      <a:pt x="29" y="228"/>
                    </a:lnTo>
                    <a:lnTo>
                      <a:pt x="25" y="214"/>
                    </a:lnTo>
                    <a:lnTo>
                      <a:pt x="21" y="201"/>
                    </a:lnTo>
                    <a:lnTo>
                      <a:pt x="17" y="190"/>
                    </a:lnTo>
                    <a:lnTo>
                      <a:pt x="12" y="175"/>
                    </a:lnTo>
                    <a:lnTo>
                      <a:pt x="8" y="161"/>
                    </a:lnTo>
                    <a:lnTo>
                      <a:pt x="4" y="146"/>
                    </a:lnTo>
                    <a:lnTo>
                      <a:pt x="2" y="135"/>
                    </a:lnTo>
                    <a:lnTo>
                      <a:pt x="0" y="121"/>
                    </a:lnTo>
                    <a:lnTo>
                      <a:pt x="0" y="110"/>
                    </a:lnTo>
                    <a:lnTo>
                      <a:pt x="2" y="100"/>
                    </a:lnTo>
                    <a:lnTo>
                      <a:pt x="6" y="93"/>
                    </a:lnTo>
                    <a:lnTo>
                      <a:pt x="10" y="83"/>
                    </a:lnTo>
                    <a:lnTo>
                      <a:pt x="14" y="78"/>
                    </a:lnTo>
                    <a:lnTo>
                      <a:pt x="17" y="74"/>
                    </a:lnTo>
                    <a:lnTo>
                      <a:pt x="23" y="72"/>
                    </a:lnTo>
                    <a:lnTo>
                      <a:pt x="35" y="68"/>
                    </a:lnTo>
                    <a:lnTo>
                      <a:pt x="46" y="70"/>
                    </a:lnTo>
                    <a:lnTo>
                      <a:pt x="57" y="72"/>
                    </a:lnTo>
                    <a:lnTo>
                      <a:pt x="67" y="80"/>
                    </a:lnTo>
                    <a:lnTo>
                      <a:pt x="78" y="83"/>
                    </a:lnTo>
                    <a:lnTo>
                      <a:pt x="88" y="93"/>
                    </a:lnTo>
                    <a:lnTo>
                      <a:pt x="95" y="99"/>
                    </a:lnTo>
                    <a:lnTo>
                      <a:pt x="103" y="108"/>
                    </a:lnTo>
                    <a:lnTo>
                      <a:pt x="112" y="118"/>
                    </a:lnTo>
                    <a:lnTo>
                      <a:pt x="120" y="125"/>
                    </a:lnTo>
                    <a:lnTo>
                      <a:pt x="128" y="131"/>
                    </a:lnTo>
                    <a:lnTo>
                      <a:pt x="135" y="137"/>
                    </a:lnTo>
                    <a:lnTo>
                      <a:pt x="141" y="138"/>
                    </a:lnTo>
                    <a:lnTo>
                      <a:pt x="149" y="138"/>
                    </a:lnTo>
                    <a:lnTo>
                      <a:pt x="149" y="131"/>
                    </a:lnTo>
                    <a:lnTo>
                      <a:pt x="145" y="121"/>
                    </a:lnTo>
                    <a:lnTo>
                      <a:pt x="141" y="116"/>
                    </a:lnTo>
                    <a:lnTo>
                      <a:pt x="137" y="108"/>
                    </a:lnTo>
                    <a:lnTo>
                      <a:pt x="133" y="102"/>
                    </a:lnTo>
                    <a:lnTo>
                      <a:pt x="130" y="95"/>
                    </a:lnTo>
                    <a:lnTo>
                      <a:pt x="126" y="87"/>
                    </a:lnTo>
                    <a:lnTo>
                      <a:pt x="122" y="80"/>
                    </a:lnTo>
                    <a:lnTo>
                      <a:pt x="120" y="74"/>
                    </a:lnTo>
                    <a:lnTo>
                      <a:pt x="118" y="68"/>
                    </a:lnTo>
                    <a:lnTo>
                      <a:pt x="116" y="60"/>
                    </a:lnTo>
                    <a:lnTo>
                      <a:pt x="120" y="57"/>
                    </a:lnTo>
                    <a:lnTo>
                      <a:pt x="122" y="53"/>
                    </a:lnTo>
                    <a:lnTo>
                      <a:pt x="128" y="51"/>
                    </a:lnTo>
                    <a:lnTo>
                      <a:pt x="137" y="49"/>
                    </a:lnTo>
                    <a:lnTo>
                      <a:pt x="149" y="53"/>
                    </a:lnTo>
                    <a:lnTo>
                      <a:pt x="158" y="57"/>
                    </a:lnTo>
                    <a:lnTo>
                      <a:pt x="169" y="62"/>
                    </a:lnTo>
                    <a:lnTo>
                      <a:pt x="177" y="68"/>
                    </a:lnTo>
                    <a:lnTo>
                      <a:pt x="187" y="74"/>
                    </a:lnTo>
                    <a:lnTo>
                      <a:pt x="194" y="78"/>
                    </a:lnTo>
                    <a:lnTo>
                      <a:pt x="206" y="80"/>
                    </a:lnTo>
                    <a:lnTo>
                      <a:pt x="209" y="76"/>
                    </a:lnTo>
                    <a:lnTo>
                      <a:pt x="211" y="70"/>
                    </a:lnTo>
                    <a:lnTo>
                      <a:pt x="208" y="62"/>
                    </a:lnTo>
                    <a:lnTo>
                      <a:pt x="204" y="53"/>
                    </a:lnTo>
                    <a:lnTo>
                      <a:pt x="198" y="43"/>
                    </a:lnTo>
                    <a:lnTo>
                      <a:pt x="192" y="34"/>
                    </a:lnTo>
                    <a:lnTo>
                      <a:pt x="190" y="24"/>
                    </a:lnTo>
                    <a:lnTo>
                      <a:pt x="192" y="15"/>
                    </a:lnTo>
                    <a:lnTo>
                      <a:pt x="198" y="7"/>
                    </a:lnTo>
                    <a:lnTo>
                      <a:pt x="208" y="3"/>
                    </a:lnTo>
                    <a:lnTo>
                      <a:pt x="211" y="2"/>
                    </a:lnTo>
                    <a:lnTo>
                      <a:pt x="219" y="0"/>
                    </a:lnTo>
                    <a:lnTo>
                      <a:pt x="225" y="0"/>
                    </a:lnTo>
                    <a:lnTo>
                      <a:pt x="232" y="0"/>
                    </a:lnTo>
                    <a:lnTo>
                      <a:pt x="236" y="0"/>
                    </a:lnTo>
                    <a:lnTo>
                      <a:pt x="244" y="0"/>
                    </a:lnTo>
                    <a:lnTo>
                      <a:pt x="249" y="2"/>
                    </a:lnTo>
                    <a:lnTo>
                      <a:pt x="255" y="2"/>
                    </a:lnTo>
                    <a:lnTo>
                      <a:pt x="263" y="5"/>
                    </a:lnTo>
                    <a:lnTo>
                      <a:pt x="265" y="11"/>
                    </a:lnTo>
                    <a:lnTo>
                      <a:pt x="263" y="13"/>
                    </a:lnTo>
                    <a:lnTo>
                      <a:pt x="259" y="17"/>
                    </a:lnTo>
                    <a:lnTo>
                      <a:pt x="251" y="19"/>
                    </a:lnTo>
                    <a:lnTo>
                      <a:pt x="247" y="19"/>
                    </a:lnTo>
                    <a:lnTo>
                      <a:pt x="240" y="19"/>
                    </a:lnTo>
                    <a:lnTo>
                      <a:pt x="232" y="21"/>
                    </a:lnTo>
                    <a:lnTo>
                      <a:pt x="227" y="21"/>
                    </a:lnTo>
                    <a:lnTo>
                      <a:pt x="225" y="26"/>
                    </a:lnTo>
                    <a:lnTo>
                      <a:pt x="223" y="30"/>
                    </a:lnTo>
                    <a:lnTo>
                      <a:pt x="228" y="34"/>
                    </a:lnTo>
                    <a:lnTo>
                      <a:pt x="236" y="41"/>
                    </a:lnTo>
                    <a:lnTo>
                      <a:pt x="244" y="51"/>
                    </a:lnTo>
                    <a:lnTo>
                      <a:pt x="251" y="59"/>
                    </a:lnTo>
                    <a:lnTo>
                      <a:pt x="257" y="68"/>
                    </a:lnTo>
                    <a:lnTo>
                      <a:pt x="257" y="80"/>
                    </a:lnTo>
                    <a:lnTo>
                      <a:pt x="255" y="93"/>
                    </a:lnTo>
                    <a:lnTo>
                      <a:pt x="246" y="100"/>
                    </a:lnTo>
                    <a:lnTo>
                      <a:pt x="236" y="104"/>
                    </a:lnTo>
                    <a:lnTo>
                      <a:pt x="227" y="106"/>
                    </a:lnTo>
                    <a:lnTo>
                      <a:pt x="217" y="106"/>
                    </a:lnTo>
                    <a:lnTo>
                      <a:pt x="206" y="102"/>
                    </a:lnTo>
                    <a:lnTo>
                      <a:pt x="194" y="100"/>
                    </a:lnTo>
                    <a:lnTo>
                      <a:pt x="185" y="99"/>
                    </a:lnTo>
                    <a:lnTo>
                      <a:pt x="177" y="99"/>
                    </a:lnTo>
                    <a:lnTo>
                      <a:pt x="173" y="100"/>
                    </a:lnTo>
                    <a:lnTo>
                      <a:pt x="173" y="108"/>
                    </a:lnTo>
                    <a:lnTo>
                      <a:pt x="173" y="110"/>
                    </a:lnTo>
                    <a:lnTo>
                      <a:pt x="177" y="116"/>
                    </a:lnTo>
                    <a:lnTo>
                      <a:pt x="179" y="123"/>
                    </a:lnTo>
                    <a:lnTo>
                      <a:pt x="183" y="129"/>
                    </a:lnTo>
                    <a:lnTo>
                      <a:pt x="183" y="135"/>
                    </a:lnTo>
                    <a:lnTo>
                      <a:pt x="185" y="142"/>
                    </a:lnTo>
                    <a:lnTo>
                      <a:pt x="185" y="148"/>
                    </a:lnTo>
                    <a:lnTo>
                      <a:pt x="185" y="154"/>
                    </a:lnTo>
                    <a:lnTo>
                      <a:pt x="185" y="159"/>
                    </a:lnTo>
                    <a:lnTo>
                      <a:pt x="183" y="165"/>
                    </a:lnTo>
                    <a:lnTo>
                      <a:pt x="177" y="171"/>
                    </a:lnTo>
                    <a:lnTo>
                      <a:pt x="173" y="176"/>
                    </a:lnTo>
                    <a:lnTo>
                      <a:pt x="166" y="176"/>
                    </a:lnTo>
                    <a:lnTo>
                      <a:pt x="158" y="178"/>
                    </a:lnTo>
                    <a:lnTo>
                      <a:pt x="150" y="176"/>
                    </a:lnTo>
                    <a:lnTo>
                      <a:pt x="143" y="175"/>
                    </a:lnTo>
                    <a:lnTo>
                      <a:pt x="133" y="171"/>
                    </a:lnTo>
                    <a:lnTo>
                      <a:pt x="126" y="165"/>
                    </a:lnTo>
                    <a:lnTo>
                      <a:pt x="118" y="159"/>
                    </a:lnTo>
                    <a:lnTo>
                      <a:pt x="111" y="154"/>
                    </a:lnTo>
                    <a:lnTo>
                      <a:pt x="101" y="148"/>
                    </a:lnTo>
                    <a:lnTo>
                      <a:pt x="93" y="142"/>
                    </a:lnTo>
                    <a:lnTo>
                      <a:pt x="86" y="135"/>
                    </a:lnTo>
                    <a:lnTo>
                      <a:pt x="80" y="129"/>
                    </a:lnTo>
                    <a:lnTo>
                      <a:pt x="73" y="121"/>
                    </a:lnTo>
                    <a:lnTo>
                      <a:pt x="65" y="118"/>
                    </a:lnTo>
                    <a:lnTo>
                      <a:pt x="59" y="114"/>
                    </a:lnTo>
                    <a:lnTo>
                      <a:pt x="55" y="112"/>
                    </a:lnTo>
                    <a:lnTo>
                      <a:pt x="46" y="108"/>
                    </a:lnTo>
                    <a:lnTo>
                      <a:pt x="40" y="108"/>
                    </a:lnTo>
                    <a:lnTo>
                      <a:pt x="36" y="114"/>
                    </a:lnTo>
                    <a:lnTo>
                      <a:pt x="36" y="121"/>
                    </a:lnTo>
                    <a:lnTo>
                      <a:pt x="36" y="125"/>
                    </a:lnTo>
                    <a:lnTo>
                      <a:pt x="36" y="133"/>
                    </a:lnTo>
                    <a:lnTo>
                      <a:pt x="38" y="138"/>
                    </a:lnTo>
                    <a:lnTo>
                      <a:pt x="42" y="148"/>
                    </a:lnTo>
                    <a:lnTo>
                      <a:pt x="44" y="157"/>
                    </a:lnTo>
                    <a:lnTo>
                      <a:pt x="46" y="167"/>
                    </a:lnTo>
                    <a:lnTo>
                      <a:pt x="52" y="176"/>
                    </a:lnTo>
                    <a:lnTo>
                      <a:pt x="55" y="188"/>
                    </a:lnTo>
                    <a:lnTo>
                      <a:pt x="59" y="199"/>
                    </a:lnTo>
                    <a:lnTo>
                      <a:pt x="63" y="209"/>
                    </a:lnTo>
                    <a:lnTo>
                      <a:pt x="65" y="216"/>
                    </a:lnTo>
                    <a:lnTo>
                      <a:pt x="69" y="226"/>
                    </a:lnTo>
                    <a:lnTo>
                      <a:pt x="71" y="233"/>
                    </a:lnTo>
                    <a:lnTo>
                      <a:pt x="73" y="241"/>
                    </a:lnTo>
                    <a:lnTo>
                      <a:pt x="74" y="249"/>
                    </a:lnTo>
                    <a:lnTo>
                      <a:pt x="78" y="254"/>
                    </a:lnTo>
                    <a:lnTo>
                      <a:pt x="78" y="264"/>
                    </a:lnTo>
                    <a:lnTo>
                      <a:pt x="80" y="275"/>
                    </a:lnTo>
                    <a:lnTo>
                      <a:pt x="78" y="283"/>
                    </a:lnTo>
                    <a:lnTo>
                      <a:pt x="74" y="292"/>
                    </a:lnTo>
                    <a:lnTo>
                      <a:pt x="67" y="300"/>
                    </a:lnTo>
                    <a:lnTo>
                      <a:pt x="65" y="306"/>
                    </a:lnTo>
                    <a:lnTo>
                      <a:pt x="59" y="311"/>
                    </a:lnTo>
                    <a:lnTo>
                      <a:pt x="57" y="317"/>
                    </a:lnTo>
                    <a:lnTo>
                      <a:pt x="52" y="319"/>
                    </a:lnTo>
                    <a:lnTo>
                      <a:pt x="46" y="321"/>
                    </a:lnTo>
                    <a:lnTo>
                      <a:pt x="40" y="321"/>
                    </a:lnTo>
                    <a:lnTo>
                      <a:pt x="35" y="319"/>
                    </a:lnTo>
                    <a:lnTo>
                      <a:pt x="25" y="317"/>
                    </a:lnTo>
                    <a:lnTo>
                      <a:pt x="17" y="313"/>
                    </a:lnTo>
                    <a:lnTo>
                      <a:pt x="14" y="311"/>
                    </a:lnTo>
                    <a:lnTo>
                      <a:pt x="10" y="308"/>
                    </a:lnTo>
                    <a:lnTo>
                      <a:pt x="8" y="298"/>
                    </a:lnTo>
                    <a:lnTo>
                      <a:pt x="15" y="290"/>
                    </a:lnTo>
                    <a:lnTo>
                      <a:pt x="15" y="29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36" name="Freeform 288"/>
              <p:cNvSpPr>
                <a:spLocks/>
              </p:cNvSpPr>
              <p:nvPr/>
            </p:nvSpPr>
            <p:spPr bwMode="auto">
              <a:xfrm>
                <a:off x="5377" y="3266"/>
                <a:ext cx="123" cy="167"/>
              </a:xfrm>
              <a:custGeom>
                <a:avLst/>
                <a:gdLst/>
                <a:ahLst/>
                <a:cxnLst>
                  <a:cxn ang="0">
                    <a:pos x="222" y="118"/>
                  </a:cxn>
                  <a:cxn ang="0">
                    <a:pos x="213" y="108"/>
                  </a:cxn>
                  <a:cxn ang="0">
                    <a:pos x="194" y="93"/>
                  </a:cxn>
                  <a:cxn ang="0">
                    <a:pos x="173" y="74"/>
                  </a:cxn>
                  <a:cxn ang="0">
                    <a:pos x="146" y="51"/>
                  </a:cxn>
                  <a:cxn ang="0">
                    <a:pos x="119" y="32"/>
                  </a:cxn>
                  <a:cxn ang="0">
                    <a:pos x="95" y="15"/>
                  </a:cxn>
                  <a:cxn ang="0">
                    <a:pos x="74" y="4"/>
                  </a:cxn>
                  <a:cxn ang="0">
                    <a:pos x="59" y="0"/>
                  </a:cxn>
                  <a:cxn ang="0">
                    <a:pos x="43" y="9"/>
                  </a:cxn>
                  <a:cxn ang="0">
                    <a:pos x="32" y="26"/>
                  </a:cxn>
                  <a:cxn ang="0">
                    <a:pos x="19" y="51"/>
                  </a:cxn>
                  <a:cxn ang="0">
                    <a:pos x="11" y="80"/>
                  </a:cxn>
                  <a:cxn ang="0">
                    <a:pos x="3" y="110"/>
                  </a:cxn>
                  <a:cxn ang="0">
                    <a:pos x="0" y="137"/>
                  </a:cxn>
                  <a:cxn ang="0">
                    <a:pos x="0" y="159"/>
                  </a:cxn>
                  <a:cxn ang="0">
                    <a:pos x="5" y="176"/>
                  </a:cxn>
                  <a:cxn ang="0">
                    <a:pos x="20" y="197"/>
                  </a:cxn>
                  <a:cxn ang="0">
                    <a:pos x="49" y="220"/>
                  </a:cxn>
                  <a:cxn ang="0">
                    <a:pos x="83" y="243"/>
                  </a:cxn>
                  <a:cxn ang="0">
                    <a:pos x="121" y="266"/>
                  </a:cxn>
                  <a:cxn ang="0">
                    <a:pos x="157" y="285"/>
                  </a:cxn>
                  <a:cxn ang="0">
                    <a:pos x="186" y="298"/>
                  </a:cxn>
                  <a:cxn ang="0">
                    <a:pos x="207" y="304"/>
                  </a:cxn>
                  <a:cxn ang="0">
                    <a:pos x="220" y="298"/>
                  </a:cxn>
                  <a:cxn ang="0">
                    <a:pos x="228" y="287"/>
                  </a:cxn>
                  <a:cxn ang="0">
                    <a:pos x="222" y="275"/>
                  </a:cxn>
                  <a:cxn ang="0">
                    <a:pos x="207" y="264"/>
                  </a:cxn>
                  <a:cxn ang="0">
                    <a:pos x="184" y="254"/>
                  </a:cxn>
                  <a:cxn ang="0">
                    <a:pos x="157" y="241"/>
                  </a:cxn>
                  <a:cxn ang="0">
                    <a:pos x="129" y="226"/>
                  </a:cxn>
                  <a:cxn ang="0">
                    <a:pos x="100" y="211"/>
                  </a:cxn>
                  <a:cxn ang="0">
                    <a:pos x="76" y="196"/>
                  </a:cxn>
                  <a:cxn ang="0">
                    <a:pos x="59" y="180"/>
                  </a:cxn>
                  <a:cxn ang="0">
                    <a:pos x="47" y="165"/>
                  </a:cxn>
                  <a:cxn ang="0">
                    <a:pos x="43" y="148"/>
                  </a:cxn>
                  <a:cxn ang="0">
                    <a:pos x="41" y="129"/>
                  </a:cxn>
                  <a:cxn ang="0">
                    <a:pos x="41" y="108"/>
                  </a:cxn>
                  <a:cxn ang="0">
                    <a:pos x="43" y="89"/>
                  </a:cxn>
                  <a:cxn ang="0">
                    <a:pos x="49" y="72"/>
                  </a:cxn>
                  <a:cxn ang="0">
                    <a:pos x="55" y="59"/>
                  </a:cxn>
                  <a:cxn ang="0">
                    <a:pos x="62" y="51"/>
                  </a:cxn>
                  <a:cxn ang="0">
                    <a:pos x="70" y="51"/>
                  </a:cxn>
                  <a:cxn ang="0">
                    <a:pos x="87" y="61"/>
                  </a:cxn>
                  <a:cxn ang="0">
                    <a:pos x="108" y="74"/>
                  </a:cxn>
                  <a:cxn ang="0">
                    <a:pos x="133" y="95"/>
                  </a:cxn>
                  <a:cxn ang="0">
                    <a:pos x="159" y="114"/>
                  </a:cxn>
                  <a:cxn ang="0">
                    <a:pos x="186" y="131"/>
                  </a:cxn>
                  <a:cxn ang="0">
                    <a:pos x="205" y="144"/>
                  </a:cxn>
                  <a:cxn ang="0">
                    <a:pos x="216" y="150"/>
                  </a:cxn>
                  <a:cxn ang="0">
                    <a:pos x="222" y="142"/>
                  </a:cxn>
                  <a:cxn ang="0">
                    <a:pos x="224" y="123"/>
                  </a:cxn>
                  <a:cxn ang="0">
                    <a:pos x="224" y="121"/>
                  </a:cxn>
                </a:cxnLst>
                <a:rect l="0" t="0" r="r" b="b"/>
                <a:pathLst>
                  <a:path w="228" h="304">
                    <a:moveTo>
                      <a:pt x="224" y="121"/>
                    </a:moveTo>
                    <a:lnTo>
                      <a:pt x="222" y="118"/>
                    </a:lnTo>
                    <a:lnTo>
                      <a:pt x="220" y="116"/>
                    </a:lnTo>
                    <a:lnTo>
                      <a:pt x="213" y="108"/>
                    </a:lnTo>
                    <a:lnTo>
                      <a:pt x="205" y="102"/>
                    </a:lnTo>
                    <a:lnTo>
                      <a:pt x="194" y="93"/>
                    </a:lnTo>
                    <a:lnTo>
                      <a:pt x="184" y="85"/>
                    </a:lnTo>
                    <a:lnTo>
                      <a:pt x="173" y="74"/>
                    </a:lnTo>
                    <a:lnTo>
                      <a:pt x="159" y="64"/>
                    </a:lnTo>
                    <a:lnTo>
                      <a:pt x="146" y="51"/>
                    </a:lnTo>
                    <a:lnTo>
                      <a:pt x="133" y="42"/>
                    </a:lnTo>
                    <a:lnTo>
                      <a:pt x="119" y="32"/>
                    </a:lnTo>
                    <a:lnTo>
                      <a:pt x="108" y="23"/>
                    </a:lnTo>
                    <a:lnTo>
                      <a:pt x="95" y="15"/>
                    </a:lnTo>
                    <a:lnTo>
                      <a:pt x="83" y="7"/>
                    </a:lnTo>
                    <a:lnTo>
                      <a:pt x="74" y="4"/>
                    </a:lnTo>
                    <a:lnTo>
                      <a:pt x="66" y="2"/>
                    </a:lnTo>
                    <a:lnTo>
                      <a:pt x="59" y="0"/>
                    </a:lnTo>
                    <a:lnTo>
                      <a:pt x="49" y="4"/>
                    </a:lnTo>
                    <a:lnTo>
                      <a:pt x="43" y="9"/>
                    </a:lnTo>
                    <a:lnTo>
                      <a:pt x="38" y="17"/>
                    </a:lnTo>
                    <a:lnTo>
                      <a:pt x="32" y="26"/>
                    </a:lnTo>
                    <a:lnTo>
                      <a:pt x="24" y="38"/>
                    </a:lnTo>
                    <a:lnTo>
                      <a:pt x="19" y="51"/>
                    </a:lnTo>
                    <a:lnTo>
                      <a:pt x="17" y="66"/>
                    </a:lnTo>
                    <a:lnTo>
                      <a:pt x="11" y="80"/>
                    </a:lnTo>
                    <a:lnTo>
                      <a:pt x="7" y="95"/>
                    </a:lnTo>
                    <a:lnTo>
                      <a:pt x="3" y="110"/>
                    </a:lnTo>
                    <a:lnTo>
                      <a:pt x="1" y="125"/>
                    </a:lnTo>
                    <a:lnTo>
                      <a:pt x="0" y="137"/>
                    </a:lnTo>
                    <a:lnTo>
                      <a:pt x="0" y="150"/>
                    </a:lnTo>
                    <a:lnTo>
                      <a:pt x="0" y="159"/>
                    </a:lnTo>
                    <a:lnTo>
                      <a:pt x="1" y="171"/>
                    </a:lnTo>
                    <a:lnTo>
                      <a:pt x="5" y="176"/>
                    </a:lnTo>
                    <a:lnTo>
                      <a:pt x="11" y="186"/>
                    </a:lnTo>
                    <a:lnTo>
                      <a:pt x="20" y="197"/>
                    </a:lnTo>
                    <a:lnTo>
                      <a:pt x="36" y="209"/>
                    </a:lnTo>
                    <a:lnTo>
                      <a:pt x="49" y="220"/>
                    </a:lnTo>
                    <a:lnTo>
                      <a:pt x="66" y="232"/>
                    </a:lnTo>
                    <a:lnTo>
                      <a:pt x="83" y="243"/>
                    </a:lnTo>
                    <a:lnTo>
                      <a:pt x="104" y="256"/>
                    </a:lnTo>
                    <a:lnTo>
                      <a:pt x="121" y="266"/>
                    </a:lnTo>
                    <a:lnTo>
                      <a:pt x="140" y="275"/>
                    </a:lnTo>
                    <a:lnTo>
                      <a:pt x="157" y="285"/>
                    </a:lnTo>
                    <a:lnTo>
                      <a:pt x="173" y="292"/>
                    </a:lnTo>
                    <a:lnTo>
                      <a:pt x="186" y="298"/>
                    </a:lnTo>
                    <a:lnTo>
                      <a:pt x="197" y="302"/>
                    </a:lnTo>
                    <a:lnTo>
                      <a:pt x="207" y="304"/>
                    </a:lnTo>
                    <a:lnTo>
                      <a:pt x="211" y="304"/>
                    </a:lnTo>
                    <a:lnTo>
                      <a:pt x="220" y="298"/>
                    </a:lnTo>
                    <a:lnTo>
                      <a:pt x="226" y="292"/>
                    </a:lnTo>
                    <a:lnTo>
                      <a:pt x="228" y="287"/>
                    </a:lnTo>
                    <a:lnTo>
                      <a:pt x="224" y="279"/>
                    </a:lnTo>
                    <a:lnTo>
                      <a:pt x="222" y="275"/>
                    </a:lnTo>
                    <a:lnTo>
                      <a:pt x="214" y="270"/>
                    </a:lnTo>
                    <a:lnTo>
                      <a:pt x="207" y="264"/>
                    </a:lnTo>
                    <a:lnTo>
                      <a:pt x="197" y="260"/>
                    </a:lnTo>
                    <a:lnTo>
                      <a:pt x="184" y="254"/>
                    </a:lnTo>
                    <a:lnTo>
                      <a:pt x="173" y="247"/>
                    </a:lnTo>
                    <a:lnTo>
                      <a:pt x="157" y="241"/>
                    </a:lnTo>
                    <a:lnTo>
                      <a:pt x="144" y="234"/>
                    </a:lnTo>
                    <a:lnTo>
                      <a:pt x="129" y="226"/>
                    </a:lnTo>
                    <a:lnTo>
                      <a:pt x="114" y="218"/>
                    </a:lnTo>
                    <a:lnTo>
                      <a:pt x="100" y="211"/>
                    </a:lnTo>
                    <a:lnTo>
                      <a:pt x="87" y="203"/>
                    </a:lnTo>
                    <a:lnTo>
                      <a:pt x="76" y="196"/>
                    </a:lnTo>
                    <a:lnTo>
                      <a:pt x="66" y="188"/>
                    </a:lnTo>
                    <a:lnTo>
                      <a:pt x="59" y="180"/>
                    </a:lnTo>
                    <a:lnTo>
                      <a:pt x="53" y="175"/>
                    </a:lnTo>
                    <a:lnTo>
                      <a:pt x="47" y="165"/>
                    </a:lnTo>
                    <a:lnTo>
                      <a:pt x="45" y="157"/>
                    </a:lnTo>
                    <a:lnTo>
                      <a:pt x="43" y="148"/>
                    </a:lnTo>
                    <a:lnTo>
                      <a:pt x="43" y="140"/>
                    </a:lnTo>
                    <a:lnTo>
                      <a:pt x="41" y="129"/>
                    </a:lnTo>
                    <a:lnTo>
                      <a:pt x="41" y="118"/>
                    </a:lnTo>
                    <a:lnTo>
                      <a:pt x="41" y="108"/>
                    </a:lnTo>
                    <a:lnTo>
                      <a:pt x="43" y="99"/>
                    </a:lnTo>
                    <a:lnTo>
                      <a:pt x="43" y="89"/>
                    </a:lnTo>
                    <a:lnTo>
                      <a:pt x="45" y="80"/>
                    </a:lnTo>
                    <a:lnTo>
                      <a:pt x="49" y="72"/>
                    </a:lnTo>
                    <a:lnTo>
                      <a:pt x="53" y="64"/>
                    </a:lnTo>
                    <a:lnTo>
                      <a:pt x="55" y="59"/>
                    </a:lnTo>
                    <a:lnTo>
                      <a:pt x="59" y="55"/>
                    </a:lnTo>
                    <a:lnTo>
                      <a:pt x="62" y="51"/>
                    </a:lnTo>
                    <a:lnTo>
                      <a:pt x="66" y="51"/>
                    </a:lnTo>
                    <a:lnTo>
                      <a:pt x="70" y="51"/>
                    </a:lnTo>
                    <a:lnTo>
                      <a:pt x="78" y="57"/>
                    </a:lnTo>
                    <a:lnTo>
                      <a:pt x="87" y="61"/>
                    </a:lnTo>
                    <a:lnTo>
                      <a:pt x="97" y="68"/>
                    </a:lnTo>
                    <a:lnTo>
                      <a:pt x="108" y="74"/>
                    </a:lnTo>
                    <a:lnTo>
                      <a:pt x="121" y="85"/>
                    </a:lnTo>
                    <a:lnTo>
                      <a:pt x="133" y="95"/>
                    </a:lnTo>
                    <a:lnTo>
                      <a:pt x="148" y="104"/>
                    </a:lnTo>
                    <a:lnTo>
                      <a:pt x="159" y="114"/>
                    </a:lnTo>
                    <a:lnTo>
                      <a:pt x="173" y="123"/>
                    </a:lnTo>
                    <a:lnTo>
                      <a:pt x="186" y="131"/>
                    </a:lnTo>
                    <a:lnTo>
                      <a:pt x="195" y="138"/>
                    </a:lnTo>
                    <a:lnTo>
                      <a:pt x="205" y="144"/>
                    </a:lnTo>
                    <a:lnTo>
                      <a:pt x="213" y="148"/>
                    </a:lnTo>
                    <a:lnTo>
                      <a:pt x="216" y="150"/>
                    </a:lnTo>
                    <a:lnTo>
                      <a:pt x="220" y="150"/>
                    </a:lnTo>
                    <a:lnTo>
                      <a:pt x="222" y="142"/>
                    </a:lnTo>
                    <a:lnTo>
                      <a:pt x="224" y="131"/>
                    </a:lnTo>
                    <a:lnTo>
                      <a:pt x="224" y="123"/>
                    </a:lnTo>
                    <a:lnTo>
                      <a:pt x="224" y="121"/>
                    </a:lnTo>
                    <a:lnTo>
                      <a:pt x="224" y="1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37" name="Freeform 289"/>
              <p:cNvSpPr>
                <a:spLocks/>
              </p:cNvSpPr>
              <p:nvPr/>
            </p:nvSpPr>
            <p:spPr bwMode="auto">
              <a:xfrm>
                <a:off x="4500" y="2473"/>
                <a:ext cx="90" cy="64"/>
              </a:xfrm>
              <a:custGeom>
                <a:avLst/>
                <a:gdLst/>
                <a:ahLst/>
                <a:cxnLst>
                  <a:cxn ang="0">
                    <a:pos x="0" y="86"/>
                  </a:cxn>
                  <a:cxn ang="0">
                    <a:pos x="57" y="101"/>
                  </a:cxn>
                  <a:cxn ang="0">
                    <a:pos x="59" y="101"/>
                  </a:cxn>
                  <a:cxn ang="0">
                    <a:pos x="62" y="105"/>
                  </a:cxn>
                  <a:cxn ang="0">
                    <a:pos x="68" y="107"/>
                  </a:cxn>
                  <a:cxn ang="0">
                    <a:pos x="78" y="112"/>
                  </a:cxn>
                  <a:cxn ang="0">
                    <a:pos x="87" y="114"/>
                  </a:cxn>
                  <a:cxn ang="0">
                    <a:pos x="97" y="116"/>
                  </a:cxn>
                  <a:cxn ang="0">
                    <a:pos x="106" y="114"/>
                  </a:cxn>
                  <a:cxn ang="0">
                    <a:pos x="116" y="112"/>
                  </a:cxn>
                  <a:cxn ang="0">
                    <a:pos x="125" y="107"/>
                  </a:cxn>
                  <a:cxn ang="0">
                    <a:pos x="135" y="97"/>
                  </a:cxn>
                  <a:cxn ang="0">
                    <a:pos x="142" y="88"/>
                  </a:cxn>
                  <a:cxn ang="0">
                    <a:pos x="154" y="78"/>
                  </a:cxn>
                  <a:cxn ang="0">
                    <a:pos x="156" y="71"/>
                  </a:cxn>
                  <a:cxn ang="0">
                    <a:pos x="159" y="65"/>
                  </a:cxn>
                  <a:cxn ang="0">
                    <a:pos x="161" y="59"/>
                  </a:cxn>
                  <a:cxn ang="0">
                    <a:pos x="163" y="53"/>
                  </a:cxn>
                  <a:cxn ang="0">
                    <a:pos x="165" y="42"/>
                  </a:cxn>
                  <a:cxn ang="0">
                    <a:pos x="165" y="34"/>
                  </a:cxn>
                  <a:cxn ang="0">
                    <a:pos x="161" y="23"/>
                  </a:cxn>
                  <a:cxn ang="0">
                    <a:pos x="154" y="17"/>
                  </a:cxn>
                  <a:cxn ang="0">
                    <a:pos x="144" y="10"/>
                  </a:cxn>
                  <a:cxn ang="0">
                    <a:pos x="135" y="8"/>
                  </a:cxn>
                  <a:cxn ang="0">
                    <a:pos x="125" y="2"/>
                  </a:cxn>
                  <a:cxn ang="0">
                    <a:pos x="118" y="0"/>
                  </a:cxn>
                  <a:cxn ang="0">
                    <a:pos x="112" y="0"/>
                  </a:cxn>
                  <a:cxn ang="0">
                    <a:pos x="110" y="0"/>
                  </a:cxn>
                  <a:cxn ang="0">
                    <a:pos x="26" y="21"/>
                  </a:cxn>
                  <a:cxn ang="0">
                    <a:pos x="0" y="86"/>
                  </a:cxn>
                  <a:cxn ang="0">
                    <a:pos x="0" y="86"/>
                  </a:cxn>
                </a:cxnLst>
                <a:rect l="0" t="0" r="r" b="b"/>
                <a:pathLst>
                  <a:path w="165" h="116">
                    <a:moveTo>
                      <a:pt x="0" y="86"/>
                    </a:moveTo>
                    <a:lnTo>
                      <a:pt x="57" y="101"/>
                    </a:lnTo>
                    <a:lnTo>
                      <a:pt x="59" y="101"/>
                    </a:lnTo>
                    <a:lnTo>
                      <a:pt x="62" y="105"/>
                    </a:lnTo>
                    <a:lnTo>
                      <a:pt x="68" y="107"/>
                    </a:lnTo>
                    <a:lnTo>
                      <a:pt x="78" y="112"/>
                    </a:lnTo>
                    <a:lnTo>
                      <a:pt x="87" y="114"/>
                    </a:lnTo>
                    <a:lnTo>
                      <a:pt x="97" y="116"/>
                    </a:lnTo>
                    <a:lnTo>
                      <a:pt x="106" y="114"/>
                    </a:lnTo>
                    <a:lnTo>
                      <a:pt x="116" y="112"/>
                    </a:lnTo>
                    <a:lnTo>
                      <a:pt x="125" y="107"/>
                    </a:lnTo>
                    <a:lnTo>
                      <a:pt x="135" y="97"/>
                    </a:lnTo>
                    <a:lnTo>
                      <a:pt x="142" y="88"/>
                    </a:lnTo>
                    <a:lnTo>
                      <a:pt x="154" y="78"/>
                    </a:lnTo>
                    <a:lnTo>
                      <a:pt x="156" y="71"/>
                    </a:lnTo>
                    <a:lnTo>
                      <a:pt x="159" y="65"/>
                    </a:lnTo>
                    <a:lnTo>
                      <a:pt x="161" y="59"/>
                    </a:lnTo>
                    <a:lnTo>
                      <a:pt x="163" y="53"/>
                    </a:lnTo>
                    <a:lnTo>
                      <a:pt x="165" y="42"/>
                    </a:lnTo>
                    <a:lnTo>
                      <a:pt x="165" y="34"/>
                    </a:lnTo>
                    <a:lnTo>
                      <a:pt x="161" y="23"/>
                    </a:lnTo>
                    <a:lnTo>
                      <a:pt x="154" y="17"/>
                    </a:lnTo>
                    <a:lnTo>
                      <a:pt x="144" y="10"/>
                    </a:lnTo>
                    <a:lnTo>
                      <a:pt x="135" y="8"/>
                    </a:lnTo>
                    <a:lnTo>
                      <a:pt x="125" y="2"/>
                    </a:lnTo>
                    <a:lnTo>
                      <a:pt x="118" y="0"/>
                    </a:lnTo>
                    <a:lnTo>
                      <a:pt x="112" y="0"/>
                    </a:lnTo>
                    <a:lnTo>
                      <a:pt x="110" y="0"/>
                    </a:lnTo>
                    <a:lnTo>
                      <a:pt x="26" y="21"/>
                    </a:lnTo>
                    <a:lnTo>
                      <a:pt x="0" y="86"/>
                    </a:lnTo>
                    <a:lnTo>
                      <a:pt x="0" y="8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38" name="Freeform 290"/>
              <p:cNvSpPr>
                <a:spLocks/>
              </p:cNvSpPr>
              <p:nvPr/>
            </p:nvSpPr>
            <p:spPr bwMode="auto">
              <a:xfrm>
                <a:off x="4288" y="2396"/>
                <a:ext cx="135" cy="107"/>
              </a:xfrm>
              <a:custGeom>
                <a:avLst/>
                <a:gdLst/>
                <a:ahLst/>
                <a:cxnLst>
                  <a:cxn ang="0">
                    <a:pos x="0" y="65"/>
                  </a:cxn>
                  <a:cxn ang="0">
                    <a:pos x="51" y="124"/>
                  </a:cxn>
                  <a:cxn ang="0">
                    <a:pos x="51" y="126"/>
                  </a:cxn>
                  <a:cxn ang="0">
                    <a:pos x="57" y="133"/>
                  </a:cxn>
                  <a:cxn ang="0">
                    <a:pos x="61" y="139"/>
                  </a:cxn>
                  <a:cxn ang="0">
                    <a:pos x="65" y="145"/>
                  </a:cxn>
                  <a:cxn ang="0">
                    <a:pos x="68" y="152"/>
                  </a:cxn>
                  <a:cxn ang="0">
                    <a:pos x="74" y="158"/>
                  </a:cxn>
                  <a:cxn ang="0">
                    <a:pos x="80" y="164"/>
                  </a:cxn>
                  <a:cxn ang="0">
                    <a:pos x="85" y="170"/>
                  </a:cxn>
                  <a:cxn ang="0">
                    <a:pos x="93" y="175"/>
                  </a:cxn>
                  <a:cxn ang="0">
                    <a:pos x="99" y="183"/>
                  </a:cxn>
                  <a:cxn ang="0">
                    <a:pos x="104" y="185"/>
                  </a:cxn>
                  <a:cxn ang="0">
                    <a:pos x="112" y="190"/>
                  </a:cxn>
                  <a:cxn ang="0">
                    <a:pos x="116" y="192"/>
                  </a:cxn>
                  <a:cxn ang="0">
                    <a:pos x="124" y="194"/>
                  </a:cxn>
                  <a:cxn ang="0">
                    <a:pos x="129" y="194"/>
                  </a:cxn>
                  <a:cxn ang="0">
                    <a:pos x="137" y="194"/>
                  </a:cxn>
                  <a:cxn ang="0">
                    <a:pos x="144" y="194"/>
                  </a:cxn>
                  <a:cxn ang="0">
                    <a:pos x="156" y="194"/>
                  </a:cxn>
                  <a:cxn ang="0">
                    <a:pos x="165" y="194"/>
                  </a:cxn>
                  <a:cxn ang="0">
                    <a:pos x="175" y="194"/>
                  </a:cxn>
                  <a:cxn ang="0">
                    <a:pos x="186" y="192"/>
                  </a:cxn>
                  <a:cxn ang="0">
                    <a:pos x="198" y="192"/>
                  </a:cxn>
                  <a:cxn ang="0">
                    <a:pos x="205" y="190"/>
                  </a:cxn>
                  <a:cxn ang="0">
                    <a:pos x="215" y="189"/>
                  </a:cxn>
                  <a:cxn ang="0">
                    <a:pos x="224" y="185"/>
                  </a:cxn>
                  <a:cxn ang="0">
                    <a:pos x="234" y="181"/>
                  </a:cxn>
                  <a:cxn ang="0">
                    <a:pos x="238" y="175"/>
                  </a:cxn>
                  <a:cxn ang="0">
                    <a:pos x="243" y="170"/>
                  </a:cxn>
                  <a:cxn ang="0">
                    <a:pos x="247" y="162"/>
                  </a:cxn>
                  <a:cxn ang="0">
                    <a:pos x="249" y="154"/>
                  </a:cxn>
                  <a:cxn ang="0">
                    <a:pos x="249" y="145"/>
                  </a:cxn>
                  <a:cxn ang="0">
                    <a:pos x="249" y="135"/>
                  </a:cxn>
                  <a:cxn ang="0">
                    <a:pos x="247" y="126"/>
                  </a:cxn>
                  <a:cxn ang="0">
                    <a:pos x="243" y="116"/>
                  </a:cxn>
                  <a:cxn ang="0">
                    <a:pos x="241" y="107"/>
                  </a:cxn>
                  <a:cxn ang="0">
                    <a:pos x="238" y="97"/>
                  </a:cxn>
                  <a:cxn ang="0">
                    <a:pos x="234" y="88"/>
                  </a:cxn>
                  <a:cxn ang="0">
                    <a:pos x="232" y="82"/>
                  </a:cxn>
                  <a:cxn ang="0">
                    <a:pos x="226" y="73"/>
                  </a:cxn>
                  <a:cxn ang="0">
                    <a:pos x="222" y="65"/>
                  </a:cxn>
                  <a:cxn ang="0">
                    <a:pos x="219" y="59"/>
                  </a:cxn>
                  <a:cxn ang="0">
                    <a:pos x="215" y="56"/>
                  </a:cxn>
                  <a:cxn ang="0">
                    <a:pos x="209" y="48"/>
                  </a:cxn>
                  <a:cxn ang="0">
                    <a:pos x="209" y="46"/>
                  </a:cxn>
                  <a:cxn ang="0">
                    <a:pos x="104" y="0"/>
                  </a:cxn>
                  <a:cxn ang="0">
                    <a:pos x="0" y="65"/>
                  </a:cxn>
                  <a:cxn ang="0">
                    <a:pos x="0" y="65"/>
                  </a:cxn>
                </a:cxnLst>
                <a:rect l="0" t="0" r="r" b="b"/>
                <a:pathLst>
                  <a:path w="249" h="194">
                    <a:moveTo>
                      <a:pt x="0" y="65"/>
                    </a:moveTo>
                    <a:lnTo>
                      <a:pt x="51" y="124"/>
                    </a:lnTo>
                    <a:lnTo>
                      <a:pt x="51" y="126"/>
                    </a:lnTo>
                    <a:lnTo>
                      <a:pt x="57" y="133"/>
                    </a:lnTo>
                    <a:lnTo>
                      <a:pt x="61" y="139"/>
                    </a:lnTo>
                    <a:lnTo>
                      <a:pt x="65" y="145"/>
                    </a:lnTo>
                    <a:lnTo>
                      <a:pt x="68" y="152"/>
                    </a:lnTo>
                    <a:lnTo>
                      <a:pt x="74" y="158"/>
                    </a:lnTo>
                    <a:lnTo>
                      <a:pt x="80" y="164"/>
                    </a:lnTo>
                    <a:lnTo>
                      <a:pt x="85" y="170"/>
                    </a:lnTo>
                    <a:lnTo>
                      <a:pt x="93" y="175"/>
                    </a:lnTo>
                    <a:lnTo>
                      <a:pt x="99" y="183"/>
                    </a:lnTo>
                    <a:lnTo>
                      <a:pt x="104" y="185"/>
                    </a:lnTo>
                    <a:lnTo>
                      <a:pt x="112" y="190"/>
                    </a:lnTo>
                    <a:lnTo>
                      <a:pt x="116" y="192"/>
                    </a:lnTo>
                    <a:lnTo>
                      <a:pt x="124" y="194"/>
                    </a:lnTo>
                    <a:lnTo>
                      <a:pt x="129" y="194"/>
                    </a:lnTo>
                    <a:lnTo>
                      <a:pt x="137" y="194"/>
                    </a:lnTo>
                    <a:lnTo>
                      <a:pt x="144" y="194"/>
                    </a:lnTo>
                    <a:lnTo>
                      <a:pt x="156" y="194"/>
                    </a:lnTo>
                    <a:lnTo>
                      <a:pt x="165" y="194"/>
                    </a:lnTo>
                    <a:lnTo>
                      <a:pt x="175" y="194"/>
                    </a:lnTo>
                    <a:lnTo>
                      <a:pt x="186" y="192"/>
                    </a:lnTo>
                    <a:lnTo>
                      <a:pt x="198" y="192"/>
                    </a:lnTo>
                    <a:lnTo>
                      <a:pt x="205" y="190"/>
                    </a:lnTo>
                    <a:lnTo>
                      <a:pt x="215" y="189"/>
                    </a:lnTo>
                    <a:lnTo>
                      <a:pt x="224" y="185"/>
                    </a:lnTo>
                    <a:lnTo>
                      <a:pt x="234" y="181"/>
                    </a:lnTo>
                    <a:lnTo>
                      <a:pt x="238" y="175"/>
                    </a:lnTo>
                    <a:lnTo>
                      <a:pt x="243" y="170"/>
                    </a:lnTo>
                    <a:lnTo>
                      <a:pt x="247" y="162"/>
                    </a:lnTo>
                    <a:lnTo>
                      <a:pt x="249" y="154"/>
                    </a:lnTo>
                    <a:lnTo>
                      <a:pt x="249" y="145"/>
                    </a:lnTo>
                    <a:lnTo>
                      <a:pt x="249" y="135"/>
                    </a:lnTo>
                    <a:lnTo>
                      <a:pt x="247" y="126"/>
                    </a:lnTo>
                    <a:lnTo>
                      <a:pt x="243" y="116"/>
                    </a:lnTo>
                    <a:lnTo>
                      <a:pt x="241" y="107"/>
                    </a:lnTo>
                    <a:lnTo>
                      <a:pt x="238" y="97"/>
                    </a:lnTo>
                    <a:lnTo>
                      <a:pt x="234" y="88"/>
                    </a:lnTo>
                    <a:lnTo>
                      <a:pt x="232" y="82"/>
                    </a:lnTo>
                    <a:lnTo>
                      <a:pt x="226" y="73"/>
                    </a:lnTo>
                    <a:lnTo>
                      <a:pt x="222" y="65"/>
                    </a:lnTo>
                    <a:lnTo>
                      <a:pt x="219" y="59"/>
                    </a:lnTo>
                    <a:lnTo>
                      <a:pt x="215" y="56"/>
                    </a:lnTo>
                    <a:lnTo>
                      <a:pt x="209" y="48"/>
                    </a:lnTo>
                    <a:lnTo>
                      <a:pt x="209" y="46"/>
                    </a:lnTo>
                    <a:lnTo>
                      <a:pt x="104" y="0"/>
                    </a:lnTo>
                    <a:lnTo>
                      <a:pt x="0" y="65"/>
                    </a:lnTo>
                    <a:lnTo>
                      <a:pt x="0" y="6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39" name="Freeform 291"/>
              <p:cNvSpPr>
                <a:spLocks/>
              </p:cNvSpPr>
              <p:nvPr/>
            </p:nvSpPr>
            <p:spPr bwMode="auto">
              <a:xfrm>
                <a:off x="4287" y="2538"/>
                <a:ext cx="181" cy="138"/>
              </a:xfrm>
              <a:custGeom>
                <a:avLst/>
                <a:gdLst/>
                <a:ahLst/>
                <a:cxnLst>
                  <a:cxn ang="0">
                    <a:pos x="56" y="184"/>
                  </a:cxn>
                  <a:cxn ang="0">
                    <a:pos x="63" y="194"/>
                  </a:cxn>
                  <a:cxn ang="0">
                    <a:pos x="75" y="205"/>
                  </a:cxn>
                  <a:cxn ang="0">
                    <a:pos x="88" y="217"/>
                  </a:cxn>
                  <a:cxn ang="0">
                    <a:pos x="99" y="228"/>
                  </a:cxn>
                  <a:cxn ang="0">
                    <a:pos x="116" y="239"/>
                  </a:cxn>
                  <a:cxn ang="0">
                    <a:pos x="132" y="245"/>
                  </a:cxn>
                  <a:cxn ang="0">
                    <a:pos x="149" y="249"/>
                  </a:cxn>
                  <a:cxn ang="0">
                    <a:pos x="162" y="245"/>
                  </a:cxn>
                  <a:cxn ang="0">
                    <a:pos x="179" y="245"/>
                  </a:cxn>
                  <a:cxn ang="0">
                    <a:pos x="194" y="241"/>
                  </a:cxn>
                  <a:cxn ang="0">
                    <a:pos x="210" y="239"/>
                  </a:cxn>
                  <a:cxn ang="0">
                    <a:pos x="225" y="236"/>
                  </a:cxn>
                  <a:cxn ang="0">
                    <a:pos x="238" y="230"/>
                  </a:cxn>
                  <a:cxn ang="0">
                    <a:pos x="251" y="224"/>
                  </a:cxn>
                  <a:cxn ang="0">
                    <a:pos x="261" y="220"/>
                  </a:cxn>
                  <a:cxn ang="0">
                    <a:pos x="272" y="211"/>
                  </a:cxn>
                  <a:cxn ang="0">
                    <a:pos x="282" y="199"/>
                  </a:cxn>
                  <a:cxn ang="0">
                    <a:pos x="291" y="186"/>
                  </a:cxn>
                  <a:cxn ang="0">
                    <a:pos x="303" y="171"/>
                  </a:cxn>
                  <a:cxn ang="0">
                    <a:pos x="310" y="154"/>
                  </a:cxn>
                  <a:cxn ang="0">
                    <a:pos x="320" y="137"/>
                  </a:cxn>
                  <a:cxn ang="0">
                    <a:pos x="327" y="120"/>
                  </a:cxn>
                  <a:cxn ang="0">
                    <a:pos x="335" y="103"/>
                  </a:cxn>
                  <a:cxn ang="0">
                    <a:pos x="335" y="85"/>
                  </a:cxn>
                  <a:cxn ang="0">
                    <a:pos x="327" y="72"/>
                  </a:cxn>
                  <a:cxn ang="0">
                    <a:pos x="316" y="59"/>
                  </a:cxn>
                  <a:cxn ang="0">
                    <a:pos x="301" y="49"/>
                  </a:cxn>
                  <a:cxn ang="0">
                    <a:pos x="286" y="42"/>
                  </a:cxn>
                  <a:cxn ang="0">
                    <a:pos x="270" y="36"/>
                  </a:cxn>
                  <a:cxn ang="0">
                    <a:pos x="257" y="32"/>
                  </a:cxn>
                  <a:cxn ang="0">
                    <a:pos x="31" y="66"/>
                  </a:cxn>
                  <a:cxn ang="0">
                    <a:pos x="0" y="123"/>
                  </a:cxn>
                </a:cxnLst>
                <a:rect l="0" t="0" r="r" b="b"/>
                <a:pathLst>
                  <a:path w="335" h="249">
                    <a:moveTo>
                      <a:pt x="0" y="123"/>
                    </a:moveTo>
                    <a:lnTo>
                      <a:pt x="56" y="184"/>
                    </a:lnTo>
                    <a:lnTo>
                      <a:pt x="57" y="186"/>
                    </a:lnTo>
                    <a:lnTo>
                      <a:pt x="63" y="194"/>
                    </a:lnTo>
                    <a:lnTo>
                      <a:pt x="67" y="199"/>
                    </a:lnTo>
                    <a:lnTo>
                      <a:pt x="75" y="205"/>
                    </a:lnTo>
                    <a:lnTo>
                      <a:pt x="78" y="211"/>
                    </a:lnTo>
                    <a:lnTo>
                      <a:pt x="88" y="217"/>
                    </a:lnTo>
                    <a:lnTo>
                      <a:pt x="94" y="222"/>
                    </a:lnTo>
                    <a:lnTo>
                      <a:pt x="99" y="228"/>
                    </a:lnTo>
                    <a:lnTo>
                      <a:pt x="109" y="234"/>
                    </a:lnTo>
                    <a:lnTo>
                      <a:pt x="116" y="239"/>
                    </a:lnTo>
                    <a:lnTo>
                      <a:pt x="124" y="243"/>
                    </a:lnTo>
                    <a:lnTo>
                      <a:pt x="132" y="245"/>
                    </a:lnTo>
                    <a:lnTo>
                      <a:pt x="139" y="247"/>
                    </a:lnTo>
                    <a:lnTo>
                      <a:pt x="149" y="249"/>
                    </a:lnTo>
                    <a:lnTo>
                      <a:pt x="154" y="247"/>
                    </a:lnTo>
                    <a:lnTo>
                      <a:pt x="162" y="245"/>
                    </a:lnTo>
                    <a:lnTo>
                      <a:pt x="170" y="245"/>
                    </a:lnTo>
                    <a:lnTo>
                      <a:pt x="179" y="245"/>
                    </a:lnTo>
                    <a:lnTo>
                      <a:pt x="185" y="243"/>
                    </a:lnTo>
                    <a:lnTo>
                      <a:pt x="194" y="241"/>
                    </a:lnTo>
                    <a:lnTo>
                      <a:pt x="202" y="241"/>
                    </a:lnTo>
                    <a:lnTo>
                      <a:pt x="210" y="239"/>
                    </a:lnTo>
                    <a:lnTo>
                      <a:pt x="217" y="237"/>
                    </a:lnTo>
                    <a:lnTo>
                      <a:pt x="225" y="236"/>
                    </a:lnTo>
                    <a:lnTo>
                      <a:pt x="230" y="234"/>
                    </a:lnTo>
                    <a:lnTo>
                      <a:pt x="238" y="230"/>
                    </a:lnTo>
                    <a:lnTo>
                      <a:pt x="244" y="228"/>
                    </a:lnTo>
                    <a:lnTo>
                      <a:pt x="251" y="224"/>
                    </a:lnTo>
                    <a:lnTo>
                      <a:pt x="257" y="222"/>
                    </a:lnTo>
                    <a:lnTo>
                      <a:pt x="261" y="220"/>
                    </a:lnTo>
                    <a:lnTo>
                      <a:pt x="267" y="215"/>
                    </a:lnTo>
                    <a:lnTo>
                      <a:pt x="272" y="211"/>
                    </a:lnTo>
                    <a:lnTo>
                      <a:pt x="276" y="205"/>
                    </a:lnTo>
                    <a:lnTo>
                      <a:pt x="282" y="199"/>
                    </a:lnTo>
                    <a:lnTo>
                      <a:pt x="286" y="192"/>
                    </a:lnTo>
                    <a:lnTo>
                      <a:pt x="291" y="186"/>
                    </a:lnTo>
                    <a:lnTo>
                      <a:pt x="297" y="179"/>
                    </a:lnTo>
                    <a:lnTo>
                      <a:pt x="303" y="171"/>
                    </a:lnTo>
                    <a:lnTo>
                      <a:pt x="307" y="163"/>
                    </a:lnTo>
                    <a:lnTo>
                      <a:pt x="310" y="154"/>
                    </a:lnTo>
                    <a:lnTo>
                      <a:pt x="316" y="144"/>
                    </a:lnTo>
                    <a:lnTo>
                      <a:pt x="320" y="137"/>
                    </a:lnTo>
                    <a:lnTo>
                      <a:pt x="324" y="127"/>
                    </a:lnTo>
                    <a:lnTo>
                      <a:pt x="327" y="120"/>
                    </a:lnTo>
                    <a:lnTo>
                      <a:pt x="331" y="110"/>
                    </a:lnTo>
                    <a:lnTo>
                      <a:pt x="335" y="103"/>
                    </a:lnTo>
                    <a:lnTo>
                      <a:pt x="335" y="93"/>
                    </a:lnTo>
                    <a:lnTo>
                      <a:pt x="335" y="85"/>
                    </a:lnTo>
                    <a:lnTo>
                      <a:pt x="331" y="80"/>
                    </a:lnTo>
                    <a:lnTo>
                      <a:pt x="327" y="72"/>
                    </a:lnTo>
                    <a:lnTo>
                      <a:pt x="322" y="66"/>
                    </a:lnTo>
                    <a:lnTo>
                      <a:pt x="316" y="59"/>
                    </a:lnTo>
                    <a:lnTo>
                      <a:pt x="308" y="53"/>
                    </a:lnTo>
                    <a:lnTo>
                      <a:pt x="301" y="49"/>
                    </a:lnTo>
                    <a:lnTo>
                      <a:pt x="293" y="46"/>
                    </a:lnTo>
                    <a:lnTo>
                      <a:pt x="286" y="42"/>
                    </a:lnTo>
                    <a:lnTo>
                      <a:pt x="276" y="38"/>
                    </a:lnTo>
                    <a:lnTo>
                      <a:pt x="270" y="36"/>
                    </a:lnTo>
                    <a:lnTo>
                      <a:pt x="261" y="32"/>
                    </a:lnTo>
                    <a:lnTo>
                      <a:pt x="257" y="32"/>
                    </a:lnTo>
                    <a:lnTo>
                      <a:pt x="170" y="0"/>
                    </a:lnTo>
                    <a:lnTo>
                      <a:pt x="31" y="66"/>
                    </a:lnTo>
                    <a:lnTo>
                      <a:pt x="0" y="123"/>
                    </a:lnTo>
                    <a:lnTo>
                      <a:pt x="0" y="12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40" name="Freeform 292"/>
              <p:cNvSpPr>
                <a:spLocks/>
              </p:cNvSpPr>
              <p:nvPr/>
            </p:nvSpPr>
            <p:spPr bwMode="auto">
              <a:xfrm>
                <a:off x="4508" y="2478"/>
                <a:ext cx="71" cy="62"/>
              </a:xfrm>
              <a:custGeom>
                <a:avLst/>
                <a:gdLst/>
                <a:ahLst/>
                <a:cxnLst>
                  <a:cxn ang="0">
                    <a:pos x="36" y="36"/>
                  </a:cxn>
                  <a:cxn ang="0">
                    <a:pos x="32" y="36"/>
                  </a:cxn>
                  <a:cxn ang="0">
                    <a:pos x="26" y="41"/>
                  </a:cxn>
                  <a:cxn ang="0">
                    <a:pos x="19" y="47"/>
                  </a:cxn>
                  <a:cxn ang="0">
                    <a:pos x="13" y="55"/>
                  </a:cxn>
                  <a:cxn ang="0">
                    <a:pos x="5" y="62"/>
                  </a:cxn>
                  <a:cxn ang="0">
                    <a:pos x="2" y="74"/>
                  </a:cxn>
                  <a:cxn ang="0">
                    <a:pos x="0" y="78"/>
                  </a:cxn>
                  <a:cxn ang="0">
                    <a:pos x="0" y="85"/>
                  </a:cxn>
                  <a:cxn ang="0">
                    <a:pos x="4" y="91"/>
                  </a:cxn>
                  <a:cxn ang="0">
                    <a:pos x="7" y="99"/>
                  </a:cxn>
                  <a:cxn ang="0">
                    <a:pos x="11" y="104"/>
                  </a:cxn>
                  <a:cxn ang="0">
                    <a:pos x="17" y="108"/>
                  </a:cxn>
                  <a:cxn ang="0">
                    <a:pos x="23" y="110"/>
                  </a:cxn>
                  <a:cxn ang="0">
                    <a:pos x="28" y="114"/>
                  </a:cxn>
                  <a:cxn ang="0">
                    <a:pos x="34" y="114"/>
                  </a:cxn>
                  <a:cxn ang="0">
                    <a:pos x="42" y="114"/>
                  </a:cxn>
                  <a:cxn ang="0">
                    <a:pos x="49" y="112"/>
                  </a:cxn>
                  <a:cxn ang="0">
                    <a:pos x="57" y="112"/>
                  </a:cxn>
                  <a:cxn ang="0">
                    <a:pos x="63" y="108"/>
                  </a:cxn>
                  <a:cxn ang="0">
                    <a:pos x="70" y="104"/>
                  </a:cxn>
                  <a:cxn ang="0">
                    <a:pos x="78" y="100"/>
                  </a:cxn>
                  <a:cxn ang="0">
                    <a:pos x="83" y="97"/>
                  </a:cxn>
                  <a:cxn ang="0">
                    <a:pos x="89" y="91"/>
                  </a:cxn>
                  <a:cxn ang="0">
                    <a:pos x="97" y="89"/>
                  </a:cxn>
                  <a:cxn ang="0">
                    <a:pos x="101" y="83"/>
                  </a:cxn>
                  <a:cxn ang="0">
                    <a:pos x="106" y="80"/>
                  </a:cxn>
                  <a:cxn ang="0">
                    <a:pos x="112" y="70"/>
                  </a:cxn>
                  <a:cxn ang="0">
                    <a:pos x="118" y="61"/>
                  </a:cxn>
                  <a:cxn ang="0">
                    <a:pos x="123" y="51"/>
                  </a:cxn>
                  <a:cxn ang="0">
                    <a:pos x="127" y="43"/>
                  </a:cxn>
                  <a:cxn ang="0">
                    <a:pos x="129" y="34"/>
                  </a:cxn>
                  <a:cxn ang="0">
                    <a:pos x="129" y="26"/>
                  </a:cxn>
                  <a:cxn ang="0">
                    <a:pos x="125" y="17"/>
                  </a:cxn>
                  <a:cxn ang="0">
                    <a:pos x="120" y="7"/>
                  </a:cxn>
                  <a:cxn ang="0">
                    <a:pos x="114" y="3"/>
                  </a:cxn>
                  <a:cxn ang="0">
                    <a:pos x="108" y="2"/>
                  </a:cxn>
                  <a:cxn ang="0">
                    <a:pos x="102" y="0"/>
                  </a:cxn>
                  <a:cxn ang="0">
                    <a:pos x="95" y="2"/>
                  </a:cxn>
                  <a:cxn ang="0">
                    <a:pos x="87" y="2"/>
                  </a:cxn>
                  <a:cxn ang="0">
                    <a:pos x="82" y="5"/>
                  </a:cxn>
                  <a:cxn ang="0">
                    <a:pos x="74" y="7"/>
                  </a:cxn>
                  <a:cxn ang="0">
                    <a:pos x="68" y="13"/>
                  </a:cxn>
                  <a:cxn ang="0">
                    <a:pos x="61" y="15"/>
                  </a:cxn>
                  <a:cxn ang="0">
                    <a:pos x="55" y="21"/>
                  </a:cxn>
                  <a:cxn ang="0">
                    <a:pos x="47" y="24"/>
                  </a:cxn>
                  <a:cxn ang="0">
                    <a:pos x="45" y="28"/>
                  </a:cxn>
                  <a:cxn ang="0">
                    <a:pos x="38" y="34"/>
                  </a:cxn>
                  <a:cxn ang="0">
                    <a:pos x="36" y="36"/>
                  </a:cxn>
                  <a:cxn ang="0">
                    <a:pos x="36" y="36"/>
                  </a:cxn>
                </a:cxnLst>
                <a:rect l="0" t="0" r="r" b="b"/>
                <a:pathLst>
                  <a:path w="129" h="114">
                    <a:moveTo>
                      <a:pt x="36" y="36"/>
                    </a:moveTo>
                    <a:lnTo>
                      <a:pt x="32" y="36"/>
                    </a:lnTo>
                    <a:lnTo>
                      <a:pt x="26" y="41"/>
                    </a:lnTo>
                    <a:lnTo>
                      <a:pt x="19" y="47"/>
                    </a:lnTo>
                    <a:lnTo>
                      <a:pt x="13" y="55"/>
                    </a:lnTo>
                    <a:lnTo>
                      <a:pt x="5" y="62"/>
                    </a:lnTo>
                    <a:lnTo>
                      <a:pt x="2" y="74"/>
                    </a:lnTo>
                    <a:lnTo>
                      <a:pt x="0" y="78"/>
                    </a:lnTo>
                    <a:lnTo>
                      <a:pt x="0" y="85"/>
                    </a:lnTo>
                    <a:lnTo>
                      <a:pt x="4" y="91"/>
                    </a:lnTo>
                    <a:lnTo>
                      <a:pt x="7" y="99"/>
                    </a:lnTo>
                    <a:lnTo>
                      <a:pt x="11" y="104"/>
                    </a:lnTo>
                    <a:lnTo>
                      <a:pt x="17" y="108"/>
                    </a:lnTo>
                    <a:lnTo>
                      <a:pt x="23" y="110"/>
                    </a:lnTo>
                    <a:lnTo>
                      <a:pt x="28" y="114"/>
                    </a:lnTo>
                    <a:lnTo>
                      <a:pt x="34" y="114"/>
                    </a:lnTo>
                    <a:lnTo>
                      <a:pt x="42" y="114"/>
                    </a:lnTo>
                    <a:lnTo>
                      <a:pt x="49" y="112"/>
                    </a:lnTo>
                    <a:lnTo>
                      <a:pt x="57" y="112"/>
                    </a:lnTo>
                    <a:lnTo>
                      <a:pt x="63" y="108"/>
                    </a:lnTo>
                    <a:lnTo>
                      <a:pt x="70" y="104"/>
                    </a:lnTo>
                    <a:lnTo>
                      <a:pt x="78" y="100"/>
                    </a:lnTo>
                    <a:lnTo>
                      <a:pt x="83" y="97"/>
                    </a:lnTo>
                    <a:lnTo>
                      <a:pt x="89" y="91"/>
                    </a:lnTo>
                    <a:lnTo>
                      <a:pt x="97" y="89"/>
                    </a:lnTo>
                    <a:lnTo>
                      <a:pt x="101" y="83"/>
                    </a:lnTo>
                    <a:lnTo>
                      <a:pt x="106" y="80"/>
                    </a:lnTo>
                    <a:lnTo>
                      <a:pt x="112" y="70"/>
                    </a:lnTo>
                    <a:lnTo>
                      <a:pt x="118" y="61"/>
                    </a:lnTo>
                    <a:lnTo>
                      <a:pt x="123" y="51"/>
                    </a:lnTo>
                    <a:lnTo>
                      <a:pt x="127" y="43"/>
                    </a:lnTo>
                    <a:lnTo>
                      <a:pt x="129" y="34"/>
                    </a:lnTo>
                    <a:lnTo>
                      <a:pt x="129" y="26"/>
                    </a:lnTo>
                    <a:lnTo>
                      <a:pt x="125" y="17"/>
                    </a:lnTo>
                    <a:lnTo>
                      <a:pt x="120" y="7"/>
                    </a:lnTo>
                    <a:lnTo>
                      <a:pt x="114" y="3"/>
                    </a:lnTo>
                    <a:lnTo>
                      <a:pt x="108" y="2"/>
                    </a:lnTo>
                    <a:lnTo>
                      <a:pt x="102" y="0"/>
                    </a:lnTo>
                    <a:lnTo>
                      <a:pt x="95" y="2"/>
                    </a:lnTo>
                    <a:lnTo>
                      <a:pt x="87" y="2"/>
                    </a:lnTo>
                    <a:lnTo>
                      <a:pt x="82" y="5"/>
                    </a:lnTo>
                    <a:lnTo>
                      <a:pt x="74" y="7"/>
                    </a:lnTo>
                    <a:lnTo>
                      <a:pt x="68" y="13"/>
                    </a:lnTo>
                    <a:lnTo>
                      <a:pt x="61" y="15"/>
                    </a:lnTo>
                    <a:lnTo>
                      <a:pt x="55" y="21"/>
                    </a:lnTo>
                    <a:lnTo>
                      <a:pt x="47" y="24"/>
                    </a:lnTo>
                    <a:lnTo>
                      <a:pt x="45" y="28"/>
                    </a:lnTo>
                    <a:lnTo>
                      <a:pt x="38" y="34"/>
                    </a:lnTo>
                    <a:lnTo>
                      <a:pt x="36" y="36"/>
                    </a:lnTo>
                    <a:lnTo>
                      <a:pt x="36" y="36"/>
                    </a:lnTo>
                    <a:close/>
                  </a:path>
                </a:pathLst>
              </a:custGeom>
              <a:solidFill>
                <a:srgbClr val="FFFFC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41" name="Freeform 293"/>
              <p:cNvSpPr>
                <a:spLocks/>
              </p:cNvSpPr>
              <p:nvPr/>
            </p:nvSpPr>
            <p:spPr bwMode="auto">
              <a:xfrm>
                <a:off x="4300" y="2424"/>
                <a:ext cx="124" cy="76"/>
              </a:xfrm>
              <a:custGeom>
                <a:avLst/>
                <a:gdLst/>
                <a:ahLst/>
                <a:cxnLst>
                  <a:cxn ang="0">
                    <a:pos x="51" y="28"/>
                  </a:cxn>
                  <a:cxn ang="0">
                    <a:pos x="38" y="38"/>
                  </a:cxn>
                  <a:cxn ang="0">
                    <a:pos x="28" y="51"/>
                  </a:cxn>
                  <a:cxn ang="0">
                    <a:pos x="17" y="63"/>
                  </a:cxn>
                  <a:cxn ang="0">
                    <a:pos x="7" y="76"/>
                  </a:cxn>
                  <a:cxn ang="0">
                    <a:pos x="0" y="91"/>
                  </a:cxn>
                  <a:cxn ang="0">
                    <a:pos x="4" y="101"/>
                  </a:cxn>
                  <a:cxn ang="0">
                    <a:pos x="13" y="106"/>
                  </a:cxn>
                  <a:cxn ang="0">
                    <a:pos x="26" y="114"/>
                  </a:cxn>
                  <a:cxn ang="0">
                    <a:pos x="43" y="123"/>
                  </a:cxn>
                  <a:cxn ang="0">
                    <a:pos x="64" y="131"/>
                  </a:cxn>
                  <a:cxn ang="0">
                    <a:pos x="87" y="135"/>
                  </a:cxn>
                  <a:cxn ang="0">
                    <a:pos x="112" y="137"/>
                  </a:cxn>
                  <a:cxn ang="0">
                    <a:pos x="139" y="133"/>
                  </a:cxn>
                  <a:cxn ang="0">
                    <a:pos x="163" y="123"/>
                  </a:cxn>
                  <a:cxn ang="0">
                    <a:pos x="184" y="112"/>
                  </a:cxn>
                  <a:cxn ang="0">
                    <a:pos x="199" y="99"/>
                  </a:cxn>
                  <a:cxn ang="0">
                    <a:pos x="213" y="89"/>
                  </a:cxn>
                  <a:cxn ang="0">
                    <a:pos x="220" y="76"/>
                  </a:cxn>
                  <a:cxn ang="0">
                    <a:pos x="226" y="63"/>
                  </a:cxn>
                  <a:cxn ang="0">
                    <a:pos x="228" y="49"/>
                  </a:cxn>
                  <a:cxn ang="0">
                    <a:pos x="226" y="34"/>
                  </a:cxn>
                  <a:cxn ang="0">
                    <a:pos x="220" y="21"/>
                  </a:cxn>
                  <a:cxn ang="0">
                    <a:pos x="209" y="9"/>
                  </a:cxn>
                  <a:cxn ang="0">
                    <a:pos x="192" y="4"/>
                  </a:cxn>
                  <a:cxn ang="0">
                    <a:pos x="171" y="0"/>
                  </a:cxn>
                  <a:cxn ang="0">
                    <a:pos x="148" y="0"/>
                  </a:cxn>
                  <a:cxn ang="0">
                    <a:pos x="127" y="0"/>
                  </a:cxn>
                  <a:cxn ang="0">
                    <a:pos x="108" y="4"/>
                  </a:cxn>
                  <a:cxn ang="0">
                    <a:pos x="95" y="6"/>
                  </a:cxn>
                  <a:cxn ang="0">
                    <a:pos x="87" y="7"/>
                  </a:cxn>
                  <a:cxn ang="0">
                    <a:pos x="74" y="13"/>
                  </a:cxn>
                  <a:cxn ang="0">
                    <a:pos x="59" y="23"/>
                  </a:cxn>
                  <a:cxn ang="0">
                    <a:pos x="55" y="26"/>
                  </a:cxn>
                </a:cxnLst>
                <a:rect l="0" t="0" r="r" b="b"/>
                <a:pathLst>
                  <a:path w="228" h="139">
                    <a:moveTo>
                      <a:pt x="55" y="26"/>
                    </a:moveTo>
                    <a:lnTo>
                      <a:pt x="51" y="28"/>
                    </a:lnTo>
                    <a:lnTo>
                      <a:pt x="43" y="34"/>
                    </a:lnTo>
                    <a:lnTo>
                      <a:pt x="38" y="38"/>
                    </a:lnTo>
                    <a:lnTo>
                      <a:pt x="34" y="44"/>
                    </a:lnTo>
                    <a:lnTo>
                      <a:pt x="28" y="51"/>
                    </a:lnTo>
                    <a:lnTo>
                      <a:pt x="23" y="57"/>
                    </a:lnTo>
                    <a:lnTo>
                      <a:pt x="17" y="63"/>
                    </a:lnTo>
                    <a:lnTo>
                      <a:pt x="13" y="70"/>
                    </a:lnTo>
                    <a:lnTo>
                      <a:pt x="7" y="76"/>
                    </a:lnTo>
                    <a:lnTo>
                      <a:pt x="5" y="82"/>
                    </a:lnTo>
                    <a:lnTo>
                      <a:pt x="0" y="91"/>
                    </a:lnTo>
                    <a:lnTo>
                      <a:pt x="2" y="99"/>
                    </a:lnTo>
                    <a:lnTo>
                      <a:pt x="4" y="101"/>
                    </a:lnTo>
                    <a:lnTo>
                      <a:pt x="7" y="104"/>
                    </a:lnTo>
                    <a:lnTo>
                      <a:pt x="13" y="106"/>
                    </a:lnTo>
                    <a:lnTo>
                      <a:pt x="21" y="112"/>
                    </a:lnTo>
                    <a:lnTo>
                      <a:pt x="26" y="114"/>
                    </a:lnTo>
                    <a:lnTo>
                      <a:pt x="36" y="120"/>
                    </a:lnTo>
                    <a:lnTo>
                      <a:pt x="43" y="123"/>
                    </a:lnTo>
                    <a:lnTo>
                      <a:pt x="55" y="129"/>
                    </a:lnTo>
                    <a:lnTo>
                      <a:pt x="64" y="131"/>
                    </a:lnTo>
                    <a:lnTo>
                      <a:pt x="76" y="135"/>
                    </a:lnTo>
                    <a:lnTo>
                      <a:pt x="87" y="135"/>
                    </a:lnTo>
                    <a:lnTo>
                      <a:pt x="101" y="139"/>
                    </a:lnTo>
                    <a:lnTo>
                      <a:pt x="112" y="137"/>
                    </a:lnTo>
                    <a:lnTo>
                      <a:pt x="125" y="135"/>
                    </a:lnTo>
                    <a:lnTo>
                      <a:pt x="139" y="133"/>
                    </a:lnTo>
                    <a:lnTo>
                      <a:pt x="152" y="129"/>
                    </a:lnTo>
                    <a:lnTo>
                      <a:pt x="163" y="123"/>
                    </a:lnTo>
                    <a:lnTo>
                      <a:pt x="175" y="118"/>
                    </a:lnTo>
                    <a:lnTo>
                      <a:pt x="184" y="112"/>
                    </a:lnTo>
                    <a:lnTo>
                      <a:pt x="192" y="106"/>
                    </a:lnTo>
                    <a:lnTo>
                      <a:pt x="199" y="99"/>
                    </a:lnTo>
                    <a:lnTo>
                      <a:pt x="207" y="93"/>
                    </a:lnTo>
                    <a:lnTo>
                      <a:pt x="213" y="89"/>
                    </a:lnTo>
                    <a:lnTo>
                      <a:pt x="218" y="83"/>
                    </a:lnTo>
                    <a:lnTo>
                      <a:pt x="220" y="76"/>
                    </a:lnTo>
                    <a:lnTo>
                      <a:pt x="224" y="70"/>
                    </a:lnTo>
                    <a:lnTo>
                      <a:pt x="226" y="63"/>
                    </a:lnTo>
                    <a:lnTo>
                      <a:pt x="228" y="57"/>
                    </a:lnTo>
                    <a:lnTo>
                      <a:pt x="228" y="49"/>
                    </a:lnTo>
                    <a:lnTo>
                      <a:pt x="228" y="42"/>
                    </a:lnTo>
                    <a:lnTo>
                      <a:pt x="226" y="34"/>
                    </a:lnTo>
                    <a:lnTo>
                      <a:pt x="224" y="28"/>
                    </a:lnTo>
                    <a:lnTo>
                      <a:pt x="220" y="21"/>
                    </a:lnTo>
                    <a:lnTo>
                      <a:pt x="215" y="13"/>
                    </a:lnTo>
                    <a:lnTo>
                      <a:pt x="209" y="9"/>
                    </a:lnTo>
                    <a:lnTo>
                      <a:pt x="201" y="6"/>
                    </a:lnTo>
                    <a:lnTo>
                      <a:pt x="192" y="4"/>
                    </a:lnTo>
                    <a:lnTo>
                      <a:pt x="182" y="2"/>
                    </a:lnTo>
                    <a:lnTo>
                      <a:pt x="171" y="0"/>
                    </a:lnTo>
                    <a:lnTo>
                      <a:pt x="161" y="0"/>
                    </a:lnTo>
                    <a:lnTo>
                      <a:pt x="148" y="0"/>
                    </a:lnTo>
                    <a:lnTo>
                      <a:pt x="137" y="0"/>
                    </a:lnTo>
                    <a:lnTo>
                      <a:pt x="127" y="0"/>
                    </a:lnTo>
                    <a:lnTo>
                      <a:pt x="120" y="2"/>
                    </a:lnTo>
                    <a:lnTo>
                      <a:pt x="108" y="4"/>
                    </a:lnTo>
                    <a:lnTo>
                      <a:pt x="102" y="4"/>
                    </a:lnTo>
                    <a:lnTo>
                      <a:pt x="95" y="6"/>
                    </a:lnTo>
                    <a:lnTo>
                      <a:pt x="93" y="7"/>
                    </a:lnTo>
                    <a:lnTo>
                      <a:pt x="87" y="7"/>
                    </a:lnTo>
                    <a:lnTo>
                      <a:pt x="80" y="9"/>
                    </a:lnTo>
                    <a:lnTo>
                      <a:pt x="74" y="13"/>
                    </a:lnTo>
                    <a:lnTo>
                      <a:pt x="68" y="17"/>
                    </a:lnTo>
                    <a:lnTo>
                      <a:pt x="59" y="23"/>
                    </a:lnTo>
                    <a:lnTo>
                      <a:pt x="55" y="26"/>
                    </a:lnTo>
                    <a:lnTo>
                      <a:pt x="55" y="26"/>
                    </a:lnTo>
                    <a:close/>
                  </a:path>
                </a:pathLst>
              </a:custGeom>
              <a:solidFill>
                <a:srgbClr val="FFFFC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42" name="Freeform 294"/>
              <p:cNvSpPr>
                <a:spLocks/>
              </p:cNvSpPr>
              <p:nvPr/>
            </p:nvSpPr>
            <p:spPr bwMode="auto">
              <a:xfrm>
                <a:off x="4310" y="2555"/>
                <a:ext cx="144" cy="108"/>
              </a:xfrm>
              <a:custGeom>
                <a:avLst/>
                <a:gdLst/>
                <a:ahLst/>
                <a:cxnLst>
                  <a:cxn ang="0">
                    <a:pos x="14" y="80"/>
                  </a:cxn>
                  <a:cxn ang="0">
                    <a:pos x="10" y="88"/>
                  </a:cxn>
                  <a:cxn ang="0">
                    <a:pos x="6" y="101"/>
                  </a:cxn>
                  <a:cxn ang="0">
                    <a:pos x="2" y="120"/>
                  </a:cxn>
                  <a:cxn ang="0">
                    <a:pos x="0" y="139"/>
                  </a:cxn>
                  <a:cxn ang="0">
                    <a:pos x="4" y="158"/>
                  </a:cxn>
                  <a:cxn ang="0">
                    <a:pos x="10" y="175"/>
                  </a:cxn>
                  <a:cxn ang="0">
                    <a:pos x="23" y="189"/>
                  </a:cxn>
                  <a:cxn ang="0">
                    <a:pos x="44" y="194"/>
                  </a:cxn>
                  <a:cxn ang="0">
                    <a:pos x="65" y="196"/>
                  </a:cxn>
                  <a:cxn ang="0">
                    <a:pos x="88" y="196"/>
                  </a:cxn>
                  <a:cxn ang="0">
                    <a:pos x="111" y="196"/>
                  </a:cxn>
                  <a:cxn ang="0">
                    <a:pos x="131" y="194"/>
                  </a:cxn>
                  <a:cxn ang="0">
                    <a:pos x="150" y="189"/>
                  </a:cxn>
                  <a:cxn ang="0">
                    <a:pos x="168" y="185"/>
                  </a:cxn>
                  <a:cxn ang="0">
                    <a:pos x="181" y="179"/>
                  </a:cxn>
                  <a:cxn ang="0">
                    <a:pos x="190" y="173"/>
                  </a:cxn>
                  <a:cxn ang="0">
                    <a:pos x="204" y="164"/>
                  </a:cxn>
                  <a:cxn ang="0">
                    <a:pos x="217" y="152"/>
                  </a:cxn>
                  <a:cxn ang="0">
                    <a:pos x="230" y="139"/>
                  </a:cxn>
                  <a:cxn ang="0">
                    <a:pos x="244" y="122"/>
                  </a:cxn>
                  <a:cxn ang="0">
                    <a:pos x="253" y="103"/>
                  </a:cxn>
                  <a:cxn ang="0">
                    <a:pos x="261" y="80"/>
                  </a:cxn>
                  <a:cxn ang="0">
                    <a:pos x="266" y="56"/>
                  </a:cxn>
                  <a:cxn ang="0">
                    <a:pos x="263" y="31"/>
                  </a:cxn>
                  <a:cxn ang="0">
                    <a:pos x="253" y="14"/>
                  </a:cxn>
                  <a:cxn ang="0">
                    <a:pos x="240" y="4"/>
                  </a:cxn>
                  <a:cxn ang="0">
                    <a:pos x="221" y="0"/>
                  </a:cxn>
                  <a:cxn ang="0">
                    <a:pos x="198" y="2"/>
                  </a:cxn>
                  <a:cxn ang="0">
                    <a:pos x="175" y="4"/>
                  </a:cxn>
                  <a:cxn ang="0">
                    <a:pos x="154" y="10"/>
                  </a:cxn>
                  <a:cxn ang="0">
                    <a:pos x="135" y="16"/>
                  </a:cxn>
                  <a:cxn ang="0">
                    <a:pos x="120" y="19"/>
                  </a:cxn>
                  <a:cxn ang="0">
                    <a:pos x="101" y="27"/>
                  </a:cxn>
                  <a:cxn ang="0">
                    <a:pos x="82" y="37"/>
                  </a:cxn>
                  <a:cxn ang="0">
                    <a:pos x="63" y="48"/>
                  </a:cxn>
                  <a:cxn ang="0">
                    <a:pos x="46" y="57"/>
                  </a:cxn>
                  <a:cxn ang="0">
                    <a:pos x="31" y="67"/>
                  </a:cxn>
                  <a:cxn ang="0">
                    <a:pos x="17" y="76"/>
                  </a:cxn>
                  <a:cxn ang="0">
                    <a:pos x="14" y="80"/>
                  </a:cxn>
                </a:cxnLst>
                <a:rect l="0" t="0" r="r" b="b"/>
                <a:pathLst>
                  <a:path w="266" h="196">
                    <a:moveTo>
                      <a:pt x="14" y="80"/>
                    </a:moveTo>
                    <a:lnTo>
                      <a:pt x="14" y="80"/>
                    </a:lnTo>
                    <a:lnTo>
                      <a:pt x="12" y="84"/>
                    </a:lnTo>
                    <a:lnTo>
                      <a:pt x="10" y="88"/>
                    </a:lnTo>
                    <a:lnTo>
                      <a:pt x="8" y="95"/>
                    </a:lnTo>
                    <a:lnTo>
                      <a:pt x="6" y="101"/>
                    </a:lnTo>
                    <a:lnTo>
                      <a:pt x="4" y="111"/>
                    </a:lnTo>
                    <a:lnTo>
                      <a:pt x="2" y="120"/>
                    </a:lnTo>
                    <a:lnTo>
                      <a:pt x="2" y="130"/>
                    </a:lnTo>
                    <a:lnTo>
                      <a:pt x="0" y="139"/>
                    </a:lnTo>
                    <a:lnTo>
                      <a:pt x="2" y="149"/>
                    </a:lnTo>
                    <a:lnTo>
                      <a:pt x="4" y="158"/>
                    </a:lnTo>
                    <a:lnTo>
                      <a:pt x="6" y="168"/>
                    </a:lnTo>
                    <a:lnTo>
                      <a:pt x="10" y="175"/>
                    </a:lnTo>
                    <a:lnTo>
                      <a:pt x="17" y="183"/>
                    </a:lnTo>
                    <a:lnTo>
                      <a:pt x="23" y="189"/>
                    </a:lnTo>
                    <a:lnTo>
                      <a:pt x="34" y="192"/>
                    </a:lnTo>
                    <a:lnTo>
                      <a:pt x="44" y="194"/>
                    </a:lnTo>
                    <a:lnTo>
                      <a:pt x="53" y="196"/>
                    </a:lnTo>
                    <a:lnTo>
                      <a:pt x="65" y="196"/>
                    </a:lnTo>
                    <a:lnTo>
                      <a:pt x="76" y="196"/>
                    </a:lnTo>
                    <a:lnTo>
                      <a:pt x="88" y="196"/>
                    </a:lnTo>
                    <a:lnTo>
                      <a:pt x="99" y="196"/>
                    </a:lnTo>
                    <a:lnTo>
                      <a:pt x="111" y="196"/>
                    </a:lnTo>
                    <a:lnTo>
                      <a:pt x="122" y="196"/>
                    </a:lnTo>
                    <a:lnTo>
                      <a:pt x="131" y="194"/>
                    </a:lnTo>
                    <a:lnTo>
                      <a:pt x="141" y="192"/>
                    </a:lnTo>
                    <a:lnTo>
                      <a:pt x="150" y="189"/>
                    </a:lnTo>
                    <a:lnTo>
                      <a:pt x="160" y="187"/>
                    </a:lnTo>
                    <a:lnTo>
                      <a:pt x="168" y="185"/>
                    </a:lnTo>
                    <a:lnTo>
                      <a:pt x="175" y="181"/>
                    </a:lnTo>
                    <a:lnTo>
                      <a:pt x="181" y="179"/>
                    </a:lnTo>
                    <a:lnTo>
                      <a:pt x="188" y="177"/>
                    </a:lnTo>
                    <a:lnTo>
                      <a:pt x="190" y="173"/>
                    </a:lnTo>
                    <a:lnTo>
                      <a:pt x="196" y="170"/>
                    </a:lnTo>
                    <a:lnTo>
                      <a:pt x="204" y="164"/>
                    </a:lnTo>
                    <a:lnTo>
                      <a:pt x="209" y="160"/>
                    </a:lnTo>
                    <a:lnTo>
                      <a:pt x="217" y="152"/>
                    </a:lnTo>
                    <a:lnTo>
                      <a:pt x="223" y="147"/>
                    </a:lnTo>
                    <a:lnTo>
                      <a:pt x="230" y="139"/>
                    </a:lnTo>
                    <a:lnTo>
                      <a:pt x="238" y="132"/>
                    </a:lnTo>
                    <a:lnTo>
                      <a:pt x="244" y="122"/>
                    </a:lnTo>
                    <a:lnTo>
                      <a:pt x="249" y="113"/>
                    </a:lnTo>
                    <a:lnTo>
                      <a:pt x="253" y="103"/>
                    </a:lnTo>
                    <a:lnTo>
                      <a:pt x="259" y="94"/>
                    </a:lnTo>
                    <a:lnTo>
                      <a:pt x="261" y="80"/>
                    </a:lnTo>
                    <a:lnTo>
                      <a:pt x="265" y="69"/>
                    </a:lnTo>
                    <a:lnTo>
                      <a:pt x="266" y="56"/>
                    </a:lnTo>
                    <a:lnTo>
                      <a:pt x="266" y="44"/>
                    </a:lnTo>
                    <a:lnTo>
                      <a:pt x="263" y="31"/>
                    </a:lnTo>
                    <a:lnTo>
                      <a:pt x="261" y="21"/>
                    </a:lnTo>
                    <a:lnTo>
                      <a:pt x="253" y="14"/>
                    </a:lnTo>
                    <a:lnTo>
                      <a:pt x="247" y="10"/>
                    </a:lnTo>
                    <a:lnTo>
                      <a:pt x="240" y="4"/>
                    </a:lnTo>
                    <a:lnTo>
                      <a:pt x="230" y="2"/>
                    </a:lnTo>
                    <a:lnTo>
                      <a:pt x="221" y="0"/>
                    </a:lnTo>
                    <a:lnTo>
                      <a:pt x="211" y="2"/>
                    </a:lnTo>
                    <a:lnTo>
                      <a:pt x="198" y="2"/>
                    </a:lnTo>
                    <a:lnTo>
                      <a:pt x="188" y="2"/>
                    </a:lnTo>
                    <a:lnTo>
                      <a:pt x="175" y="4"/>
                    </a:lnTo>
                    <a:lnTo>
                      <a:pt x="166" y="8"/>
                    </a:lnTo>
                    <a:lnTo>
                      <a:pt x="154" y="10"/>
                    </a:lnTo>
                    <a:lnTo>
                      <a:pt x="145" y="14"/>
                    </a:lnTo>
                    <a:lnTo>
                      <a:pt x="135" y="16"/>
                    </a:lnTo>
                    <a:lnTo>
                      <a:pt x="128" y="19"/>
                    </a:lnTo>
                    <a:lnTo>
                      <a:pt x="120" y="19"/>
                    </a:lnTo>
                    <a:lnTo>
                      <a:pt x="111" y="23"/>
                    </a:lnTo>
                    <a:lnTo>
                      <a:pt x="101" y="27"/>
                    </a:lnTo>
                    <a:lnTo>
                      <a:pt x="92" y="33"/>
                    </a:lnTo>
                    <a:lnTo>
                      <a:pt x="82" y="37"/>
                    </a:lnTo>
                    <a:lnTo>
                      <a:pt x="74" y="42"/>
                    </a:lnTo>
                    <a:lnTo>
                      <a:pt x="63" y="48"/>
                    </a:lnTo>
                    <a:lnTo>
                      <a:pt x="55" y="54"/>
                    </a:lnTo>
                    <a:lnTo>
                      <a:pt x="46" y="57"/>
                    </a:lnTo>
                    <a:lnTo>
                      <a:pt x="38" y="61"/>
                    </a:lnTo>
                    <a:lnTo>
                      <a:pt x="31" y="67"/>
                    </a:lnTo>
                    <a:lnTo>
                      <a:pt x="25" y="73"/>
                    </a:lnTo>
                    <a:lnTo>
                      <a:pt x="17" y="76"/>
                    </a:lnTo>
                    <a:lnTo>
                      <a:pt x="14" y="80"/>
                    </a:lnTo>
                    <a:lnTo>
                      <a:pt x="14" y="80"/>
                    </a:lnTo>
                    <a:close/>
                  </a:path>
                </a:pathLst>
              </a:custGeom>
              <a:solidFill>
                <a:srgbClr val="FFFFC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43" name="Freeform 295"/>
              <p:cNvSpPr>
                <a:spLocks/>
              </p:cNvSpPr>
              <p:nvPr/>
            </p:nvSpPr>
            <p:spPr bwMode="auto">
              <a:xfrm>
                <a:off x="4277" y="2393"/>
                <a:ext cx="135" cy="91"/>
              </a:xfrm>
              <a:custGeom>
                <a:avLst/>
                <a:gdLst/>
                <a:ahLst/>
                <a:cxnLst>
                  <a:cxn ang="0">
                    <a:pos x="110" y="9"/>
                  </a:cxn>
                  <a:cxn ang="0">
                    <a:pos x="122" y="5"/>
                  </a:cxn>
                  <a:cxn ang="0">
                    <a:pos x="139" y="2"/>
                  </a:cxn>
                  <a:cxn ang="0">
                    <a:pos x="164" y="0"/>
                  </a:cxn>
                  <a:cxn ang="0">
                    <a:pos x="188" y="0"/>
                  </a:cxn>
                  <a:cxn ang="0">
                    <a:pos x="213" y="7"/>
                  </a:cxn>
                  <a:cxn ang="0">
                    <a:pos x="232" y="24"/>
                  </a:cxn>
                  <a:cxn ang="0">
                    <a:pos x="247" y="53"/>
                  </a:cxn>
                  <a:cxn ang="0">
                    <a:pos x="251" y="89"/>
                  </a:cxn>
                  <a:cxn ang="0">
                    <a:pos x="242" y="119"/>
                  </a:cxn>
                  <a:cxn ang="0">
                    <a:pos x="217" y="144"/>
                  </a:cxn>
                  <a:cxn ang="0">
                    <a:pos x="186" y="157"/>
                  </a:cxn>
                  <a:cxn ang="0">
                    <a:pos x="150" y="165"/>
                  </a:cxn>
                  <a:cxn ang="0">
                    <a:pos x="112" y="165"/>
                  </a:cxn>
                  <a:cxn ang="0">
                    <a:pos x="74" y="157"/>
                  </a:cxn>
                  <a:cxn ang="0">
                    <a:pos x="38" y="144"/>
                  </a:cxn>
                  <a:cxn ang="0">
                    <a:pos x="12" y="123"/>
                  </a:cxn>
                  <a:cxn ang="0">
                    <a:pos x="0" y="102"/>
                  </a:cxn>
                  <a:cxn ang="0">
                    <a:pos x="2" y="80"/>
                  </a:cxn>
                  <a:cxn ang="0">
                    <a:pos x="12" y="61"/>
                  </a:cxn>
                  <a:cxn ang="0">
                    <a:pos x="31" y="42"/>
                  </a:cxn>
                  <a:cxn ang="0">
                    <a:pos x="51" y="26"/>
                  </a:cxn>
                  <a:cxn ang="0">
                    <a:pos x="67" y="17"/>
                  </a:cxn>
                  <a:cxn ang="0">
                    <a:pos x="80" y="13"/>
                  </a:cxn>
                  <a:cxn ang="0">
                    <a:pos x="88" y="21"/>
                  </a:cxn>
                  <a:cxn ang="0">
                    <a:pos x="95" y="32"/>
                  </a:cxn>
                  <a:cxn ang="0">
                    <a:pos x="88" y="40"/>
                  </a:cxn>
                  <a:cxn ang="0">
                    <a:pos x="72" y="51"/>
                  </a:cxn>
                  <a:cxn ang="0">
                    <a:pos x="53" y="66"/>
                  </a:cxn>
                  <a:cxn ang="0">
                    <a:pos x="44" y="83"/>
                  </a:cxn>
                  <a:cxn ang="0">
                    <a:pos x="46" y="95"/>
                  </a:cxn>
                  <a:cxn ang="0">
                    <a:pos x="53" y="102"/>
                  </a:cxn>
                  <a:cxn ang="0">
                    <a:pos x="67" y="106"/>
                  </a:cxn>
                  <a:cxn ang="0">
                    <a:pos x="84" y="112"/>
                  </a:cxn>
                  <a:cxn ang="0">
                    <a:pos x="105" y="116"/>
                  </a:cxn>
                  <a:cxn ang="0">
                    <a:pos x="127" y="116"/>
                  </a:cxn>
                  <a:cxn ang="0">
                    <a:pos x="150" y="112"/>
                  </a:cxn>
                  <a:cxn ang="0">
                    <a:pos x="171" y="106"/>
                  </a:cxn>
                  <a:cxn ang="0">
                    <a:pos x="188" y="97"/>
                  </a:cxn>
                  <a:cxn ang="0">
                    <a:pos x="200" y="87"/>
                  </a:cxn>
                  <a:cxn ang="0">
                    <a:pos x="207" y="74"/>
                  </a:cxn>
                  <a:cxn ang="0">
                    <a:pos x="202" y="59"/>
                  </a:cxn>
                  <a:cxn ang="0">
                    <a:pos x="188" y="47"/>
                  </a:cxn>
                  <a:cxn ang="0">
                    <a:pos x="175" y="42"/>
                  </a:cxn>
                  <a:cxn ang="0">
                    <a:pos x="154" y="42"/>
                  </a:cxn>
                  <a:cxn ang="0">
                    <a:pos x="135" y="42"/>
                  </a:cxn>
                  <a:cxn ang="0">
                    <a:pos x="118" y="42"/>
                  </a:cxn>
                  <a:cxn ang="0">
                    <a:pos x="114" y="40"/>
                  </a:cxn>
                  <a:cxn ang="0">
                    <a:pos x="110" y="28"/>
                  </a:cxn>
                  <a:cxn ang="0">
                    <a:pos x="110" y="13"/>
                  </a:cxn>
                  <a:cxn ang="0">
                    <a:pos x="110" y="11"/>
                  </a:cxn>
                </a:cxnLst>
                <a:rect l="0" t="0" r="r" b="b"/>
                <a:pathLst>
                  <a:path w="251" h="165">
                    <a:moveTo>
                      <a:pt x="110" y="11"/>
                    </a:moveTo>
                    <a:lnTo>
                      <a:pt x="110" y="9"/>
                    </a:lnTo>
                    <a:lnTo>
                      <a:pt x="114" y="7"/>
                    </a:lnTo>
                    <a:lnTo>
                      <a:pt x="122" y="5"/>
                    </a:lnTo>
                    <a:lnTo>
                      <a:pt x="129" y="4"/>
                    </a:lnTo>
                    <a:lnTo>
                      <a:pt x="139" y="2"/>
                    </a:lnTo>
                    <a:lnTo>
                      <a:pt x="150" y="0"/>
                    </a:lnTo>
                    <a:lnTo>
                      <a:pt x="164" y="0"/>
                    </a:lnTo>
                    <a:lnTo>
                      <a:pt x="175" y="0"/>
                    </a:lnTo>
                    <a:lnTo>
                      <a:pt x="188" y="0"/>
                    </a:lnTo>
                    <a:lnTo>
                      <a:pt x="200" y="5"/>
                    </a:lnTo>
                    <a:lnTo>
                      <a:pt x="213" y="7"/>
                    </a:lnTo>
                    <a:lnTo>
                      <a:pt x="224" y="17"/>
                    </a:lnTo>
                    <a:lnTo>
                      <a:pt x="232" y="24"/>
                    </a:lnTo>
                    <a:lnTo>
                      <a:pt x="242" y="36"/>
                    </a:lnTo>
                    <a:lnTo>
                      <a:pt x="247" y="53"/>
                    </a:lnTo>
                    <a:lnTo>
                      <a:pt x="251" y="72"/>
                    </a:lnTo>
                    <a:lnTo>
                      <a:pt x="251" y="89"/>
                    </a:lnTo>
                    <a:lnTo>
                      <a:pt x="247" y="106"/>
                    </a:lnTo>
                    <a:lnTo>
                      <a:pt x="242" y="119"/>
                    </a:lnTo>
                    <a:lnTo>
                      <a:pt x="230" y="133"/>
                    </a:lnTo>
                    <a:lnTo>
                      <a:pt x="217" y="144"/>
                    </a:lnTo>
                    <a:lnTo>
                      <a:pt x="204" y="152"/>
                    </a:lnTo>
                    <a:lnTo>
                      <a:pt x="186" y="157"/>
                    </a:lnTo>
                    <a:lnTo>
                      <a:pt x="171" y="163"/>
                    </a:lnTo>
                    <a:lnTo>
                      <a:pt x="150" y="165"/>
                    </a:lnTo>
                    <a:lnTo>
                      <a:pt x="131" y="165"/>
                    </a:lnTo>
                    <a:lnTo>
                      <a:pt x="112" y="165"/>
                    </a:lnTo>
                    <a:lnTo>
                      <a:pt x="93" y="161"/>
                    </a:lnTo>
                    <a:lnTo>
                      <a:pt x="74" y="157"/>
                    </a:lnTo>
                    <a:lnTo>
                      <a:pt x="55" y="152"/>
                    </a:lnTo>
                    <a:lnTo>
                      <a:pt x="38" y="144"/>
                    </a:lnTo>
                    <a:lnTo>
                      <a:pt x="25" y="135"/>
                    </a:lnTo>
                    <a:lnTo>
                      <a:pt x="12" y="123"/>
                    </a:lnTo>
                    <a:lnTo>
                      <a:pt x="4" y="112"/>
                    </a:lnTo>
                    <a:lnTo>
                      <a:pt x="0" y="102"/>
                    </a:lnTo>
                    <a:lnTo>
                      <a:pt x="0" y="91"/>
                    </a:lnTo>
                    <a:lnTo>
                      <a:pt x="2" y="80"/>
                    </a:lnTo>
                    <a:lnTo>
                      <a:pt x="6" y="70"/>
                    </a:lnTo>
                    <a:lnTo>
                      <a:pt x="12" y="61"/>
                    </a:lnTo>
                    <a:lnTo>
                      <a:pt x="23" y="51"/>
                    </a:lnTo>
                    <a:lnTo>
                      <a:pt x="31" y="42"/>
                    </a:lnTo>
                    <a:lnTo>
                      <a:pt x="40" y="34"/>
                    </a:lnTo>
                    <a:lnTo>
                      <a:pt x="51" y="26"/>
                    </a:lnTo>
                    <a:lnTo>
                      <a:pt x="61" y="21"/>
                    </a:lnTo>
                    <a:lnTo>
                      <a:pt x="67" y="17"/>
                    </a:lnTo>
                    <a:lnTo>
                      <a:pt x="74" y="15"/>
                    </a:lnTo>
                    <a:lnTo>
                      <a:pt x="80" y="13"/>
                    </a:lnTo>
                    <a:lnTo>
                      <a:pt x="82" y="15"/>
                    </a:lnTo>
                    <a:lnTo>
                      <a:pt x="88" y="21"/>
                    </a:lnTo>
                    <a:lnTo>
                      <a:pt x="93" y="26"/>
                    </a:lnTo>
                    <a:lnTo>
                      <a:pt x="95" y="32"/>
                    </a:lnTo>
                    <a:lnTo>
                      <a:pt x="93" y="38"/>
                    </a:lnTo>
                    <a:lnTo>
                      <a:pt x="88" y="40"/>
                    </a:lnTo>
                    <a:lnTo>
                      <a:pt x="82" y="45"/>
                    </a:lnTo>
                    <a:lnTo>
                      <a:pt x="72" y="51"/>
                    </a:lnTo>
                    <a:lnTo>
                      <a:pt x="63" y="61"/>
                    </a:lnTo>
                    <a:lnTo>
                      <a:pt x="53" y="66"/>
                    </a:lnTo>
                    <a:lnTo>
                      <a:pt x="48" y="76"/>
                    </a:lnTo>
                    <a:lnTo>
                      <a:pt x="44" y="83"/>
                    </a:lnTo>
                    <a:lnTo>
                      <a:pt x="44" y="91"/>
                    </a:lnTo>
                    <a:lnTo>
                      <a:pt x="46" y="95"/>
                    </a:lnTo>
                    <a:lnTo>
                      <a:pt x="48" y="99"/>
                    </a:lnTo>
                    <a:lnTo>
                      <a:pt x="53" y="102"/>
                    </a:lnTo>
                    <a:lnTo>
                      <a:pt x="59" y="104"/>
                    </a:lnTo>
                    <a:lnTo>
                      <a:pt x="67" y="106"/>
                    </a:lnTo>
                    <a:lnTo>
                      <a:pt x="76" y="110"/>
                    </a:lnTo>
                    <a:lnTo>
                      <a:pt x="84" y="112"/>
                    </a:lnTo>
                    <a:lnTo>
                      <a:pt x="95" y="116"/>
                    </a:lnTo>
                    <a:lnTo>
                      <a:pt x="105" y="116"/>
                    </a:lnTo>
                    <a:lnTo>
                      <a:pt x="116" y="116"/>
                    </a:lnTo>
                    <a:lnTo>
                      <a:pt x="127" y="116"/>
                    </a:lnTo>
                    <a:lnTo>
                      <a:pt x="139" y="116"/>
                    </a:lnTo>
                    <a:lnTo>
                      <a:pt x="150" y="112"/>
                    </a:lnTo>
                    <a:lnTo>
                      <a:pt x="162" y="110"/>
                    </a:lnTo>
                    <a:lnTo>
                      <a:pt x="171" y="106"/>
                    </a:lnTo>
                    <a:lnTo>
                      <a:pt x="183" y="102"/>
                    </a:lnTo>
                    <a:lnTo>
                      <a:pt x="188" y="97"/>
                    </a:lnTo>
                    <a:lnTo>
                      <a:pt x="196" y="93"/>
                    </a:lnTo>
                    <a:lnTo>
                      <a:pt x="200" y="87"/>
                    </a:lnTo>
                    <a:lnTo>
                      <a:pt x="204" y="83"/>
                    </a:lnTo>
                    <a:lnTo>
                      <a:pt x="207" y="74"/>
                    </a:lnTo>
                    <a:lnTo>
                      <a:pt x="207" y="66"/>
                    </a:lnTo>
                    <a:lnTo>
                      <a:pt x="202" y="59"/>
                    </a:lnTo>
                    <a:lnTo>
                      <a:pt x="196" y="53"/>
                    </a:lnTo>
                    <a:lnTo>
                      <a:pt x="188" y="47"/>
                    </a:lnTo>
                    <a:lnTo>
                      <a:pt x="183" y="45"/>
                    </a:lnTo>
                    <a:lnTo>
                      <a:pt x="175" y="42"/>
                    </a:lnTo>
                    <a:lnTo>
                      <a:pt x="166" y="42"/>
                    </a:lnTo>
                    <a:lnTo>
                      <a:pt x="154" y="42"/>
                    </a:lnTo>
                    <a:lnTo>
                      <a:pt x="145" y="42"/>
                    </a:lnTo>
                    <a:lnTo>
                      <a:pt x="135" y="42"/>
                    </a:lnTo>
                    <a:lnTo>
                      <a:pt x="126" y="42"/>
                    </a:lnTo>
                    <a:lnTo>
                      <a:pt x="118" y="42"/>
                    </a:lnTo>
                    <a:lnTo>
                      <a:pt x="116" y="42"/>
                    </a:lnTo>
                    <a:lnTo>
                      <a:pt x="114" y="40"/>
                    </a:lnTo>
                    <a:lnTo>
                      <a:pt x="112" y="34"/>
                    </a:lnTo>
                    <a:lnTo>
                      <a:pt x="110" y="28"/>
                    </a:lnTo>
                    <a:lnTo>
                      <a:pt x="110" y="24"/>
                    </a:lnTo>
                    <a:lnTo>
                      <a:pt x="110" y="13"/>
                    </a:lnTo>
                    <a:lnTo>
                      <a:pt x="110" y="11"/>
                    </a:lnTo>
                    <a:lnTo>
                      <a:pt x="110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44" name="Freeform 296"/>
              <p:cNvSpPr>
                <a:spLocks/>
              </p:cNvSpPr>
              <p:nvPr/>
            </p:nvSpPr>
            <p:spPr bwMode="auto">
              <a:xfrm>
                <a:off x="4271" y="2523"/>
                <a:ext cx="167" cy="125"/>
              </a:xfrm>
              <a:custGeom>
                <a:avLst/>
                <a:gdLst/>
                <a:ahLst/>
                <a:cxnLst>
                  <a:cxn ang="0">
                    <a:pos x="57" y="78"/>
                  </a:cxn>
                  <a:cxn ang="0">
                    <a:pos x="80" y="59"/>
                  </a:cxn>
                  <a:cxn ang="0">
                    <a:pos x="120" y="35"/>
                  </a:cxn>
                  <a:cxn ang="0">
                    <a:pos x="165" y="10"/>
                  </a:cxn>
                  <a:cxn ang="0">
                    <a:pos x="213" y="0"/>
                  </a:cxn>
                  <a:cxn ang="0">
                    <a:pos x="255" y="12"/>
                  </a:cxn>
                  <a:cxn ang="0">
                    <a:pos x="285" y="35"/>
                  </a:cxn>
                  <a:cxn ang="0">
                    <a:pos x="302" y="63"/>
                  </a:cxn>
                  <a:cxn ang="0">
                    <a:pos x="308" y="95"/>
                  </a:cxn>
                  <a:cxn ang="0">
                    <a:pos x="302" y="128"/>
                  </a:cxn>
                  <a:cxn ang="0">
                    <a:pos x="289" y="162"/>
                  </a:cxn>
                  <a:cxn ang="0">
                    <a:pos x="260" y="187"/>
                  </a:cxn>
                  <a:cxn ang="0">
                    <a:pos x="219" y="208"/>
                  </a:cxn>
                  <a:cxn ang="0">
                    <a:pos x="167" y="221"/>
                  </a:cxn>
                  <a:cxn ang="0">
                    <a:pos x="116" y="227"/>
                  </a:cxn>
                  <a:cxn ang="0">
                    <a:pos x="70" y="228"/>
                  </a:cxn>
                  <a:cxn ang="0">
                    <a:pos x="36" y="221"/>
                  </a:cxn>
                  <a:cxn ang="0">
                    <a:pos x="15" y="202"/>
                  </a:cxn>
                  <a:cxn ang="0">
                    <a:pos x="4" y="181"/>
                  </a:cxn>
                  <a:cxn ang="0">
                    <a:pos x="0" y="154"/>
                  </a:cxn>
                  <a:cxn ang="0">
                    <a:pos x="4" y="132"/>
                  </a:cxn>
                  <a:cxn ang="0">
                    <a:pos x="17" y="113"/>
                  </a:cxn>
                  <a:cxn ang="0">
                    <a:pos x="32" y="103"/>
                  </a:cxn>
                  <a:cxn ang="0">
                    <a:pos x="40" y="113"/>
                  </a:cxn>
                  <a:cxn ang="0">
                    <a:pos x="46" y="133"/>
                  </a:cxn>
                  <a:cxn ang="0">
                    <a:pos x="40" y="152"/>
                  </a:cxn>
                  <a:cxn ang="0">
                    <a:pos x="53" y="173"/>
                  </a:cxn>
                  <a:cxn ang="0">
                    <a:pos x="68" y="177"/>
                  </a:cxn>
                  <a:cxn ang="0">
                    <a:pos x="95" y="181"/>
                  </a:cxn>
                  <a:cxn ang="0">
                    <a:pos x="125" y="181"/>
                  </a:cxn>
                  <a:cxn ang="0">
                    <a:pos x="162" y="179"/>
                  </a:cxn>
                  <a:cxn ang="0">
                    <a:pos x="194" y="171"/>
                  </a:cxn>
                  <a:cxn ang="0">
                    <a:pos x="224" y="160"/>
                  </a:cxn>
                  <a:cxn ang="0">
                    <a:pos x="243" y="139"/>
                  </a:cxn>
                  <a:cxn ang="0">
                    <a:pos x="258" y="118"/>
                  </a:cxn>
                  <a:cxn ang="0">
                    <a:pos x="262" y="94"/>
                  </a:cxn>
                  <a:cxn ang="0">
                    <a:pos x="262" y="75"/>
                  </a:cxn>
                  <a:cxn ang="0">
                    <a:pos x="253" y="61"/>
                  </a:cxn>
                  <a:cxn ang="0">
                    <a:pos x="238" y="54"/>
                  </a:cxn>
                  <a:cxn ang="0">
                    <a:pos x="217" y="50"/>
                  </a:cxn>
                  <a:cxn ang="0">
                    <a:pos x="190" y="54"/>
                  </a:cxn>
                  <a:cxn ang="0">
                    <a:pos x="160" y="61"/>
                  </a:cxn>
                  <a:cxn ang="0">
                    <a:pos x="129" y="76"/>
                  </a:cxn>
                  <a:cxn ang="0">
                    <a:pos x="101" y="90"/>
                  </a:cxn>
                  <a:cxn ang="0">
                    <a:pos x="80" y="111"/>
                  </a:cxn>
                  <a:cxn ang="0">
                    <a:pos x="63" y="113"/>
                  </a:cxn>
                  <a:cxn ang="0">
                    <a:pos x="55" y="97"/>
                  </a:cxn>
                  <a:cxn ang="0">
                    <a:pos x="53" y="84"/>
                  </a:cxn>
                </a:cxnLst>
                <a:rect l="0" t="0" r="r" b="b"/>
                <a:pathLst>
                  <a:path w="308" h="228">
                    <a:moveTo>
                      <a:pt x="53" y="84"/>
                    </a:moveTo>
                    <a:lnTo>
                      <a:pt x="53" y="82"/>
                    </a:lnTo>
                    <a:lnTo>
                      <a:pt x="57" y="78"/>
                    </a:lnTo>
                    <a:lnTo>
                      <a:pt x="63" y="73"/>
                    </a:lnTo>
                    <a:lnTo>
                      <a:pt x="70" y="67"/>
                    </a:lnTo>
                    <a:lnTo>
                      <a:pt x="80" y="59"/>
                    </a:lnTo>
                    <a:lnTo>
                      <a:pt x="91" y="50"/>
                    </a:lnTo>
                    <a:lnTo>
                      <a:pt x="104" y="42"/>
                    </a:lnTo>
                    <a:lnTo>
                      <a:pt x="120" y="35"/>
                    </a:lnTo>
                    <a:lnTo>
                      <a:pt x="133" y="25"/>
                    </a:lnTo>
                    <a:lnTo>
                      <a:pt x="148" y="18"/>
                    </a:lnTo>
                    <a:lnTo>
                      <a:pt x="165" y="10"/>
                    </a:lnTo>
                    <a:lnTo>
                      <a:pt x="181" y="6"/>
                    </a:lnTo>
                    <a:lnTo>
                      <a:pt x="196" y="0"/>
                    </a:lnTo>
                    <a:lnTo>
                      <a:pt x="213" y="0"/>
                    </a:lnTo>
                    <a:lnTo>
                      <a:pt x="228" y="2"/>
                    </a:lnTo>
                    <a:lnTo>
                      <a:pt x="243" y="8"/>
                    </a:lnTo>
                    <a:lnTo>
                      <a:pt x="255" y="12"/>
                    </a:lnTo>
                    <a:lnTo>
                      <a:pt x="266" y="19"/>
                    </a:lnTo>
                    <a:lnTo>
                      <a:pt x="276" y="27"/>
                    </a:lnTo>
                    <a:lnTo>
                      <a:pt x="285" y="35"/>
                    </a:lnTo>
                    <a:lnTo>
                      <a:pt x="291" y="44"/>
                    </a:lnTo>
                    <a:lnTo>
                      <a:pt x="298" y="54"/>
                    </a:lnTo>
                    <a:lnTo>
                      <a:pt x="302" y="63"/>
                    </a:lnTo>
                    <a:lnTo>
                      <a:pt x="306" y="75"/>
                    </a:lnTo>
                    <a:lnTo>
                      <a:pt x="308" y="84"/>
                    </a:lnTo>
                    <a:lnTo>
                      <a:pt x="308" y="95"/>
                    </a:lnTo>
                    <a:lnTo>
                      <a:pt x="308" y="105"/>
                    </a:lnTo>
                    <a:lnTo>
                      <a:pt x="306" y="118"/>
                    </a:lnTo>
                    <a:lnTo>
                      <a:pt x="302" y="128"/>
                    </a:lnTo>
                    <a:lnTo>
                      <a:pt x="300" y="139"/>
                    </a:lnTo>
                    <a:lnTo>
                      <a:pt x="295" y="151"/>
                    </a:lnTo>
                    <a:lnTo>
                      <a:pt x="289" y="162"/>
                    </a:lnTo>
                    <a:lnTo>
                      <a:pt x="281" y="171"/>
                    </a:lnTo>
                    <a:lnTo>
                      <a:pt x="272" y="179"/>
                    </a:lnTo>
                    <a:lnTo>
                      <a:pt x="260" y="187"/>
                    </a:lnTo>
                    <a:lnTo>
                      <a:pt x="247" y="194"/>
                    </a:lnTo>
                    <a:lnTo>
                      <a:pt x="234" y="200"/>
                    </a:lnTo>
                    <a:lnTo>
                      <a:pt x="219" y="208"/>
                    </a:lnTo>
                    <a:lnTo>
                      <a:pt x="201" y="211"/>
                    </a:lnTo>
                    <a:lnTo>
                      <a:pt x="184" y="217"/>
                    </a:lnTo>
                    <a:lnTo>
                      <a:pt x="167" y="221"/>
                    </a:lnTo>
                    <a:lnTo>
                      <a:pt x="150" y="223"/>
                    </a:lnTo>
                    <a:lnTo>
                      <a:pt x="133" y="225"/>
                    </a:lnTo>
                    <a:lnTo>
                      <a:pt x="116" y="227"/>
                    </a:lnTo>
                    <a:lnTo>
                      <a:pt x="99" y="227"/>
                    </a:lnTo>
                    <a:lnTo>
                      <a:pt x="84" y="228"/>
                    </a:lnTo>
                    <a:lnTo>
                      <a:pt x="70" y="228"/>
                    </a:lnTo>
                    <a:lnTo>
                      <a:pt x="59" y="228"/>
                    </a:lnTo>
                    <a:lnTo>
                      <a:pt x="47" y="225"/>
                    </a:lnTo>
                    <a:lnTo>
                      <a:pt x="36" y="221"/>
                    </a:lnTo>
                    <a:lnTo>
                      <a:pt x="28" y="215"/>
                    </a:lnTo>
                    <a:lnTo>
                      <a:pt x="21" y="209"/>
                    </a:lnTo>
                    <a:lnTo>
                      <a:pt x="15" y="202"/>
                    </a:lnTo>
                    <a:lnTo>
                      <a:pt x="11" y="196"/>
                    </a:lnTo>
                    <a:lnTo>
                      <a:pt x="6" y="189"/>
                    </a:lnTo>
                    <a:lnTo>
                      <a:pt x="4" y="181"/>
                    </a:lnTo>
                    <a:lnTo>
                      <a:pt x="0" y="171"/>
                    </a:lnTo>
                    <a:lnTo>
                      <a:pt x="0" y="164"/>
                    </a:lnTo>
                    <a:lnTo>
                      <a:pt x="0" y="154"/>
                    </a:lnTo>
                    <a:lnTo>
                      <a:pt x="0" y="147"/>
                    </a:lnTo>
                    <a:lnTo>
                      <a:pt x="2" y="139"/>
                    </a:lnTo>
                    <a:lnTo>
                      <a:pt x="4" y="132"/>
                    </a:lnTo>
                    <a:lnTo>
                      <a:pt x="8" y="126"/>
                    </a:lnTo>
                    <a:lnTo>
                      <a:pt x="11" y="122"/>
                    </a:lnTo>
                    <a:lnTo>
                      <a:pt x="17" y="113"/>
                    </a:lnTo>
                    <a:lnTo>
                      <a:pt x="23" y="107"/>
                    </a:lnTo>
                    <a:lnTo>
                      <a:pt x="27" y="103"/>
                    </a:lnTo>
                    <a:lnTo>
                      <a:pt x="32" y="103"/>
                    </a:lnTo>
                    <a:lnTo>
                      <a:pt x="34" y="105"/>
                    </a:lnTo>
                    <a:lnTo>
                      <a:pt x="36" y="109"/>
                    </a:lnTo>
                    <a:lnTo>
                      <a:pt x="40" y="113"/>
                    </a:lnTo>
                    <a:lnTo>
                      <a:pt x="44" y="122"/>
                    </a:lnTo>
                    <a:lnTo>
                      <a:pt x="46" y="126"/>
                    </a:lnTo>
                    <a:lnTo>
                      <a:pt x="46" y="133"/>
                    </a:lnTo>
                    <a:lnTo>
                      <a:pt x="42" y="139"/>
                    </a:lnTo>
                    <a:lnTo>
                      <a:pt x="42" y="147"/>
                    </a:lnTo>
                    <a:lnTo>
                      <a:pt x="40" y="152"/>
                    </a:lnTo>
                    <a:lnTo>
                      <a:pt x="42" y="160"/>
                    </a:lnTo>
                    <a:lnTo>
                      <a:pt x="46" y="166"/>
                    </a:lnTo>
                    <a:lnTo>
                      <a:pt x="53" y="173"/>
                    </a:lnTo>
                    <a:lnTo>
                      <a:pt x="55" y="173"/>
                    </a:lnTo>
                    <a:lnTo>
                      <a:pt x="63" y="175"/>
                    </a:lnTo>
                    <a:lnTo>
                      <a:pt x="68" y="177"/>
                    </a:lnTo>
                    <a:lnTo>
                      <a:pt x="78" y="179"/>
                    </a:lnTo>
                    <a:lnTo>
                      <a:pt x="85" y="181"/>
                    </a:lnTo>
                    <a:lnTo>
                      <a:pt x="95" y="181"/>
                    </a:lnTo>
                    <a:lnTo>
                      <a:pt x="104" y="181"/>
                    </a:lnTo>
                    <a:lnTo>
                      <a:pt x="116" y="183"/>
                    </a:lnTo>
                    <a:lnTo>
                      <a:pt x="125" y="181"/>
                    </a:lnTo>
                    <a:lnTo>
                      <a:pt x="139" y="181"/>
                    </a:lnTo>
                    <a:lnTo>
                      <a:pt x="148" y="179"/>
                    </a:lnTo>
                    <a:lnTo>
                      <a:pt x="162" y="179"/>
                    </a:lnTo>
                    <a:lnTo>
                      <a:pt x="173" y="175"/>
                    </a:lnTo>
                    <a:lnTo>
                      <a:pt x="182" y="173"/>
                    </a:lnTo>
                    <a:lnTo>
                      <a:pt x="194" y="171"/>
                    </a:lnTo>
                    <a:lnTo>
                      <a:pt x="205" y="168"/>
                    </a:lnTo>
                    <a:lnTo>
                      <a:pt x="215" y="164"/>
                    </a:lnTo>
                    <a:lnTo>
                      <a:pt x="224" y="160"/>
                    </a:lnTo>
                    <a:lnTo>
                      <a:pt x="230" y="152"/>
                    </a:lnTo>
                    <a:lnTo>
                      <a:pt x="238" y="147"/>
                    </a:lnTo>
                    <a:lnTo>
                      <a:pt x="243" y="139"/>
                    </a:lnTo>
                    <a:lnTo>
                      <a:pt x="249" y="132"/>
                    </a:lnTo>
                    <a:lnTo>
                      <a:pt x="253" y="124"/>
                    </a:lnTo>
                    <a:lnTo>
                      <a:pt x="258" y="118"/>
                    </a:lnTo>
                    <a:lnTo>
                      <a:pt x="260" y="109"/>
                    </a:lnTo>
                    <a:lnTo>
                      <a:pt x="262" y="101"/>
                    </a:lnTo>
                    <a:lnTo>
                      <a:pt x="262" y="94"/>
                    </a:lnTo>
                    <a:lnTo>
                      <a:pt x="264" y="88"/>
                    </a:lnTo>
                    <a:lnTo>
                      <a:pt x="262" y="80"/>
                    </a:lnTo>
                    <a:lnTo>
                      <a:pt x="262" y="75"/>
                    </a:lnTo>
                    <a:lnTo>
                      <a:pt x="260" y="69"/>
                    </a:lnTo>
                    <a:lnTo>
                      <a:pt x="258" y="65"/>
                    </a:lnTo>
                    <a:lnTo>
                      <a:pt x="253" y="61"/>
                    </a:lnTo>
                    <a:lnTo>
                      <a:pt x="247" y="57"/>
                    </a:lnTo>
                    <a:lnTo>
                      <a:pt x="243" y="54"/>
                    </a:lnTo>
                    <a:lnTo>
                      <a:pt x="238" y="54"/>
                    </a:lnTo>
                    <a:lnTo>
                      <a:pt x="230" y="50"/>
                    </a:lnTo>
                    <a:lnTo>
                      <a:pt x="224" y="50"/>
                    </a:lnTo>
                    <a:lnTo>
                      <a:pt x="217" y="50"/>
                    </a:lnTo>
                    <a:lnTo>
                      <a:pt x="209" y="52"/>
                    </a:lnTo>
                    <a:lnTo>
                      <a:pt x="198" y="52"/>
                    </a:lnTo>
                    <a:lnTo>
                      <a:pt x="190" y="54"/>
                    </a:lnTo>
                    <a:lnTo>
                      <a:pt x="181" y="56"/>
                    </a:lnTo>
                    <a:lnTo>
                      <a:pt x="169" y="59"/>
                    </a:lnTo>
                    <a:lnTo>
                      <a:pt x="160" y="61"/>
                    </a:lnTo>
                    <a:lnTo>
                      <a:pt x="148" y="65"/>
                    </a:lnTo>
                    <a:lnTo>
                      <a:pt x="139" y="69"/>
                    </a:lnTo>
                    <a:lnTo>
                      <a:pt x="129" y="76"/>
                    </a:lnTo>
                    <a:lnTo>
                      <a:pt x="118" y="80"/>
                    </a:lnTo>
                    <a:lnTo>
                      <a:pt x="108" y="84"/>
                    </a:lnTo>
                    <a:lnTo>
                      <a:pt x="101" y="90"/>
                    </a:lnTo>
                    <a:lnTo>
                      <a:pt x="95" y="95"/>
                    </a:lnTo>
                    <a:lnTo>
                      <a:pt x="85" y="103"/>
                    </a:lnTo>
                    <a:lnTo>
                      <a:pt x="80" y="111"/>
                    </a:lnTo>
                    <a:lnTo>
                      <a:pt x="72" y="118"/>
                    </a:lnTo>
                    <a:lnTo>
                      <a:pt x="68" y="116"/>
                    </a:lnTo>
                    <a:lnTo>
                      <a:pt x="63" y="113"/>
                    </a:lnTo>
                    <a:lnTo>
                      <a:pt x="59" y="109"/>
                    </a:lnTo>
                    <a:lnTo>
                      <a:pt x="55" y="103"/>
                    </a:lnTo>
                    <a:lnTo>
                      <a:pt x="55" y="97"/>
                    </a:lnTo>
                    <a:lnTo>
                      <a:pt x="53" y="88"/>
                    </a:lnTo>
                    <a:lnTo>
                      <a:pt x="53" y="84"/>
                    </a:lnTo>
                    <a:lnTo>
                      <a:pt x="53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45" name="Freeform 297"/>
              <p:cNvSpPr>
                <a:spLocks/>
              </p:cNvSpPr>
              <p:nvPr/>
            </p:nvSpPr>
            <p:spPr bwMode="auto">
              <a:xfrm>
                <a:off x="4489" y="2462"/>
                <a:ext cx="80" cy="71"/>
              </a:xfrm>
              <a:custGeom>
                <a:avLst/>
                <a:gdLst/>
                <a:ahLst/>
                <a:cxnLst>
                  <a:cxn ang="0">
                    <a:pos x="2" y="99"/>
                  </a:cxn>
                  <a:cxn ang="0">
                    <a:pos x="0" y="86"/>
                  </a:cxn>
                  <a:cxn ang="0">
                    <a:pos x="2" y="76"/>
                  </a:cxn>
                  <a:cxn ang="0">
                    <a:pos x="5" y="63"/>
                  </a:cxn>
                  <a:cxn ang="0">
                    <a:pos x="15" y="50"/>
                  </a:cxn>
                  <a:cxn ang="0">
                    <a:pos x="28" y="34"/>
                  </a:cxn>
                  <a:cxn ang="0">
                    <a:pos x="51" y="21"/>
                  </a:cxn>
                  <a:cxn ang="0">
                    <a:pos x="78" y="10"/>
                  </a:cxn>
                  <a:cxn ang="0">
                    <a:pos x="99" y="2"/>
                  </a:cxn>
                  <a:cxn ang="0">
                    <a:pos x="116" y="0"/>
                  </a:cxn>
                  <a:cxn ang="0">
                    <a:pos x="127" y="4"/>
                  </a:cxn>
                  <a:cxn ang="0">
                    <a:pos x="138" y="12"/>
                  </a:cxn>
                  <a:cxn ang="0">
                    <a:pos x="146" y="32"/>
                  </a:cxn>
                  <a:cxn ang="0">
                    <a:pos x="148" y="50"/>
                  </a:cxn>
                  <a:cxn ang="0">
                    <a:pos x="144" y="63"/>
                  </a:cxn>
                  <a:cxn ang="0">
                    <a:pos x="137" y="76"/>
                  </a:cxn>
                  <a:cxn ang="0">
                    <a:pos x="125" y="90"/>
                  </a:cxn>
                  <a:cxn ang="0">
                    <a:pos x="110" y="101"/>
                  </a:cxn>
                  <a:cxn ang="0">
                    <a:pos x="95" y="110"/>
                  </a:cxn>
                  <a:cxn ang="0">
                    <a:pos x="78" y="120"/>
                  </a:cxn>
                  <a:cxn ang="0">
                    <a:pos x="62" y="126"/>
                  </a:cxn>
                  <a:cxn ang="0">
                    <a:pos x="49" y="126"/>
                  </a:cxn>
                  <a:cxn ang="0">
                    <a:pos x="38" y="126"/>
                  </a:cxn>
                  <a:cxn ang="0">
                    <a:pos x="24" y="122"/>
                  </a:cxn>
                  <a:cxn ang="0">
                    <a:pos x="11" y="110"/>
                  </a:cxn>
                  <a:cxn ang="0">
                    <a:pos x="21" y="97"/>
                  </a:cxn>
                  <a:cxn ang="0">
                    <a:pos x="32" y="97"/>
                  </a:cxn>
                  <a:cxn ang="0">
                    <a:pos x="45" y="101"/>
                  </a:cxn>
                  <a:cxn ang="0">
                    <a:pos x="62" y="101"/>
                  </a:cxn>
                  <a:cxn ang="0">
                    <a:pos x="83" y="91"/>
                  </a:cxn>
                  <a:cxn ang="0">
                    <a:pos x="99" y="80"/>
                  </a:cxn>
                  <a:cxn ang="0">
                    <a:pos x="112" y="69"/>
                  </a:cxn>
                  <a:cxn ang="0">
                    <a:pos x="118" y="55"/>
                  </a:cxn>
                  <a:cxn ang="0">
                    <a:pos x="116" y="40"/>
                  </a:cxn>
                  <a:cxn ang="0">
                    <a:pos x="106" y="32"/>
                  </a:cxn>
                  <a:cxn ang="0">
                    <a:pos x="91" y="34"/>
                  </a:cxn>
                  <a:cxn ang="0">
                    <a:pos x="70" y="42"/>
                  </a:cxn>
                  <a:cxn ang="0">
                    <a:pos x="49" y="57"/>
                  </a:cxn>
                  <a:cxn ang="0">
                    <a:pos x="34" y="72"/>
                  </a:cxn>
                  <a:cxn ang="0">
                    <a:pos x="26" y="86"/>
                  </a:cxn>
                  <a:cxn ang="0">
                    <a:pos x="3" y="103"/>
                  </a:cxn>
                </a:cxnLst>
                <a:rect l="0" t="0" r="r" b="b"/>
                <a:pathLst>
                  <a:path w="148" h="128">
                    <a:moveTo>
                      <a:pt x="3" y="103"/>
                    </a:moveTo>
                    <a:lnTo>
                      <a:pt x="2" y="99"/>
                    </a:lnTo>
                    <a:lnTo>
                      <a:pt x="0" y="91"/>
                    </a:lnTo>
                    <a:lnTo>
                      <a:pt x="0" y="86"/>
                    </a:lnTo>
                    <a:lnTo>
                      <a:pt x="0" y="82"/>
                    </a:lnTo>
                    <a:lnTo>
                      <a:pt x="2" y="76"/>
                    </a:lnTo>
                    <a:lnTo>
                      <a:pt x="5" y="70"/>
                    </a:lnTo>
                    <a:lnTo>
                      <a:pt x="5" y="63"/>
                    </a:lnTo>
                    <a:lnTo>
                      <a:pt x="11" y="55"/>
                    </a:lnTo>
                    <a:lnTo>
                      <a:pt x="15" y="50"/>
                    </a:lnTo>
                    <a:lnTo>
                      <a:pt x="22" y="42"/>
                    </a:lnTo>
                    <a:lnTo>
                      <a:pt x="28" y="34"/>
                    </a:lnTo>
                    <a:lnTo>
                      <a:pt x="40" y="29"/>
                    </a:lnTo>
                    <a:lnTo>
                      <a:pt x="51" y="21"/>
                    </a:lnTo>
                    <a:lnTo>
                      <a:pt x="64" y="15"/>
                    </a:lnTo>
                    <a:lnTo>
                      <a:pt x="78" y="10"/>
                    </a:lnTo>
                    <a:lnTo>
                      <a:pt x="89" y="6"/>
                    </a:lnTo>
                    <a:lnTo>
                      <a:pt x="99" y="2"/>
                    </a:lnTo>
                    <a:lnTo>
                      <a:pt x="110" y="2"/>
                    </a:lnTo>
                    <a:lnTo>
                      <a:pt x="116" y="0"/>
                    </a:lnTo>
                    <a:lnTo>
                      <a:pt x="123" y="2"/>
                    </a:lnTo>
                    <a:lnTo>
                      <a:pt x="127" y="4"/>
                    </a:lnTo>
                    <a:lnTo>
                      <a:pt x="133" y="6"/>
                    </a:lnTo>
                    <a:lnTo>
                      <a:pt x="138" y="12"/>
                    </a:lnTo>
                    <a:lnTo>
                      <a:pt x="142" y="21"/>
                    </a:lnTo>
                    <a:lnTo>
                      <a:pt x="146" y="32"/>
                    </a:lnTo>
                    <a:lnTo>
                      <a:pt x="148" y="44"/>
                    </a:lnTo>
                    <a:lnTo>
                      <a:pt x="148" y="50"/>
                    </a:lnTo>
                    <a:lnTo>
                      <a:pt x="148" y="55"/>
                    </a:lnTo>
                    <a:lnTo>
                      <a:pt x="144" y="63"/>
                    </a:lnTo>
                    <a:lnTo>
                      <a:pt x="142" y="69"/>
                    </a:lnTo>
                    <a:lnTo>
                      <a:pt x="137" y="76"/>
                    </a:lnTo>
                    <a:lnTo>
                      <a:pt x="133" y="82"/>
                    </a:lnTo>
                    <a:lnTo>
                      <a:pt x="125" y="90"/>
                    </a:lnTo>
                    <a:lnTo>
                      <a:pt x="119" y="95"/>
                    </a:lnTo>
                    <a:lnTo>
                      <a:pt x="110" y="101"/>
                    </a:lnTo>
                    <a:lnTo>
                      <a:pt x="102" y="107"/>
                    </a:lnTo>
                    <a:lnTo>
                      <a:pt x="95" y="110"/>
                    </a:lnTo>
                    <a:lnTo>
                      <a:pt x="87" y="116"/>
                    </a:lnTo>
                    <a:lnTo>
                      <a:pt x="78" y="120"/>
                    </a:lnTo>
                    <a:lnTo>
                      <a:pt x="70" y="124"/>
                    </a:lnTo>
                    <a:lnTo>
                      <a:pt x="62" y="126"/>
                    </a:lnTo>
                    <a:lnTo>
                      <a:pt x="57" y="128"/>
                    </a:lnTo>
                    <a:lnTo>
                      <a:pt x="49" y="126"/>
                    </a:lnTo>
                    <a:lnTo>
                      <a:pt x="43" y="126"/>
                    </a:lnTo>
                    <a:lnTo>
                      <a:pt x="38" y="126"/>
                    </a:lnTo>
                    <a:lnTo>
                      <a:pt x="34" y="126"/>
                    </a:lnTo>
                    <a:lnTo>
                      <a:pt x="24" y="122"/>
                    </a:lnTo>
                    <a:lnTo>
                      <a:pt x="19" y="120"/>
                    </a:lnTo>
                    <a:lnTo>
                      <a:pt x="11" y="110"/>
                    </a:lnTo>
                    <a:lnTo>
                      <a:pt x="15" y="103"/>
                    </a:lnTo>
                    <a:lnTo>
                      <a:pt x="21" y="97"/>
                    </a:lnTo>
                    <a:lnTo>
                      <a:pt x="26" y="97"/>
                    </a:lnTo>
                    <a:lnTo>
                      <a:pt x="32" y="97"/>
                    </a:lnTo>
                    <a:lnTo>
                      <a:pt x="40" y="99"/>
                    </a:lnTo>
                    <a:lnTo>
                      <a:pt x="45" y="101"/>
                    </a:lnTo>
                    <a:lnTo>
                      <a:pt x="55" y="103"/>
                    </a:lnTo>
                    <a:lnTo>
                      <a:pt x="62" y="101"/>
                    </a:lnTo>
                    <a:lnTo>
                      <a:pt x="74" y="97"/>
                    </a:lnTo>
                    <a:lnTo>
                      <a:pt x="83" y="91"/>
                    </a:lnTo>
                    <a:lnTo>
                      <a:pt x="91" y="86"/>
                    </a:lnTo>
                    <a:lnTo>
                      <a:pt x="99" y="80"/>
                    </a:lnTo>
                    <a:lnTo>
                      <a:pt x="106" y="74"/>
                    </a:lnTo>
                    <a:lnTo>
                      <a:pt x="112" y="69"/>
                    </a:lnTo>
                    <a:lnTo>
                      <a:pt x="116" y="61"/>
                    </a:lnTo>
                    <a:lnTo>
                      <a:pt x="118" y="55"/>
                    </a:lnTo>
                    <a:lnTo>
                      <a:pt x="119" y="48"/>
                    </a:lnTo>
                    <a:lnTo>
                      <a:pt x="116" y="40"/>
                    </a:lnTo>
                    <a:lnTo>
                      <a:pt x="112" y="36"/>
                    </a:lnTo>
                    <a:lnTo>
                      <a:pt x="106" y="32"/>
                    </a:lnTo>
                    <a:lnTo>
                      <a:pt x="99" y="32"/>
                    </a:lnTo>
                    <a:lnTo>
                      <a:pt x="91" y="34"/>
                    </a:lnTo>
                    <a:lnTo>
                      <a:pt x="81" y="36"/>
                    </a:lnTo>
                    <a:lnTo>
                      <a:pt x="70" y="42"/>
                    </a:lnTo>
                    <a:lnTo>
                      <a:pt x="61" y="50"/>
                    </a:lnTo>
                    <a:lnTo>
                      <a:pt x="49" y="57"/>
                    </a:lnTo>
                    <a:lnTo>
                      <a:pt x="41" y="65"/>
                    </a:lnTo>
                    <a:lnTo>
                      <a:pt x="34" y="72"/>
                    </a:lnTo>
                    <a:lnTo>
                      <a:pt x="32" y="78"/>
                    </a:lnTo>
                    <a:lnTo>
                      <a:pt x="26" y="86"/>
                    </a:lnTo>
                    <a:lnTo>
                      <a:pt x="24" y="91"/>
                    </a:lnTo>
                    <a:lnTo>
                      <a:pt x="3" y="103"/>
                    </a:lnTo>
                    <a:lnTo>
                      <a:pt x="3" y="10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46" name="Freeform 298"/>
              <p:cNvSpPr>
                <a:spLocks/>
              </p:cNvSpPr>
              <p:nvPr/>
            </p:nvSpPr>
            <p:spPr bwMode="auto">
              <a:xfrm>
                <a:off x="4286" y="2566"/>
                <a:ext cx="29" cy="33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38" y="0"/>
                  </a:cxn>
                  <a:cxn ang="0">
                    <a:pos x="34" y="2"/>
                  </a:cxn>
                  <a:cxn ang="0">
                    <a:pos x="26" y="6"/>
                  </a:cxn>
                  <a:cxn ang="0">
                    <a:pos x="21" y="12"/>
                  </a:cxn>
                  <a:cxn ang="0">
                    <a:pos x="13" y="16"/>
                  </a:cxn>
                  <a:cxn ang="0">
                    <a:pos x="7" y="21"/>
                  </a:cxn>
                  <a:cxn ang="0">
                    <a:pos x="2" y="27"/>
                  </a:cxn>
                  <a:cxn ang="0">
                    <a:pos x="0" y="33"/>
                  </a:cxn>
                  <a:cxn ang="0">
                    <a:pos x="0" y="40"/>
                  </a:cxn>
                  <a:cxn ang="0">
                    <a:pos x="9" y="50"/>
                  </a:cxn>
                  <a:cxn ang="0">
                    <a:pos x="13" y="54"/>
                  </a:cxn>
                  <a:cxn ang="0">
                    <a:pos x="19" y="55"/>
                  </a:cxn>
                  <a:cxn ang="0">
                    <a:pos x="25" y="57"/>
                  </a:cxn>
                  <a:cxn ang="0">
                    <a:pos x="26" y="59"/>
                  </a:cxn>
                  <a:cxn ang="0">
                    <a:pos x="32" y="54"/>
                  </a:cxn>
                  <a:cxn ang="0">
                    <a:pos x="40" y="46"/>
                  </a:cxn>
                  <a:cxn ang="0">
                    <a:pos x="47" y="36"/>
                  </a:cxn>
                  <a:cxn ang="0">
                    <a:pos x="53" y="33"/>
                  </a:cxn>
                  <a:cxn ang="0">
                    <a:pos x="53" y="27"/>
                  </a:cxn>
                  <a:cxn ang="0">
                    <a:pos x="53" y="23"/>
                  </a:cxn>
                  <a:cxn ang="0">
                    <a:pos x="49" y="17"/>
                  </a:cxn>
                  <a:cxn ang="0">
                    <a:pos x="47" y="14"/>
                  </a:cxn>
                  <a:cxn ang="0">
                    <a:pos x="42" y="4"/>
                  </a:cxn>
                  <a:cxn ang="0">
                    <a:pos x="40" y="0"/>
                  </a:cxn>
                  <a:cxn ang="0">
                    <a:pos x="40" y="0"/>
                  </a:cxn>
                </a:cxnLst>
                <a:rect l="0" t="0" r="r" b="b"/>
                <a:pathLst>
                  <a:path w="53" h="59">
                    <a:moveTo>
                      <a:pt x="40" y="0"/>
                    </a:moveTo>
                    <a:lnTo>
                      <a:pt x="38" y="0"/>
                    </a:lnTo>
                    <a:lnTo>
                      <a:pt x="34" y="2"/>
                    </a:lnTo>
                    <a:lnTo>
                      <a:pt x="26" y="6"/>
                    </a:lnTo>
                    <a:lnTo>
                      <a:pt x="21" y="12"/>
                    </a:lnTo>
                    <a:lnTo>
                      <a:pt x="13" y="16"/>
                    </a:lnTo>
                    <a:lnTo>
                      <a:pt x="7" y="21"/>
                    </a:lnTo>
                    <a:lnTo>
                      <a:pt x="2" y="27"/>
                    </a:lnTo>
                    <a:lnTo>
                      <a:pt x="0" y="33"/>
                    </a:lnTo>
                    <a:lnTo>
                      <a:pt x="0" y="40"/>
                    </a:lnTo>
                    <a:lnTo>
                      <a:pt x="9" y="50"/>
                    </a:lnTo>
                    <a:lnTo>
                      <a:pt x="13" y="54"/>
                    </a:lnTo>
                    <a:lnTo>
                      <a:pt x="19" y="55"/>
                    </a:lnTo>
                    <a:lnTo>
                      <a:pt x="25" y="57"/>
                    </a:lnTo>
                    <a:lnTo>
                      <a:pt x="26" y="59"/>
                    </a:lnTo>
                    <a:lnTo>
                      <a:pt x="32" y="54"/>
                    </a:lnTo>
                    <a:lnTo>
                      <a:pt x="40" y="46"/>
                    </a:lnTo>
                    <a:lnTo>
                      <a:pt x="47" y="36"/>
                    </a:lnTo>
                    <a:lnTo>
                      <a:pt x="53" y="33"/>
                    </a:lnTo>
                    <a:lnTo>
                      <a:pt x="53" y="27"/>
                    </a:lnTo>
                    <a:lnTo>
                      <a:pt x="53" y="23"/>
                    </a:lnTo>
                    <a:lnTo>
                      <a:pt x="49" y="17"/>
                    </a:lnTo>
                    <a:lnTo>
                      <a:pt x="47" y="14"/>
                    </a:lnTo>
                    <a:lnTo>
                      <a:pt x="42" y="4"/>
                    </a:lnTo>
                    <a:lnTo>
                      <a:pt x="40" y="0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47" name="Freeform 299"/>
              <p:cNvSpPr>
                <a:spLocks/>
              </p:cNvSpPr>
              <p:nvPr/>
            </p:nvSpPr>
            <p:spPr bwMode="auto">
              <a:xfrm>
                <a:off x="4313" y="2399"/>
                <a:ext cx="32" cy="20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1" y="8"/>
                  </a:cxn>
                  <a:cxn ang="0">
                    <a:pos x="5" y="6"/>
                  </a:cxn>
                  <a:cxn ang="0">
                    <a:pos x="13" y="6"/>
                  </a:cxn>
                  <a:cxn ang="0">
                    <a:pos x="20" y="4"/>
                  </a:cxn>
                  <a:cxn ang="0">
                    <a:pos x="30" y="2"/>
                  </a:cxn>
                  <a:cxn ang="0">
                    <a:pos x="39" y="0"/>
                  </a:cxn>
                  <a:cxn ang="0">
                    <a:pos x="45" y="0"/>
                  </a:cxn>
                  <a:cxn ang="0">
                    <a:pos x="53" y="0"/>
                  </a:cxn>
                  <a:cxn ang="0">
                    <a:pos x="57" y="2"/>
                  </a:cxn>
                  <a:cxn ang="0">
                    <a:pos x="58" y="12"/>
                  </a:cxn>
                  <a:cxn ang="0">
                    <a:pos x="58" y="21"/>
                  </a:cxn>
                  <a:cxn ang="0">
                    <a:pos x="57" y="25"/>
                  </a:cxn>
                  <a:cxn ang="0">
                    <a:pos x="53" y="25"/>
                  </a:cxn>
                  <a:cxn ang="0">
                    <a:pos x="47" y="25"/>
                  </a:cxn>
                  <a:cxn ang="0">
                    <a:pos x="41" y="25"/>
                  </a:cxn>
                  <a:cxn ang="0">
                    <a:pos x="36" y="29"/>
                  </a:cxn>
                  <a:cxn ang="0">
                    <a:pos x="28" y="29"/>
                  </a:cxn>
                  <a:cxn ang="0">
                    <a:pos x="20" y="31"/>
                  </a:cxn>
                  <a:cxn ang="0">
                    <a:pos x="15" y="34"/>
                  </a:cxn>
                  <a:cxn ang="0">
                    <a:pos x="11" y="36"/>
                  </a:cxn>
                  <a:cxn ang="0">
                    <a:pos x="5" y="32"/>
                  </a:cxn>
                  <a:cxn ang="0">
                    <a:pos x="1" y="23"/>
                  </a:cxn>
                  <a:cxn ang="0">
                    <a:pos x="0" y="13"/>
                  </a:cxn>
                  <a:cxn ang="0">
                    <a:pos x="0" y="8"/>
                  </a:cxn>
                  <a:cxn ang="0">
                    <a:pos x="0" y="8"/>
                  </a:cxn>
                </a:cxnLst>
                <a:rect l="0" t="0" r="r" b="b"/>
                <a:pathLst>
                  <a:path w="58" h="36">
                    <a:moveTo>
                      <a:pt x="0" y="8"/>
                    </a:moveTo>
                    <a:lnTo>
                      <a:pt x="1" y="8"/>
                    </a:lnTo>
                    <a:lnTo>
                      <a:pt x="5" y="6"/>
                    </a:lnTo>
                    <a:lnTo>
                      <a:pt x="13" y="6"/>
                    </a:lnTo>
                    <a:lnTo>
                      <a:pt x="20" y="4"/>
                    </a:lnTo>
                    <a:lnTo>
                      <a:pt x="30" y="2"/>
                    </a:lnTo>
                    <a:lnTo>
                      <a:pt x="39" y="0"/>
                    </a:lnTo>
                    <a:lnTo>
                      <a:pt x="45" y="0"/>
                    </a:lnTo>
                    <a:lnTo>
                      <a:pt x="53" y="0"/>
                    </a:lnTo>
                    <a:lnTo>
                      <a:pt x="57" y="2"/>
                    </a:lnTo>
                    <a:lnTo>
                      <a:pt x="58" y="12"/>
                    </a:lnTo>
                    <a:lnTo>
                      <a:pt x="58" y="21"/>
                    </a:lnTo>
                    <a:lnTo>
                      <a:pt x="57" y="25"/>
                    </a:lnTo>
                    <a:lnTo>
                      <a:pt x="53" y="25"/>
                    </a:lnTo>
                    <a:lnTo>
                      <a:pt x="47" y="25"/>
                    </a:lnTo>
                    <a:lnTo>
                      <a:pt x="41" y="25"/>
                    </a:lnTo>
                    <a:lnTo>
                      <a:pt x="36" y="29"/>
                    </a:lnTo>
                    <a:lnTo>
                      <a:pt x="28" y="29"/>
                    </a:lnTo>
                    <a:lnTo>
                      <a:pt x="20" y="31"/>
                    </a:lnTo>
                    <a:lnTo>
                      <a:pt x="15" y="34"/>
                    </a:lnTo>
                    <a:lnTo>
                      <a:pt x="11" y="36"/>
                    </a:lnTo>
                    <a:lnTo>
                      <a:pt x="5" y="32"/>
                    </a:lnTo>
                    <a:lnTo>
                      <a:pt x="1" y="23"/>
                    </a:lnTo>
                    <a:lnTo>
                      <a:pt x="0" y="13"/>
                    </a:lnTo>
                    <a:lnTo>
                      <a:pt x="0" y="8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548" name="Freeform 300"/>
              <p:cNvSpPr>
                <a:spLocks/>
              </p:cNvSpPr>
              <p:nvPr/>
            </p:nvSpPr>
            <p:spPr bwMode="auto">
              <a:xfrm>
                <a:off x="4492" y="2494"/>
                <a:ext cx="14" cy="34"/>
              </a:xfrm>
              <a:custGeom>
                <a:avLst/>
                <a:gdLst/>
                <a:ahLst/>
                <a:cxnLst>
                  <a:cxn ang="0">
                    <a:pos x="2" y="12"/>
                  </a:cxn>
                  <a:cxn ang="0">
                    <a:pos x="0" y="13"/>
                  </a:cxn>
                  <a:cxn ang="0">
                    <a:pos x="0" y="23"/>
                  </a:cxn>
                  <a:cxn ang="0">
                    <a:pos x="0" y="27"/>
                  </a:cxn>
                  <a:cxn ang="0">
                    <a:pos x="0" y="34"/>
                  </a:cxn>
                  <a:cxn ang="0">
                    <a:pos x="0" y="40"/>
                  </a:cxn>
                  <a:cxn ang="0">
                    <a:pos x="2" y="48"/>
                  </a:cxn>
                  <a:cxn ang="0">
                    <a:pos x="6" y="55"/>
                  </a:cxn>
                  <a:cxn ang="0">
                    <a:pos x="8" y="61"/>
                  </a:cxn>
                  <a:cxn ang="0">
                    <a:pos x="12" y="63"/>
                  </a:cxn>
                  <a:cxn ang="0">
                    <a:pos x="16" y="63"/>
                  </a:cxn>
                  <a:cxn ang="0">
                    <a:pos x="19" y="59"/>
                  </a:cxn>
                  <a:cxn ang="0">
                    <a:pos x="25" y="53"/>
                  </a:cxn>
                  <a:cxn ang="0">
                    <a:pos x="27" y="48"/>
                  </a:cxn>
                  <a:cxn ang="0">
                    <a:pos x="27" y="40"/>
                  </a:cxn>
                  <a:cxn ang="0">
                    <a:pos x="21" y="33"/>
                  </a:cxn>
                  <a:cxn ang="0">
                    <a:pos x="19" y="23"/>
                  </a:cxn>
                  <a:cxn ang="0">
                    <a:pos x="21" y="13"/>
                  </a:cxn>
                  <a:cxn ang="0">
                    <a:pos x="21" y="4"/>
                  </a:cxn>
                  <a:cxn ang="0">
                    <a:pos x="19" y="0"/>
                  </a:cxn>
                  <a:cxn ang="0">
                    <a:pos x="12" y="4"/>
                  </a:cxn>
                  <a:cxn ang="0">
                    <a:pos x="4" y="8"/>
                  </a:cxn>
                  <a:cxn ang="0">
                    <a:pos x="2" y="12"/>
                  </a:cxn>
                  <a:cxn ang="0">
                    <a:pos x="2" y="12"/>
                  </a:cxn>
                </a:cxnLst>
                <a:rect l="0" t="0" r="r" b="b"/>
                <a:pathLst>
                  <a:path w="27" h="63">
                    <a:moveTo>
                      <a:pt x="2" y="12"/>
                    </a:moveTo>
                    <a:lnTo>
                      <a:pt x="0" y="13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0" y="34"/>
                    </a:lnTo>
                    <a:lnTo>
                      <a:pt x="0" y="40"/>
                    </a:lnTo>
                    <a:lnTo>
                      <a:pt x="2" y="48"/>
                    </a:lnTo>
                    <a:lnTo>
                      <a:pt x="6" y="55"/>
                    </a:lnTo>
                    <a:lnTo>
                      <a:pt x="8" y="61"/>
                    </a:lnTo>
                    <a:lnTo>
                      <a:pt x="12" y="63"/>
                    </a:lnTo>
                    <a:lnTo>
                      <a:pt x="16" y="63"/>
                    </a:lnTo>
                    <a:lnTo>
                      <a:pt x="19" y="59"/>
                    </a:lnTo>
                    <a:lnTo>
                      <a:pt x="25" y="53"/>
                    </a:lnTo>
                    <a:lnTo>
                      <a:pt x="27" y="48"/>
                    </a:lnTo>
                    <a:lnTo>
                      <a:pt x="27" y="40"/>
                    </a:lnTo>
                    <a:lnTo>
                      <a:pt x="21" y="33"/>
                    </a:lnTo>
                    <a:lnTo>
                      <a:pt x="19" y="23"/>
                    </a:lnTo>
                    <a:lnTo>
                      <a:pt x="21" y="13"/>
                    </a:lnTo>
                    <a:lnTo>
                      <a:pt x="21" y="4"/>
                    </a:lnTo>
                    <a:lnTo>
                      <a:pt x="19" y="0"/>
                    </a:lnTo>
                    <a:lnTo>
                      <a:pt x="12" y="4"/>
                    </a:lnTo>
                    <a:lnTo>
                      <a:pt x="4" y="8"/>
                    </a:lnTo>
                    <a:lnTo>
                      <a:pt x="2" y="12"/>
                    </a:lnTo>
                    <a:lnTo>
                      <a:pt x="2" y="1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309549" name="AutoShape 301"/>
          <p:cNvSpPr>
            <a:spLocks noChangeArrowheads="1"/>
          </p:cNvSpPr>
          <p:nvPr/>
        </p:nvSpPr>
        <p:spPr bwMode="auto">
          <a:xfrm flipH="1">
            <a:off x="4643438" y="3357563"/>
            <a:ext cx="2303462" cy="576262"/>
          </a:xfrm>
          <a:prstGeom prst="wedgeEllipseCallout">
            <a:avLst>
              <a:gd name="adj1" fmla="val -64546"/>
              <a:gd name="adj2" fmla="val 108125"/>
            </a:avLst>
          </a:prstGeom>
          <a:solidFill>
            <a:srgbClr val="F8E4AA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buNone/>
            </a:pPr>
            <a:r>
              <a:rPr lang="cs-CZ" sz="2400" b="1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Co za to?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52" grpId="0" autoUpdateAnimBg="0"/>
      <p:bldP spid="309549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747936"/>
          </a:xfrm>
        </p:spPr>
        <p:txBody>
          <a:bodyPr>
            <a:noAutofit/>
          </a:bodyPr>
          <a:lstStyle/>
          <a:p>
            <a:r>
              <a:rPr lang="cs-CZ" dirty="0"/>
              <a:t>Role HR dle D. Ulricha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074797"/>
              </p:ext>
            </p:extLst>
          </p:nvPr>
        </p:nvGraphicFramePr>
        <p:xfrm>
          <a:off x="2267744" y="1484784"/>
          <a:ext cx="5832648" cy="43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Zaoblený obdélník 6"/>
          <p:cNvSpPr/>
          <p:nvPr/>
        </p:nvSpPr>
        <p:spPr bwMode="auto">
          <a:xfrm>
            <a:off x="1763688" y="3356992"/>
            <a:ext cx="1296144" cy="576064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Procesy</a:t>
            </a:r>
          </a:p>
        </p:txBody>
      </p:sp>
      <p:sp>
        <p:nvSpPr>
          <p:cNvPr id="8" name="Zaoblený obdélník 7"/>
          <p:cNvSpPr/>
          <p:nvPr/>
        </p:nvSpPr>
        <p:spPr bwMode="auto">
          <a:xfrm>
            <a:off x="4499992" y="5805264"/>
            <a:ext cx="1584176" cy="576064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Operativa</a:t>
            </a:r>
          </a:p>
        </p:txBody>
      </p:sp>
      <p:sp>
        <p:nvSpPr>
          <p:cNvPr id="9" name="Zaoblený obdélník 8"/>
          <p:cNvSpPr/>
          <p:nvPr/>
        </p:nvSpPr>
        <p:spPr bwMode="auto">
          <a:xfrm>
            <a:off x="4427984" y="980728"/>
            <a:ext cx="1440160" cy="576064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Strategie</a:t>
            </a:r>
          </a:p>
        </p:txBody>
      </p:sp>
      <p:sp>
        <p:nvSpPr>
          <p:cNvPr id="10" name="Zaoblený obdélník 9"/>
          <p:cNvSpPr/>
          <p:nvPr/>
        </p:nvSpPr>
        <p:spPr bwMode="auto">
          <a:xfrm>
            <a:off x="7452320" y="3356992"/>
            <a:ext cx="1296144" cy="576064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Lidé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747936"/>
          </a:xfrm>
        </p:spPr>
        <p:txBody>
          <a:bodyPr>
            <a:noAutofit/>
          </a:bodyPr>
          <a:lstStyle/>
          <a:p>
            <a:r>
              <a:rPr lang="cs-CZ" dirty="0"/>
              <a:t>Role HR dle D. Ulricha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7011192"/>
              </p:ext>
            </p:extLst>
          </p:nvPr>
        </p:nvGraphicFramePr>
        <p:xfrm>
          <a:off x="251520" y="1196752"/>
          <a:ext cx="8712968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Skupina 10"/>
          <p:cNvGrpSpPr/>
          <p:nvPr/>
        </p:nvGrpSpPr>
        <p:grpSpPr>
          <a:xfrm>
            <a:off x="467544" y="3140968"/>
            <a:ext cx="3863122" cy="477318"/>
            <a:chOff x="4443109" y="84857"/>
            <a:chExt cx="2685685" cy="81062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2" name="Dvojitá šipka 11"/>
            <p:cNvSpPr/>
            <p:nvPr/>
          </p:nvSpPr>
          <p:spPr>
            <a:xfrm>
              <a:off x="4443109" y="84857"/>
              <a:ext cx="2685685" cy="810620"/>
            </a:xfrm>
            <a:prstGeom prst="chevron">
              <a:avLst/>
            </a:prstGeom>
            <a:solidFill>
              <a:schemeClr val="tx2">
                <a:alpha val="90000"/>
              </a:schemeClr>
            </a:solidFill>
            <a:sp3d extrusionH="190500" prstMaterial="dkEdge">
              <a:bevelT w="120650" h="38100" prst="relaxedInset"/>
              <a:bevelB w="120650" h="57150" prst="relaxedInset"/>
              <a:contourClr>
                <a:schemeClr val="bg1"/>
              </a:contourClr>
            </a:sp3d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Dvojitá šipka 4"/>
            <p:cNvSpPr/>
            <p:nvPr/>
          </p:nvSpPr>
          <p:spPr>
            <a:xfrm>
              <a:off x="4848419" y="84857"/>
              <a:ext cx="1875065" cy="8106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400" tIns="12700" rIns="0" bIns="127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2000" b="1" kern="1200" dirty="0" smtClean="0">
                  <a:solidFill>
                    <a:schemeClr val="bg1"/>
                  </a:solidFill>
                </a:rPr>
                <a:t>Strategický partner</a:t>
              </a:r>
              <a:endParaRPr lang="cs-CZ" sz="2000" b="1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Skupina 13"/>
          <p:cNvGrpSpPr/>
          <p:nvPr/>
        </p:nvGrpSpPr>
        <p:grpSpPr>
          <a:xfrm>
            <a:off x="4716016" y="3212976"/>
            <a:ext cx="3960440" cy="432048"/>
            <a:chOff x="4443109" y="1198239"/>
            <a:chExt cx="2685685" cy="81062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5" name="Dvojitá šipka 14"/>
            <p:cNvSpPr/>
            <p:nvPr/>
          </p:nvSpPr>
          <p:spPr>
            <a:xfrm>
              <a:off x="4443109" y="1198239"/>
              <a:ext cx="2685685" cy="810620"/>
            </a:xfrm>
            <a:prstGeom prst="chevron">
              <a:avLst/>
            </a:prstGeom>
            <a:solidFill>
              <a:schemeClr val="tx2">
                <a:alpha val="90000"/>
              </a:schemeClr>
            </a:solidFill>
            <a:sp3d extrusionH="190500" prstMaterial="dkEdge">
              <a:bevelT w="120650" h="38100" prst="relaxedInset"/>
              <a:bevelB w="120650" h="57150" prst="relaxedInset"/>
              <a:contourClr>
                <a:schemeClr val="bg1"/>
              </a:contourClr>
            </a:sp3d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Dvojitá šipka 4"/>
            <p:cNvSpPr/>
            <p:nvPr/>
          </p:nvSpPr>
          <p:spPr>
            <a:xfrm>
              <a:off x="4848419" y="1198239"/>
              <a:ext cx="1875065" cy="8106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400" tIns="12700" rIns="0" bIns="127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2000" b="1" kern="1200" dirty="0" smtClean="0">
                  <a:solidFill>
                    <a:schemeClr val="bg1"/>
                  </a:solidFill>
                </a:rPr>
                <a:t>Agent, iniciátor změny</a:t>
              </a:r>
              <a:endParaRPr lang="cs-CZ" sz="2000" b="1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Skupina 16"/>
          <p:cNvGrpSpPr/>
          <p:nvPr/>
        </p:nvGrpSpPr>
        <p:grpSpPr>
          <a:xfrm>
            <a:off x="467544" y="3861048"/>
            <a:ext cx="3743702" cy="431334"/>
            <a:chOff x="4443109" y="2311620"/>
            <a:chExt cx="2685685" cy="81062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8" name="Dvojitá šipka 17"/>
            <p:cNvSpPr/>
            <p:nvPr/>
          </p:nvSpPr>
          <p:spPr>
            <a:xfrm>
              <a:off x="4443109" y="2311620"/>
              <a:ext cx="2685685" cy="810620"/>
            </a:xfrm>
            <a:prstGeom prst="chevron">
              <a:avLst/>
            </a:prstGeom>
            <a:solidFill>
              <a:schemeClr val="tx2">
                <a:alpha val="90000"/>
              </a:schemeClr>
            </a:solidFill>
            <a:sp3d extrusionH="190500" prstMaterial="dkEdge">
              <a:bevelT w="120650" h="38100" prst="relaxedInset"/>
              <a:bevelB w="120650" h="57150" prst="relaxedInset"/>
              <a:contourClr>
                <a:schemeClr val="bg1"/>
              </a:contourClr>
            </a:sp3d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Dvojitá šipka 4"/>
            <p:cNvSpPr/>
            <p:nvPr/>
          </p:nvSpPr>
          <p:spPr>
            <a:xfrm>
              <a:off x="4848419" y="2311620"/>
              <a:ext cx="1875065" cy="8106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400" tIns="12700" rIns="0" bIns="127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2000" b="1" kern="1200" dirty="0" smtClean="0">
                  <a:solidFill>
                    <a:schemeClr val="bg1"/>
                  </a:solidFill>
                </a:rPr>
                <a:t>Administrativní expert</a:t>
              </a:r>
              <a:endParaRPr lang="cs-CZ" sz="2000" b="1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Skupina 19"/>
          <p:cNvGrpSpPr/>
          <p:nvPr/>
        </p:nvGrpSpPr>
        <p:grpSpPr>
          <a:xfrm>
            <a:off x="4716016" y="3861048"/>
            <a:ext cx="3960440" cy="432048"/>
            <a:chOff x="4443109" y="3425002"/>
            <a:chExt cx="2685685" cy="81062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1" name="Dvojitá šipka 20"/>
            <p:cNvSpPr/>
            <p:nvPr/>
          </p:nvSpPr>
          <p:spPr>
            <a:xfrm>
              <a:off x="4443109" y="3425002"/>
              <a:ext cx="2685685" cy="810620"/>
            </a:xfrm>
            <a:prstGeom prst="chevron">
              <a:avLst/>
            </a:prstGeom>
            <a:solidFill>
              <a:schemeClr val="tx2">
                <a:alpha val="90000"/>
              </a:schemeClr>
            </a:solidFill>
            <a:sp3d extrusionH="190500" prstMaterial="dkEdge">
              <a:bevelT w="120650" h="38100" prst="relaxedInset"/>
              <a:bevelB w="120650" h="57150" prst="relaxedInset"/>
              <a:contourClr>
                <a:schemeClr val="bg1"/>
              </a:contourClr>
            </a:sp3d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Dvojitá šipka 4"/>
            <p:cNvSpPr/>
            <p:nvPr/>
          </p:nvSpPr>
          <p:spPr>
            <a:xfrm>
              <a:off x="4848419" y="3425002"/>
              <a:ext cx="1875065" cy="8106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400" tIns="12700" rIns="0" bIns="127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2000" b="1" kern="1200" dirty="0" smtClean="0">
                  <a:solidFill>
                    <a:schemeClr val="bg1"/>
                  </a:solidFill>
                </a:rPr>
                <a:t>Bojovník za pracovníky</a:t>
              </a:r>
              <a:endParaRPr lang="cs-CZ" sz="2000" b="1" kern="12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 flipV="1">
            <a:off x="273050" y="2692400"/>
            <a:ext cx="2157413" cy="446088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rot="10800000" lIns="0" tIns="0" rIns="0" bIns="0" anchor="ctr"/>
          <a:lstStyle/>
          <a:p>
            <a:pPr>
              <a:lnSpc>
                <a:spcPct val="75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cs-CZ" sz="2000" b="1">
                <a:cs typeface="Arial" charset="0"/>
              </a:rPr>
              <a:t> V centru pozornosti</a:t>
            </a:r>
            <a:endParaRPr lang="en-US" sz="2000" b="1">
              <a:cs typeface="Arial" charset="0"/>
            </a:endParaRPr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 flipV="1">
            <a:off x="4873625" y="2692400"/>
            <a:ext cx="1905000" cy="446088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66CCFF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lIns="72000" tIns="0" rIns="0" bIns="0" anchor="ctr"/>
          <a:lstStyle/>
          <a:p>
            <a:pPr>
              <a:buFont typeface="Wingdings" pitchFamily="2" charset="2"/>
              <a:buNone/>
            </a:pPr>
            <a:r>
              <a:rPr lang="cs-CZ" sz="1600" b="1">
                <a:cs typeface="Arial" charset="0"/>
              </a:rPr>
              <a:t>Procesy</a:t>
            </a:r>
            <a:endParaRPr lang="en-US" sz="1600" b="1">
              <a:cs typeface="Arial" charset="0"/>
            </a:endParaRP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 flipV="1">
            <a:off x="2703513" y="2692400"/>
            <a:ext cx="1900237" cy="446088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66CCFF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lIns="72000" tIns="0" rIns="0" bIns="0" anchor="ctr"/>
          <a:lstStyle/>
          <a:p>
            <a:pPr>
              <a:buFont typeface="Wingdings" pitchFamily="2" charset="2"/>
              <a:buNone/>
            </a:pPr>
            <a:r>
              <a:rPr lang="cs-CZ" sz="1600" b="1">
                <a:cs typeface="Arial" charset="0"/>
              </a:rPr>
              <a:t>Dokumentace</a:t>
            </a:r>
            <a:endParaRPr lang="en-US" sz="1600" b="1">
              <a:cs typeface="Arial" charset="0"/>
            </a:endParaRP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2435225" y="2921000"/>
            <a:ext cx="241300" cy="0"/>
          </a:xfrm>
          <a:prstGeom prst="line">
            <a:avLst/>
          </a:prstGeom>
          <a:noFill/>
          <a:ln w="18415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605338" y="2917825"/>
            <a:ext cx="244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72000" tIns="0" rIns="0" bIns="0" anchor="ctr"/>
          <a:lstStyle/>
          <a:p>
            <a:endParaRPr lang="cs-CZ"/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 flipV="1">
            <a:off x="7048500" y="2692400"/>
            <a:ext cx="1900238" cy="446088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66CCFF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lIns="72000" tIns="0" rIns="0" bIns="0" anchor="ctr"/>
          <a:lstStyle/>
          <a:p>
            <a:pPr>
              <a:buFont typeface="Wingdings" pitchFamily="2" charset="2"/>
              <a:buNone/>
            </a:pPr>
            <a:r>
              <a:rPr lang="cs-CZ" sz="1600" b="1">
                <a:cs typeface="Arial" charset="0"/>
              </a:rPr>
              <a:t>Lidé</a:t>
            </a:r>
            <a:endParaRPr lang="en-US" sz="1600" b="1">
              <a:cs typeface="Arial" charset="0"/>
            </a:endParaRPr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6781800" y="2917825"/>
            <a:ext cx="24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72000" tIns="0" rIns="0" bIns="0" anchor="ctr"/>
          <a:lstStyle/>
          <a:p>
            <a:endParaRPr lang="cs-CZ"/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 flipV="1">
            <a:off x="273050" y="3773488"/>
            <a:ext cx="2157413" cy="446087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rot="10800000" lIns="0" tIns="0" rIns="0" bIns="0" anchor="ctr"/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cs-CZ" sz="2000" b="1">
                <a:cs typeface="Arial" charset="0"/>
              </a:rPr>
              <a:t> Cílem</a:t>
            </a:r>
            <a:endParaRPr lang="en-US" sz="2000" b="1">
              <a:cs typeface="Arial" charset="0"/>
            </a:endParaRPr>
          </a:p>
        </p:txBody>
      </p:sp>
      <p:sp>
        <p:nvSpPr>
          <p:cNvPr id="10250" name="AutoShape 10"/>
          <p:cNvSpPr>
            <a:spLocks noChangeArrowheads="1"/>
          </p:cNvSpPr>
          <p:nvPr/>
        </p:nvSpPr>
        <p:spPr bwMode="auto">
          <a:xfrm flipV="1">
            <a:off x="4873625" y="3773488"/>
            <a:ext cx="1905000" cy="446087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66CCFF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lIns="72000" tIns="0" rIns="0" bIns="0" anchor="ctr"/>
          <a:lstStyle/>
          <a:p>
            <a:pPr>
              <a:buFont typeface="Wingdings" pitchFamily="2" charset="2"/>
              <a:buNone/>
            </a:pPr>
            <a:r>
              <a:rPr lang="cs-CZ" sz="1600" b="1">
                <a:cs typeface="Arial" charset="0"/>
              </a:rPr>
              <a:t>Funkčnost systémů</a:t>
            </a:r>
            <a:endParaRPr lang="en-US" sz="1600" b="1">
              <a:cs typeface="Arial" charset="0"/>
            </a:endParaRPr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 flipV="1">
            <a:off x="2703513" y="3773488"/>
            <a:ext cx="1900237" cy="446087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66CCFF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lIns="72000" tIns="0" rIns="0" bIns="0" anchor="ctr"/>
          <a:lstStyle/>
          <a:p>
            <a:pPr>
              <a:buFont typeface="Wingdings" pitchFamily="2" charset="2"/>
              <a:buNone/>
            </a:pPr>
            <a:r>
              <a:rPr lang="cs-CZ" sz="1600" b="1">
                <a:cs typeface="Arial" charset="0"/>
              </a:rPr>
              <a:t>Struktury a pravidla</a:t>
            </a:r>
            <a:endParaRPr lang="en-US" sz="1600" b="1">
              <a:cs typeface="Arial" charset="0"/>
            </a:endParaRPr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2435225" y="3968750"/>
            <a:ext cx="241300" cy="0"/>
          </a:xfrm>
          <a:prstGeom prst="line">
            <a:avLst/>
          </a:prstGeom>
          <a:noFill/>
          <a:ln w="18415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4605338" y="3963988"/>
            <a:ext cx="244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72000" tIns="0" rIns="0" bIns="0" anchor="ctr"/>
          <a:lstStyle/>
          <a:p>
            <a:endParaRPr lang="cs-CZ"/>
          </a:p>
        </p:txBody>
      </p:sp>
      <p:sp>
        <p:nvSpPr>
          <p:cNvPr id="10254" name="AutoShape 14"/>
          <p:cNvSpPr>
            <a:spLocks noChangeArrowheads="1"/>
          </p:cNvSpPr>
          <p:nvPr/>
        </p:nvSpPr>
        <p:spPr bwMode="auto">
          <a:xfrm flipV="1">
            <a:off x="7048500" y="3773488"/>
            <a:ext cx="1900238" cy="446087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66CCFF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lIns="72000" tIns="0" rIns="0" bIns="0" anchor="ctr"/>
          <a:lstStyle/>
          <a:p>
            <a:pPr>
              <a:buClr>
                <a:srgbClr val="000000"/>
              </a:buClr>
              <a:buSzPct val="90000"/>
              <a:buFont typeface="Wingdings" pitchFamily="2" charset="2"/>
              <a:buNone/>
            </a:pPr>
            <a:r>
              <a:rPr lang="cs-CZ" sz="1600" b="1">
                <a:cs typeface="Arial" charset="0"/>
              </a:rPr>
              <a:t>Neustálý rozvoj</a:t>
            </a:r>
            <a:endParaRPr lang="en-US" sz="1600" b="1">
              <a:cs typeface="Arial" charset="0"/>
            </a:endParaRPr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6781800" y="3963988"/>
            <a:ext cx="24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72000" tIns="0" rIns="0" bIns="0" anchor="ctr"/>
          <a:lstStyle/>
          <a:p>
            <a:endParaRPr lang="cs-CZ"/>
          </a:p>
        </p:txBody>
      </p:sp>
      <p:sp>
        <p:nvSpPr>
          <p:cNvPr id="10256" name="AutoShape 16"/>
          <p:cNvSpPr>
            <a:spLocks noChangeArrowheads="1"/>
          </p:cNvSpPr>
          <p:nvPr/>
        </p:nvSpPr>
        <p:spPr bwMode="auto">
          <a:xfrm flipV="1">
            <a:off x="273050" y="4314825"/>
            <a:ext cx="2157413" cy="444500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rot="10800000" lIns="0" tIns="0" rIns="0" bIns="0" anchor="ctr"/>
          <a:lstStyle/>
          <a:p>
            <a:pPr>
              <a:buClr>
                <a:srgbClr val="000000"/>
              </a:buClr>
              <a:buSzPct val="90000"/>
              <a:buFont typeface="Wingdings" pitchFamily="2" charset="2"/>
              <a:buNone/>
            </a:pPr>
            <a:r>
              <a:rPr lang="cs-CZ" sz="2000" b="1">
                <a:cs typeface="Arial" charset="0"/>
              </a:rPr>
              <a:t> Styl práce</a:t>
            </a:r>
            <a:endParaRPr lang="en-US" sz="2000" b="1">
              <a:cs typeface="Arial" charset="0"/>
            </a:endParaRPr>
          </a:p>
        </p:txBody>
      </p:sp>
      <p:sp>
        <p:nvSpPr>
          <p:cNvPr id="10257" name="AutoShape 17"/>
          <p:cNvSpPr>
            <a:spLocks noChangeArrowheads="1"/>
          </p:cNvSpPr>
          <p:nvPr/>
        </p:nvSpPr>
        <p:spPr bwMode="auto">
          <a:xfrm flipV="1">
            <a:off x="7048500" y="4314825"/>
            <a:ext cx="1900238" cy="444500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66CCFF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lIns="72000" tIns="0" rIns="0" bIns="0" anchor="ctr"/>
          <a:lstStyle/>
          <a:p>
            <a:pPr>
              <a:buFont typeface="Wingdings" pitchFamily="2" charset="2"/>
              <a:buNone/>
            </a:pPr>
            <a:r>
              <a:rPr lang="en-GB" sz="1600" b="1">
                <a:cs typeface="Arial" charset="0"/>
              </a:rPr>
              <a:t>Intera</a:t>
            </a:r>
            <a:r>
              <a:rPr lang="cs-CZ" sz="1600" b="1">
                <a:cs typeface="Arial" charset="0"/>
              </a:rPr>
              <a:t>ktivní</a:t>
            </a:r>
            <a:endParaRPr lang="en-US" sz="1600" b="1">
              <a:cs typeface="Arial" charset="0"/>
            </a:endParaRPr>
          </a:p>
        </p:txBody>
      </p:sp>
      <p:sp>
        <p:nvSpPr>
          <p:cNvPr id="10258" name="AutoShape 18"/>
          <p:cNvSpPr>
            <a:spLocks noChangeArrowheads="1"/>
          </p:cNvSpPr>
          <p:nvPr/>
        </p:nvSpPr>
        <p:spPr bwMode="auto">
          <a:xfrm flipV="1">
            <a:off x="4873625" y="4314825"/>
            <a:ext cx="1905000" cy="444500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66CCFF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lIns="72000" tIns="0" rIns="0" bIns="0" anchor="ctr"/>
          <a:lstStyle/>
          <a:p>
            <a:pPr>
              <a:buFont typeface="Wingdings" pitchFamily="2" charset="2"/>
              <a:buNone/>
            </a:pPr>
            <a:r>
              <a:rPr lang="en-GB" sz="1600" b="1">
                <a:cs typeface="Arial" charset="0"/>
              </a:rPr>
              <a:t>Proa</a:t>
            </a:r>
            <a:r>
              <a:rPr lang="cs-CZ" sz="1600" b="1">
                <a:cs typeface="Arial" charset="0"/>
              </a:rPr>
              <a:t>ktivní</a:t>
            </a:r>
            <a:endParaRPr lang="en-US" sz="1600" b="1">
              <a:cs typeface="Arial" charset="0"/>
            </a:endParaRPr>
          </a:p>
        </p:txBody>
      </p:sp>
      <p:sp>
        <p:nvSpPr>
          <p:cNvPr id="10259" name="AutoShape 19"/>
          <p:cNvSpPr>
            <a:spLocks noChangeArrowheads="1"/>
          </p:cNvSpPr>
          <p:nvPr/>
        </p:nvSpPr>
        <p:spPr bwMode="auto">
          <a:xfrm flipV="1">
            <a:off x="2703513" y="4314825"/>
            <a:ext cx="1900237" cy="444500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66CCFF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lIns="72000" tIns="0" rIns="0" bIns="0" anchor="ctr"/>
          <a:lstStyle/>
          <a:p>
            <a:pPr>
              <a:buFont typeface="Wingdings" pitchFamily="2" charset="2"/>
              <a:buNone/>
            </a:pPr>
            <a:endParaRPr lang="cs-CZ" sz="1600" b="1">
              <a:cs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cs-CZ" sz="1600" b="1">
                <a:cs typeface="Arial" charset="0"/>
              </a:rPr>
              <a:t>Reaktivní</a:t>
            </a:r>
            <a:endParaRPr lang="en-US" sz="1600" b="1">
              <a:cs typeface="Arial" charset="0"/>
            </a:endParaRPr>
          </a:p>
          <a:p>
            <a:pPr>
              <a:buFont typeface="Wingdings" pitchFamily="2" charset="2"/>
              <a:buNone/>
            </a:pPr>
            <a:endParaRPr lang="en-US" sz="1600" b="1">
              <a:cs typeface="Arial" charset="0"/>
            </a:endParaRPr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2435225" y="4498975"/>
            <a:ext cx="241300" cy="0"/>
          </a:xfrm>
          <a:prstGeom prst="line">
            <a:avLst/>
          </a:prstGeom>
          <a:noFill/>
          <a:ln w="18415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>
            <a:off x="4605338" y="4492625"/>
            <a:ext cx="244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72000" tIns="0" rIns="0" bIns="0" anchor="ctr"/>
          <a:lstStyle/>
          <a:p>
            <a:endParaRPr lang="cs-CZ"/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>
            <a:off x="6781800" y="4492625"/>
            <a:ext cx="24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72000" tIns="0" rIns="0" bIns="0" anchor="ctr"/>
          <a:lstStyle/>
          <a:p>
            <a:endParaRPr lang="cs-CZ"/>
          </a:p>
        </p:txBody>
      </p:sp>
      <p:sp>
        <p:nvSpPr>
          <p:cNvPr id="10263" name="AutoShape 23"/>
          <p:cNvSpPr>
            <a:spLocks noChangeArrowheads="1"/>
          </p:cNvSpPr>
          <p:nvPr/>
        </p:nvSpPr>
        <p:spPr bwMode="auto">
          <a:xfrm flipV="1">
            <a:off x="273050" y="4854575"/>
            <a:ext cx="2157413" cy="446088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rot="10800000" lIns="0" tIns="0" rIns="0" bIns="0" anchor="ctr"/>
          <a:lstStyle/>
          <a:p>
            <a:pPr>
              <a:buClr>
                <a:srgbClr val="000000"/>
              </a:buClr>
              <a:buSzPct val="90000"/>
              <a:buFont typeface="Wingdings" pitchFamily="2" charset="2"/>
              <a:buNone/>
            </a:pPr>
            <a:r>
              <a:rPr lang="cs-CZ" sz="2000" b="1">
                <a:cs typeface="Arial" charset="0"/>
              </a:rPr>
              <a:t> Komunikace</a:t>
            </a:r>
            <a:endParaRPr lang="en-GB" sz="2000" b="1">
              <a:cs typeface="Arial" charset="0"/>
            </a:endParaRPr>
          </a:p>
        </p:txBody>
      </p:sp>
      <p:sp>
        <p:nvSpPr>
          <p:cNvPr id="10264" name="AutoShape 24"/>
          <p:cNvSpPr>
            <a:spLocks noChangeArrowheads="1"/>
          </p:cNvSpPr>
          <p:nvPr/>
        </p:nvSpPr>
        <p:spPr bwMode="auto">
          <a:xfrm flipV="1">
            <a:off x="7048500" y="4854575"/>
            <a:ext cx="1900238" cy="446088"/>
          </a:xfrm>
          <a:prstGeom prst="roundRect">
            <a:avLst>
              <a:gd name="adj" fmla="val 0"/>
            </a:avLst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lIns="72000" tIns="0" rIns="0" bIns="0" anchor="ctr"/>
          <a:lstStyle/>
          <a:p>
            <a:pPr>
              <a:buFont typeface="Wingdings" pitchFamily="2" charset="2"/>
              <a:buNone/>
            </a:pPr>
            <a:r>
              <a:rPr lang="cs-CZ" sz="1600" b="1">
                <a:cs typeface="Arial" charset="0"/>
              </a:rPr>
              <a:t>Všemi směry</a:t>
            </a:r>
            <a:endParaRPr lang="en-US" sz="1600" b="1">
              <a:cs typeface="Arial" charset="0"/>
            </a:endParaRPr>
          </a:p>
        </p:txBody>
      </p:sp>
      <p:sp>
        <p:nvSpPr>
          <p:cNvPr id="10265" name="AutoShape 25"/>
          <p:cNvSpPr>
            <a:spLocks noChangeArrowheads="1"/>
          </p:cNvSpPr>
          <p:nvPr/>
        </p:nvSpPr>
        <p:spPr bwMode="auto">
          <a:xfrm flipV="1">
            <a:off x="4873625" y="4854575"/>
            <a:ext cx="1905000" cy="446088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66CCFF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lIns="72000" tIns="0" rIns="0" bIns="0" anchor="ctr"/>
          <a:lstStyle/>
          <a:p>
            <a:pPr>
              <a:buFont typeface="Wingdings" pitchFamily="2" charset="2"/>
              <a:buNone/>
            </a:pPr>
            <a:r>
              <a:rPr lang="cs-CZ" sz="1600" b="1">
                <a:cs typeface="Arial" charset="0"/>
              </a:rPr>
              <a:t>Shora dolů a zdola nahoru</a:t>
            </a:r>
            <a:endParaRPr lang="en-US" sz="1600" b="1">
              <a:cs typeface="Arial" charset="0"/>
            </a:endParaRPr>
          </a:p>
        </p:txBody>
      </p:sp>
      <p:sp>
        <p:nvSpPr>
          <p:cNvPr id="10266" name="AutoShape 26"/>
          <p:cNvSpPr>
            <a:spLocks noChangeArrowheads="1"/>
          </p:cNvSpPr>
          <p:nvPr/>
        </p:nvSpPr>
        <p:spPr bwMode="auto">
          <a:xfrm flipV="1">
            <a:off x="2703513" y="4854575"/>
            <a:ext cx="1900237" cy="446088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66CCFF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lIns="72000" tIns="0" rIns="0" bIns="0" anchor="ctr"/>
          <a:lstStyle/>
          <a:p>
            <a:pPr>
              <a:buFont typeface="Wingdings" pitchFamily="2" charset="2"/>
              <a:buNone/>
            </a:pPr>
            <a:r>
              <a:rPr lang="cs-CZ" sz="1600" b="1">
                <a:cs typeface="Arial" charset="0"/>
              </a:rPr>
              <a:t>Shora dolů</a:t>
            </a:r>
            <a:endParaRPr lang="en-US" sz="1600" b="1">
              <a:cs typeface="Arial" charset="0"/>
            </a:endParaRPr>
          </a:p>
        </p:txBody>
      </p:sp>
      <p:sp>
        <p:nvSpPr>
          <p:cNvPr id="10267" name="Line 27"/>
          <p:cNvSpPr>
            <a:spLocks noChangeShapeType="1"/>
          </p:cNvSpPr>
          <p:nvPr/>
        </p:nvSpPr>
        <p:spPr bwMode="auto">
          <a:xfrm>
            <a:off x="2435225" y="5003800"/>
            <a:ext cx="241300" cy="0"/>
          </a:xfrm>
          <a:prstGeom prst="line">
            <a:avLst/>
          </a:prstGeom>
          <a:noFill/>
          <a:ln w="18415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10268" name="Line 28"/>
          <p:cNvSpPr>
            <a:spLocks noChangeShapeType="1"/>
          </p:cNvSpPr>
          <p:nvPr/>
        </p:nvSpPr>
        <p:spPr bwMode="auto">
          <a:xfrm>
            <a:off x="4605338" y="4999038"/>
            <a:ext cx="244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72000" tIns="0" rIns="0" bIns="0" anchor="ctr"/>
          <a:lstStyle/>
          <a:p>
            <a:endParaRPr lang="cs-CZ"/>
          </a:p>
        </p:txBody>
      </p:sp>
      <p:sp>
        <p:nvSpPr>
          <p:cNvPr id="10269" name="Line 29"/>
          <p:cNvSpPr>
            <a:spLocks noChangeShapeType="1"/>
          </p:cNvSpPr>
          <p:nvPr/>
        </p:nvSpPr>
        <p:spPr bwMode="auto">
          <a:xfrm>
            <a:off x="6781800" y="4999038"/>
            <a:ext cx="24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72000" tIns="0" rIns="0" bIns="0" anchor="ctr"/>
          <a:lstStyle/>
          <a:p>
            <a:endParaRPr lang="cs-CZ"/>
          </a:p>
        </p:txBody>
      </p:sp>
      <p:sp>
        <p:nvSpPr>
          <p:cNvPr id="10270" name="AutoShape 30"/>
          <p:cNvSpPr>
            <a:spLocks noChangeArrowheads="1"/>
          </p:cNvSpPr>
          <p:nvPr/>
        </p:nvSpPr>
        <p:spPr bwMode="auto">
          <a:xfrm flipV="1">
            <a:off x="273050" y="5937250"/>
            <a:ext cx="2157413" cy="444500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rot="10800000" lIns="0" tIns="0" rIns="0" bIns="0" anchor="ctr"/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cs-CZ" sz="2000" b="1">
                <a:cs typeface="Arial" charset="0"/>
              </a:rPr>
              <a:t>  Vlastník procesu</a:t>
            </a:r>
            <a:endParaRPr lang="en-US" sz="2000" b="1">
              <a:cs typeface="Arial" charset="0"/>
            </a:endParaRPr>
          </a:p>
        </p:txBody>
      </p:sp>
      <p:sp>
        <p:nvSpPr>
          <p:cNvPr id="10271" name="AutoShape 31"/>
          <p:cNvSpPr>
            <a:spLocks noChangeArrowheads="1"/>
          </p:cNvSpPr>
          <p:nvPr/>
        </p:nvSpPr>
        <p:spPr bwMode="auto">
          <a:xfrm flipV="1">
            <a:off x="7048500" y="5937250"/>
            <a:ext cx="1900238" cy="444500"/>
          </a:xfrm>
          <a:prstGeom prst="roundRect">
            <a:avLst>
              <a:gd name="adj" fmla="val 0"/>
            </a:avLst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lIns="72000" tIns="0" rIns="0" bIns="0" anchor="ctr"/>
          <a:lstStyle/>
          <a:p>
            <a:pPr>
              <a:buFont typeface="Wingdings" pitchFamily="2" charset="2"/>
              <a:buNone/>
            </a:pPr>
            <a:r>
              <a:rPr lang="cs-CZ" sz="1600" b="1">
                <a:cs typeface="Arial" charset="0"/>
              </a:rPr>
              <a:t>Nadřízený</a:t>
            </a:r>
            <a:r>
              <a:rPr lang="en-GB" sz="1600" b="1">
                <a:cs typeface="Arial" charset="0"/>
              </a:rPr>
              <a:t>/</a:t>
            </a:r>
            <a:r>
              <a:rPr lang="cs-CZ" sz="1600" b="1">
                <a:cs typeface="Arial" charset="0"/>
              </a:rPr>
              <a:t>  zaměstnanec</a:t>
            </a:r>
            <a:r>
              <a:rPr lang="en-GB" sz="1600" b="1">
                <a:cs typeface="Arial" charset="0"/>
              </a:rPr>
              <a:t>/ t</a:t>
            </a:r>
            <a:r>
              <a:rPr lang="cs-CZ" sz="1600" b="1">
                <a:cs typeface="Arial" charset="0"/>
              </a:rPr>
              <a:t>ý</a:t>
            </a:r>
            <a:r>
              <a:rPr lang="en-GB" sz="1600" b="1">
                <a:cs typeface="Arial" charset="0"/>
              </a:rPr>
              <a:t>m</a:t>
            </a:r>
            <a:endParaRPr lang="en-US" sz="1600" b="1">
              <a:cs typeface="Arial" charset="0"/>
            </a:endParaRPr>
          </a:p>
        </p:txBody>
      </p:sp>
      <p:sp>
        <p:nvSpPr>
          <p:cNvPr id="10272" name="AutoShape 32"/>
          <p:cNvSpPr>
            <a:spLocks noChangeArrowheads="1"/>
          </p:cNvSpPr>
          <p:nvPr/>
        </p:nvSpPr>
        <p:spPr bwMode="auto">
          <a:xfrm flipV="1">
            <a:off x="4873625" y="5937250"/>
            <a:ext cx="1905000" cy="444500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66CCFF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lIns="72000" tIns="0" rIns="0" bIns="0" anchor="ctr"/>
          <a:lstStyle/>
          <a:p>
            <a:pPr>
              <a:buFont typeface="Wingdings" pitchFamily="2" charset="2"/>
              <a:buNone/>
            </a:pPr>
            <a:r>
              <a:rPr lang="cs-CZ" sz="1600" b="1">
                <a:cs typeface="Arial" charset="0"/>
              </a:rPr>
              <a:t>Personalista/</a:t>
            </a:r>
          </a:p>
          <a:p>
            <a:pPr>
              <a:buFont typeface="Wingdings" pitchFamily="2" charset="2"/>
              <a:buNone/>
            </a:pPr>
            <a:r>
              <a:rPr lang="cs-CZ" sz="1600" b="1">
                <a:cs typeface="Arial" charset="0"/>
              </a:rPr>
              <a:t>Nadřízený</a:t>
            </a:r>
            <a:endParaRPr lang="en-US" sz="1600" b="1">
              <a:cs typeface="Arial" charset="0"/>
            </a:endParaRPr>
          </a:p>
        </p:txBody>
      </p:sp>
      <p:sp>
        <p:nvSpPr>
          <p:cNvPr id="10273" name="AutoShape 33"/>
          <p:cNvSpPr>
            <a:spLocks noChangeArrowheads="1"/>
          </p:cNvSpPr>
          <p:nvPr/>
        </p:nvSpPr>
        <p:spPr bwMode="auto">
          <a:xfrm flipV="1">
            <a:off x="2703513" y="5937250"/>
            <a:ext cx="1900237" cy="444500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66CCFF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lIns="72000" tIns="0" rIns="0" bIns="0" anchor="ctr"/>
          <a:lstStyle/>
          <a:p>
            <a:pPr>
              <a:buFont typeface="Wingdings" pitchFamily="2" charset="2"/>
              <a:buNone/>
            </a:pPr>
            <a:r>
              <a:rPr lang="cs-CZ" sz="1600" b="1">
                <a:cs typeface="Arial" charset="0"/>
              </a:rPr>
              <a:t>Personalista</a:t>
            </a:r>
            <a:endParaRPr lang="en-US" sz="1600" b="1">
              <a:cs typeface="Arial" charset="0"/>
            </a:endParaRPr>
          </a:p>
        </p:txBody>
      </p:sp>
      <p:sp>
        <p:nvSpPr>
          <p:cNvPr id="10274" name="Line 34"/>
          <p:cNvSpPr>
            <a:spLocks noChangeShapeType="1"/>
          </p:cNvSpPr>
          <p:nvPr/>
        </p:nvSpPr>
        <p:spPr bwMode="auto">
          <a:xfrm>
            <a:off x="2435225" y="6173788"/>
            <a:ext cx="241300" cy="0"/>
          </a:xfrm>
          <a:prstGeom prst="line">
            <a:avLst/>
          </a:prstGeom>
          <a:noFill/>
          <a:ln w="18415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10275" name="AutoShape 35"/>
          <p:cNvSpPr>
            <a:spLocks noChangeArrowheads="1"/>
          </p:cNvSpPr>
          <p:nvPr/>
        </p:nvSpPr>
        <p:spPr bwMode="auto">
          <a:xfrm flipV="1">
            <a:off x="273050" y="3233738"/>
            <a:ext cx="2157413" cy="444500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rot="10800000" lIns="0" tIns="0" rIns="0" bIns="0" anchor="ctr"/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cs-CZ" sz="2000" b="1">
                <a:cs typeface="Arial" charset="0"/>
              </a:rPr>
              <a:t> Hodnotí se</a:t>
            </a:r>
            <a:endParaRPr lang="en-US" sz="2000" b="1">
              <a:cs typeface="Arial" charset="0"/>
            </a:endParaRPr>
          </a:p>
        </p:txBody>
      </p:sp>
      <p:sp>
        <p:nvSpPr>
          <p:cNvPr id="10276" name="AutoShape 36"/>
          <p:cNvSpPr>
            <a:spLocks noChangeArrowheads="1"/>
          </p:cNvSpPr>
          <p:nvPr/>
        </p:nvSpPr>
        <p:spPr bwMode="auto">
          <a:xfrm flipV="1">
            <a:off x="7048500" y="3233738"/>
            <a:ext cx="1900238" cy="444500"/>
          </a:xfrm>
          <a:prstGeom prst="roundRect">
            <a:avLst>
              <a:gd name="adj" fmla="val 0"/>
            </a:avLst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lIns="72000" tIns="0" rIns="0" bIns="0" anchor="ctr"/>
          <a:lstStyle/>
          <a:p>
            <a:pPr>
              <a:buFont typeface="Wingdings" pitchFamily="2" charset="2"/>
              <a:buNone/>
            </a:pPr>
            <a:r>
              <a:rPr lang="cs-CZ" sz="1600" b="1">
                <a:cs typeface="Arial" charset="0"/>
              </a:rPr>
              <a:t>Výsledky / Kompetence</a:t>
            </a:r>
            <a:endParaRPr lang="en-US" sz="1600" b="1">
              <a:cs typeface="Arial" charset="0"/>
            </a:endParaRPr>
          </a:p>
        </p:txBody>
      </p:sp>
      <p:sp>
        <p:nvSpPr>
          <p:cNvPr id="10277" name="AutoShape 37"/>
          <p:cNvSpPr>
            <a:spLocks noChangeArrowheads="1"/>
          </p:cNvSpPr>
          <p:nvPr/>
        </p:nvSpPr>
        <p:spPr bwMode="auto">
          <a:xfrm flipV="1">
            <a:off x="4873625" y="3233738"/>
            <a:ext cx="1905000" cy="444500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66CCFF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lIns="72000" tIns="0" rIns="0" bIns="0" anchor="ctr"/>
          <a:lstStyle/>
          <a:p>
            <a:pPr>
              <a:buFont typeface="Wingdings" pitchFamily="2" charset="2"/>
              <a:buNone/>
            </a:pPr>
            <a:r>
              <a:rPr lang="cs-CZ" sz="1600" b="1">
                <a:cs typeface="Arial" charset="0"/>
              </a:rPr>
              <a:t>Výkon</a:t>
            </a:r>
            <a:endParaRPr lang="en-US" sz="1600" b="1">
              <a:cs typeface="Arial" charset="0"/>
            </a:endParaRPr>
          </a:p>
        </p:txBody>
      </p:sp>
      <p:sp>
        <p:nvSpPr>
          <p:cNvPr id="10278" name="AutoShape 38"/>
          <p:cNvSpPr>
            <a:spLocks noChangeArrowheads="1"/>
          </p:cNvSpPr>
          <p:nvPr/>
        </p:nvSpPr>
        <p:spPr bwMode="auto">
          <a:xfrm flipV="1">
            <a:off x="2703513" y="3233738"/>
            <a:ext cx="1900237" cy="444500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66CCFF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lIns="72000" tIns="0" rIns="0" bIns="0" anchor="ctr"/>
          <a:lstStyle/>
          <a:p>
            <a:pPr>
              <a:buFont typeface="Wingdings" pitchFamily="2" charset="2"/>
              <a:buNone/>
            </a:pPr>
            <a:r>
              <a:rPr lang="cs-CZ" sz="1600" b="1">
                <a:cs typeface="Arial" charset="0"/>
              </a:rPr>
              <a:t>Pracovní činnost</a:t>
            </a:r>
            <a:endParaRPr lang="en-US" sz="1600" b="1">
              <a:cs typeface="Arial" charset="0"/>
            </a:endParaRPr>
          </a:p>
        </p:txBody>
      </p:sp>
      <p:sp>
        <p:nvSpPr>
          <p:cNvPr id="10279" name="Line 39"/>
          <p:cNvSpPr>
            <a:spLocks noChangeShapeType="1"/>
          </p:cNvSpPr>
          <p:nvPr/>
        </p:nvSpPr>
        <p:spPr bwMode="auto">
          <a:xfrm>
            <a:off x="2435225" y="3460750"/>
            <a:ext cx="241300" cy="0"/>
          </a:xfrm>
          <a:prstGeom prst="line">
            <a:avLst/>
          </a:prstGeom>
          <a:noFill/>
          <a:ln w="18415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10280" name="AutoShape 40"/>
          <p:cNvSpPr>
            <a:spLocks noChangeArrowheads="1"/>
          </p:cNvSpPr>
          <p:nvPr/>
        </p:nvSpPr>
        <p:spPr bwMode="auto">
          <a:xfrm flipV="1">
            <a:off x="273050" y="5395913"/>
            <a:ext cx="2157413" cy="446087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rot="10800000" lIns="0" tIns="0" rIns="0" bIns="0" anchor="ctr"/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cs-CZ" sz="2000" b="1" dirty="0">
                <a:cs typeface="Arial" charset="0"/>
              </a:rPr>
              <a:t>  </a:t>
            </a:r>
            <a:r>
              <a:rPr lang="en-GB" sz="2000" b="1" dirty="0">
                <a:cs typeface="Arial" charset="0"/>
              </a:rPr>
              <a:t>Role</a:t>
            </a:r>
            <a:r>
              <a:rPr lang="cs-CZ" sz="2000" b="1" dirty="0">
                <a:cs typeface="Arial" charset="0"/>
              </a:rPr>
              <a:t> </a:t>
            </a:r>
            <a:r>
              <a:rPr lang="cs-CZ" sz="2000" b="1" dirty="0" err="1" smtClean="0">
                <a:cs typeface="Arial" charset="0"/>
              </a:rPr>
              <a:t>lin.manažera</a:t>
            </a:r>
            <a:endParaRPr lang="en-US" sz="2000" b="1" dirty="0">
              <a:cs typeface="Arial" charset="0"/>
            </a:endParaRPr>
          </a:p>
        </p:txBody>
      </p:sp>
      <p:sp>
        <p:nvSpPr>
          <p:cNvPr id="10281" name="AutoShape 41"/>
          <p:cNvSpPr>
            <a:spLocks noChangeArrowheads="1"/>
          </p:cNvSpPr>
          <p:nvPr/>
        </p:nvSpPr>
        <p:spPr bwMode="auto">
          <a:xfrm flipV="1">
            <a:off x="7048500" y="5395913"/>
            <a:ext cx="1900238" cy="446087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66CCFF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lIns="72000" tIns="0" rIns="0" bIns="0" anchor="ctr"/>
          <a:lstStyle/>
          <a:p>
            <a:pPr>
              <a:buFont typeface="Wingdings" pitchFamily="2" charset="2"/>
              <a:buNone/>
            </a:pPr>
            <a:endParaRPr lang="cs-CZ" sz="1600" b="1">
              <a:cs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cs-CZ" sz="1600" b="1">
                <a:cs typeface="Arial" charset="0"/>
              </a:rPr>
              <a:t>„Kouč“</a:t>
            </a:r>
            <a:endParaRPr lang="en-US" sz="1600" b="1">
              <a:cs typeface="Arial" charset="0"/>
            </a:endParaRPr>
          </a:p>
          <a:p>
            <a:pPr>
              <a:buFont typeface="Wingdings" pitchFamily="2" charset="2"/>
              <a:buNone/>
            </a:pPr>
            <a:endParaRPr lang="en-US" sz="1600" b="1">
              <a:cs typeface="Arial" charset="0"/>
            </a:endParaRPr>
          </a:p>
        </p:txBody>
      </p:sp>
      <p:sp>
        <p:nvSpPr>
          <p:cNvPr id="10282" name="AutoShape 42"/>
          <p:cNvSpPr>
            <a:spLocks noChangeArrowheads="1"/>
          </p:cNvSpPr>
          <p:nvPr/>
        </p:nvSpPr>
        <p:spPr bwMode="auto">
          <a:xfrm flipV="1">
            <a:off x="4873625" y="5395913"/>
            <a:ext cx="1905000" cy="446087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66CCFF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lIns="72000" tIns="0" rIns="0" bIns="0" anchor="ctr"/>
          <a:lstStyle/>
          <a:p>
            <a:pPr>
              <a:buFont typeface="Wingdings" pitchFamily="2" charset="2"/>
              <a:buNone/>
            </a:pPr>
            <a:endParaRPr lang="cs-CZ" sz="1600" b="1">
              <a:cs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cs-CZ" sz="1600" b="1">
                <a:cs typeface="Arial" charset="0"/>
              </a:rPr>
              <a:t>„Soudce“</a:t>
            </a:r>
            <a:endParaRPr lang="en-US" sz="1600" b="1">
              <a:cs typeface="Arial" charset="0"/>
            </a:endParaRPr>
          </a:p>
          <a:p>
            <a:pPr>
              <a:buFont typeface="Wingdings" pitchFamily="2" charset="2"/>
              <a:buNone/>
            </a:pPr>
            <a:endParaRPr lang="en-US" sz="1600" b="1">
              <a:cs typeface="Arial" charset="0"/>
            </a:endParaRPr>
          </a:p>
        </p:txBody>
      </p:sp>
      <p:sp>
        <p:nvSpPr>
          <p:cNvPr id="10283" name="AutoShape 43"/>
          <p:cNvSpPr>
            <a:spLocks noChangeArrowheads="1"/>
          </p:cNvSpPr>
          <p:nvPr/>
        </p:nvSpPr>
        <p:spPr bwMode="auto">
          <a:xfrm flipV="1">
            <a:off x="2703513" y="5395913"/>
            <a:ext cx="1900237" cy="446087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66CCFF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lIns="72000" tIns="0" rIns="0" bIns="0" anchor="ctr"/>
          <a:lstStyle/>
          <a:p>
            <a:pPr>
              <a:buFont typeface="Wingdings" pitchFamily="2" charset="2"/>
              <a:buNone/>
            </a:pPr>
            <a:r>
              <a:rPr lang="cs-CZ" sz="1600" b="1">
                <a:cs typeface="Arial" charset="0"/>
              </a:rPr>
              <a:t>„</a:t>
            </a:r>
            <a:r>
              <a:rPr lang="en-US" sz="1600" b="1">
                <a:cs typeface="Arial" charset="0"/>
              </a:rPr>
              <a:t>Polic</a:t>
            </a:r>
            <a:r>
              <a:rPr lang="cs-CZ" sz="1600" b="1">
                <a:cs typeface="Arial" charset="0"/>
              </a:rPr>
              <a:t>ista“</a:t>
            </a:r>
            <a:endParaRPr lang="en-US" sz="1600" b="1">
              <a:cs typeface="Arial" charset="0"/>
            </a:endParaRPr>
          </a:p>
        </p:txBody>
      </p:sp>
      <p:sp>
        <p:nvSpPr>
          <p:cNvPr id="10284" name="Line 44"/>
          <p:cNvSpPr>
            <a:spLocks noChangeShapeType="1"/>
          </p:cNvSpPr>
          <p:nvPr/>
        </p:nvSpPr>
        <p:spPr bwMode="auto">
          <a:xfrm>
            <a:off x="2435225" y="5614988"/>
            <a:ext cx="241300" cy="0"/>
          </a:xfrm>
          <a:prstGeom prst="line">
            <a:avLst/>
          </a:prstGeom>
          <a:noFill/>
          <a:ln w="18415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10285" name="Line 45"/>
          <p:cNvSpPr>
            <a:spLocks noChangeShapeType="1"/>
          </p:cNvSpPr>
          <p:nvPr/>
        </p:nvSpPr>
        <p:spPr bwMode="auto">
          <a:xfrm>
            <a:off x="4605338" y="5611813"/>
            <a:ext cx="244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72000" tIns="0" rIns="0" bIns="0" anchor="ctr"/>
          <a:lstStyle/>
          <a:p>
            <a:endParaRPr lang="cs-CZ"/>
          </a:p>
        </p:txBody>
      </p:sp>
      <p:sp>
        <p:nvSpPr>
          <p:cNvPr id="10286" name="Line 46"/>
          <p:cNvSpPr>
            <a:spLocks noChangeShapeType="1"/>
          </p:cNvSpPr>
          <p:nvPr/>
        </p:nvSpPr>
        <p:spPr bwMode="auto">
          <a:xfrm>
            <a:off x="6781800" y="5611813"/>
            <a:ext cx="24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72000" tIns="0" rIns="0" bIns="0" anchor="ctr"/>
          <a:lstStyle/>
          <a:p>
            <a:endParaRPr lang="cs-CZ"/>
          </a:p>
        </p:txBody>
      </p:sp>
      <p:sp>
        <p:nvSpPr>
          <p:cNvPr id="10287" name="Text Box 47"/>
          <p:cNvSpPr txBox="1">
            <a:spLocks noChangeArrowheads="1"/>
          </p:cNvSpPr>
          <p:nvPr/>
        </p:nvSpPr>
        <p:spPr bwMode="auto">
          <a:xfrm>
            <a:off x="7027862" y="1773238"/>
            <a:ext cx="21161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423863">
              <a:buClr>
                <a:srgbClr val="000000"/>
              </a:buClr>
              <a:buSzPct val="90000"/>
              <a:buFont typeface="Wingdings" pitchFamily="2" charset="2"/>
              <a:buNone/>
            </a:pPr>
            <a:r>
              <a:rPr lang="cs-CZ" sz="2800" b="1" dirty="0">
                <a:cs typeface="Arial" charset="0"/>
              </a:rPr>
              <a:t>současnost</a:t>
            </a:r>
            <a:endParaRPr lang="en-GB" sz="2800" b="1" dirty="0">
              <a:cs typeface="Arial" charset="0"/>
            </a:endParaRPr>
          </a:p>
        </p:txBody>
      </p:sp>
      <p:sp>
        <p:nvSpPr>
          <p:cNvPr id="10288" name="Line 48"/>
          <p:cNvSpPr>
            <a:spLocks noChangeShapeType="1"/>
          </p:cNvSpPr>
          <p:nvPr/>
        </p:nvSpPr>
        <p:spPr bwMode="auto">
          <a:xfrm>
            <a:off x="4621213" y="6124575"/>
            <a:ext cx="244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72000" tIns="0" rIns="0" bIns="0" anchor="ctr"/>
          <a:lstStyle/>
          <a:p>
            <a:endParaRPr lang="cs-CZ"/>
          </a:p>
        </p:txBody>
      </p:sp>
      <p:sp>
        <p:nvSpPr>
          <p:cNvPr id="10289" name="Line 49"/>
          <p:cNvSpPr>
            <a:spLocks noChangeShapeType="1"/>
          </p:cNvSpPr>
          <p:nvPr/>
        </p:nvSpPr>
        <p:spPr bwMode="auto">
          <a:xfrm>
            <a:off x="4598988" y="3446463"/>
            <a:ext cx="24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72000" tIns="0" rIns="0" bIns="0" anchor="ctr"/>
          <a:lstStyle/>
          <a:p>
            <a:endParaRPr lang="cs-CZ"/>
          </a:p>
        </p:txBody>
      </p:sp>
      <p:sp>
        <p:nvSpPr>
          <p:cNvPr id="10290" name="Line 50"/>
          <p:cNvSpPr>
            <a:spLocks noChangeShapeType="1"/>
          </p:cNvSpPr>
          <p:nvPr/>
        </p:nvSpPr>
        <p:spPr bwMode="auto">
          <a:xfrm>
            <a:off x="6792913" y="6197600"/>
            <a:ext cx="242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72000" tIns="0" rIns="0" bIns="0" anchor="ctr"/>
          <a:lstStyle/>
          <a:p>
            <a:endParaRPr lang="cs-CZ"/>
          </a:p>
        </p:txBody>
      </p:sp>
      <p:sp>
        <p:nvSpPr>
          <p:cNvPr id="10291" name="Line 51"/>
          <p:cNvSpPr>
            <a:spLocks noChangeShapeType="1"/>
          </p:cNvSpPr>
          <p:nvPr/>
        </p:nvSpPr>
        <p:spPr bwMode="auto">
          <a:xfrm>
            <a:off x="6792913" y="3446463"/>
            <a:ext cx="242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72000" tIns="0" rIns="0" bIns="0" anchor="ctr"/>
          <a:lstStyle/>
          <a:p>
            <a:endParaRPr lang="cs-CZ"/>
          </a:p>
        </p:txBody>
      </p:sp>
      <p:sp>
        <p:nvSpPr>
          <p:cNvPr id="10292" name="Rectangle 52"/>
          <p:cNvSpPr>
            <a:spLocks noGrp="1" noChangeArrowheads="1"/>
          </p:cNvSpPr>
          <p:nvPr>
            <p:ph type="title"/>
          </p:nvPr>
        </p:nvSpPr>
        <p:spPr>
          <a:xfrm>
            <a:off x="825500" y="304800"/>
            <a:ext cx="8283575" cy="1143000"/>
          </a:xfrm>
        </p:spPr>
        <p:txBody>
          <a:bodyPr>
            <a:normAutofit/>
          </a:bodyPr>
          <a:lstStyle/>
          <a:p>
            <a:r>
              <a:rPr lang="cs-CZ" dirty="0"/>
              <a:t>Přístup k řízení lidí</a:t>
            </a:r>
          </a:p>
        </p:txBody>
      </p:sp>
      <p:sp>
        <p:nvSpPr>
          <p:cNvPr id="10293" name="Text Box 53"/>
          <p:cNvSpPr txBox="1">
            <a:spLocks noChangeArrowheads="1"/>
          </p:cNvSpPr>
          <p:nvPr/>
        </p:nvSpPr>
        <p:spPr bwMode="auto">
          <a:xfrm>
            <a:off x="2798763" y="1773238"/>
            <a:ext cx="16827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423863">
              <a:buClr>
                <a:srgbClr val="000000"/>
              </a:buClr>
              <a:buSzPct val="90000"/>
              <a:buFont typeface="Wingdings" pitchFamily="2" charset="2"/>
              <a:buNone/>
            </a:pPr>
            <a:r>
              <a:rPr lang="cs-CZ" sz="2800" b="1" dirty="0" smtClean="0">
                <a:cs typeface="Arial" charset="0"/>
              </a:rPr>
              <a:t>60.-70</a:t>
            </a:r>
            <a:r>
              <a:rPr lang="cs-CZ" sz="2800" b="1" dirty="0">
                <a:cs typeface="Arial" charset="0"/>
              </a:rPr>
              <a:t>. léta</a:t>
            </a:r>
            <a:endParaRPr lang="en-GB" sz="2800" b="1" dirty="0">
              <a:cs typeface="Arial" charset="0"/>
            </a:endParaRPr>
          </a:p>
        </p:txBody>
      </p:sp>
      <p:sp>
        <p:nvSpPr>
          <p:cNvPr id="10294" name="AutoShape 54"/>
          <p:cNvSpPr>
            <a:spLocks noChangeArrowheads="1"/>
          </p:cNvSpPr>
          <p:nvPr/>
        </p:nvSpPr>
        <p:spPr bwMode="auto">
          <a:xfrm flipV="1">
            <a:off x="273050" y="2151063"/>
            <a:ext cx="2157413" cy="446087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rot="10800000" lIns="0" tIns="0" rIns="0" bIns="0" anchor="ctr"/>
          <a:lstStyle/>
          <a:p>
            <a:pPr>
              <a:lnSpc>
                <a:spcPct val="75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cs-CZ" sz="2000" b="1">
                <a:cs typeface="Arial" charset="0"/>
              </a:rPr>
              <a:t> Role personalisty</a:t>
            </a:r>
            <a:endParaRPr lang="en-US" sz="2000" b="1">
              <a:cs typeface="Arial" charset="0"/>
            </a:endParaRPr>
          </a:p>
        </p:txBody>
      </p:sp>
      <p:sp>
        <p:nvSpPr>
          <p:cNvPr id="10295" name="AutoShape 55"/>
          <p:cNvSpPr>
            <a:spLocks noChangeArrowheads="1"/>
          </p:cNvSpPr>
          <p:nvPr/>
        </p:nvSpPr>
        <p:spPr bwMode="auto">
          <a:xfrm flipV="1">
            <a:off x="2703513" y="2151063"/>
            <a:ext cx="1900237" cy="446087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66CCFF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lIns="72000" tIns="0" rIns="0" bIns="0" anchor="ctr"/>
          <a:lstStyle/>
          <a:p>
            <a:pPr>
              <a:buFont typeface="Wingdings" pitchFamily="2" charset="2"/>
              <a:buNone/>
            </a:pPr>
            <a:r>
              <a:rPr lang="cs-CZ" sz="1600" b="1">
                <a:cs typeface="Arial" charset="0"/>
              </a:rPr>
              <a:t>Administrátor</a:t>
            </a:r>
            <a:endParaRPr lang="en-US" sz="1600" b="1">
              <a:cs typeface="Arial" charset="0"/>
            </a:endParaRPr>
          </a:p>
        </p:txBody>
      </p:sp>
      <p:sp>
        <p:nvSpPr>
          <p:cNvPr id="10296" name="Line 56"/>
          <p:cNvSpPr>
            <a:spLocks noChangeShapeType="1"/>
          </p:cNvSpPr>
          <p:nvPr/>
        </p:nvSpPr>
        <p:spPr bwMode="auto">
          <a:xfrm>
            <a:off x="2435225" y="2387600"/>
            <a:ext cx="241300" cy="0"/>
          </a:xfrm>
          <a:prstGeom prst="line">
            <a:avLst/>
          </a:prstGeom>
          <a:noFill/>
          <a:ln w="18415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10297" name="Text Box 57"/>
          <p:cNvSpPr txBox="1">
            <a:spLocks noChangeArrowheads="1"/>
          </p:cNvSpPr>
          <p:nvPr/>
        </p:nvSpPr>
        <p:spPr bwMode="auto">
          <a:xfrm>
            <a:off x="5006975" y="1773238"/>
            <a:ext cx="17716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423863">
              <a:buClr>
                <a:srgbClr val="000000"/>
              </a:buClr>
              <a:buSzPct val="90000"/>
              <a:buFont typeface="Wingdings" pitchFamily="2" charset="2"/>
              <a:buNone/>
            </a:pPr>
            <a:r>
              <a:rPr lang="cs-CZ" sz="2800" b="1" dirty="0">
                <a:cs typeface="Arial" charset="0"/>
              </a:rPr>
              <a:t>80</a:t>
            </a:r>
            <a:r>
              <a:rPr lang="cs-CZ" sz="2800" b="1" dirty="0" smtClean="0">
                <a:cs typeface="Arial" charset="0"/>
              </a:rPr>
              <a:t>.-</a:t>
            </a:r>
            <a:r>
              <a:rPr lang="cs-CZ" sz="2800" b="1" dirty="0">
                <a:cs typeface="Arial" charset="0"/>
              </a:rPr>
              <a:t>90. léta</a:t>
            </a:r>
          </a:p>
        </p:txBody>
      </p:sp>
      <p:sp>
        <p:nvSpPr>
          <p:cNvPr id="10298" name="AutoShape 58"/>
          <p:cNvSpPr>
            <a:spLocks noChangeArrowheads="1"/>
          </p:cNvSpPr>
          <p:nvPr/>
        </p:nvSpPr>
        <p:spPr bwMode="auto">
          <a:xfrm flipV="1">
            <a:off x="4873625" y="2151063"/>
            <a:ext cx="1905000" cy="446087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66CCFF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lIns="72000" tIns="0" rIns="0" bIns="0" anchor="ctr"/>
          <a:lstStyle/>
          <a:p>
            <a:pPr>
              <a:buFont typeface="Wingdings" pitchFamily="2" charset="2"/>
              <a:buNone/>
            </a:pPr>
            <a:r>
              <a:rPr lang="cs-CZ" sz="1600" b="1">
                <a:cs typeface="Arial" charset="0"/>
              </a:rPr>
              <a:t>Funkční expert</a:t>
            </a:r>
            <a:endParaRPr lang="en-US" sz="1600" b="1">
              <a:cs typeface="Arial" charset="0"/>
            </a:endParaRPr>
          </a:p>
        </p:txBody>
      </p:sp>
      <p:sp>
        <p:nvSpPr>
          <p:cNvPr id="10299" name="Line 59"/>
          <p:cNvSpPr>
            <a:spLocks noChangeShapeType="1"/>
          </p:cNvSpPr>
          <p:nvPr/>
        </p:nvSpPr>
        <p:spPr bwMode="auto">
          <a:xfrm>
            <a:off x="4605338" y="2371725"/>
            <a:ext cx="244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72000" tIns="0" rIns="0" bIns="0" anchor="ctr"/>
          <a:lstStyle/>
          <a:p>
            <a:endParaRPr lang="cs-CZ"/>
          </a:p>
        </p:txBody>
      </p:sp>
      <p:sp>
        <p:nvSpPr>
          <p:cNvPr id="10300" name="AutoShape 60"/>
          <p:cNvSpPr>
            <a:spLocks noChangeArrowheads="1"/>
          </p:cNvSpPr>
          <p:nvPr/>
        </p:nvSpPr>
        <p:spPr bwMode="auto">
          <a:xfrm flipV="1">
            <a:off x="7048500" y="2151063"/>
            <a:ext cx="1900238" cy="446087"/>
          </a:xfrm>
          <a:prstGeom prst="roundRect">
            <a:avLst>
              <a:gd name="adj" fmla="val 0"/>
            </a:avLst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lIns="72000" tIns="0" rIns="0" bIns="0" anchor="ctr"/>
          <a:lstStyle/>
          <a:p>
            <a:pPr>
              <a:buFont typeface="Wingdings" pitchFamily="2" charset="2"/>
              <a:buNone/>
            </a:pPr>
            <a:r>
              <a:rPr lang="cs-CZ" sz="1600" b="1">
                <a:cs typeface="Arial" charset="0"/>
              </a:rPr>
              <a:t>Partner managementu</a:t>
            </a:r>
            <a:endParaRPr lang="en-US" sz="1600" b="1">
              <a:cs typeface="Arial" charset="0"/>
            </a:endParaRPr>
          </a:p>
        </p:txBody>
      </p:sp>
      <p:sp>
        <p:nvSpPr>
          <p:cNvPr id="10301" name="Line 61"/>
          <p:cNvSpPr>
            <a:spLocks noChangeShapeType="1"/>
          </p:cNvSpPr>
          <p:nvPr/>
        </p:nvSpPr>
        <p:spPr bwMode="auto">
          <a:xfrm>
            <a:off x="6781800" y="2371725"/>
            <a:ext cx="24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72000" tIns="0" rIns="0" bIns="0" anchor="ctr"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Personalista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331640" y="1412776"/>
            <a:ext cx="7488832" cy="4659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>
                <a:latin typeface="+mn-lt"/>
              </a:rPr>
              <a:t>Nejčastější pozice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 smtClean="0">
                <a:latin typeface="+mn-lt"/>
              </a:rPr>
              <a:t>Velmi široký záběr</a:t>
            </a:r>
            <a:endParaRPr lang="en-GB" sz="2800" dirty="0" smtClean="0">
              <a:latin typeface="+mn-lt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en-GB" sz="2800" dirty="0" err="1" smtClean="0">
                <a:latin typeface="+mn-lt"/>
              </a:rPr>
              <a:t>Nutn</a:t>
            </a:r>
            <a:r>
              <a:rPr lang="cs-CZ" sz="2800" dirty="0" smtClean="0">
                <a:latin typeface="+mn-lt"/>
              </a:rPr>
              <a:t>á kvalifikace: někdy i SŠ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b="1" dirty="0">
                <a:latin typeface="+mn-lt"/>
              </a:rPr>
              <a:t>Pracovní </a:t>
            </a:r>
            <a:r>
              <a:rPr lang="cs-CZ" sz="2800" b="1" dirty="0" smtClean="0">
                <a:latin typeface="+mn-lt"/>
              </a:rPr>
              <a:t>činnosti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 smtClean="0">
                <a:latin typeface="+mn-lt"/>
              </a:rPr>
              <a:t>Vedení </a:t>
            </a:r>
            <a:r>
              <a:rPr lang="cs-CZ" sz="2800" dirty="0">
                <a:latin typeface="+mn-lt"/>
              </a:rPr>
              <a:t>personální evidence</a:t>
            </a:r>
            <a:r>
              <a:rPr lang="cs-CZ" sz="2800" dirty="0" smtClean="0">
                <a:latin typeface="+mn-lt"/>
              </a:rPr>
              <a:t>.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 smtClean="0">
                <a:latin typeface="+mn-lt"/>
              </a:rPr>
              <a:t>Příprava </a:t>
            </a:r>
            <a:r>
              <a:rPr lang="cs-CZ" sz="2800" dirty="0">
                <a:latin typeface="+mn-lt"/>
              </a:rPr>
              <a:t>a uzavírání pracovněprávních smluv</a:t>
            </a:r>
            <a:r>
              <a:rPr lang="cs-CZ" sz="2800" dirty="0" smtClean="0">
                <a:latin typeface="+mn-lt"/>
              </a:rPr>
              <a:t>.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 smtClean="0">
                <a:latin typeface="+mn-lt"/>
              </a:rPr>
              <a:t>Vyřizování </a:t>
            </a:r>
            <a:r>
              <a:rPr lang="cs-CZ" sz="2800" dirty="0">
                <a:latin typeface="+mn-lt"/>
              </a:rPr>
              <a:t>individuálních personálních záležitostí</a:t>
            </a:r>
            <a:r>
              <a:rPr lang="cs-CZ" sz="2800" dirty="0" smtClean="0">
                <a:latin typeface="+mn-lt"/>
              </a:rPr>
              <a:t>.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 smtClean="0">
                <a:latin typeface="+mn-lt"/>
              </a:rPr>
              <a:t>Zajišťování </a:t>
            </a:r>
            <a:r>
              <a:rPr lang="cs-CZ" sz="2800" dirty="0">
                <a:latin typeface="+mn-lt"/>
              </a:rPr>
              <a:t>vzdělávání zaměstnanců včetně rekvalifikací</a:t>
            </a:r>
            <a:r>
              <a:rPr lang="cs-CZ" sz="2800" dirty="0" smtClean="0">
                <a:latin typeface="+mn-lt"/>
              </a:rPr>
              <a:t>.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w"/>
            </a:pPr>
            <a:r>
              <a:rPr lang="cs-CZ" sz="2800" dirty="0" smtClean="0">
                <a:latin typeface="+mn-lt"/>
              </a:rPr>
              <a:t>Vyřizování </a:t>
            </a:r>
            <a:r>
              <a:rPr lang="cs-CZ" sz="2800" dirty="0">
                <a:latin typeface="+mn-lt"/>
              </a:rPr>
              <a:t>požadavků zaměstnanců z oblasti sociální </a:t>
            </a:r>
            <a:r>
              <a:rPr lang="cs-CZ" sz="2800" dirty="0" smtClean="0">
                <a:latin typeface="+mn-lt"/>
              </a:rPr>
              <a:t>politiky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MotivP">
  <a:themeElements>
    <a:clrScheme name="MotivP 9">
      <a:dk1>
        <a:srgbClr val="000000"/>
      </a:dk1>
      <a:lt1>
        <a:srgbClr val="FFFFFF"/>
      </a:lt1>
      <a:dk2>
        <a:srgbClr val="CC3300"/>
      </a:dk2>
      <a:lt2>
        <a:srgbClr val="FBEEC9"/>
      </a:lt2>
      <a:accent1>
        <a:srgbClr val="F0A22E"/>
      </a:accent1>
      <a:accent2>
        <a:srgbClr val="A5644E"/>
      </a:accent2>
      <a:accent3>
        <a:srgbClr val="FFFFFF"/>
      </a:accent3>
      <a:accent4>
        <a:srgbClr val="000000"/>
      </a:accent4>
      <a:accent5>
        <a:srgbClr val="F6CEAD"/>
      </a:accent5>
      <a:accent6>
        <a:srgbClr val="955A46"/>
      </a:accent6>
      <a:hlink>
        <a:srgbClr val="FF6600"/>
      </a:hlink>
      <a:folHlink>
        <a:srgbClr val="FFCC66"/>
      </a:folHlink>
    </a:clrScheme>
    <a:fontScheme name="MotivP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110000"/>
          <a:buFont typeface="Wingdings" pitchFamily="2" charset="2"/>
          <a:buBlip>
            <a:blip xmlns:r="http://schemas.openxmlformats.org/officeDocument/2006/relationships" r:embed="rId1"/>
          </a:buBlip>
          <a:tabLst/>
          <a:defRPr kumimoji="0" lang="cs-CZ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110000"/>
          <a:buFont typeface="Wingdings" pitchFamily="2" charset="2"/>
          <a:buBlip>
            <a:blip xmlns:r="http://schemas.openxmlformats.org/officeDocument/2006/relationships" r:embed="rId1"/>
          </a:buBlip>
          <a:tabLst/>
          <a:defRPr kumimoji="0" lang="cs-CZ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MotivP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P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P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P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P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P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P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P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P 9">
        <a:dk1>
          <a:srgbClr val="000000"/>
        </a:dk1>
        <a:lt1>
          <a:srgbClr val="FFFFFF"/>
        </a:lt1>
        <a:dk2>
          <a:srgbClr val="CC3300"/>
        </a:dk2>
        <a:lt2>
          <a:srgbClr val="FBEEC9"/>
        </a:lt2>
        <a:accent1>
          <a:srgbClr val="F0A22E"/>
        </a:accent1>
        <a:accent2>
          <a:srgbClr val="A5644E"/>
        </a:accent2>
        <a:accent3>
          <a:srgbClr val="FFFFFF"/>
        </a:accent3>
        <a:accent4>
          <a:srgbClr val="000000"/>
        </a:accent4>
        <a:accent5>
          <a:srgbClr val="F6CEAD"/>
        </a:accent5>
        <a:accent6>
          <a:srgbClr val="955A46"/>
        </a:accent6>
        <a:hlink>
          <a:srgbClr val="FF66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dislav Koubek šablona1">
  <a:themeElements>
    <a:clrScheme name="Vlastní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0000"/>
      </a:accent1>
      <a:accent2>
        <a:srgbClr val="4F81B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F81BD"/>
      </a:hlink>
      <a:folHlink>
        <a:srgbClr val="800080"/>
      </a:folHlink>
    </a:clrScheme>
    <a:fontScheme name="Vlastní 2">
      <a:majorFont>
        <a:latin typeface="Impact"/>
        <a:ea typeface=""/>
        <a:cs typeface=""/>
      </a:majorFont>
      <a:minorFont>
        <a:latin typeface="Tw Cen MT Condensed"/>
        <a:ea typeface=""/>
        <a:cs typeface="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7362</TotalTime>
  <Words>928</Words>
  <Application>Microsoft Office PowerPoint</Application>
  <PresentationFormat>Předvádění na obrazovce (4:3)</PresentationFormat>
  <Paragraphs>242</Paragraphs>
  <Slides>25</Slides>
  <Notes>25</Notes>
  <HiddenSlides>0</HiddenSlides>
  <MMClips>0</MMClips>
  <ScaleCrop>false</ScaleCrop>
  <HeadingPairs>
    <vt:vector size="6" baseType="variant"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8" baseType="lpstr">
      <vt:lpstr>MotivP</vt:lpstr>
      <vt:lpstr>Ladislav Koubek šablona1</vt:lpstr>
      <vt:lpstr>Klip</vt:lpstr>
      <vt:lpstr>Psycholog v řízení lidských zdrojů</vt:lpstr>
      <vt:lpstr>Ladislav Koubek</vt:lpstr>
      <vt:lpstr>Ukončení předmětu</vt:lpstr>
      <vt:lpstr>Psycholog v organizaci</vt:lpstr>
      <vt:lpstr>Základní strategické otázky v HR dle F. Hroníka</vt:lpstr>
      <vt:lpstr>Role HR dle D. Ulricha</vt:lpstr>
      <vt:lpstr>Role HR dle D. Ulricha</vt:lpstr>
      <vt:lpstr>Přístup k řízení lidí</vt:lpstr>
      <vt:lpstr>Personalista</vt:lpstr>
      <vt:lpstr>Personalista</vt:lpstr>
      <vt:lpstr>Samostatný personalista</vt:lpstr>
      <vt:lpstr>Samostatný personalista</vt:lpstr>
      <vt:lpstr>Personalista specialista</vt:lpstr>
      <vt:lpstr>Personalista specialista</vt:lpstr>
      <vt:lpstr>Klasický systém HR ve firmách </vt:lpstr>
      <vt:lpstr>Systém HR business partneringu</vt:lpstr>
      <vt:lpstr>HR? Hasiči nebo projektanti?</vt:lpstr>
      <vt:lpstr>Příklad Expert: Kompetenční model jako bod zlomu</vt:lpstr>
      <vt:lpstr>Struktura projektu</vt:lpstr>
      <vt:lpstr>Na co narážíme</vt:lpstr>
      <vt:lpstr>Co se podařilo</vt:lpstr>
      <vt:lpstr>Jak by měl pracovat dobrý HR manažer/specialista</vt:lpstr>
      <vt:lpstr>Jak vám může pomoci poradce</vt:lpstr>
      <vt:lpstr>Doporučená literatura</vt:lpstr>
      <vt:lpstr>Hledejte si práci sami…</vt:lpstr>
    </vt:vector>
  </TitlesOfParts>
  <Company>MotivP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E-learning  – poskytování zpětné vazby</dc:title>
  <dc:creator>hronik</dc:creator>
  <cp:lastModifiedBy>Laďa</cp:lastModifiedBy>
  <cp:revision>99</cp:revision>
  <dcterms:created xsi:type="dcterms:W3CDTF">2008-11-05T10:22:58Z</dcterms:created>
  <dcterms:modified xsi:type="dcterms:W3CDTF">2015-11-07T16:01:29Z</dcterms:modified>
</cp:coreProperties>
</file>