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8" r:id="rId2"/>
    <p:sldId id="421" r:id="rId3"/>
    <p:sldId id="511" r:id="rId4"/>
    <p:sldId id="512" r:id="rId5"/>
    <p:sldId id="510" r:id="rId6"/>
    <p:sldId id="520" r:id="rId7"/>
    <p:sldId id="514" r:id="rId8"/>
    <p:sldId id="515" r:id="rId9"/>
    <p:sldId id="517" r:id="rId10"/>
    <p:sldId id="518" r:id="rId11"/>
    <p:sldId id="539" r:id="rId12"/>
    <p:sldId id="516" r:id="rId13"/>
    <p:sldId id="519" r:id="rId14"/>
    <p:sldId id="522" r:id="rId15"/>
    <p:sldId id="523" r:id="rId16"/>
    <p:sldId id="521" r:id="rId17"/>
    <p:sldId id="524" r:id="rId18"/>
    <p:sldId id="525" r:id="rId19"/>
    <p:sldId id="526" r:id="rId20"/>
    <p:sldId id="527" r:id="rId21"/>
    <p:sldId id="495" r:id="rId22"/>
    <p:sldId id="528" r:id="rId23"/>
    <p:sldId id="535" r:id="rId24"/>
    <p:sldId id="546" r:id="rId25"/>
    <p:sldId id="536" r:id="rId26"/>
    <p:sldId id="537" r:id="rId27"/>
    <p:sldId id="533" r:id="rId28"/>
    <p:sldId id="534" r:id="rId29"/>
    <p:sldId id="530" r:id="rId30"/>
    <p:sldId id="538" r:id="rId31"/>
    <p:sldId id="532" r:id="rId32"/>
    <p:sldId id="551" r:id="rId33"/>
    <p:sldId id="550" r:id="rId34"/>
    <p:sldId id="531" r:id="rId35"/>
    <p:sldId id="540" r:id="rId36"/>
    <p:sldId id="545" r:id="rId37"/>
    <p:sldId id="542" r:id="rId38"/>
    <p:sldId id="541" r:id="rId39"/>
    <p:sldId id="543" r:id="rId40"/>
    <p:sldId id="547" r:id="rId41"/>
    <p:sldId id="549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9933"/>
    <a:srgbClr val="FFCC66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2" d="100"/>
          <a:sy n="112" d="100"/>
        </p:scale>
        <p:origin x="10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Citační manažer</a:t>
          </a:r>
          <a:endParaRPr lang="cs-CZ" sz="2800" b="1" kern="1200" dirty="0"/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Získávání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ručně, DB, katalogy,…</a:t>
          </a:r>
          <a:endParaRPr lang="cs-CZ" sz="1400" b="1" kern="1200" dirty="0"/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Správa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Export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podpora citačních stylů</a:t>
          </a:r>
          <a:endParaRPr lang="cs-CZ" sz="1400" b="1" kern="1200" dirty="0"/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rozšíření do prohlížečů</a:t>
          </a:r>
          <a:endParaRPr lang="cs-CZ" sz="1000" b="1" kern="1200" dirty="0"/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rozšíření do Wordu</a:t>
          </a:r>
          <a:endParaRPr lang="cs-CZ" sz="1200" b="1" kern="1200" dirty="0"/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API         a další nástroje</a:t>
          </a:r>
          <a:endParaRPr lang="cs-CZ" sz="1200" b="1" kern="1200" dirty="0"/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Citační manažer</a:t>
          </a:r>
          <a:endParaRPr lang="cs-CZ" sz="2300" kern="1200" dirty="0"/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katalogy knihoven</a:t>
          </a:r>
          <a:endParaRPr lang="cs-CZ" sz="1500" kern="1200" dirty="0"/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discovery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webové stránky</a:t>
          </a:r>
          <a:endParaRPr lang="cs-CZ" sz="1700" kern="1200" dirty="0"/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knihkupectví</a:t>
          </a:r>
          <a:endParaRPr lang="cs-CZ" sz="1100" kern="1200" dirty="0"/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další zdroje</a:t>
          </a:r>
          <a:endParaRPr lang="cs-CZ" sz="2100" kern="1200" dirty="0"/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Navody/CitacePRO/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dirty="0" smtClean="0">
                <a:solidFill>
                  <a:srgbClr val="FFFF00"/>
                </a:solidFill>
              </a:rPr>
              <a:t>Citační software</a:t>
            </a:r>
            <a:endParaRPr lang="uk-UA" sz="5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smtClean="0">
                <a:solidFill>
                  <a:schemeClr val="bg1"/>
                </a:solidFill>
              </a:rPr>
              <a:t>Martin Krčál</a:t>
            </a:r>
            <a:endParaRPr lang="uk-UA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latin typeface="Verdana" panose="020B0604030504040204" pitchFamily="34" charset="0"/>
              </a:rPr>
              <a:t>30. listopadu 2015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základní funkce citačního SW, ukázky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Ústřední knihovna</a:t>
            </a:r>
            <a:endParaRPr lang="cs-CZ" sz="1600">
              <a:latin typeface="Verdana" panose="020B0604030504040204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972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06967"/>
              </p:ext>
            </p:extLst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35004"/>
              </p:ext>
            </p:extLst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250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9215"/>
              </p:ext>
            </p:extLst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806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42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009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271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ukázky </a:t>
            </a: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v Citace PRO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538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47297"/>
              </p:ext>
            </p:extLst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7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1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17018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17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294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pPr algn="ctr"/>
            <a:r>
              <a:rPr lang="cs-CZ" sz="8000" dirty="0" smtClean="0"/>
              <a:t>Ukázky v </a:t>
            </a:r>
            <a:r>
              <a:rPr lang="cs-CZ" sz="8000" dirty="0" smtClean="0">
                <a:solidFill>
                  <a:srgbClr val="008000"/>
                </a:solidFill>
              </a:rPr>
              <a:t>Citace PRO</a:t>
            </a:r>
            <a:endParaRPr lang="cs-CZ" sz="8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přístup: </a:t>
            </a:r>
            <a:r>
              <a:rPr lang="cs-CZ" dirty="0">
                <a:hlinkClick r:id="rId2"/>
              </a:rPr>
              <a:t>http://www.citacepro.com</a:t>
            </a:r>
            <a:endParaRPr lang="cs-CZ" dirty="0"/>
          </a:p>
          <a:p>
            <a:r>
              <a:rPr lang="cs-CZ" dirty="0" smtClean="0">
                <a:hlinkClick r:id="rId3"/>
              </a:rPr>
              <a:t>podrobný </a:t>
            </a:r>
            <a:r>
              <a:rPr lang="cs-CZ" dirty="0">
                <a:hlinkClick r:id="rId3"/>
              </a:rPr>
              <a:t>návod</a:t>
            </a:r>
            <a:endParaRPr lang="cs-CZ" dirty="0"/>
          </a:p>
          <a:p>
            <a:r>
              <a:rPr lang="cs-CZ" dirty="0"/>
              <a:t>přihlášení </a:t>
            </a:r>
            <a:r>
              <a:rPr lang="cs-CZ" sz="2000" dirty="0"/>
              <a:t>(</a:t>
            </a:r>
            <a:r>
              <a:rPr lang="cs-CZ" sz="2000" dirty="0" err="1"/>
              <a:t>Shibboleth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klikněte na Masarykova univerzita</a:t>
            </a:r>
          </a:p>
          <a:p>
            <a:pPr lvl="1"/>
            <a:r>
              <a:rPr lang="cs-CZ" sz="2000" dirty="0"/>
              <a:t>zadejte UČO a sekundární </a:t>
            </a:r>
            <a:r>
              <a:rPr lang="cs-CZ" sz="2000" dirty="0" smtClean="0"/>
              <a:t>heslo</a:t>
            </a: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9" y="3964527"/>
            <a:ext cx="2978833" cy="2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6066"/>
            <a:ext cx="4464644" cy="17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2207" y="4834815"/>
            <a:ext cx="2165027" cy="3936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31056" y="4910423"/>
            <a:ext cx="525541" cy="24602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635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532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654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5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smtClean="0">
                <a:latin typeface="Verdana" panose="020B0604030504040204" pitchFamily="34" charset="0"/>
              </a:rPr>
              <a:t>krcal@phil.muni.cz</a:t>
            </a:r>
            <a:endParaRPr lang="cs-CZ" sz="2000" b="1">
              <a:latin typeface="Verdana" panose="020B0604030504040204" pitchFamily="34" charset="0"/>
            </a:endParaRPr>
          </a:p>
        </p:txBody>
      </p:sp>
      <p:pic>
        <p:nvPicPr>
          <p:cNvPr id="83973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f6413f73c3ef7dac0a0dc6fb3c3d52a5a683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4721</TotalTime>
  <Words>1024</Words>
  <Application>Microsoft Office PowerPoint</Application>
  <PresentationFormat>Předvádění na obrazovce (4:3)</PresentationFormat>
  <Paragraphs>225</Paragraphs>
  <Slides>41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Tahoma</vt:lpstr>
      <vt:lpstr>Verdana</vt:lpstr>
      <vt:lpstr>Wingdings</vt:lpstr>
      <vt:lpstr>template</vt:lpstr>
      <vt:lpstr>Image</vt:lpstr>
      <vt:lpstr>Citační software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Ukázky v Citace PRO</vt:lpstr>
      <vt:lpstr>Citace PRO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Ucitel</cp:lastModifiedBy>
  <cp:revision>209</cp:revision>
  <dcterms:created xsi:type="dcterms:W3CDTF">2008-06-02T21:04:14Z</dcterms:created>
  <dcterms:modified xsi:type="dcterms:W3CDTF">2015-11-30T11:44:39Z</dcterms:modified>
</cp:coreProperties>
</file>