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Old Standard TT" charset="0"/>
      <p:regular r:id="rId20"/>
      <p:bold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Me-mk1Wg2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4000">
                <a:latin typeface="Arial"/>
                <a:ea typeface="Arial"/>
                <a:cs typeface="Arial"/>
                <a:sym typeface="Arial"/>
              </a:rPr>
              <a:t>Vojenství od konce Studené války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/>
              <a:t>Jakub Drmola</a:t>
            </a:r>
          </a:p>
          <a:p>
            <a:pPr lvl="0" algn="r">
              <a:spcBef>
                <a:spcPts val="0"/>
              </a:spcBef>
              <a:buNone/>
            </a:pPr>
            <a:r>
              <a:rPr lang="cs"/>
              <a:t>BSS102, 14.12.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Intervence na Blízkém východě po 9/11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tentokrát letecké a pozemní operace spíše souběžně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ale podobně úspěšné, relativně snadné a rychlé vítězství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snaha o kontrolu území ale zcela změnila povahu konfliktu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začal vleklý asymetrický boj kombinující prvky guerilly a terorismu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ukázalo se že, v tomto boji již není technologická převaha zárukou úspěchu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Hlavní trendy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67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rostoucí asymetrie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zapojení civilistů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75" y="1171599"/>
            <a:ext cx="6000724" cy="37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Hlavní trendy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67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rostoucí asymetrie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zapojení civilistů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IEDs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166387" y="1284612"/>
            <a:ext cx="5148550" cy="25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Hlavní trendy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67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rostoucí asymetrie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zapojení civilistů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IEDs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proliferace ZHN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075" y="661450"/>
            <a:ext cx="5774925" cy="433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Hlavní trendy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67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rostoucí asymetrie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zapojení civilistů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IEDs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hrozba proliferace ZHN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role bezpilotních prostředků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3400" y="838300"/>
            <a:ext cx="5280600" cy="32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Hlavní trendy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67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rostoucí asymetrie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zapojení civilistů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IEDs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hrozba proliferace ZHN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role bezpilotních prostředků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nové zbraňové systémy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význam komunikace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závislost na satelitech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650" y="575287"/>
            <a:ext cx="5424349" cy="399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Hlavní trendy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67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rostoucí asymetrie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zapojení civilistů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IEDs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hrozba proliferace ZHN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role bezpilotních prostředků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nové zbraňové systémy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význam komunikace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závislost na satelitech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kybernetický boj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role informační války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074" y="974274"/>
            <a:ext cx="5321925" cy="31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Významné milníky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rozpad SSSR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vítězství NATO (bez výstřelu)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konec bipolarity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odkrytí nových konfliktů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Významné milníky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4049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rozpad SSSR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vítězství NATO (bez výstřelu)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konec bipolarity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odkrytí nových konfliktů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9/11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válka proti teroru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mezinárodní intervence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l="23564"/>
          <a:stretch/>
        </p:blipFill>
        <p:spPr>
          <a:xfrm>
            <a:off x="3691575" y="0"/>
            <a:ext cx="6989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Významné milníky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3950100" cy="370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rozpad SSSR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vítězství NATO (bez výstřelu)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konec bipolarity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odkrytí nových konfliktů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9/11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válka proti teroru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mezinárodní intervence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nový milník 2014?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vzestup hybridních, informačních a kybernetických konfliktů?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l="23911" r="11376"/>
          <a:stretch/>
        </p:blipFill>
        <p:spPr>
          <a:xfrm>
            <a:off x="4261824" y="0"/>
            <a:ext cx="4882175" cy="502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Významné konflikty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89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Válka v Perském zálivu (1990-1)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Balkánské války (1991-2001)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Intervence v Somálsku (1992-5)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Genocida ve Rwandě (1994)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Afgánská válka (2001-?)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Irácká válka (2003-?)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Rusko-Gruzínská válka (2008)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Libye (2011-?)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Sýrie (2011-?)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Ukrajina (2014-?)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navíc trvající konflikty v oblastech Střední Afriky, Kavkazu a Izraele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949" y="0"/>
            <a:ext cx="4852674" cy="40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64" y="0"/>
            <a:ext cx="78526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Válka v Perském zálivu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85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aneb operace Pouštní bouře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první velké nasazení moderní, technologické armády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Irácká armáda relativně velká, ale výzbroj cca 20-30 let stará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5 týdnů úvodní intenzivní letecké kampaně </a:t>
            </a:r>
          </a:p>
          <a:p>
            <a:pPr marL="9144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letectvo a protiletecká obrana</a:t>
            </a:r>
          </a:p>
          <a:p>
            <a:pPr marL="9144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velení a komunikace</a:t>
            </a:r>
          </a:p>
          <a:p>
            <a:pPr marL="9144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námořnictvo a pozemní síly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“válka v přímém přenosu”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https://www.youtube.com/watch?v=KMe-mk1Wg2k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Lekce z války v zálivu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zužitkování technologické převahy v “symetrickém” boji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dominance letectva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rychlost komunikace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přesnost navigace, navádění a mapování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noční operace a termovize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“Gulf War Syndrome”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friendly fire - asi ¼ ztrát spojenců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371</Words>
  <Application>Microsoft Office PowerPoint</Application>
  <PresentationFormat>Předvádění na obrazovce (16:9)</PresentationFormat>
  <Paragraphs>104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Old Standard TT</vt:lpstr>
      <vt:lpstr>paperback</vt:lpstr>
      <vt:lpstr>Vojenství od konce Studené války</vt:lpstr>
      <vt:lpstr>Významné milníky</vt:lpstr>
      <vt:lpstr>Snímek 3</vt:lpstr>
      <vt:lpstr>Významné milníky</vt:lpstr>
      <vt:lpstr>Významné milníky</vt:lpstr>
      <vt:lpstr>Významné konflikty</vt:lpstr>
      <vt:lpstr>Snímek 7</vt:lpstr>
      <vt:lpstr>Válka v Perském zálivu</vt:lpstr>
      <vt:lpstr>Lekce z války v zálivu</vt:lpstr>
      <vt:lpstr>Snímek 10</vt:lpstr>
      <vt:lpstr>Intervence na Blízkém východě po 9/11</vt:lpstr>
      <vt:lpstr>Hlavní trendy</vt:lpstr>
      <vt:lpstr>Hlavní trendy</vt:lpstr>
      <vt:lpstr>Hlavní trendy</vt:lpstr>
      <vt:lpstr>Hlavní trendy</vt:lpstr>
      <vt:lpstr>Hlavní trendy</vt:lpstr>
      <vt:lpstr>Hlavní trendy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Vojenství od konce Studené války</dc:title>
  <cp:lastModifiedBy>171810</cp:lastModifiedBy>
  <cp:revision>1</cp:revision>
  <dcterms:modified xsi:type="dcterms:W3CDTF">2016-12-14T14:10:39Z</dcterms:modified>
</cp:coreProperties>
</file>