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5A77-602F-FB44-A532-987A9CB817B8}" type="datetimeFigureOut">
              <a:rPr lang="en-US" smtClean="0"/>
              <a:t>9/22/16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1C08-7A42-6947-AA81-CD852142F6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Morávek</dc:creator>
  <cp:lastModifiedBy>Jakub Morávek</cp:lastModifiedBy>
  <cp:revision>1</cp:revision>
  <dcterms:created xsi:type="dcterms:W3CDTF">2016-09-22T10:48:33Z</dcterms:created>
  <dcterms:modified xsi:type="dcterms:W3CDTF">2016-09-22T10:54:54Z</dcterms:modified>
</cp:coreProperties>
</file>