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4" r:id="rId1"/>
  </p:sldMasterIdLst>
  <p:sldIdLst>
    <p:sldId id="256" r:id="rId2"/>
    <p:sldId id="257" r:id="rId3"/>
    <p:sldId id="261" r:id="rId4"/>
    <p:sldId id="262" r:id="rId5"/>
    <p:sldId id="263" r:id="rId6"/>
    <p:sldId id="264" r:id="rId7"/>
    <p:sldId id="265" r:id="rId8"/>
    <p:sldId id="266" r:id="rId9"/>
    <p:sldId id="267" r:id="rId10"/>
    <p:sldId id="268" r:id="rId11"/>
    <p:sldId id="269" r:id="rId12"/>
    <p:sldId id="270" r:id="rId13"/>
    <p:sldId id="258" r:id="rId14"/>
    <p:sldId id="259" r:id="rId15"/>
    <p:sldId id="26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84" r:id="rId24"/>
    <p:sldId id="278" r:id="rId25"/>
    <p:sldId id="279" r:id="rId26"/>
    <p:sldId id="280" r:id="rId27"/>
    <p:sldId id="281" r:id="rId28"/>
    <p:sldId id="282" r:id="rId29"/>
    <p:sldId id="283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9" d="100"/>
          <a:sy n="79" d="100"/>
        </p:scale>
        <p:origin x="101" y="13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2C3018-9C92-40E0-8E83-38CF125885A7}" type="datetimeFigureOut">
              <a:rPr lang="sk-SK" smtClean="0"/>
              <a:t>6.12.2016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ACAF8-479D-44A2-A341-F1A974872BAB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0995099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2C3018-9C92-40E0-8E83-38CF125885A7}" type="datetimeFigureOut">
              <a:rPr lang="sk-SK" smtClean="0"/>
              <a:t>6.12.2016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ACAF8-479D-44A2-A341-F1A974872BAB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2746075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2C3018-9C92-40E0-8E83-38CF125885A7}" type="datetimeFigureOut">
              <a:rPr lang="sk-SK" smtClean="0"/>
              <a:t>6.12.2016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ACAF8-479D-44A2-A341-F1A974872BAB}" type="slidenum">
              <a:rPr lang="sk-SK" smtClean="0"/>
              <a:t>‹#›</a:t>
            </a:fld>
            <a:endParaRPr lang="sk-SK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2441434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2C3018-9C92-40E0-8E83-38CF125885A7}" type="datetimeFigureOut">
              <a:rPr lang="sk-SK" smtClean="0"/>
              <a:t>6.12.2016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ACAF8-479D-44A2-A341-F1A974872BAB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8727338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 s citac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2C3018-9C92-40E0-8E83-38CF125885A7}" type="datetimeFigureOut">
              <a:rPr lang="sk-SK" smtClean="0"/>
              <a:t>6.12.2016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ACAF8-479D-44A2-A341-F1A974872BAB}" type="slidenum">
              <a:rPr lang="sk-SK" smtClean="0"/>
              <a:t>‹#›</a:t>
            </a:fld>
            <a:endParaRPr lang="sk-SK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14011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vda nebo neprav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2C3018-9C92-40E0-8E83-38CF125885A7}" type="datetimeFigureOut">
              <a:rPr lang="sk-SK" smtClean="0"/>
              <a:t>6.12.2016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ACAF8-479D-44A2-A341-F1A974872BAB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865571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2C3018-9C92-40E0-8E83-38CF125885A7}" type="datetimeFigureOut">
              <a:rPr lang="sk-SK" smtClean="0"/>
              <a:t>6.12.2016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ACAF8-479D-44A2-A341-F1A974872BAB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3566483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2C3018-9C92-40E0-8E83-38CF125885A7}" type="datetimeFigureOut">
              <a:rPr lang="sk-SK" smtClean="0"/>
              <a:t>6.12.2016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ACAF8-479D-44A2-A341-F1A974872BAB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9377431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2C3018-9C92-40E0-8E83-38CF125885A7}" type="datetimeFigureOut">
              <a:rPr lang="sk-SK" smtClean="0"/>
              <a:t>6.12.2016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ACAF8-479D-44A2-A341-F1A974872BAB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8305143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2C3018-9C92-40E0-8E83-38CF125885A7}" type="datetimeFigureOut">
              <a:rPr lang="sk-SK" smtClean="0"/>
              <a:t>6.12.2016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ACAF8-479D-44A2-A341-F1A974872BAB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9887429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2C3018-9C92-40E0-8E83-38CF125885A7}" type="datetimeFigureOut">
              <a:rPr lang="sk-SK" smtClean="0"/>
              <a:t>6.12.2016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ACAF8-479D-44A2-A341-F1A974872BAB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2323469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2C3018-9C92-40E0-8E83-38CF125885A7}" type="datetimeFigureOut">
              <a:rPr lang="sk-SK" smtClean="0"/>
              <a:t>6.12.2016</a:t>
            </a:fld>
            <a:endParaRPr lang="sk-SK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ACAF8-479D-44A2-A341-F1A974872BAB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1863406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2C3018-9C92-40E0-8E83-38CF125885A7}" type="datetimeFigureOut">
              <a:rPr lang="sk-SK" smtClean="0"/>
              <a:t>6.12.2016</a:t>
            </a:fld>
            <a:endParaRPr lang="sk-S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ACAF8-479D-44A2-A341-F1A974872BAB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6822287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2C3018-9C92-40E0-8E83-38CF125885A7}" type="datetimeFigureOut">
              <a:rPr lang="sk-SK" smtClean="0"/>
              <a:t>6.12.2016</a:t>
            </a:fld>
            <a:endParaRPr lang="sk-SK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ACAF8-479D-44A2-A341-F1A974872BAB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5201261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2C3018-9C92-40E0-8E83-38CF125885A7}" type="datetimeFigureOut">
              <a:rPr lang="sk-SK" smtClean="0"/>
              <a:t>6.12.2016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ACAF8-479D-44A2-A341-F1A974872BAB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6097947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2C3018-9C92-40E0-8E83-38CF125885A7}" type="datetimeFigureOut">
              <a:rPr lang="sk-SK" smtClean="0"/>
              <a:t>6.12.2016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ACAF8-479D-44A2-A341-F1A974872BAB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0957929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2C3018-9C92-40E0-8E83-38CF125885A7}" type="datetimeFigureOut">
              <a:rPr lang="sk-SK" smtClean="0"/>
              <a:t>6.12.2016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24EACAF8-479D-44A2-A341-F1A974872BAB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27656988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  <p:sldLayoutId id="2147483707" r:id="rId13"/>
    <p:sldLayoutId id="2147483708" r:id="rId14"/>
    <p:sldLayoutId id="2147483709" r:id="rId15"/>
    <p:sldLayoutId id="2147483710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hyperlink" Target="http://www.zajezka.sk/sk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 rot="573279">
            <a:off x="-312403" y="-21426"/>
            <a:ext cx="10193522" cy="1646302"/>
          </a:xfrm>
        </p:spPr>
        <p:txBody>
          <a:bodyPr/>
          <a:lstStyle/>
          <a:p>
            <a:r>
              <a:rPr lang="sk-SK" sz="4800" dirty="0"/>
              <a:t>„Trvalo udržateľné“ ľudské sídla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 rot="21025404">
            <a:off x="-99078" y="3560690"/>
            <a:ext cx="10368495" cy="1096899"/>
          </a:xfrm>
        </p:spPr>
        <p:txBody>
          <a:bodyPr>
            <a:normAutofit fontScale="62500" lnSpcReduction="20000"/>
          </a:bodyPr>
          <a:lstStyle/>
          <a:p>
            <a:r>
              <a:rPr lang="sk-SK" sz="6000" dirty="0"/>
              <a:t>Ukážka komunitnej sebestačnosti v </a:t>
            </a:r>
            <a:r>
              <a:rPr lang="sk-SK" sz="6000" dirty="0" err="1"/>
              <a:t>Zaježovej</a:t>
            </a:r>
            <a:endParaRPr lang="sk-SK" sz="6000" dirty="0"/>
          </a:p>
        </p:txBody>
      </p:sp>
      <p:sp>
        <p:nvSpPr>
          <p:cNvPr id="6" name="Podnadpis 2"/>
          <p:cNvSpPr txBox="1">
            <a:spLocks/>
          </p:cNvSpPr>
          <p:nvPr/>
        </p:nvSpPr>
        <p:spPr>
          <a:xfrm>
            <a:off x="0" y="6104055"/>
            <a:ext cx="3153572" cy="47221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sz="2000" dirty="0" err="1"/>
              <a:t>Darius</a:t>
            </a:r>
            <a:r>
              <a:rPr lang="sk-SK" sz="2000" dirty="0"/>
              <a:t> Černák (450547)</a:t>
            </a: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4002" y="5142873"/>
            <a:ext cx="2999363" cy="1814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025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45228"/>
          </a:xfrm>
        </p:spPr>
      </p:pic>
    </p:spTree>
    <p:extLst>
      <p:ext uri="{BB962C8B-B14F-4D97-AF65-F5344CB8AC3E}">
        <p14:creationId xmlns:p14="http://schemas.microsoft.com/office/powerpoint/2010/main" val="35240322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7144"/>
          </a:xfrm>
        </p:spPr>
      </p:pic>
    </p:spTree>
    <p:extLst>
      <p:ext uri="{BB962C8B-B14F-4D97-AF65-F5344CB8AC3E}">
        <p14:creationId xmlns:p14="http://schemas.microsoft.com/office/powerpoint/2010/main" val="39883862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45228"/>
          </a:xfrm>
        </p:spPr>
      </p:pic>
    </p:spTree>
    <p:extLst>
      <p:ext uri="{BB962C8B-B14F-4D97-AF65-F5344CB8AC3E}">
        <p14:creationId xmlns:p14="http://schemas.microsoft.com/office/powerpoint/2010/main" val="5522402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4002" y="5142873"/>
            <a:ext cx="2999363" cy="1814614"/>
          </a:xfrm>
          <a:prstGeom prst="rect">
            <a:avLst/>
          </a:prstGeom>
        </p:spPr>
      </p:pic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/>
              <a:t>Ľudová architektúra + prírodné staviteľstvo</a:t>
            </a:r>
          </a:p>
          <a:p>
            <a:r>
              <a:rPr lang="sk-SK" dirty="0"/>
              <a:t>Experimentálne stavby – prvé na Slovensku</a:t>
            </a:r>
          </a:p>
          <a:p>
            <a:r>
              <a:rPr lang="sk-SK" dirty="0"/>
              <a:t>Slamené balíky ako izolácia</a:t>
            </a:r>
          </a:p>
          <a:p>
            <a:r>
              <a:rPr lang="sk-SK" dirty="0"/>
              <a:t>Od roku 2001 exkurzie a workshopy</a:t>
            </a:r>
          </a:p>
          <a:p>
            <a:endParaRPr lang="sk-SK" dirty="0"/>
          </a:p>
          <a:p>
            <a:endParaRPr lang="sk-SK" dirty="0"/>
          </a:p>
        </p:txBody>
      </p:sp>
      <p:sp>
        <p:nvSpPr>
          <p:cNvPr id="7" name="Nadpis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sk-SK" dirty="0"/>
              <a:t>Slamené domy</a:t>
            </a:r>
          </a:p>
        </p:txBody>
      </p:sp>
    </p:spTree>
    <p:extLst>
      <p:ext uri="{BB962C8B-B14F-4D97-AF65-F5344CB8AC3E}">
        <p14:creationId xmlns:p14="http://schemas.microsoft.com/office/powerpoint/2010/main" val="3663369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4002" y="5142873"/>
            <a:ext cx="2999363" cy="1814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0905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38721"/>
          </a:xfr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4002" y="5142873"/>
            <a:ext cx="2999363" cy="1814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7070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9839"/>
          </a:xfrm>
        </p:spPr>
      </p:pic>
    </p:spTree>
    <p:extLst>
      <p:ext uri="{BB962C8B-B14F-4D97-AF65-F5344CB8AC3E}">
        <p14:creationId xmlns:p14="http://schemas.microsoft.com/office/powerpoint/2010/main" val="17410233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45228"/>
          </a:xfrm>
        </p:spPr>
      </p:pic>
    </p:spTree>
    <p:extLst>
      <p:ext uri="{BB962C8B-B14F-4D97-AF65-F5344CB8AC3E}">
        <p14:creationId xmlns:p14="http://schemas.microsoft.com/office/powerpoint/2010/main" val="41574606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4450"/>
          </a:xfrm>
        </p:spPr>
      </p:pic>
    </p:spTree>
    <p:extLst>
      <p:ext uri="{BB962C8B-B14F-4D97-AF65-F5344CB8AC3E}">
        <p14:creationId xmlns:p14="http://schemas.microsoft.com/office/powerpoint/2010/main" val="1158017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Potravinová banka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/>
              <a:t>Znižovanie nákladov na minimum</a:t>
            </a:r>
          </a:p>
          <a:p>
            <a:r>
              <a:rPr lang="sk-SK" dirty="0"/>
              <a:t>Výmenný obchod – pestovanie plodín</a:t>
            </a:r>
          </a:p>
          <a:p>
            <a:r>
              <a:rPr lang="sk-SK" dirty="0"/>
              <a:t>Princíp vzájomnej dôvery</a:t>
            </a:r>
          </a:p>
          <a:p>
            <a:r>
              <a:rPr lang="sk-SK" dirty="0"/>
              <a:t>Trvanlivé, nedostupné potraviny</a:t>
            </a:r>
          </a:p>
          <a:p>
            <a:r>
              <a:rPr lang="sk-SK" dirty="0"/>
              <a:t>pohánka, pšeno, celozrnná </a:t>
            </a:r>
            <a:r>
              <a:rPr lang="sk-SK" dirty="0" err="1"/>
              <a:t>špaldová</a:t>
            </a:r>
            <a:r>
              <a:rPr lang="sk-SK" dirty="0"/>
              <a:t> múka, </a:t>
            </a:r>
            <a:r>
              <a:rPr lang="sk-SK" dirty="0" err="1"/>
              <a:t>kuskus</a:t>
            </a:r>
            <a:r>
              <a:rPr lang="sk-SK" dirty="0"/>
              <a:t>, </a:t>
            </a:r>
            <a:r>
              <a:rPr lang="sk-SK" dirty="0" err="1"/>
              <a:t>mungo</a:t>
            </a:r>
            <a:r>
              <a:rPr lang="sk-SK" dirty="0"/>
              <a:t>, fair-</a:t>
            </a:r>
            <a:r>
              <a:rPr lang="sk-SK" dirty="0" err="1"/>
              <a:t>trade</a:t>
            </a:r>
            <a:r>
              <a:rPr lang="sk-SK" dirty="0"/>
              <a:t> káva...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4002" y="5142873"/>
            <a:ext cx="2999363" cy="1814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3504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/>
              <a:t>Zaježová</a:t>
            </a:r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12020" y="2141928"/>
            <a:ext cx="7104397" cy="2234129"/>
          </a:xfrm>
        </p:spPr>
        <p:txBody>
          <a:bodyPr>
            <a:normAutofit lnSpcReduction="10000"/>
          </a:bodyPr>
          <a:lstStyle/>
          <a:p>
            <a:r>
              <a:rPr lang="sk-SK" dirty="0"/>
              <a:t>Lazy v okrese Zvolen</a:t>
            </a:r>
          </a:p>
          <a:p>
            <a:r>
              <a:rPr lang="sk-SK" dirty="0"/>
              <a:t>Väčšina pôvodných obyvateľov lokalitu opustila</a:t>
            </a:r>
          </a:p>
          <a:p>
            <a:r>
              <a:rPr lang="sk-SK" dirty="0"/>
              <a:t>Od 1991 občianske združenia (tradičné remeslá + ľudová architektúra)</a:t>
            </a:r>
          </a:p>
          <a:p>
            <a:r>
              <a:rPr lang="sk-SK" dirty="0"/>
              <a:t>„Komunita </a:t>
            </a:r>
            <a:r>
              <a:rPr lang="sk-SK" dirty="0" err="1"/>
              <a:t>Zaježka</a:t>
            </a:r>
            <a:r>
              <a:rPr lang="sk-SK" dirty="0"/>
              <a:t>“</a:t>
            </a:r>
          </a:p>
          <a:p>
            <a:r>
              <a:rPr lang="sk-SK" dirty="0"/>
              <a:t>Sebestačnosť a ochrana životného prostredia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4002" y="5142873"/>
            <a:ext cx="2999363" cy="1814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0735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46674"/>
          </a:xfrm>
        </p:spPr>
      </p:pic>
    </p:spTree>
    <p:extLst>
      <p:ext uri="{BB962C8B-B14F-4D97-AF65-F5344CB8AC3E}">
        <p14:creationId xmlns:p14="http://schemas.microsoft.com/office/powerpoint/2010/main" val="18117956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3076743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319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6727150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6938"/>
          </a:xfrm>
        </p:spPr>
      </p:pic>
    </p:spTree>
    <p:extLst>
      <p:ext uri="{BB962C8B-B14F-4D97-AF65-F5344CB8AC3E}">
        <p14:creationId xmlns:p14="http://schemas.microsoft.com/office/powerpoint/2010/main" val="55648132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Škola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/>
              <a:t>Tá pôvodná zanikla v roku 1977 (obnovená 2007)</a:t>
            </a:r>
          </a:p>
          <a:p>
            <a:r>
              <a:rPr lang="sk-SK" dirty="0"/>
              <a:t>1. trieda pre žiakov 1. - 4. ročníka</a:t>
            </a:r>
          </a:p>
          <a:p>
            <a:r>
              <a:rPr lang="sk-SK" dirty="0"/>
              <a:t>Jedna z najmenších škôl na Slovensku (14 detí)</a:t>
            </a:r>
          </a:p>
          <a:p>
            <a:r>
              <a:rPr lang="sk-SK" dirty="0"/>
              <a:t>Aktívna účasť rodičov (výuka aj manažment)</a:t>
            </a:r>
          </a:p>
          <a:p>
            <a:r>
              <a:rPr lang="sk-SK" dirty="0"/>
              <a:t>Individuálny prístup, priestor pre alternatívu</a:t>
            </a: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4002" y="5142873"/>
            <a:ext cx="2999363" cy="1814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00487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49527"/>
          </a:xfrm>
        </p:spPr>
      </p:pic>
    </p:spTree>
    <p:extLst>
      <p:ext uri="{BB962C8B-B14F-4D97-AF65-F5344CB8AC3E}">
        <p14:creationId xmlns:p14="http://schemas.microsoft.com/office/powerpoint/2010/main" val="390077009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1698"/>
          </a:xfrm>
        </p:spPr>
      </p:pic>
    </p:spTree>
    <p:extLst>
      <p:ext uri="{BB962C8B-B14F-4D97-AF65-F5344CB8AC3E}">
        <p14:creationId xmlns:p14="http://schemas.microsoft.com/office/powerpoint/2010/main" val="370980186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4674"/>
          </a:xfrm>
        </p:spPr>
      </p:pic>
    </p:spTree>
    <p:extLst>
      <p:ext uri="{BB962C8B-B14F-4D97-AF65-F5344CB8AC3E}">
        <p14:creationId xmlns:p14="http://schemas.microsoft.com/office/powerpoint/2010/main" val="367193998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44"/>
          </a:xfrm>
        </p:spPr>
      </p:pic>
    </p:spTree>
    <p:extLst>
      <p:ext uri="{BB962C8B-B14F-4D97-AF65-F5344CB8AC3E}">
        <p14:creationId xmlns:p14="http://schemas.microsoft.com/office/powerpoint/2010/main" val="181028506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186"/>
          </a:xfrm>
        </p:spPr>
      </p:pic>
    </p:spTree>
    <p:extLst>
      <p:ext uri="{BB962C8B-B14F-4D97-AF65-F5344CB8AC3E}">
        <p14:creationId xmlns:p14="http://schemas.microsoft.com/office/powerpoint/2010/main" val="2657441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/>
              <a:t>Permakultúra</a:t>
            </a:r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/>
              <a:t>Bylinková špirála</a:t>
            </a:r>
          </a:p>
          <a:p>
            <a:r>
              <a:rPr lang="sk-SK" dirty="0"/>
              <a:t>Vyvýšené záhony</a:t>
            </a:r>
          </a:p>
          <a:p>
            <a:r>
              <a:rPr lang="sk-SK" dirty="0"/>
              <a:t>Záhon „kľúčová dierka“</a:t>
            </a:r>
          </a:p>
          <a:p>
            <a:r>
              <a:rPr lang="sk-SK" dirty="0"/>
              <a:t>Lesné záhrady</a:t>
            </a:r>
          </a:p>
          <a:p>
            <a:r>
              <a:rPr lang="sk-SK" dirty="0" err="1"/>
              <a:t>Mulčovanie</a:t>
            </a:r>
            <a:endParaRPr lang="sk-SK" dirty="0"/>
          </a:p>
          <a:p>
            <a:r>
              <a:rPr lang="sk-SK" dirty="0"/>
              <a:t>Spolupráca plodín</a:t>
            </a:r>
          </a:p>
          <a:p>
            <a:endParaRPr lang="sk-SK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4002" y="5142873"/>
            <a:ext cx="2999363" cy="1814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37202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Skrášľovací spolok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/>
              <a:t>Oprava autobusových zastávok</a:t>
            </a:r>
          </a:p>
          <a:p>
            <a:r>
              <a:rPr lang="sk-SK" dirty="0"/>
              <a:t>Svojpomocné rekonštrukcie</a:t>
            </a:r>
          </a:p>
          <a:p>
            <a:r>
              <a:rPr lang="sk-SK" dirty="0"/>
              <a:t>Výsadba ozdobných krovín a stromov</a:t>
            </a:r>
          </a:p>
          <a:p>
            <a:r>
              <a:rPr lang="sk-SK" dirty="0"/>
              <a:t>Oprava ciest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4002" y="5142873"/>
            <a:ext cx="2999363" cy="1814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25253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319"/>
            <a:ext cx="12192000" cy="6890627"/>
          </a:xfrm>
        </p:spPr>
      </p:pic>
    </p:spTree>
    <p:extLst>
      <p:ext uri="{BB962C8B-B14F-4D97-AF65-F5344CB8AC3E}">
        <p14:creationId xmlns:p14="http://schemas.microsoft.com/office/powerpoint/2010/main" val="49892684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8390"/>
          </a:xfrm>
        </p:spPr>
      </p:pic>
    </p:spTree>
    <p:extLst>
      <p:ext uri="{BB962C8B-B14F-4D97-AF65-F5344CB8AC3E}">
        <p14:creationId xmlns:p14="http://schemas.microsoft.com/office/powerpoint/2010/main" val="63204183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319"/>
            <a:ext cx="12192000" cy="6877651"/>
          </a:xfrm>
        </p:spPr>
      </p:pic>
    </p:spTree>
    <p:extLst>
      <p:ext uri="{BB962C8B-B14F-4D97-AF65-F5344CB8AC3E}">
        <p14:creationId xmlns:p14="http://schemas.microsoft.com/office/powerpoint/2010/main" val="375412644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5296"/>
          </a:xfrm>
        </p:spPr>
      </p:pic>
    </p:spTree>
    <p:extLst>
      <p:ext uri="{BB962C8B-B14F-4D97-AF65-F5344CB8AC3E}">
        <p14:creationId xmlns:p14="http://schemas.microsoft.com/office/powerpoint/2010/main" val="1636742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319"/>
            <a:ext cx="12192000" cy="6868319"/>
          </a:xfrm>
        </p:spPr>
      </p:pic>
    </p:spTree>
    <p:extLst>
      <p:ext uri="{BB962C8B-B14F-4D97-AF65-F5344CB8AC3E}">
        <p14:creationId xmlns:p14="http://schemas.microsoft.com/office/powerpoint/2010/main" val="302522686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Iniciatíva za chránené územia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/>
              <a:t>Od roku 2007 miestna iniciatíva za ochranu prírody</a:t>
            </a:r>
          </a:p>
          <a:p>
            <a:r>
              <a:rPr lang="sk-SK" dirty="0"/>
              <a:t>Spolupráca s obcou</a:t>
            </a:r>
          </a:p>
          <a:p>
            <a:r>
              <a:rPr lang="sk-SK" dirty="0"/>
              <a:t>Petícia za štátnu ochranu cca 100 </a:t>
            </a:r>
            <a:r>
              <a:rPr lang="sk-SK" dirty="0" err="1"/>
              <a:t>hA</a:t>
            </a:r>
            <a:r>
              <a:rPr lang="sk-SK" dirty="0"/>
              <a:t> (vzácne druhy rastlín, hmyzu a vtákov)</a:t>
            </a:r>
          </a:p>
          <a:p>
            <a:r>
              <a:rPr lang="sk-SK" dirty="0"/>
              <a:t>Prebiehajú rokovania so správcami lesov a obcou</a:t>
            </a:r>
          </a:p>
          <a:p>
            <a:r>
              <a:rPr lang="sk-SK" dirty="0"/>
              <a:t>Obec je vlastníkom väčšiny lesov (+ pasienky, mokrade, vodné toky)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4002" y="5142873"/>
            <a:ext cx="2999363" cy="1814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46764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95550"/>
          </a:xfrm>
        </p:spPr>
      </p:pic>
    </p:spTree>
    <p:extLst>
      <p:ext uri="{BB962C8B-B14F-4D97-AF65-F5344CB8AC3E}">
        <p14:creationId xmlns:p14="http://schemas.microsoft.com/office/powerpoint/2010/main" val="197818196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5296"/>
          </a:xfrm>
        </p:spPr>
      </p:pic>
    </p:spTree>
    <p:extLst>
      <p:ext uri="{BB962C8B-B14F-4D97-AF65-F5344CB8AC3E}">
        <p14:creationId xmlns:p14="http://schemas.microsoft.com/office/powerpoint/2010/main" val="113159448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4674"/>
          </a:xfrm>
        </p:spPr>
      </p:pic>
    </p:spTree>
    <p:extLst>
      <p:ext uri="{BB962C8B-B14F-4D97-AF65-F5344CB8AC3E}">
        <p14:creationId xmlns:p14="http://schemas.microsoft.com/office/powerpoint/2010/main" val="33184146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2534"/>
          </a:xfrm>
        </p:spPr>
      </p:pic>
    </p:spTree>
    <p:extLst>
      <p:ext uri="{BB962C8B-B14F-4D97-AF65-F5344CB8AC3E}">
        <p14:creationId xmlns:p14="http://schemas.microsoft.com/office/powerpoint/2010/main" val="29116528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319"/>
            <a:ext cx="12192000" cy="6851698"/>
          </a:xfrm>
        </p:spPr>
      </p:pic>
    </p:spTree>
    <p:extLst>
      <p:ext uri="{BB962C8B-B14F-4D97-AF65-F5344CB8AC3E}">
        <p14:creationId xmlns:p14="http://schemas.microsoft.com/office/powerpoint/2010/main" val="284247793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51288117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Letné slávnosti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/>
              <a:t>Koncerty + tanečné vystúpenia</a:t>
            </a:r>
          </a:p>
          <a:p>
            <a:r>
              <a:rPr lang="sk-SK" dirty="0"/>
              <a:t>Prednášky, premietanie</a:t>
            </a:r>
          </a:p>
          <a:p>
            <a:r>
              <a:rPr lang="sk-SK" dirty="0"/>
              <a:t>Meditácie a cvičenia</a:t>
            </a:r>
          </a:p>
          <a:p>
            <a:r>
              <a:rPr lang="sk-SK" dirty="0"/>
              <a:t>Tvorivé dielne (tradičné remeslá)</a:t>
            </a:r>
          </a:p>
          <a:p>
            <a:r>
              <a:rPr lang="sk-SK" dirty="0"/>
              <a:t>Divadlá a hry pre deti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4002" y="5142873"/>
            <a:ext cx="2999363" cy="1814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39668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2217"/>
          </a:xfrm>
        </p:spPr>
      </p:pic>
    </p:spTree>
    <p:extLst>
      <p:ext uri="{BB962C8B-B14F-4D97-AF65-F5344CB8AC3E}">
        <p14:creationId xmlns:p14="http://schemas.microsoft.com/office/powerpoint/2010/main" val="142063076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319"/>
            <a:ext cx="12192000" cy="6868271"/>
          </a:xfrm>
        </p:spPr>
      </p:pic>
    </p:spTree>
    <p:extLst>
      <p:ext uri="{BB962C8B-B14F-4D97-AF65-F5344CB8AC3E}">
        <p14:creationId xmlns:p14="http://schemas.microsoft.com/office/powerpoint/2010/main" val="390786124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5296"/>
          </a:xfrm>
        </p:spPr>
      </p:pic>
    </p:spTree>
    <p:extLst>
      <p:ext uri="{BB962C8B-B14F-4D97-AF65-F5344CB8AC3E}">
        <p14:creationId xmlns:p14="http://schemas.microsoft.com/office/powerpoint/2010/main" val="173032360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319"/>
            <a:ext cx="12192000" cy="6865296"/>
          </a:xfrm>
        </p:spPr>
      </p:pic>
    </p:spTree>
    <p:extLst>
      <p:ext uri="{BB962C8B-B14F-4D97-AF65-F5344CB8AC3E}">
        <p14:creationId xmlns:p14="http://schemas.microsoft.com/office/powerpoint/2010/main" val="376964619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319"/>
            <a:ext cx="12192000" cy="6866094"/>
          </a:xfrm>
        </p:spPr>
      </p:pic>
    </p:spTree>
    <p:extLst>
      <p:ext uri="{BB962C8B-B14F-4D97-AF65-F5344CB8AC3E}">
        <p14:creationId xmlns:p14="http://schemas.microsoft.com/office/powerpoint/2010/main" val="320982050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1905"/>
          </a:xfrm>
        </p:spPr>
      </p:pic>
    </p:spTree>
    <p:extLst>
      <p:ext uri="{BB962C8B-B14F-4D97-AF65-F5344CB8AC3E}">
        <p14:creationId xmlns:p14="http://schemas.microsoft.com/office/powerpoint/2010/main" val="43581161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Ďakujem za pozornosť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/>
              <a:t>Zdroje:</a:t>
            </a:r>
          </a:p>
          <a:p>
            <a:pPr marL="0" indent="0">
              <a:buNone/>
            </a:pPr>
            <a:endParaRPr lang="sk-SK" dirty="0"/>
          </a:p>
          <a:p>
            <a:pPr marL="0" indent="0">
              <a:buNone/>
            </a:pPr>
            <a:r>
              <a:rPr lang="sk-SK" dirty="0">
                <a:hlinkClick r:id="rId2"/>
              </a:rPr>
              <a:t>http://www.zajezka.sk/sk</a:t>
            </a:r>
            <a:endParaRPr lang="sk-SK" dirty="0"/>
          </a:p>
          <a:p>
            <a:pPr marL="0" indent="0">
              <a:buNone/>
            </a:pPr>
            <a:endParaRPr lang="sk-SK" dirty="0"/>
          </a:p>
          <a:p>
            <a:pPr marL="0" indent="0">
              <a:buNone/>
            </a:pP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2373775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9839"/>
          </a:xfrm>
        </p:spPr>
      </p:pic>
    </p:spTree>
    <p:extLst>
      <p:ext uri="{BB962C8B-B14F-4D97-AF65-F5344CB8AC3E}">
        <p14:creationId xmlns:p14="http://schemas.microsoft.com/office/powerpoint/2010/main" val="249934479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6186"/>
          </a:xfrm>
        </p:spPr>
      </p:pic>
    </p:spTree>
    <p:extLst>
      <p:ext uri="{BB962C8B-B14F-4D97-AF65-F5344CB8AC3E}">
        <p14:creationId xmlns:p14="http://schemas.microsoft.com/office/powerpoint/2010/main" val="37032807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9839"/>
          </a:xfrm>
        </p:spPr>
      </p:pic>
    </p:spTree>
    <p:extLst>
      <p:ext uri="{BB962C8B-B14F-4D97-AF65-F5344CB8AC3E}">
        <p14:creationId xmlns:p14="http://schemas.microsoft.com/office/powerpoint/2010/main" val="17423354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9635"/>
          </a:xfrm>
        </p:spPr>
      </p:pic>
    </p:spTree>
    <p:extLst>
      <p:ext uri="{BB962C8B-B14F-4D97-AF65-F5344CB8AC3E}">
        <p14:creationId xmlns:p14="http://schemas.microsoft.com/office/powerpoint/2010/main" val="19241894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5471"/>
          </a:xfrm>
        </p:spPr>
      </p:pic>
    </p:spTree>
    <p:extLst>
      <p:ext uri="{BB962C8B-B14F-4D97-AF65-F5344CB8AC3E}">
        <p14:creationId xmlns:p14="http://schemas.microsoft.com/office/powerpoint/2010/main" val="29953633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2592"/>
          </a:xfrm>
        </p:spPr>
      </p:pic>
    </p:spTree>
    <p:extLst>
      <p:ext uri="{BB962C8B-B14F-4D97-AF65-F5344CB8AC3E}">
        <p14:creationId xmlns:p14="http://schemas.microsoft.com/office/powerpoint/2010/main" val="2355212610"/>
      </p:ext>
    </p:extLst>
  </p:cSld>
  <p:clrMapOvr>
    <a:masterClrMapping/>
  </p:clrMapOvr>
</p:sld>
</file>

<file path=ppt/theme/theme1.xml><?xml version="1.0" encoding="utf-8"?>
<a:theme xmlns:a="http://schemas.openxmlformats.org/drawingml/2006/main" name="Fazeta">
  <a:themeElements>
    <a:clrScheme name="Faze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ze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z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8C59B386-999D-4CB6-B907-9F3997C027C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251</TotalTime>
  <Words>259</Words>
  <Application>Microsoft Office PowerPoint</Application>
  <PresentationFormat>Širokoúhlá obrazovka</PresentationFormat>
  <Paragraphs>54</Paragraphs>
  <Slides>50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50</vt:i4>
      </vt:variant>
    </vt:vector>
  </HeadingPairs>
  <TitlesOfParts>
    <vt:vector size="54" baseType="lpstr">
      <vt:lpstr>Arial</vt:lpstr>
      <vt:lpstr>Trebuchet MS</vt:lpstr>
      <vt:lpstr>Wingdings 3</vt:lpstr>
      <vt:lpstr>Fazeta</vt:lpstr>
      <vt:lpstr>„Trvalo udržateľné“ ľudské sídla</vt:lpstr>
      <vt:lpstr>Zaježová</vt:lpstr>
      <vt:lpstr>Permakultúra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Slamené domy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Potravinová banka</vt:lpstr>
      <vt:lpstr>Prezentace aplikace PowerPoint</vt:lpstr>
      <vt:lpstr>Prezentace aplikace PowerPoint</vt:lpstr>
      <vt:lpstr>Prezentace aplikace PowerPoint</vt:lpstr>
      <vt:lpstr>Prezentace aplikace PowerPoint</vt:lpstr>
      <vt:lpstr>Škola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Skrášľovací spolok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Iniciatíva za chránené územia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Letné slávnosti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Ďakujem za pozornosť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„Trvalo udržateľné“ ľudské sídla a ich limity</dc:title>
  <dc:creator>ZLOKOT</dc:creator>
  <cp:lastModifiedBy>ZLOKOT</cp:lastModifiedBy>
  <cp:revision>14</cp:revision>
  <dcterms:created xsi:type="dcterms:W3CDTF">2016-12-06T11:28:01Z</dcterms:created>
  <dcterms:modified xsi:type="dcterms:W3CDTF">2016-12-06T15:39:26Z</dcterms:modified>
</cp:coreProperties>
</file>