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4" r:id="rId5"/>
    <p:sldId id="265" r:id="rId6"/>
    <p:sldId id="270" r:id="rId7"/>
    <p:sldId id="260" r:id="rId8"/>
    <p:sldId id="267" r:id="rId9"/>
    <p:sldId id="268" r:id="rId10"/>
    <p:sldId id="263" r:id="rId11"/>
    <p:sldId id="269" r:id="rId12"/>
    <p:sldId id="261" r:id="rId13"/>
    <p:sldId id="273" r:id="rId14"/>
    <p:sldId id="271" r:id="rId15"/>
    <p:sldId id="262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21"/>
    <p:restoredTop sz="94613"/>
  </p:normalViewPr>
  <p:slideViewPr>
    <p:cSldViewPr snapToGrid="0" snapToObjects="1">
      <p:cViewPr varScale="1">
        <p:scale>
          <a:sx n="115" d="100"/>
          <a:sy n="115" d="100"/>
        </p:scale>
        <p:origin x="240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12/6/16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12/6/16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12/6/16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12/6/16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12/6/16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Přetáhněte obrázek na zástupný symbol nebo klikněte na ikonu pro přidání.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12/6/16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XKN3RLkEGfM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011385" y="-1411947"/>
            <a:ext cx="8361229" cy="2098226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46026" y="1875151"/>
            <a:ext cx="8930381" cy="3254062"/>
          </a:xfrm>
        </p:spPr>
        <p:txBody>
          <a:bodyPr>
            <a:noAutofit/>
          </a:bodyPr>
          <a:lstStyle/>
          <a:p>
            <a:r>
              <a:rPr lang="cs-CZ" sz="3600" b="1" dirty="0"/>
              <a:t>Aplikace </a:t>
            </a:r>
            <a:r>
              <a:rPr lang="cs-CZ" sz="3600" b="1" dirty="0" err="1" smtClean="0"/>
              <a:t>permakultury</a:t>
            </a:r>
            <a:r>
              <a:rPr lang="cs-CZ" sz="3600" b="1" dirty="0" smtClean="0"/>
              <a:t> </a:t>
            </a:r>
            <a:r>
              <a:rPr lang="cs-CZ" sz="3600" b="1" dirty="0"/>
              <a:t>při budování lidských komunit, lokálních ekonomických systémů, příklady projektů na snížení energetické závislosti měst „</a:t>
            </a:r>
            <a:r>
              <a:rPr lang="cs-CZ" sz="3600" b="1" dirty="0" err="1"/>
              <a:t>Transition</a:t>
            </a:r>
            <a:r>
              <a:rPr lang="cs-CZ" sz="3600" b="1" dirty="0"/>
              <a:t> </a:t>
            </a:r>
            <a:r>
              <a:rPr lang="cs-CZ" sz="3600" b="1" dirty="0" err="1"/>
              <a:t>towns</a:t>
            </a:r>
            <a:r>
              <a:rPr lang="cs-CZ" sz="3600" b="1" dirty="0" smtClean="0"/>
              <a:t>“</a:t>
            </a:r>
          </a:p>
          <a:p>
            <a:endParaRPr lang="cs-CZ" sz="3600" b="1" dirty="0"/>
          </a:p>
          <a:p>
            <a:pPr algn="l"/>
            <a:endParaRPr lang="cs-CZ" sz="3600" b="1" dirty="0" smtClean="0"/>
          </a:p>
          <a:p>
            <a:pPr algn="l"/>
            <a:r>
              <a:rPr lang="cs-CZ" sz="2800" b="1" dirty="0" smtClean="0"/>
              <a:t>Iva Sobotková 439763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160957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323" y="656099"/>
            <a:ext cx="8146565" cy="5425613"/>
          </a:xfrm>
        </p:spPr>
      </p:pic>
    </p:spTree>
    <p:extLst>
      <p:ext uri="{BB962C8B-B14F-4D97-AF65-F5344CB8AC3E}">
        <p14:creationId xmlns:p14="http://schemas.microsoft.com/office/powerpoint/2010/main" val="113991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14475" y="900112"/>
            <a:ext cx="9601200" cy="1485900"/>
          </a:xfrm>
        </p:spPr>
        <p:txBody>
          <a:bodyPr/>
          <a:lstStyle/>
          <a:p>
            <a:r>
              <a:rPr lang="cs-CZ" smtClean="0"/>
              <a:t>Hlavní myšlenky hnutí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14475" y="2014537"/>
            <a:ext cx="9601200" cy="3581400"/>
          </a:xfrm>
        </p:spPr>
        <p:txBody>
          <a:bodyPr>
            <a:noAutofit/>
          </a:bodyPr>
          <a:lstStyle/>
          <a:p>
            <a:r>
              <a:rPr lang="cs-CZ" sz="2400" dirty="0" smtClean="0"/>
              <a:t>Ačkoliv je náš svět a náš způsob života závislý na ropě, stále se chováme, jako bychom měli k dispozici nekonečné zásoby této suroviny.</a:t>
            </a:r>
          </a:p>
          <a:p>
            <a:r>
              <a:rPr lang="cs-CZ" sz="2400" dirty="0" smtClean="0"/>
              <a:t>Až ropa dojde většina lidí nemyslí.</a:t>
            </a:r>
          </a:p>
          <a:p>
            <a:r>
              <a:rPr lang="cs-CZ" sz="2400" dirty="0" err="1" smtClean="0"/>
              <a:t>Hopkins</a:t>
            </a:r>
            <a:r>
              <a:rPr lang="cs-CZ" sz="2400" dirty="0" smtClean="0"/>
              <a:t> ukazuje, že nevyhnutelné a hluboké změny společnosti, které pak nastanou, mohou ve skutečnosti mít pozitivní důsledky. Mohou vést k obnově místních společenství, které si budou pěstovat větší podíl vlastního jídla, produkovat vlastní energii a stavět svépomocí domy z místních materiálů</a:t>
            </a:r>
          </a:p>
          <a:p>
            <a:pPr lvl="1"/>
            <a:r>
              <a:rPr lang="cs-CZ" sz="2400" dirty="0" smtClean="0"/>
              <a:t>Výsledek: Komunity o sobě začnou rozhodovat daleko více samy a vyvíjet v lokálním měřítku bohaté spektrum aktivit.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83987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14501" y="2162175"/>
            <a:ext cx="9601200" cy="3857625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Důležitým aspektem bývá impuls „zdola“ – impuls od obyvatel určitého místa či města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71600" y="4457700"/>
            <a:ext cx="9601200" cy="1409700"/>
          </a:xfrm>
        </p:spPr>
        <p:txBody>
          <a:bodyPr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66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07581" y="808464"/>
            <a:ext cx="8452624" cy="1477536"/>
          </a:xfrm>
        </p:spPr>
        <p:txBody>
          <a:bodyPr>
            <a:normAutofit/>
          </a:bodyPr>
          <a:lstStyle/>
          <a:p>
            <a:pPr algn="ctr"/>
            <a:r>
              <a:rPr lang="cs-CZ" b="1" dirty="0" err="1"/>
              <a:t>Holly</a:t>
            </a:r>
            <a:r>
              <a:rPr lang="cs-CZ" b="1" dirty="0"/>
              <a:t> </a:t>
            </a:r>
            <a:r>
              <a:rPr lang="cs-CZ" b="1" dirty="0" err="1" smtClean="0"/>
              <a:t>Tiffen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TTT - </a:t>
            </a:r>
            <a:r>
              <a:rPr lang="cs-CZ" dirty="0" err="1"/>
              <a:t>Transition</a:t>
            </a:r>
            <a:r>
              <a:rPr lang="cs-CZ" dirty="0"/>
              <a:t> </a:t>
            </a:r>
            <a:r>
              <a:rPr lang="cs-CZ" dirty="0" err="1"/>
              <a:t>Town</a:t>
            </a:r>
            <a:r>
              <a:rPr lang="cs-CZ" dirty="0"/>
              <a:t> </a:t>
            </a:r>
            <a:r>
              <a:rPr lang="cs-CZ" dirty="0" err="1"/>
              <a:t>Totnes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198" y="2286000"/>
            <a:ext cx="6164003" cy="3581400"/>
          </a:xfrm>
        </p:spPr>
      </p:pic>
    </p:spTree>
    <p:extLst>
      <p:ext uri="{BB962C8B-B14F-4D97-AF65-F5344CB8AC3E}">
        <p14:creationId xmlns:p14="http://schemas.microsoft.com/office/powerpoint/2010/main" val="2037674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Trailer na dokument: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i="1" dirty="0" smtClean="0"/>
              <a:t>In </a:t>
            </a:r>
            <a:r>
              <a:rPr lang="cs-CZ" i="1" dirty="0" err="1"/>
              <a:t>Transition</a:t>
            </a:r>
            <a:r>
              <a:rPr lang="cs-CZ" i="1" dirty="0"/>
              <a:t> 2.0</a:t>
            </a:r>
            <a:r>
              <a:rPr lang="cs-CZ" dirty="0"/>
              <a:t> (2012)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>	</a:t>
            </a:r>
            <a:r>
              <a:rPr lang="cs-CZ" dirty="0" smtClean="0"/>
              <a:t>Emma </a:t>
            </a:r>
            <a:r>
              <a:rPr lang="cs-CZ" dirty="0" err="1"/>
              <a:t>Goude</a:t>
            </a:r>
            <a:r>
              <a:rPr lang="cs-CZ" dirty="0"/>
              <a:t> (</a:t>
            </a:r>
            <a:r>
              <a:rPr lang="cs-CZ" dirty="0" err="1" smtClean="0"/>
              <a:t>Director</a:t>
            </a:r>
            <a:r>
              <a:rPr lang="cs-CZ" dirty="0" smtClean="0"/>
              <a:t>)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>	</a:t>
            </a:r>
            <a:r>
              <a:rPr lang="cs-CZ" dirty="0" err="1" smtClean="0"/>
              <a:t>Transition</a:t>
            </a:r>
            <a:r>
              <a:rPr lang="cs-CZ" dirty="0" smtClean="0"/>
              <a:t> Network </a:t>
            </a:r>
            <a:r>
              <a:rPr lang="cs-CZ" dirty="0"/>
              <a:t>and Green </a:t>
            </a:r>
            <a:r>
              <a:rPr lang="cs-CZ" dirty="0" err="1" smtClean="0"/>
              <a:t>Lane</a:t>
            </a:r>
            <a:r>
              <a:rPr lang="cs-CZ" dirty="0"/>
              <a:t> </a:t>
            </a:r>
            <a:r>
              <a:rPr lang="cs-CZ" dirty="0" smtClean="0"/>
              <a:t>	</a:t>
            </a:r>
            <a:r>
              <a:rPr lang="cs-CZ" dirty="0" err="1" smtClean="0"/>
              <a:t>Films</a:t>
            </a:r>
            <a:r>
              <a:rPr lang="cs-CZ" dirty="0" smtClean="0"/>
              <a:t> (</a:t>
            </a:r>
            <a:r>
              <a:rPr lang="cs-CZ" dirty="0" err="1" smtClean="0"/>
              <a:t>Production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14475" y="5129213"/>
            <a:ext cx="9601200" cy="2924174"/>
          </a:xfrm>
        </p:spPr>
        <p:txBody>
          <a:bodyPr/>
          <a:lstStyle/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www.youtube.com/watch?v=XKN3RLkEGfM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15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139" y="242887"/>
            <a:ext cx="7326573" cy="6298283"/>
          </a:xfrm>
        </p:spPr>
      </p:pic>
    </p:spTree>
    <p:extLst>
      <p:ext uri="{BB962C8B-B14F-4D97-AF65-F5344CB8AC3E}">
        <p14:creationId xmlns:p14="http://schemas.microsoft.com/office/powerpoint/2010/main" val="212891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71925" y="2743200"/>
            <a:ext cx="9601200" cy="14859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Děkuji za pozornost</a:t>
            </a:r>
            <a:br>
              <a:rPr lang="cs-CZ" dirty="0" smtClean="0"/>
            </a:br>
            <a:r>
              <a:rPr lang="cs-CZ"/>
              <a:t/>
            </a:r>
            <a:br>
              <a:rPr lang="cs-CZ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763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 err="1" smtClean="0"/>
              <a:t>Transition</a:t>
            </a:r>
            <a:r>
              <a:rPr lang="cs-CZ" b="1" dirty="0" smtClean="0"/>
              <a:t> </a:t>
            </a:r>
            <a:r>
              <a:rPr lang="cs-CZ" b="1" dirty="0" err="1"/>
              <a:t>Towns</a:t>
            </a:r>
            <a:r>
              <a:rPr lang="cs-CZ" b="1" dirty="0"/>
              <a:t> </a:t>
            </a:r>
            <a:r>
              <a:rPr lang="cs-CZ" b="1" dirty="0" smtClean="0"/>
              <a:t>	</a:t>
            </a:r>
            <a:r>
              <a:rPr lang="cs-CZ" b="1" i="1" dirty="0" smtClean="0"/>
              <a:t>(</a:t>
            </a:r>
            <a:r>
              <a:rPr lang="cs-CZ" b="1" i="1" dirty="0"/>
              <a:t>města v přeměně</a:t>
            </a:r>
            <a:r>
              <a:rPr lang="cs-CZ" b="1" i="1" dirty="0" smtClean="0"/>
              <a:t>)</a:t>
            </a:r>
            <a:br>
              <a:rPr lang="cs-CZ" b="1" i="1" dirty="0" smtClean="0"/>
            </a:br>
            <a:r>
              <a:rPr lang="cs-CZ" b="1" i="1" dirty="0" smtClean="0"/>
              <a:t/>
            </a:r>
            <a:br>
              <a:rPr lang="cs-CZ" b="1" i="1" dirty="0" smtClean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 err="1"/>
              <a:t>Transition</a:t>
            </a:r>
            <a:r>
              <a:rPr lang="cs-CZ" b="1" dirty="0"/>
              <a:t> </a:t>
            </a:r>
            <a:r>
              <a:rPr lang="cs-CZ" b="1" dirty="0" err="1"/>
              <a:t>Movement</a:t>
            </a:r>
            <a:r>
              <a:rPr lang="cs-CZ" b="1" i="1" dirty="0"/>
              <a:t> </a:t>
            </a:r>
            <a:r>
              <a:rPr lang="cs-CZ" b="1" i="1" dirty="0" smtClean="0"/>
              <a:t>	(</a:t>
            </a:r>
            <a:r>
              <a:rPr lang="cs-CZ" b="1" i="1" dirty="0"/>
              <a:t>hnutí přeměny)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467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err="1"/>
              <a:t>Transition</a:t>
            </a:r>
            <a:r>
              <a:rPr lang="cs-CZ" b="1" dirty="0"/>
              <a:t> </a:t>
            </a:r>
            <a:r>
              <a:rPr lang="cs-CZ" b="1" dirty="0" err="1"/>
              <a:t>Towns</a:t>
            </a:r>
            <a:r>
              <a:rPr lang="cs-CZ" b="1" dirty="0"/>
              <a:t> </a:t>
            </a:r>
            <a:r>
              <a:rPr lang="cs-CZ" sz="4900" b="1" dirty="0" smtClean="0"/>
              <a:t/>
            </a:r>
            <a:br>
              <a:rPr lang="cs-CZ" sz="4900" b="1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68419" y="1920240"/>
            <a:ext cx="9601200" cy="4937760"/>
          </a:xfrm>
        </p:spPr>
        <p:txBody>
          <a:bodyPr>
            <a:normAutofit/>
          </a:bodyPr>
          <a:lstStyle/>
          <a:p>
            <a:r>
              <a:rPr lang="cs-CZ" sz="3600" dirty="0" smtClean="0"/>
              <a:t>společenské hnutí které </a:t>
            </a:r>
            <a:r>
              <a:rPr lang="cs-CZ" sz="3600" dirty="0"/>
              <a:t>se </a:t>
            </a:r>
            <a:r>
              <a:rPr lang="cs-CZ" sz="3600" dirty="0" smtClean="0"/>
              <a:t>snaží vyrovnávat s </a:t>
            </a:r>
            <a:r>
              <a:rPr lang="cs-CZ" sz="3600" dirty="0"/>
              <a:t>ropným </a:t>
            </a:r>
            <a:r>
              <a:rPr lang="cs-CZ" sz="3600" dirty="0" smtClean="0"/>
              <a:t>zlomem, globálním oteplováním a ekonomickou nestabilitou</a:t>
            </a:r>
          </a:p>
          <a:p>
            <a:endParaRPr lang="cs-CZ" sz="3600" dirty="0" smtClean="0"/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01171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1958" y="6118412"/>
            <a:ext cx="9423699" cy="400722"/>
          </a:xfrm>
        </p:spPr>
        <p:txBody>
          <a:bodyPr>
            <a:normAutofit/>
          </a:bodyPr>
          <a:lstStyle/>
          <a:p>
            <a:r>
              <a:rPr lang="cs-CZ" sz="1600" dirty="0" smtClean="0"/>
              <a:t>Zdroj: http</a:t>
            </a:r>
            <a:r>
              <a:rPr lang="cs-CZ" sz="1600" dirty="0"/>
              <a:t>://</a:t>
            </a:r>
            <a:r>
              <a:rPr lang="cs-CZ" sz="1600" dirty="0" err="1"/>
              <a:t>peakoilbarrel.com</a:t>
            </a:r>
            <a:r>
              <a:rPr lang="cs-CZ" sz="1600" dirty="0"/>
              <a:t>/</a:t>
            </a:r>
            <a:r>
              <a:rPr lang="cs-CZ" sz="1600" dirty="0" err="1"/>
              <a:t>what-is-peak-oil</a:t>
            </a:r>
            <a:r>
              <a:rPr lang="cs-CZ" sz="1600" dirty="0"/>
              <a:t>/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097" y="290456"/>
            <a:ext cx="8690353" cy="563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42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22438" y="5860228"/>
            <a:ext cx="9972337" cy="798755"/>
          </a:xfrm>
        </p:spPr>
        <p:txBody>
          <a:bodyPr>
            <a:normAutofit/>
          </a:bodyPr>
          <a:lstStyle/>
          <a:p>
            <a:r>
              <a:rPr lang="cs-CZ" sz="1600" smtClean="0"/>
              <a:t>Zdroj: http</a:t>
            </a:r>
            <a:r>
              <a:rPr lang="cs-CZ" sz="1600" dirty="0"/>
              <a:t>://</a:t>
            </a:r>
            <a:r>
              <a:rPr lang="cs-CZ" sz="1600" dirty="0" err="1"/>
              <a:t>technet.idnes.cz</a:t>
            </a:r>
            <a:r>
              <a:rPr lang="cs-CZ" sz="1600" dirty="0"/>
              <a:t>/globalni-oteplovani-grafy-dc2-/</a:t>
            </a:r>
            <a:r>
              <a:rPr lang="cs-CZ" sz="1600" dirty="0" err="1"/>
              <a:t>veda.aspx?c</a:t>
            </a:r>
            <a:r>
              <a:rPr lang="cs-CZ" sz="1600" dirty="0"/>
              <a:t>=A150703_165530_veda_pka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908" y="430305"/>
            <a:ext cx="9355706" cy="5257016"/>
          </a:xfrm>
        </p:spPr>
      </p:pic>
    </p:spTree>
    <p:extLst>
      <p:ext uri="{BB962C8B-B14F-4D97-AF65-F5344CB8AC3E}">
        <p14:creationId xmlns:p14="http://schemas.microsoft.com/office/powerpoint/2010/main" val="60205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29491" y="1653989"/>
            <a:ext cx="9601200" cy="1485900"/>
          </a:xfrm>
        </p:spPr>
        <p:txBody>
          <a:bodyPr/>
          <a:lstStyle/>
          <a:p>
            <a:r>
              <a:rPr lang="cs-CZ" dirty="0" smtClean="0"/>
              <a:t>Jaká </a:t>
            </a:r>
            <a:r>
              <a:rPr lang="cs-CZ" smtClean="0"/>
              <a:t>bude budoucnost?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119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57337" y="442912"/>
            <a:ext cx="9601200" cy="148590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Hnutí </a:t>
            </a:r>
            <a:r>
              <a:rPr lang="cs-CZ" dirty="0" err="1" smtClean="0"/>
              <a:t>Transition</a:t>
            </a:r>
            <a:r>
              <a:rPr lang="cs-CZ" dirty="0" smtClean="0"/>
              <a:t> buduje </a:t>
            </a:r>
            <a:r>
              <a:rPr lang="cs-CZ" dirty="0"/>
              <a:t>velice konkrétními způsoby společnost, kterou </a:t>
            </a:r>
            <a:r>
              <a:rPr lang="cs-CZ" dirty="0" smtClean="0"/>
              <a:t>charakterizuje slovo </a:t>
            </a:r>
            <a:r>
              <a:rPr lang="cs-CZ" dirty="0"/>
              <a:t>“</a:t>
            </a:r>
            <a:r>
              <a:rPr lang="cs-CZ" dirty="0" err="1"/>
              <a:t>resilience</a:t>
            </a:r>
            <a:r>
              <a:rPr lang="cs-CZ" dirty="0"/>
              <a:t>”</a:t>
            </a:r>
            <a:br>
              <a:rPr lang="cs-CZ" dirty="0"/>
            </a:b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895" y="2386517"/>
            <a:ext cx="6854109" cy="3882167"/>
          </a:xfrm>
        </p:spPr>
      </p:pic>
    </p:spTree>
    <p:extLst>
      <p:ext uri="{BB962C8B-B14F-4D97-AF65-F5344CB8AC3E}">
        <p14:creationId xmlns:p14="http://schemas.microsoft.com/office/powerpoint/2010/main" val="121175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Začátky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71600" y="1985963"/>
            <a:ext cx="9601200" cy="3581400"/>
          </a:xfrm>
        </p:spPr>
        <p:txBody>
          <a:bodyPr>
            <a:noAutofit/>
          </a:bodyPr>
          <a:lstStyle/>
          <a:p>
            <a:r>
              <a:rPr lang="cs-CZ" sz="2800" dirty="0" smtClean="0"/>
              <a:t>Kdo? </a:t>
            </a:r>
          </a:p>
          <a:p>
            <a:pPr lvl="1"/>
            <a:r>
              <a:rPr lang="cs-CZ" sz="2800" dirty="0" smtClean="0"/>
              <a:t>Otcem a zakladatelem hnutí je </a:t>
            </a:r>
            <a:r>
              <a:rPr lang="cs-CZ" sz="2800" b="1" dirty="0"/>
              <a:t>Rob </a:t>
            </a:r>
            <a:r>
              <a:rPr lang="cs-CZ" sz="2800" b="1" dirty="0" err="1" smtClean="0"/>
              <a:t>Hopkins</a:t>
            </a:r>
            <a:r>
              <a:rPr lang="cs-CZ" sz="2800" dirty="0" smtClean="0"/>
              <a:t>, </a:t>
            </a:r>
            <a:r>
              <a:rPr lang="cs-CZ" sz="2800" dirty="0" err="1" smtClean="0"/>
              <a:t>britstký</a:t>
            </a:r>
            <a:r>
              <a:rPr lang="cs-CZ" sz="2800" dirty="0" smtClean="0"/>
              <a:t> ekologický novinář a permakulturní designér.</a:t>
            </a:r>
          </a:p>
          <a:p>
            <a:r>
              <a:rPr lang="cs-CZ" sz="2800" dirty="0" smtClean="0"/>
              <a:t>Kde? </a:t>
            </a:r>
          </a:p>
          <a:p>
            <a:pPr lvl="1"/>
            <a:r>
              <a:rPr lang="cs-CZ" sz="2800" dirty="0" smtClean="0"/>
              <a:t>Vše začalo v jihoanglickém městečku </a:t>
            </a:r>
            <a:r>
              <a:rPr lang="cs-CZ" sz="2800" b="1" dirty="0" err="1" smtClean="0"/>
              <a:t>Totnes</a:t>
            </a:r>
            <a:r>
              <a:rPr lang="cs-CZ" sz="2800" dirty="0" smtClean="0"/>
              <a:t>.</a:t>
            </a:r>
          </a:p>
          <a:p>
            <a:r>
              <a:rPr lang="cs-CZ" sz="2800" dirty="0" smtClean="0"/>
              <a:t>Kdy?</a:t>
            </a:r>
          </a:p>
          <a:p>
            <a:pPr lvl="1"/>
            <a:r>
              <a:rPr lang="cs-CZ" sz="2800" dirty="0" smtClean="0"/>
              <a:t>V roce </a:t>
            </a:r>
            <a:r>
              <a:rPr lang="cs-CZ" sz="2800" b="1" dirty="0" smtClean="0"/>
              <a:t>2005</a:t>
            </a:r>
            <a:r>
              <a:rPr lang="cs-CZ" sz="2800" dirty="0" smtClean="0"/>
              <a:t> začalo vznikat první městečko </a:t>
            </a:r>
            <a:r>
              <a:rPr lang="cs-CZ" sz="2800" b="1" dirty="0" err="1" smtClean="0"/>
              <a:t>Transition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Towns</a:t>
            </a:r>
            <a:r>
              <a:rPr lang="cs-CZ" sz="2800" dirty="0" smtClean="0"/>
              <a:t>.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595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969" y="3356768"/>
            <a:ext cx="2578100" cy="193040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025" y="243725"/>
            <a:ext cx="6205537" cy="622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07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10001025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001025" id="{F9915BBD-9749-466F-995C-8C8D6A938EC0}" vid="{CF1D1A65-FC75-42D2-B7EF-D2991382DC6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Oříznutí</Template>
  <TotalTime>145</TotalTime>
  <Words>241</Words>
  <Application>Microsoft Macintosh PowerPoint</Application>
  <PresentationFormat>Širokoúhlá obrazovka</PresentationFormat>
  <Paragraphs>28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8" baseType="lpstr">
      <vt:lpstr>Franklin Gothic Book</vt:lpstr>
      <vt:lpstr>TF10001025</vt:lpstr>
      <vt:lpstr>Prezentace aplikace PowerPoint</vt:lpstr>
      <vt:lpstr>  Transition Towns  (města v přeměně)   Transition Movement  (hnutí přeměny)</vt:lpstr>
      <vt:lpstr>Transition Towns  </vt:lpstr>
      <vt:lpstr>Zdroj: http://peakoilbarrel.com/what-is-peak-oil/</vt:lpstr>
      <vt:lpstr>Zdroj: http://technet.idnes.cz/globalni-oteplovani-grafy-dc2-/veda.aspx?c=A150703_165530_veda_pka</vt:lpstr>
      <vt:lpstr>Jaká bude budoucnost?</vt:lpstr>
      <vt:lpstr>Hnutí Transition buduje velice konkrétními způsoby společnost, kterou charakterizuje slovo “resilience” </vt:lpstr>
      <vt:lpstr>Začátky</vt:lpstr>
      <vt:lpstr>Prezentace aplikace PowerPoint</vt:lpstr>
      <vt:lpstr>Prezentace aplikace PowerPoint</vt:lpstr>
      <vt:lpstr>Hlavní myšlenky hnutí</vt:lpstr>
      <vt:lpstr>Důležitým aspektem bývá impuls „zdola“ – impuls od obyvatel určitého místa či města </vt:lpstr>
      <vt:lpstr>Holly Tiffen TTT - Transition Town Totnes</vt:lpstr>
      <vt:lpstr>Trailer na dokument:  In Transition 2.0 (2012)   Emma Goude (Director)   Transition Network and Green Lane  Films (Production)</vt:lpstr>
      <vt:lpstr>Prezentace aplikace PowerPoint</vt:lpstr>
      <vt:lpstr>Děkuji za pozornost  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 Microsoft Office</dc:creator>
  <cp:lastModifiedBy>Uživatel Microsoft Office</cp:lastModifiedBy>
  <cp:revision>13</cp:revision>
  <dcterms:created xsi:type="dcterms:W3CDTF">2016-12-06T13:21:58Z</dcterms:created>
  <dcterms:modified xsi:type="dcterms:W3CDTF">2016-12-06T16:49:05Z</dcterms:modified>
</cp:coreProperties>
</file>