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0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_rels/presentation.xml.rels" ContentType="application/vnd.openxmlformats-package.relationships+xml"/>
  <Override PartName="/ppt/media/image5.jpeg" ContentType="image/jpeg"/>
  <Override PartName="/ppt/media/image1.png" ContentType="image/png"/>
  <Override PartName="/ppt/media/image2.png" ContentType="image/png"/>
  <Override PartName="/ppt/media/image3.jpeg" ContentType="image/jpeg"/>
  <Override PartName="/ppt/media/image4.jpeg" ContentType="image/jpeg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14794805-D4C3-406E-9FBE-E927AFAEF26A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65760"/>
            <a:ext cx="9071640" cy="57877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Noto Sans CJK SC Regular"/>
              </a:rPr>
              <a:t>Využití přiměřených technologií, příklady využití alternativních zdrojů energie a bezodpadových technologií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Zdroje: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Mollison, B.: Úvod do permakultury. Permakultura (CS). Revuca. 1999.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Pechová G.: Permakultura jako způsob udržitelného rozvoje. Diplomová práce. Univerzita Palackého. Olomouc. 2011.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Www.zahradaproradost.cz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Zahrada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Plánování (rozvržení zón a sektorů s ohledem na nejčastější světelné, větrné a děštivé podmínky)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Zachycení energie (voda, slunce, vítr, biomasa)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Výběr rostlin (hubení hmyzu, oživování půdy, alelopatické a “obětní” rostliny)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Diverzita (obrana proti škůdcům, delší doba sklizně)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Zahrada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Mulčování (listí, sláma, posekaná tráva, lepenka)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Využívání okrajů, mikroklimat (akvakultura, chinampy, spirály)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Vyvýšené záhony, sluneční pasti apod.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Mulčování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1425960" y="1768680"/>
            <a:ext cx="7227360" cy="4384440"/>
          </a:xfrm>
          <a:prstGeom prst="rect">
            <a:avLst/>
          </a:prstGeom>
          <a:ln>
            <a:noFill/>
          </a:ln>
        </p:spPr>
      </p:pic>
      <p:sp>
        <p:nvSpPr>
          <p:cNvPr id="46" name="TextShape 2"/>
          <p:cNvSpPr txBox="1"/>
          <p:nvPr/>
        </p:nvSpPr>
        <p:spPr>
          <a:xfrm>
            <a:off x="1370880" y="6217920"/>
            <a:ext cx="7224480" cy="60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Zdroj: http://www.ireceptar.cz/zahrada/okrasna-zahrada/mulcovani-setri-praci-prospiva-rostlinam-jak-a-cim-nastylat/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Chinampa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8" name="" descr=""/>
          <p:cNvPicPr/>
          <p:nvPr/>
        </p:nvPicPr>
        <p:blipFill>
          <a:blip r:embed="rId1"/>
          <a:stretch/>
        </p:blipFill>
        <p:spPr>
          <a:xfrm>
            <a:off x="1815120" y="1768680"/>
            <a:ext cx="6448680" cy="4384440"/>
          </a:xfrm>
          <a:prstGeom prst="rect">
            <a:avLst/>
          </a:prstGeom>
          <a:ln>
            <a:noFill/>
          </a:ln>
        </p:spPr>
      </p:pic>
      <p:sp>
        <p:nvSpPr>
          <p:cNvPr id="49" name="TextShape 2"/>
          <p:cNvSpPr txBox="1"/>
          <p:nvPr/>
        </p:nvSpPr>
        <p:spPr>
          <a:xfrm>
            <a:off x="1737360" y="6275160"/>
            <a:ext cx="6583680" cy="459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Zdroj: https://sidewalksprouts.wordpress.com/history/international-history-of-urban-ag/tenochtitlan/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Spirála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1" name="" descr=""/>
          <p:cNvPicPr/>
          <p:nvPr/>
        </p:nvPicPr>
        <p:blipFill>
          <a:blip r:embed="rId1"/>
          <a:stretch/>
        </p:blipFill>
        <p:spPr>
          <a:xfrm>
            <a:off x="2442240" y="1768680"/>
            <a:ext cx="5194440" cy="4384440"/>
          </a:xfrm>
          <a:prstGeom prst="rect">
            <a:avLst/>
          </a:prstGeom>
          <a:ln>
            <a:noFill/>
          </a:ln>
        </p:spPr>
      </p:pic>
      <p:sp>
        <p:nvSpPr>
          <p:cNvPr id="52" name="TextShape 2"/>
          <p:cNvSpPr txBox="1"/>
          <p:nvPr/>
        </p:nvSpPr>
        <p:spPr>
          <a:xfrm>
            <a:off x="2377440" y="6153120"/>
            <a:ext cx="4566960" cy="346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Zdroj: http://beaute.blog.cz/0908/bylinkova-spirala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Alternativní zdroje energie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Spalovna biomasy (rozvod tepla v rámci jedné obce)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Bioplyn 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Šedé odpadní vody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Kořenová čistička odpadních vod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Splašky a suché záchody (hnojení)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Biologické zdroje energie podle Mollisona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Zelené hnojení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Kypření pomocí zvířat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Biopesticidy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Hnojení a leguminózy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Využití všeho, co na pozemku roste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Symbiotické vztahy rostlin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Využití nebiologických zdrojů?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Bezodpadové technologie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Redukce obalů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Využití veškerého odpadu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Recyklace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</TotalTime>
  <Application>LibreOffice/5.1.4.2$Linux_X86_64 LibreOffice_project/10m0$Build-2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2016-12-05T16:36:50Z</dcterms:created>
  <dc:creator/>
  <dc:description/>
  <dc:language>en-US</dc:language>
  <cp:lastModifiedBy/>
  <dcterms:modified xsi:type="dcterms:W3CDTF">2016-12-06T16:39:25Z</dcterms:modified>
  <cp:revision>10</cp:revision>
  <dc:subject/>
  <dc:title/>
</cp:coreProperties>
</file>