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6" r:id="rId8"/>
    <p:sldId id="264" r:id="rId9"/>
    <p:sldId id="265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3"/>
  </p:normalViewPr>
  <p:slideViewPr>
    <p:cSldViewPr snapToGrid="0" snapToObjects="1">
      <p:cViewPr varScale="1">
        <p:scale>
          <a:sx n="64" d="100"/>
          <a:sy n="64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25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09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38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42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58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5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46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27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34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84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56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BD03E1-EF0A-D044-A2E9-C0809DC5BF49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F232E5-D69F-194A-9F40-ACE666D8301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8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kolist.cz/cz/zpravodajstvi/zpravy/cesko-loni-vyprodukovalo-27-milionu-tun-odpa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/>
              <a:t>Recyklace </a:t>
            </a:r>
            <a:r>
              <a:rPr lang="cs-CZ" sz="6000" dirty="0" err="1"/>
              <a:t>zdroju</a:t>
            </a:r>
            <a:r>
              <a:rPr lang="cs-CZ" sz="6000" dirty="0"/>
              <a:t>̊ v </a:t>
            </a:r>
            <a:r>
              <a:rPr lang="cs-CZ" sz="6000" dirty="0" err="1"/>
              <a:t>přírode</a:t>
            </a:r>
            <a:r>
              <a:rPr lang="cs-CZ" sz="6000" dirty="0"/>
              <a:t>̌ a lidské </a:t>
            </a:r>
            <a:r>
              <a:rPr lang="cs-CZ" sz="6000" dirty="0" err="1"/>
              <a:t>kultuř</a:t>
            </a:r>
            <a:r>
              <a:rPr lang="cs-CZ" sz="6000" dirty="0" err="1" smtClean="0"/>
              <a:t>e</a:t>
            </a:r>
            <a:r>
              <a:rPr lang="cs-CZ" sz="6000" dirty="0" smtClean="0"/>
              <a:t>.</a:t>
            </a:r>
            <a:br>
              <a:rPr lang="cs-CZ" sz="6000" dirty="0" smtClean="0"/>
            </a:br>
            <a:r>
              <a:rPr lang="cs-CZ" sz="6000" dirty="0" smtClean="0"/>
              <a:t>Kontrast </a:t>
            </a:r>
            <a:r>
              <a:rPr lang="cs-CZ" sz="6000" dirty="0"/>
              <a:t>„kovbojské“ a „kosmické“ </a:t>
            </a:r>
            <a:r>
              <a:rPr lang="cs-CZ" sz="6000" dirty="0" smtClean="0"/>
              <a:t>ekonomiky.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Martin Čech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3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cs-CZ" dirty="0" smtClean="0"/>
              <a:t>V roce 2015 bylo v ČR vyprodukováno 26, 9 milionu tun odpadu (o 13 % více než rok předtím)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86 % mají na svědomí podniky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3,3 milionu tun byl komunální odpad (317 kilogramů na obyvatele za rok)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Z komunálního odpadu vytříděno 15 %. Třetina byl papír, čtvrtina sklo, čtvrtina plasty, 6 % kovy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1,8 milionu tun odpadu z komunálu skončilo na skládkách, 590 tisíc tun ve spalovnách a 141 tisíc tun v kompostárnách.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Nejvíce odpadů z ekonomických subjektů pochází z činnosti s odpadními vodami, odpady a sanacemi a ze stavební a demoliční činnost</a:t>
            </a:r>
          </a:p>
        </p:txBody>
      </p:sp>
    </p:spTree>
    <p:extLst>
      <p:ext uri="{BB962C8B-B14F-4D97-AF65-F5344CB8AC3E}">
        <p14:creationId xmlns:p14="http://schemas.microsoft.com/office/powerpoint/2010/main" val="6521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314" y="286603"/>
            <a:ext cx="10328366" cy="1450757"/>
          </a:xfrm>
        </p:spPr>
        <p:txBody>
          <a:bodyPr/>
          <a:lstStyle/>
          <a:p>
            <a:r>
              <a:rPr lang="cs-CZ" dirty="0" smtClean="0"/>
              <a:t>Kontrast kovbojské a kosmické ekonomiky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81" y="1857149"/>
            <a:ext cx="2813823" cy="40227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55" y="1857149"/>
            <a:ext cx="2902399" cy="40227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50" y="3974921"/>
            <a:ext cx="1469572" cy="21009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82" y="3974921"/>
            <a:ext cx="1518561" cy="210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9963"/>
          </a:xfrm>
        </p:spPr>
        <p:txBody>
          <a:bodyPr>
            <a:normAutofit/>
          </a:bodyPr>
          <a:lstStyle/>
          <a:p>
            <a:r>
              <a:rPr lang="cs-CZ" dirty="0"/>
              <a:t>BEŇO, Zdeněk. </a:t>
            </a:r>
            <a:r>
              <a:rPr lang="cs-CZ" i="1" dirty="0"/>
              <a:t>Recyklace: efektivní způsoby zpracování odpadů</a:t>
            </a:r>
            <a:r>
              <a:rPr lang="cs-CZ" dirty="0"/>
              <a:t>. Brno: Vysoké učení technické, Fakulta strojního inženýrství, Ústav procesního a ekologického inženýrství, 2011. ISBN 978-80-214-4240-5.</a:t>
            </a:r>
          </a:p>
          <a:p>
            <a:r>
              <a:rPr lang="cs-CZ" dirty="0"/>
              <a:t>BOŽEK, František, Zdeněk ZEMÁNEK a Rudolf URBAN. </a:t>
            </a:r>
            <a:r>
              <a:rPr lang="cs-CZ" i="1" dirty="0"/>
              <a:t>Recyklace</a:t>
            </a:r>
            <a:r>
              <a:rPr lang="cs-CZ" dirty="0"/>
              <a:t>. Vyškov, 2003. ISBN 80-238-9919-8. Dostupné také z: http://</a:t>
            </a:r>
            <a:r>
              <a:rPr lang="cs-CZ" dirty="0" err="1"/>
              <a:t>kramerius.mzk.cz</a:t>
            </a:r>
            <a:r>
              <a:rPr lang="cs-CZ" dirty="0"/>
              <a:t>/</a:t>
            </a:r>
            <a:r>
              <a:rPr lang="cs-CZ" dirty="0" err="1"/>
              <a:t>search</a:t>
            </a:r>
            <a:r>
              <a:rPr lang="cs-CZ" dirty="0"/>
              <a:t>/handle/uuid:8adb08f0-34df-11e5-8851-005056827e51</a:t>
            </a:r>
          </a:p>
          <a:p>
            <a:r>
              <a:rPr lang="cs-CZ" dirty="0"/>
              <a:t>KUDELOVÁ, Kamila, Jitka JODLOVSKÁ a Bořivoj ŠARAPATKA. </a:t>
            </a:r>
            <a:r>
              <a:rPr lang="cs-CZ" i="1" dirty="0"/>
              <a:t>Odpady</a:t>
            </a:r>
            <a:r>
              <a:rPr lang="cs-CZ" dirty="0"/>
              <a:t>. Olomouc: Vydavatelství Univerzity Palackého, 1999. ISBN 80-244-0046-4.</a:t>
            </a:r>
          </a:p>
          <a:p>
            <a:r>
              <a:rPr lang="cs-CZ" dirty="0"/>
              <a:t>KURAŠ, Mečislav. </a:t>
            </a:r>
            <a:r>
              <a:rPr lang="cs-CZ" i="1" dirty="0"/>
              <a:t>Odpady a jejich zpracování</a:t>
            </a:r>
            <a:r>
              <a:rPr lang="cs-CZ" dirty="0"/>
              <a:t>. Chrudim: Vodní zdroje </a:t>
            </a:r>
            <a:r>
              <a:rPr lang="cs-CZ" dirty="0" err="1"/>
              <a:t>Ekomonitor</a:t>
            </a:r>
            <a:r>
              <a:rPr lang="cs-CZ" dirty="0"/>
              <a:t>, 2014. ISBN 978-80-86832-80-7</a:t>
            </a:r>
            <a:r>
              <a:rPr lang="cs-CZ" dirty="0" smtClean="0"/>
              <a:t>.</a:t>
            </a: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ekolist.cz/cz/zpravodajstvi/zpravy/cesko-loni-vyprodukovalo-27-milionu-tun-odpadu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4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Recyklace zdrojů v přírodě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cs-CZ" sz="2800" dirty="0" smtClean="0"/>
              <a:t>Organická úroveň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cs-CZ" sz="2800" dirty="0" smtClean="0"/>
              <a:t>Anorganická úroveň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641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Potravní řetězec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48" y="1810932"/>
            <a:ext cx="6608836" cy="4421702"/>
          </a:xfrm>
        </p:spPr>
      </p:pic>
    </p:spTree>
    <p:extLst>
      <p:ext uri="{BB962C8B-B14F-4D97-AF65-F5344CB8AC3E}">
        <p14:creationId xmlns:p14="http://schemas.microsoft.com/office/powerpoint/2010/main" val="9942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Potravní specializace organismů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27" y="1747870"/>
            <a:ext cx="9333706" cy="4561077"/>
          </a:xfrm>
        </p:spPr>
      </p:pic>
    </p:spTree>
    <p:extLst>
      <p:ext uri="{BB962C8B-B14F-4D97-AF65-F5344CB8AC3E}">
        <p14:creationId xmlns:p14="http://schemas.microsoft.com/office/powerpoint/2010/main" val="2349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Koloběh látek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2265"/>
            <a:ext cx="2262960" cy="20165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40" y="2041196"/>
            <a:ext cx="3259500" cy="18476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69" y="2220146"/>
            <a:ext cx="1384300" cy="1320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77" y="2239196"/>
            <a:ext cx="1333500" cy="1282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96" y="4336831"/>
            <a:ext cx="1346200" cy="1244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90" y="4311431"/>
            <a:ext cx="1333500" cy="12954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84" y="4317781"/>
            <a:ext cx="13335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Recyklace zdrojů v lidské kultuře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144109"/>
            <a:ext cx="10058400" cy="409903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cs-CZ" sz="3200" dirty="0" smtClean="0"/>
              <a:t>Co je odpad?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cs-CZ" sz="3200" dirty="0" smtClean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cs-CZ" sz="3200" dirty="0"/>
              <a:t>Skutečný odpad </a:t>
            </a:r>
            <a:r>
              <a:rPr lang="cs-CZ" sz="3200" dirty="0" smtClean="0"/>
              <a:t>neexistuje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cs-CZ" sz="3200" dirty="0" smtClean="0"/>
              <a:t>Vzniká při výrobních a spotřebních procesech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§ - odpad je každá movitá věc, které se osoba zbavuje nebo má úmysl nebo povinnost se jí zbavit a přísluší do některé ze skupin odpadů uvedených v zákoně o odpadech č. 185/2001 Sb., včetně dodatků</a:t>
            </a:r>
            <a:r>
              <a:rPr lang="mr-IN" sz="16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59">
            <a:off x="3568094" y="1916240"/>
            <a:ext cx="1134408" cy="182866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910143">
            <a:off x="4621337" y="2645547"/>
            <a:ext cx="1124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38800" y="297442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p:sp>
        <p:nvSpPr>
          <p:cNvPr id="30" name="Šipka ve tvaru U 29"/>
          <p:cNvSpPr/>
          <p:nvPr/>
        </p:nvSpPr>
        <p:spPr>
          <a:xfrm rot="5400000" flipV="1">
            <a:off x="-838725" y="3676521"/>
            <a:ext cx="2953410" cy="876564"/>
          </a:xfrm>
          <a:prstGeom prst="uturnArrow">
            <a:avLst>
              <a:gd name="adj1" fmla="val 0"/>
              <a:gd name="adj2" fmla="val 6129"/>
              <a:gd name="adj3" fmla="val 15010"/>
              <a:gd name="adj4" fmla="val 66650"/>
              <a:gd name="adj5" fmla="val 81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40" y="21019"/>
            <a:ext cx="6350877" cy="13701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40" y="1335109"/>
            <a:ext cx="6498022" cy="5522891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281134"/>
            <a:ext cx="4845269" cy="2556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dirty="0"/>
              <a:t>Skupiny odpadů podle vyhlášky Ministerstva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9742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75" y="357516"/>
            <a:ext cx="8843994" cy="5507094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0" y="357516"/>
            <a:ext cx="3121572" cy="2041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dirty="0" smtClean="0"/>
              <a:t>Způsoby využití odpadů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5548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recyklace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cs-CZ" dirty="0" smtClean="0"/>
              <a:t>Využití může být kromě materiálového i energetické. Odpadní zdroje lze i regenerovat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Papír a lepenka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Sklo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Plasty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Kovy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Tepelné zpracování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Kompostování</a:t>
            </a:r>
          </a:p>
          <a:p>
            <a:pPr>
              <a:buFont typeface="Arial" charset="0"/>
              <a:buChar char="•"/>
            </a:pPr>
            <a:r>
              <a:rPr lang="cs-CZ" dirty="0" smtClean="0"/>
              <a:t>Bioplyn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1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</TotalTime>
  <Words>344</Words>
  <Application>Microsoft Office PowerPoint</Application>
  <PresentationFormat>Širokoúhlá obrazovka</PresentationFormat>
  <Paragraphs>40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Retrospektiva</vt:lpstr>
      <vt:lpstr>Recyklace zdrojů v přírodě a lidské kultuře. Kontrast „kovbojské“ a „kosmické“ ekonomiky.</vt:lpstr>
      <vt:lpstr>Recyklace zdrojů v přírodě</vt:lpstr>
      <vt:lpstr>Potravní řetězec</vt:lpstr>
      <vt:lpstr>Potravní specializace organismů</vt:lpstr>
      <vt:lpstr>Koloběh látek</vt:lpstr>
      <vt:lpstr>Recyklace zdrojů v lidské kultuře</vt:lpstr>
      <vt:lpstr>Prezentace aplikace PowerPoint</vt:lpstr>
      <vt:lpstr>Prezentace aplikace PowerPoint</vt:lpstr>
      <vt:lpstr>Způsoby recyklace zdrojů</vt:lpstr>
      <vt:lpstr>Statistiky</vt:lpstr>
      <vt:lpstr>Kontrast kovbojské a kosmické ekonomiky</vt:lpstr>
      <vt:lpstr>Literatura a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Recyklace zdrojů v přírodě a lidské kultuře. Kontrast „kovbojské“ a „kosmické“ ekonomiky.</dc:title>
  <dc:creator>Microsoft Office User</dc:creator>
  <cp:lastModifiedBy>Ucitel</cp:lastModifiedBy>
  <cp:revision>21</cp:revision>
  <dcterms:created xsi:type="dcterms:W3CDTF">2016-11-12T11:54:54Z</dcterms:created>
  <dcterms:modified xsi:type="dcterms:W3CDTF">2016-11-15T17:39:38Z</dcterms:modified>
</cp:coreProperties>
</file>