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5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85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51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5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6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4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35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5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23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69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19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20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EBFE-E851-4487-B3CB-707F99532816}" type="datetimeFigureOut">
              <a:rPr lang="nb-NO" smtClean="0"/>
              <a:t>23.11.2016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0C1E-F110-42CD-90EA-2BEDF7015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1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o/imgres?imgurl=http://www.anaconda-sailing.com/Indonesia/Tropical_squall.jpg&amp;imgrefurl=http://www.anaconda-sailing.com/india.htm&amp;docid=vMfSoPeagvMaDM&amp;tbnid=x0wqOdaX0mjoiM:&amp;vet=1&amp;w=567&amp;h=425&amp;bih=741&amp;biw=1600&amp;ved=0ahUKEwjQuomtvLzQAhVDIsAKHW-WBxwQMwgiKAAwAA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ryphaena_hippurus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google.no/url?sa=i&amp;rct=j&amp;q=&amp;esrc=s&amp;source=imgres&amp;cd=&amp;ved=0ahUKEwjV_uC7v7zQAhUF1hQKHcF9C2YQjRwIBw&amp;url=https://no.wikipedia.org/wiki/Gullmakreller&amp;psig=AFQjCNG9iFeyWhPlUugW_bkX7dFM1Q1udg&amp;ust=147990864840185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kids.britannica.com/comptons/art-166714/The-map-at-left-shows-the-wind-belts-of-th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THE ATLANTIC LANDSCAPE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911175" y="7561195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https://upload.wikimedia.org/wikipedia/commons/5/5b/Atlantic_Ocean_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75" y="3822632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5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28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Toilers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Sea – Les </a:t>
            </a:r>
            <a:r>
              <a:rPr lang="nb-NO" dirty="0" err="1" smtClean="0"/>
              <a:t>Travailleurs</a:t>
            </a:r>
            <a:r>
              <a:rPr lang="nb-NO" dirty="0" smtClean="0"/>
              <a:t> de la Mer (1866) Victor Hugo (1802 – 1885)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7184" name="Picture 16" descr="https://upload.wikimedia.org/wikipedia/commons/9/98/Victor_Hugo-Oc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83" y="1176708"/>
            <a:ext cx="7143750" cy="102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Sea Wolf (1904)  Jack London (1876 -1916)</a:t>
            </a:r>
            <a:endParaRPr lang="nb-NO" dirty="0"/>
          </a:p>
        </p:txBody>
      </p:sp>
      <p:pic>
        <p:nvPicPr>
          <p:cNvPr id="8194" name="Picture 2" descr="https://upload.wikimedia.org/wikipedia/commons/f/f0/Sea-wolf_co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90" y="1825625"/>
            <a:ext cx="29920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8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“Who hears the fishes when they cry?” asked Henry David Thoreau in 1839.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Henry </a:t>
            </a:r>
            <a:r>
              <a:rPr lang="nb-NO" dirty="0" err="1" smtClean="0"/>
              <a:t>Thoreau</a:t>
            </a:r>
            <a:r>
              <a:rPr lang="nb-NO" dirty="0" smtClean="0"/>
              <a:t> (1817 – 1862) </a:t>
            </a:r>
          </a:p>
          <a:p>
            <a:r>
              <a:rPr lang="nb-NO" dirty="0" err="1" smtClean="0"/>
              <a:t>Walden</a:t>
            </a:r>
            <a:r>
              <a:rPr lang="nb-NO" dirty="0" smtClean="0"/>
              <a:t> (1854)</a:t>
            </a:r>
          </a:p>
          <a:p>
            <a:r>
              <a:rPr lang="nb-NO" dirty="0" smtClean="0"/>
              <a:t>Cape </a:t>
            </a:r>
            <a:r>
              <a:rPr lang="nb-NO" dirty="0" err="1" smtClean="0"/>
              <a:t>Cod</a:t>
            </a:r>
            <a:r>
              <a:rPr lang="nb-NO" dirty="0" smtClean="0"/>
              <a:t> (1865)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21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Klassikeren </a:t>
            </a:r>
            <a:r>
              <a:rPr lang="nb-NO" dirty="0" err="1" smtClean="0"/>
              <a:t>Walden</a:t>
            </a:r>
            <a:r>
              <a:rPr lang="nb-NO" dirty="0" smtClean="0"/>
              <a:t> (1854) skrevet etter at forfatteren levde alene ved sjøen </a:t>
            </a:r>
            <a:r>
              <a:rPr lang="nb-NO" dirty="0" err="1" smtClean="0"/>
              <a:t>Walden</a:t>
            </a:r>
            <a:r>
              <a:rPr lang="nb-NO" dirty="0" smtClean="0"/>
              <a:t> i ett år</a:t>
            </a:r>
            <a:endParaRPr lang="nb-NO" dirty="0"/>
          </a:p>
        </p:txBody>
      </p:sp>
      <p:pic>
        <p:nvPicPr>
          <p:cNvPr id="12290" name="Picture 2" descr="https://upload.wikimedia.org/wikipedia/commons/2/25/Walden_Thor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27" y="1920875"/>
            <a:ext cx="25819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3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Vikig</a:t>
            </a:r>
            <a:r>
              <a:rPr lang="nb-NO" dirty="0" smtClean="0"/>
              <a:t> tales – </a:t>
            </a:r>
            <a:r>
              <a:rPr lang="nb-NO" dirty="0" err="1" smtClean="0"/>
              <a:t>the</a:t>
            </a:r>
            <a:r>
              <a:rPr lang="nb-NO" dirty="0" smtClean="0"/>
              <a:t> Saga </a:t>
            </a:r>
            <a:r>
              <a:rPr lang="nb-NO" dirty="0" err="1" smtClean="0"/>
              <a:t>Stories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13314" name="Picture 2" descr="https://upload.wikimedia.org/wikipedia/commons/c/cb/Geirangerfjord_Wasserfaelle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1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Snorre Sturlasson (1178/1179 – 1241)</a:t>
            </a:r>
            <a:endParaRPr lang="nb-NO" dirty="0"/>
          </a:p>
        </p:txBody>
      </p:sp>
      <p:pic>
        <p:nvPicPr>
          <p:cNvPr id="14344" name="Picture 8" descr="https://upload.wikimedia.org/wikipedia/commons/b/bd/Iceland_relief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77" y="1825625"/>
            <a:ext cx="61358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8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Hekla –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volcano</a:t>
            </a:r>
            <a:r>
              <a:rPr lang="nb-NO" dirty="0" smtClean="0"/>
              <a:t> </a:t>
            </a:r>
            <a:r>
              <a:rPr lang="nb-NO" dirty="0" err="1" smtClean="0"/>
              <a:t>erupting</a:t>
            </a:r>
            <a:r>
              <a:rPr lang="nb-NO" dirty="0" smtClean="0"/>
              <a:t> in 1980</a:t>
            </a:r>
            <a:br>
              <a:rPr lang="nb-NO" dirty="0" smtClean="0"/>
            </a:br>
            <a:r>
              <a:rPr lang="nb-NO" dirty="0" smtClean="0"/>
              <a:t>«Gateway to Hell» «Lady 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hooded</a:t>
            </a:r>
            <a:r>
              <a:rPr lang="nb-NO" dirty="0" smtClean="0"/>
              <a:t> </a:t>
            </a:r>
            <a:r>
              <a:rPr lang="nb-NO" dirty="0" err="1" smtClean="0"/>
              <a:t>coat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5362" name="Picture 2" descr="https://upload.wikimedia.org/wikipedia/commons/c/cf/Hekla1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825625"/>
            <a:ext cx="89535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0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Sea </a:t>
            </a:r>
            <a:r>
              <a:rPr lang="nb-NO" dirty="0" err="1" smtClean="0"/>
              <a:t>Around</a:t>
            </a:r>
            <a:r>
              <a:rPr lang="nb-NO" dirty="0" smtClean="0"/>
              <a:t> </a:t>
            </a:r>
            <a:r>
              <a:rPr lang="nb-NO" dirty="0" err="1" smtClean="0"/>
              <a:t>Us</a:t>
            </a:r>
            <a:r>
              <a:rPr lang="nb-NO" dirty="0" smtClean="0"/>
              <a:t> (1951) Rachel Carson (1907 – 1964)</a:t>
            </a:r>
            <a:endParaRPr lang="nb-NO" dirty="0"/>
          </a:p>
        </p:txBody>
      </p:sp>
      <p:pic>
        <p:nvPicPr>
          <p:cNvPr id="16386" name="Picture 2" descr="https://upload.wikimedia.org/wikipedia/commons/4/48/Rachel_Carson_Conducts_Marine_Biology_Research_with_Bob_Hi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41" y="1825625"/>
            <a:ext cx="54623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Silent Spring (1962) Rachel Carson (1907 – 1964)</a:t>
            </a:r>
            <a:endParaRPr lang="nb-NO" dirty="0"/>
          </a:p>
        </p:txBody>
      </p:sp>
      <p:pic>
        <p:nvPicPr>
          <p:cNvPr id="17410" name="Picture 2" descr="https://upload.wikimedia.org/wikipedia/en/b/ba/Silent_Spring_Book-of-the-Month-Club_edi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52554"/>
            <a:ext cx="325120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3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Old man and </a:t>
            </a:r>
            <a:r>
              <a:rPr lang="nb-NO" dirty="0" err="1" smtClean="0"/>
              <a:t>the</a:t>
            </a:r>
            <a:r>
              <a:rPr lang="nb-NO" dirty="0" smtClean="0"/>
              <a:t> Sea (1952) Hemingway (1899 – 1961) Pulitzer </a:t>
            </a:r>
            <a:r>
              <a:rPr lang="nb-NO" dirty="0" err="1" smtClean="0"/>
              <a:t>Prize</a:t>
            </a:r>
            <a:r>
              <a:rPr lang="nb-NO" dirty="0" smtClean="0"/>
              <a:t> (1953) Nobel </a:t>
            </a:r>
            <a:r>
              <a:rPr lang="nb-NO" dirty="0" err="1" smtClean="0"/>
              <a:t>Prize</a:t>
            </a:r>
            <a:r>
              <a:rPr lang="nb-NO" dirty="0" smtClean="0"/>
              <a:t> 1954</a:t>
            </a:r>
            <a:endParaRPr lang="nb-NO" dirty="0"/>
          </a:p>
        </p:txBody>
      </p:sp>
      <p:pic>
        <p:nvPicPr>
          <p:cNvPr id="1026" name="Picture 2" descr="https://upload.wikimedia.org/wikipedia/en/7/73/Oldmans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53" y="1690688"/>
            <a:ext cx="2540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f/Ernest_Hemingway_and_Henry_Strater%2C_Bahamas%2C_1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" y="1690688"/>
            <a:ext cx="7200900" cy="90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LARGE BODIES OF WATER NOT MIXING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2" y="1825625"/>
            <a:ext cx="5803675" cy="4351338"/>
          </a:xfrm>
        </p:spPr>
      </p:pic>
    </p:spTree>
    <p:extLst>
      <p:ext uri="{BB962C8B-B14F-4D97-AF65-F5344CB8AC3E}">
        <p14:creationId xmlns:p14="http://schemas.microsoft.com/office/powerpoint/2010/main" val="211217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Farewell</a:t>
            </a:r>
            <a:r>
              <a:rPr lang="nb-NO" dirty="0" smtClean="0"/>
              <a:t> to Arms (1929) Ernest Hemingway (1899 – 1961)</a:t>
            </a:r>
            <a:endParaRPr lang="nb-NO" dirty="0"/>
          </a:p>
        </p:txBody>
      </p:sp>
      <p:pic>
        <p:nvPicPr>
          <p:cNvPr id="2050" name="Picture 2" descr="https://upload.wikimedia.org/wikipedia/en/4/48/Hemingway_farewel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8" y="2731363"/>
            <a:ext cx="1782983" cy="25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4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One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authors</a:t>
            </a:r>
            <a:r>
              <a:rPr lang="nb-NO" dirty="0" smtClean="0"/>
              <a:t> </a:t>
            </a:r>
            <a:r>
              <a:rPr lang="nb-NO" dirty="0" err="1" smtClean="0"/>
              <a:t>being</a:t>
            </a:r>
            <a:r>
              <a:rPr lang="nb-NO" dirty="0" smtClean="0"/>
              <a:t>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tradition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describing</a:t>
            </a:r>
            <a:r>
              <a:rPr lang="nb-NO" dirty="0" smtClean="0"/>
              <a:t> </a:t>
            </a:r>
            <a:r>
              <a:rPr lang="nb-NO" dirty="0" err="1" smtClean="0"/>
              <a:t>coastal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Gabriel Scott (1874 – 1958) – The Fisherman Markus (1918). The </a:t>
            </a:r>
            <a:r>
              <a:rPr lang="nb-NO" dirty="0" err="1" smtClean="0"/>
              <a:t>picture</a:t>
            </a:r>
            <a:r>
              <a:rPr lang="nb-NO" dirty="0" smtClean="0"/>
              <a:t> is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coastal</a:t>
            </a:r>
            <a:r>
              <a:rPr lang="nb-NO" dirty="0" smtClean="0"/>
              <a:t> </a:t>
            </a:r>
            <a:r>
              <a:rPr lang="nb-NO" smtClean="0"/>
              <a:t>settlment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Ny Hellesund.</a:t>
            </a:r>
            <a:endParaRPr lang="nb-NO" dirty="0"/>
          </a:p>
        </p:txBody>
      </p:sp>
      <p:pic>
        <p:nvPicPr>
          <p:cNvPr id="3076" name="Picture 4" descr="https://upload.wikimedia.org/wikipedia/commons/6/6d/Det_kgl._priviligerte_-_Ny-Hellesu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271084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3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Octavia Hill (1838 – 1912)</a:t>
            </a:r>
            <a:br>
              <a:rPr lang="nb-NO" dirty="0" smtClean="0"/>
            </a:br>
            <a:r>
              <a:rPr lang="nb-NO" dirty="0" smtClean="0"/>
              <a:t>National Trust</a:t>
            </a:r>
            <a:br>
              <a:rPr lang="nb-NO" dirty="0" smtClean="0"/>
            </a:br>
            <a:r>
              <a:rPr lang="nb-NO" dirty="0" smtClean="0"/>
              <a:t>Open </a:t>
            </a:r>
            <a:r>
              <a:rPr lang="nb-NO" dirty="0" err="1" smtClean="0"/>
              <a:t>spaces</a:t>
            </a:r>
            <a:endParaRPr lang="nb-NO" dirty="0"/>
          </a:p>
        </p:txBody>
      </p:sp>
      <p:pic>
        <p:nvPicPr>
          <p:cNvPr id="18434" name="Picture 2" descr="https://upload.wikimedia.org/wikipedia/commons/f/f8/Octavia_Hill_by_Reginald_Grenville_Ev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2" y="1758950"/>
            <a:ext cx="33831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2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Wicken</a:t>
            </a:r>
            <a:r>
              <a:rPr lang="nb-NO" dirty="0" smtClean="0"/>
              <a:t> Fenn </a:t>
            </a:r>
            <a:r>
              <a:rPr lang="nb-NO" dirty="0" err="1" smtClean="0"/>
              <a:t>aquired</a:t>
            </a:r>
            <a:r>
              <a:rPr lang="nb-NO" dirty="0" smtClean="0"/>
              <a:t> by </a:t>
            </a:r>
            <a:r>
              <a:rPr lang="nb-NO" smtClean="0"/>
              <a:t>National Trust 1899</a:t>
            </a:r>
            <a:endParaRPr lang="nb-NO"/>
          </a:p>
        </p:txBody>
      </p:sp>
      <p:pic>
        <p:nvPicPr>
          <p:cNvPr id="19458" name="Picture 2" descr="https://upload.wikimedia.org/wikipedia/commons/6/6b/Wicken_Lo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5" y="1825625"/>
            <a:ext cx="57641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3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Tropical</a:t>
            </a:r>
            <a:r>
              <a:rPr lang="nb-NO" dirty="0" smtClean="0"/>
              <a:t> </a:t>
            </a:r>
            <a:r>
              <a:rPr lang="nb-NO" dirty="0" err="1" smtClean="0"/>
              <a:t>squalls</a:t>
            </a:r>
            <a:endParaRPr lang="nb-NO" dirty="0"/>
          </a:p>
        </p:txBody>
      </p:sp>
      <p:pic>
        <p:nvPicPr>
          <p:cNvPr id="1026" name="Picture 2" descr="Bilderesultat for tropical squa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0" y="213378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e/Rainbow1_-_NO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96159"/>
            <a:ext cx="16573500" cy="108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5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Tropical</a:t>
            </a:r>
            <a:r>
              <a:rPr lang="nb-NO" dirty="0" smtClean="0"/>
              <a:t> </a:t>
            </a:r>
            <a:r>
              <a:rPr lang="nb-NO" dirty="0" err="1" smtClean="0"/>
              <a:t>Squalls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Sharp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wind</a:t>
            </a:r>
            <a:endParaRPr lang="nb-NO" dirty="0" smtClean="0"/>
          </a:p>
          <a:p>
            <a:r>
              <a:rPr lang="nb-NO" dirty="0" err="1" smtClean="0"/>
              <a:t>Rain</a:t>
            </a:r>
            <a:r>
              <a:rPr lang="nb-NO" dirty="0" smtClean="0"/>
              <a:t> </a:t>
            </a:r>
            <a:r>
              <a:rPr lang="nb-NO" dirty="0" err="1" smtClean="0"/>
              <a:t>showers</a:t>
            </a:r>
            <a:endParaRPr lang="nb-NO" dirty="0" smtClean="0"/>
          </a:p>
          <a:p>
            <a:r>
              <a:rPr lang="nb-NO" dirty="0" err="1" smtClean="0"/>
              <a:t>Sustained</a:t>
            </a:r>
            <a:r>
              <a:rPr lang="nb-NO" dirty="0" smtClean="0"/>
              <a:t> </a:t>
            </a:r>
            <a:r>
              <a:rPr lang="nb-NO" dirty="0" err="1" smtClean="0"/>
              <a:t>wind</a:t>
            </a:r>
            <a:r>
              <a:rPr lang="nb-NO" dirty="0" smtClean="0"/>
              <a:t> over a </a:t>
            </a:r>
            <a:r>
              <a:rPr lang="nb-NO" dirty="0" err="1" smtClean="0"/>
              <a:t>short</a:t>
            </a:r>
            <a:r>
              <a:rPr lang="nb-NO" dirty="0" smtClean="0"/>
              <a:t> time </a:t>
            </a:r>
            <a:r>
              <a:rPr lang="nb-NO" dirty="0" err="1" smtClean="0"/>
              <a:t>interval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673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Saragassum</a:t>
            </a:r>
            <a:r>
              <a:rPr lang="nb-NO" dirty="0" smtClean="0"/>
              <a:t> – </a:t>
            </a:r>
            <a:r>
              <a:rPr lang="nb-NO" dirty="0" err="1" smtClean="0"/>
              <a:t>sea</a:t>
            </a:r>
            <a:r>
              <a:rPr lang="nb-NO" dirty="0" smtClean="0"/>
              <a:t> </a:t>
            </a:r>
            <a:r>
              <a:rPr lang="nb-NO" dirty="0" err="1" smtClean="0"/>
              <a:t>weed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Atlantic </a:t>
            </a:r>
            <a:r>
              <a:rPr lang="nb-NO" dirty="0" err="1" smtClean="0"/>
              <a:t>attracts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like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Dorado</a:t>
            </a:r>
            <a:r>
              <a:rPr lang="nb-NO" dirty="0" smtClean="0"/>
              <a:t> (</a:t>
            </a:r>
            <a:r>
              <a:rPr lang="nb-NO" dirty="0" err="1" smtClean="0"/>
              <a:t>Coryphaena</a:t>
            </a:r>
            <a:r>
              <a:rPr lang="nb-NO" dirty="0" smtClean="0"/>
              <a:t> </a:t>
            </a:r>
            <a:r>
              <a:rPr lang="nb-NO" dirty="0" err="1" smtClean="0"/>
              <a:t>hippurus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2050" name="Picture 2" descr="https://upload.wikimedia.org/wikipedia/commons/4/4e/Lines_of_Sargassu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4" y="1922901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ryphaena hippuru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74" y="2219359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esulta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83" y="3486185"/>
            <a:ext cx="94964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0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Ocean </a:t>
            </a:r>
            <a:r>
              <a:rPr lang="nb-NO" dirty="0" err="1" smtClean="0"/>
              <a:t>Currents</a:t>
            </a:r>
            <a:r>
              <a:rPr lang="nb-NO" dirty="0" smtClean="0"/>
              <a:t> – </a:t>
            </a:r>
            <a:r>
              <a:rPr lang="nb-NO" dirty="0" err="1" smtClean="0"/>
              <a:t>cold</a:t>
            </a:r>
            <a:r>
              <a:rPr lang="nb-NO" dirty="0" smtClean="0"/>
              <a:t> water in </a:t>
            </a:r>
            <a:r>
              <a:rPr lang="nb-NO" dirty="0" err="1" smtClean="0"/>
              <a:t>blue</a:t>
            </a:r>
            <a:r>
              <a:rPr lang="nb-NO" dirty="0" smtClean="0"/>
              <a:t> and </a:t>
            </a:r>
            <a:r>
              <a:rPr lang="nb-NO" dirty="0" err="1" smtClean="0"/>
              <a:t>warm</a:t>
            </a:r>
            <a:r>
              <a:rPr lang="nb-NO" dirty="0" smtClean="0"/>
              <a:t> water in red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52" y="1825625"/>
            <a:ext cx="8335896" cy="4351338"/>
          </a:xfrm>
        </p:spPr>
      </p:pic>
    </p:spTree>
    <p:extLst>
      <p:ext uri="{BB962C8B-B14F-4D97-AF65-F5344CB8AC3E}">
        <p14:creationId xmlns:p14="http://schemas.microsoft.com/office/powerpoint/2010/main" val="120475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Atlantic Winds</a:t>
            </a:r>
            <a:endParaRPr lang="nb-NO" dirty="0"/>
          </a:p>
        </p:txBody>
      </p:sp>
      <p:pic>
        <p:nvPicPr>
          <p:cNvPr id="4098" name="Picture 2" descr="Bilderesultat for atlantic wind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14" y="1825625"/>
            <a:ext cx="74459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1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Horse latitude (</a:t>
            </a:r>
            <a:r>
              <a:rPr lang="nb-NO" b="1" dirty="0" err="1"/>
              <a:t>Explanations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word</a:t>
            </a:r>
            <a:r>
              <a:rPr lang="nb-NO" b="1" dirty="0"/>
              <a:t>)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b="1" dirty="0" smtClean="0"/>
              <a:t>1. </a:t>
            </a:r>
            <a:r>
              <a:rPr lang="nb-NO" b="1" dirty="0" err="1" smtClean="0"/>
              <a:t>Dead</a:t>
            </a:r>
            <a:r>
              <a:rPr lang="nb-NO" b="1" dirty="0" smtClean="0"/>
              <a:t> </a:t>
            </a:r>
            <a:r>
              <a:rPr lang="nb-NO" b="1" dirty="0"/>
              <a:t>horse ritual </a:t>
            </a:r>
            <a:r>
              <a:rPr lang="nb-NO" b="1" dirty="0" err="1" smtClean="0"/>
              <a:t>Seamen</a:t>
            </a:r>
            <a:r>
              <a:rPr lang="nb-NO" b="1" dirty="0" smtClean="0"/>
              <a:t> </a:t>
            </a:r>
            <a:r>
              <a:rPr lang="nb-NO" b="1" dirty="0" err="1"/>
              <a:t>were</a:t>
            </a:r>
            <a:r>
              <a:rPr lang="nb-NO" b="1" dirty="0"/>
              <a:t> </a:t>
            </a:r>
            <a:r>
              <a:rPr lang="nb-NO" b="1" dirty="0" err="1"/>
              <a:t>paid</a:t>
            </a:r>
            <a:r>
              <a:rPr lang="nb-NO" b="1" dirty="0"/>
              <a:t> in </a:t>
            </a:r>
            <a:r>
              <a:rPr lang="nb-NO" b="1" dirty="0" err="1"/>
              <a:t>advance</a:t>
            </a:r>
            <a:r>
              <a:rPr lang="nb-NO" b="1" dirty="0"/>
              <a:t> and </a:t>
            </a:r>
            <a:r>
              <a:rPr lang="nb-NO" b="1" dirty="0" err="1"/>
              <a:t>often</a:t>
            </a:r>
            <a:r>
              <a:rPr lang="nb-NO" b="1" dirty="0"/>
              <a:t> </a:t>
            </a:r>
            <a:r>
              <a:rPr lang="nb-NO" b="1" dirty="0" err="1"/>
              <a:t>had</a:t>
            </a:r>
            <a:r>
              <a:rPr lang="nb-NO" b="1" dirty="0"/>
              <a:t> </a:t>
            </a:r>
            <a:r>
              <a:rPr lang="nb-NO" b="1" dirty="0" err="1"/>
              <a:t>periods</a:t>
            </a:r>
            <a:r>
              <a:rPr lang="nb-NO" b="1" dirty="0"/>
              <a:t> </a:t>
            </a:r>
            <a:r>
              <a:rPr lang="nb-NO" b="1" dirty="0" err="1"/>
              <a:t>without</a:t>
            </a:r>
            <a:r>
              <a:rPr lang="nb-NO" b="1" dirty="0"/>
              <a:t> </a:t>
            </a:r>
            <a:r>
              <a:rPr lang="nb-NO" b="1" dirty="0" err="1"/>
              <a:t>income</a:t>
            </a:r>
            <a:r>
              <a:rPr lang="nb-NO" b="1" dirty="0"/>
              <a:t> “</a:t>
            </a:r>
            <a:r>
              <a:rPr lang="nb-NO" b="1" dirty="0" err="1"/>
              <a:t>dead</a:t>
            </a:r>
            <a:r>
              <a:rPr lang="nb-NO" b="1" dirty="0"/>
              <a:t> horse time”. At </a:t>
            </a:r>
            <a:r>
              <a:rPr lang="nb-NO" b="1" dirty="0" err="1"/>
              <a:t>the</a:t>
            </a:r>
            <a:r>
              <a:rPr lang="nb-NO" b="1" dirty="0"/>
              <a:t> time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reaching</a:t>
            </a:r>
            <a:r>
              <a:rPr lang="nb-NO" b="1" dirty="0"/>
              <a:t> Horse-latitudes </a:t>
            </a:r>
            <a:r>
              <a:rPr lang="nb-NO" b="1" dirty="0" err="1"/>
              <a:t>they</a:t>
            </a:r>
            <a:r>
              <a:rPr lang="nb-NO" b="1" dirty="0"/>
              <a:t> </a:t>
            </a:r>
            <a:r>
              <a:rPr lang="nb-NO" b="1" dirty="0" err="1"/>
              <a:t>usually</a:t>
            </a:r>
            <a:r>
              <a:rPr lang="nb-NO" b="1" dirty="0"/>
              <a:t> </a:t>
            </a:r>
            <a:r>
              <a:rPr lang="nb-NO" b="1" dirty="0" err="1"/>
              <a:t>had</a:t>
            </a:r>
            <a:r>
              <a:rPr lang="nb-NO" b="1" dirty="0"/>
              <a:t> </a:t>
            </a:r>
            <a:r>
              <a:rPr lang="nb-NO" b="1" dirty="0" err="1"/>
              <a:t>worked</a:t>
            </a:r>
            <a:r>
              <a:rPr lang="nb-NO" b="1" dirty="0"/>
              <a:t> </a:t>
            </a:r>
            <a:r>
              <a:rPr lang="nb-NO" b="1" dirty="0" err="1"/>
              <a:t>off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dead</a:t>
            </a:r>
            <a:r>
              <a:rPr lang="nb-NO" b="1" dirty="0"/>
              <a:t> horse and </a:t>
            </a:r>
            <a:r>
              <a:rPr lang="nb-NO" b="1" dirty="0" err="1"/>
              <a:t>threw</a:t>
            </a:r>
            <a:r>
              <a:rPr lang="nb-NO" b="1" dirty="0"/>
              <a:t> </a:t>
            </a:r>
            <a:r>
              <a:rPr lang="nb-NO" b="1" dirty="0" err="1"/>
              <a:t>overboard</a:t>
            </a:r>
            <a:r>
              <a:rPr lang="nb-NO" b="1" dirty="0"/>
              <a:t> a </a:t>
            </a:r>
            <a:r>
              <a:rPr lang="nb-NO" b="1" dirty="0" err="1"/>
              <a:t>stuffed</a:t>
            </a:r>
            <a:r>
              <a:rPr lang="nb-NO" b="1" dirty="0"/>
              <a:t> horse</a:t>
            </a:r>
            <a:r>
              <a:rPr lang="nb-NO" b="1" dirty="0" smtClean="0"/>
              <a:t>.</a:t>
            </a:r>
            <a:r>
              <a:rPr lang="nb-NO" b="1" dirty="0"/>
              <a:t> </a:t>
            </a:r>
            <a:endParaRPr lang="nb-NO" dirty="0"/>
          </a:p>
          <a:p>
            <a:pPr marL="0" lvl="0" indent="0">
              <a:buNone/>
            </a:pPr>
            <a:r>
              <a:rPr lang="nb-NO" b="1" dirty="0" smtClean="0"/>
              <a:t>2. Alternative </a:t>
            </a:r>
            <a:r>
              <a:rPr lang="nb-NO" b="1" dirty="0" err="1"/>
              <a:t>explanations</a:t>
            </a:r>
            <a:r>
              <a:rPr lang="nb-NO" b="1" dirty="0"/>
              <a:t> is </a:t>
            </a:r>
            <a:r>
              <a:rPr lang="nb-NO" b="1" dirty="0" err="1"/>
              <a:t>that</a:t>
            </a:r>
            <a:r>
              <a:rPr lang="nb-NO" b="1" dirty="0"/>
              <a:t> </a:t>
            </a:r>
            <a:r>
              <a:rPr lang="nb-NO" b="1" dirty="0" err="1"/>
              <a:t>ships</a:t>
            </a:r>
            <a:r>
              <a:rPr lang="nb-NO" b="1" dirty="0"/>
              <a:t> </a:t>
            </a:r>
            <a:r>
              <a:rPr lang="nb-NO" b="1" dirty="0" err="1"/>
              <a:t>transported</a:t>
            </a:r>
            <a:r>
              <a:rPr lang="nb-NO" b="1" dirty="0"/>
              <a:t> horses </a:t>
            </a:r>
            <a:r>
              <a:rPr lang="nb-NO" b="1" dirty="0" err="1"/>
              <a:t>becalmed</a:t>
            </a:r>
            <a:r>
              <a:rPr lang="nb-NO" b="1" dirty="0"/>
              <a:t> at </a:t>
            </a:r>
            <a:r>
              <a:rPr lang="nb-NO" b="1" dirty="0" err="1"/>
              <a:t>the</a:t>
            </a:r>
            <a:r>
              <a:rPr lang="nb-NO" b="1" dirty="0"/>
              <a:t> latitude and due to </a:t>
            </a:r>
            <a:r>
              <a:rPr lang="nb-NO" b="1" dirty="0" err="1"/>
              <a:t>lack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water and </a:t>
            </a:r>
            <a:r>
              <a:rPr lang="nb-NO" b="1" dirty="0" err="1"/>
              <a:t>feed</a:t>
            </a:r>
            <a:r>
              <a:rPr lang="nb-NO" b="1" dirty="0"/>
              <a:t> </a:t>
            </a:r>
            <a:r>
              <a:rPr lang="nb-NO" b="1" dirty="0" err="1"/>
              <a:t>could</a:t>
            </a:r>
            <a:r>
              <a:rPr lang="nb-NO" b="1" dirty="0"/>
              <a:t> not </a:t>
            </a:r>
            <a:r>
              <a:rPr lang="nb-NO" b="1" dirty="0" err="1"/>
              <a:t>keep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animals</a:t>
            </a:r>
            <a:r>
              <a:rPr lang="nb-NO" b="1" dirty="0"/>
              <a:t> </a:t>
            </a:r>
            <a:r>
              <a:rPr lang="nb-NO" b="1" dirty="0" err="1" smtClean="0"/>
              <a:t>alive</a:t>
            </a:r>
            <a:r>
              <a:rPr lang="nb-NO" b="1" dirty="0" smtClean="0"/>
              <a:t>.</a:t>
            </a:r>
            <a:endParaRPr lang="nb-NO" dirty="0"/>
          </a:p>
          <a:p>
            <a:pPr marL="0" lvl="0" indent="0">
              <a:buNone/>
            </a:pPr>
            <a:r>
              <a:rPr lang="nb-NO" b="1" dirty="0" smtClean="0"/>
              <a:t>3. A </a:t>
            </a:r>
            <a:r>
              <a:rPr lang="nb-NO" b="1" dirty="0" err="1"/>
              <a:t>third</a:t>
            </a:r>
            <a:r>
              <a:rPr lang="nb-NO" b="1" dirty="0"/>
              <a:t> </a:t>
            </a:r>
            <a:r>
              <a:rPr lang="nb-NO" b="1" dirty="0" err="1"/>
              <a:t>explanation</a:t>
            </a:r>
            <a:r>
              <a:rPr lang="nb-NO" b="1" dirty="0"/>
              <a:t> is </a:t>
            </a:r>
            <a:r>
              <a:rPr lang="nb-NO" b="1" dirty="0" err="1"/>
              <a:t>the</a:t>
            </a:r>
            <a:r>
              <a:rPr lang="nb-NO" b="1" dirty="0"/>
              <a:t> maritime </a:t>
            </a:r>
            <a:r>
              <a:rPr lang="nb-NO" b="1" dirty="0" err="1"/>
              <a:t>expression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a </a:t>
            </a:r>
            <a:r>
              <a:rPr lang="nb-NO" b="1" dirty="0" err="1"/>
              <a:t>ship</a:t>
            </a:r>
            <a:r>
              <a:rPr lang="nb-NO" b="1" dirty="0"/>
              <a:t> </a:t>
            </a:r>
            <a:r>
              <a:rPr lang="nb-NO" b="1" dirty="0" err="1"/>
              <a:t>being</a:t>
            </a:r>
            <a:r>
              <a:rPr lang="nb-NO" b="1" dirty="0"/>
              <a:t> </a:t>
            </a:r>
            <a:r>
              <a:rPr lang="nb-NO" b="1" dirty="0" err="1"/>
              <a:t>horsed</a:t>
            </a:r>
            <a:r>
              <a:rPr lang="nb-NO" b="1" dirty="0"/>
              <a:t> in a </a:t>
            </a:r>
            <a:r>
              <a:rPr lang="nb-NO" b="1" dirty="0" err="1"/>
              <a:t>certain</a:t>
            </a:r>
            <a:r>
              <a:rPr lang="nb-NO" b="1" dirty="0"/>
              <a:t> </a:t>
            </a:r>
            <a:r>
              <a:rPr lang="nb-NO" b="1" dirty="0" err="1"/>
              <a:t>direction</a:t>
            </a:r>
            <a:r>
              <a:rPr lang="nb-NO" b="1" dirty="0"/>
              <a:t> by </a:t>
            </a:r>
            <a:r>
              <a:rPr lang="nb-NO" b="1" dirty="0" err="1"/>
              <a:t>wind</a:t>
            </a:r>
            <a:r>
              <a:rPr lang="nb-NO" b="1" dirty="0"/>
              <a:t> and </a:t>
            </a:r>
            <a:r>
              <a:rPr lang="nb-NO" b="1" dirty="0" err="1"/>
              <a:t>currents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425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Moby Dick (Herman Melville 1819 – 1891) First Edition 1851</a:t>
            </a:r>
            <a:endParaRPr lang="nb-NO" dirty="0"/>
          </a:p>
        </p:txBody>
      </p:sp>
      <p:pic>
        <p:nvPicPr>
          <p:cNvPr id="6146" name="Picture 2" descr="https://upload.wikimedia.org/wikipedia/commons/8/8b/Moby_Dick_final_cha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58" y="1825625"/>
            <a:ext cx="27668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4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338</Words>
  <Application>Microsoft Office PowerPoint</Application>
  <PresentationFormat>Widescreen</PresentationFormat>
  <Paragraphs>34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THE ATLANTIC LANDSCAPE </vt:lpstr>
      <vt:lpstr>LARGE BODIES OF WATER NOT MIXING</vt:lpstr>
      <vt:lpstr>Tropical squalls</vt:lpstr>
      <vt:lpstr>Tropical Squalls</vt:lpstr>
      <vt:lpstr>The Saragassum – sea weed in the Atlantic attracts fish like the Dorado (Coryphaena hippurus)</vt:lpstr>
      <vt:lpstr>Ocean Currents – cold water in blue and warm water in red</vt:lpstr>
      <vt:lpstr>Atlantic Winds</vt:lpstr>
      <vt:lpstr>Horse latitude (Explanations of the word) </vt:lpstr>
      <vt:lpstr>Moby Dick (Herman Melville 1819 – 1891) First Edition 1851</vt:lpstr>
      <vt:lpstr>Toilers of the Sea – Les Travailleurs de la Mer (1866) Victor Hugo (1802 – 1885)  </vt:lpstr>
      <vt:lpstr>Sea Wolf (1904)  Jack London (1876 -1916)</vt:lpstr>
      <vt:lpstr>“Who hears the fishes when they cry?” asked Henry David Thoreau in 1839.</vt:lpstr>
      <vt:lpstr>Klassikeren Walden (1854) skrevet etter at forfatteren levde alene ved sjøen Walden i ett år</vt:lpstr>
      <vt:lpstr>The Vikig tales – the Saga Stories </vt:lpstr>
      <vt:lpstr>Snorre Sturlasson (1178/1179 – 1241)</vt:lpstr>
      <vt:lpstr>Hekla – the volcano erupting in 1980 «Gateway to Hell» «Lady with a hooded coat»</vt:lpstr>
      <vt:lpstr>The Sea Around Us (1951) Rachel Carson (1907 – 1964)</vt:lpstr>
      <vt:lpstr>Silent Spring (1962) Rachel Carson (1907 – 1964)</vt:lpstr>
      <vt:lpstr>The Old man and the Sea (1952) Hemingway (1899 – 1961) Pulitzer Prize (1953) Nobel Prize 1954</vt:lpstr>
      <vt:lpstr>A Farewell to Arms (1929) Ernest Hemingway (1899 – 1961)</vt:lpstr>
      <vt:lpstr>One of the Norwegian authors being part of the tradition of describing coastal life was Gabriel Scott (1874 – 1958) – The Fisherman Markus (1918). The picture is from the coastal settlment of Ny Hellesund.</vt:lpstr>
      <vt:lpstr>Octavia Hill (1838 – 1912) National Trust Open spaces</vt:lpstr>
      <vt:lpstr>Wicken Fenn aquired by National Trust 1899</vt:lpstr>
    </vt:vector>
  </TitlesOfParts>
  <Company>Høyskolen i Lillehammer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ATLANTIC LANDSCAPE</dc:title>
  <dc:creator>Hans Jørgen Wallin Weihe</dc:creator>
  <cp:lastModifiedBy>Hans Jørgen Wallin Weihe</cp:lastModifiedBy>
  <cp:revision>25</cp:revision>
  <dcterms:created xsi:type="dcterms:W3CDTF">2016-11-22T13:20:27Z</dcterms:created>
  <dcterms:modified xsi:type="dcterms:W3CDTF">2016-11-23T09:31:02Z</dcterms:modified>
</cp:coreProperties>
</file>