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98" d="100"/>
          <a:sy n="98" d="100"/>
        </p:scale>
        <p:origin x="2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918A-4C50-4236-B09F-B4B97352A75F}" type="datetimeFigureOut">
              <a:rPr lang="nb-NO" smtClean="0"/>
              <a:t>23.11.2016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0826A-1BB4-47A7-879F-629AE0F897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0310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918A-4C50-4236-B09F-B4B97352A75F}" type="datetimeFigureOut">
              <a:rPr lang="nb-NO" smtClean="0"/>
              <a:t>23.11.2016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0826A-1BB4-47A7-879F-629AE0F897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3528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918A-4C50-4236-B09F-B4B97352A75F}" type="datetimeFigureOut">
              <a:rPr lang="nb-NO" smtClean="0"/>
              <a:t>23.11.2016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0826A-1BB4-47A7-879F-629AE0F897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6407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918A-4C50-4236-B09F-B4B97352A75F}" type="datetimeFigureOut">
              <a:rPr lang="nb-NO" smtClean="0"/>
              <a:t>23.11.2016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0826A-1BB4-47A7-879F-629AE0F897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32575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918A-4C50-4236-B09F-B4B97352A75F}" type="datetimeFigureOut">
              <a:rPr lang="nb-NO" smtClean="0"/>
              <a:t>23.11.2016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0826A-1BB4-47A7-879F-629AE0F897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95006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918A-4C50-4236-B09F-B4B97352A75F}" type="datetimeFigureOut">
              <a:rPr lang="nb-NO" smtClean="0"/>
              <a:t>23.11.2016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0826A-1BB4-47A7-879F-629AE0F897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6802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918A-4C50-4236-B09F-B4B97352A75F}" type="datetimeFigureOut">
              <a:rPr lang="nb-NO" smtClean="0"/>
              <a:t>23.11.2016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0826A-1BB4-47A7-879F-629AE0F897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3344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918A-4C50-4236-B09F-B4B97352A75F}" type="datetimeFigureOut">
              <a:rPr lang="nb-NO" smtClean="0"/>
              <a:t>23.11.2016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0826A-1BB4-47A7-879F-629AE0F897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2692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918A-4C50-4236-B09F-B4B97352A75F}" type="datetimeFigureOut">
              <a:rPr lang="nb-NO" smtClean="0"/>
              <a:t>23.11.2016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0826A-1BB4-47A7-879F-629AE0F897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21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918A-4C50-4236-B09F-B4B97352A75F}" type="datetimeFigureOut">
              <a:rPr lang="nb-NO" smtClean="0"/>
              <a:t>23.11.2016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0826A-1BB4-47A7-879F-629AE0F897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5446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918A-4C50-4236-B09F-B4B97352A75F}" type="datetimeFigureOut">
              <a:rPr lang="nb-NO" smtClean="0"/>
              <a:t>23.11.2016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0826A-1BB4-47A7-879F-629AE0F897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46337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C918A-4C50-4236-B09F-B4B97352A75F}" type="datetimeFigureOut">
              <a:rPr lang="nb-NO" smtClean="0"/>
              <a:t>23.11.2016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0826A-1BB4-47A7-879F-629AE0F897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4011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The </a:t>
            </a:r>
            <a:r>
              <a:rPr lang="nb-NO" dirty="0" err="1" smtClean="0"/>
              <a:t>Roseto</a:t>
            </a:r>
            <a:r>
              <a:rPr lang="nb-NO" dirty="0" smtClean="0"/>
              <a:t> </a:t>
            </a:r>
            <a:r>
              <a:rPr lang="nb-NO" dirty="0" err="1" smtClean="0"/>
              <a:t>Mystery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err="1" smtClean="0"/>
              <a:t>Roseto</a:t>
            </a:r>
            <a:r>
              <a:rPr lang="nb-NO" dirty="0" smtClean="0"/>
              <a:t> </a:t>
            </a:r>
            <a:r>
              <a:rPr lang="nb-NO" dirty="0" err="1" smtClean="0"/>
              <a:t>Valfortore</a:t>
            </a:r>
            <a:r>
              <a:rPr lang="nb-NO" dirty="0" smtClean="0"/>
              <a:t> is </a:t>
            </a:r>
            <a:r>
              <a:rPr lang="nb-NO" dirty="0" err="1" smtClean="0"/>
              <a:t>souteast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Rome in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Appennine</a:t>
            </a:r>
            <a:r>
              <a:rPr lang="nb-NO" dirty="0" smtClean="0"/>
              <a:t> </a:t>
            </a:r>
            <a:r>
              <a:rPr lang="nb-NO" dirty="0" err="1" smtClean="0"/>
              <a:t>foothills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95881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The </a:t>
            </a:r>
            <a:r>
              <a:rPr lang="nb-NO" dirty="0" err="1" smtClean="0"/>
              <a:t>Italian</a:t>
            </a:r>
            <a:r>
              <a:rPr lang="nb-NO" dirty="0" smtClean="0"/>
              <a:t> </a:t>
            </a:r>
            <a:r>
              <a:rPr lang="nb-NO" dirty="0" err="1" smtClean="0"/>
              <a:t>village</a:t>
            </a:r>
            <a:r>
              <a:rPr lang="nb-NO" dirty="0" smtClean="0"/>
              <a:t> </a:t>
            </a:r>
            <a:r>
              <a:rPr lang="nb-NO" dirty="0" err="1" smtClean="0"/>
              <a:t>Roseto</a:t>
            </a:r>
            <a:r>
              <a:rPr lang="nb-NO" dirty="0" smtClean="0"/>
              <a:t> </a:t>
            </a:r>
            <a:r>
              <a:rPr lang="nb-NO" dirty="0" err="1" smtClean="0"/>
              <a:t>Valfortore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err="1" smtClean="0"/>
              <a:t>Medivial</a:t>
            </a:r>
            <a:r>
              <a:rPr lang="nb-NO" dirty="0" smtClean="0"/>
              <a:t> </a:t>
            </a:r>
            <a:r>
              <a:rPr lang="nb-NO" dirty="0" err="1" smtClean="0"/>
              <a:t>village</a:t>
            </a:r>
            <a:r>
              <a:rPr lang="nb-NO" dirty="0" smtClean="0"/>
              <a:t> </a:t>
            </a:r>
            <a:r>
              <a:rPr lang="nb-NO" dirty="0" err="1" smtClean="0"/>
              <a:t>organized</a:t>
            </a:r>
            <a:r>
              <a:rPr lang="nb-NO" dirty="0" smtClean="0"/>
              <a:t> </a:t>
            </a:r>
            <a:r>
              <a:rPr lang="nb-NO" dirty="0" err="1" smtClean="0"/>
              <a:t>around</a:t>
            </a:r>
            <a:r>
              <a:rPr lang="nb-NO" dirty="0" smtClean="0"/>
              <a:t> a </a:t>
            </a:r>
            <a:r>
              <a:rPr lang="nb-NO" dirty="0" err="1" smtClean="0"/>
              <a:t>large</a:t>
            </a:r>
            <a:r>
              <a:rPr lang="nb-NO" dirty="0" smtClean="0"/>
              <a:t> </a:t>
            </a:r>
            <a:r>
              <a:rPr lang="nb-NO" dirty="0" err="1" smtClean="0"/>
              <a:t>central</a:t>
            </a:r>
            <a:r>
              <a:rPr lang="nb-NO" dirty="0" smtClean="0"/>
              <a:t> </a:t>
            </a:r>
            <a:r>
              <a:rPr lang="nb-NO" dirty="0" err="1" smtClean="0"/>
              <a:t>square</a:t>
            </a:r>
            <a:endParaRPr lang="nb-NO" dirty="0" smtClean="0"/>
          </a:p>
          <a:p>
            <a:r>
              <a:rPr lang="nb-NO" dirty="0" err="1" smtClean="0"/>
              <a:t>Marble</a:t>
            </a:r>
            <a:r>
              <a:rPr lang="nb-NO" dirty="0" smtClean="0"/>
              <a:t> </a:t>
            </a:r>
            <a:r>
              <a:rPr lang="nb-NO" dirty="0" err="1" smtClean="0"/>
              <a:t>quarries</a:t>
            </a:r>
            <a:endParaRPr lang="nb-NO" dirty="0" smtClean="0"/>
          </a:p>
          <a:p>
            <a:r>
              <a:rPr lang="nb-NO" dirty="0" err="1" smtClean="0"/>
              <a:t>Cultivating</a:t>
            </a:r>
            <a:r>
              <a:rPr lang="nb-NO" dirty="0" smtClean="0"/>
              <a:t> </a:t>
            </a:r>
            <a:r>
              <a:rPr lang="nb-NO" dirty="0" err="1" smtClean="0"/>
              <a:t>terrased</a:t>
            </a:r>
            <a:r>
              <a:rPr lang="nb-NO" dirty="0" smtClean="0"/>
              <a:t> </a:t>
            </a:r>
            <a:r>
              <a:rPr lang="nb-NO" dirty="0" err="1" smtClean="0"/>
              <a:t>fields</a:t>
            </a:r>
            <a:r>
              <a:rPr lang="nb-NO" dirty="0" smtClean="0"/>
              <a:t> in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valley</a:t>
            </a:r>
            <a:r>
              <a:rPr lang="nb-NO" dirty="0" smtClean="0"/>
              <a:t> </a:t>
            </a:r>
            <a:r>
              <a:rPr lang="nb-NO" dirty="0" err="1" smtClean="0"/>
              <a:t>below</a:t>
            </a:r>
            <a:endParaRPr lang="nb-NO" dirty="0" smtClean="0"/>
          </a:p>
          <a:p>
            <a:r>
              <a:rPr lang="nb-NO" dirty="0" err="1" smtClean="0"/>
              <a:t>Poverty</a:t>
            </a:r>
            <a:endParaRPr lang="nb-NO" dirty="0" smtClean="0"/>
          </a:p>
          <a:p>
            <a:r>
              <a:rPr lang="nb-NO" dirty="0" err="1" smtClean="0"/>
              <a:t>Low</a:t>
            </a:r>
            <a:r>
              <a:rPr lang="nb-NO" dirty="0" smtClean="0"/>
              <a:t> </a:t>
            </a:r>
            <a:r>
              <a:rPr lang="nb-NO" dirty="0" err="1" smtClean="0"/>
              <a:t>education</a:t>
            </a:r>
            <a:r>
              <a:rPr lang="nb-NO" dirty="0" smtClean="0"/>
              <a:t> </a:t>
            </a:r>
            <a:r>
              <a:rPr lang="nb-NO" dirty="0" err="1" smtClean="0"/>
              <a:t>many</a:t>
            </a:r>
            <a:r>
              <a:rPr lang="nb-NO" dirty="0" smtClean="0"/>
              <a:t> </a:t>
            </a:r>
            <a:r>
              <a:rPr lang="nb-NO" dirty="0" err="1" smtClean="0"/>
              <a:t>illiterate</a:t>
            </a:r>
            <a:endParaRPr lang="nb-NO" dirty="0" smtClean="0"/>
          </a:p>
          <a:p>
            <a:r>
              <a:rPr lang="nb-NO" dirty="0" smtClean="0"/>
              <a:t>1882 11 Rosetans </a:t>
            </a:r>
            <a:r>
              <a:rPr lang="nb-NO" dirty="0" err="1" smtClean="0"/>
              <a:t>immigrated</a:t>
            </a:r>
            <a:r>
              <a:rPr lang="nb-NO" dirty="0" smtClean="0"/>
              <a:t> to </a:t>
            </a:r>
            <a:r>
              <a:rPr lang="nb-NO" dirty="0" err="1" smtClean="0"/>
              <a:t>the</a:t>
            </a:r>
            <a:r>
              <a:rPr lang="nb-NO" dirty="0" smtClean="0"/>
              <a:t> USA</a:t>
            </a:r>
          </a:p>
          <a:p>
            <a:r>
              <a:rPr lang="nb-NO" dirty="0" err="1" smtClean="0"/>
              <a:t>Started</a:t>
            </a:r>
            <a:r>
              <a:rPr lang="nb-NO" dirty="0" smtClean="0"/>
              <a:t> to </a:t>
            </a:r>
            <a:r>
              <a:rPr lang="nb-NO" dirty="0" err="1" smtClean="0"/>
              <a:t>work</a:t>
            </a:r>
            <a:r>
              <a:rPr lang="nb-NO" dirty="0" smtClean="0"/>
              <a:t> in </a:t>
            </a:r>
            <a:r>
              <a:rPr lang="nb-NO" dirty="0" err="1" smtClean="0"/>
              <a:t>stone</a:t>
            </a:r>
            <a:r>
              <a:rPr lang="nb-NO" dirty="0" smtClean="0"/>
              <a:t> </a:t>
            </a:r>
            <a:r>
              <a:rPr lang="nb-NO" dirty="0" err="1" smtClean="0"/>
              <a:t>quarries</a:t>
            </a:r>
            <a:r>
              <a:rPr lang="nb-NO" dirty="0" smtClean="0"/>
              <a:t> </a:t>
            </a:r>
            <a:r>
              <a:rPr lang="nb-NO" dirty="0" err="1" smtClean="0"/>
              <a:t>near</a:t>
            </a:r>
            <a:r>
              <a:rPr lang="nb-NO" dirty="0" smtClean="0"/>
              <a:t> Bangor in Pennsylvania</a:t>
            </a:r>
          </a:p>
          <a:p>
            <a:r>
              <a:rPr lang="nb-NO" dirty="0" smtClean="0"/>
              <a:t>Large </a:t>
            </a:r>
            <a:r>
              <a:rPr lang="nb-NO" dirty="0" err="1" smtClean="0"/>
              <a:t>immigration</a:t>
            </a:r>
            <a:r>
              <a:rPr lang="nb-NO" dirty="0" smtClean="0"/>
              <a:t> </a:t>
            </a:r>
            <a:r>
              <a:rPr lang="nb-NO" dirty="0" err="1" smtClean="0"/>
              <a:t>continued</a:t>
            </a:r>
            <a:r>
              <a:rPr lang="nb-NO" dirty="0" smtClean="0"/>
              <a:t> in 1894 a total </a:t>
            </a:r>
            <a:r>
              <a:rPr lang="nb-NO" dirty="0" err="1" smtClean="0"/>
              <a:t>of</a:t>
            </a:r>
            <a:r>
              <a:rPr lang="nb-NO" dirty="0" smtClean="0"/>
              <a:t> 1.200 </a:t>
            </a:r>
            <a:r>
              <a:rPr lang="nb-NO" dirty="0" err="1" smtClean="0"/>
              <a:t>immigrated</a:t>
            </a:r>
            <a:endParaRPr lang="nb-NO" dirty="0" smtClean="0"/>
          </a:p>
          <a:p>
            <a:r>
              <a:rPr lang="nb-NO" dirty="0" smtClean="0"/>
              <a:t>The </a:t>
            </a:r>
            <a:r>
              <a:rPr lang="nb-NO" dirty="0" err="1" smtClean="0"/>
              <a:t>built</a:t>
            </a:r>
            <a:r>
              <a:rPr lang="nb-NO" dirty="0" smtClean="0"/>
              <a:t> a </a:t>
            </a:r>
            <a:r>
              <a:rPr lang="nb-NO" dirty="0" err="1" smtClean="0"/>
              <a:t>small</a:t>
            </a:r>
            <a:r>
              <a:rPr lang="nb-NO" dirty="0" smtClean="0"/>
              <a:t> </a:t>
            </a:r>
            <a:r>
              <a:rPr lang="nb-NO" dirty="0" err="1" smtClean="0"/>
              <a:t>town</a:t>
            </a:r>
            <a:r>
              <a:rPr lang="nb-NO" dirty="0" smtClean="0"/>
              <a:t> </a:t>
            </a:r>
            <a:r>
              <a:rPr lang="nb-NO" dirty="0" err="1" smtClean="0"/>
              <a:t>called</a:t>
            </a:r>
            <a:r>
              <a:rPr lang="nb-NO" dirty="0" smtClean="0"/>
              <a:t> </a:t>
            </a:r>
            <a:r>
              <a:rPr lang="nb-NO" dirty="0" err="1" smtClean="0"/>
              <a:t>Roseto</a:t>
            </a:r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86874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The USA </a:t>
            </a:r>
            <a:r>
              <a:rPr lang="nb-NO" dirty="0" err="1"/>
              <a:t>v</a:t>
            </a:r>
            <a:r>
              <a:rPr lang="nb-NO" dirty="0" err="1" smtClean="0"/>
              <a:t>illage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Roseto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A </a:t>
            </a:r>
            <a:r>
              <a:rPr lang="nb-NO" dirty="0" err="1" smtClean="0"/>
              <a:t>village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immigrants from </a:t>
            </a:r>
            <a:r>
              <a:rPr lang="nb-NO" dirty="0" err="1" smtClean="0"/>
              <a:t>the</a:t>
            </a:r>
            <a:r>
              <a:rPr lang="nb-NO" dirty="0" smtClean="0"/>
              <a:t> same </a:t>
            </a:r>
            <a:r>
              <a:rPr lang="nb-NO" dirty="0" err="1" smtClean="0"/>
              <a:t>geographical</a:t>
            </a:r>
            <a:r>
              <a:rPr lang="nb-NO" dirty="0" smtClean="0"/>
              <a:t> area in </a:t>
            </a:r>
            <a:r>
              <a:rPr lang="nb-NO" dirty="0" err="1" smtClean="0"/>
              <a:t>Italy</a:t>
            </a:r>
            <a:r>
              <a:rPr lang="nb-NO" dirty="0" smtClean="0"/>
              <a:t> (</a:t>
            </a:r>
            <a:r>
              <a:rPr lang="nb-NO" dirty="0" err="1" smtClean="0"/>
              <a:t>Roseto</a:t>
            </a:r>
            <a:r>
              <a:rPr lang="nb-NO" dirty="0" smtClean="0"/>
              <a:t> </a:t>
            </a:r>
            <a:r>
              <a:rPr lang="nb-NO" dirty="0" err="1" smtClean="0"/>
              <a:t>Valfortore</a:t>
            </a:r>
            <a:r>
              <a:rPr lang="nb-NO" dirty="0" smtClean="0"/>
              <a:t>) </a:t>
            </a:r>
            <a:r>
              <a:rPr lang="nb-NO" dirty="0" err="1" smtClean="0"/>
              <a:t>Population</a:t>
            </a:r>
            <a:r>
              <a:rPr lang="nb-NO" dirty="0" smtClean="0"/>
              <a:t> </a:t>
            </a:r>
            <a:r>
              <a:rPr lang="nb-NO" dirty="0" err="1" smtClean="0"/>
              <a:t>around</a:t>
            </a:r>
            <a:r>
              <a:rPr lang="nb-NO" dirty="0" smtClean="0"/>
              <a:t> 2000</a:t>
            </a:r>
          </a:p>
          <a:p>
            <a:r>
              <a:rPr lang="nb-NO" dirty="0" smtClean="0"/>
              <a:t>In </a:t>
            </a:r>
            <a:r>
              <a:rPr lang="nb-NO" dirty="0" err="1" smtClean="0"/>
              <a:t>the</a:t>
            </a:r>
            <a:r>
              <a:rPr lang="nb-NO" dirty="0" smtClean="0"/>
              <a:t> 1950s it </a:t>
            </a:r>
            <a:r>
              <a:rPr lang="nb-NO" dirty="0" err="1" smtClean="0"/>
              <a:t>was</a:t>
            </a:r>
            <a:r>
              <a:rPr lang="nb-NO" dirty="0" smtClean="0"/>
              <a:t> </a:t>
            </a:r>
            <a:r>
              <a:rPr lang="nb-NO" dirty="0" err="1" smtClean="0"/>
              <a:t>found</a:t>
            </a:r>
            <a:r>
              <a:rPr lang="nb-NO" dirty="0" smtClean="0"/>
              <a:t> </a:t>
            </a:r>
            <a:r>
              <a:rPr lang="nb-NO" dirty="0" err="1" smtClean="0"/>
              <a:t>that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life</a:t>
            </a:r>
            <a:r>
              <a:rPr lang="nb-NO" dirty="0" smtClean="0"/>
              <a:t> </a:t>
            </a:r>
            <a:r>
              <a:rPr lang="nb-NO" dirty="0" err="1" smtClean="0"/>
              <a:t>expectancy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village</a:t>
            </a:r>
            <a:r>
              <a:rPr lang="nb-NO" dirty="0" smtClean="0"/>
              <a:t> </a:t>
            </a:r>
            <a:r>
              <a:rPr lang="nb-NO" dirty="0" err="1" smtClean="0"/>
              <a:t>was</a:t>
            </a:r>
            <a:r>
              <a:rPr lang="nb-NO" dirty="0" smtClean="0"/>
              <a:t> 10 </a:t>
            </a:r>
            <a:r>
              <a:rPr lang="nb-NO" dirty="0" err="1" smtClean="0"/>
              <a:t>years</a:t>
            </a:r>
            <a:r>
              <a:rPr lang="nb-NO" dirty="0" smtClean="0"/>
              <a:t> </a:t>
            </a:r>
            <a:r>
              <a:rPr lang="nb-NO" dirty="0" err="1" smtClean="0"/>
              <a:t>higher</a:t>
            </a:r>
            <a:r>
              <a:rPr lang="nb-NO" dirty="0" smtClean="0"/>
              <a:t> </a:t>
            </a:r>
            <a:r>
              <a:rPr lang="nb-NO" dirty="0" err="1" smtClean="0"/>
              <a:t>than</a:t>
            </a:r>
            <a:r>
              <a:rPr lang="nb-NO" dirty="0" smtClean="0"/>
              <a:t> </a:t>
            </a:r>
            <a:r>
              <a:rPr lang="nb-NO" dirty="0" err="1" smtClean="0"/>
              <a:t>people</a:t>
            </a:r>
            <a:r>
              <a:rPr lang="nb-NO" dirty="0" smtClean="0"/>
              <a:t> </a:t>
            </a:r>
            <a:r>
              <a:rPr lang="nb-NO" dirty="0" err="1" smtClean="0"/>
              <a:t>living</a:t>
            </a:r>
            <a:r>
              <a:rPr lang="nb-NO" dirty="0" smtClean="0"/>
              <a:t> in </a:t>
            </a:r>
            <a:r>
              <a:rPr lang="nb-NO" dirty="0" err="1" smtClean="0"/>
              <a:t>other</a:t>
            </a:r>
            <a:r>
              <a:rPr lang="nb-NO" dirty="0" smtClean="0"/>
              <a:t> </a:t>
            </a:r>
            <a:r>
              <a:rPr lang="nb-NO" dirty="0" err="1" smtClean="0"/>
              <a:t>villages</a:t>
            </a:r>
            <a:r>
              <a:rPr lang="nb-NO" dirty="0" smtClean="0"/>
              <a:t>/</a:t>
            </a:r>
            <a:r>
              <a:rPr lang="nb-NO" dirty="0" err="1" smtClean="0"/>
              <a:t>towns</a:t>
            </a:r>
            <a:r>
              <a:rPr lang="nb-NO" dirty="0" smtClean="0"/>
              <a:t> in </a:t>
            </a:r>
            <a:r>
              <a:rPr lang="nb-NO" dirty="0" err="1" smtClean="0"/>
              <a:t>the</a:t>
            </a:r>
            <a:r>
              <a:rPr lang="nb-NO" dirty="0" smtClean="0"/>
              <a:t> area</a:t>
            </a:r>
          </a:p>
          <a:p>
            <a:r>
              <a:rPr lang="nb-NO" dirty="0" smtClean="0"/>
              <a:t>Medical </a:t>
            </a:r>
            <a:r>
              <a:rPr lang="nb-NO" dirty="0" err="1" smtClean="0"/>
              <a:t>investigations</a:t>
            </a:r>
            <a:r>
              <a:rPr lang="nb-NO" dirty="0" smtClean="0"/>
              <a:t> in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village</a:t>
            </a:r>
            <a:r>
              <a:rPr lang="nb-NO" dirty="0" smtClean="0"/>
              <a:t> </a:t>
            </a:r>
            <a:r>
              <a:rPr lang="nb-NO" dirty="0" err="1" smtClean="0"/>
              <a:t>found</a:t>
            </a:r>
            <a:r>
              <a:rPr lang="nb-NO" dirty="0" smtClean="0"/>
              <a:t> </a:t>
            </a:r>
            <a:r>
              <a:rPr lang="nb-NO" dirty="0" err="1" smtClean="0"/>
              <a:t>that</a:t>
            </a:r>
            <a:r>
              <a:rPr lang="nb-NO" dirty="0" smtClean="0"/>
              <a:t> </a:t>
            </a:r>
            <a:r>
              <a:rPr lang="nb-NO" dirty="0" err="1" smtClean="0"/>
              <a:t>there</a:t>
            </a:r>
            <a:r>
              <a:rPr lang="nb-NO" dirty="0" smtClean="0"/>
              <a:t> </a:t>
            </a:r>
            <a:r>
              <a:rPr lang="nb-NO" dirty="0" err="1" smtClean="0"/>
              <a:t>were</a:t>
            </a:r>
            <a:r>
              <a:rPr lang="nb-NO" dirty="0" smtClean="0"/>
              <a:t>  </a:t>
            </a:r>
            <a:r>
              <a:rPr lang="nb-NO" dirty="0" err="1" smtClean="0"/>
              <a:t>few</a:t>
            </a:r>
            <a:r>
              <a:rPr lang="nb-NO" dirty="0" smtClean="0"/>
              <a:t> </a:t>
            </a:r>
            <a:r>
              <a:rPr lang="nb-NO" dirty="0" err="1" smtClean="0"/>
              <a:t>heart</a:t>
            </a:r>
            <a:r>
              <a:rPr lang="nb-NO" dirty="0" smtClean="0"/>
              <a:t> </a:t>
            </a:r>
            <a:r>
              <a:rPr lang="nb-NO" dirty="0" err="1" smtClean="0"/>
              <a:t>attacks</a:t>
            </a:r>
            <a:r>
              <a:rPr lang="nb-NO" dirty="0"/>
              <a:t> </a:t>
            </a:r>
            <a:r>
              <a:rPr lang="nb-NO" dirty="0" smtClean="0"/>
              <a:t>in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village</a:t>
            </a:r>
            <a:r>
              <a:rPr lang="nb-NO" dirty="0" smtClean="0"/>
              <a:t> </a:t>
            </a:r>
            <a:r>
              <a:rPr lang="nb-NO" dirty="0" err="1" smtClean="0"/>
              <a:t>while</a:t>
            </a:r>
            <a:r>
              <a:rPr lang="nb-NO" dirty="0" smtClean="0"/>
              <a:t> </a:t>
            </a:r>
            <a:r>
              <a:rPr lang="nb-NO" dirty="0" err="1" smtClean="0"/>
              <a:t>heart</a:t>
            </a:r>
            <a:r>
              <a:rPr lang="nb-NO" dirty="0" smtClean="0"/>
              <a:t> </a:t>
            </a:r>
            <a:r>
              <a:rPr lang="nb-NO" dirty="0" err="1" smtClean="0"/>
              <a:t>attacks</a:t>
            </a:r>
            <a:r>
              <a:rPr lang="nb-NO" dirty="0" smtClean="0"/>
              <a:t> </a:t>
            </a:r>
            <a:r>
              <a:rPr lang="nb-NO" dirty="0" err="1" smtClean="0"/>
              <a:t>were</a:t>
            </a:r>
            <a:r>
              <a:rPr lang="nb-NO" dirty="0" smtClean="0"/>
              <a:t> </a:t>
            </a:r>
            <a:r>
              <a:rPr lang="nb-NO" dirty="0" err="1" smtClean="0"/>
              <a:t>epidemic</a:t>
            </a:r>
            <a:r>
              <a:rPr lang="nb-NO" dirty="0" smtClean="0"/>
              <a:t> in </a:t>
            </a:r>
            <a:r>
              <a:rPr lang="nb-NO" dirty="0" err="1" smtClean="0"/>
              <a:t>the</a:t>
            </a:r>
            <a:r>
              <a:rPr lang="nb-NO" dirty="0" smtClean="0"/>
              <a:t> USA </a:t>
            </a:r>
          </a:p>
          <a:p>
            <a:r>
              <a:rPr lang="nb-NO" dirty="0" smtClean="0"/>
              <a:t>No </a:t>
            </a:r>
            <a:r>
              <a:rPr lang="nb-NO" dirty="0" err="1" smtClean="0"/>
              <a:t>one</a:t>
            </a:r>
            <a:r>
              <a:rPr lang="nb-NO" dirty="0" smtClean="0"/>
              <a:t> under 55 </a:t>
            </a:r>
            <a:r>
              <a:rPr lang="nb-NO" dirty="0" err="1" smtClean="0"/>
              <a:t>had</a:t>
            </a:r>
            <a:r>
              <a:rPr lang="nb-NO" dirty="0" smtClean="0"/>
              <a:t> </a:t>
            </a:r>
            <a:r>
              <a:rPr lang="nb-NO" dirty="0" err="1" smtClean="0"/>
              <a:t>died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heart</a:t>
            </a:r>
            <a:r>
              <a:rPr lang="nb-NO" dirty="0" smtClean="0"/>
              <a:t> </a:t>
            </a:r>
            <a:r>
              <a:rPr lang="nb-NO" dirty="0" err="1" smtClean="0"/>
              <a:t>attack</a:t>
            </a:r>
            <a:r>
              <a:rPr lang="nb-NO" dirty="0" smtClean="0"/>
              <a:t> or </a:t>
            </a:r>
            <a:r>
              <a:rPr lang="nb-NO" dirty="0" err="1" smtClean="0"/>
              <a:t>showed</a:t>
            </a:r>
            <a:r>
              <a:rPr lang="nb-NO" dirty="0" smtClean="0"/>
              <a:t> </a:t>
            </a:r>
            <a:r>
              <a:rPr lang="nb-NO" dirty="0" err="1" smtClean="0"/>
              <a:t>sign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heart</a:t>
            </a:r>
            <a:r>
              <a:rPr lang="nb-NO" dirty="0" smtClean="0"/>
              <a:t> </a:t>
            </a:r>
            <a:r>
              <a:rPr lang="nb-NO" dirty="0" err="1" smtClean="0"/>
              <a:t>disease</a:t>
            </a:r>
            <a:endParaRPr lang="nb-NO" dirty="0" smtClean="0"/>
          </a:p>
          <a:p>
            <a:r>
              <a:rPr lang="nb-NO" dirty="0" smtClean="0"/>
              <a:t>For </a:t>
            </a:r>
            <a:r>
              <a:rPr lang="nb-NO" dirty="0" err="1" smtClean="0"/>
              <a:t>those</a:t>
            </a:r>
            <a:r>
              <a:rPr lang="nb-NO" dirty="0" smtClean="0"/>
              <a:t> over 55 </a:t>
            </a:r>
            <a:r>
              <a:rPr lang="nb-NO" dirty="0" err="1" smtClean="0"/>
              <a:t>the</a:t>
            </a:r>
            <a:r>
              <a:rPr lang="nb-NO" dirty="0" smtClean="0"/>
              <a:t> rate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heart</a:t>
            </a:r>
            <a:r>
              <a:rPr lang="nb-NO" dirty="0" smtClean="0"/>
              <a:t> </a:t>
            </a:r>
            <a:r>
              <a:rPr lang="nb-NO" dirty="0" err="1" smtClean="0"/>
              <a:t>disease</a:t>
            </a:r>
            <a:r>
              <a:rPr lang="nb-NO" dirty="0" smtClean="0"/>
              <a:t> </a:t>
            </a:r>
            <a:r>
              <a:rPr lang="nb-NO" dirty="0" err="1" smtClean="0"/>
              <a:t>was</a:t>
            </a:r>
            <a:r>
              <a:rPr lang="nb-NO" dirty="0" smtClean="0"/>
              <a:t> half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US </a:t>
            </a:r>
            <a:r>
              <a:rPr lang="nb-NO" dirty="0" err="1" smtClean="0"/>
              <a:t>average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17034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The </a:t>
            </a:r>
            <a:r>
              <a:rPr lang="nb-NO" dirty="0" err="1" smtClean="0"/>
              <a:t>dead</a:t>
            </a:r>
            <a:r>
              <a:rPr lang="nb-NO" dirty="0" smtClean="0"/>
              <a:t> -</a:t>
            </a:r>
            <a:r>
              <a:rPr lang="nb-NO" dirty="0" err="1" smtClean="0"/>
              <a:t>ends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</a:t>
            </a:r>
            <a:r>
              <a:rPr lang="nb-NO" dirty="0" smtClean="0"/>
              <a:t>eople from </a:t>
            </a:r>
            <a:r>
              <a:rPr lang="nb-NO" dirty="0" err="1" smtClean="0"/>
              <a:t>the</a:t>
            </a:r>
            <a:r>
              <a:rPr lang="nb-NO" dirty="0" smtClean="0"/>
              <a:t> same region in </a:t>
            </a:r>
            <a:r>
              <a:rPr lang="nb-NO" dirty="0" err="1" smtClean="0"/>
              <a:t>Italy</a:t>
            </a:r>
            <a:r>
              <a:rPr lang="nb-NO" dirty="0" smtClean="0"/>
              <a:t> ( </a:t>
            </a:r>
            <a:r>
              <a:rPr lang="nb-NO" dirty="0" err="1" smtClean="0"/>
              <a:t>the</a:t>
            </a:r>
            <a:r>
              <a:rPr lang="nb-NO" dirty="0" smtClean="0"/>
              <a:t> same </a:t>
            </a:r>
            <a:r>
              <a:rPr lang="nb-NO" dirty="0" err="1" smtClean="0"/>
              <a:t>genetics</a:t>
            </a:r>
            <a:r>
              <a:rPr lang="nb-NO" dirty="0" smtClean="0"/>
              <a:t>) </a:t>
            </a:r>
            <a:r>
              <a:rPr lang="nb-NO" dirty="0" err="1" smtClean="0"/>
              <a:t>had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same </a:t>
            </a:r>
            <a:r>
              <a:rPr lang="nb-NO" dirty="0" err="1" smtClean="0"/>
              <a:t>high</a:t>
            </a:r>
            <a:r>
              <a:rPr lang="nb-NO" dirty="0" smtClean="0"/>
              <a:t> rate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heart</a:t>
            </a:r>
            <a:r>
              <a:rPr lang="nb-NO" dirty="0" smtClean="0"/>
              <a:t> </a:t>
            </a:r>
            <a:r>
              <a:rPr lang="nb-NO" dirty="0" err="1" smtClean="0"/>
              <a:t>disease</a:t>
            </a:r>
            <a:r>
              <a:rPr lang="nb-NO" dirty="0" smtClean="0"/>
              <a:t> as </a:t>
            </a:r>
            <a:r>
              <a:rPr lang="nb-NO" dirty="0" err="1" smtClean="0"/>
              <a:t>the</a:t>
            </a:r>
            <a:r>
              <a:rPr lang="nb-NO" dirty="0" smtClean="0"/>
              <a:t> rest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population</a:t>
            </a:r>
            <a:r>
              <a:rPr lang="nb-NO" dirty="0" smtClean="0"/>
              <a:t>. </a:t>
            </a:r>
          </a:p>
          <a:p>
            <a:r>
              <a:rPr lang="nb-NO" dirty="0" smtClean="0"/>
              <a:t>People </a:t>
            </a:r>
            <a:r>
              <a:rPr lang="nb-NO" dirty="0" err="1" smtClean="0"/>
              <a:t>living</a:t>
            </a:r>
            <a:r>
              <a:rPr lang="nb-NO" dirty="0" smtClean="0"/>
              <a:t> in </a:t>
            </a:r>
            <a:r>
              <a:rPr lang="nb-NO" dirty="0" err="1" smtClean="0"/>
              <a:t>neighbour</a:t>
            </a:r>
            <a:r>
              <a:rPr lang="nb-NO" dirty="0" smtClean="0"/>
              <a:t> </a:t>
            </a:r>
            <a:r>
              <a:rPr lang="nb-NO" dirty="0" err="1" smtClean="0"/>
              <a:t>towns</a:t>
            </a:r>
            <a:r>
              <a:rPr lang="nb-NO" dirty="0" smtClean="0"/>
              <a:t>/ </a:t>
            </a:r>
            <a:r>
              <a:rPr lang="nb-NO" dirty="0" err="1" smtClean="0"/>
              <a:t>villages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silair</a:t>
            </a:r>
            <a:r>
              <a:rPr lang="nb-NO" dirty="0" smtClean="0"/>
              <a:t> </a:t>
            </a:r>
            <a:r>
              <a:rPr lang="nb-NO" dirty="0" err="1" smtClean="0"/>
              <a:t>size</a:t>
            </a:r>
            <a:r>
              <a:rPr lang="nb-NO" dirty="0" smtClean="0"/>
              <a:t> and </a:t>
            </a:r>
            <a:r>
              <a:rPr lang="nb-NO" dirty="0" err="1" smtClean="0"/>
              <a:t>similair</a:t>
            </a:r>
            <a:r>
              <a:rPr lang="nb-NO" dirty="0" smtClean="0"/>
              <a:t> </a:t>
            </a:r>
            <a:r>
              <a:rPr lang="nb-NO" dirty="0" err="1" smtClean="0"/>
              <a:t>economical</a:t>
            </a:r>
            <a:r>
              <a:rPr lang="nb-NO" dirty="0" smtClean="0"/>
              <a:t> </a:t>
            </a:r>
            <a:r>
              <a:rPr lang="nb-NO" dirty="0" err="1" smtClean="0"/>
              <a:t>structure</a:t>
            </a:r>
            <a:r>
              <a:rPr lang="nb-NO" dirty="0" smtClean="0"/>
              <a:t>/same </a:t>
            </a:r>
            <a:r>
              <a:rPr lang="nb-NO" dirty="0" err="1" smtClean="0"/>
              <a:t>kind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work</a:t>
            </a:r>
            <a:r>
              <a:rPr lang="nb-NO" dirty="0" smtClean="0"/>
              <a:t> </a:t>
            </a:r>
            <a:r>
              <a:rPr lang="nb-NO" dirty="0" err="1" smtClean="0"/>
              <a:t>had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same </a:t>
            </a:r>
            <a:r>
              <a:rPr lang="nb-NO" dirty="0" err="1" smtClean="0"/>
              <a:t>high</a:t>
            </a:r>
            <a:r>
              <a:rPr lang="nb-NO" dirty="0" smtClean="0"/>
              <a:t> rate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heart</a:t>
            </a:r>
            <a:r>
              <a:rPr lang="nb-NO" dirty="0" smtClean="0"/>
              <a:t> </a:t>
            </a:r>
            <a:r>
              <a:rPr lang="nb-NO" dirty="0" err="1" smtClean="0"/>
              <a:t>disease</a:t>
            </a:r>
            <a:r>
              <a:rPr lang="nb-NO" dirty="0" smtClean="0"/>
              <a:t> as </a:t>
            </a:r>
            <a:r>
              <a:rPr lang="nb-NO" dirty="0" err="1" smtClean="0"/>
              <a:t>the</a:t>
            </a:r>
            <a:r>
              <a:rPr lang="nb-NO" dirty="0" smtClean="0"/>
              <a:t> rest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population</a:t>
            </a:r>
            <a:r>
              <a:rPr lang="nb-NO" dirty="0" smtClean="0"/>
              <a:t>. </a:t>
            </a:r>
          </a:p>
          <a:p>
            <a:r>
              <a:rPr lang="nb-NO" dirty="0" smtClean="0"/>
              <a:t>The </a:t>
            </a:r>
            <a:r>
              <a:rPr lang="nb-NO" dirty="0" err="1" smtClean="0"/>
              <a:t>people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Roseto</a:t>
            </a:r>
            <a:r>
              <a:rPr lang="nb-NO" dirty="0" smtClean="0"/>
              <a:t> </a:t>
            </a:r>
            <a:r>
              <a:rPr lang="nb-NO" dirty="0" err="1" smtClean="0"/>
              <a:t>had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same diet as </a:t>
            </a:r>
            <a:r>
              <a:rPr lang="nb-NO" dirty="0" err="1" smtClean="0"/>
              <a:t>other</a:t>
            </a:r>
            <a:r>
              <a:rPr lang="nb-NO" dirty="0" smtClean="0"/>
              <a:t> Americans</a:t>
            </a:r>
          </a:p>
          <a:p>
            <a:r>
              <a:rPr lang="nb-NO" dirty="0" smtClean="0"/>
              <a:t>The </a:t>
            </a:r>
            <a:r>
              <a:rPr lang="nb-NO" dirty="0" err="1" smtClean="0"/>
              <a:t>people</a:t>
            </a:r>
            <a:r>
              <a:rPr lang="nb-NO" dirty="0" smtClean="0"/>
              <a:t> in </a:t>
            </a:r>
            <a:r>
              <a:rPr lang="nb-NO" dirty="0" err="1" smtClean="0"/>
              <a:t>Roseto</a:t>
            </a:r>
            <a:r>
              <a:rPr lang="nb-NO" dirty="0" smtClean="0"/>
              <a:t> </a:t>
            </a:r>
            <a:r>
              <a:rPr lang="nb-NO" dirty="0" err="1" smtClean="0"/>
              <a:t>smoked</a:t>
            </a:r>
            <a:r>
              <a:rPr lang="nb-NO" dirty="0" smtClean="0"/>
              <a:t> as </a:t>
            </a:r>
            <a:r>
              <a:rPr lang="nb-NO" dirty="0" err="1" smtClean="0"/>
              <a:t>much</a:t>
            </a:r>
            <a:r>
              <a:rPr lang="nb-NO" dirty="0" smtClean="0"/>
              <a:t> as </a:t>
            </a:r>
            <a:r>
              <a:rPr lang="nb-NO" dirty="0" err="1" smtClean="0"/>
              <a:t>other</a:t>
            </a:r>
            <a:r>
              <a:rPr lang="nb-NO" dirty="0" smtClean="0"/>
              <a:t> Americans and </a:t>
            </a:r>
            <a:r>
              <a:rPr lang="nb-NO" dirty="0" err="1" smtClean="0"/>
              <a:t>if</a:t>
            </a:r>
            <a:r>
              <a:rPr lang="nb-NO" dirty="0" smtClean="0"/>
              <a:t> </a:t>
            </a:r>
            <a:r>
              <a:rPr lang="nb-NO" dirty="0" err="1" smtClean="0"/>
              <a:t>any</a:t>
            </a:r>
            <a:r>
              <a:rPr lang="nb-NO" dirty="0" smtClean="0"/>
              <a:t> </a:t>
            </a:r>
            <a:r>
              <a:rPr lang="nb-NO" dirty="0" err="1" smtClean="0"/>
              <a:t>difference</a:t>
            </a:r>
            <a:r>
              <a:rPr lang="nb-NO" dirty="0" smtClean="0"/>
              <a:t> </a:t>
            </a:r>
            <a:r>
              <a:rPr lang="nb-NO" dirty="0" err="1" smtClean="0"/>
              <a:t>they</a:t>
            </a:r>
            <a:r>
              <a:rPr lang="nb-NO" dirty="0" smtClean="0"/>
              <a:t> </a:t>
            </a:r>
            <a:r>
              <a:rPr lang="nb-NO" dirty="0" err="1" smtClean="0"/>
              <a:t>ate</a:t>
            </a:r>
            <a:r>
              <a:rPr lang="nb-NO" dirty="0" smtClean="0"/>
              <a:t> more </a:t>
            </a:r>
            <a:r>
              <a:rPr lang="nb-NO" dirty="0" err="1" smtClean="0"/>
              <a:t>unhealthy</a:t>
            </a:r>
            <a:r>
              <a:rPr lang="nb-NO" dirty="0" smtClean="0"/>
              <a:t> </a:t>
            </a:r>
            <a:r>
              <a:rPr lang="nb-NO" dirty="0" err="1" smtClean="0"/>
              <a:t>stuff</a:t>
            </a:r>
            <a:r>
              <a:rPr lang="nb-NO" dirty="0" smtClean="0"/>
              <a:t> (</a:t>
            </a:r>
            <a:r>
              <a:rPr lang="nb-NO" dirty="0" err="1" smtClean="0"/>
              <a:t>sweets</a:t>
            </a:r>
            <a:r>
              <a:rPr lang="nb-NO" dirty="0" smtClean="0"/>
              <a:t>, fat </a:t>
            </a:r>
            <a:r>
              <a:rPr lang="nb-NO" dirty="0" err="1" smtClean="0"/>
              <a:t>etc</a:t>
            </a:r>
            <a:r>
              <a:rPr lang="nb-NO" dirty="0" smtClean="0"/>
              <a:t> and </a:t>
            </a:r>
            <a:r>
              <a:rPr lang="nb-NO" dirty="0" err="1" smtClean="0"/>
              <a:t>they</a:t>
            </a:r>
            <a:r>
              <a:rPr lang="nb-NO" dirty="0" smtClean="0"/>
              <a:t> used </a:t>
            </a:r>
            <a:r>
              <a:rPr lang="nb-NO" dirty="0" err="1" smtClean="0"/>
              <a:t>unhealthy</a:t>
            </a:r>
            <a:r>
              <a:rPr lang="nb-NO" dirty="0" smtClean="0"/>
              <a:t> </a:t>
            </a:r>
            <a:r>
              <a:rPr lang="nb-NO" dirty="0" err="1" smtClean="0"/>
              <a:t>cooking</a:t>
            </a:r>
            <a:r>
              <a:rPr lang="nb-NO" dirty="0" smtClean="0"/>
              <a:t> </a:t>
            </a:r>
            <a:r>
              <a:rPr lang="nb-NO" dirty="0" err="1" smtClean="0"/>
              <a:t>lard</a:t>
            </a:r>
            <a:r>
              <a:rPr lang="nb-NO" dirty="0" smtClean="0"/>
              <a:t> and not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healthier</a:t>
            </a:r>
            <a:r>
              <a:rPr lang="nb-NO" dirty="0" smtClean="0"/>
              <a:t> </a:t>
            </a:r>
            <a:r>
              <a:rPr lang="nb-NO" dirty="0" err="1" smtClean="0"/>
              <a:t>olive</a:t>
            </a:r>
            <a:r>
              <a:rPr lang="nb-NO" dirty="0" smtClean="0"/>
              <a:t> </a:t>
            </a:r>
            <a:r>
              <a:rPr lang="nb-NO" dirty="0" err="1" smtClean="0"/>
              <a:t>oil</a:t>
            </a:r>
            <a:r>
              <a:rPr lang="nb-NO" dirty="0" smtClean="0"/>
              <a:t> </a:t>
            </a:r>
            <a:r>
              <a:rPr lang="nb-NO" dirty="0" err="1" smtClean="0"/>
              <a:t>that</a:t>
            </a:r>
            <a:r>
              <a:rPr lang="nb-NO" dirty="0" smtClean="0"/>
              <a:t> </a:t>
            </a:r>
            <a:r>
              <a:rPr lang="nb-NO" dirty="0" err="1" smtClean="0"/>
              <a:t>they</a:t>
            </a:r>
            <a:r>
              <a:rPr lang="nb-NO" dirty="0" smtClean="0"/>
              <a:t> used in </a:t>
            </a:r>
            <a:r>
              <a:rPr lang="nb-NO" dirty="0" err="1" smtClean="0"/>
              <a:t>Italy</a:t>
            </a:r>
            <a:r>
              <a:rPr lang="nb-NO" dirty="0" smtClean="0"/>
              <a:t>)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89350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The </a:t>
            </a:r>
            <a:r>
              <a:rPr lang="nb-NO" dirty="0" err="1" smtClean="0"/>
              <a:t>town</a:t>
            </a:r>
            <a:r>
              <a:rPr lang="nb-NO" dirty="0" smtClean="0"/>
              <a:t> </a:t>
            </a:r>
            <a:r>
              <a:rPr lang="nb-NO" dirty="0" err="1" smtClean="0"/>
              <a:t>itself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err="1" smtClean="0"/>
              <a:t>Many</a:t>
            </a:r>
            <a:r>
              <a:rPr lang="nb-NO" dirty="0" smtClean="0"/>
              <a:t> </a:t>
            </a:r>
            <a:r>
              <a:rPr lang="nb-NO" dirty="0" err="1" smtClean="0"/>
              <a:t>three</a:t>
            </a:r>
            <a:r>
              <a:rPr lang="nb-NO" dirty="0" smtClean="0"/>
              <a:t> </a:t>
            </a:r>
            <a:r>
              <a:rPr lang="nb-NO" dirty="0" err="1" smtClean="0"/>
              <a:t>generational</a:t>
            </a:r>
            <a:r>
              <a:rPr lang="nb-NO" dirty="0" smtClean="0"/>
              <a:t> families</a:t>
            </a:r>
          </a:p>
          <a:p>
            <a:r>
              <a:rPr lang="nb-NO" dirty="0" err="1" smtClean="0"/>
              <a:t>Strong</a:t>
            </a:r>
            <a:r>
              <a:rPr lang="nb-NO" dirty="0" smtClean="0"/>
              <a:t> </a:t>
            </a:r>
            <a:r>
              <a:rPr lang="nb-NO" dirty="0" err="1" smtClean="0"/>
              <a:t>social</a:t>
            </a:r>
            <a:r>
              <a:rPr lang="nb-NO" dirty="0" smtClean="0"/>
              <a:t> </a:t>
            </a:r>
            <a:r>
              <a:rPr lang="nb-NO" dirty="0" err="1" smtClean="0"/>
              <a:t>bonds</a:t>
            </a:r>
            <a:endParaRPr lang="nb-NO" dirty="0" smtClean="0"/>
          </a:p>
          <a:p>
            <a:r>
              <a:rPr lang="nb-NO" dirty="0" smtClean="0"/>
              <a:t>Active </a:t>
            </a:r>
            <a:r>
              <a:rPr lang="nb-NO" dirty="0" err="1" smtClean="0"/>
              <a:t>family</a:t>
            </a:r>
            <a:r>
              <a:rPr lang="nb-NO" dirty="0" smtClean="0"/>
              <a:t> </a:t>
            </a:r>
            <a:r>
              <a:rPr lang="nb-NO" dirty="0" err="1" smtClean="0"/>
              <a:t>life</a:t>
            </a:r>
            <a:r>
              <a:rPr lang="nb-NO" dirty="0" smtClean="0"/>
              <a:t> and </a:t>
            </a:r>
            <a:r>
              <a:rPr lang="nb-NO" dirty="0" err="1" smtClean="0"/>
              <a:t>communal</a:t>
            </a:r>
            <a:r>
              <a:rPr lang="nb-NO" dirty="0" smtClean="0"/>
              <a:t> </a:t>
            </a:r>
            <a:r>
              <a:rPr lang="nb-NO" dirty="0" err="1" smtClean="0"/>
              <a:t>life</a:t>
            </a:r>
            <a:endParaRPr lang="nb-NO" dirty="0" smtClean="0"/>
          </a:p>
          <a:p>
            <a:r>
              <a:rPr lang="nb-NO" dirty="0" err="1" smtClean="0"/>
              <a:t>Strong</a:t>
            </a:r>
            <a:r>
              <a:rPr lang="nb-NO" dirty="0" smtClean="0"/>
              <a:t> </a:t>
            </a:r>
            <a:r>
              <a:rPr lang="nb-NO" dirty="0" err="1" smtClean="0"/>
              <a:t>identity</a:t>
            </a:r>
            <a:r>
              <a:rPr lang="nb-NO" dirty="0" smtClean="0"/>
              <a:t> in </a:t>
            </a:r>
            <a:r>
              <a:rPr lang="nb-NO" dirty="0" err="1" smtClean="0"/>
              <a:t>local</a:t>
            </a:r>
            <a:r>
              <a:rPr lang="nb-NO" dirty="0" smtClean="0"/>
              <a:t> </a:t>
            </a:r>
            <a:r>
              <a:rPr lang="nb-NO" dirty="0" err="1" smtClean="0"/>
              <a:t>culture</a:t>
            </a:r>
            <a:endParaRPr lang="nb-NO" dirty="0" smtClean="0"/>
          </a:p>
          <a:p>
            <a:r>
              <a:rPr lang="nb-NO" dirty="0" err="1" smtClean="0"/>
              <a:t>Strong</a:t>
            </a:r>
            <a:r>
              <a:rPr lang="nb-NO" dirty="0" smtClean="0"/>
              <a:t> </a:t>
            </a:r>
            <a:r>
              <a:rPr lang="nb-NO" dirty="0" err="1" smtClean="0"/>
              <a:t>attachment</a:t>
            </a:r>
            <a:r>
              <a:rPr lang="nb-NO" dirty="0" smtClean="0"/>
              <a:t> to </a:t>
            </a:r>
            <a:r>
              <a:rPr lang="nb-NO" dirty="0" err="1" smtClean="0"/>
              <a:t>the</a:t>
            </a:r>
            <a:r>
              <a:rPr lang="nb-NO" dirty="0" smtClean="0"/>
              <a:t> land, to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community</a:t>
            </a:r>
            <a:r>
              <a:rPr lang="nb-NO" dirty="0" smtClean="0"/>
              <a:t> and to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values</a:t>
            </a:r>
            <a:r>
              <a:rPr lang="nb-NO" dirty="0" smtClean="0"/>
              <a:t> </a:t>
            </a:r>
            <a:r>
              <a:rPr lang="nb-NO" dirty="0" err="1" smtClean="0"/>
              <a:t>represented</a:t>
            </a:r>
            <a:r>
              <a:rPr lang="nb-NO" dirty="0" smtClean="0"/>
              <a:t> by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church</a:t>
            </a:r>
            <a:endParaRPr lang="nb-NO" dirty="0" smtClean="0"/>
          </a:p>
          <a:p>
            <a:r>
              <a:rPr lang="nb-NO" dirty="0" err="1" smtClean="0"/>
              <a:t>Strong</a:t>
            </a:r>
            <a:r>
              <a:rPr lang="nb-NO" dirty="0" smtClean="0"/>
              <a:t> </a:t>
            </a:r>
            <a:r>
              <a:rPr lang="nb-NO" dirty="0" err="1" smtClean="0"/>
              <a:t>sense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community</a:t>
            </a:r>
            <a:r>
              <a:rPr lang="nb-NO" dirty="0" smtClean="0"/>
              <a:t> </a:t>
            </a:r>
          </a:p>
          <a:p>
            <a:r>
              <a:rPr lang="nb-NO" dirty="0" smtClean="0"/>
              <a:t>The </a:t>
            </a:r>
            <a:r>
              <a:rPr lang="nb-NO" dirty="0" err="1" smtClean="0"/>
              <a:t>unifying</a:t>
            </a:r>
            <a:r>
              <a:rPr lang="nb-NO" dirty="0" smtClean="0"/>
              <a:t> and </a:t>
            </a:r>
            <a:r>
              <a:rPr lang="nb-NO" dirty="0" err="1" smtClean="0"/>
              <a:t>calming</a:t>
            </a:r>
            <a:r>
              <a:rPr lang="nb-NO" dirty="0" smtClean="0"/>
              <a:t> </a:t>
            </a:r>
            <a:r>
              <a:rPr lang="nb-NO" dirty="0" err="1" smtClean="0"/>
              <a:t>effect</a:t>
            </a:r>
            <a:r>
              <a:rPr lang="nb-NO" dirty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church</a:t>
            </a:r>
            <a:endParaRPr lang="nb-NO" dirty="0" smtClean="0"/>
          </a:p>
          <a:p>
            <a:r>
              <a:rPr lang="nb-NO" dirty="0" smtClean="0"/>
              <a:t>The </a:t>
            </a:r>
            <a:r>
              <a:rPr lang="nb-NO" dirty="0" err="1" smtClean="0"/>
              <a:t>only</a:t>
            </a:r>
            <a:r>
              <a:rPr lang="nb-NO" dirty="0" smtClean="0"/>
              <a:t> </a:t>
            </a:r>
            <a:r>
              <a:rPr lang="nb-NO" dirty="0" err="1" smtClean="0"/>
              <a:t>explanation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low</a:t>
            </a:r>
            <a:r>
              <a:rPr lang="nb-NO" dirty="0" smtClean="0"/>
              <a:t> rates </a:t>
            </a:r>
            <a:r>
              <a:rPr lang="nb-NO" dirty="0" err="1" smtClean="0"/>
              <a:t>of</a:t>
            </a:r>
            <a:r>
              <a:rPr lang="nb-NO" dirty="0"/>
              <a:t> </a:t>
            </a:r>
            <a:r>
              <a:rPr lang="nb-NO" dirty="0" err="1" smtClean="0"/>
              <a:t>heart</a:t>
            </a:r>
            <a:r>
              <a:rPr lang="nb-NO" dirty="0" smtClean="0"/>
              <a:t> </a:t>
            </a:r>
            <a:r>
              <a:rPr lang="nb-NO" dirty="0" err="1" smtClean="0"/>
              <a:t>disease</a:t>
            </a:r>
            <a:r>
              <a:rPr lang="nb-NO" dirty="0" smtClean="0"/>
              <a:t> </a:t>
            </a:r>
            <a:r>
              <a:rPr lang="nb-NO" dirty="0" err="1" smtClean="0"/>
              <a:t>was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community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Roseto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83336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References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Bianco, Carla (1974).</a:t>
            </a:r>
            <a:r>
              <a:rPr lang="nb-NO" i="1" dirty="0" smtClean="0"/>
              <a:t>The </a:t>
            </a:r>
            <a:r>
              <a:rPr lang="nb-NO" i="1" dirty="0" err="1" smtClean="0"/>
              <a:t>Two</a:t>
            </a:r>
            <a:r>
              <a:rPr lang="nb-NO" i="1" dirty="0" smtClean="0"/>
              <a:t> </a:t>
            </a:r>
            <a:r>
              <a:rPr lang="nb-NO" i="1" dirty="0" err="1" smtClean="0"/>
              <a:t>Rosetos</a:t>
            </a:r>
            <a:r>
              <a:rPr lang="nb-NO" dirty="0" smtClean="0"/>
              <a:t>. Bloomington: Indiana </a:t>
            </a:r>
            <a:r>
              <a:rPr lang="nb-NO" dirty="0" err="1" smtClean="0"/>
              <a:t>University</a:t>
            </a:r>
            <a:r>
              <a:rPr lang="nb-NO" dirty="0" smtClean="0"/>
              <a:t> Press.</a:t>
            </a:r>
          </a:p>
          <a:p>
            <a:r>
              <a:rPr lang="nb-NO" dirty="0" err="1" smtClean="0"/>
              <a:t>Bruhn</a:t>
            </a:r>
            <a:r>
              <a:rPr lang="nb-NO" dirty="0" smtClean="0"/>
              <a:t>, John G. &amp;  Wolf, Stewart (1993). </a:t>
            </a:r>
            <a:r>
              <a:rPr lang="nb-NO" i="1" dirty="0" smtClean="0"/>
              <a:t>The Power </a:t>
            </a:r>
            <a:r>
              <a:rPr lang="nb-NO" i="1" dirty="0" err="1" smtClean="0"/>
              <a:t>of</a:t>
            </a:r>
            <a:r>
              <a:rPr lang="nb-NO" i="1" dirty="0" smtClean="0"/>
              <a:t> Clan: The </a:t>
            </a:r>
            <a:r>
              <a:rPr lang="nb-NO" i="1" dirty="0" err="1" smtClean="0"/>
              <a:t>Influence</a:t>
            </a:r>
            <a:r>
              <a:rPr lang="nb-NO" i="1" dirty="0" smtClean="0"/>
              <a:t> </a:t>
            </a:r>
            <a:r>
              <a:rPr lang="nb-NO" i="1" dirty="0" err="1" smtClean="0"/>
              <a:t>of</a:t>
            </a:r>
            <a:r>
              <a:rPr lang="nb-NO" i="1" dirty="0" smtClean="0"/>
              <a:t> Human </a:t>
            </a:r>
            <a:r>
              <a:rPr lang="nb-NO" i="1" dirty="0" err="1" smtClean="0"/>
              <a:t>Relations</a:t>
            </a:r>
            <a:r>
              <a:rPr lang="nb-NO" i="1" dirty="0" smtClean="0"/>
              <a:t> </a:t>
            </a:r>
            <a:r>
              <a:rPr lang="nb-NO" i="1" dirty="0" err="1" smtClean="0"/>
              <a:t>on</a:t>
            </a:r>
            <a:r>
              <a:rPr lang="nb-NO" i="1" dirty="0" smtClean="0"/>
              <a:t> </a:t>
            </a:r>
            <a:r>
              <a:rPr lang="nb-NO" i="1" dirty="0" err="1" smtClean="0"/>
              <a:t>Heart</a:t>
            </a:r>
            <a:r>
              <a:rPr lang="nb-NO" i="1" dirty="0" smtClean="0"/>
              <a:t> </a:t>
            </a:r>
            <a:r>
              <a:rPr lang="nb-NO" i="1" dirty="0" err="1" smtClean="0"/>
              <a:t>Disease</a:t>
            </a:r>
            <a:r>
              <a:rPr lang="nb-NO" i="1" dirty="0" smtClean="0"/>
              <a:t>. </a:t>
            </a:r>
            <a:r>
              <a:rPr lang="nb-NO" dirty="0" smtClean="0"/>
              <a:t>New </a:t>
            </a:r>
            <a:r>
              <a:rPr lang="nb-NO" dirty="0" err="1" smtClean="0"/>
              <a:t>Brunswic</a:t>
            </a:r>
            <a:r>
              <a:rPr lang="nb-NO" dirty="0" smtClean="0"/>
              <a:t>, New Jersey: </a:t>
            </a:r>
            <a:r>
              <a:rPr lang="nb-NO" dirty="0" err="1" smtClean="0"/>
              <a:t>Transaction</a:t>
            </a:r>
            <a:r>
              <a:rPr lang="nb-NO" dirty="0" smtClean="0"/>
              <a:t> Publishers.</a:t>
            </a:r>
          </a:p>
          <a:p>
            <a:r>
              <a:rPr lang="nb-NO" dirty="0" err="1" smtClean="0"/>
              <a:t>Bruhn</a:t>
            </a:r>
            <a:r>
              <a:rPr lang="nb-NO" dirty="0" smtClean="0"/>
              <a:t>, John G. &amp;  Wolf, Stewart (1979). </a:t>
            </a:r>
            <a:r>
              <a:rPr lang="nb-NO" i="1" dirty="0" smtClean="0"/>
              <a:t>The </a:t>
            </a:r>
            <a:r>
              <a:rPr lang="nb-NO" i="1" dirty="0" err="1" smtClean="0"/>
              <a:t>Roseto</a:t>
            </a:r>
            <a:r>
              <a:rPr lang="nb-NO" i="1" dirty="0" smtClean="0"/>
              <a:t> Story. </a:t>
            </a:r>
            <a:r>
              <a:rPr lang="nb-NO" dirty="0" smtClean="0"/>
              <a:t>Norman, Oklahoma: </a:t>
            </a:r>
            <a:r>
              <a:rPr lang="nb-NO" dirty="0" err="1" smtClean="0"/>
              <a:t>University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Oklahoma Press.</a:t>
            </a:r>
          </a:p>
          <a:p>
            <a:r>
              <a:rPr lang="nb-NO" dirty="0" err="1" smtClean="0"/>
              <a:t>Gladwell</a:t>
            </a:r>
            <a:r>
              <a:rPr lang="nb-NO" dirty="0" smtClean="0"/>
              <a:t>, Malcolm (2008). </a:t>
            </a:r>
            <a:r>
              <a:rPr lang="nb-NO" i="1" dirty="0" err="1" smtClean="0"/>
              <a:t>Outliers</a:t>
            </a:r>
            <a:r>
              <a:rPr lang="nb-NO" i="1" dirty="0" smtClean="0"/>
              <a:t>. </a:t>
            </a:r>
            <a:r>
              <a:rPr lang="nb-NO" dirty="0" smtClean="0"/>
              <a:t>The Story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Sucess</a:t>
            </a:r>
            <a:r>
              <a:rPr lang="nb-NO" dirty="0" smtClean="0"/>
              <a:t>. London: Penguin </a:t>
            </a:r>
            <a:r>
              <a:rPr lang="nb-NO" dirty="0" err="1" smtClean="0"/>
              <a:t>Books</a:t>
            </a:r>
            <a:r>
              <a:rPr lang="nb-NO" dirty="0" smtClean="0"/>
              <a:t>.</a:t>
            </a:r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99098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452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The Roseto Mystery</vt:lpstr>
      <vt:lpstr>The Italian village Roseto Valfortore</vt:lpstr>
      <vt:lpstr>The USA village of Roseto</vt:lpstr>
      <vt:lpstr>The dead -ends</vt:lpstr>
      <vt:lpstr>The town itself</vt:lpstr>
      <vt:lpstr>References</vt:lpstr>
    </vt:vector>
  </TitlesOfParts>
  <Company>Høyskolen i Lillehammer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Roseto Mystery</dc:title>
  <dc:creator>Hans Jørgen Wallin Weihe</dc:creator>
  <cp:lastModifiedBy>Hans Jørgen Wallin Weihe</cp:lastModifiedBy>
  <cp:revision>5</cp:revision>
  <dcterms:created xsi:type="dcterms:W3CDTF">2016-11-23T12:39:18Z</dcterms:created>
  <dcterms:modified xsi:type="dcterms:W3CDTF">2016-11-23T13:24:23Z</dcterms:modified>
</cp:coreProperties>
</file>