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92" r:id="rId3"/>
    <p:sldId id="300" r:id="rId4"/>
    <p:sldId id="298" r:id="rId5"/>
    <p:sldId id="296" r:id="rId6"/>
    <p:sldId id="28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921" autoAdjust="0"/>
    <p:restoredTop sz="84342" autoAdjust="0"/>
  </p:normalViewPr>
  <p:slideViewPr>
    <p:cSldViewPr>
      <p:cViewPr varScale="1">
        <p:scale>
          <a:sx n="61" d="100"/>
          <a:sy n="61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1C68D-AFC0-4633-8687-73482AAA53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E202D51-05E3-45A1-BB4F-FC849D5E1A2A}">
      <dgm:prSet phldrT="[Text]"/>
      <dgm:spPr/>
      <dgm:t>
        <a:bodyPr/>
        <a:lstStyle/>
        <a:p>
          <a:r>
            <a:rPr lang="cs-CZ" dirty="0" smtClean="0"/>
            <a:t>Komentovaná prohlídka sylabu</a:t>
          </a:r>
          <a:endParaRPr lang="cs-CZ" dirty="0"/>
        </a:p>
      </dgm:t>
    </dgm:pt>
    <dgm:pt modelId="{34B74596-CE7C-4F26-A283-7A4AEC1EAA18}" type="parTrans" cxnId="{4204BA0B-E2F1-4E82-865D-596873B0C370}">
      <dgm:prSet/>
      <dgm:spPr/>
      <dgm:t>
        <a:bodyPr/>
        <a:lstStyle/>
        <a:p>
          <a:endParaRPr lang="cs-CZ"/>
        </a:p>
      </dgm:t>
    </dgm:pt>
    <dgm:pt modelId="{9F3F547F-BF40-4E46-B942-4024CE3B1722}" type="sibTrans" cxnId="{4204BA0B-E2F1-4E82-865D-596873B0C370}">
      <dgm:prSet/>
      <dgm:spPr/>
      <dgm:t>
        <a:bodyPr/>
        <a:lstStyle/>
        <a:p>
          <a:endParaRPr lang="cs-CZ"/>
        </a:p>
      </dgm:t>
    </dgm:pt>
    <dgm:pt modelId="{28DD2A01-520E-45F1-AC48-2EC60BA81F1C}">
      <dgm:prSet phldrT="[Text]"/>
      <dgm:spPr/>
      <dgm:t>
        <a:bodyPr/>
        <a:lstStyle/>
        <a:p>
          <a:r>
            <a:rPr lang="cs-CZ" dirty="0" smtClean="0"/>
            <a:t>Ukázka rozhovoru</a:t>
          </a:r>
          <a:endParaRPr lang="cs-CZ" dirty="0"/>
        </a:p>
      </dgm:t>
    </dgm:pt>
    <dgm:pt modelId="{1AC68082-BB4B-47A9-9EB5-46BEEEB72A7A}" type="parTrans" cxnId="{E64DA3A6-365D-410F-BD76-5DEB9B4233A6}">
      <dgm:prSet/>
      <dgm:spPr/>
      <dgm:t>
        <a:bodyPr/>
        <a:lstStyle/>
        <a:p>
          <a:endParaRPr lang="cs-CZ"/>
        </a:p>
      </dgm:t>
    </dgm:pt>
    <dgm:pt modelId="{E8229163-992F-459A-91EB-D5F6146849D9}" type="sibTrans" cxnId="{E64DA3A6-365D-410F-BD76-5DEB9B4233A6}">
      <dgm:prSet/>
      <dgm:spPr/>
      <dgm:t>
        <a:bodyPr/>
        <a:lstStyle/>
        <a:p>
          <a:endParaRPr lang="cs-CZ"/>
        </a:p>
      </dgm:t>
    </dgm:pt>
    <dgm:pt modelId="{3E16339D-7E59-42ED-A93E-4B17079C0D4D}">
      <dgm:prSet phldrT="[Text]"/>
      <dgm:spPr/>
      <dgm:t>
        <a:bodyPr/>
        <a:lstStyle/>
        <a:p>
          <a:r>
            <a:rPr lang="cs-CZ" dirty="0" smtClean="0"/>
            <a:t>Základní nastavení  v rozhovoru</a:t>
          </a:r>
          <a:endParaRPr lang="cs-CZ" dirty="0"/>
        </a:p>
      </dgm:t>
    </dgm:pt>
    <dgm:pt modelId="{653CF9F8-487D-4C7F-9067-63E1492D3ABA}" type="parTrans" cxnId="{AC4FF52A-1B97-4DA0-94D2-9E5F304A1F4B}">
      <dgm:prSet/>
      <dgm:spPr/>
      <dgm:t>
        <a:bodyPr/>
        <a:lstStyle/>
        <a:p>
          <a:endParaRPr lang="cs-CZ"/>
        </a:p>
      </dgm:t>
    </dgm:pt>
    <dgm:pt modelId="{B58C0589-4DE0-4880-A9A6-9E92B8254485}" type="sibTrans" cxnId="{AC4FF52A-1B97-4DA0-94D2-9E5F304A1F4B}">
      <dgm:prSet/>
      <dgm:spPr/>
      <dgm:t>
        <a:bodyPr/>
        <a:lstStyle/>
        <a:p>
          <a:endParaRPr lang="cs-CZ"/>
        </a:p>
      </dgm:t>
    </dgm:pt>
    <dgm:pt modelId="{750DF012-97A0-4875-B950-173099063585}">
      <dgm:prSet/>
      <dgm:spPr/>
      <dgm:t>
        <a:bodyPr/>
        <a:lstStyle/>
        <a:p>
          <a:r>
            <a:rPr lang="cs-CZ" dirty="0" smtClean="0"/>
            <a:t>Organizace výuky</a:t>
          </a:r>
          <a:endParaRPr lang="cs-CZ" dirty="0"/>
        </a:p>
      </dgm:t>
    </dgm:pt>
    <dgm:pt modelId="{7F407DC3-55B3-4BC9-9240-522B90B16399}" type="parTrans" cxnId="{93162FBC-DDAE-41DA-941F-42F5D612D67C}">
      <dgm:prSet/>
      <dgm:spPr/>
      <dgm:t>
        <a:bodyPr/>
        <a:lstStyle/>
        <a:p>
          <a:endParaRPr lang="cs-CZ"/>
        </a:p>
      </dgm:t>
    </dgm:pt>
    <dgm:pt modelId="{68B2AB71-2235-42B4-A375-D1994EFF9C92}" type="sibTrans" cxnId="{93162FBC-DDAE-41DA-941F-42F5D612D67C}">
      <dgm:prSet/>
      <dgm:spPr/>
      <dgm:t>
        <a:bodyPr/>
        <a:lstStyle/>
        <a:p>
          <a:endParaRPr lang="cs-CZ"/>
        </a:p>
      </dgm:t>
    </dgm:pt>
    <dgm:pt modelId="{990B9BFA-E074-4056-996A-03AA898CD32A}">
      <dgm:prSet/>
      <dgm:spPr/>
      <dgm:t>
        <a:bodyPr/>
        <a:lstStyle/>
        <a:p>
          <a:r>
            <a:rPr lang="cs-CZ" dirty="0" smtClean="0"/>
            <a:t>Komunikační prostory</a:t>
          </a:r>
          <a:endParaRPr lang="cs-CZ" dirty="0"/>
        </a:p>
      </dgm:t>
    </dgm:pt>
    <dgm:pt modelId="{9D2A72D6-FCFF-4590-9475-96D20C04FD1B}" type="parTrans" cxnId="{025431D7-3902-4830-8D7E-607E3CB0E8D5}">
      <dgm:prSet/>
      <dgm:spPr/>
      <dgm:t>
        <a:bodyPr/>
        <a:lstStyle/>
        <a:p>
          <a:endParaRPr lang="cs-CZ"/>
        </a:p>
      </dgm:t>
    </dgm:pt>
    <dgm:pt modelId="{E1779074-6F9F-48C7-8A0F-D04926DB7762}" type="sibTrans" cxnId="{025431D7-3902-4830-8D7E-607E3CB0E8D5}">
      <dgm:prSet/>
      <dgm:spPr/>
      <dgm:t>
        <a:bodyPr/>
        <a:lstStyle/>
        <a:p>
          <a:endParaRPr lang="cs-CZ"/>
        </a:p>
      </dgm:t>
    </dgm:pt>
    <dgm:pt modelId="{0351D8FB-37B5-4EB9-B6A1-AF4E8C4761F4}">
      <dgm:prSet/>
      <dgm:spPr/>
      <dgm:t>
        <a:bodyPr/>
        <a:lstStyle/>
        <a:p>
          <a:r>
            <a:rPr lang="cs-CZ" dirty="0" smtClean="0"/>
            <a:t>Práce s semestru</a:t>
          </a:r>
          <a:endParaRPr lang="cs-CZ" dirty="0"/>
        </a:p>
      </dgm:t>
    </dgm:pt>
    <dgm:pt modelId="{934133CB-BF76-4BF9-882D-92190AEEAC17}" type="parTrans" cxnId="{1DFDE771-8943-483E-8442-15169E28E823}">
      <dgm:prSet/>
      <dgm:spPr/>
    </dgm:pt>
    <dgm:pt modelId="{A8B0C705-EE95-437F-8730-804E3852259A}" type="sibTrans" cxnId="{1DFDE771-8943-483E-8442-15169E28E823}">
      <dgm:prSet/>
      <dgm:spPr/>
    </dgm:pt>
    <dgm:pt modelId="{3F78D1A0-AEEB-475F-AA7C-888A676EB407}">
      <dgm:prSet/>
      <dgm:spPr/>
      <dgm:t>
        <a:bodyPr/>
        <a:lstStyle/>
        <a:p>
          <a:r>
            <a:rPr lang="cs-CZ" dirty="0" smtClean="0"/>
            <a:t>Spolupráce</a:t>
          </a:r>
          <a:endParaRPr lang="cs-CZ" dirty="0"/>
        </a:p>
      </dgm:t>
    </dgm:pt>
    <dgm:pt modelId="{3AA0B14E-6CD6-4EF6-A25F-2E0F619AA361}" type="parTrans" cxnId="{9A5BC1AB-F929-4A2E-BBE3-ED7D776FC421}">
      <dgm:prSet/>
      <dgm:spPr/>
    </dgm:pt>
    <dgm:pt modelId="{EC859961-535E-4E8B-8EAB-0800A3CD0852}" type="sibTrans" cxnId="{9A5BC1AB-F929-4A2E-BBE3-ED7D776FC421}">
      <dgm:prSet/>
      <dgm:spPr/>
    </dgm:pt>
    <dgm:pt modelId="{6A13EBB3-674A-4DB9-B3AE-46F75039B534}">
      <dgm:prSet phldrT="[Text]"/>
      <dgm:spPr/>
      <dgm:t>
        <a:bodyPr/>
        <a:lstStyle/>
        <a:p>
          <a:r>
            <a:rPr lang="cs-CZ" dirty="0" smtClean="0"/>
            <a:t>Analýza rozhovoru</a:t>
          </a:r>
          <a:endParaRPr lang="cs-CZ" dirty="0"/>
        </a:p>
      </dgm:t>
    </dgm:pt>
    <dgm:pt modelId="{95544370-7483-4290-8F39-758BD438A7D9}" type="parTrans" cxnId="{7B82510D-AA61-4662-8EE7-1EC4200403B8}">
      <dgm:prSet/>
      <dgm:spPr/>
    </dgm:pt>
    <dgm:pt modelId="{81651656-78E6-41EC-ACCD-F6E40ABD8C14}" type="sibTrans" cxnId="{7B82510D-AA61-4662-8EE7-1EC4200403B8}">
      <dgm:prSet/>
      <dgm:spPr/>
    </dgm:pt>
    <dgm:pt modelId="{981D01DA-4876-43D0-BA2D-697FCB502466}">
      <dgm:prSet phldrT="[Text]"/>
      <dgm:spPr/>
      <dgm:t>
        <a:bodyPr/>
        <a:lstStyle/>
        <a:p>
          <a:endParaRPr lang="cs-CZ" dirty="0"/>
        </a:p>
      </dgm:t>
    </dgm:pt>
    <dgm:pt modelId="{792B40BD-8A41-4FBA-B3AF-D586D7D0B82A}" type="parTrans" cxnId="{85AE93AC-00BB-4921-A515-2F47166B30B4}">
      <dgm:prSet/>
      <dgm:spPr/>
    </dgm:pt>
    <dgm:pt modelId="{DC23B8D9-0946-41E2-826B-0FE0FD1A1CBA}" type="sibTrans" cxnId="{85AE93AC-00BB-4921-A515-2F47166B30B4}">
      <dgm:prSet/>
      <dgm:spPr/>
    </dgm:pt>
    <dgm:pt modelId="{68948360-676D-4596-9E67-E17B2A19E973}" type="pres">
      <dgm:prSet presAssocID="{1B41C68D-AFC0-4633-8687-73482AAA53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1D9998-299D-4D79-AF77-D5293E71359B}" type="pres">
      <dgm:prSet presAssocID="{1E202D51-05E3-45A1-BB4F-FC849D5E1A2A}" presName="parentLin" presStyleCnt="0"/>
      <dgm:spPr/>
    </dgm:pt>
    <dgm:pt modelId="{69B3126D-9CA6-42E0-AC45-58FAC78152FD}" type="pres">
      <dgm:prSet presAssocID="{1E202D51-05E3-45A1-BB4F-FC849D5E1A2A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CE6360C7-3C13-4B51-B4D9-390DADA51144}" type="pres">
      <dgm:prSet presAssocID="{1E202D51-05E3-45A1-BB4F-FC849D5E1A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F833A7-48EB-4789-B70B-AD22311B04B2}" type="pres">
      <dgm:prSet presAssocID="{1E202D51-05E3-45A1-BB4F-FC849D5E1A2A}" presName="negativeSpace" presStyleCnt="0"/>
      <dgm:spPr/>
    </dgm:pt>
    <dgm:pt modelId="{B374948F-80BD-4405-80B6-21D72FD8E627}" type="pres">
      <dgm:prSet presAssocID="{1E202D51-05E3-45A1-BB4F-FC849D5E1A2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FD2339-8AC8-4844-925E-08B11BCE3B2A}" type="pres">
      <dgm:prSet presAssocID="{9F3F547F-BF40-4E46-B942-4024CE3B1722}" presName="spaceBetweenRectangles" presStyleCnt="0"/>
      <dgm:spPr/>
    </dgm:pt>
    <dgm:pt modelId="{17C1B967-EEF8-4F83-BF50-17561F8C716E}" type="pres">
      <dgm:prSet presAssocID="{28DD2A01-520E-45F1-AC48-2EC60BA81F1C}" presName="parentLin" presStyleCnt="0"/>
      <dgm:spPr/>
    </dgm:pt>
    <dgm:pt modelId="{008364C2-A387-4167-A696-74B3E9E7D4C2}" type="pres">
      <dgm:prSet presAssocID="{28DD2A01-520E-45F1-AC48-2EC60BA81F1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D49CC73-3613-44F6-98B6-BF937EDBDFAD}" type="pres">
      <dgm:prSet presAssocID="{28DD2A01-520E-45F1-AC48-2EC60BA81F1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57ADE1-1F9F-4119-AEEB-65BE165BD3CD}" type="pres">
      <dgm:prSet presAssocID="{28DD2A01-520E-45F1-AC48-2EC60BA81F1C}" presName="negativeSpace" presStyleCnt="0"/>
      <dgm:spPr/>
    </dgm:pt>
    <dgm:pt modelId="{0035F815-CB66-4B00-BE08-A5FFE40190D8}" type="pres">
      <dgm:prSet presAssocID="{28DD2A01-520E-45F1-AC48-2EC60BA81F1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BFFC8B-B87F-44A7-B630-855AC6422A53}" type="pres">
      <dgm:prSet presAssocID="{E8229163-992F-459A-91EB-D5F6146849D9}" presName="spaceBetweenRectangles" presStyleCnt="0"/>
      <dgm:spPr/>
    </dgm:pt>
    <dgm:pt modelId="{3A17D825-049E-4997-8635-F7D5813A67F1}" type="pres">
      <dgm:prSet presAssocID="{3E16339D-7E59-42ED-A93E-4B17079C0D4D}" presName="parentLin" presStyleCnt="0"/>
      <dgm:spPr/>
    </dgm:pt>
    <dgm:pt modelId="{454B40EE-CA9D-48AB-88D5-81D97F0AEFD6}" type="pres">
      <dgm:prSet presAssocID="{3E16339D-7E59-42ED-A93E-4B17079C0D4D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C0AC14E9-6F0B-42F0-B8C2-BC7F677B5D51}" type="pres">
      <dgm:prSet presAssocID="{3E16339D-7E59-42ED-A93E-4B17079C0D4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F07FD5-5E66-47A0-95FA-A3E60945448E}" type="pres">
      <dgm:prSet presAssocID="{3E16339D-7E59-42ED-A93E-4B17079C0D4D}" presName="negativeSpace" presStyleCnt="0"/>
      <dgm:spPr/>
    </dgm:pt>
    <dgm:pt modelId="{437C3D9A-7584-402C-AFE7-53B671E07124}" type="pres">
      <dgm:prSet presAssocID="{3E16339D-7E59-42ED-A93E-4B17079C0D4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FDE771-8943-483E-8442-15169E28E823}" srcId="{1E202D51-05E3-45A1-BB4F-FC849D5E1A2A}" destId="{0351D8FB-37B5-4EB9-B6A1-AF4E8C4761F4}" srcOrd="1" destOrd="0" parTransId="{934133CB-BF76-4BF9-882D-92190AEEAC17}" sibTransId="{A8B0C705-EE95-437F-8730-804E3852259A}"/>
    <dgm:cxn modelId="{6E6FAA2F-AC8F-495B-AF71-E60B62D14592}" type="presOf" srcId="{28DD2A01-520E-45F1-AC48-2EC60BA81F1C}" destId="{6D49CC73-3613-44F6-98B6-BF937EDBDFAD}" srcOrd="1" destOrd="0" presId="urn:microsoft.com/office/officeart/2005/8/layout/list1"/>
    <dgm:cxn modelId="{025431D7-3902-4830-8D7E-607E3CB0E8D5}" srcId="{3E16339D-7E59-42ED-A93E-4B17079C0D4D}" destId="{990B9BFA-E074-4056-996A-03AA898CD32A}" srcOrd="0" destOrd="0" parTransId="{9D2A72D6-FCFF-4590-9475-96D20C04FD1B}" sibTransId="{E1779074-6F9F-48C7-8A0F-D04926DB7762}"/>
    <dgm:cxn modelId="{810E582F-D24F-4C4B-B4AF-005BF09C18B3}" type="presOf" srcId="{750DF012-97A0-4875-B950-173099063585}" destId="{B374948F-80BD-4405-80B6-21D72FD8E627}" srcOrd="0" destOrd="0" presId="urn:microsoft.com/office/officeart/2005/8/layout/list1"/>
    <dgm:cxn modelId="{739C6883-5F20-4FDA-9812-92CD13CB4275}" type="presOf" srcId="{990B9BFA-E074-4056-996A-03AA898CD32A}" destId="{437C3D9A-7584-402C-AFE7-53B671E07124}" srcOrd="0" destOrd="0" presId="urn:microsoft.com/office/officeart/2005/8/layout/list1"/>
    <dgm:cxn modelId="{17445B6D-B66E-40D5-9F4D-2CD2DDBC9B0B}" type="presOf" srcId="{1B41C68D-AFC0-4633-8687-73482AAA532C}" destId="{68948360-676D-4596-9E67-E17B2A19E973}" srcOrd="0" destOrd="0" presId="urn:microsoft.com/office/officeart/2005/8/layout/list1"/>
    <dgm:cxn modelId="{8B2EA620-616D-45A6-B4AD-1D24A668D90C}" type="presOf" srcId="{3F78D1A0-AEEB-475F-AA7C-888A676EB407}" destId="{437C3D9A-7584-402C-AFE7-53B671E07124}" srcOrd="0" destOrd="1" presId="urn:microsoft.com/office/officeart/2005/8/layout/list1"/>
    <dgm:cxn modelId="{B050F837-18F4-4923-95BD-A65953538AAC}" type="presOf" srcId="{28DD2A01-520E-45F1-AC48-2EC60BA81F1C}" destId="{008364C2-A387-4167-A696-74B3E9E7D4C2}" srcOrd="0" destOrd="0" presId="urn:microsoft.com/office/officeart/2005/8/layout/list1"/>
    <dgm:cxn modelId="{31A92DAF-BDC1-4984-9A34-E1D6DE583647}" type="presOf" srcId="{1E202D51-05E3-45A1-BB4F-FC849D5E1A2A}" destId="{69B3126D-9CA6-42E0-AC45-58FAC78152FD}" srcOrd="0" destOrd="0" presId="urn:microsoft.com/office/officeart/2005/8/layout/list1"/>
    <dgm:cxn modelId="{85AE93AC-00BB-4921-A515-2F47166B30B4}" srcId="{28DD2A01-520E-45F1-AC48-2EC60BA81F1C}" destId="{981D01DA-4876-43D0-BA2D-697FCB502466}" srcOrd="1" destOrd="0" parTransId="{792B40BD-8A41-4FBA-B3AF-D586D7D0B82A}" sibTransId="{DC23B8D9-0946-41E2-826B-0FE0FD1A1CBA}"/>
    <dgm:cxn modelId="{E64DA3A6-365D-410F-BD76-5DEB9B4233A6}" srcId="{1B41C68D-AFC0-4633-8687-73482AAA532C}" destId="{28DD2A01-520E-45F1-AC48-2EC60BA81F1C}" srcOrd="1" destOrd="0" parTransId="{1AC68082-BB4B-47A9-9EB5-46BEEEB72A7A}" sibTransId="{E8229163-992F-459A-91EB-D5F6146849D9}"/>
    <dgm:cxn modelId="{4204BA0B-E2F1-4E82-865D-596873B0C370}" srcId="{1B41C68D-AFC0-4633-8687-73482AAA532C}" destId="{1E202D51-05E3-45A1-BB4F-FC849D5E1A2A}" srcOrd="0" destOrd="0" parTransId="{34B74596-CE7C-4F26-A283-7A4AEC1EAA18}" sibTransId="{9F3F547F-BF40-4E46-B942-4024CE3B1722}"/>
    <dgm:cxn modelId="{7B82510D-AA61-4662-8EE7-1EC4200403B8}" srcId="{28DD2A01-520E-45F1-AC48-2EC60BA81F1C}" destId="{6A13EBB3-674A-4DB9-B3AE-46F75039B534}" srcOrd="0" destOrd="0" parTransId="{95544370-7483-4290-8F39-758BD438A7D9}" sibTransId="{81651656-78E6-41EC-ACCD-F6E40ABD8C14}"/>
    <dgm:cxn modelId="{00D747D9-A8E5-487C-B6D0-451E6E285D56}" type="presOf" srcId="{3E16339D-7E59-42ED-A93E-4B17079C0D4D}" destId="{454B40EE-CA9D-48AB-88D5-81D97F0AEFD6}" srcOrd="0" destOrd="0" presId="urn:microsoft.com/office/officeart/2005/8/layout/list1"/>
    <dgm:cxn modelId="{FC50BE2D-2477-44BD-9BAD-35B0667CD753}" type="presOf" srcId="{6A13EBB3-674A-4DB9-B3AE-46F75039B534}" destId="{0035F815-CB66-4B00-BE08-A5FFE40190D8}" srcOrd="0" destOrd="0" presId="urn:microsoft.com/office/officeart/2005/8/layout/list1"/>
    <dgm:cxn modelId="{9A5BC1AB-F929-4A2E-BBE3-ED7D776FC421}" srcId="{3E16339D-7E59-42ED-A93E-4B17079C0D4D}" destId="{3F78D1A0-AEEB-475F-AA7C-888A676EB407}" srcOrd="1" destOrd="0" parTransId="{3AA0B14E-6CD6-4EF6-A25F-2E0F619AA361}" sibTransId="{EC859961-535E-4E8B-8EAB-0800A3CD0852}"/>
    <dgm:cxn modelId="{822C3467-4A89-4656-BBE8-4D41444B5761}" type="presOf" srcId="{1E202D51-05E3-45A1-BB4F-FC849D5E1A2A}" destId="{CE6360C7-3C13-4B51-B4D9-390DADA51144}" srcOrd="1" destOrd="0" presId="urn:microsoft.com/office/officeart/2005/8/layout/list1"/>
    <dgm:cxn modelId="{93162FBC-DDAE-41DA-941F-42F5D612D67C}" srcId="{1E202D51-05E3-45A1-BB4F-FC849D5E1A2A}" destId="{750DF012-97A0-4875-B950-173099063585}" srcOrd="0" destOrd="0" parTransId="{7F407DC3-55B3-4BC9-9240-522B90B16399}" sibTransId="{68B2AB71-2235-42B4-A375-D1994EFF9C92}"/>
    <dgm:cxn modelId="{C7CAF746-7568-4F11-8FFA-E6F6178C8ECC}" type="presOf" srcId="{3E16339D-7E59-42ED-A93E-4B17079C0D4D}" destId="{C0AC14E9-6F0B-42F0-B8C2-BC7F677B5D51}" srcOrd="1" destOrd="0" presId="urn:microsoft.com/office/officeart/2005/8/layout/list1"/>
    <dgm:cxn modelId="{AC4FF52A-1B97-4DA0-94D2-9E5F304A1F4B}" srcId="{1B41C68D-AFC0-4633-8687-73482AAA532C}" destId="{3E16339D-7E59-42ED-A93E-4B17079C0D4D}" srcOrd="2" destOrd="0" parTransId="{653CF9F8-487D-4C7F-9067-63E1492D3ABA}" sibTransId="{B58C0589-4DE0-4880-A9A6-9E92B8254485}"/>
    <dgm:cxn modelId="{A005F7F6-652E-443B-B336-D8510575042A}" type="presOf" srcId="{0351D8FB-37B5-4EB9-B6A1-AF4E8C4761F4}" destId="{B374948F-80BD-4405-80B6-21D72FD8E627}" srcOrd="0" destOrd="1" presId="urn:microsoft.com/office/officeart/2005/8/layout/list1"/>
    <dgm:cxn modelId="{5716DB0D-BB35-4043-BF4B-8582E9FDDD53}" type="presOf" srcId="{981D01DA-4876-43D0-BA2D-697FCB502466}" destId="{0035F815-CB66-4B00-BE08-A5FFE40190D8}" srcOrd="0" destOrd="1" presId="urn:microsoft.com/office/officeart/2005/8/layout/list1"/>
    <dgm:cxn modelId="{D4D04D4E-8EF7-49B6-9D47-AAD925F6F625}" type="presParOf" srcId="{68948360-676D-4596-9E67-E17B2A19E973}" destId="{331D9998-299D-4D79-AF77-D5293E71359B}" srcOrd="0" destOrd="0" presId="urn:microsoft.com/office/officeart/2005/8/layout/list1"/>
    <dgm:cxn modelId="{E7DFDAFE-2246-431F-87EC-6C439B276CC6}" type="presParOf" srcId="{331D9998-299D-4D79-AF77-D5293E71359B}" destId="{69B3126D-9CA6-42E0-AC45-58FAC78152FD}" srcOrd="0" destOrd="0" presId="urn:microsoft.com/office/officeart/2005/8/layout/list1"/>
    <dgm:cxn modelId="{159EED38-DFF4-44F1-A023-FABCB7B32257}" type="presParOf" srcId="{331D9998-299D-4D79-AF77-D5293E71359B}" destId="{CE6360C7-3C13-4B51-B4D9-390DADA51144}" srcOrd="1" destOrd="0" presId="urn:microsoft.com/office/officeart/2005/8/layout/list1"/>
    <dgm:cxn modelId="{13E9129E-5F65-4FF6-8039-1EE8037F5BAC}" type="presParOf" srcId="{68948360-676D-4596-9E67-E17B2A19E973}" destId="{97F833A7-48EB-4789-B70B-AD22311B04B2}" srcOrd="1" destOrd="0" presId="urn:microsoft.com/office/officeart/2005/8/layout/list1"/>
    <dgm:cxn modelId="{96AA84AE-3BBF-425F-A6B3-94177CC034CD}" type="presParOf" srcId="{68948360-676D-4596-9E67-E17B2A19E973}" destId="{B374948F-80BD-4405-80B6-21D72FD8E627}" srcOrd="2" destOrd="0" presId="urn:microsoft.com/office/officeart/2005/8/layout/list1"/>
    <dgm:cxn modelId="{BB393618-37F4-42FA-856C-FA8748C94312}" type="presParOf" srcId="{68948360-676D-4596-9E67-E17B2A19E973}" destId="{F9FD2339-8AC8-4844-925E-08B11BCE3B2A}" srcOrd="3" destOrd="0" presId="urn:microsoft.com/office/officeart/2005/8/layout/list1"/>
    <dgm:cxn modelId="{D8CBA2BB-D8DC-44AC-8896-139D9F339E96}" type="presParOf" srcId="{68948360-676D-4596-9E67-E17B2A19E973}" destId="{17C1B967-EEF8-4F83-BF50-17561F8C716E}" srcOrd="4" destOrd="0" presId="urn:microsoft.com/office/officeart/2005/8/layout/list1"/>
    <dgm:cxn modelId="{666CF89F-ABBF-48C8-B8E8-7AE78B351630}" type="presParOf" srcId="{17C1B967-EEF8-4F83-BF50-17561F8C716E}" destId="{008364C2-A387-4167-A696-74B3E9E7D4C2}" srcOrd="0" destOrd="0" presId="urn:microsoft.com/office/officeart/2005/8/layout/list1"/>
    <dgm:cxn modelId="{3689FF98-93F3-4D7C-B257-2E02F7154DB3}" type="presParOf" srcId="{17C1B967-EEF8-4F83-BF50-17561F8C716E}" destId="{6D49CC73-3613-44F6-98B6-BF937EDBDFAD}" srcOrd="1" destOrd="0" presId="urn:microsoft.com/office/officeart/2005/8/layout/list1"/>
    <dgm:cxn modelId="{2688898A-702B-4E57-99C0-EFEA77692311}" type="presParOf" srcId="{68948360-676D-4596-9E67-E17B2A19E973}" destId="{7F57ADE1-1F9F-4119-AEEB-65BE165BD3CD}" srcOrd="5" destOrd="0" presId="urn:microsoft.com/office/officeart/2005/8/layout/list1"/>
    <dgm:cxn modelId="{EBAD70C1-2A17-4D3D-995F-E70576004FF9}" type="presParOf" srcId="{68948360-676D-4596-9E67-E17B2A19E973}" destId="{0035F815-CB66-4B00-BE08-A5FFE40190D8}" srcOrd="6" destOrd="0" presId="urn:microsoft.com/office/officeart/2005/8/layout/list1"/>
    <dgm:cxn modelId="{053E2D42-F1A8-4387-B59D-2E0D3A1F24EC}" type="presParOf" srcId="{68948360-676D-4596-9E67-E17B2A19E973}" destId="{C2BFFC8B-B87F-44A7-B630-855AC6422A53}" srcOrd="7" destOrd="0" presId="urn:microsoft.com/office/officeart/2005/8/layout/list1"/>
    <dgm:cxn modelId="{D95911B2-F1AA-4D31-B4F1-5B7F5FF76C7C}" type="presParOf" srcId="{68948360-676D-4596-9E67-E17B2A19E973}" destId="{3A17D825-049E-4997-8635-F7D5813A67F1}" srcOrd="8" destOrd="0" presId="urn:microsoft.com/office/officeart/2005/8/layout/list1"/>
    <dgm:cxn modelId="{88648EA7-B3AD-4D46-8A95-C8F44728539F}" type="presParOf" srcId="{3A17D825-049E-4997-8635-F7D5813A67F1}" destId="{454B40EE-CA9D-48AB-88D5-81D97F0AEFD6}" srcOrd="0" destOrd="0" presId="urn:microsoft.com/office/officeart/2005/8/layout/list1"/>
    <dgm:cxn modelId="{F107A357-D496-4D47-B31B-970882307C7D}" type="presParOf" srcId="{3A17D825-049E-4997-8635-F7D5813A67F1}" destId="{C0AC14E9-6F0B-42F0-B8C2-BC7F677B5D51}" srcOrd="1" destOrd="0" presId="urn:microsoft.com/office/officeart/2005/8/layout/list1"/>
    <dgm:cxn modelId="{E8FD24F6-5AED-4AB7-A219-8A381C6C4F0A}" type="presParOf" srcId="{68948360-676D-4596-9E67-E17B2A19E973}" destId="{C2F07FD5-5E66-47A0-95FA-A3E60945448E}" srcOrd="9" destOrd="0" presId="urn:microsoft.com/office/officeart/2005/8/layout/list1"/>
    <dgm:cxn modelId="{2B207FAB-C444-4AC4-BF79-7ED741D6895B}" type="presParOf" srcId="{68948360-676D-4596-9E67-E17B2A19E973}" destId="{437C3D9A-7584-402C-AFE7-53B671E071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297025-A6D5-4E7A-84DE-089F67FB1399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F3FA12-30CB-4A91-BEC1-48735F3FE48E}">
      <dgm:prSet phldrT="[Text]"/>
      <dgm:spPr/>
      <dgm:t>
        <a:bodyPr/>
        <a:lstStyle/>
        <a:p>
          <a:r>
            <a:rPr lang="cs-CZ" dirty="0" smtClean="0"/>
            <a:t>Ochranitelství</a:t>
          </a:r>
          <a:endParaRPr lang="cs-CZ" dirty="0"/>
        </a:p>
      </dgm:t>
    </dgm:pt>
    <dgm:pt modelId="{54E138BE-5A97-48A3-B82D-6E7A3E70ABE8}" type="parTrans" cxnId="{20E4395C-83EC-4960-B373-8BD97A1FD296}">
      <dgm:prSet/>
      <dgm:spPr/>
      <dgm:t>
        <a:bodyPr/>
        <a:lstStyle/>
        <a:p>
          <a:endParaRPr lang="cs-CZ"/>
        </a:p>
      </dgm:t>
    </dgm:pt>
    <dgm:pt modelId="{05EEB5CE-7EBC-4599-82D5-CC496AC01270}" type="sibTrans" cxnId="{20E4395C-83EC-4960-B373-8BD97A1FD296}">
      <dgm:prSet/>
      <dgm:spPr/>
      <dgm:t>
        <a:bodyPr/>
        <a:lstStyle/>
        <a:p>
          <a:endParaRPr lang="cs-CZ"/>
        </a:p>
      </dgm:t>
    </dgm:pt>
    <dgm:pt modelId="{16FC6FFE-D167-4BED-BE98-1C2623D141F7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Přebírání odpovědnosti</a:t>
          </a:r>
          <a:endParaRPr lang="cs-CZ" sz="1800" dirty="0"/>
        </a:p>
      </dgm:t>
    </dgm:pt>
    <dgm:pt modelId="{A4E91A6B-9CE4-4999-955D-6E62B322D4C6}" type="parTrans" cxnId="{DEB9B010-B95B-4401-B651-27AB6E176871}">
      <dgm:prSet/>
      <dgm:spPr/>
      <dgm:t>
        <a:bodyPr/>
        <a:lstStyle/>
        <a:p>
          <a:endParaRPr lang="cs-CZ"/>
        </a:p>
      </dgm:t>
    </dgm:pt>
    <dgm:pt modelId="{3F90FB33-4A76-482A-83C0-5E7690C96CB3}" type="sibTrans" cxnId="{DEB9B010-B95B-4401-B651-27AB6E176871}">
      <dgm:prSet/>
      <dgm:spPr/>
      <dgm:t>
        <a:bodyPr/>
        <a:lstStyle/>
        <a:p>
          <a:endParaRPr lang="cs-CZ"/>
        </a:p>
      </dgm:t>
    </dgm:pt>
    <dgm:pt modelId="{B95F411E-4BCE-467B-A541-07B4EF7323C1}">
      <dgm:prSet phldrT="[Text]"/>
      <dgm:spPr/>
      <dgm:t>
        <a:bodyPr/>
        <a:lstStyle/>
        <a:p>
          <a:r>
            <a:rPr lang="cs-CZ" dirty="0" smtClean="0"/>
            <a:t>Spolupráce</a:t>
          </a:r>
          <a:endParaRPr lang="cs-CZ" dirty="0"/>
        </a:p>
      </dgm:t>
    </dgm:pt>
    <dgm:pt modelId="{B1C723FC-B24B-465A-A72A-E47904C93745}" type="parTrans" cxnId="{7ABE1DF9-2401-4A38-9C4D-29403A4933D5}">
      <dgm:prSet/>
      <dgm:spPr/>
      <dgm:t>
        <a:bodyPr/>
        <a:lstStyle/>
        <a:p>
          <a:endParaRPr lang="cs-CZ"/>
        </a:p>
      </dgm:t>
    </dgm:pt>
    <dgm:pt modelId="{350C91D2-AF3C-400E-A6DA-D4DAD17DA537}" type="sibTrans" cxnId="{7ABE1DF9-2401-4A38-9C4D-29403A4933D5}">
      <dgm:prSet/>
      <dgm:spPr/>
      <dgm:t>
        <a:bodyPr/>
        <a:lstStyle/>
        <a:p>
          <a:endParaRPr lang="cs-CZ"/>
        </a:p>
      </dgm:t>
    </dgm:pt>
    <dgm:pt modelId="{234307E5-D265-48BC-ADDA-F06A17B7362C}">
      <dgm:prSet phldrT="[Text]"/>
      <dgm:spPr/>
      <dgm:t>
        <a:bodyPr/>
        <a:lstStyle/>
        <a:p>
          <a:r>
            <a:rPr lang="cs-CZ" dirty="0" smtClean="0"/>
            <a:t>Nadřazenost</a:t>
          </a:r>
          <a:endParaRPr lang="cs-CZ" dirty="0"/>
        </a:p>
      </dgm:t>
    </dgm:pt>
    <dgm:pt modelId="{FEBEE60F-15B9-4F9D-8C0E-F7D164406D82}" type="parTrans" cxnId="{EBC3638D-BDB8-4A4F-B09F-B1EB4BD4E716}">
      <dgm:prSet/>
      <dgm:spPr/>
      <dgm:t>
        <a:bodyPr/>
        <a:lstStyle/>
        <a:p>
          <a:endParaRPr lang="cs-CZ"/>
        </a:p>
      </dgm:t>
    </dgm:pt>
    <dgm:pt modelId="{CA090672-26CF-4D6E-A97F-2515B047D298}" type="sibTrans" cxnId="{EBC3638D-BDB8-4A4F-B09F-B1EB4BD4E716}">
      <dgm:prSet/>
      <dgm:spPr/>
      <dgm:t>
        <a:bodyPr/>
        <a:lstStyle/>
        <a:p>
          <a:endParaRPr lang="cs-CZ"/>
        </a:p>
      </dgm:t>
    </dgm:pt>
    <dgm:pt modelId="{242D0DB2-4C39-4639-8DCC-1513DC37A4E7}">
      <dgm:prSet phldrT="[Text]"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Nedůvěra</a:t>
          </a:r>
          <a:endParaRPr lang="cs-CZ" sz="1800" dirty="0"/>
        </a:p>
      </dgm:t>
    </dgm:pt>
    <dgm:pt modelId="{C703E01B-6DB1-4AA7-8BAC-5DEEBAA33750}" type="parTrans" cxnId="{DD6E9BF9-F806-49B4-A137-F34C044B711E}">
      <dgm:prSet/>
      <dgm:spPr/>
      <dgm:t>
        <a:bodyPr/>
        <a:lstStyle/>
        <a:p>
          <a:endParaRPr lang="cs-CZ"/>
        </a:p>
      </dgm:t>
    </dgm:pt>
    <dgm:pt modelId="{0BFFD18D-3274-4B24-A019-BF83784DACFA}" type="sibTrans" cxnId="{DD6E9BF9-F806-49B4-A137-F34C044B711E}">
      <dgm:prSet/>
      <dgm:spPr/>
      <dgm:t>
        <a:bodyPr/>
        <a:lstStyle/>
        <a:p>
          <a:endParaRPr lang="cs-CZ"/>
        </a:p>
      </dgm:t>
    </dgm:pt>
    <dgm:pt modelId="{07EE3C05-A61D-4196-A99F-D6B01C46949B}">
      <dgm:prSet phldrT="[Text]"/>
      <dgm:spPr/>
      <dgm:t>
        <a:bodyPr/>
        <a:lstStyle/>
        <a:p>
          <a:r>
            <a:rPr lang="cs-CZ" dirty="0" smtClean="0"/>
            <a:t>Vyhýbání se</a:t>
          </a:r>
          <a:endParaRPr lang="cs-CZ" dirty="0"/>
        </a:p>
      </dgm:t>
    </dgm:pt>
    <dgm:pt modelId="{9D288D59-F031-4D36-B1E8-A8825FF378A3}" type="parTrans" cxnId="{8938778C-95D9-43C3-9BEA-27699AEC6435}">
      <dgm:prSet/>
      <dgm:spPr/>
      <dgm:t>
        <a:bodyPr/>
        <a:lstStyle/>
        <a:p>
          <a:endParaRPr lang="cs-CZ"/>
        </a:p>
      </dgm:t>
    </dgm:pt>
    <dgm:pt modelId="{07C2305C-7D0F-4207-991C-0C1709B19FA5}" type="sibTrans" cxnId="{8938778C-95D9-43C3-9BEA-27699AEC6435}">
      <dgm:prSet/>
      <dgm:spPr/>
      <dgm:t>
        <a:bodyPr/>
        <a:lstStyle/>
        <a:p>
          <a:endParaRPr lang="cs-CZ"/>
        </a:p>
      </dgm:t>
    </dgm:pt>
    <dgm:pt modelId="{2D37B639-4CC8-449D-A10C-3254BE0816FF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Rezignace x nezájem</a:t>
          </a:r>
          <a:endParaRPr lang="cs-CZ" sz="1800" dirty="0"/>
        </a:p>
      </dgm:t>
    </dgm:pt>
    <dgm:pt modelId="{AE83E761-638E-46A4-ABEA-7583E78B67C2}" type="parTrans" cxnId="{42FB52E4-216E-4A95-BD6B-301EF65E9165}">
      <dgm:prSet/>
      <dgm:spPr/>
      <dgm:t>
        <a:bodyPr/>
        <a:lstStyle/>
        <a:p>
          <a:endParaRPr lang="cs-CZ"/>
        </a:p>
      </dgm:t>
    </dgm:pt>
    <dgm:pt modelId="{C69E7A42-54B2-48F7-987E-9A2D5C5984D1}" type="sibTrans" cxnId="{42FB52E4-216E-4A95-BD6B-301EF65E9165}">
      <dgm:prSet/>
      <dgm:spPr/>
      <dgm:t>
        <a:bodyPr/>
        <a:lstStyle/>
        <a:p>
          <a:endParaRPr lang="cs-CZ"/>
        </a:p>
      </dgm:t>
    </dgm:pt>
    <dgm:pt modelId="{88601B8F-8BF9-4D9F-8EB3-6BDDD1E9F39F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Důvěra, volba</a:t>
          </a:r>
          <a:endParaRPr lang="cs-CZ" sz="1800" dirty="0">
            <a:solidFill>
              <a:schemeClr val="tx1"/>
            </a:solidFill>
          </a:endParaRPr>
        </a:p>
      </dgm:t>
    </dgm:pt>
    <dgm:pt modelId="{C8105ECD-438F-4759-91A0-7ACAEC79CBA2}" type="parTrans" cxnId="{B7F13C35-3E01-44CC-9E45-0734F2476D36}">
      <dgm:prSet/>
      <dgm:spPr/>
      <dgm:t>
        <a:bodyPr/>
        <a:lstStyle/>
        <a:p>
          <a:endParaRPr lang="cs-CZ"/>
        </a:p>
      </dgm:t>
    </dgm:pt>
    <dgm:pt modelId="{00368FF4-C1ED-4D53-B08C-0A8376C4B007}" type="sibTrans" cxnId="{B7F13C35-3E01-44CC-9E45-0734F2476D36}">
      <dgm:prSet/>
      <dgm:spPr/>
      <dgm:t>
        <a:bodyPr/>
        <a:lstStyle/>
        <a:p>
          <a:endParaRPr lang="cs-CZ"/>
        </a:p>
      </dgm:t>
    </dgm:pt>
    <dgm:pt modelId="{8745559E-E4C9-4B0C-8109-E0C38BC892ED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Autenticita</a:t>
          </a:r>
          <a:endParaRPr lang="cs-CZ" sz="1800" dirty="0">
            <a:solidFill>
              <a:schemeClr val="tx1"/>
            </a:solidFill>
          </a:endParaRPr>
        </a:p>
      </dgm:t>
    </dgm:pt>
    <dgm:pt modelId="{D5B5C919-0C7B-4A9F-B650-353780788A43}" type="parTrans" cxnId="{1CA7DEBD-2FA4-44D0-9DD7-A0D715D8470F}">
      <dgm:prSet/>
      <dgm:spPr/>
      <dgm:t>
        <a:bodyPr/>
        <a:lstStyle/>
        <a:p>
          <a:endParaRPr lang="cs-CZ"/>
        </a:p>
      </dgm:t>
    </dgm:pt>
    <dgm:pt modelId="{9A25AC87-1A83-4D55-B1E3-E86451C90021}" type="sibTrans" cxnId="{1CA7DEBD-2FA4-44D0-9DD7-A0D715D8470F}">
      <dgm:prSet/>
      <dgm:spPr/>
      <dgm:t>
        <a:bodyPr/>
        <a:lstStyle/>
        <a:p>
          <a:endParaRPr lang="cs-CZ"/>
        </a:p>
      </dgm:t>
    </dgm:pt>
    <dgm:pt modelId="{269EAEC7-AA51-412E-B362-28EB88AE8229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Partnerský přístup</a:t>
          </a:r>
          <a:endParaRPr lang="cs-CZ" sz="1800" dirty="0">
            <a:solidFill>
              <a:schemeClr val="tx1"/>
            </a:solidFill>
          </a:endParaRPr>
        </a:p>
      </dgm:t>
    </dgm:pt>
    <dgm:pt modelId="{49E2687B-9D6D-4FCC-B26B-60958C4DB21B}" type="parTrans" cxnId="{6E1295AB-41A9-4F76-89B8-C8A4E1CA3118}">
      <dgm:prSet/>
      <dgm:spPr/>
      <dgm:t>
        <a:bodyPr/>
        <a:lstStyle/>
        <a:p>
          <a:endParaRPr lang="cs-CZ"/>
        </a:p>
      </dgm:t>
    </dgm:pt>
    <dgm:pt modelId="{73053BFB-9384-46A7-A07A-487184216024}" type="sibTrans" cxnId="{6E1295AB-41A9-4F76-89B8-C8A4E1CA3118}">
      <dgm:prSet/>
      <dgm:spPr/>
      <dgm:t>
        <a:bodyPr/>
        <a:lstStyle/>
        <a:p>
          <a:endParaRPr lang="cs-CZ"/>
        </a:p>
      </dgm:t>
    </dgm:pt>
    <dgm:pt modelId="{C3478604-47F9-4080-91A6-9C0509683773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Sdílená odpovědnost</a:t>
          </a:r>
          <a:endParaRPr lang="cs-CZ" sz="1800" dirty="0">
            <a:solidFill>
              <a:schemeClr val="tx1"/>
            </a:solidFill>
          </a:endParaRPr>
        </a:p>
      </dgm:t>
    </dgm:pt>
    <dgm:pt modelId="{C4300E8D-E77A-41C3-B4D0-9653B1D0546F}" type="parTrans" cxnId="{0B5932F2-69EA-4453-987C-9FEA6771F60C}">
      <dgm:prSet/>
      <dgm:spPr/>
      <dgm:t>
        <a:bodyPr/>
        <a:lstStyle/>
        <a:p>
          <a:endParaRPr lang="cs-CZ"/>
        </a:p>
      </dgm:t>
    </dgm:pt>
    <dgm:pt modelId="{AF09899E-FF4D-44F2-8547-3F4A8E29074E}" type="sibTrans" cxnId="{0B5932F2-69EA-4453-987C-9FEA6771F60C}">
      <dgm:prSet/>
      <dgm:spPr/>
      <dgm:t>
        <a:bodyPr/>
        <a:lstStyle/>
        <a:p>
          <a:endParaRPr lang="cs-CZ"/>
        </a:p>
      </dgm:t>
    </dgm:pt>
    <dgm:pt modelId="{71A09F54-55EC-4B46-8C3B-ADB9E1FB15C8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Realistické cíle</a:t>
          </a:r>
          <a:endParaRPr lang="cs-CZ" sz="1800" dirty="0">
            <a:solidFill>
              <a:schemeClr val="tx1"/>
            </a:solidFill>
          </a:endParaRPr>
        </a:p>
      </dgm:t>
    </dgm:pt>
    <dgm:pt modelId="{2BF2039C-26E0-4C2D-99DC-070BC61FF9F4}" type="parTrans" cxnId="{81B23F18-6CFF-42F2-A4E8-C49DCE82E4A5}">
      <dgm:prSet/>
      <dgm:spPr/>
      <dgm:t>
        <a:bodyPr/>
        <a:lstStyle/>
        <a:p>
          <a:endParaRPr lang="cs-CZ"/>
        </a:p>
      </dgm:t>
    </dgm:pt>
    <dgm:pt modelId="{E30329CF-1CAD-4C46-ABA2-FE00160F3AD7}" type="sibTrans" cxnId="{81B23F18-6CFF-42F2-A4E8-C49DCE82E4A5}">
      <dgm:prSet/>
      <dgm:spPr/>
      <dgm:t>
        <a:bodyPr/>
        <a:lstStyle/>
        <a:p>
          <a:endParaRPr lang="cs-CZ"/>
        </a:p>
      </dgm:t>
    </dgm:pt>
    <dgm:pt modelId="{E4A15015-A0E0-4F6D-A463-DD507213343B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Delegování</a:t>
          </a:r>
          <a:endParaRPr lang="cs-CZ" sz="1800" dirty="0">
            <a:solidFill>
              <a:schemeClr val="tx1"/>
            </a:solidFill>
          </a:endParaRPr>
        </a:p>
      </dgm:t>
    </dgm:pt>
    <dgm:pt modelId="{1CF914CB-9EEC-435D-9F77-40239169FB47}" type="parTrans" cxnId="{26754FD6-485C-4A07-80CD-E05BF1A774E0}">
      <dgm:prSet/>
      <dgm:spPr/>
      <dgm:t>
        <a:bodyPr/>
        <a:lstStyle/>
        <a:p>
          <a:endParaRPr lang="cs-CZ"/>
        </a:p>
      </dgm:t>
    </dgm:pt>
    <dgm:pt modelId="{331EEAE3-EAEC-4A69-8A01-A84030CAF324}" type="sibTrans" cxnId="{26754FD6-485C-4A07-80CD-E05BF1A774E0}">
      <dgm:prSet/>
      <dgm:spPr/>
      <dgm:t>
        <a:bodyPr/>
        <a:lstStyle/>
        <a:p>
          <a:endParaRPr lang="cs-CZ"/>
        </a:p>
      </dgm:t>
    </dgm:pt>
    <dgm:pt modelId="{AD75E30D-5700-4522-AAEB-02129CC1C8D8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Poučování</a:t>
          </a:r>
          <a:endParaRPr lang="cs-CZ" sz="1800" dirty="0">
            <a:solidFill>
              <a:schemeClr val="tx1"/>
            </a:solidFill>
          </a:endParaRPr>
        </a:p>
      </dgm:t>
    </dgm:pt>
    <dgm:pt modelId="{2B20AA70-EE9B-427A-BA61-1CCD15236821}" type="parTrans" cxnId="{BAD80AC9-E13A-4F4F-8C12-5EB409E411CD}">
      <dgm:prSet/>
      <dgm:spPr/>
      <dgm:t>
        <a:bodyPr/>
        <a:lstStyle/>
        <a:p>
          <a:endParaRPr lang="cs-CZ"/>
        </a:p>
      </dgm:t>
    </dgm:pt>
    <dgm:pt modelId="{12356635-A5CD-4E33-B275-B1AD01174914}" type="sibTrans" cxnId="{BAD80AC9-E13A-4F4F-8C12-5EB409E411CD}">
      <dgm:prSet/>
      <dgm:spPr/>
      <dgm:t>
        <a:bodyPr/>
        <a:lstStyle/>
        <a:p>
          <a:endParaRPr lang="cs-CZ"/>
        </a:p>
      </dgm:t>
    </dgm:pt>
    <dgm:pt modelId="{49EA601D-5654-4C15-B214-F831029BA02A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Komunikace z pozice moci</a:t>
          </a:r>
          <a:endParaRPr lang="cs-CZ" sz="1800" dirty="0">
            <a:solidFill>
              <a:schemeClr val="tx1"/>
            </a:solidFill>
          </a:endParaRPr>
        </a:p>
      </dgm:t>
    </dgm:pt>
    <dgm:pt modelId="{A8DD9CE2-37AD-4739-BF5B-098ACB67CAA1}" type="parTrans" cxnId="{084FF6AB-0ACE-41D1-A610-BF975BE3546B}">
      <dgm:prSet/>
      <dgm:spPr/>
      <dgm:t>
        <a:bodyPr/>
        <a:lstStyle/>
        <a:p>
          <a:endParaRPr lang="cs-CZ"/>
        </a:p>
      </dgm:t>
    </dgm:pt>
    <dgm:pt modelId="{65692C20-6CAE-469C-9DF0-7B488B8DDCEC}" type="sibTrans" cxnId="{084FF6AB-0ACE-41D1-A610-BF975BE3546B}">
      <dgm:prSet/>
      <dgm:spPr/>
      <dgm:t>
        <a:bodyPr/>
        <a:lstStyle/>
        <a:p>
          <a:endParaRPr lang="cs-CZ"/>
        </a:p>
      </dgm:t>
    </dgm:pt>
    <dgm:pt modelId="{0EE3B1CA-9439-498A-8D99-CC05B3987A46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Vysoké cíle</a:t>
          </a:r>
          <a:endParaRPr lang="cs-CZ" sz="1800" dirty="0">
            <a:solidFill>
              <a:schemeClr val="tx1"/>
            </a:solidFill>
          </a:endParaRPr>
        </a:p>
      </dgm:t>
    </dgm:pt>
    <dgm:pt modelId="{5A619724-1304-4742-BF0D-27D4862D476A}" type="parTrans" cxnId="{A567F0C7-D02A-4DA0-B6A7-DC1AB25FEEDD}">
      <dgm:prSet/>
      <dgm:spPr/>
      <dgm:t>
        <a:bodyPr/>
        <a:lstStyle/>
        <a:p>
          <a:endParaRPr lang="cs-CZ"/>
        </a:p>
      </dgm:t>
    </dgm:pt>
    <dgm:pt modelId="{632C2C1D-6610-4B12-9B66-D0821888998F}" type="sibTrans" cxnId="{A567F0C7-D02A-4DA0-B6A7-DC1AB25FEEDD}">
      <dgm:prSet/>
      <dgm:spPr/>
      <dgm:t>
        <a:bodyPr/>
        <a:lstStyle/>
        <a:p>
          <a:endParaRPr lang="cs-CZ"/>
        </a:p>
      </dgm:t>
    </dgm:pt>
    <dgm:pt modelId="{4AAAFA0B-A5D9-4833-99CC-54F2236BBA40}">
      <dgm:prSet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Nepřiměřené požadavky</a:t>
          </a:r>
          <a:endParaRPr lang="cs-CZ" sz="1800" dirty="0">
            <a:solidFill>
              <a:schemeClr val="tx1"/>
            </a:solidFill>
          </a:endParaRPr>
        </a:p>
      </dgm:t>
    </dgm:pt>
    <dgm:pt modelId="{741C052E-16FD-4F37-B859-1A53FE851ACA}" type="parTrans" cxnId="{411A4FA8-3CD0-4113-A21B-A1C60D3613EC}">
      <dgm:prSet/>
      <dgm:spPr/>
      <dgm:t>
        <a:bodyPr/>
        <a:lstStyle/>
        <a:p>
          <a:endParaRPr lang="cs-CZ"/>
        </a:p>
      </dgm:t>
    </dgm:pt>
    <dgm:pt modelId="{1B37A8C9-8DB7-4FA7-9A70-0FEA81AE7D69}" type="sibTrans" cxnId="{411A4FA8-3CD0-4113-A21B-A1C60D3613EC}">
      <dgm:prSet/>
      <dgm:spPr/>
      <dgm:t>
        <a:bodyPr/>
        <a:lstStyle/>
        <a:p>
          <a:endParaRPr lang="cs-CZ"/>
        </a:p>
      </dgm:t>
    </dgm:pt>
    <dgm:pt modelId="{04909554-A87E-403C-804E-2A9D294963A1}">
      <dgm:prSet phldrT="[Text]" custT="1"/>
      <dgm:spPr/>
      <dgm:t>
        <a:bodyPr/>
        <a:lstStyle/>
        <a:p>
          <a:pPr algn="r"/>
          <a:r>
            <a:rPr lang="cs-CZ" sz="1800" dirty="0" smtClean="0">
              <a:solidFill>
                <a:schemeClr val="tx1"/>
              </a:solidFill>
            </a:rPr>
            <a:t>Tlak</a:t>
          </a:r>
          <a:endParaRPr lang="cs-CZ" sz="1800" dirty="0"/>
        </a:p>
      </dgm:t>
    </dgm:pt>
    <dgm:pt modelId="{38F80683-EC70-4EB0-A7AA-8E35274D1C62}" type="parTrans" cxnId="{8A8EC866-6728-4BCD-815E-BF978C631D54}">
      <dgm:prSet/>
      <dgm:spPr/>
      <dgm:t>
        <a:bodyPr/>
        <a:lstStyle/>
        <a:p>
          <a:endParaRPr lang="cs-CZ"/>
        </a:p>
      </dgm:t>
    </dgm:pt>
    <dgm:pt modelId="{B483BFFF-E21D-4F98-8229-9611E498963A}" type="sibTrans" cxnId="{8A8EC866-6728-4BCD-815E-BF978C631D54}">
      <dgm:prSet/>
      <dgm:spPr/>
      <dgm:t>
        <a:bodyPr/>
        <a:lstStyle/>
        <a:p>
          <a:endParaRPr lang="cs-CZ"/>
        </a:p>
      </dgm:t>
    </dgm:pt>
    <dgm:pt modelId="{F8CC3F0E-B94C-41B0-82A7-0A60B78EFE0E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Přílišná péče</a:t>
          </a:r>
          <a:endParaRPr lang="cs-CZ" sz="1800" dirty="0">
            <a:solidFill>
              <a:schemeClr val="tx1"/>
            </a:solidFill>
          </a:endParaRPr>
        </a:p>
      </dgm:t>
    </dgm:pt>
    <dgm:pt modelId="{01FE4595-BBC0-4B09-A5EA-5DFD7119757E}" type="parTrans" cxnId="{E4A2822F-E801-4040-905C-CD41C69DA74C}">
      <dgm:prSet/>
      <dgm:spPr/>
      <dgm:t>
        <a:bodyPr/>
        <a:lstStyle/>
        <a:p>
          <a:endParaRPr lang="cs-CZ"/>
        </a:p>
      </dgm:t>
    </dgm:pt>
    <dgm:pt modelId="{F9C45112-EADA-4D15-A435-258FBA4CCCFD}" type="sibTrans" cxnId="{E4A2822F-E801-4040-905C-CD41C69DA74C}">
      <dgm:prSet/>
      <dgm:spPr/>
      <dgm:t>
        <a:bodyPr/>
        <a:lstStyle/>
        <a:p>
          <a:endParaRPr lang="cs-CZ"/>
        </a:p>
      </dgm:t>
    </dgm:pt>
    <dgm:pt modelId="{23987BBB-40D8-487E-BC06-E0016DA8B622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Snaha zavděčit se</a:t>
          </a:r>
          <a:endParaRPr lang="cs-CZ" sz="1800" dirty="0">
            <a:solidFill>
              <a:schemeClr val="tx1"/>
            </a:solidFill>
          </a:endParaRPr>
        </a:p>
      </dgm:t>
    </dgm:pt>
    <dgm:pt modelId="{83689587-1BD1-414C-99CC-499666683E90}" type="parTrans" cxnId="{A9E6E76F-25B2-4889-985A-BF687B5AFCD3}">
      <dgm:prSet/>
      <dgm:spPr/>
      <dgm:t>
        <a:bodyPr/>
        <a:lstStyle/>
        <a:p>
          <a:endParaRPr lang="cs-CZ"/>
        </a:p>
      </dgm:t>
    </dgm:pt>
    <dgm:pt modelId="{399E314D-EF7F-439E-97A3-BBC3CBEFCA62}" type="sibTrans" cxnId="{A9E6E76F-25B2-4889-985A-BF687B5AFCD3}">
      <dgm:prSet/>
      <dgm:spPr/>
      <dgm:t>
        <a:bodyPr/>
        <a:lstStyle/>
        <a:p>
          <a:endParaRPr lang="cs-CZ"/>
        </a:p>
      </dgm:t>
    </dgm:pt>
    <dgm:pt modelId="{00DB7175-4CD8-4100-A552-43F1FA416ECF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Nepevné hranice</a:t>
          </a:r>
          <a:endParaRPr lang="cs-CZ" sz="1800" dirty="0">
            <a:solidFill>
              <a:schemeClr val="tx1"/>
            </a:solidFill>
          </a:endParaRPr>
        </a:p>
      </dgm:t>
    </dgm:pt>
    <dgm:pt modelId="{68A131CC-92E6-48BB-9A94-213C58089DF7}" type="parTrans" cxnId="{7CF8644C-799E-4EFA-A58E-AF192C1A1DD9}">
      <dgm:prSet/>
      <dgm:spPr/>
      <dgm:t>
        <a:bodyPr/>
        <a:lstStyle/>
        <a:p>
          <a:endParaRPr lang="cs-CZ"/>
        </a:p>
      </dgm:t>
    </dgm:pt>
    <dgm:pt modelId="{589CD6BA-811D-4C65-83AA-F49D4BC5B311}" type="sibTrans" cxnId="{7CF8644C-799E-4EFA-A58E-AF192C1A1DD9}">
      <dgm:prSet/>
      <dgm:spPr/>
      <dgm:t>
        <a:bodyPr/>
        <a:lstStyle/>
        <a:p>
          <a:endParaRPr lang="cs-CZ"/>
        </a:p>
      </dgm:t>
    </dgm:pt>
    <dgm:pt modelId="{DD311A05-F3D7-4866-ACB3-B829431ECD5A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Potíže s delegováním</a:t>
          </a:r>
          <a:endParaRPr lang="cs-CZ" sz="1800" dirty="0">
            <a:solidFill>
              <a:schemeClr val="tx1"/>
            </a:solidFill>
          </a:endParaRPr>
        </a:p>
      </dgm:t>
    </dgm:pt>
    <dgm:pt modelId="{4B6B854A-79A1-4282-AB9A-B47715D2D435}" type="parTrans" cxnId="{C9998449-5F5C-4B38-9D4E-51B39EF29B7C}">
      <dgm:prSet/>
      <dgm:spPr/>
      <dgm:t>
        <a:bodyPr/>
        <a:lstStyle/>
        <a:p>
          <a:endParaRPr lang="cs-CZ"/>
        </a:p>
      </dgm:t>
    </dgm:pt>
    <dgm:pt modelId="{D348DE39-3A44-446A-8738-5714807C5496}" type="sibTrans" cxnId="{C9998449-5F5C-4B38-9D4E-51B39EF29B7C}">
      <dgm:prSet/>
      <dgm:spPr/>
      <dgm:t>
        <a:bodyPr/>
        <a:lstStyle/>
        <a:p>
          <a:endParaRPr lang="cs-CZ"/>
        </a:p>
      </dgm:t>
    </dgm:pt>
    <dgm:pt modelId="{A3EE48FD-8A38-46C2-BA18-6F0C07D24720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Nedůvěra x odmítání</a:t>
          </a:r>
          <a:endParaRPr lang="cs-CZ" sz="1800" dirty="0">
            <a:solidFill>
              <a:schemeClr val="tx1"/>
            </a:solidFill>
          </a:endParaRPr>
        </a:p>
      </dgm:t>
    </dgm:pt>
    <dgm:pt modelId="{D1EB7B6A-6DFE-48DB-ABF8-A9AA708254A3}" type="parTrans" cxnId="{19938F81-6BCE-4676-A395-01482374BA5D}">
      <dgm:prSet/>
      <dgm:spPr/>
      <dgm:t>
        <a:bodyPr/>
        <a:lstStyle/>
        <a:p>
          <a:endParaRPr lang="cs-CZ"/>
        </a:p>
      </dgm:t>
    </dgm:pt>
    <dgm:pt modelId="{2F982B9E-A2F3-4476-B6D1-22011A49EB76}" type="sibTrans" cxnId="{19938F81-6BCE-4676-A395-01482374BA5D}">
      <dgm:prSet/>
      <dgm:spPr/>
      <dgm:t>
        <a:bodyPr/>
        <a:lstStyle/>
        <a:p>
          <a:endParaRPr lang="cs-CZ"/>
        </a:p>
      </dgm:t>
    </dgm:pt>
    <dgm:pt modelId="{B0DDC0E8-3528-4069-BC9D-D6FAE1FF11D0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Přehazování odpovědnosti</a:t>
          </a:r>
          <a:endParaRPr lang="cs-CZ" sz="1800" dirty="0">
            <a:solidFill>
              <a:schemeClr val="tx1"/>
            </a:solidFill>
          </a:endParaRPr>
        </a:p>
      </dgm:t>
    </dgm:pt>
    <dgm:pt modelId="{90F75E16-F6DC-4FF5-A4E2-52FFED24E014}" type="parTrans" cxnId="{A5688DA1-B7EE-4A41-A361-3744AE27C118}">
      <dgm:prSet/>
      <dgm:spPr/>
      <dgm:t>
        <a:bodyPr/>
        <a:lstStyle/>
        <a:p>
          <a:endParaRPr lang="cs-CZ"/>
        </a:p>
      </dgm:t>
    </dgm:pt>
    <dgm:pt modelId="{1F67FD58-7EC7-4340-8E4B-828941CC05C9}" type="sibTrans" cxnId="{A5688DA1-B7EE-4A41-A361-3744AE27C118}">
      <dgm:prSet/>
      <dgm:spPr/>
      <dgm:t>
        <a:bodyPr/>
        <a:lstStyle/>
        <a:p>
          <a:endParaRPr lang="cs-CZ"/>
        </a:p>
      </dgm:t>
    </dgm:pt>
    <dgm:pt modelId="{6A1D8DFA-32BF-4835-A3B1-394034002185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Obviňování</a:t>
          </a:r>
          <a:endParaRPr lang="cs-CZ" sz="1800" dirty="0">
            <a:solidFill>
              <a:schemeClr val="tx1"/>
            </a:solidFill>
          </a:endParaRPr>
        </a:p>
      </dgm:t>
    </dgm:pt>
    <dgm:pt modelId="{0F75241C-01DE-49A6-B733-A4DEAC1D8879}" type="parTrans" cxnId="{E0B1408A-21B2-456B-AC51-986D56895C27}">
      <dgm:prSet/>
      <dgm:spPr/>
      <dgm:t>
        <a:bodyPr/>
        <a:lstStyle/>
        <a:p>
          <a:endParaRPr lang="cs-CZ"/>
        </a:p>
      </dgm:t>
    </dgm:pt>
    <dgm:pt modelId="{C558FCB2-8EF5-447C-A9A6-B85E56B196E5}" type="sibTrans" cxnId="{E0B1408A-21B2-456B-AC51-986D56895C27}">
      <dgm:prSet/>
      <dgm:spPr/>
      <dgm:t>
        <a:bodyPr/>
        <a:lstStyle/>
        <a:p>
          <a:endParaRPr lang="cs-CZ"/>
        </a:p>
      </dgm:t>
    </dgm:pt>
    <dgm:pt modelId="{66F604EF-4073-4E56-B5FF-0CEA154778D2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Žádné cíle a očekávání</a:t>
          </a:r>
          <a:endParaRPr lang="cs-CZ" sz="1800" dirty="0">
            <a:solidFill>
              <a:schemeClr val="tx1"/>
            </a:solidFill>
          </a:endParaRPr>
        </a:p>
      </dgm:t>
    </dgm:pt>
    <dgm:pt modelId="{F7A95A5D-02BB-437E-9AE8-B0C0A281D31B}" type="parTrans" cxnId="{221CC669-76D9-4071-868B-F280B26C7398}">
      <dgm:prSet/>
      <dgm:spPr/>
      <dgm:t>
        <a:bodyPr/>
        <a:lstStyle/>
        <a:p>
          <a:endParaRPr lang="cs-CZ"/>
        </a:p>
      </dgm:t>
    </dgm:pt>
    <dgm:pt modelId="{8512DD4B-FC08-4269-AD5C-2953A1ADEF94}" type="sibTrans" cxnId="{221CC669-76D9-4071-868B-F280B26C7398}">
      <dgm:prSet/>
      <dgm:spPr/>
      <dgm:t>
        <a:bodyPr/>
        <a:lstStyle/>
        <a:p>
          <a:endParaRPr lang="cs-CZ"/>
        </a:p>
      </dgm:t>
    </dgm:pt>
    <dgm:pt modelId="{AC6706D6-61F2-424A-B16A-4FDDA686A8C9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Neangažovanost</a:t>
          </a:r>
          <a:endParaRPr lang="cs-CZ" sz="1800" dirty="0">
            <a:solidFill>
              <a:schemeClr val="tx1"/>
            </a:solidFill>
          </a:endParaRPr>
        </a:p>
      </dgm:t>
    </dgm:pt>
    <dgm:pt modelId="{3AE1BE0A-4A81-4FC4-AA0F-CC0912002B88}" type="parTrans" cxnId="{4A20AC8D-6BCF-43BA-B7DA-6345A4130F48}">
      <dgm:prSet/>
      <dgm:spPr/>
      <dgm:t>
        <a:bodyPr/>
        <a:lstStyle/>
        <a:p>
          <a:endParaRPr lang="cs-CZ"/>
        </a:p>
      </dgm:t>
    </dgm:pt>
    <dgm:pt modelId="{3607FEE9-3B5E-400E-9019-9326BA30EEDD}" type="sibTrans" cxnId="{4A20AC8D-6BCF-43BA-B7DA-6345A4130F48}">
      <dgm:prSet/>
      <dgm:spPr/>
      <dgm:t>
        <a:bodyPr/>
        <a:lstStyle/>
        <a:p>
          <a:endParaRPr lang="cs-CZ"/>
        </a:p>
      </dgm:t>
    </dgm:pt>
    <dgm:pt modelId="{28E58D83-E176-4312-A34A-F6B7916F62B0}" type="pres">
      <dgm:prSet presAssocID="{94297025-A6D5-4E7A-84DE-089F67FB139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EB01BC-3108-495B-81E3-8652747D084D}" type="pres">
      <dgm:prSet presAssocID="{94297025-A6D5-4E7A-84DE-089F67FB1399}" presName="children" presStyleCnt="0"/>
      <dgm:spPr/>
    </dgm:pt>
    <dgm:pt modelId="{3F185283-CD52-49A6-891C-9054F049F645}" type="pres">
      <dgm:prSet presAssocID="{94297025-A6D5-4E7A-84DE-089F67FB1399}" presName="child1group" presStyleCnt="0"/>
      <dgm:spPr/>
    </dgm:pt>
    <dgm:pt modelId="{E177DF1F-78E8-4662-A334-1AD8C3B3FAEE}" type="pres">
      <dgm:prSet presAssocID="{94297025-A6D5-4E7A-84DE-089F67FB1399}" presName="child1" presStyleLbl="bgAcc1" presStyleIdx="0" presStyleCnt="4" custScaleX="114677" custScaleY="124062" custLinFactNeighborX="638" custLinFactNeighborY="23151"/>
      <dgm:spPr/>
      <dgm:t>
        <a:bodyPr/>
        <a:lstStyle/>
        <a:p>
          <a:endParaRPr lang="cs-CZ"/>
        </a:p>
      </dgm:t>
    </dgm:pt>
    <dgm:pt modelId="{A8B32285-98BB-444E-9A66-DA5EE60B3110}" type="pres">
      <dgm:prSet presAssocID="{94297025-A6D5-4E7A-84DE-089F67FB139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AE366-61BD-4B75-89E5-2770FA470CA3}" type="pres">
      <dgm:prSet presAssocID="{94297025-A6D5-4E7A-84DE-089F67FB1399}" presName="child2group" presStyleCnt="0"/>
      <dgm:spPr/>
    </dgm:pt>
    <dgm:pt modelId="{33FA41B0-E9D4-4E70-8174-0FF95659FB5C}" type="pres">
      <dgm:prSet presAssocID="{94297025-A6D5-4E7A-84DE-089F67FB1399}" presName="child2" presStyleLbl="bgAcc1" presStyleIdx="1" presStyleCnt="4" custAng="0" custScaleX="136613" custScaleY="105528" custLinFactNeighborX="115" custLinFactNeighborY="13431"/>
      <dgm:spPr/>
      <dgm:t>
        <a:bodyPr/>
        <a:lstStyle/>
        <a:p>
          <a:endParaRPr lang="cs-CZ"/>
        </a:p>
      </dgm:t>
    </dgm:pt>
    <dgm:pt modelId="{E1117BF3-DDE8-4107-AE2F-0CDB720DB7DE}" type="pres">
      <dgm:prSet presAssocID="{94297025-A6D5-4E7A-84DE-089F67FB139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09B03D-E8DE-4031-BC59-BF9AA51729B7}" type="pres">
      <dgm:prSet presAssocID="{94297025-A6D5-4E7A-84DE-089F67FB1399}" presName="child3group" presStyleCnt="0"/>
      <dgm:spPr/>
    </dgm:pt>
    <dgm:pt modelId="{BBAB7757-39DB-4CF3-9833-8411CB5F99EA}" type="pres">
      <dgm:prSet presAssocID="{94297025-A6D5-4E7A-84DE-089F67FB1399}" presName="child3" presStyleLbl="bgAcc1" presStyleIdx="2" presStyleCnt="4" custScaleX="138600" custScaleY="179922"/>
      <dgm:spPr/>
      <dgm:t>
        <a:bodyPr/>
        <a:lstStyle/>
        <a:p>
          <a:endParaRPr lang="cs-CZ"/>
        </a:p>
      </dgm:t>
    </dgm:pt>
    <dgm:pt modelId="{F3A6C65A-61AA-43E6-A59B-825B0EE1D181}" type="pres">
      <dgm:prSet presAssocID="{94297025-A6D5-4E7A-84DE-089F67FB139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C36DDD-9F22-451D-8080-94CFC3203E5A}" type="pres">
      <dgm:prSet presAssocID="{94297025-A6D5-4E7A-84DE-089F67FB1399}" presName="child4group" presStyleCnt="0"/>
      <dgm:spPr/>
    </dgm:pt>
    <dgm:pt modelId="{E85BD9E1-098C-4999-8B9B-E4D9486E8E45}" type="pres">
      <dgm:prSet presAssocID="{94297025-A6D5-4E7A-84DE-089F67FB1399}" presName="child4" presStyleLbl="bgAcc1" presStyleIdx="3" presStyleCnt="4" custScaleX="129081" custScaleY="178895"/>
      <dgm:spPr/>
      <dgm:t>
        <a:bodyPr/>
        <a:lstStyle/>
        <a:p>
          <a:endParaRPr lang="cs-CZ"/>
        </a:p>
      </dgm:t>
    </dgm:pt>
    <dgm:pt modelId="{AA635E1F-4DC5-41B4-A017-88DAC1A71C2F}" type="pres">
      <dgm:prSet presAssocID="{94297025-A6D5-4E7A-84DE-089F67FB139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0FD3B9-2EDD-4CC8-910D-064D2F1BFE92}" type="pres">
      <dgm:prSet presAssocID="{94297025-A6D5-4E7A-84DE-089F67FB1399}" presName="childPlaceholder" presStyleCnt="0"/>
      <dgm:spPr/>
    </dgm:pt>
    <dgm:pt modelId="{A697094A-2378-47F1-B609-640B98751FA8}" type="pres">
      <dgm:prSet presAssocID="{94297025-A6D5-4E7A-84DE-089F67FB1399}" presName="circle" presStyleCnt="0"/>
      <dgm:spPr/>
    </dgm:pt>
    <dgm:pt modelId="{A2C33D41-1CBE-4295-9186-C67057541328}" type="pres">
      <dgm:prSet presAssocID="{94297025-A6D5-4E7A-84DE-089F67FB1399}" presName="quadrant1" presStyleLbl="node1" presStyleIdx="0" presStyleCnt="4" custScaleX="82369" custScaleY="82850" custLinFactNeighborX="8373" custLinFactNeighborY="837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3D2B3F-D67D-4112-A3DD-4EA4EB708D8C}" type="pres">
      <dgm:prSet presAssocID="{94297025-A6D5-4E7A-84DE-089F67FB1399}" presName="quadrant2" presStyleLbl="node1" presStyleIdx="1" presStyleCnt="4" custScaleX="78948" custScaleY="83937" custLinFactNeighborX="-11163" custLinFactNeighborY="924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496D0B-C5E3-4A0B-A6B0-54CC89F62AC0}" type="pres">
      <dgm:prSet presAssocID="{94297025-A6D5-4E7A-84DE-089F67FB1399}" presName="quadrant3" presStyleLbl="node1" presStyleIdx="2" presStyleCnt="4" custScaleX="82369" custScaleY="81888" custLinFactNeighborX="-12520" custLinFactNeighborY="-1021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84CCF4-EAF1-4C59-9B93-052D76F89704}" type="pres">
      <dgm:prSet presAssocID="{94297025-A6D5-4E7A-84DE-089F67FB1399}" presName="quadrant4" presStyleLbl="node1" presStyleIdx="3" presStyleCnt="4" custScaleX="82369" custScaleY="81888" custLinFactNeighborX="8373" custLinFactNeighborY="-1021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8E5241-AB62-4958-8EDA-02DAEE0828F9}" type="pres">
      <dgm:prSet presAssocID="{94297025-A6D5-4E7A-84DE-089F67FB1399}" presName="quadrantPlaceholder" presStyleCnt="0"/>
      <dgm:spPr/>
    </dgm:pt>
    <dgm:pt modelId="{717399DA-5743-4747-A962-F0C7C5729811}" type="pres">
      <dgm:prSet presAssocID="{94297025-A6D5-4E7A-84DE-089F67FB1399}" presName="center1" presStyleLbl="fgShp" presStyleIdx="0" presStyleCnt="2"/>
      <dgm:spPr/>
    </dgm:pt>
    <dgm:pt modelId="{BEB3EE8D-22AB-4027-B910-F0C365CDE152}" type="pres">
      <dgm:prSet presAssocID="{94297025-A6D5-4E7A-84DE-089F67FB1399}" presName="center2" presStyleLbl="fgShp" presStyleIdx="1" presStyleCnt="2"/>
      <dgm:spPr/>
    </dgm:pt>
  </dgm:ptLst>
  <dgm:cxnLst>
    <dgm:cxn modelId="{B95D99B3-7B2B-48F0-9DA6-A285282E1B2F}" type="presOf" srcId="{00DB7175-4CD8-4100-A552-43F1FA416ECF}" destId="{A8B32285-98BB-444E-9A66-DA5EE60B3110}" srcOrd="1" destOrd="3" presId="urn:microsoft.com/office/officeart/2005/8/layout/cycle4"/>
    <dgm:cxn modelId="{C067484F-4474-46C1-A541-5E26CDB23D53}" type="presOf" srcId="{B0DDC0E8-3528-4069-BC9D-D6FAE1FF11D0}" destId="{E85BD9E1-098C-4999-8B9B-E4D9486E8E45}" srcOrd="0" destOrd="2" presId="urn:microsoft.com/office/officeart/2005/8/layout/cycle4"/>
    <dgm:cxn modelId="{A3933A54-C2C7-44CF-9F4C-E8980BF002CF}" type="presOf" srcId="{49EA601D-5654-4C15-B214-F831029BA02A}" destId="{BBAB7757-39DB-4CF3-9833-8411CB5F99EA}" srcOrd="0" destOrd="3" presId="urn:microsoft.com/office/officeart/2005/8/layout/cycle4"/>
    <dgm:cxn modelId="{DA25F4AD-AC1B-4EC7-AD7C-E41FEAF04119}" type="presOf" srcId="{2D37B639-4CC8-449D-A10C-3254BE0816FF}" destId="{E85BD9E1-098C-4999-8B9B-E4D9486E8E45}" srcOrd="0" destOrd="0" presId="urn:microsoft.com/office/officeart/2005/8/layout/cycle4"/>
    <dgm:cxn modelId="{3FC4C177-ECBF-4C49-99A0-D259DA856FE4}" type="presOf" srcId="{0EE3B1CA-9439-498A-8D99-CC05B3987A46}" destId="{F3A6C65A-61AA-43E6-A59B-825B0EE1D181}" srcOrd="1" destOrd="4" presId="urn:microsoft.com/office/officeart/2005/8/layout/cycle4"/>
    <dgm:cxn modelId="{57EFF63D-CE43-4FC3-B556-8250CCB8C07B}" type="presOf" srcId="{88601B8F-8BF9-4D9F-8EB3-6BDDD1E9F39F}" destId="{33FA41B0-E9D4-4E70-8174-0FF95659FB5C}" srcOrd="0" destOrd="0" presId="urn:microsoft.com/office/officeart/2005/8/layout/cycle4"/>
    <dgm:cxn modelId="{C1A2013D-AFE2-4446-8E69-7E3F18CB9808}" type="presOf" srcId="{0EE3B1CA-9439-498A-8D99-CC05B3987A46}" destId="{BBAB7757-39DB-4CF3-9833-8411CB5F99EA}" srcOrd="0" destOrd="4" presId="urn:microsoft.com/office/officeart/2005/8/layout/cycle4"/>
    <dgm:cxn modelId="{E24BA561-A56C-4D55-87C0-B6C4DACE5872}" type="presOf" srcId="{07EE3C05-A61D-4196-A99F-D6B01C46949B}" destId="{9784CCF4-EAF1-4C59-9B93-052D76F89704}" srcOrd="0" destOrd="0" presId="urn:microsoft.com/office/officeart/2005/8/layout/cycle4"/>
    <dgm:cxn modelId="{19938F81-6BCE-4676-A395-01482374BA5D}" srcId="{07EE3C05-A61D-4196-A99F-D6B01C46949B}" destId="{A3EE48FD-8A38-46C2-BA18-6F0C07D24720}" srcOrd="1" destOrd="0" parTransId="{D1EB7B6A-6DFE-48DB-ABF8-A9AA708254A3}" sibTransId="{2F982B9E-A2F3-4476-B6D1-22011A49EB76}"/>
    <dgm:cxn modelId="{6E1295AB-41A9-4F76-89B8-C8A4E1CA3118}" srcId="{B95F411E-4BCE-467B-A541-07B4EF7323C1}" destId="{269EAEC7-AA51-412E-B362-28EB88AE8229}" srcOrd="2" destOrd="0" parTransId="{49E2687B-9D6D-4FCC-B26B-60958C4DB21B}" sibTransId="{73053BFB-9384-46A7-A07A-487184216024}"/>
    <dgm:cxn modelId="{2C3F39E0-650E-47A6-8EF2-35CB60BF81BD}" type="presOf" srcId="{16FC6FFE-D167-4BED-BE98-1C2623D141F7}" destId="{E177DF1F-78E8-4662-A334-1AD8C3B3FAEE}" srcOrd="0" destOrd="0" presId="urn:microsoft.com/office/officeart/2005/8/layout/cycle4"/>
    <dgm:cxn modelId="{20E4395C-83EC-4960-B373-8BD97A1FD296}" srcId="{94297025-A6D5-4E7A-84DE-089F67FB1399}" destId="{29F3FA12-30CB-4A91-BEC1-48735F3FE48E}" srcOrd="0" destOrd="0" parTransId="{54E138BE-5A97-48A3-B82D-6E7A3E70ABE8}" sibTransId="{05EEB5CE-7EBC-4599-82D5-CC496AC01270}"/>
    <dgm:cxn modelId="{E8C4DFD8-2DBD-43CC-AE4B-FFD3A1366808}" type="presOf" srcId="{00DB7175-4CD8-4100-A552-43F1FA416ECF}" destId="{E177DF1F-78E8-4662-A334-1AD8C3B3FAEE}" srcOrd="0" destOrd="3" presId="urn:microsoft.com/office/officeart/2005/8/layout/cycle4"/>
    <dgm:cxn modelId="{0CE1D3E2-0450-4F67-B16F-07AD4CA9B2F4}" type="presOf" srcId="{242D0DB2-4C39-4639-8DCC-1513DC37A4E7}" destId="{BBAB7757-39DB-4CF3-9833-8411CB5F99EA}" srcOrd="0" destOrd="0" presId="urn:microsoft.com/office/officeart/2005/8/layout/cycle4"/>
    <dgm:cxn modelId="{7ABE1DF9-2401-4A38-9C4D-29403A4933D5}" srcId="{94297025-A6D5-4E7A-84DE-089F67FB1399}" destId="{B95F411E-4BCE-467B-A541-07B4EF7323C1}" srcOrd="1" destOrd="0" parTransId="{B1C723FC-B24B-465A-A72A-E47904C93745}" sibTransId="{350C91D2-AF3C-400E-A6DA-D4DAD17DA537}"/>
    <dgm:cxn modelId="{95DAE9A5-1B9C-4CD6-B01F-D56933881843}" type="presOf" srcId="{B0DDC0E8-3528-4069-BC9D-D6FAE1FF11D0}" destId="{AA635E1F-4DC5-41B4-A017-88DAC1A71C2F}" srcOrd="1" destOrd="2" presId="urn:microsoft.com/office/officeart/2005/8/layout/cycle4"/>
    <dgm:cxn modelId="{8A8EC866-6728-4BCD-815E-BF978C631D54}" srcId="{234307E5-D265-48BC-ADDA-F06A17B7362C}" destId="{04909554-A87E-403C-804E-2A9D294963A1}" srcOrd="1" destOrd="0" parTransId="{38F80683-EC70-4EB0-A7AA-8E35274D1C62}" sibTransId="{B483BFFF-E21D-4F98-8229-9611E498963A}"/>
    <dgm:cxn modelId="{A5688DA1-B7EE-4A41-A361-3744AE27C118}" srcId="{07EE3C05-A61D-4196-A99F-D6B01C46949B}" destId="{B0DDC0E8-3528-4069-BC9D-D6FAE1FF11D0}" srcOrd="2" destOrd="0" parTransId="{90F75E16-F6DC-4FF5-A4E2-52FFED24E014}" sibTransId="{1F67FD58-7EC7-4340-8E4B-828941CC05C9}"/>
    <dgm:cxn modelId="{BAD80AC9-E13A-4F4F-8C12-5EB409E411CD}" srcId="{234307E5-D265-48BC-ADDA-F06A17B7362C}" destId="{AD75E30D-5700-4522-AAEB-02129CC1C8D8}" srcOrd="2" destOrd="0" parTransId="{2B20AA70-EE9B-427A-BA61-1CCD15236821}" sibTransId="{12356635-A5CD-4E33-B275-B1AD01174914}"/>
    <dgm:cxn modelId="{221CC669-76D9-4071-868B-F280B26C7398}" srcId="{07EE3C05-A61D-4196-A99F-D6B01C46949B}" destId="{66F604EF-4073-4E56-B5FF-0CEA154778D2}" srcOrd="4" destOrd="0" parTransId="{F7A95A5D-02BB-437E-9AE8-B0C0A281D31B}" sibTransId="{8512DD4B-FC08-4269-AD5C-2953A1ADEF94}"/>
    <dgm:cxn modelId="{357B8A3F-B483-401F-8AD0-5F8120828377}" type="presOf" srcId="{6A1D8DFA-32BF-4835-A3B1-394034002185}" destId="{E85BD9E1-098C-4999-8B9B-E4D9486E8E45}" srcOrd="0" destOrd="3" presId="urn:microsoft.com/office/officeart/2005/8/layout/cycle4"/>
    <dgm:cxn modelId="{81EE866F-B552-4520-9575-36C281A2D5CB}" type="presOf" srcId="{23987BBB-40D8-487E-BC06-E0016DA8B622}" destId="{E177DF1F-78E8-4662-A334-1AD8C3B3FAEE}" srcOrd="0" destOrd="2" presId="urn:microsoft.com/office/officeart/2005/8/layout/cycle4"/>
    <dgm:cxn modelId="{FE987074-71D0-4BA3-8E3B-78E8C134D436}" type="presOf" srcId="{269EAEC7-AA51-412E-B362-28EB88AE8229}" destId="{33FA41B0-E9D4-4E70-8174-0FF95659FB5C}" srcOrd="0" destOrd="2" presId="urn:microsoft.com/office/officeart/2005/8/layout/cycle4"/>
    <dgm:cxn modelId="{C690FC71-6650-4633-BDA4-82CDC6271D51}" type="presOf" srcId="{29F3FA12-30CB-4A91-BEC1-48735F3FE48E}" destId="{A2C33D41-1CBE-4295-9186-C67057541328}" srcOrd="0" destOrd="0" presId="urn:microsoft.com/office/officeart/2005/8/layout/cycle4"/>
    <dgm:cxn modelId="{BFB114D2-1597-4C09-95A2-C22412D4C4BF}" type="presOf" srcId="{8745559E-E4C9-4B0C-8109-E0C38BC892ED}" destId="{E1117BF3-DDE8-4107-AE2F-0CDB720DB7DE}" srcOrd="1" destOrd="1" presId="urn:microsoft.com/office/officeart/2005/8/layout/cycle4"/>
    <dgm:cxn modelId="{AFC9B186-965B-4C7A-B8F4-259CA6E1909E}" type="presOf" srcId="{66F604EF-4073-4E56-B5FF-0CEA154778D2}" destId="{E85BD9E1-098C-4999-8B9B-E4D9486E8E45}" srcOrd="0" destOrd="4" presId="urn:microsoft.com/office/officeart/2005/8/layout/cycle4"/>
    <dgm:cxn modelId="{2C4B1D9D-7003-468D-99AA-53FB28D80205}" type="presOf" srcId="{66F604EF-4073-4E56-B5FF-0CEA154778D2}" destId="{AA635E1F-4DC5-41B4-A017-88DAC1A71C2F}" srcOrd="1" destOrd="4" presId="urn:microsoft.com/office/officeart/2005/8/layout/cycle4"/>
    <dgm:cxn modelId="{C95ABB41-7A1B-4927-9712-812F3FF4B157}" type="presOf" srcId="{16FC6FFE-D167-4BED-BE98-1C2623D141F7}" destId="{A8B32285-98BB-444E-9A66-DA5EE60B3110}" srcOrd="1" destOrd="0" presId="urn:microsoft.com/office/officeart/2005/8/layout/cycle4"/>
    <dgm:cxn modelId="{B7F13C35-3E01-44CC-9E45-0734F2476D36}" srcId="{B95F411E-4BCE-467B-A541-07B4EF7323C1}" destId="{88601B8F-8BF9-4D9F-8EB3-6BDDD1E9F39F}" srcOrd="0" destOrd="0" parTransId="{C8105ECD-438F-4759-91A0-7ACAEC79CBA2}" sibTransId="{00368FF4-C1ED-4D53-B08C-0A8376C4B007}"/>
    <dgm:cxn modelId="{DEB9B010-B95B-4401-B651-27AB6E176871}" srcId="{29F3FA12-30CB-4A91-BEC1-48735F3FE48E}" destId="{16FC6FFE-D167-4BED-BE98-1C2623D141F7}" srcOrd="0" destOrd="0" parTransId="{A4E91A6B-9CE4-4999-955D-6E62B322D4C6}" sibTransId="{3F90FB33-4A76-482A-83C0-5E7690C96CB3}"/>
    <dgm:cxn modelId="{42FB52E4-216E-4A95-BD6B-301EF65E9165}" srcId="{07EE3C05-A61D-4196-A99F-D6B01C46949B}" destId="{2D37B639-4CC8-449D-A10C-3254BE0816FF}" srcOrd="0" destOrd="0" parTransId="{AE83E761-638E-46A4-ABEA-7583E78B67C2}" sibTransId="{C69E7A42-54B2-48F7-987E-9A2D5C5984D1}"/>
    <dgm:cxn modelId="{E4167EA4-6027-44E3-89A0-73814F11D092}" type="presOf" srcId="{C3478604-47F9-4080-91A6-9C0509683773}" destId="{E1117BF3-DDE8-4107-AE2F-0CDB720DB7DE}" srcOrd="1" destOrd="3" presId="urn:microsoft.com/office/officeart/2005/8/layout/cycle4"/>
    <dgm:cxn modelId="{F032A68A-88A4-4270-9CB7-C05E0AA310B3}" type="presOf" srcId="{269EAEC7-AA51-412E-B362-28EB88AE8229}" destId="{E1117BF3-DDE8-4107-AE2F-0CDB720DB7DE}" srcOrd="1" destOrd="2" presId="urn:microsoft.com/office/officeart/2005/8/layout/cycle4"/>
    <dgm:cxn modelId="{0324370F-0270-42CA-97E5-E9967B3B1FA7}" type="presOf" srcId="{AC6706D6-61F2-424A-B16A-4FDDA686A8C9}" destId="{E85BD9E1-098C-4999-8B9B-E4D9486E8E45}" srcOrd="0" destOrd="5" presId="urn:microsoft.com/office/officeart/2005/8/layout/cycle4"/>
    <dgm:cxn modelId="{CD8E95B3-DAC9-495B-8D03-CEF722813A05}" type="presOf" srcId="{6A1D8DFA-32BF-4835-A3B1-394034002185}" destId="{AA635E1F-4DC5-41B4-A017-88DAC1A71C2F}" srcOrd="1" destOrd="3" presId="urn:microsoft.com/office/officeart/2005/8/layout/cycle4"/>
    <dgm:cxn modelId="{B4964245-135C-41F7-9908-1225380D9519}" type="presOf" srcId="{49EA601D-5654-4C15-B214-F831029BA02A}" destId="{F3A6C65A-61AA-43E6-A59B-825B0EE1D181}" srcOrd="1" destOrd="3" presId="urn:microsoft.com/office/officeart/2005/8/layout/cycle4"/>
    <dgm:cxn modelId="{7CF8644C-799E-4EFA-A58E-AF192C1A1DD9}" srcId="{29F3FA12-30CB-4A91-BEC1-48735F3FE48E}" destId="{00DB7175-4CD8-4100-A552-43F1FA416ECF}" srcOrd="3" destOrd="0" parTransId="{68A131CC-92E6-48BB-9A94-213C58089DF7}" sibTransId="{589CD6BA-811D-4C65-83AA-F49D4BC5B311}"/>
    <dgm:cxn modelId="{CEFF63D5-3FD7-4B3A-BB59-94AD8BC36072}" type="presOf" srcId="{DD311A05-F3D7-4866-ACB3-B829431ECD5A}" destId="{E177DF1F-78E8-4662-A334-1AD8C3B3FAEE}" srcOrd="0" destOrd="4" presId="urn:microsoft.com/office/officeart/2005/8/layout/cycle4"/>
    <dgm:cxn modelId="{26754FD6-485C-4A07-80CD-E05BF1A774E0}" srcId="{B95F411E-4BCE-467B-A541-07B4EF7323C1}" destId="{E4A15015-A0E0-4F6D-A463-DD507213343B}" srcOrd="5" destOrd="0" parTransId="{1CF914CB-9EEC-435D-9F77-40239169FB47}" sibTransId="{331EEAE3-EAEC-4A69-8A01-A84030CAF324}"/>
    <dgm:cxn modelId="{81B23F18-6CFF-42F2-A4E8-C49DCE82E4A5}" srcId="{B95F411E-4BCE-467B-A541-07B4EF7323C1}" destId="{71A09F54-55EC-4B46-8C3B-ADB9E1FB15C8}" srcOrd="4" destOrd="0" parTransId="{2BF2039C-26E0-4C2D-99DC-070BC61FF9F4}" sibTransId="{E30329CF-1CAD-4C46-ABA2-FE00160F3AD7}"/>
    <dgm:cxn modelId="{C9998449-5F5C-4B38-9D4E-51B39EF29B7C}" srcId="{29F3FA12-30CB-4A91-BEC1-48735F3FE48E}" destId="{DD311A05-F3D7-4866-ACB3-B829431ECD5A}" srcOrd="4" destOrd="0" parTransId="{4B6B854A-79A1-4282-AB9A-B47715D2D435}" sibTransId="{D348DE39-3A44-446A-8738-5714807C5496}"/>
    <dgm:cxn modelId="{DD6E9BF9-F806-49B4-A137-F34C044B711E}" srcId="{234307E5-D265-48BC-ADDA-F06A17B7362C}" destId="{242D0DB2-4C39-4639-8DCC-1513DC37A4E7}" srcOrd="0" destOrd="0" parTransId="{C703E01B-6DB1-4AA7-8BAC-5DEEBAA33750}" sibTransId="{0BFFD18D-3274-4B24-A019-BF83784DACFA}"/>
    <dgm:cxn modelId="{E0B1408A-21B2-456B-AC51-986D56895C27}" srcId="{07EE3C05-A61D-4196-A99F-D6B01C46949B}" destId="{6A1D8DFA-32BF-4835-A3B1-394034002185}" srcOrd="3" destOrd="0" parTransId="{0F75241C-01DE-49A6-B733-A4DEAC1D8879}" sibTransId="{C558FCB2-8EF5-447C-A9A6-B85E56B196E5}"/>
    <dgm:cxn modelId="{1DA2FDAC-FF67-440E-A1EF-6C7830A41F51}" type="presOf" srcId="{4AAAFA0B-A5D9-4833-99CC-54F2236BBA40}" destId="{BBAB7757-39DB-4CF3-9833-8411CB5F99EA}" srcOrd="0" destOrd="5" presId="urn:microsoft.com/office/officeart/2005/8/layout/cycle4"/>
    <dgm:cxn modelId="{06CC5898-7D34-480C-AD43-4A2F5C8C7422}" type="presOf" srcId="{8745559E-E4C9-4B0C-8109-E0C38BC892ED}" destId="{33FA41B0-E9D4-4E70-8174-0FF95659FB5C}" srcOrd="0" destOrd="1" presId="urn:microsoft.com/office/officeart/2005/8/layout/cycle4"/>
    <dgm:cxn modelId="{8938778C-95D9-43C3-9BEA-27699AEC6435}" srcId="{94297025-A6D5-4E7A-84DE-089F67FB1399}" destId="{07EE3C05-A61D-4196-A99F-D6B01C46949B}" srcOrd="3" destOrd="0" parTransId="{9D288D59-F031-4D36-B1E8-A8825FF378A3}" sibTransId="{07C2305C-7D0F-4207-991C-0C1709B19FA5}"/>
    <dgm:cxn modelId="{1CA7DEBD-2FA4-44D0-9DD7-A0D715D8470F}" srcId="{B95F411E-4BCE-467B-A541-07B4EF7323C1}" destId="{8745559E-E4C9-4B0C-8109-E0C38BC892ED}" srcOrd="1" destOrd="0" parTransId="{D5B5C919-0C7B-4A9F-B650-353780788A43}" sibTransId="{9A25AC87-1A83-4D55-B1E3-E86451C90021}"/>
    <dgm:cxn modelId="{EBC3638D-BDB8-4A4F-B09F-B1EB4BD4E716}" srcId="{94297025-A6D5-4E7A-84DE-089F67FB1399}" destId="{234307E5-D265-48BC-ADDA-F06A17B7362C}" srcOrd="2" destOrd="0" parTransId="{FEBEE60F-15B9-4F9D-8C0E-F7D164406D82}" sibTransId="{CA090672-26CF-4D6E-A97F-2515B047D298}"/>
    <dgm:cxn modelId="{24A5C1C5-D562-4CB9-95A8-68CEEB2B81CA}" type="presOf" srcId="{71A09F54-55EC-4B46-8C3B-ADB9E1FB15C8}" destId="{33FA41B0-E9D4-4E70-8174-0FF95659FB5C}" srcOrd="0" destOrd="4" presId="urn:microsoft.com/office/officeart/2005/8/layout/cycle4"/>
    <dgm:cxn modelId="{4F2B7F26-6CF4-4725-9563-D64AE1AAE83E}" type="presOf" srcId="{242D0DB2-4C39-4639-8DCC-1513DC37A4E7}" destId="{F3A6C65A-61AA-43E6-A59B-825B0EE1D181}" srcOrd="1" destOrd="0" presId="urn:microsoft.com/office/officeart/2005/8/layout/cycle4"/>
    <dgm:cxn modelId="{EBAECCFB-280E-43D6-B83C-34E6F7DFE6AD}" type="presOf" srcId="{F8CC3F0E-B94C-41B0-82A7-0A60B78EFE0E}" destId="{A8B32285-98BB-444E-9A66-DA5EE60B3110}" srcOrd="1" destOrd="1" presId="urn:microsoft.com/office/officeart/2005/8/layout/cycle4"/>
    <dgm:cxn modelId="{F5FCA32E-E075-4178-8793-CFC9E6520947}" type="presOf" srcId="{AC6706D6-61F2-424A-B16A-4FDDA686A8C9}" destId="{AA635E1F-4DC5-41B4-A017-88DAC1A71C2F}" srcOrd="1" destOrd="5" presId="urn:microsoft.com/office/officeart/2005/8/layout/cycle4"/>
    <dgm:cxn modelId="{0B5932F2-69EA-4453-987C-9FEA6771F60C}" srcId="{B95F411E-4BCE-467B-A541-07B4EF7323C1}" destId="{C3478604-47F9-4080-91A6-9C0509683773}" srcOrd="3" destOrd="0" parTransId="{C4300E8D-E77A-41C3-B4D0-9653B1D0546F}" sibTransId="{AF09899E-FF4D-44F2-8547-3F4A8E29074E}"/>
    <dgm:cxn modelId="{568F502C-D1BE-4E97-8ECF-C17FC48288BE}" type="presOf" srcId="{AD75E30D-5700-4522-AAEB-02129CC1C8D8}" destId="{F3A6C65A-61AA-43E6-A59B-825B0EE1D181}" srcOrd="1" destOrd="2" presId="urn:microsoft.com/office/officeart/2005/8/layout/cycle4"/>
    <dgm:cxn modelId="{02896404-FDD9-4B93-9F8C-4BD3BDFBBA5C}" type="presOf" srcId="{E4A15015-A0E0-4F6D-A463-DD507213343B}" destId="{E1117BF3-DDE8-4107-AE2F-0CDB720DB7DE}" srcOrd="1" destOrd="5" presId="urn:microsoft.com/office/officeart/2005/8/layout/cycle4"/>
    <dgm:cxn modelId="{6F641516-13F0-49C6-B8C0-534D53A9F315}" type="presOf" srcId="{C3478604-47F9-4080-91A6-9C0509683773}" destId="{33FA41B0-E9D4-4E70-8174-0FF95659FB5C}" srcOrd="0" destOrd="3" presId="urn:microsoft.com/office/officeart/2005/8/layout/cycle4"/>
    <dgm:cxn modelId="{C3AFA691-C955-4ED9-BB5B-DC327D480129}" type="presOf" srcId="{A3EE48FD-8A38-46C2-BA18-6F0C07D24720}" destId="{AA635E1F-4DC5-41B4-A017-88DAC1A71C2F}" srcOrd="1" destOrd="1" presId="urn:microsoft.com/office/officeart/2005/8/layout/cycle4"/>
    <dgm:cxn modelId="{E4D427B2-EB78-471F-AE68-822FA855B111}" type="presOf" srcId="{AD75E30D-5700-4522-AAEB-02129CC1C8D8}" destId="{BBAB7757-39DB-4CF3-9833-8411CB5F99EA}" srcOrd="0" destOrd="2" presId="urn:microsoft.com/office/officeart/2005/8/layout/cycle4"/>
    <dgm:cxn modelId="{B7E45379-6A26-427C-80D1-DB300850A762}" type="presOf" srcId="{B95F411E-4BCE-467B-A541-07B4EF7323C1}" destId="{353D2B3F-D67D-4112-A3DD-4EA4EB708D8C}" srcOrd="0" destOrd="0" presId="urn:microsoft.com/office/officeart/2005/8/layout/cycle4"/>
    <dgm:cxn modelId="{83D6EE35-25DD-419B-BE46-FF95B90F20BB}" type="presOf" srcId="{94297025-A6D5-4E7A-84DE-089F67FB1399}" destId="{28E58D83-E176-4312-A34A-F6B7916F62B0}" srcOrd="0" destOrd="0" presId="urn:microsoft.com/office/officeart/2005/8/layout/cycle4"/>
    <dgm:cxn modelId="{4A20AC8D-6BCF-43BA-B7DA-6345A4130F48}" srcId="{07EE3C05-A61D-4196-A99F-D6B01C46949B}" destId="{AC6706D6-61F2-424A-B16A-4FDDA686A8C9}" srcOrd="5" destOrd="0" parTransId="{3AE1BE0A-4A81-4FC4-AA0F-CC0912002B88}" sibTransId="{3607FEE9-3B5E-400E-9019-9326BA30EEDD}"/>
    <dgm:cxn modelId="{253BC899-47E5-4A90-94DD-5F163823034B}" type="presOf" srcId="{A3EE48FD-8A38-46C2-BA18-6F0C07D24720}" destId="{E85BD9E1-098C-4999-8B9B-E4D9486E8E45}" srcOrd="0" destOrd="1" presId="urn:microsoft.com/office/officeart/2005/8/layout/cycle4"/>
    <dgm:cxn modelId="{084FF6AB-0ACE-41D1-A610-BF975BE3546B}" srcId="{234307E5-D265-48BC-ADDA-F06A17B7362C}" destId="{49EA601D-5654-4C15-B214-F831029BA02A}" srcOrd="3" destOrd="0" parTransId="{A8DD9CE2-37AD-4739-BF5B-098ACB67CAA1}" sibTransId="{65692C20-6CAE-469C-9DF0-7B488B8DDCEC}"/>
    <dgm:cxn modelId="{AFDE735D-3F1D-46D2-8EDB-D5020719CC5E}" type="presOf" srcId="{4AAAFA0B-A5D9-4833-99CC-54F2236BBA40}" destId="{F3A6C65A-61AA-43E6-A59B-825B0EE1D181}" srcOrd="1" destOrd="5" presId="urn:microsoft.com/office/officeart/2005/8/layout/cycle4"/>
    <dgm:cxn modelId="{90916B80-53F4-42BB-A2CD-34EB1595CD9F}" type="presOf" srcId="{F8CC3F0E-B94C-41B0-82A7-0A60B78EFE0E}" destId="{E177DF1F-78E8-4662-A334-1AD8C3B3FAEE}" srcOrd="0" destOrd="1" presId="urn:microsoft.com/office/officeart/2005/8/layout/cycle4"/>
    <dgm:cxn modelId="{E3725412-16E5-4FFD-BEDE-3DAA48E1C643}" type="presOf" srcId="{88601B8F-8BF9-4D9F-8EB3-6BDDD1E9F39F}" destId="{E1117BF3-DDE8-4107-AE2F-0CDB720DB7DE}" srcOrd="1" destOrd="0" presId="urn:microsoft.com/office/officeart/2005/8/layout/cycle4"/>
    <dgm:cxn modelId="{FB08A358-20CD-4E05-9259-286EF31D8E2D}" type="presOf" srcId="{71A09F54-55EC-4B46-8C3B-ADB9E1FB15C8}" destId="{E1117BF3-DDE8-4107-AE2F-0CDB720DB7DE}" srcOrd="1" destOrd="4" presId="urn:microsoft.com/office/officeart/2005/8/layout/cycle4"/>
    <dgm:cxn modelId="{88B7996A-54BC-4DEA-8BC2-02277D147F63}" type="presOf" srcId="{E4A15015-A0E0-4F6D-A463-DD507213343B}" destId="{33FA41B0-E9D4-4E70-8174-0FF95659FB5C}" srcOrd="0" destOrd="5" presId="urn:microsoft.com/office/officeart/2005/8/layout/cycle4"/>
    <dgm:cxn modelId="{AF8C6230-2D92-4B23-B7B5-C0BA5BB8EFF7}" type="presOf" srcId="{23987BBB-40D8-487E-BC06-E0016DA8B622}" destId="{A8B32285-98BB-444E-9A66-DA5EE60B3110}" srcOrd="1" destOrd="2" presId="urn:microsoft.com/office/officeart/2005/8/layout/cycle4"/>
    <dgm:cxn modelId="{B2D57DE6-2D2A-482D-8743-AAE6E2FF750A}" type="presOf" srcId="{2D37B639-4CC8-449D-A10C-3254BE0816FF}" destId="{AA635E1F-4DC5-41B4-A017-88DAC1A71C2F}" srcOrd="1" destOrd="0" presId="urn:microsoft.com/office/officeart/2005/8/layout/cycle4"/>
    <dgm:cxn modelId="{9762856C-DE6E-40DD-93D2-2A3D1B4F3B35}" type="presOf" srcId="{04909554-A87E-403C-804E-2A9D294963A1}" destId="{BBAB7757-39DB-4CF3-9833-8411CB5F99EA}" srcOrd="0" destOrd="1" presId="urn:microsoft.com/office/officeart/2005/8/layout/cycle4"/>
    <dgm:cxn modelId="{411A4FA8-3CD0-4113-A21B-A1C60D3613EC}" srcId="{234307E5-D265-48BC-ADDA-F06A17B7362C}" destId="{4AAAFA0B-A5D9-4833-99CC-54F2236BBA40}" srcOrd="5" destOrd="0" parTransId="{741C052E-16FD-4F37-B859-1A53FE851ACA}" sibTransId="{1B37A8C9-8DB7-4FA7-9A70-0FEA81AE7D69}"/>
    <dgm:cxn modelId="{E4A2822F-E801-4040-905C-CD41C69DA74C}" srcId="{29F3FA12-30CB-4A91-BEC1-48735F3FE48E}" destId="{F8CC3F0E-B94C-41B0-82A7-0A60B78EFE0E}" srcOrd="1" destOrd="0" parTransId="{01FE4595-BBC0-4B09-A5EA-5DFD7119757E}" sibTransId="{F9C45112-EADA-4D15-A435-258FBA4CCCFD}"/>
    <dgm:cxn modelId="{A567F0C7-D02A-4DA0-B6A7-DC1AB25FEEDD}" srcId="{234307E5-D265-48BC-ADDA-F06A17B7362C}" destId="{0EE3B1CA-9439-498A-8D99-CC05B3987A46}" srcOrd="4" destOrd="0" parTransId="{5A619724-1304-4742-BF0D-27D4862D476A}" sibTransId="{632C2C1D-6610-4B12-9B66-D0821888998F}"/>
    <dgm:cxn modelId="{A9E6E76F-25B2-4889-985A-BF687B5AFCD3}" srcId="{29F3FA12-30CB-4A91-BEC1-48735F3FE48E}" destId="{23987BBB-40D8-487E-BC06-E0016DA8B622}" srcOrd="2" destOrd="0" parTransId="{83689587-1BD1-414C-99CC-499666683E90}" sibTransId="{399E314D-EF7F-439E-97A3-BBC3CBEFCA62}"/>
    <dgm:cxn modelId="{38721AFB-73E3-4FD9-B46D-9876675E366E}" type="presOf" srcId="{04909554-A87E-403C-804E-2A9D294963A1}" destId="{F3A6C65A-61AA-43E6-A59B-825B0EE1D181}" srcOrd="1" destOrd="1" presId="urn:microsoft.com/office/officeart/2005/8/layout/cycle4"/>
    <dgm:cxn modelId="{1D6DCEEE-84B5-4B31-9457-12C80B72E174}" type="presOf" srcId="{234307E5-D265-48BC-ADDA-F06A17B7362C}" destId="{67496D0B-C5E3-4A0B-A6B0-54CC89F62AC0}" srcOrd="0" destOrd="0" presId="urn:microsoft.com/office/officeart/2005/8/layout/cycle4"/>
    <dgm:cxn modelId="{7C6A59A6-B2FD-43E0-9714-8E3D0E1D7ACA}" type="presOf" srcId="{DD311A05-F3D7-4866-ACB3-B829431ECD5A}" destId="{A8B32285-98BB-444E-9A66-DA5EE60B3110}" srcOrd="1" destOrd="4" presId="urn:microsoft.com/office/officeart/2005/8/layout/cycle4"/>
    <dgm:cxn modelId="{C62BEFE6-96DB-4CD5-876B-67FD8FD7070A}" type="presParOf" srcId="{28E58D83-E176-4312-A34A-F6B7916F62B0}" destId="{5AEB01BC-3108-495B-81E3-8652747D084D}" srcOrd="0" destOrd="0" presId="urn:microsoft.com/office/officeart/2005/8/layout/cycle4"/>
    <dgm:cxn modelId="{363FCC3D-49E1-4A30-BCB5-5EE15F5DF282}" type="presParOf" srcId="{5AEB01BC-3108-495B-81E3-8652747D084D}" destId="{3F185283-CD52-49A6-891C-9054F049F645}" srcOrd="0" destOrd="0" presId="urn:microsoft.com/office/officeart/2005/8/layout/cycle4"/>
    <dgm:cxn modelId="{43F119F6-5A48-4C65-8287-616E1FD38FDE}" type="presParOf" srcId="{3F185283-CD52-49A6-891C-9054F049F645}" destId="{E177DF1F-78E8-4662-A334-1AD8C3B3FAEE}" srcOrd="0" destOrd="0" presId="urn:microsoft.com/office/officeart/2005/8/layout/cycle4"/>
    <dgm:cxn modelId="{BB46C57D-AC50-40AF-95E5-8F52139785E1}" type="presParOf" srcId="{3F185283-CD52-49A6-891C-9054F049F645}" destId="{A8B32285-98BB-444E-9A66-DA5EE60B3110}" srcOrd="1" destOrd="0" presId="urn:microsoft.com/office/officeart/2005/8/layout/cycle4"/>
    <dgm:cxn modelId="{AFFB2988-8656-41A7-9116-012CAB9FD134}" type="presParOf" srcId="{5AEB01BC-3108-495B-81E3-8652747D084D}" destId="{418AE366-61BD-4B75-89E5-2770FA470CA3}" srcOrd="1" destOrd="0" presId="urn:microsoft.com/office/officeart/2005/8/layout/cycle4"/>
    <dgm:cxn modelId="{4FFDB126-83BF-46D2-8D5D-CD1001460100}" type="presParOf" srcId="{418AE366-61BD-4B75-89E5-2770FA470CA3}" destId="{33FA41B0-E9D4-4E70-8174-0FF95659FB5C}" srcOrd="0" destOrd="0" presId="urn:microsoft.com/office/officeart/2005/8/layout/cycle4"/>
    <dgm:cxn modelId="{B0F809C4-C91C-43EB-BC60-2FD2803E4CEA}" type="presParOf" srcId="{418AE366-61BD-4B75-89E5-2770FA470CA3}" destId="{E1117BF3-DDE8-4107-AE2F-0CDB720DB7DE}" srcOrd="1" destOrd="0" presId="urn:microsoft.com/office/officeart/2005/8/layout/cycle4"/>
    <dgm:cxn modelId="{C3FC31C4-6412-498A-9B4C-E0559F32F3E2}" type="presParOf" srcId="{5AEB01BC-3108-495B-81E3-8652747D084D}" destId="{BF09B03D-E8DE-4031-BC59-BF9AA51729B7}" srcOrd="2" destOrd="0" presId="urn:microsoft.com/office/officeart/2005/8/layout/cycle4"/>
    <dgm:cxn modelId="{B9D79B12-A347-4DCE-9654-8BEE20284C11}" type="presParOf" srcId="{BF09B03D-E8DE-4031-BC59-BF9AA51729B7}" destId="{BBAB7757-39DB-4CF3-9833-8411CB5F99EA}" srcOrd="0" destOrd="0" presId="urn:microsoft.com/office/officeart/2005/8/layout/cycle4"/>
    <dgm:cxn modelId="{AF4A49FE-B006-45D9-9BFA-69FE58C1F52B}" type="presParOf" srcId="{BF09B03D-E8DE-4031-BC59-BF9AA51729B7}" destId="{F3A6C65A-61AA-43E6-A59B-825B0EE1D181}" srcOrd="1" destOrd="0" presId="urn:microsoft.com/office/officeart/2005/8/layout/cycle4"/>
    <dgm:cxn modelId="{A7C2C354-2512-404C-A078-98E1AC61CF7D}" type="presParOf" srcId="{5AEB01BC-3108-495B-81E3-8652747D084D}" destId="{00C36DDD-9F22-451D-8080-94CFC3203E5A}" srcOrd="3" destOrd="0" presId="urn:microsoft.com/office/officeart/2005/8/layout/cycle4"/>
    <dgm:cxn modelId="{A320FEBB-A941-480F-B497-C4F0739F77D6}" type="presParOf" srcId="{00C36DDD-9F22-451D-8080-94CFC3203E5A}" destId="{E85BD9E1-098C-4999-8B9B-E4D9486E8E45}" srcOrd="0" destOrd="0" presId="urn:microsoft.com/office/officeart/2005/8/layout/cycle4"/>
    <dgm:cxn modelId="{B16882F5-63DB-41C1-A965-CEAE2178C980}" type="presParOf" srcId="{00C36DDD-9F22-451D-8080-94CFC3203E5A}" destId="{AA635E1F-4DC5-41B4-A017-88DAC1A71C2F}" srcOrd="1" destOrd="0" presId="urn:microsoft.com/office/officeart/2005/8/layout/cycle4"/>
    <dgm:cxn modelId="{54B92627-6418-4FC6-BF80-42808A465373}" type="presParOf" srcId="{5AEB01BC-3108-495B-81E3-8652747D084D}" destId="{C20FD3B9-2EDD-4CC8-910D-064D2F1BFE92}" srcOrd="4" destOrd="0" presId="urn:microsoft.com/office/officeart/2005/8/layout/cycle4"/>
    <dgm:cxn modelId="{10080EAB-BE7D-49E9-80B4-D106A290E4EE}" type="presParOf" srcId="{28E58D83-E176-4312-A34A-F6B7916F62B0}" destId="{A697094A-2378-47F1-B609-640B98751FA8}" srcOrd="1" destOrd="0" presId="urn:microsoft.com/office/officeart/2005/8/layout/cycle4"/>
    <dgm:cxn modelId="{E7563595-5C98-473A-90FA-EAA5A69CFF43}" type="presParOf" srcId="{A697094A-2378-47F1-B609-640B98751FA8}" destId="{A2C33D41-1CBE-4295-9186-C67057541328}" srcOrd="0" destOrd="0" presId="urn:microsoft.com/office/officeart/2005/8/layout/cycle4"/>
    <dgm:cxn modelId="{9B10C869-8C07-48CE-9358-7637742DBDA9}" type="presParOf" srcId="{A697094A-2378-47F1-B609-640B98751FA8}" destId="{353D2B3F-D67D-4112-A3DD-4EA4EB708D8C}" srcOrd="1" destOrd="0" presId="urn:microsoft.com/office/officeart/2005/8/layout/cycle4"/>
    <dgm:cxn modelId="{20E6B240-DA42-4284-A5AB-B7E0BB264454}" type="presParOf" srcId="{A697094A-2378-47F1-B609-640B98751FA8}" destId="{67496D0B-C5E3-4A0B-A6B0-54CC89F62AC0}" srcOrd="2" destOrd="0" presId="urn:microsoft.com/office/officeart/2005/8/layout/cycle4"/>
    <dgm:cxn modelId="{64A3C13A-A0C4-4027-9E07-F54D6A836749}" type="presParOf" srcId="{A697094A-2378-47F1-B609-640B98751FA8}" destId="{9784CCF4-EAF1-4C59-9B93-052D76F89704}" srcOrd="3" destOrd="0" presId="urn:microsoft.com/office/officeart/2005/8/layout/cycle4"/>
    <dgm:cxn modelId="{EB0D14E1-E4DE-40B6-812E-CC535AC43F4C}" type="presParOf" srcId="{A697094A-2378-47F1-B609-640B98751FA8}" destId="{068E5241-AB62-4958-8EDA-02DAEE0828F9}" srcOrd="4" destOrd="0" presId="urn:microsoft.com/office/officeart/2005/8/layout/cycle4"/>
    <dgm:cxn modelId="{864E6D3C-FA7C-40B4-8200-68C19BF3EAFB}" type="presParOf" srcId="{28E58D83-E176-4312-A34A-F6B7916F62B0}" destId="{717399DA-5743-4747-A962-F0C7C5729811}" srcOrd="2" destOrd="0" presId="urn:microsoft.com/office/officeart/2005/8/layout/cycle4"/>
    <dgm:cxn modelId="{50FCCC9C-B887-4B43-8782-68479ACE62E9}" type="presParOf" srcId="{28E58D83-E176-4312-A34A-F6B7916F62B0}" destId="{BEB3EE8D-22AB-4027-B910-F0C365CDE15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4948F-80BD-4405-80B6-21D72FD8E627}">
      <dsp:nvSpPr>
        <dsp:cNvPr id="0" name=""/>
        <dsp:cNvSpPr/>
      </dsp:nvSpPr>
      <dsp:spPr>
        <a:xfrm>
          <a:off x="0" y="328727"/>
          <a:ext cx="6096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54076" rIns="47311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Organizace výuky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Práce s semestru</a:t>
          </a:r>
          <a:endParaRPr lang="cs-CZ" sz="1700" kern="1200" dirty="0"/>
        </a:p>
      </dsp:txBody>
      <dsp:txXfrm>
        <a:off x="0" y="328727"/>
        <a:ext cx="6096000" cy="990675"/>
      </dsp:txXfrm>
    </dsp:sp>
    <dsp:sp modelId="{CE6360C7-3C13-4B51-B4D9-390DADA51144}">
      <dsp:nvSpPr>
        <dsp:cNvPr id="0" name=""/>
        <dsp:cNvSpPr/>
      </dsp:nvSpPr>
      <dsp:spPr>
        <a:xfrm>
          <a:off x="304800" y="77807"/>
          <a:ext cx="42672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Komentovaná prohlídka sylabu</a:t>
          </a:r>
          <a:endParaRPr lang="cs-CZ" sz="1700" kern="1200" dirty="0"/>
        </a:p>
      </dsp:txBody>
      <dsp:txXfrm>
        <a:off x="329298" y="102305"/>
        <a:ext cx="4218204" cy="452844"/>
      </dsp:txXfrm>
    </dsp:sp>
    <dsp:sp modelId="{0035F815-CB66-4B00-BE08-A5FFE40190D8}">
      <dsp:nvSpPr>
        <dsp:cNvPr id="0" name=""/>
        <dsp:cNvSpPr/>
      </dsp:nvSpPr>
      <dsp:spPr>
        <a:xfrm>
          <a:off x="0" y="1662122"/>
          <a:ext cx="6096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54076" rIns="47311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Analýza rozhovoru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/>
        </a:p>
      </dsp:txBody>
      <dsp:txXfrm>
        <a:off x="0" y="1662122"/>
        <a:ext cx="6096000" cy="990675"/>
      </dsp:txXfrm>
    </dsp:sp>
    <dsp:sp modelId="{6D49CC73-3613-44F6-98B6-BF937EDBDFAD}">
      <dsp:nvSpPr>
        <dsp:cNvPr id="0" name=""/>
        <dsp:cNvSpPr/>
      </dsp:nvSpPr>
      <dsp:spPr>
        <a:xfrm>
          <a:off x="304800" y="1411202"/>
          <a:ext cx="42672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Ukázka rozhovoru</a:t>
          </a:r>
          <a:endParaRPr lang="cs-CZ" sz="1700" kern="1200" dirty="0"/>
        </a:p>
      </dsp:txBody>
      <dsp:txXfrm>
        <a:off x="329298" y="1435700"/>
        <a:ext cx="4218204" cy="452844"/>
      </dsp:txXfrm>
    </dsp:sp>
    <dsp:sp modelId="{437C3D9A-7584-402C-AFE7-53B671E07124}">
      <dsp:nvSpPr>
        <dsp:cNvPr id="0" name=""/>
        <dsp:cNvSpPr/>
      </dsp:nvSpPr>
      <dsp:spPr>
        <a:xfrm>
          <a:off x="0" y="2995517"/>
          <a:ext cx="6096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54076" rIns="47311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Komunikační prostory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Spolupráce</a:t>
          </a:r>
          <a:endParaRPr lang="cs-CZ" sz="1700" kern="1200" dirty="0"/>
        </a:p>
      </dsp:txBody>
      <dsp:txXfrm>
        <a:off x="0" y="2995517"/>
        <a:ext cx="6096000" cy="990675"/>
      </dsp:txXfrm>
    </dsp:sp>
    <dsp:sp modelId="{C0AC14E9-6F0B-42F0-B8C2-BC7F677B5D51}">
      <dsp:nvSpPr>
        <dsp:cNvPr id="0" name=""/>
        <dsp:cNvSpPr/>
      </dsp:nvSpPr>
      <dsp:spPr>
        <a:xfrm>
          <a:off x="304800" y="2744597"/>
          <a:ext cx="42672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Základní nastavení  v rozhovoru</a:t>
          </a:r>
          <a:endParaRPr lang="cs-CZ" sz="1700" kern="1200" dirty="0"/>
        </a:p>
      </dsp:txBody>
      <dsp:txXfrm>
        <a:off x="329298" y="2769095"/>
        <a:ext cx="421820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B7757-39DB-4CF3-9833-8411CB5F99EA}">
      <dsp:nvSpPr>
        <dsp:cNvPr id="0" name=""/>
        <dsp:cNvSpPr/>
      </dsp:nvSpPr>
      <dsp:spPr>
        <a:xfrm>
          <a:off x="4396987" y="3170633"/>
          <a:ext cx="4095766" cy="3444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Nedůvěra</a:t>
          </a:r>
          <a:endParaRPr lang="cs-CZ" sz="1800" kern="1200" dirty="0"/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Tlak</a:t>
          </a:r>
          <a:endParaRPr lang="cs-CZ" sz="1800" kern="1200" dirty="0"/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Poučování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Komunikace z pozice moci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Vysoké cíle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Nepřiměřené požadavky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5701372" y="4107321"/>
        <a:ext cx="2715724" cy="2431783"/>
      </dsp:txXfrm>
    </dsp:sp>
    <dsp:sp modelId="{E85BD9E1-098C-4999-8B9B-E4D9486E8E45}">
      <dsp:nvSpPr>
        <dsp:cNvPr id="0" name=""/>
        <dsp:cNvSpPr/>
      </dsp:nvSpPr>
      <dsp:spPr>
        <a:xfrm>
          <a:off x="-283841" y="3180463"/>
          <a:ext cx="3814470" cy="3424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Rezignace x nezájem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Nedůvěra x odmítání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Přehazování odpovědnosti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Obviňování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Žádné cíle a očekávání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Neangažovanost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-208617" y="4111804"/>
        <a:ext cx="2519681" cy="2417903"/>
      </dsp:txXfrm>
    </dsp:sp>
    <dsp:sp modelId="{33FA41B0-E9D4-4E70-8174-0FF95659FB5C}">
      <dsp:nvSpPr>
        <dsp:cNvPr id="0" name=""/>
        <dsp:cNvSpPr/>
      </dsp:nvSpPr>
      <dsp:spPr>
        <a:xfrm>
          <a:off x="4426345" y="72025"/>
          <a:ext cx="4037048" cy="2020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Důvěra, volba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Autenticita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Partnerský přístup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Sdílená odpovědnost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Realistické cíle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Delegování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5681834" y="116399"/>
        <a:ext cx="2737185" cy="1426291"/>
      </dsp:txXfrm>
    </dsp:sp>
    <dsp:sp modelId="{E177DF1F-78E8-4662-A334-1AD8C3B3FAEE}">
      <dsp:nvSpPr>
        <dsp:cNvPr id="0" name=""/>
        <dsp:cNvSpPr/>
      </dsp:nvSpPr>
      <dsp:spPr>
        <a:xfrm>
          <a:off x="-52161" y="80696"/>
          <a:ext cx="3388818" cy="2374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Přebírání odpovědnosti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Přílišná péče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Snaha zavděčit se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Nepevné hranice</a:t>
          </a:r>
          <a:endParaRPr lang="cs-CZ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tx1"/>
              </a:solidFill>
            </a:rPr>
            <a:t>Potíže s delegováním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6" y="132863"/>
        <a:ext cx="2267838" cy="1676793"/>
      </dsp:txXfrm>
    </dsp:sp>
    <dsp:sp modelId="{A2C33D41-1CBE-4295-9186-C67057541328}">
      <dsp:nvSpPr>
        <dsp:cNvPr id="0" name=""/>
        <dsp:cNvSpPr/>
      </dsp:nvSpPr>
      <dsp:spPr>
        <a:xfrm>
          <a:off x="1899654" y="915116"/>
          <a:ext cx="2133519" cy="214597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Ochranitelství</a:t>
          </a:r>
          <a:endParaRPr lang="cs-CZ" sz="1700" kern="1200" dirty="0"/>
        </a:p>
      </dsp:txBody>
      <dsp:txXfrm>
        <a:off x="2524547" y="1543658"/>
        <a:ext cx="1508626" cy="1517436"/>
      </dsp:txXfrm>
    </dsp:sp>
    <dsp:sp modelId="{353D2B3F-D67D-4112-A3DD-4EA4EB708D8C}">
      <dsp:nvSpPr>
        <dsp:cNvPr id="0" name=""/>
        <dsp:cNvSpPr/>
      </dsp:nvSpPr>
      <dsp:spPr>
        <a:xfrm rot="5400000">
          <a:off x="4083163" y="988315"/>
          <a:ext cx="2174134" cy="204490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Spolupráce</a:t>
          </a:r>
          <a:endParaRPr lang="cs-CZ" sz="1700" kern="1200" dirty="0"/>
        </a:p>
      </dsp:txBody>
      <dsp:txXfrm rot="-5400000">
        <a:off x="4147776" y="1560492"/>
        <a:ext cx="1445969" cy="1537345"/>
      </dsp:txXfrm>
    </dsp:sp>
    <dsp:sp modelId="{67496D0B-C5E3-4A0B-A6B0-54CC89F62AC0}">
      <dsp:nvSpPr>
        <dsp:cNvPr id="0" name=""/>
        <dsp:cNvSpPr/>
      </dsp:nvSpPr>
      <dsp:spPr>
        <a:xfrm rot="10800000">
          <a:off x="4068321" y="3156075"/>
          <a:ext cx="2133519" cy="212106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Nadřazenost</a:t>
          </a:r>
          <a:endParaRPr lang="cs-CZ" sz="1700" kern="1200" dirty="0"/>
        </a:p>
      </dsp:txBody>
      <dsp:txXfrm rot="10800000">
        <a:off x="4068321" y="3156075"/>
        <a:ext cx="1508626" cy="1499816"/>
      </dsp:txXfrm>
    </dsp:sp>
    <dsp:sp modelId="{9784CCF4-EAF1-4C59-9B93-052D76F89704}">
      <dsp:nvSpPr>
        <dsp:cNvPr id="0" name=""/>
        <dsp:cNvSpPr/>
      </dsp:nvSpPr>
      <dsp:spPr>
        <a:xfrm rot="16200000">
          <a:off x="1905884" y="3149846"/>
          <a:ext cx="2121060" cy="21335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Vyhýbání se</a:t>
          </a:r>
          <a:endParaRPr lang="cs-CZ" sz="1700" kern="1200" dirty="0"/>
        </a:p>
      </dsp:txBody>
      <dsp:txXfrm rot="5400000">
        <a:off x="2524548" y="3156076"/>
        <a:ext cx="1508626" cy="1499816"/>
      </dsp:txXfrm>
    </dsp:sp>
    <dsp:sp modelId="{717399DA-5743-4747-A962-F0C7C5729811}">
      <dsp:nvSpPr>
        <dsp:cNvPr id="0" name=""/>
        <dsp:cNvSpPr/>
      </dsp:nvSpPr>
      <dsp:spPr>
        <a:xfrm>
          <a:off x="3657302" y="2587768"/>
          <a:ext cx="894306" cy="77765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3EE8D-22AB-4027-B910-F0C365CDE152}">
      <dsp:nvSpPr>
        <dsp:cNvPr id="0" name=""/>
        <dsp:cNvSpPr/>
      </dsp:nvSpPr>
      <dsp:spPr>
        <a:xfrm rot="10800000">
          <a:off x="3657302" y="2886867"/>
          <a:ext cx="894306" cy="77765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4BA91-534F-4F86-B583-47E774F26750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DAA24-3382-4B62-9E01-02FC8254C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09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DAA24-3382-4B62-9E01-02FC8254C5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65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DAA24-3382-4B62-9E01-02FC8254C5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40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DAA24-3382-4B62-9E01-02FC8254C5F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82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3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4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15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0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03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3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18B-795C-4AF4-9E0A-E76DDDE716CD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8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95536" y="4233282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pl-PL" sz="4000" b="1" dirty="0" smtClean="0">
                <a:solidFill>
                  <a:srgbClr val="C00000"/>
                </a:solidFill>
              </a:rPr>
              <a:t>Úvod do vedení rozhovoru a pozorování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5876977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Mgr. Michaela Širůčková, Ph.D.</a:t>
            </a:r>
            <a:endParaRPr lang="cs-CZ" b="1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" y="6480963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10" b="11427"/>
          <a:stretch/>
        </p:blipFill>
        <p:spPr>
          <a:xfrm>
            <a:off x="35496" y="-27384"/>
            <a:ext cx="9073008" cy="39964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148064" y="5876977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Jan Širůček, Ph.D.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48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893235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" y="6480963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8" y="0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08757" y="724054"/>
            <a:ext cx="2739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Témata semináře</a:t>
            </a:r>
            <a:endParaRPr lang="cs-CZ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" y="6480963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8" y="0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Analýza výzkumné studie:</a:t>
            </a:r>
            <a:endParaRPr lang="cs-CZ" sz="1600" i="1" dirty="0"/>
          </a:p>
          <a:p>
            <a:pPr marL="0" indent="0">
              <a:buNone/>
            </a:pPr>
            <a:r>
              <a:rPr lang="cs-CZ" sz="1600" dirty="0"/>
              <a:t>Najděte studii, která pro zodpovězení výzkumné otázky využila metodu pozorování. Vytvořte o ní prezentaci v délce cca 10 minut. </a:t>
            </a:r>
            <a:endParaRPr lang="cs-CZ" sz="1600" i="1" dirty="0"/>
          </a:p>
          <a:p>
            <a:pPr marL="0" indent="0">
              <a:buNone/>
            </a:pPr>
            <a:r>
              <a:rPr lang="cs-CZ" sz="1600" dirty="0"/>
              <a:t> </a:t>
            </a:r>
            <a:endParaRPr lang="cs-CZ" sz="1600" i="1" dirty="0"/>
          </a:p>
          <a:p>
            <a:pPr marL="0" indent="0">
              <a:buNone/>
            </a:pPr>
            <a:r>
              <a:rPr lang="cs-CZ" sz="1600" b="1" dirty="0"/>
              <a:t>Videozáznam vlastního vedení rozhovoru </a:t>
            </a:r>
            <a:endParaRPr lang="cs-CZ" sz="1600" i="1" dirty="0"/>
          </a:p>
          <a:p>
            <a:pPr marL="0" indent="0">
              <a:buNone/>
            </a:pPr>
            <a:r>
              <a:rPr lang="cs-CZ" sz="1600" dirty="0"/>
              <a:t>Nahrajte 45 minutový rozhovor, který může mít Vámi zvolenou formu (anamnestický, explorační, …), v rozhovoru se bude hodnotit technika jeho vedení, způsob kladení otázek, způsob navázání a udržování kontaktu s klientem (respondentem), uspořádání rozhovoru.</a:t>
            </a:r>
            <a:endParaRPr lang="cs-CZ" sz="1600" i="1" dirty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Zpětná vazba na vedení rozhovoru</a:t>
            </a:r>
            <a:endParaRPr lang="cs-CZ" sz="1600" i="1" dirty="0"/>
          </a:p>
          <a:p>
            <a:pPr marL="0" indent="0">
              <a:buNone/>
            </a:pPr>
            <a:r>
              <a:rPr lang="cs-CZ" sz="1600" dirty="0"/>
              <a:t>Rozsah zpracované analýzy: 6 – 8 normostran.</a:t>
            </a:r>
            <a:endParaRPr lang="cs-CZ" sz="1600" i="1" dirty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Reflexe </a:t>
            </a:r>
            <a:r>
              <a:rPr lang="cs-CZ" sz="1600" b="1" dirty="0"/>
              <a:t>komunikačních dovedností: </a:t>
            </a:r>
            <a:endParaRPr lang="cs-CZ" sz="1600" i="1" dirty="0"/>
          </a:p>
          <a:p>
            <a:pPr marL="0" indent="0">
              <a:buNone/>
            </a:pPr>
            <a:r>
              <a:rPr lang="cs-CZ" sz="1600" dirty="0"/>
              <a:t>Vypracujte reflexi svých komunikačních dovedností, ve které zhodnotíte svoje silné stránky, zaměříte se na to, kde máte v komunikaci rezervy. Popíšete situace, kdy se Vám snadno a kdy obtížně komunikuje. Na závěr sebereflexe se zaměřte na svoje rozvojové potřeby, tj. na čem potřebujete v komunikaci pracovat. </a:t>
            </a:r>
            <a:endParaRPr lang="cs-CZ" sz="1600" i="1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670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" y="6480963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8" y="0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Obdélník 27"/>
          <p:cNvSpPr/>
          <p:nvPr/>
        </p:nvSpPr>
        <p:spPr>
          <a:xfrm>
            <a:off x="107504" y="377038"/>
            <a:ext cx="8928992" cy="6031918"/>
          </a:xfrm>
          <a:prstGeom prst="rect">
            <a:avLst/>
          </a:prstGeom>
        </p:spPr>
        <p:txBody>
          <a:bodyPr numCol="2"/>
          <a:lstStyle/>
          <a:p>
            <a:pPr lvl="0"/>
            <a:r>
              <a:rPr lang="cs-CZ" b="1" dirty="0" smtClean="0"/>
              <a:t>Kontext 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Poradenský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Terapeutický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Diagnostický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Výzkumný</a:t>
            </a:r>
            <a:endParaRPr lang="cs-CZ" dirty="0"/>
          </a:p>
          <a:p>
            <a:pPr lvl="0"/>
            <a:r>
              <a:rPr lang="cs-CZ" b="1" dirty="0" smtClean="0"/>
              <a:t>Aranžmá rozhovoru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Cíl rozhovoru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Časový </a:t>
            </a:r>
            <a:r>
              <a:rPr lang="cs-CZ" dirty="0" smtClean="0"/>
              <a:t>a obsahový rámec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Uspořádání prostoru</a:t>
            </a:r>
            <a:endParaRPr lang="cs-CZ" dirty="0"/>
          </a:p>
          <a:p>
            <a:pPr lvl="1">
              <a:buChar char="•"/>
            </a:pPr>
            <a:r>
              <a:rPr lang="cs-CZ" dirty="0" err="1" smtClean="0"/>
              <a:t>Stukturovaný</a:t>
            </a:r>
            <a:r>
              <a:rPr lang="cs-CZ" dirty="0" smtClean="0"/>
              <a:t> –  Nestrukturovaný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Fáze rozhovoru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Forma rozhovoru – 1:1 – skupinový</a:t>
            </a:r>
            <a:endParaRPr lang="cs-CZ" dirty="0"/>
          </a:p>
          <a:p>
            <a:pPr lvl="0"/>
            <a:r>
              <a:rPr lang="cs-CZ" b="1" dirty="0" smtClean="0"/>
              <a:t>Osobnost tazatele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Rozhoduje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Interpretuje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Reaguje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Ovlivňuje průběh rozhovoru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Sebereflexe</a:t>
            </a:r>
            <a:endParaRPr lang="cs-CZ" dirty="0"/>
          </a:p>
          <a:p>
            <a:pPr lvl="0">
              <a:buChar char="•"/>
            </a:pPr>
            <a:endParaRPr lang="cs-CZ" dirty="0" smtClean="0"/>
          </a:p>
          <a:p>
            <a:pPr lvl="0">
              <a:buChar char="•"/>
            </a:pPr>
            <a:endParaRPr lang="cs-CZ" dirty="0"/>
          </a:p>
          <a:p>
            <a:pPr lvl="0">
              <a:buChar char="•"/>
            </a:pPr>
            <a:endParaRPr lang="cs-CZ" dirty="0" smtClean="0"/>
          </a:p>
          <a:p>
            <a:pPr lvl="0"/>
            <a:r>
              <a:rPr lang="cs-CZ" b="1" dirty="0" smtClean="0"/>
              <a:t>Vztah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Naladění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Motivace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Spolupráce</a:t>
            </a:r>
            <a:endParaRPr lang="cs-CZ" dirty="0"/>
          </a:p>
          <a:p>
            <a:pPr lvl="0"/>
            <a:r>
              <a:rPr lang="cs-CZ" b="1" dirty="0" smtClean="0"/>
              <a:t>Metoda vedení rozhovoru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Verbální – neverbální komunikace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Typy otázek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Reflektování: myšlení – emoce – chování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Práce s jazykem</a:t>
            </a:r>
            <a:endParaRPr lang="cs-CZ" dirty="0"/>
          </a:p>
          <a:p>
            <a:pPr lvl="0"/>
            <a:r>
              <a:rPr lang="cs-CZ" b="1" dirty="0" smtClean="0"/>
              <a:t>Techniky vedení rozhovoru</a:t>
            </a:r>
            <a:endParaRPr lang="cs-CZ" b="1" dirty="0"/>
          </a:p>
          <a:p>
            <a:pPr lvl="1">
              <a:buChar char="•"/>
            </a:pPr>
            <a:r>
              <a:rPr lang="cs-CZ" dirty="0" smtClean="0"/>
              <a:t>Co by, kdyby…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Otázky na zázrak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Je to jako, kdyby…</a:t>
            </a:r>
            <a:endParaRPr lang="cs-CZ" dirty="0"/>
          </a:p>
          <a:p>
            <a:pPr lvl="1">
              <a:buChar char="•"/>
            </a:pPr>
            <a:r>
              <a:rPr lang="cs-CZ" dirty="0" smtClean="0"/>
              <a:t>…</a:t>
            </a:r>
            <a:endParaRPr lang="cs-CZ" dirty="0"/>
          </a:p>
          <a:p>
            <a:pPr lvl="0"/>
            <a:r>
              <a:rPr lang="cs-CZ" b="1" dirty="0" smtClean="0"/>
              <a:t>Etické zásady</a:t>
            </a:r>
          </a:p>
          <a:p>
            <a:pPr lvl="1">
              <a:buChar char="•"/>
            </a:pPr>
            <a:r>
              <a:rPr lang="cs-CZ" dirty="0" smtClean="0"/>
              <a:t>Účel</a:t>
            </a:r>
          </a:p>
          <a:p>
            <a:pPr lvl="1">
              <a:buChar char="•"/>
            </a:pPr>
            <a:r>
              <a:rPr lang="cs-CZ" dirty="0" smtClean="0"/>
              <a:t>Souhlas</a:t>
            </a:r>
          </a:p>
          <a:p>
            <a:pPr lvl="1">
              <a:buChar char="•"/>
            </a:pPr>
            <a:r>
              <a:rPr lang="cs-CZ" dirty="0" smtClean="0"/>
              <a:t>Odstoupení</a:t>
            </a:r>
          </a:p>
          <a:p>
            <a:pPr lvl="1">
              <a:buChar char="•"/>
            </a:pPr>
            <a:r>
              <a:rPr lang="cs-CZ" dirty="0" smtClean="0"/>
              <a:t>Důvěrnost </a:t>
            </a:r>
          </a:p>
        </p:txBody>
      </p:sp>
    </p:spTree>
    <p:extLst>
      <p:ext uri="{BB962C8B-B14F-4D97-AF65-F5344CB8AC3E}">
        <p14:creationId xmlns:p14="http://schemas.microsoft.com/office/powerpoint/2010/main" val="123621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683124"/>
              </p:ext>
            </p:extLst>
          </p:nvPr>
        </p:nvGraphicFramePr>
        <p:xfrm>
          <a:off x="503548" y="107950"/>
          <a:ext cx="8208912" cy="6252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Přímá spojnice 6"/>
          <p:cNvCxnSpPr/>
          <p:nvPr/>
        </p:nvCxnSpPr>
        <p:spPr>
          <a:xfrm>
            <a:off x="4590002" y="332656"/>
            <a:ext cx="36004" cy="6192688"/>
          </a:xfrm>
          <a:prstGeom prst="line">
            <a:avLst/>
          </a:prstGeom>
          <a:ln w="31750" cap="rnd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67544" y="3212976"/>
            <a:ext cx="8280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7"/>
          <p:cNvSpPr txBox="1">
            <a:spLocks noChangeArrowheads="1"/>
          </p:cNvSpPr>
          <p:nvPr/>
        </p:nvSpPr>
        <p:spPr bwMode="auto">
          <a:xfrm>
            <a:off x="3995738" y="107950"/>
            <a:ext cx="1296987" cy="92333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dirty="0" smtClean="0">
                <a:solidFill>
                  <a:schemeClr val="tx1"/>
                </a:solidFill>
              </a:rPr>
              <a:t>VŘELOST, PÉČE O VZTAH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04138" y="2997200"/>
            <a:ext cx="140493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ea typeface="SimSun" charset="-122"/>
                <a:cs typeface="+mn-cs"/>
              </a:rPr>
              <a:t>PEVNOST, ZACÍLENOST</a:t>
            </a:r>
            <a:endParaRPr lang="cs-CZ" dirty="0">
              <a:solidFill>
                <a:schemeClr val="tx1"/>
              </a:solidFill>
              <a:ea typeface="SimSun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0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 smtClean="0"/>
              <a:t>Děkujeme za pozornost</a:t>
            </a:r>
            <a:endParaRPr lang="cs-CZ" sz="36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0" y="0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8" y="6477000"/>
            <a:ext cx="9151708" cy="3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48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</TotalTime>
  <Words>219</Words>
  <Application>Microsoft Office PowerPoint</Application>
  <PresentationFormat>Předvádění na obrazovce (4:3)</PresentationFormat>
  <Paragraphs>97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Práce v semestru</vt:lpstr>
      <vt:lpstr>Prezentace aplikace PowerPoint</vt:lpstr>
      <vt:lpstr>Prezentace aplikace PowerPoint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Michaela</cp:lastModifiedBy>
  <cp:revision>99</cp:revision>
  <dcterms:created xsi:type="dcterms:W3CDTF">2014-06-03T12:12:09Z</dcterms:created>
  <dcterms:modified xsi:type="dcterms:W3CDTF">2016-09-30T14:07:10Z</dcterms:modified>
</cp:coreProperties>
</file>