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6696C-665C-4351-8A3C-29D6EDE5DF4E}" type="datetimeFigureOut">
              <a:rPr lang="cs-CZ" smtClean="0"/>
              <a:t>16.11.2016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398FA-F047-4E7C-9A79-668FACDABF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4673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6696C-665C-4351-8A3C-29D6EDE5DF4E}" type="datetimeFigureOut">
              <a:rPr lang="cs-CZ" smtClean="0"/>
              <a:t>16.11.2016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398FA-F047-4E7C-9A79-668FACDABF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288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6696C-665C-4351-8A3C-29D6EDE5DF4E}" type="datetimeFigureOut">
              <a:rPr lang="cs-CZ" smtClean="0"/>
              <a:t>16.11.2016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398FA-F047-4E7C-9A79-668FACDABF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737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6696C-665C-4351-8A3C-29D6EDE5DF4E}" type="datetimeFigureOut">
              <a:rPr lang="cs-CZ" smtClean="0"/>
              <a:t>16.11.2016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398FA-F047-4E7C-9A79-668FACDABF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1765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6696C-665C-4351-8A3C-29D6EDE5DF4E}" type="datetimeFigureOut">
              <a:rPr lang="cs-CZ" smtClean="0"/>
              <a:t>16.11.2016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398FA-F047-4E7C-9A79-668FACDABF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6745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6696C-665C-4351-8A3C-29D6EDE5DF4E}" type="datetimeFigureOut">
              <a:rPr lang="cs-CZ" smtClean="0"/>
              <a:t>16.11.2016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398FA-F047-4E7C-9A79-668FACDABF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1094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6696C-665C-4351-8A3C-29D6EDE5DF4E}" type="datetimeFigureOut">
              <a:rPr lang="cs-CZ" smtClean="0"/>
              <a:t>16.11.2016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398FA-F047-4E7C-9A79-668FACDABF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0645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6696C-665C-4351-8A3C-29D6EDE5DF4E}" type="datetimeFigureOut">
              <a:rPr lang="cs-CZ" smtClean="0"/>
              <a:t>16.11.2016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398FA-F047-4E7C-9A79-668FACDABF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5936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6696C-665C-4351-8A3C-29D6EDE5DF4E}" type="datetimeFigureOut">
              <a:rPr lang="cs-CZ" smtClean="0"/>
              <a:t>16.11.2016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398FA-F047-4E7C-9A79-668FACDABF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118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6696C-665C-4351-8A3C-29D6EDE5DF4E}" type="datetimeFigureOut">
              <a:rPr lang="cs-CZ" smtClean="0"/>
              <a:t>16.11.2016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398FA-F047-4E7C-9A79-668FACDABF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0300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6696C-665C-4351-8A3C-29D6EDE5DF4E}" type="datetimeFigureOut">
              <a:rPr lang="cs-CZ" smtClean="0"/>
              <a:t>16.11.2016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398FA-F047-4E7C-9A79-668FACDABF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2860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6696C-665C-4351-8A3C-29D6EDE5DF4E}" type="datetimeFigureOut">
              <a:rPr lang="cs-CZ" smtClean="0"/>
              <a:t>16.11.2016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398FA-F047-4E7C-9A79-668FACDABF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495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491319"/>
            <a:ext cx="9144000" cy="1009935"/>
          </a:xfrm>
        </p:spPr>
        <p:txBody>
          <a:bodyPr>
            <a:normAutofit/>
          </a:bodyPr>
          <a:lstStyle/>
          <a:p>
            <a:r>
              <a:rPr lang="cs-CZ" sz="5400" b="1" smtClean="0"/>
              <a:t> Náměty pro </a:t>
            </a:r>
            <a:r>
              <a:rPr lang="cs-CZ" sz="5400" b="1" dirty="0" smtClean="0"/>
              <a:t>rozvoj vize</a:t>
            </a:r>
            <a:endParaRPr lang="cs-CZ" sz="5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1815152"/>
            <a:ext cx="9144000" cy="4640239"/>
          </a:xfrm>
        </p:spPr>
        <p:txBody>
          <a:bodyPr>
            <a:normAutofit/>
          </a:bodyPr>
          <a:lstStyle/>
          <a:p>
            <a:pPr algn="l"/>
            <a:r>
              <a:rPr lang="cs-CZ" altLang="cs-CZ" sz="3200" dirty="0" smtClean="0">
                <a:latin typeface="Arial" panose="020B0604020202020204" pitchFamily="34" charset="0"/>
              </a:rPr>
              <a:t>Rozhodněte se, co chcete (jaký je váš cíl?)</a:t>
            </a:r>
          </a:p>
          <a:p>
            <a:pPr algn="l"/>
            <a:r>
              <a:rPr lang="cs-CZ" altLang="cs-CZ" sz="3200" dirty="0" smtClean="0">
                <a:latin typeface="Arial" panose="020B0604020202020204" pitchFamily="34" charset="0"/>
              </a:rPr>
              <a:t>Své nápady si zapište.</a:t>
            </a:r>
          </a:p>
          <a:p>
            <a:pPr algn="l"/>
            <a:r>
              <a:rPr lang="cs-CZ" altLang="cs-CZ" sz="3200" dirty="0" smtClean="0">
                <a:latin typeface="Arial" panose="020B0604020202020204" pitchFamily="34" charset="0"/>
              </a:rPr>
              <a:t>Jasně si svou vizi představte.</a:t>
            </a:r>
          </a:p>
          <a:p>
            <a:pPr algn="l"/>
            <a:r>
              <a:rPr lang="cs-CZ" altLang="cs-CZ" sz="3200" dirty="0" smtClean="0">
                <a:latin typeface="Arial" panose="020B0604020202020204" pitchFamily="34" charset="0"/>
              </a:rPr>
              <a:t>Svou vizi si přehrajete.</a:t>
            </a:r>
          </a:p>
          <a:p>
            <a:pPr algn="l"/>
            <a:r>
              <a:rPr lang="cs-CZ" altLang="cs-CZ" sz="3200" dirty="0" smtClean="0">
                <a:latin typeface="Arial" panose="020B0604020202020204" pitchFamily="34" charset="0"/>
              </a:rPr>
              <a:t>O své vizi sněte.</a:t>
            </a:r>
          </a:p>
          <a:p>
            <a:pPr algn="l"/>
            <a:r>
              <a:rPr lang="cs-CZ" altLang="cs-CZ" sz="3200" dirty="0" smtClean="0">
                <a:latin typeface="Arial" panose="020B0604020202020204" pitchFamily="34" charset="0"/>
              </a:rPr>
              <a:t>Najděte si příklady lidí, kteří mají úspěšné vize.</a:t>
            </a:r>
          </a:p>
          <a:p>
            <a:pPr algn="l"/>
            <a:r>
              <a:rPr lang="cs-CZ" altLang="cs-CZ" sz="3200" dirty="0" smtClean="0">
                <a:latin typeface="Arial" panose="020B0604020202020204" pitchFamily="34" charset="0"/>
              </a:rPr>
              <a:t>Jednejte na základě své vize.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957790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Microsoft Office PowerPoint</Application>
  <PresentationFormat>Širokoúhlá obrazovka</PresentationFormat>
  <Paragraphs>8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 Náměty pro rozvoj vize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Typy pro rozvoj vize</dc:title>
  <dc:creator>Pavel</dc:creator>
  <cp:lastModifiedBy>Pavel</cp:lastModifiedBy>
  <cp:revision>2</cp:revision>
  <dcterms:created xsi:type="dcterms:W3CDTF">2016-11-16T16:42:26Z</dcterms:created>
  <dcterms:modified xsi:type="dcterms:W3CDTF">2016-11-16T16:59:57Z</dcterms:modified>
</cp:coreProperties>
</file>