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6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8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73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76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74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09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64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3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1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30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6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696C-665C-4351-8A3C-29D6EDE5DF4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98FA-F047-4E7C-9A79-668FACDABF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95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91319"/>
            <a:ext cx="9144000" cy="1009935"/>
          </a:xfrm>
        </p:spPr>
        <p:txBody>
          <a:bodyPr>
            <a:normAutofit/>
          </a:bodyPr>
          <a:lstStyle/>
          <a:p>
            <a:r>
              <a:rPr lang="cs-CZ" sz="5400" b="1" smtClean="0"/>
              <a:t> Náměty pro </a:t>
            </a:r>
            <a:r>
              <a:rPr lang="cs-CZ" sz="5400" b="1" dirty="0" smtClean="0"/>
              <a:t>rozvoj vize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815152"/>
            <a:ext cx="9144000" cy="4640239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Rozhodněte se, co chcete (jaký je váš cíl?)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Své nápady si zapište.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Jasně si svou vizi představte.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Svou vizi si přehrajete.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O své vizi sněte.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Najděte si příklady lidí, kteří mají úspěšné vize.</a:t>
            </a: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</a:rPr>
              <a:t>Jednejte na základě své vize.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577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 Náměty pro rozvoj vize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pro rozvoj vize</dc:title>
  <dc:creator>Pavel</dc:creator>
  <cp:lastModifiedBy>Pavel</cp:lastModifiedBy>
  <cp:revision>2</cp:revision>
  <dcterms:created xsi:type="dcterms:W3CDTF">2016-11-16T16:42:26Z</dcterms:created>
  <dcterms:modified xsi:type="dcterms:W3CDTF">2016-11-16T16:59:57Z</dcterms:modified>
</cp:coreProperties>
</file>