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ld Standard TT" panose="020B0604020202020204" charset="0"/>
      <p:regular r:id="rId21"/>
      <p:bold r:id="rId22"/>
      <p: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4" autoAdjust="0"/>
  </p:normalViewPr>
  <p:slideViewPr>
    <p:cSldViewPr snapToGrid="0">
      <p:cViewPr varScale="1">
        <p:scale>
          <a:sx n="78" d="100"/>
          <a:sy n="7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4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569*1171=666 299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premonition: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gaben: </a:t>
            </a:r>
            <a:r>
              <a:rPr lang="cs" u="sng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cs"/>
              <a:t>piratske strany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.10. 201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>
                <a:solidFill>
                  <a:srgbClr val="F3F3F3"/>
                </a:solidFill>
              </a:rPr>
              <a:t>IT a společnost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Sledování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sběr metadat, pronikání do systémů soukromých společností, oslabování ochran, plošný odposlech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počátky od WW2, součást Studené války a vnitřní bezpečnosti, + konspirační teorie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 NSA PRISM, 2013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posilování bezpečnosti státu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čí a proti komu?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50" y="0"/>
            <a:ext cx="3347251" cy="50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134803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Kryptologie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882806"/>
            <a:ext cx="5115985" cy="41440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proniká všemi předchozími problémy, ukázkově dvousečná technologie (TOR)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dlouhá historie, dnes zcela nezbytná součást veškeré elektronické komunikace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souboj o posílení/oslabení veřejné kryptografie: státy vs. korporace vs. lidi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“dopadení teroristů vs. zranitelnost uživatelů”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viz San Bernardino iPhone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splinternet a paradoxní podpora RF, ČLR...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600" cy="38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velmi pravděpodobný a velmi blízký boom s velmi zásadními a velmi těžko předpověditelnými důsledky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zábava, komunikace, cestování, učení a trénink, terapie…     a kdo ví co ještě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zdravotní rizika (nevolnost, fyzické úrazy, zrak?, psychika?)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společenská rizika ???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Svoboda vs. bezpečnost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nebo soukromí vs. bezpečnost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momentálně probíhá zásadní spor o tuto rovnováhu v kyberprostoru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zatím není v dohledu žádné dobré řešení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4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všechno možné od phishingu, RATs až po dětskou pornografii a prodej zbraní a drog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paralelní s rozvojem technologií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klíčová role anonymity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stíhání pachatelů, vzdělávání lidí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5" cy="50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Pirátství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068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neautorizovaná reproduk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šíření autorských děl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knihtisk &gt; magnetické pasky &gt; diskety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	    &gt; CD/DVD &gt; internet &gt; ???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sekuritizace (etika, ekonomická i tvrdá bezpečnost)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namísto adaptace “outsourcing” na stát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opatření: stíhání, zabezpečení, nové služby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3"/>
            <a:ext cx="4665301" cy="2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5"/>
            <a:ext cx="2551174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Hacktivismus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politický a ideologický boj skrze napadání sítí, chráněných systémů, zveřejňování tajemství, propaganda, trolling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kořeny 2008, rozmach od 2010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dnes již zavedený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lepší zabezpečení (haha), trestněprávní stíhání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3" y="0"/>
            <a:ext cx="32900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Organizace násilí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využívání k organizaci demonstrací, protestů, “revolucí”, rabování, střetů s policií, atp.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první vlaštovka už v Íránu 2009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viditelný problém cca od roku 2011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Londýn, Arabské jaro, Indie, USA, Jižní Amerika, 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blokování služeb, “vypnout internet”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8" y="0"/>
            <a:ext cx="34528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Terorismus online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propagace násilí, extremismu, rekrutace, zastrašování, šíření návodů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postupný vývoj již od 90. let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viditelně tomu nasadil korunu Daesh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především cenzura, občas stíhání a likvidace osob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22513"/>
            <a:ext cx="5919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Korporace a soukromí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9190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kumulace osobních dat pro účely cílené reklamy, nabízení dalších produktů a vázání na platformu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mainstreamový rozmach zhruba od 2007-2012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sociální sítě všeho druhu (facebook, twitter, ...)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služby výměnnou za data k jejich dalšímu využití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otázka zda a pro koho je to vůbec problém?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opatření: individuální volba a zodpovědnost?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50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475</Words>
  <Application>Microsoft Office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Old Standard TT</vt:lpstr>
      <vt:lpstr>Comic Sans MS</vt:lpstr>
      <vt:lpstr>Impact</vt:lpstr>
      <vt:lpstr>Paperback</vt:lpstr>
      <vt:lpstr>Paperback</vt:lpstr>
      <vt:lpstr>Moderní technologie a bezpečnost</vt:lpstr>
      <vt:lpstr>PowerPoint Presentation</vt:lpstr>
      <vt:lpstr>Svoboda vs. bezpečnost</vt:lpstr>
      <vt:lpstr>Cybercrime</vt:lpstr>
      <vt:lpstr>Pirátství</vt:lpstr>
      <vt:lpstr>Hacktivismus</vt:lpstr>
      <vt:lpstr>Organizace násilí </vt:lpstr>
      <vt:lpstr>Terorismus online</vt:lpstr>
      <vt:lpstr>Korporace a soukromí</vt:lpstr>
      <vt:lpstr>PowerPoint Presentation</vt:lpstr>
      <vt:lpstr>Sledování</vt:lpstr>
      <vt:lpstr>Kryptologie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cp:lastModifiedBy>blorg</cp:lastModifiedBy>
  <cp:revision>2</cp:revision>
  <dcterms:modified xsi:type="dcterms:W3CDTF">2017-10-22T14:09:11Z</dcterms:modified>
</cp:coreProperties>
</file>