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84" r:id="rId5"/>
    <p:sldId id="261" r:id="rId6"/>
    <p:sldId id="299" r:id="rId7"/>
    <p:sldId id="298" r:id="rId8"/>
    <p:sldId id="307" r:id="rId9"/>
    <p:sldId id="308" r:id="rId10"/>
    <p:sldId id="309" r:id="rId11"/>
    <p:sldId id="315" r:id="rId12"/>
    <p:sldId id="316" r:id="rId13"/>
    <p:sldId id="317" r:id="rId14"/>
    <p:sldId id="31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4E93-DAAA-40BD-953B-7C237380EA08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D87E-BF0A-47E7-B58F-E62467CED2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7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5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48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0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1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58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6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51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9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26D6-E4B0-4D02-A208-690290BC71CA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92C2-1E9D-4A78-A72D-FE1B8ACE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69072"/>
            <a:ext cx="9144000" cy="2387600"/>
          </a:xfrm>
        </p:spPr>
        <p:txBody>
          <a:bodyPr>
            <a:noAutofit/>
          </a:bodyPr>
          <a:lstStyle/>
          <a:p>
            <a:r>
              <a:rPr lang="cs-CZ" sz="3200" dirty="0">
                <a:latin typeface="+mn-lt"/>
              </a:rPr>
              <a:t>Organizace / K čemu jsou koncepty a teorie?</a:t>
            </a:r>
            <a:endParaRPr lang="en-US" sz="32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Petr Ocelík</a:t>
            </a:r>
          </a:p>
          <a:p>
            <a:endParaRPr lang="en-US" sz="2600" i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524000" y="5787735"/>
            <a:ext cx="9144000" cy="987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MEB401 Teorie bezpečnosti a metodologie / MEB</a:t>
            </a:r>
            <a:r>
              <a:rPr lang="en-US" sz="2000" dirty="0"/>
              <a:t>4</a:t>
            </a:r>
            <a:r>
              <a:rPr lang="cs-CZ" sz="2000" dirty="0"/>
              <a:t>27</a:t>
            </a:r>
            <a:r>
              <a:rPr lang="en-US" sz="2000" dirty="0"/>
              <a:t> </a:t>
            </a:r>
            <a:r>
              <a:rPr lang="cs-CZ" sz="2000" dirty="0"/>
              <a:t>Bezpečnost: teorie a koncepty</a:t>
            </a:r>
            <a:endParaRPr lang="en-US" sz="2000"/>
          </a:p>
          <a:p>
            <a:r>
              <a:rPr lang="cs-CZ" sz="2000"/>
              <a:t>21</a:t>
            </a:r>
            <a:r>
              <a:rPr lang="cs-CZ" sz="2000" dirty="0"/>
              <a:t>. září</a:t>
            </a:r>
            <a:r>
              <a:rPr lang="en-US" sz="2000" dirty="0"/>
              <a:t> 201</a:t>
            </a:r>
            <a:r>
              <a:rPr lang="cs-CZ" sz="2000" dirty="0"/>
              <a:t>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7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a politika</a:t>
            </a:r>
            <a:endParaRPr lang="en-US" dirty="0"/>
          </a:p>
        </p:txBody>
      </p:sp>
      <p:pic>
        <p:nvPicPr>
          <p:cNvPr id="6" name="Picture 3" descr="C:\Users\Ocelot\Desktop\MEB401_1_koncepty_a_teorie\rogoff_rein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14" y="2195353"/>
            <a:ext cx="4574463" cy="30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celot\Desktop\MEB401_1_koncepty_a_teorie\austerity_tap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692495"/>
            <a:ext cx="4314825" cy="52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9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</a:t>
            </a:r>
            <a:r>
              <a:rPr lang="en-US" dirty="0"/>
              <a:t>: </a:t>
            </a:r>
            <a:r>
              <a:rPr lang="cs-CZ" dirty="0"/>
              <a:t>hlavní debaty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1839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materialisté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idealisté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aktérství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vs. struktura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6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Materialisté vs. idealisté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1839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Materialisté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všechno lze redukovat na materiální faktory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společenský svět je (primárně) utvářen materiálními faktory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Idealisté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společenská realita je sociálně konstruována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společenský svět je (primárně) utvářen ideovými faktory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8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Debata aktérství vs. struktura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1839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jaké míry jsme schopni ovlivňovat vlastní životy vs. do jaké míry jsou naše životy ovlivňovány vnějšími silami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individualismus (priorita aktérství)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komplexní společenské jevy lze vysvětlit prostřednictvím vzorců individuálního jednání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strukturalismus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 holismus (priorita struktury)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společenské jevy nemohou být redukovány na interakce aktérů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individuální jednání je usměrňováno společenskými strukturami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2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Epistemologie</a:t>
            </a:r>
            <a:r>
              <a:rPr lang="en-US" dirty="0"/>
              <a:t>: </a:t>
            </a:r>
            <a:r>
              <a:rPr lang="cs-CZ" dirty="0"/>
              <a:t>hlavní otázky </a:t>
            </a:r>
            <a:r>
              <a:rPr lang="en-US" dirty="0"/>
              <a:t>/ </a:t>
            </a:r>
            <a:r>
              <a:rPr lang="cs-CZ" dirty="0"/>
              <a:t>debaty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1839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Můžeme poznat skutečné či objektivní vztahy mezi společenskými jevy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Můžeme tak učinit prostřednictvím přímého pozorování, nebo existují vztahy, které nejsou přímo pozorovatelné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vysvětlení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porozumění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6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r>
              <a:rPr lang="cs-CZ" dirty="0"/>
              <a:t>K čemu jsou koncepty a teorie</a:t>
            </a:r>
            <a:r>
              <a:rPr lang="en-US" dirty="0"/>
              <a:t>?</a:t>
            </a:r>
          </a:p>
          <a:p>
            <a:r>
              <a:rPr lang="cs-CZ" dirty="0"/>
              <a:t>Ontologie a epistemologie: základní debaty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jsou koncepty</a:t>
            </a:r>
            <a:r>
              <a:rPr lang="en-US" dirty="0"/>
              <a:t>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945092" cy="4886757"/>
          </a:xfrm>
        </p:spPr>
        <p:txBody>
          <a:bodyPr/>
          <a:lstStyle/>
          <a:p>
            <a:endParaRPr lang="en-US" dirty="0"/>
          </a:p>
          <a:p>
            <a:r>
              <a:rPr lang="cs-CZ" dirty="0"/>
              <a:t>heuristika</a:t>
            </a:r>
            <a:endParaRPr lang="en-US" dirty="0"/>
          </a:p>
          <a:p>
            <a:r>
              <a:rPr lang="cs-CZ" dirty="0"/>
              <a:t>učení</a:t>
            </a:r>
            <a:endParaRPr lang="en-US" dirty="0"/>
          </a:p>
          <a:p>
            <a:r>
              <a:rPr lang="cs-CZ" dirty="0"/>
              <a:t>komunikace</a:t>
            </a:r>
            <a:endParaRPr lang="en-US" dirty="0"/>
          </a:p>
          <a:p>
            <a:r>
              <a:rPr lang="cs-CZ" dirty="0"/>
              <a:t>hodnocení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Ocelot\Desktop\MEB401_1_koncepty_a_teorie\tumblr_kyour9E4ow1qb9yj1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94" y="2095297"/>
            <a:ext cx="4576235" cy="4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6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Pareidolie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Ocelot\Desktop\ESS401_lectures\jesus_to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64" y="1697225"/>
            <a:ext cx="3495929" cy="44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Ocelot\Desktop\ESS401_lectures\crocod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9" y="1690688"/>
            <a:ext cx="3536372" cy="44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Ocelot\Desktop\ESS401_lectures\pareidolia-peppers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66" y="1697225"/>
            <a:ext cx="3439507" cy="44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1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vs. abstraktní koncepty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Ocelot\Desktop\MEB401_1_koncepty_a_teorie\syko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5158182" cy="48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Ocelot\Desktop\MEB401_1_koncepty_a_teorie\tumblr_lkkcfukBgj1qjaf4t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2" y="1690686"/>
            <a:ext cx="5077408" cy="48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3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36418"/>
            <a:ext cx="10515600" cy="1254271"/>
          </a:xfrm>
        </p:spPr>
        <p:txBody>
          <a:bodyPr>
            <a:normAutofit/>
          </a:bodyPr>
          <a:lstStyle/>
          <a:p>
            <a:r>
              <a:rPr lang="cs-CZ" dirty="0"/>
              <a:t>Jazykové hry (</a:t>
            </a:r>
            <a:r>
              <a:rPr lang="en-US" dirty="0"/>
              <a:t>language games</a:t>
            </a:r>
            <a:r>
              <a:rPr lang="cs-CZ" dirty="0"/>
              <a:t>)</a:t>
            </a:r>
            <a:r>
              <a:rPr lang="en-US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768445" cy="4886757"/>
          </a:xfrm>
        </p:spPr>
        <p:txBody>
          <a:bodyPr/>
          <a:lstStyle/>
          <a:p>
            <a:endParaRPr lang="en-US" dirty="0"/>
          </a:p>
          <a:p>
            <a:r>
              <a:rPr lang="cs-CZ" dirty="0"/>
              <a:t>Neexistuje</a:t>
            </a:r>
            <a:r>
              <a:rPr lang="en-US" dirty="0"/>
              <a:t> </a:t>
            </a:r>
            <a:r>
              <a:rPr lang="cs-CZ" b="1" dirty="0"/>
              <a:t>esence/fundament jazyka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cs-CZ" dirty="0"/>
              <a:t>Význam konceptů/slov je vytvářen prostřednictvím jejich „</a:t>
            </a:r>
            <a:r>
              <a:rPr lang="en-US" b="1" dirty="0"/>
              <a:t>family resemblance</a:t>
            </a:r>
            <a:r>
              <a:rPr lang="cs-CZ" b="1" dirty="0"/>
              <a:t>“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“Don’t ask for the meaning, ask for the use!</a:t>
            </a:r>
            <a:r>
              <a:rPr lang="cs-CZ" dirty="0"/>
              <a:t>“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4373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36418"/>
            <a:ext cx="10515600" cy="1254271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Ocelot\Desktop\MEB401_1_koncepty_a_teorie\depositphotos_11738624-Soccer-Word-Cloud-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47508" cy="40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Ocelot\Desktop\MEB401_1_koncepty_a_teorie\fast-food-word-cloud-concept-black-white-28818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-3031"/>
            <a:ext cx="5957454" cy="4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Ocelot\Desktop\MEB401_1_koncepty_a_teorie\job-concept-word-tag-cloud-229215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3861048"/>
            <a:ext cx="596438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celot\Desktop\MEB401_1_koncepty_a_teorie\winter-word-cloud-concept-240150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8" y="3629946"/>
            <a:ext cx="6144493" cy="322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8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Podstatou sporné koncepty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6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 descr="C:\Users\Ocelot\Desktop\MEB401_1_koncepty_a_teorie\4475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2" y="1732679"/>
            <a:ext cx="3657127" cy="30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Ocelot\Desktop\MEB401_1_koncepty_a_teorie\Ancient-Gre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33" y="630401"/>
            <a:ext cx="4427984" cy="26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celot\Desktop\MEB401_1_koncepty_a_teorie\lidova demokrac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14" y="3467508"/>
            <a:ext cx="5741977" cy="32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Thinkers / doers (Snyder 2006)</a:t>
            </a:r>
          </a:p>
        </p:txBody>
      </p:sp>
      <p:pic>
        <p:nvPicPr>
          <p:cNvPr id="9" name="Picture 2" descr="C:\Users\Cernoch\Desktop\normativní dusled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76" y="1543973"/>
            <a:ext cx="6941067" cy="512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390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9962</TotalTime>
  <Words>267</Words>
  <Application>Microsoft Office PowerPoint</Application>
  <PresentationFormat>Širokoúhlá obrazovka</PresentationFormat>
  <Paragraphs>54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Organizace / K čemu jsou koncepty a teorie?</vt:lpstr>
      <vt:lpstr>Osnova</vt:lpstr>
      <vt:lpstr>K čemu jsou koncepty? </vt:lpstr>
      <vt:lpstr>Pareidolie</vt:lpstr>
      <vt:lpstr>Konkrétní vs. abstraktní koncepty</vt:lpstr>
      <vt:lpstr>Jazykové hry (language games) </vt:lpstr>
      <vt:lpstr> </vt:lpstr>
      <vt:lpstr>Podstatou sporné koncepty</vt:lpstr>
      <vt:lpstr>Thinkers / doers (Snyder 2006)</vt:lpstr>
      <vt:lpstr>Teorie a politika</vt:lpstr>
      <vt:lpstr>Ontologie: hlavní debaty</vt:lpstr>
      <vt:lpstr>Materialisté vs. idealisté</vt:lpstr>
      <vt:lpstr>Debata aktérství vs. struktura</vt:lpstr>
      <vt:lpstr>Epistemologie: hlavní otázky / debaty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of local opposition and acceptance to permanent radioactive waste repository in the Czech Republic: a discourse network analysis of context-specific frames</dc:title>
  <dc:creator>Petr Ocelík</dc:creator>
  <cp:lastModifiedBy>Petr Ocelík</cp:lastModifiedBy>
  <cp:revision>164</cp:revision>
  <dcterms:created xsi:type="dcterms:W3CDTF">2015-06-22T18:10:44Z</dcterms:created>
  <dcterms:modified xsi:type="dcterms:W3CDTF">2017-12-07T19:08:11Z</dcterms:modified>
</cp:coreProperties>
</file>