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8" r:id="rId14"/>
    <p:sldId id="269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1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51A1F-1935-D94F-BF29-6E91C8C01238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DE8910-BE0E-4C44-B439-EE326ED39AD7}">
      <dgm:prSet phldrT="[Text]"/>
      <dgm:spPr/>
      <dgm:t>
        <a:bodyPr/>
        <a:lstStyle/>
        <a:p>
          <a:r>
            <a:rPr lang="en-GB" dirty="0" smtClean="0"/>
            <a:t>Ontology</a:t>
          </a:r>
          <a:endParaRPr lang="en-GB" dirty="0"/>
        </a:p>
      </dgm:t>
    </dgm:pt>
    <dgm:pt modelId="{14811823-95D4-8548-9EA8-FDD3FDB44CAC}" type="parTrans" cxnId="{7EE98A53-CA52-814A-B4A8-115D7B7A71A7}">
      <dgm:prSet/>
      <dgm:spPr/>
      <dgm:t>
        <a:bodyPr/>
        <a:lstStyle/>
        <a:p>
          <a:endParaRPr lang="en-GB"/>
        </a:p>
      </dgm:t>
    </dgm:pt>
    <dgm:pt modelId="{87765219-20A9-C94C-A7AC-2FFEA1C3496E}" type="sibTrans" cxnId="{7EE98A53-CA52-814A-B4A8-115D7B7A71A7}">
      <dgm:prSet/>
      <dgm:spPr/>
      <dgm:t>
        <a:bodyPr/>
        <a:lstStyle/>
        <a:p>
          <a:endParaRPr lang="en-GB"/>
        </a:p>
      </dgm:t>
    </dgm:pt>
    <dgm:pt modelId="{BF156593-0684-9743-9C5D-F1AF278E1CAC}">
      <dgm:prSet phldrT="[Text]"/>
      <dgm:spPr/>
      <dgm:t>
        <a:bodyPr/>
        <a:lstStyle/>
        <a:p>
          <a:r>
            <a:rPr lang="en-GB" dirty="0" smtClean="0"/>
            <a:t>Foundationalism</a:t>
          </a:r>
          <a:endParaRPr lang="en-GB" dirty="0"/>
        </a:p>
      </dgm:t>
    </dgm:pt>
    <dgm:pt modelId="{1C487D5E-20CD-0940-BF34-DC43E18968D3}" type="parTrans" cxnId="{1B0DE4D2-2C9C-F54F-A5C8-4D45B2506717}">
      <dgm:prSet/>
      <dgm:spPr/>
      <dgm:t>
        <a:bodyPr/>
        <a:lstStyle/>
        <a:p>
          <a:endParaRPr lang="en-GB"/>
        </a:p>
      </dgm:t>
    </dgm:pt>
    <dgm:pt modelId="{D3F06ADE-364D-A841-8FAA-C301B18DD2DF}" type="sibTrans" cxnId="{1B0DE4D2-2C9C-F54F-A5C8-4D45B2506717}">
      <dgm:prSet/>
      <dgm:spPr/>
      <dgm:t>
        <a:bodyPr/>
        <a:lstStyle/>
        <a:p>
          <a:endParaRPr lang="en-GB"/>
        </a:p>
      </dgm:t>
    </dgm:pt>
    <dgm:pt modelId="{AB527848-9171-ED4C-BF99-46FEBB36EBF5}">
      <dgm:prSet phldrT="[Text]"/>
      <dgm:spPr/>
      <dgm:t>
        <a:bodyPr/>
        <a:lstStyle/>
        <a:p>
          <a:r>
            <a:rPr lang="en-GB" dirty="0" smtClean="0"/>
            <a:t>Epistemology</a:t>
          </a:r>
          <a:endParaRPr lang="en-GB" dirty="0"/>
        </a:p>
      </dgm:t>
    </dgm:pt>
    <dgm:pt modelId="{79C1D55A-DCD4-8E41-9CB0-CD5232786E25}" type="parTrans" cxnId="{85BC1370-7096-B245-A56A-011C4380893F}">
      <dgm:prSet/>
      <dgm:spPr/>
      <dgm:t>
        <a:bodyPr/>
        <a:lstStyle/>
        <a:p>
          <a:endParaRPr lang="en-GB"/>
        </a:p>
      </dgm:t>
    </dgm:pt>
    <dgm:pt modelId="{9794A015-EF47-194D-9ACF-347750A01943}" type="sibTrans" cxnId="{85BC1370-7096-B245-A56A-011C4380893F}">
      <dgm:prSet/>
      <dgm:spPr/>
      <dgm:t>
        <a:bodyPr/>
        <a:lstStyle/>
        <a:p>
          <a:endParaRPr lang="en-GB"/>
        </a:p>
      </dgm:t>
    </dgm:pt>
    <dgm:pt modelId="{7A398961-13DE-2043-A323-46F02013D95A}">
      <dgm:prSet phldrT="[Text]"/>
      <dgm:spPr/>
      <dgm:t>
        <a:bodyPr/>
        <a:lstStyle/>
        <a:p>
          <a:r>
            <a:rPr lang="en-GB" dirty="0" smtClean="0"/>
            <a:t>Realism</a:t>
          </a:r>
          <a:endParaRPr lang="en-GB" dirty="0"/>
        </a:p>
      </dgm:t>
    </dgm:pt>
    <dgm:pt modelId="{A443B94F-7294-BB4D-A23D-E89FB962FE75}" type="parTrans" cxnId="{2EF3A55C-229C-2E4F-B9AD-DA7BDFBC4BDE}">
      <dgm:prSet/>
      <dgm:spPr/>
      <dgm:t>
        <a:bodyPr/>
        <a:lstStyle/>
        <a:p>
          <a:endParaRPr lang="en-GB"/>
        </a:p>
      </dgm:t>
    </dgm:pt>
    <dgm:pt modelId="{A6BBFF84-3446-F040-B84B-81F7B14C53A1}" type="sibTrans" cxnId="{2EF3A55C-229C-2E4F-B9AD-DA7BDFBC4BDE}">
      <dgm:prSet/>
      <dgm:spPr/>
      <dgm:t>
        <a:bodyPr/>
        <a:lstStyle/>
        <a:p>
          <a:endParaRPr lang="en-GB"/>
        </a:p>
      </dgm:t>
    </dgm:pt>
    <dgm:pt modelId="{94A8D6A6-5995-9646-BB5C-CBC4975653DF}" type="pres">
      <dgm:prSet presAssocID="{19351A1F-1935-D94F-BF29-6E91C8C012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B6CD9F0-6018-B443-906D-628F500C8F02}" type="pres">
      <dgm:prSet presAssocID="{23DE8910-BE0E-4C44-B439-EE326ED39AD7}" presName="linNode" presStyleCnt="0"/>
      <dgm:spPr/>
    </dgm:pt>
    <dgm:pt modelId="{F3DE26E9-B1BF-A740-B469-75D944B56EE6}" type="pres">
      <dgm:prSet presAssocID="{23DE8910-BE0E-4C44-B439-EE326ED39AD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05608-E689-0140-9F40-F75CE3F58495}" type="pres">
      <dgm:prSet presAssocID="{23DE8910-BE0E-4C44-B439-EE326ED39AD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F3D3F1-B4AC-E941-8A38-0D1CB92C6E06}" type="pres">
      <dgm:prSet presAssocID="{87765219-20A9-C94C-A7AC-2FFEA1C3496E}" presName="spacing" presStyleCnt="0"/>
      <dgm:spPr/>
    </dgm:pt>
    <dgm:pt modelId="{B6D9FC8B-2ABD-8548-9A9C-D1648B0545A4}" type="pres">
      <dgm:prSet presAssocID="{AB527848-9171-ED4C-BF99-46FEBB36EBF5}" presName="linNode" presStyleCnt="0"/>
      <dgm:spPr/>
    </dgm:pt>
    <dgm:pt modelId="{6BA36274-A2D7-C94E-AC99-945D92DDD464}" type="pres">
      <dgm:prSet presAssocID="{AB527848-9171-ED4C-BF99-46FEBB36EBF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D751AF-055A-0D49-A652-E2798D8237C7}" type="pres">
      <dgm:prSet presAssocID="{AB527848-9171-ED4C-BF99-46FEBB36EBF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F5BC2F-6DDC-284E-9221-FE1E03F30841}" type="presOf" srcId="{BF156593-0684-9743-9C5D-F1AF278E1CAC}" destId="{0A705608-E689-0140-9F40-F75CE3F58495}" srcOrd="0" destOrd="0" presId="urn:microsoft.com/office/officeart/2005/8/layout/vList6"/>
    <dgm:cxn modelId="{85BC1370-7096-B245-A56A-011C4380893F}" srcId="{19351A1F-1935-D94F-BF29-6E91C8C01238}" destId="{AB527848-9171-ED4C-BF99-46FEBB36EBF5}" srcOrd="1" destOrd="0" parTransId="{79C1D55A-DCD4-8E41-9CB0-CD5232786E25}" sibTransId="{9794A015-EF47-194D-9ACF-347750A01943}"/>
    <dgm:cxn modelId="{1B0DE4D2-2C9C-F54F-A5C8-4D45B2506717}" srcId="{23DE8910-BE0E-4C44-B439-EE326ED39AD7}" destId="{BF156593-0684-9743-9C5D-F1AF278E1CAC}" srcOrd="0" destOrd="0" parTransId="{1C487D5E-20CD-0940-BF34-DC43E18968D3}" sibTransId="{D3F06ADE-364D-A841-8FAA-C301B18DD2DF}"/>
    <dgm:cxn modelId="{2EF3A55C-229C-2E4F-B9AD-DA7BDFBC4BDE}" srcId="{AB527848-9171-ED4C-BF99-46FEBB36EBF5}" destId="{7A398961-13DE-2043-A323-46F02013D95A}" srcOrd="0" destOrd="0" parTransId="{A443B94F-7294-BB4D-A23D-E89FB962FE75}" sibTransId="{A6BBFF84-3446-F040-B84B-81F7B14C53A1}"/>
    <dgm:cxn modelId="{AD8ED8F5-651F-C54D-AC5A-26624279454C}" type="presOf" srcId="{AB527848-9171-ED4C-BF99-46FEBB36EBF5}" destId="{6BA36274-A2D7-C94E-AC99-945D92DDD464}" srcOrd="0" destOrd="0" presId="urn:microsoft.com/office/officeart/2005/8/layout/vList6"/>
    <dgm:cxn modelId="{7EE98A53-CA52-814A-B4A8-115D7B7A71A7}" srcId="{19351A1F-1935-D94F-BF29-6E91C8C01238}" destId="{23DE8910-BE0E-4C44-B439-EE326ED39AD7}" srcOrd="0" destOrd="0" parTransId="{14811823-95D4-8548-9EA8-FDD3FDB44CAC}" sibTransId="{87765219-20A9-C94C-A7AC-2FFEA1C3496E}"/>
    <dgm:cxn modelId="{DCB0EF42-005C-3744-B743-79FFDF95B7A6}" type="presOf" srcId="{7A398961-13DE-2043-A323-46F02013D95A}" destId="{6AD751AF-055A-0D49-A652-E2798D8237C7}" srcOrd="0" destOrd="0" presId="urn:microsoft.com/office/officeart/2005/8/layout/vList6"/>
    <dgm:cxn modelId="{C562AE98-BF78-344E-9712-4B1AD893010F}" type="presOf" srcId="{23DE8910-BE0E-4C44-B439-EE326ED39AD7}" destId="{F3DE26E9-B1BF-A740-B469-75D944B56EE6}" srcOrd="0" destOrd="0" presId="urn:microsoft.com/office/officeart/2005/8/layout/vList6"/>
    <dgm:cxn modelId="{2D4CDE6E-144A-1545-BC29-8334DB3D4F3C}" type="presOf" srcId="{19351A1F-1935-D94F-BF29-6E91C8C01238}" destId="{94A8D6A6-5995-9646-BB5C-CBC4975653DF}" srcOrd="0" destOrd="0" presId="urn:microsoft.com/office/officeart/2005/8/layout/vList6"/>
    <dgm:cxn modelId="{EE434D4B-96B8-0A44-BAB3-83C762FA75CF}" type="presParOf" srcId="{94A8D6A6-5995-9646-BB5C-CBC4975653DF}" destId="{1B6CD9F0-6018-B443-906D-628F500C8F02}" srcOrd="0" destOrd="0" presId="urn:microsoft.com/office/officeart/2005/8/layout/vList6"/>
    <dgm:cxn modelId="{63FD4E5F-3969-5B44-B54E-90F7EBF64500}" type="presParOf" srcId="{1B6CD9F0-6018-B443-906D-628F500C8F02}" destId="{F3DE26E9-B1BF-A740-B469-75D944B56EE6}" srcOrd="0" destOrd="0" presId="urn:microsoft.com/office/officeart/2005/8/layout/vList6"/>
    <dgm:cxn modelId="{8BA54FA4-A5D3-884F-AD08-92BF3F34C540}" type="presParOf" srcId="{1B6CD9F0-6018-B443-906D-628F500C8F02}" destId="{0A705608-E689-0140-9F40-F75CE3F58495}" srcOrd="1" destOrd="0" presId="urn:microsoft.com/office/officeart/2005/8/layout/vList6"/>
    <dgm:cxn modelId="{5EF22F75-11DD-2E48-8273-D0D9A682F823}" type="presParOf" srcId="{94A8D6A6-5995-9646-BB5C-CBC4975653DF}" destId="{C1F3D3F1-B4AC-E941-8A38-0D1CB92C6E06}" srcOrd="1" destOrd="0" presId="urn:microsoft.com/office/officeart/2005/8/layout/vList6"/>
    <dgm:cxn modelId="{403ED00A-DA78-2442-8173-6975719D0A40}" type="presParOf" srcId="{94A8D6A6-5995-9646-BB5C-CBC4975653DF}" destId="{B6D9FC8B-2ABD-8548-9A9C-D1648B0545A4}" srcOrd="2" destOrd="0" presId="urn:microsoft.com/office/officeart/2005/8/layout/vList6"/>
    <dgm:cxn modelId="{D124969C-0E30-4142-95EB-7B8D4228F782}" type="presParOf" srcId="{B6D9FC8B-2ABD-8548-9A9C-D1648B0545A4}" destId="{6BA36274-A2D7-C94E-AC99-945D92DDD464}" srcOrd="0" destOrd="0" presId="urn:microsoft.com/office/officeart/2005/8/layout/vList6"/>
    <dgm:cxn modelId="{CAF4ED86-3367-9B40-947F-C91F7210825E}" type="presParOf" srcId="{B6D9FC8B-2ABD-8548-9A9C-D1648B0545A4}" destId="{6AD751AF-055A-0D49-A652-E2798D8237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96FDEF-7911-7B4D-ACD7-C4365548FB0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08FDC3-011E-4740-9F9D-76C8C031664F}">
      <dgm:prSet phldrT="[Text]"/>
      <dgm:spPr/>
      <dgm:t>
        <a:bodyPr/>
        <a:lstStyle/>
        <a:p>
          <a:r>
            <a:rPr lang="en-GB" dirty="0" smtClean="0"/>
            <a:t>North/South Divide</a:t>
          </a:r>
          <a:endParaRPr lang="en-GB" dirty="0"/>
        </a:p>
      </dgm:t>
    </dgm:pt>
    <dgm:pt modelId="{9236FB48-29A7-1340-BCC1-D00587EFA3B9}" type="parTrans" cxnId="{42664170-6A40-354B-8A13-0CD9DDAC8ED3}">
      <dgm:prSet/>
      <dgm:spPr/>
      <dgm:t>
        <a:bodyPr/>
        <a:lstStyle/>
        <a:p>
          <a:endParaRPr lang="en-GB"/>
        </a:p>
      </dgm:t>
    </dgm:pt>
    <dgm:pt modelId="{57D10907-164B-0044-A4CF-543B917E0E15}" type="sibTrans" cxnId="{42664170-6A40-354B-8A13-0CD9DDAC8ED3}">
      <dgm:prSet/>
      <dgm:spPr/>
      <dgm:t>
        <a:bodyPr/>
        <a:lstStyle/>
        <a:p>
          <a:endParaRPr lang="en-GB"/>
        </a:p>
      </dgm:t>
    </dgm:pt>
    <dgm:pt modelId="{711EE900-BF16-4D4C-A415-AF67504A4710}">
      <dgm:prSet phldrT="[Text]"/>
      <dgm:spPr/>
      <dgm:t>
        <a:bodyPr/>
        <a:lstStyle/>
        <a:p>
          <a:r>
            <a:rPr lang="en-GB" dirty="0" smtClean="0"/>
            <a:t>“End of liberalism”: Crisis</a:t>
          </a:r>
          <a:endParaRPr lang="en-GB" dirty="0"/>
        </a:p>
      </dgm:t>
    </dgm:pt>
    <dgm:pt modelId="{E9FFDCAD-FAFE-9D44-8F01-AA532A90D47F}" type="parTrans" cxnId="{0BE3F8DA-F5AA-3546-9DFD-DC8A3B5D0F02}">
      <dgm:prSet/>
      <dgm:spPr/>
      <dgm:t>
        <a:bodyPr/>
        <a:lstStyle/>
        <a:p>
          <a:endParaRPr lang="en-GB"/>
        </a:p>
      </dgm:t>
    </dgm:pt>
    <dgm:pt modelId="{EBEB46E4-D850-AF4B-9474-84830C366382}" type="sibTrans" cxnId="{0BE3F8DA-F5AA-3546-9DFD-DC8A3B5D0F02}">
      <dgm:prSet/>
      <dgm:spPr/>
      <dgm:t>
        <a:bodyPr/>
        <a:lstStyle/>
        <a:p>
          <a:endParaRPr lang="en-GB"/>
        </a:p>
      </dgm:t>
    </dgm:pt>
    <dgm:pt modelId="{19CA073F-CF34-0145-8985-5279142CDF0A}">
      <dgm:prSet phldrT="[Text]"/>
      <dgm:spPr/>
      <dgm:t>
        <a:bodyPr/>
        <a:lstStyle/>
        <a:p>
          <a:r>
            <a:rPr lang="en-GB" dirty="0" smtClean="0"/>
            <a:t>New System to Resolve the Issues</a:t>
          </a:r>
          <a:endParaRPr lang="en-GB" dirty="0"/>
        </a:p>
      </dgm:t>
    </dgm:pt>
    <dgm:pt modelId="{38EB1B1F-FAAD-A74B-99F8-3B6367000801}" type="parTrans" cxnId="{2B77E623-6E0E-3340-B1CE-8D2E90ABAC21}">
      <dgm:prSet/>
      <dgm:spPr/>
      <dgm:t>
        <a:bodyPr/>
        <a:lstStyle/>
        <a:p>
          <a:endParaRPr lang="en-GB"/>
        </a:p>
      </dgm:t>
    </dgm:pt>
    <dgm:pt modelId="{A8E55F2D-3EB5-E943-B135-9546B89F5CE4}" type="sibTrans" cxnId="{2B77E623-6E0E-3340-B1CE-8D2E90ABAC21}">
      <dgm:prSet/>
      <dgm:spPr/>
      <dgm:t>
        <a:bodyPr/>
        <a:lstStyle/>
        <a:p>
          <a:endParaRPr lang="en-GB"/>
        </a:p>
      </dgm:t>
    </dgm:pt>
    <dgm:pt modelId="{60DFA89F-617F-1D41-9EB6-F41D64C30A48}" type="pres">
      <dgm:prSet presAssocID="{DF96FDEF-7911-7B4D-ACD7-C4365548FB02}" presName="Name0" presStyleCnt="0">
        <dgm:presLayoutVars>
          <dgm:chMax val="7"/>
          <dgm:chPref val="7"/>
          <dgm:dir/>
        </dgm:presLayoutVars>
      </dgm:prSet>
      <dgm:spPr/>
    </dgm:pt>
    <dgm:pt modelId="{D1367A4E-BB10-3C41-816D-90765D5DA862}" type="pres">
      <dgm:prSet presAssocID="{DF96FDEF-7911-7B4D-ACD7-C4365548FB02}" presName="Name1" presStyleCnt="0"/>
      <dgm:spPr/>
    </dgm:pt>
    <dgm:pt modelId="{DD38B133-942B-4241-994E-44D4632367F0}" type="pres">
      <dgm:prSet presAssocID="{DF96FDEF-7911-7B4D-ACD7-C4365548FB02}" presName="cycle" presStyleCnt="0"/>
      <dgm:spPr/>
    </dgm:pt>
    <dgm:pt modelId="{51862543-C992-D044-B366-0E8661960469}" type="pres">
      <dgm:prSet presAssocID="{DF96FDEF-7911-7B4D-ACD7-C4365548FB02}" presName="srcNode" presStyleLbl="node1" presStyleIdx="0" presStyleCnt="3"/>
      <dgm:spPr/>
    </dgm:pt>
    <dgm:pt modelId="{FACE2CB6-44F3-5042-9147-A54E51B0C5B3}" type="pres">
      <dgm:prSet presAssocID="{DF96FDEF-7911-7B4D-ACD7-C4365548FB02}" presName="conn" presStyleLbl="parChTrans1D2" presStyleIdx="0" presStyleCnt="1"/>
      <dgm:spPr/>
    </dgm:pt>
    <dgm:pt modelId="{0FB3B2D6-92BF-D340-A8E4-5C4ABC7F8595}" type="pres">
      <dgm:prSet presAssocID="{DF96FDEF-7911-7B4D-ACD7-C4365548FB02}" presName="extraNode" presStyleLbl="node1" presStyleIdx="0" presStyleCnt="3"/>
      <dgm:spPr/>
    </dgm:pt>
    <dgm:pt modelId="{B8867D65-168E-B542-B8BF-1126B2C1C071}" type="pres">
      <dgm:prSet presAssocID="{DF96FDEF-7911-7B4D-ACD7-C4365548FB02}" presName="dstNode" presStyleLbl="node1" presStyleIdx="0" presStyleCnt="3"/>
      <dgm:spPr/>
    </dgm:pt>
    <dgm:pt modelId="{421BAB15-79B3-C443-B1CA-E1DDC2616E70}" type="pres">
      <dgm:prSet presAssocID="{B108FDC3-011E-4740-9F9D-76C8C031664F}" presName="text_1" presStyleLbl="node1" presStyleIdx="0" presStyleCnt="3">
        <dgm:presLayoutVars>
          <dgm:bulletEnabled val="1"/>
        </dgm:presLayoutVars>
      </dgm:prSet>
      <dgm:spPr/>
    </dgm:pt>
    <dgm:pt modelId="{09E996C7-7F38-D644-A3E3-33AAFC497990}" type="pres">
      <dgm:prSet presAssocID="{B108FDC3-011E-4740-9F9D-76C8C031664F}" presName="accent_1" presStyleCnt="0"/>
      <dgm:spPr/>
    </dgm:pt>
    <dgm:pt modelId="{6EC126AB-452E-A941-8CDF-2B17BC1BAD8D}" type="pres">
      <dgm:prSet presAssocID="{B108FDC3-011E-4740-9F9D-76C8C031664F}" presName="accentRepeatNode" presStyleLbl="solidFgAcc1" presStyleIdx="0" presStyleCnt="3"/>
      <dgm:spPr/>
    </dgm:pt>
    <dgm:pt modelId="{F14E8AA7-41B1-8C42-8D4F-1F5B02028B4C}" type="pres">
      <dgm:prSet presAssocID="{711EE900-BF16-4D4C-A415-AF67504A471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A3DC43-45D8-E948-B045-4F48EC48915F}" type="pres">
      <dgm:prSet presAssocID="{711EE900-BF16-4D4C-A415-AF67504A4710}" presName="accent_2" presStyleCnt="0"/>
      <dgm:spPr/>
    </dgm:pt>
    <dgm:pt modelId="{78ECC563-40D2-DE4D-A27E-F116F4D0813A}" type="pres">
      <dgm:prSet presAssocID="{711EE900-BF16-4D4C-A415-AF67504A4710}" presName="accentRepeatNode" presStyleLbl="solidFgAcc1" presStyleIdx="1" presStyleCnt="3"/>
      <dgm:spPr/>
    </dgm:pt>
    <dgm:pt modelId="{D57F5070-2949-AE4B-97E7-667762BE72FF}" type="pres">
      <dgm:prSet presAssocID="{19CA073F-CF34-0145-8985-5279142CDF0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17EFC5-6F22-DB47-A71B-6370BD6C835A}" type="pres">
      <dgm:prSet presAssocID="{19CA073F-CF34-0145-8985-5279142CDF0A}" presName="accent_3" presStyleCnt="0"/>
      <dgm:spPr/>
    </dgm:pt>
    <dgm:pt modelId="{1D20DE67-B89C-944C-9574-BE8E8DE55AE1}" type="pres">
      <dgm:prSet presAssocID="{19CA073F-CF34-0145-8985-5279142CDF0A}" presName="accentRepeatNode" presStyleLbl="solidFgAcc1" presStyleIdx="2" presStyleCnt="3"/>
      <dgm:spPr/>
    </dgm:pt>
  </dgm:ptLst>
  <dgm:cxnLst>
    <dgm:cxn modelId="{0BA3AC2E-DA9D-514C-A24E-90CDC110CF40}" type="presOf" srcId="{57D10907-164B-0044-A4CF-543B917E0E15}" destId="{FACE2CB6-44F3-5042-9147-A54E51B0C5B3}" srcOrd="0" destOrd="0" presId="urn:microsoft.com/office/officeart/2008/layout/VerticalCurvedList"/>
    <dgm:cxn modelId="{0BE3F8DA-F5AA-3546-9DFD-DC8A3B5D0F02}" srcId="{DF96FDEF-7911-7B4D-ACD7-C4365548FB02}" destId="{711EE900-BF16-4D4C-A415-AF67504A4710}" srcOrd="1" destOrd="0" parTransId="{E9FFDCAD-FAFE-9D44-8F01-AA532A90D47F}" sibTransId="{EBEB46E4-D850-AF4B-9474-84830C366382}"/>
    <dgm:cxn modelId="{42664170-6A40-354B-8A13-0CD9DDAC8ED3}" srcId="{DF96FDEF-7911-7B4D-ACD7-C4365548FB02}" destId="{B108FDC3-011E-4740-9F9D-76C8C031664F}" srcOrd="0" destOrd="0" parTransId="{9236FB48-29A7-1340-BCC1-D00587EFA3B9}" sibTransId="{57D10907-164B-0044-A4CF-543B917E0E15}"/>
    <dgm:cxn modelId="{EECF056C-526B-B74B-9C5D-826A288916B6}" type="presOf" srcId="{B108FDC3-011E-4740-9F9D-76C8C031664F}" destId="{421BAB15-79B3-C443-B1CA-E1DDC2616E70}" srcOrd="0" destOrd="0" presId="urn:microsoft.com/office/officeart/2008/layout/VerticalCurvedList"/>
    <dgm:cxn modelId="{F99B7B49-90FF-2A41-8F28-16F075E2C9C0}" type="presOf" srcId="{DF96FDEF-7911-7B4D-ACD7-C4365548FB02}" destId="{60DFA89F-617F-1D41-9EB6-F41D64C30A48}" srcOrd="0" destOrd="0" presId="urn:microsoft.com/office/officeart/2008/layout/VerticalCurvedList"/>
    <dgm:cxn modelId="{2B77E623-6E0E-3340-B1CE-8D2E90ABAC21}" srcId="{DF96FDEF-7911-7B4D-ACD7-C4365548FB02}" destId="{19CA073F-CF34-0145-8985-5279142CDF0A}" srcOrd="2" destOrd="0" parTransId="{38EB1B1F-FAAD-A74B-99F8-3B6367000801}" sibTransId="{A8E55F2D-3EB5-E943-B135-9546B89F5CE4}"/>
    <dgm:cxn modelId="{50646B74-2CF0-0F44-92F8-4BDC9B587228}" type="presOf" srcId="{711EE900-BF16-4D4C-A415-AF67504A4710}" destId="{F14E8AA7-41B1-8C42-8D4F-1F5B02028B4C}" srcOrd="0" destOrd="0" presId="urn:microsoft.com/office/officeart/2008/layout/VerticalCurvedList"/>
    <dgm:cxn modelId="{BB3686BD-AE6B-0C4A-A0A6-6A0A4AACB896}" type="presOf" srcId="{19CA073F-CF34-0145-8985-5279142CDF0A}" destId="{D57F5070-2949-AE4B-97E7-667762BE72FF}" srcOrd="0" destOrd="0" presId="urn:microsoft.com/office/officeart/2008/layout/VerticalCurvedList"/>
    <dgm:cxn modelId="{A2915353-01AB-8D4B-9023-1C2B7B3C9832}" type="presParOf" srcId="{60DFA89F-617F-1D41-9EB6-F41D64C30A48}" destId="{D1367A4E-BB10-3C41-816D-90765D5DA862}" srcOrd="0" destOrd="0" presId="urn:microsoft.com/office/officeart/2008/layout/VerticalCurvedList"/>
    <dgm:cxn modelId="{6101AA0D-0B67-DE41-9752-31D0F37F4EE3}" type="presParOf" srcId="{D1367A4E-BB10-3C41-816D-90765D5DA862}" destId="{DD38B133-942B-4241-994E-44D4632367F0}" srcOrd="0" destOrd="0" presId="urn:microsoft.com/office/officeart/2008/layout/VerticalCurvedList"/>
    <dgm:cxn modelId="{CFF60E29-8484-C548-A793-B5BF8F80A009}" type="presParOf" srcId="{DD38B133-942B-4241-994E-44D4632367F0}" destId="{51862543-C992-D044-B366-0E8661960469}" srcOrd="0" destOrd="0" presId="urn:microsoft.com/office/officeart/2008/layout/VerticalCurvedList"/>
    <dgm:cxn modelId="{0093B1DD-AA12-0A4B-B446-E2418AEEECFF}" type="presParOf" srcId="{DD38B133-942B-4241-994E-44D4632367F0}" destId="{FACE2CB6-44F3-5042-9147-A54E51B0C5B3}" srcOrd="1" destOrd="0" presId="urn:microsoft.com/office/officeart/2008/layout/VerticalCurvedList"/>
    <dgm:cxn modelId="{67E834E2-1FB8-CC4C-B907-4AE00B15AEAF}" type="presParOf" srcId="{DD38B133-942B-4241-994E-44D4632367F0}" destId="{0FB3B2D6-92BF-D340-A8E4-5C4ABC7F8595}" srcOrd="2" destOrd="0" presId="urn:microsoft.com/office/officeart/2008/layout/VerticalCurvedList"/>
    <dgm:cxn modelId="{E09C0A1B-46B6-5441-9103-73B587708425}" type="presParOf" srcId="{DD38B133-942B-4241-994E-44D4632367F0}" destId="{B8867D65-168E-B542-B8BF-1126B2C1C071}" srcOrd="3" destOrd="0" presId="urn:microsoft.com/office/officeart/2008/layout/VerticalCurvedList"/>
    <dgm:cxn modelId="{41170321-A5CB-BA4F-8007-30B1399EB8C4}" type="presParOf" srcId="{D1367A4E-BB10-3C41-816D-90765D5DA862}" destId="{421BAB15-79B3-C443-B1CA-E1DDC2616E70}" srcOrd="1" destOrd="0" presId="urn:microsoft.com/office/officeart/2008/layout/VerticalCurvedList"/>
    <dgm:cxn modelId="{F7076A66-FA97-B749-BFA1-53967C209D7F}" type="presParOf" srcId="{D1367A4E-BB10-3C41-816D-90765D5DA862}" destId="{09E996C7-7F38-D644-A3E3-33AAFC497990}" srcOrd="2" destOrd="0" presId="urn:microsoft.com/office/officeart/2008/layout/VerticalCurvedList"/>
    <dgm:cxn modelId="{356CB268-7CA2-494C-BF2E-13686B9B99C3}" type="presParOf" srcId="{09E996C7-7F38-D644-A3E3-33AAFC497990}" destId="{6EC126AB-452E-A941-8CDF-2B17BC1BAD8D}" srcOrd="0" destOrd="0" presId="urn:microsoft.com/office/officeart/2008/layout/VerticalCurvedList"/>
    <dgm:cxn modelId="{53ED7494-02B5-B34B-A871-84C2B308590D}" type="presParOf" srcId="{D1367A4E-BB10-3C41-816D-90765D5DA862}" destId="{F14E8AA7-41B1-8C42-8D4F-1F5B02028B4C}" srcOrd="3" destOrd="0" presId="urn:microsoft.com/office/officeart/2008/layout/VerticalCurvedList"/>
    <dgm:cxn modelId="{874AD70E-FB22-1F44-92CB-7192DB7A7B04}" type="presParOf" srcId="{D1367A4E-BB10-3C41-816D-90765D5DA862}" destId="{DBA3DC43-45D8-E948-B045-4F48EC48915F}" srcOrd="4" destOrd="0" presId="urn:microsoft.com/office/officeart/2008/layout/VerticalCurvedList"/>
    <dgm:cxn modelId="{E2AA49E4-70CC-D847-91C7-D1468C64B2E5}" type="presParOf" srcId="{DBA3DC43-45D8-E948-B045-4F48EC48915F}" destId="{78ECC563-40D2-DE4D-A27E-F116F4D0813A}" srcOrd="0" destOrd="0" presId="urn:microsoft.com/office/officeart/2008/layout/VerticalCurvedList"/>
    <dgm:cxn modelId="{74FF27FD-F471-0C43-8560-BB555E79D846}" type="presParOf" srcId="{D1367A4E-BB10-3C41-816D-90765D5DA862}" destId="{D57F5070-2949-AE4B-97E7-667762BE72FF}" srcOrd="5" destOrd="0" presId="urn:microsoft.com/office/officeart/2008/layout/VerticalCurvedList"/>
    <dgm:cxn modelId="{7173A9FB-D88A-464A-8CE6-5E7321A8B098}" type="presParOf" srcId="{D1367A4E-BB10-3C41-816D-90765D5DA862}" destId="{3717EFC5-6F22-DB47-A71B-6370BD6C835A}" srcOrd="6" destOrd="0" presId="urn:microsoft.com/office/officeart/2008/layout/VerticalCurvedList"/>
    <dgm:cxn modelId="{5F36D320-6D47-C34B-BAF8-2553B1F331EE}" type="presParOf" srcId="{3717EFC5-6F22-DB47-A71B-6370BD6C835A}" destId="{1D20DE67-B89C-944C-9574-BE8E8DE55A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F93FC-97D2-644E-B974-6E2B6883EDD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56C4C3-2673-B345-944B-A93574DC5529}">
      <dgm:prSet phldrT="[Text]"/>
      <dgm:spPr/>
      <dgm:t>
        <a:bodyPr/>
        <a:lstStyle/>
        <a:p>
          <a:r>
            <a:rPr lang="en-GB" dirty="0" err="1" smtClean="0"/>
            <a:t>Economism</a:t>
          </a:r>
          <a:endParaRPr lang="en-GB" dirty="0"/>
        </a:p>
      </dgm:t>
    </dgm:pt>
    <dgm:pt modelId="{CCD07265-CC6E-6241-BB00-919AAD3E4E8F}" type="parTrans" cxnId="{BDB7A78E-4EED-324E-80E7-3A31062128BA}">
      <dgm:prSet/>
      <dgm:spPr/>
      <dgm:t>
        <a:bodyPr/>
        <a:lstStyle/>
        <a:p>
          <a:endParaRPr lang="en-GB"/>
        </a:p>
      </dgm:t>
    </dgm:pt>
    <dgm:pt modelId="{119B68D8-4846-5445-B2B6-75DBD7365B0D}" type="sibTrans" cxnId="{BDB7A78E-4EED-324E-80E7-3A31062128BA}">
      <dgm:prSet/>
      <dgm:spPr/>
      <dgm:t>
        <a:bodyPr/>
        <a:lstStyle/>
        <a:p>
          <a:endParaRPr lang="en-GB"/>
        </a:p>
      </dgm:t>
    </dgm:pt>
    <dgm:pt modelId="{E36BC223-833B-314E-A443-6F2BB619DA1D}">
      <dgm:prSet phldrT="[Text]"/>
      <dgm:spPr/>
      <dgm:t>
        <a:bodyPr/>
        <a:lstStyle/>
        <a:p>
          <a:r>
            <a:rPr lang="en-GB" dirty="0" smtClean="0"/>
            <a:t>Economic relations are the cornerstone</a:t>
          </a:r>
          <a:endParaRPr lang="en-GB" dirty="0"/>
        </a:p>
      </dgm:t>
    </dgm:pt>
    <dgm:pt modelId="{4383B4D4-C673-444B-9F1E-71B9DD75DE5B}" type="parTrans" cxnId="{E1E80BD9-AA9E-B64F-AE09-B9D73C98569C}">
      <dgm:prSet/>
      <dgm:spPr/>
      <dgm:t>
        <a:bodyPr/>
        <a:lstStyle/>
        <a:p>
          <a:endParaRPr lang="en-GB"/>
        </a:p>
      </dgm:t>
    </dgm:pt>
    <dgm:pt modelId="{276EE198-22EA-2F4E-9443-45D663FFAF5E}" type="sibTrans" cxnId="{E1E80BD9-AA9E-B64F-AE09-B9D73C98569C}">
      <dgm:prSet/>
      <dgm:spPr/>
      <dgm:t>
        <a:bodyPr/>
        <a:lstStyle/>
        <a:p>
          <a:endParaRPr lang="en-GB"/>
        </a:p>
      </dgm:t>
    </dgm:pt>
    <dgm:pt modelId="{FFB951E9-8AAD-E942-8B8B-F5CB7C15A707}">
      <dgm:prSet phldrT="[Text]"/>
      <dgm:spPr/>
      <dgm:t>
        <a:bodyPr/>
        <a:lstStyle/>
        <a:p>
          <a:r>
            <a:rPr lang="en-GB" dirty="0" smtClean="0"/>
            <a:t>Materialism</a:t>
          </a:r>
          <a:endParaRPr lang="en-GB" dirty="0"/>
        </a:p>
      </dgm:t>
    </dgm:pt>
    <dgm:pt modelId="{8941DF00-396C-4748-AFA4-C70AE6AA83BB}" type="parTrans" cxnId="{083B6EC3-6DF9-7F4A-9BB1-4B5C21BEB9A9}">
      <dgm:prSet/>
      <dgm:spPr/>
      <dgm:t>
        <a:bodyPr/>
        <a:lstStyle/>
        <a:p>
          <a:endParaRPr lang="en-GB"/>
        </a:p>
      </dgm:t>
    </dgm:pt>
    <dgm:pt modelId="{6C81B55C-82C9-824D-9183-1C9F65499602}" type="sibTrans" cxnId="{083B6EC3-6DF9-7F4A-9BB1-4B5C21BEB9A9}">
      <dgm:prSet/>
      <dgm:spPr/>
      <dgm:t>
        <a:bodyPr/>
        <a:lstStyle/>
        <a:p>
          <a:endParaRPr lang="en-GB"/>
        </a:p>
      </dgm:t>
    </dgm:pt>
    <dgm:pt modelId="{83500953-7466-A04F-878F-D41554D03E6A}">
      <dgm:prSet phldrT="[Text]"/>
      <dgm:spPr/>
      <dgm:t>
        <a:bodyPr/>
        <a:lstStyle/>
        <a:p>
          <a:r>
            <a:rPr lang="en-GB" dirty="0" smtClean="0"/>
            <a:t>Material relations shape ideas </a:t>
          </a:r>
          <a:endParaRPr lang="en-GB" dirty="0"/>
        </a:p>
      </dgm:t>
    </dgm:pt>
    <dgm:pt modelId="{3878AEB3-7011-8A4C-9249-F963CAB193C5}" type="parTrans" cxnId="{D7A92BDE-E491-F841-987C-F1E771C02184}">
      <dgm:prSet/>
      <dgm:spPr/>
      <dgm:t>
        <a:bodyPr/>
        <a:lstStyle/>
        <a:p>
          <a:endParaRPr lang="en-GB"/>
        </a:p>
      </dgm:t>
    </dgm:pt>
    <dgm:pt modelId="{6BC8D044-3393-DB46-B2E8-CE87CAF36393}" type="sibTrans" cxnId="{D7A92BDE-E491-F841-987C-F1E771C02184}">
      <dgm:prSet/>
      <dgm:spPr/>
      <dgm:t>
        <a:bodyPr/>
        <a:lstStyle/>
        <a:p>
          <a:endParaRPr lang="en-GB"/>
        </a:p>
      </dgm:t>
    </dgm:pt>
    <dgm:pt modelId="{A570E1E3-55F8-3049-9461-86C92BFAEFF6}">
      <dgm:prSet phldrT="[Text]"/>
      <dgm:spPr/>
      <dgm:t>
        <a:bodyPr/>
        <a:lstStyle/>
        <a:p>
          <a:r>
            <a:rPr lang="en-GB" dirty="0" smtClean="0"/>
            <a:t>Structuralism</a:t>
          </a:r>
          <a:endParaRPr lang="en-GB" dirty="0"/>
        </a:p>
      </dgm:t>
    </dgm:pt>
    <dgm:pt modelId="{D6EB83E7-950A-CC4C-8985-5C471E95D826}" type="parTrans" cxnId="{3D521650-28D2-CD42-A66C-95A94FDFCB1D}">
      <dgm:prSet/>
      <dgm:spPr/>
      <dgm:t>
        <a:bodyPr/>
        <a:lstStyle/>
        <a:p>
          <a:endParaRPr lang="en-GB"/>
        </a:p>
      </dgm:t>
    </dgm:pt>
    <dgm:pt modelId="{E1483795-E078-B748-9DDD-DFA757F54275}" type="sibTrans" cxnId="{3D521650-28D2-CD42-A66C-95A94FDFCB1D}">
      <dgm:prSet/>
      <dgm:spPr/>
      <dgm:t>
        <a:bodyPr/>
        <a:lstStyle/>
        <a:p>
          <a:endParaRPr lang="en-GB"/>
        </a:p>
      </dgm:t>
    </dgm:pt>
    <dgm:pt modelId="{FE06857A-9E82-AB43-ABD7-2AB210AED273}">
      <dgm:prSet phldrT="[Text]"/>
      <dgm:spPr/>
      <dgm:t>
        <a:bodyPr/>
        <a:lstStyle/>
        <a:p>
          <a:r>
            <a:rPr lang="en-GB" dirty="0" smtClean="0"/>
            <a:t>Economic </a:t>
          </a:r>
          <a:r>
            <a:rPr lang="en-GB" smtClean="0"/>
            <a:t>structures determine the actions of agents</a:t>
          </a:r>
          <a:endParaRPr lang="en-GB" dirty="0"/>
        </a:p>
      </dgm:t>
    </dgm:pt>
    <dgm:pt modelId="{9CA935B8-AEB9-1645-B84C-39AAE7FF7D38}" type="parTrans" cxnId="{283C5B4E-A22B-C34F-B29E-97EB02306ADE}">
      <dgm:prSet/>
      <dgm:spPr/>
      <dgm:t>
        <a:bodyPr/>
        <a:lstStyle/>
        <a:p>
          <a:endParaRPr lang="en-GB"/>
        </a:p>
      </dgm:t>
    </dgm:pt>
    <dgm:pt modelId="{57885F71-1256-5F41-8620-9AFB3DB31069}" type="sibTrans" cxnId="{283C5B4E-A22B-C34F-B29E-97EB02306ADE}">
      <dgm:prSet/>
      <dgm:spPr/>
      <dgm:t>
        <a:bodyPr/>
        <a:lstStyle/>
        <a:p>
          <a:endParaRPr lang="en-GB"/>
        </a:p>
      </dgm:t>
    </dgm:pt>
    <dgm:pt modelId="{5AC45454-2CD2-2945-89FD-F03588B27938}">
      <dgm:prSet/>
      <dgm:spPr/>
      <dgm:t>
        <a:bodyPr/>
        <a:lstStyle/>
        <a:p>
          <a:r>
            <a:rPr lang="en-GB" dirty="0" smtClean="0"/>
            <a:t>Determinism</a:t>
          </a:r>
          <a:endParaRPr lang="en-GB" dirty="0"/>
        </a:p>
      </dgm:t>
    </dgm:pt>
    <dgm:pt modelId="{438E64FC-ADF1-0143-886E-F2240E233806}" type="parTrans" cxnId="{702D20BD-8808-6345-B90A-F9CD3A6F7555}">
      <dgm:prSet/>
      <dgm:spPr/>
      <dgm:t>
        <a:bodyPr/>
        <a:lstStyle/>
        <a:p>
          <a:endParaRPr lang="en-GB"/>
        </a:p>
      </dgm:t>
    </dgm:pt>
    <dgm:pt modelId="{A830AC29-1D7D-2547-A69A-73C8BA1A8498}" type="sibTrans" cxnId="{702D20BD-8808-6345-B90A-F9CD3A6F7555}">
      <dgm:prSet/>
      <dgm:spPr/>
      <dgm:t>
        <a:bodyPr/>
        <a:lstStyle/>
        <a:p>
          <a:endParaRPr lang="en-GB"/>
        </a:p>
      </dgm:t>
    </dgm:pt>
    <dgm:pt modelId="{15915C0A-BB91-5847-A0D4-B70BFC28A5FC}">
      <dgm:prSet/>
      <dgm:spPr/>
      <dgm:t>
        <a:bodyPr/>
        <a:lstStyle/>
        <a:p>
          <a:r>
            <a:rPr lang="en-GB" dirty="0" smtClean="0"/>
            <a:t>Political sphere and state are determined by class relations and mode of production</a:t>
          </a:r>
          <a:endParaRPr lang="en-GB" dirty="0"/>
        </a:p>
      </dgm:t>
    </dgm:pt>
    <dgm:pt modelId="{E7F85774-8770-B441-A0C6-DE72F46D8FCF}" type="parTrans" cxnId="{3C2EEBD6-1458-2946-85C6-9951CAE3B902}">
      <dgm:prSet/>
      <dgm:spPr/>
      <dgm:t>
        <a:bodyPr/>
        <a:lstStyle/>
        <a:p>
          <a:endParaRPr lang="en-GB"/>
        </a:p>
      </dgm:t>
    </dgm:pt>
    <dgm:pt modelId="{D74F7EBB-E51D-464A-AD86-3A8A09818F76}" type="sibTrans" cxnId="{3C2EEBD6-1458-2946-85C6-9951CAE3B902}">
      <dgm:prSet/>
      <dgm:spPr/>
      <dgm:t>
        <a:bodyPr/>
        <a:lstStyle/>
        <a:p>
          <a:endParaRPr lang="en-GB"/>
        </a:p>
      </dgm:t>
    </dgm:pt>
    <dgm:pt modelId="{917B9C70-3ABB-7144-9EF7-19D9CB5AAAD8}">
      <dgm:prSet/>
      <dgm:spPr/>
      <dgm:t>
        <a:bodyPr/>
        <a:lstStyle/>
        <a:p>
          <a:r>
            <a:rPr lang="en-GB" dirty="0" smtClean="0"/>
            <a:t>Dominant ideas promote interests of </a:t>
          </a:r>
          <a:r>
            <a:rPr lang="en-GB" smtClean="0"/>
            <a:t>the ruling class</a:t>
          </a:r>
          <a:endParaRPr lang="en-GB"/>
        </a:p>
      </dgm:t>
    </dgm:pt>
    <dgm:pt modelId="{EBA8CD0A-48DF-CF4B-8D65-3C0B16C1785C}" type="parTrans" cxnId="{02A11C3E-6E39-024D-9995-C007A497F117}">
      <dgm:prSet/>
      <dgm:spPr/>
      <dgm:t>
        <a:bodyPr/>
        <a:lstStyle/>
        <a:p>
          <a:endParaRPr lang="en-GB"/>
        </a:p>
      </dgm:t>
    </dgm:pt>
    <dgm:pt modelId="{4FAA0D70-F7B8-B94F-91F8-CBFB0C9FAB10}" type="sibTrans" cxnId="{02A11C3E-6E39-024D-9995-C007A497F117}">
      <dgm:prSet/>
      <dgm:spPr/>
      <dgm:t>
        <a:bodyPr/>
        <a:lstStyle/>
        <a:p>
          <a:endParaRPr lang="en-GB"/>
        </a:p>
      </dgm:t>
    </dgm:pt>
    <dgm:pt modelId="{F94EEBEF-C54D-8B41-B704-8D646865856D}" type="pres">
      <dgm:prSet presAssocID="{F16F93FC-97D2-644E-B974-6E2B6883ED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D99835-98FD-794A-A0C7-DBDB4B8178D9}" type="pres">
      <dgm:prSet presAssocID="{7956C4C3-2673-B345-944B-A93574DC5529}" presName="linNode" presStyleCnt="0"/>
      <dgm:spPr/>
    </dgm:pt>
    <dgm:pt modelId="{D87D4D41-EEAD-FB4E-B07C-3D37830186EB}" type="pres">
      <dgm:prSet presAssocID="{7956C4C3-2673-B345-944B-A93574DC552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DDE33-C5B7-F440-9C0E-62565808D74E}" type="pres">
      <dgm:prSet presAssocID="{7956C4C3-2673-B345-944B-A93574DC552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CC35E5-B314-394A-8F72-476884E11B71}" type="pres">
      <dgm:prSet presAssocID="{119B68D8-4846-5445-B2B6-75DBD7365B0D}" presName="sp" presStyleCnt="0"/>
      <dgm:spPr/>
    </dgm:pt>
    <dgm:pt modelId="{3213A743-F23A-5A41-8EE8-49BF304C559E}" type="pres">
      <dgm:prSet presAssocID="{5AC45454-2CD2-2945-89FD-F03588B27938}" presName="linNode" presStyleCnt="0"/>
      <dgm:spPr/>
    </dgm:pt>
    <dgm:pt modelId="{B66DB668-B1EB-1548-8228-61FC114D20DF}" type="pres">
      <dgm:prSet presAssocID="{5AC45454-2CD2-2945-89FD-F03588B2793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56412A-4853-114B-BE96-93A2A8AA75BB}" type="pres">
      <dgm:prSet presAssocID="{5AC45454-2CD2-2945-89FD-F03588B2793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158C98-D542-F448-8F1E-BD1AF7B25B95}" type="pres">
      <dgm:prSet presAssocID="{A830AC29-1D7D-2547-A69A-73C8BA1A8498}" presName="sp" presStyleCnt="0"/>
      <dgm:spPr/>
    </dgm:pt>
    <dgm:pt modelId="{2C820199-F2BD-A742-B81C-C91A9B447B10}" type="pres">
      <dgm:prSet presAssocID="{FFB951E9-8AAD-E942-8B8B-F5CB7C15A707}" presName="linNode" presStyleCnt="0"/>
      <dgm:spPr/>
    </dgm:pt>
    <dgm:pt modelId="{CF5B73A4-36DB-8546-9D7C-6D3B9276764E}" type="pres">
      <dgm:prSet presAssocID="{FFB951E9-8AAD-E942-8B8B-F5CB7C15A70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0021E8-1DE3-E643-A230-54ED8A3CCBFB}" type="pres">
      <dgm:prSet presAssocID="{FFB951E9-8AAD-E942-8B8B-F5CB7C15A70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A6FDBF-BA27-CD47-B99C-B92EEC9945D6}" type="pres">
      <dgm:prSet presAssocID="{6C81B55C-82C9-824D-9183-1C9F65499602}" presName="sp" presStyleCnt="0"/>
      <dgm:spPr/>
    </dgm:pt>
    <dgm:pt modelId="{320B86F1-A282-264A-9B91-922F19BDFF3B}" type="pres">
      <dgm:prSet presAssocID="{A570E1E3-55F8-3049-9461-86C92BFAEFF6}" presName="linNode" presStyleCnt="0"/>
      <dgm:spPr/>
    </dgm:pt>
    <dgm:pt modelId="{8A29CEBB-55B5-D440-A96F-03EB82F91AF2}" type="pres">
      <dgm:prSet presAssocID="{A570E1E3-55F8-3049-9461-86C92BFAEFF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82E76-3FDD-734B-B8A3-302EFB7A1762}" type="pres">
      <dgm:prSet presAssocID="{A570E1E3-55F8-3049-9461-86C92BFAEFF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D7AC68-D5CE-374F-BFA8-F7965EB17C62}" type="presOf" srcId="{917B9C70-3ABB-7144-9EF7-19D9CB5AAAD8}" destId="{810021E8-1DE3-E643-A230-54ED8A3CCBFB}" srcOrd="0" destOrd="1" presId="urn:microsoft.com/office/officeart/2005/8/layout/vList5"/>
    <dgm:cxn modelId="{7DDB95A7-EEEA-2B44-BA05-8D6A876426FC}" type="presOf" srcId="{A570E1E3-55F8-3049-9461-86C92BFAEFF6}" destId="{8A29CEBB-55B5-D440-A96F-03EB82F91AF2}" srcOrd="0" destOrd="0" presId="urn:microsoft.com/office/officeart/2005/8/layout/vList5"/>
    <dgm:cxn modelId="{3D521650-28D2-CD42-A66C-95A94FDFCB1D}" srcId="{F16F93FC-97D2-644E-B974-6E2B6883EDD7}" destId="{A570E1E3-55F8-3049-9461-86C92BFAEFF6}" srcOrd="3" destOrd="0" parTransId="{D6EB83E7-950A-CC4C-8985-5C471E95D826}" sibTransId="{E1483795-E078-B748-9DDD-DFA757F54275}"/>
    <dgm:cxn modelId="{3C2EEBD6-1458-2946-85C6-9951CAE3B902}" srcId="{5AC45454-2CD2-2945-89FD-F03588B27938}" destId="{15915C0A-BB91-5847-A0D4-B70BFC28A5FC}" srcOrd="0" destOrd="0" parTransId="{E7F85774-8770-B441-A0C6-DE72F46D8FCF}" sibTransId="{D74F7EBB-E51D-464A-AD86-3A8A09818F76}"/>
    <dgm:cxn modelId="{702D20BD-8808-6345-B90A-F9CD3A6F7555}" srcId="{F16F93FC-97D2-644E-B974-6E2B6883EDD7}" destId="{5AC45454-2CD2-2945-89FD-F03588B27938}" srcOrd="1" destOrd="0" parTransId="{438E64FC-ADF1-0143-886E-F2240E233806}" sibTransId="{A830AC29-1D7D-2547-A69A-73C8BA1A8498}"/>
    <dgm:cxn modelId="{F85842B8-911E-684D-B891-18D896A09D5C}" type="presOf" srcId="{83500953-7466-A04F-878F-D41554D03E6A}" destId="{810021E8-1DE3-E643-A230-54ED8A3CCBFB}" srcOrd="0" destOrd="0" presId="urn:microsoft.com/office/officeart/2005/8/layout/vList5"/>
    <dgm:cxn modelId="{E1E80BD9-AA9E-B64F-AE09-B9D73C98569C}" srcId="{7956C4C3-2673-B345-944B-A93574DC5529}" destId="{E36BC223-833B-314E-A443-6F2BB619DA1D}" srcOrd="0" destOrd="0" parTransId="{4383B4D4-C673-444B-9F1E-71B9DD75DE5B}" sibTransId="{276EE198-22EA-2F4E-9443-45D663FFAF5E}"/>
    <dgm:cxn modelId="{8A3A0FE2-1B48-4E4E-ADE9-BA82402DE1AC}" type="presOf" srcId="{E36BC223-833B-314E-A443-6F2BB619DA1D}" destId="{E52DDE33-C5B7-F440-9C0E-62565808D74E}" srcOrd="0" destOrd="0" presId="urn:microsoft.com/office/officeart/2005/8/layout/vList5"/>
    <dgm:cxn modelId="{11F6205C-6A5F-F346-8368-3D955B7F9BBE}" type="presOf" srcId="{FFB951E9-8AAD-E942-8B8B-F5CB7C15A707}" destId="{CF5B73A4-36DB-8546-9D7C-6D3B9276764E}" srcOrd="0" destOrd="0" presId="urn:microsoft.com/office/officeart/2005/8/layout/vList5"/>
    <dgm:cxn modelId="{BDB7A78E-4EED-324E-80E7-3A31062128BA}" srcId="{F16F93FC-97D2-644E-B974-6E2B6883EDD7}" destId="{7956C4C3-2673-B345-944B-A93574DC5529}" srcOrd="0" destOrd="0" parTransId="{CCD07265-CC6E-6241-BB00-919AAD3E4E8F}" sibTransId="{119B68D8-4846-5445-B2B6-75DBD7365B0D}"/>
    <dgm:cxn modelId="{867F054B-6A59-2147-9BC8-B08387118AC4}" type="presOf" srcId="{FE06857A-9E82-AB43-ABD7-2AB210AED273}" destId="{15282E76-3FDD-734B-B8A3-302EFB7A1762}" srcOrd="0" destOrd="0" presId="urn:microsoft.com/office/officeart/2005/8/layout/vList5"/>
    <dgm:cxn modelId="{083B6EC3-6DF9-7F4A-9BB1-4B5C21BEB9A9}" srcId="{F16F93FC-97D2-644E-B974-6E2B6883EDD7}" destId="{FFB951E9-8AAD-E942-8B8B-F5CB7C15A707}" srcOrd="2" destOrd="0" parTransId="{8941DF00-396C-4748-AFA4-C70AE6AA83BB}" sibTransId="{6C81B55C-82C9-824D-9183-1C9F65499602}"/>
    <dgm:cxn modelId="{283C5B4E-A22B-C34F-B29E-97EB02306ADE}" srcId="{A570E1E3-55F8-3049-9461-86C92BFAEFF6}" destId="{FE06857A-9E82-AB43-ABD7-2AB210AED273}" srcOrd="0" destOrd="0" parTransId="{9CA935B8-AEB9-1645-B84C-39AAE7FF7D38}" sibTransId="{57885F71-1256-5F41-8620-9AFB3DB31069}"/>
    <dgm:cxn modelId="{EC52AF5C-6AD8-994A-A1F8-4DB301177A6F}" type="presOf" srcId="{F16F93FC-97D2-644E-B974-6E2B6883EDD7}" destId="{F94EEBEF-C54D-8B41-B704-8D646865856D}" srcOrd="0" destOrd="0" presId="urn:microsoft.com/office/officeart/2005/8/layout/vList5"/>
    <dgm:cxn modelId="{02A11C3E-6E39-024D-9995-C007A497F117}" srcId="{FFB951E9-8AAD-E942-8B8B-F5CB7C15A707}" destId="{917B9C70-3ABB-7144-9EF7-19D9CB5AAAD8}" srcOrd="1" destOrd="0" parTransId="{EBA8CD0A-48DF-CF4B-8D65-3C0B16C1785C}" sibTransId="{4FAA0D70-F7B8-B94F-91F8-CBFB0C9FAB10}"/>
    <dgm:cxn modelId="{F20A7694-C373-C64D-B0FC-3B1DA0306EBD}" type="presOf" srcId="{5AC45454-2CD2-2945-89FD-F03588B27938}" destId="{B66DB668-B1EB-1548-8228-61FC114D20DF}" srcOrd="0" destOrd="0" presId="urn:microsoft.com/office/officeart/2005/8/layout/vList5"/>
    <dgm:cxn modelId="{D7A92BDE-E491-F841-987C-F1E771C02184}" srcId="{FFB951E9-8AAD-E942-8B8B-F5CB7C15A707}" destId="{83500953-7466-A04F-878F-D41554D03E6A}" srcOrd="0" destOrd="0" parTransId="{3878AEB3-7011-8A4C-9249-F963CAB193C5}" sibTransId="{6BC8D044-3393-DB46-B2E8-CE87CAF36393}"/>
    <dgm:cxn modelId="{F8BC1293-5C57-B745-A585-32520D03270D}" type="presOf" srcId="{7956C4C3-2673-B345-944B-A93574DC5529}" destId="{D87D4D41-EEAD-FB4E-B07C-3D37830186EB}" srcOrd="0" destOrd="0" presId="urn:microsoft.com/office/officeart/2005/8/layout/vList5"/>
    <dgm:cxn modelId="{9470175B-3E66-4349-9C96-E122F1A49212}" type="presOf" srcId="{15915C0A-BB91-5847-A0D4-B70BFC28A5FC}" destId="{4756412A-4853-114B-BE96-93A2A8AA75BB}" srcOrd="0" destOrd="0" presId="urn:microsoft.com/office/officeart/2005/8/layout/vList5"/>
    <dgm:cxn modelId="{53937B9A-6C63-874F-B2AD-A276B01D83E7}" type="presParOf" srcId="{F94EEBEF-C54D-8B41-B704-8D646865856D}" destId="{25D99835-98FD-794A-A0C7-DBDB4B8178D9}" srcOrd="0" destOrd="0" presId="urn:microsoft.com/office/officeart/2005/8/layout/vList5"/>
    <dgm:cxn modelId="{2616C9B6-77B1-AB42-8AAE-C4382A46FD6E}" type="presParOf" srcId="{25D99835-98FD-794A-A0C7-DBDB4B8178D9}" destId="{D87D4D41-EEAD-FB4E-B07C-3D37830186EB}" srcOrd="0" destOrd="0" presId="urn:microsoft.com/office/officeart/2005/8/layout/vList5"/>
    <dgm:cxn modelId="{16AC6396-74FE-AA4B-AD34-D54D695212C7}" type="presParOf" srcId="{25D99835-98FD-794A-A0C7-DBDB4B8178D9}" destId="{E52DDE33-C5B7-F440-9C0E-62565808D74E}" srcOrd="1" destOrd="0" presId="urn:microsoft.com/office/officeart/2005/8/layout/vList5"/>
    <dgm:cxn modelId="{8150577C-06BE-8D45-AAF3-D7B91DFF21BD}" type="presParOf" srcId="{F94EEBEF-C54D-8B41-B704-8D646865856D}" destId="{57CC35E5-B314-394A-8F72-476884E11B71}" srcOrd="1" destOrd="0" presId="urn:microsoft.com/office/officeart/2005/8/layout/vList5"/>
    <dgm:cxn modelId="{03FF51A1-55A4-2043-8CEE-0405DA1FF7DD}" type="presParOf" srcId="{F94EEBEF-C54D-8B41-B704-8D646865856D}" destId="{3213A743-F23A-5A41-8EE8-49BF304C559E}" srcOrd="2" destOrd="0" presId="urn:microsoft.com/office/officeart/2005/8/layout/vList5"/>
    <dgm:cxn modelId="{D9425251-5DF5-514D-94FF-4964ACFA8CAA}" type="presParOf" srcId="{3213A743-F23A-5A41-8EE8-49BF304C559E}" destId="{B66DB668-B1EB-1548-8228-61FC114D20DF}" srcOrd="0" destOrd="0" presId="urn:microsoft.com/office/officeart/2005/8/layout/vList5"/>
    <dgm:cxn modelId="{32EC8803-38F0-E14F-8154-37E508493DD9}" type="presParOf" srcId="{3213A743-F23A-5A41-8EE8-49BF304C559E}" destId="{4756412A-4853-114B-BE96-93A2A8AA75BB}" srcOrd="1" destOrd="0" presId="urn:microsoft.com/office/officeart/2005/8/layout/vList5"/>
    <dgm:cxn modelId="{3775D787-0CA0-4E46-8000-2432C7C0D895}" type="presParOf" srcId="{F94EEBEF-C54D-8B41-B704-8D646865856D}" destId="{E6158C98-D542-F448-8F1E-BD1AF7B25B95}" srcOrd="3" destOrd="0" presId="urn:microsoft.com/office/officeart/2005/8/layout/vList5"/>
    <dgm:cxn modelId="{16C1F0EA-20FD-F842-BADF-D5508E04909D}" type="presParOf" srcId="{F94EEBEF-C54D-8B41-B704-8D646865856D}" destId="{2C820199-F2BD-A742-B81C-C91A9B447B10}" srcOrd="4" destOrd="0" presId="urn:microsoft.com/office/officeart/2005/8/layout/vList5"/>
    <dgm:cxn modelId="{CCFE8A2B-AC08-7049-863D-EBB50F292D28}" type="presParOf" srcId="{2C820199-F2BD-A742-B81C-C91A9B447B10}" destId="{CF5B73A4-36DB-8546-9D7C-6D3B9276764E}" srcOrd="0" destOrd="0" presId="urn:microsoft.com/office/officeart/2005/8/layout/vList5"/>
    <dgm:cxn modelId="{36A17225-5DA1-6443-BF63-933BF6A0A7FC}" type="presParOf" srcId="{2C820199-F2BD-A742-B81C-C91A9B447B10}" destId="{810021E8-1DE3-E643-A230-54ED8A3CCBFB}" srcOrd="1" destOrd="0" presId="urn:microsoft.com/office/officeart/2005/8/layout/vList5"/>
    <dgm:cxn modelId="{CEC00D10-C78F-0E48-B190-7229FC78EF13}" type="presParOf" srcId="{F94EEBEF-C54D-8B41-B704-8D646865856D}" destId="{F7A6FDBF-BA27-CD47-B99C-B92EEC9945D6}" srcOrd="5" destOrd="0" presId="urn:microsoft.com/office/officeart/2005/8/layout/vList5"/>
    <dgm:cxn modelId="{C7358BF2-EDD8-5D4D-BEC4-5755E5ED4542}" type="presParOf" srcId="{F94EEBEF-C54D-8B41-B704-8D646865856D}" destId="{320B86F1-A282-264A-9B91-922F19BDFF3B}" srcOrd="6" destOrd="0" presId="urn:microsoft.com/office/officeart/2005/8/layout/vList5"/>
    <dgm:cxn modelId="{039F1EBD-1F28-904B-A257-EB715B5448A3}" type="presParOf" srcId="{320B86F1-A282-264A-9B91-922F19BDFF3B}" destId="{8A29CEBB-55B5-D440-A96F-03EB82F91AF2}" srcOrd="0" destOrd="0" presId="urn:microsoft.com/office/officeart/2005/8/layout/vList5"/>
    <dgm:cxn modelId="{ADADD6B2-41FB-7B4B-B01F-D5BE7E1C8BCC}" type="presParOf" srcId="{320B86F1-A282-264A-9B91-922F19BDFF3B}" destId="{15282E76-3FDD-734B-B8A3-302EFB7A17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353FF-A88D-2247-BFE7-F1521ED12163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037567-CE56-544E-BC74-0A3F70E25FEB}">
      <dgm:prSet phldrT="[Text]"/>
      <dgm:spPr/>
      <dgm:t>
        <a:bodyPr/>
        <a:lstStyle/>
        <a:p>
          <a:r>
            <a:rPr lang="en-GB" dirty="0" smtClean="0"/>
            <a:t>Thesis</a:t>
          </a:r>
          <a:endParaRPr lang="en-GB" dirty="0"/>
        </a:p>
      </dgm:t>
    </dgm:pt>
    <dgm:pt modelId="{D118AEFD-C69D-844B-B750-D704CE7E06C6}" type="parTrans" cxnId="{76E0E0EC-EBB0-AE44-8627-0E37D32D1E72}">
      <dgm:prSet/>
      <dgm:spPr/>
      <dgm:t>
        <a:bodyPr/>
        <a:lstStyle/>
        <a:p>
          <a:endParaRPr lang="en-GB"/>
        </a:p>
      </dgm:t>
    </dgm:pt>
    <dgm:pt modelId="{51551906-2B6D-6E4B-84C8-5551D775542F}" type="sibTrans" cxnId="{76E0E0EC-EBB0-AE44-8627-0E37D32D1E72}">
      <dgm:prSet/>
      <dgm:spPr/>
      <dgm:t>
        <a:bodyPr/>
        <a:lstStyle/>
        <a:p>
          <a:endParaRPr lang="en-GB"/>
        </a:p>
      </dgm:t>
    </dgm:pt>
    <dgm:pt modelId="{2EA54904-3E68-A547-B321-D16701C55657}">
      <dgm:prSet phldrT="[Text]"/>
      <dgm:spPr/>
      <dgm:t>
        <a:bodyPr/>
        <a:lstStyle/>
        <a:p>
          <a:r>
            <a:rPr lang="en-GB" dirty="0" smtClean="0"/>
            <a:t>Contradictions within</a:t>
          </a:r>
          <a:endParaRPr lang="en-GB" dirty="0"/>
        </a:p>
      </dgm:t>
    </dgm:pt>
    <dgm:pt modelId="{B9FDCA34-E37F-A743-9C1A-CEE8F144E143}" type="parTrans" cxnId="{2086EB86-AEF8-EC4B-ACA0-7A5BA360885B}">
      <dgm:prSet/>
      <dgm:spPr/>
      <dgm:t>
        <a:bodyPr/>
        <a:lstStyle/>
        <a:p>
          <a:endParaRPr lang="en-GB"/>
        </a:p>
      </dgm:t>
    </dgm:pt>
    <dgm:pt modelId="{643967BF-8BA7-F24A-A29A-5FA12A120333}" type="sibTrans" cxnId="{2086EB86-AEF8-EC4B-ACA0-7A5BA360885B}">
      <dgm:prSet/>
      <dgm:spPr/>
      <dgm:t>
        <a:bodyPr/>
        <a:lstStyle/>
        <a:p>
          <a:endParaRPr lang="en-GB"/>
        </a:p>
      </dgm:t>
    </dgm:pt>
    <dgm:pt modelId="{C339DAD5-5AA3-5440-8CCF-D10176BB359A}">
      <dgm:prSet phldrT="[Text]"/>
      <dgm:spPr/>
      <dgm:t>
        <a:bodyPr/>
        <a:lstStyle/>
        <a:p>
          <a:r>
            <a:rPr lang="en-GB" dirty="0" smtClean="0"/>
            <a:t>Antithesis</a:t>
          </a:r>
          <a:endParaRPr lang="en-GB" dirty="0"/>
        </a:p>
      </dgm:t>
    </dgm:pt>
    <dgm:pt modelId="{A48B5738-2ECD-5C45-A6E1-34A1CD86588A}" type="parTrans" cxnId="{3088EC12-F23F-394E-8155-9244B2341556}">
      <dgm:prSet/>
      <dgm:spPr/>
      <dgm:t>
        <a:bodyPr/>
        <a:lstStyle/>
        <a:p>
          <a:endParaRPr lang="en-GB"/>
        </a:p>
      </dgm:t>
    </dgm:pt>
    <dgm:pt modelId="{3683A34C-6085-D549-8BF4-DA456AFC1BDE}" type="sibTrans" cxnId="{3088EC12-F23F-394E-8155-9244B2341556}">
      <dgm:prSet/>
      <dgm:spPr/>
      <dgm:t>
        <a:bodyPr/>
        <a:lstStyle/>
        <a:p>
          <a:endParaRPr lang="en-GB"/>
        </a:p>
      </dgm:t>
    </dgm:pt>
    <dgm:pt modelId="{E652A794-7517-E543-8399-9F3DBB3E6C96}">
      <dgm:prSet phldrT="[Text]"/>
      <dgm:spPr/>
      <dgm:t>
        <a:bodyPr/>
        <a:lstStyle/>
        <a:p>
          <a:r>
            <a:rPr lang="en-GB" dirty="0" smtClean="0"/>
            <a:t>Synthesis</a:t>
          </a:r>
          <a:endParaRPr lang="en-GB" dirty="0"/>
        </a:p>
      </dgm:t>
    </dgm:pt>
    <dgm:pt modelId="{75C4EF93-F50A-3B4A-9BE3-DE0199457791}" type="parTrans" cxnId="{3272C60D-5B58-674C-AFE4-CBD017D9474A}">
      <dgm:prSet/>
      <dgm:spPr/>
      <dgm:t>
        <a:bodyPr/>
        <a:lstStyle/>
        <a:p>
          <a:endParaRPr lang="en-GB"/>
        </a:p>
      </dgm:t>
    </dgm:pt>
    <dgm:pt modelId="{C0D8759B-E181-8944-A159-2989D2A8DEDD}" type="sibTrans" cxnId="{3272C60D-5B58-674C-AFE4-CBD017D9474A}">
      <dgm:prSet/>
      <dgm:spPr/>
      <dgm:t>
        <a:bodyPr/>
        <a:lstStyle/>
        <a:p>
          <a:endParaRPr lang="en-GB"/>
        </a:p>
      </dgm:t>
    </dgm:pt>
    <dgm:pt modelId="{978484DD-FC75-5243-859E-6F2BE225F438}" type="pres">
      <dgm:prSet presAssocID="{8D0353FF-A88D-2247-BFE7-F1521ED12163}" presName="cycle" presStyleCnt="0">
        <dgm:presLayoutVars>
          <dgm:dir/>
          <dgm:resizeHandles val="exact"/>
        </dgm:presLayoutVars>
      </dgm:prSet>
      <dgm:spPr/>
    </dgm:pt>
    <dgm:pt modelId="{FCAF6767-CF08-644F-B422-10646C21EF48}" type="pres">
      <dgm:prSet presAssocID="{6E037567-CE56-544E-BC74-0A3F70E25FEB}" presName="node" presStyleLbl="node1" presStyleIdx="0" presStyleCnt="4">
        <dgm:presLayoutVars>
          <dgm:bulletEnabled val="1"/>
        </dgm:presLayoutVars>
      </dgm:prSet>
      <dgm:spPr/>
    </dgm:pt>
    <dgm:pt modelId="{AF2C8ADE-D359-3049-864C-EEC4C5B8A021}" type="pres">
      <dgm:prSet presAssocID="{6E037567-CE56-544E-BC74-0A3F70E25FEB}" presName="spNode" presStyleCnt="0"/>
      <dgm:spPr/>
    </dgm:pt>
    <dgm:pt modelId="{DC24DCC5-81EA-6242-895E-FE8220B581C9}" type="pres">
      <dgm:prSet presAssocID="{51551906-2B6D-6E4B-84C8-5551D775542F}" presName="sibTrans" presStyleLbl="sibTrans1D1" presStyleIdx="0" presStyleCnt="4"/>
      <dgm:spPr/>
    </dgm:pt>
    <dgm:pt modelId="{7FE2606B-8A3E-EA4C-8E83-3CB4B81279BC}" type="pres">
      <dgm:prSet presAssocID="{2EA54904-3E68-A547-B321-D16701C556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18499-CCE2-7F47-842A-A76328FC867B}" type="pres">
      <dgm:prSet presAssocID="{2EA54904-3E68-A547-B321-D16701C55657}" presName="spNode" presStyleCnt="0"/>
      <dgm:spPr/>
    </dgm:pt>
    <dgm:pt modelId="{CF58AED5-1725-1648-B4AA-0E7B0F59B1AC}" type="pres">
      <dgm:prSet presAssocID="{643967BF-8BA7-F24A-A29A-5FA12A120333}" presName="sibTrans" presStyleLbl="sibTrans1D1" presStyleIdx="1" presStyleCnt="4"/>
      <dgm:spPr/>
    </dgm:pt>
    <dgm:pt modelId="{B77543DB-7DC7-A041-A18F-96FD2697771C}" type="pres">
      <dgm:prSet presAssocID="{C339DAD5-5AA3-5440-8CCF-D10176BB359A}" presName="node" presStyleLbl="node1" presStyleIdx="2" presStyleCnt="4">
        <dgm:presLayoutVars>
          <dgm:bulletEnabled val="1"/>
        </dgm:presLayoutVars>
      </dgm:prSet>
      <dgm:spPr/>
    </dgm:pt>
    <dgm:pt modelId="{E3AFBED8-177D-3144-952D-0D58264D71DA}" type="pres">
      <dgm:prSet presAssocID="{C339DAD5-5AA3-5440-8CCF-D10176BB359A}" presName="spNode" presStyleCnt="0"/>
      <dgm:spPr/>
    </dgm:pt>
    <dgm:pt modelId="{86DF257E-445B-7047-936B-394495C41B28}" type="pres">
      <dgm:prSet presAssocID="{3683A34C-6085-D549-8BF4-DA456AFC1BDE}" presName="sibTrans" presStyleLbl="sibTrans1D1" presStyleIdx="2" presStyleCnt="4"/>
      <dgm:spPr/>
    </dgm:pt>
    <dgm:pt modelId="{6A6374A0-C71B-EB46-8BBE-3B8EFE0795DE}" type="pres">
      <dgm:prSet presAssocID="{E652A794-7517-E543-8399-9F3DBB3E6C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EC2B4D-83E2-7046-9DC7-6FD8CCCABCA0}" type="pres">
      <dgm:prSet presAssocID="{E652A794-7517-E543-8399-9F3DBB3E6C96}" presName="spNode" presStyleCnt="0"/>
      <dgm:spPr/>
    </dgm:pt>
    <dgm:pt modelId="{311D77BB-3038-5244-9731-46527F02DF1D}" type="pres">
      <dgm:prSet presAssocID="{C0D8759B-E181-8944-A159-2989D2A8DEDD}" presName="sibTrans" presStyleLbl="sibTrans1D1" presStyleIdx="3" presStyleCnt="4"/>
      <dgm:spPr/>
    </dgm:pt>
  </dgm:ptLst>
  <dgm:cxnLst>
    <dgm:cxn modelId="{3088EC12-F23F-394E-8155-9244B2341556}" srcId="{8D0353FF-A88D-2247-BFE7-F1521ED12163}" destId="{C339DAD5-5AA3-5440-8CCF-D10176BB359A}" srcOrd="2" destOrd="0" parTransId="{A48B5738-2ECD-5C45-A6E1-34A1CD86588A}" sibTransId="{3683A34C-6085-D549-8BF4-DA456AFC1BDE}"/>
    <dgm:cxn modelId="{EA6CDD2C-B445-CA4D-83FA-61098C28711D}" type="presOf" srcId="{643967BF-8BA7-F24A-A29A-5FA12A120333}" destId="{CF58AED5-1725-1648-B4AA-0E7B0F59B1AC}" srcOrd="0" destOrd="0" presId="urn:microsoft.com/office/officeart/2005/8/layout/cycle5"/>
    <dgm:cxn modelId="{A6CEF9F3-834E-0849-8CA1-2C3808639FE3}" type="presOf" srcId="{3683A34C-6085-D549-8BF4-DA456AFC1BDE}" destId="{86DF257E-445B-7047-936B-394495C41B28}" srcOrd="0" destOrd="0" presId="urn:microsoft.com/office/officeart/2005/8/layout/cycle5"/>
    <dgm:cxn modelId="{3272C60D-5B58-674C-AFE4-CBD017D9474A}" srcId="{8D0353FF-A88D-2247-BFE7-F1521ED12163}" destId="{E652A794-7517-E543-8399-9F3DBB3E6C96}" srcOrd="3" destOrd="0" parTransId="{75C4EF93-F50A-3B4A-9BE3-DE0199457791}" sibTransId="{C0D8759B-E181-8944-A159-2989D2A8DEDD}"/>
    <dgm:cxn modelId="{BD370C81-3644-CE4D-B7B6-C978AE920754}" type="presOf" srcId="{51551906-2B6D-6E4B-84C8-5551D775542F}" destId="{DC24DCC5-81EA-6242-895E-FE8220B581C9}" srcOrd="0" destOrd="0" presId="urn:microsoft.com/office/officeart/2005/8/layout/cycle5"/>
    <dgm:cxn modelId="{7FB0EA6F-DA41-9445-92AC-CA33A56C9340}" type="presOf" srcId="{E652A794-7517-E543-8399-9F3DBB3E6C96}" destId="{6A6374A0-C71B-EB46-8BBE-3B8EFE0795DE}" srcOrd="0" destOrd="0" presId="urn:microsoft.com/office/officeart/2005/8/layout/cycle5"/>
    <dgm:cxn modelId="{09721876-DA14-8141-AC24-6BFCEBB24448}" type="presOf" srcId="{8D0353FF-A88D-2247-BFE7-F1521ED12163}" destId="{978484DD-FC75-5243-859E-6F2BE225F438}" srcOrd="0" destOrd="0" presId="urn:microsoft.com/office/officeart/2005/8/layout/cycle5"/>
    <dgm:cxn modelId="{7D8007E3-53E4-3F47-A3E5-27196610461A}" type="presOf" srcId="{6E037567-CE56-544E-BC74-0A3F70E25FEB}" destId="{FCAF6767-CF08-644F-B422-10646C21EF48}" srcOrd="0" destOrd="0" presId="urn:microsoft.com/office/officeart/2005/8/layout/cycle5"/>
    <dgm:cxn modelId="{87AA1B88-A331-FC47-8F88-4BB9480EEB37}" type="presOf" srcId="{2EA54904-3E68-A547-B321-D16701C55657}" destId="{7FE2606B-8A3E-EA4C-8E83-3CB4B81279BC}" srcOrd="0" destOrd="0" presId="urn:microsoft.com/office/officeart/2005/8/layout/cycle5"/>
    <dgm:cxn modelId="{2086EB86-AEF8-EC4B-ACA0-7A5BA360885B}" srcId="{8D0353FF-A88D-2247-BFE7-F1521ED12163}" destId="{2EA54904-3E68-A547-B321-D16701C55657}" srcOrd="1" destOrd="0" parTransId="{B9FDCA34-E37F-A743-9C1A-CEE8F144E143}" sibTransId="{643967BF-8BA7-F24A-A29A-5FA12A120333}"/>
    <dgm:cxn modelId="{E5EBAD15-DDA7-CC4C-B28A-B7BC73DF0587}" type="presOf" srcId="{C339DAD5-5AA3-5440-8CCF-D10176BB359A}" destId="{B77543DB-7DC7-A041-A18F-96FD2697771C}" srcOrd="0" destOrd="0" presId="urn:microsoft.com/office/officeart/2005/8/layout/cycle5"/>
    <dgm:cxn modelId="{BA40869D-5E33-A84B-8BC8-E4ED4C1C1D46}" type="presOf" srcId="{C0D8759B-E181-8944-A159-2989D2A8DEDD}" destId="{311D77BB-3038-5244-9731-46527F02DF1D}" srcOrd="0" destOrd="0" presId="urn:microsoft.com/office/officeart/2005/8/layout/cycle5"/>
    <dgm:cxn modelId="{76E0E0EC-EBB0-AE44-8627-0E37D32D1E72}" srcId="{8D0353FF-A88D-2247-BFE7-F1521ED12163}" destId="{6E037567-CE56-544E-BC74-0A3F70E25FEB}" srcOrd="0" destOrd="0" parTransId="{D118AEFD-C69D-844B-B750-D704CE7E06C6}" sibTransId="{51551906-2B6D-6E4B-84C8-5551D775542F}"/>
    <dgm:cxn modelId="{03B517D3-2D4D-244E-8E0A-9FBE23F161B9}" type="presParOf" srcId="{978484DD-FC75-5243-859E-6F2BE225F438}" destId="{FCAF6767-CF08-644F-B422-10646C21EF48}" srcOrd="0" destOrd="0" presId="urn:microsoft.com/office/officeart/2005/8/layout/cycle5"/>
    <dgm:cxn modelId="{0BB44E96-6019-CF49-8157-B73BAC6CEA6E}" type="presParOf" srcId="{978484DD-FC75-5243-859E-6F2BE225F438}" destId="{AF2C8ADE-D359-3049-864C-EEC4C5B8A021}" srcOrd="1" destOrd="0" presId="urn:microsoft.com/office/officeart/2005/8/layout/cycle5"/>
    <dgm:cxn modelId="{6628978C-9D90-1945-9623-7CEB93A681F4}" type="presParOf" srcId="{978484DD-FC75-5243-859E-6F2BE225F438}" destId="{DC24DCC5-81EA-6242-895E-FE8220B581C9}" srcOrd="2" destOrd="0" presId="urn:microsoft.com/office/officeart/2005/8/layout/cycle5"/>
    <dgm:cxn modelId="{57302DF2-3ED4-8D40-B922-C8CD9BD8C414}" type="presParOf" srcId="{978484DD-FC75-5243-859E-6F2BE225F438}" destId="{7FE2606B-8A3E-EA4C-8E83-3CB4B81279BC}" srcOrd="3" destOrd="0" presId="urn:microsoft.com/office/officeart/2005/8/layout/cycle5"/>
    <dgm:cxn modelId="{361271EE-5135-2248-96F1-D439A9DE400C}" type="presParOf" srcId="{978484DD-FC75-5243-859E-6F2BE225F438}" destId="{17818499-CCE2-7F47-842A-A76328FC867B}" srcOrd="4" destOrd="0" presId="urn:microsoft.com/office/officeart/2005/8/layout/cycle5"/>
    <dgm:cxn modelId="{E0963895-60E3-8F45-9AFE-844777C9532E}" type="presParOf" srcId="{978484DD-FC75-5243-859E-6F2BE225F438}" destId="{CF58AED5-1725-1648-B4AA-0E7B0F59B1AC}" srcOrd="5" destOrd="0" presId="urn:microsoft.com/office/officeart/2005/8/layout/cycle5"/>
    <dgm:cxn modelId="{9CD96F78-C13B-1E4A-B282-0D7559D86ECA}" type="presParOf" srcId="{978484DD-FC75-5243-859E-6F2BE225F438}" destId="{B77543DB-7DC7-A041-A18F-96FD2697771C}" srcOrd="6" destOrd="0" presId="urn:microsoft.com/office/officeart/2005/8/layout/cycle5"/>
    <dgm:cxn modelId="{B65BB884-F8F2-3E48-92E6-D3DD5205B9CC}" type="presParOf" srcId="{978484DD-FC75-5243-859E-6F2BE225F438}" destId="{E3AFBED8-177D-3144-952D-0D58264D71DA}" srcOrd="7" destOrd="0" presId="urn:microsoft.com/office/officeart/2005/8/layout/cycle5"/>
    <dgm:cxn modelId="{9846FE62-D9EF-5348-83C8-A9A03B2DE131}" type="presParOf" srcId="{978484DD-FC75-5243-859E-6F2BE225F438}" destId="{86DF257E-445B-7047-936B-394495C41B28}" srcOrd="8" destOrd="0" presId="urn:microsoft.com/office/officeart/2005/8/layout/cycle5"/>
    <dgm:cxn modelId="{0759D680-1C83-CD42-9B9E-E392A0036500}" type="presParOf" srcId="{978484DD-FC75-5243-859E-6F2BE225F438}" destId="{6A6374A0-C71B-EB46-8BBE-3B8EFE0795DE}" srcOrd="9" destOrd="0" presId="urn:microsoft.com/office/officeart/2005/8/layout/cycle5"/>
    <dgm:cxn modelId="{8A4EAD20-3F4C-3D48-8A37-CB41C9144ABF}" type="presParOf" srcId="{978484DD-FC75-5243-859E-6F2BE225F438}" destId="{E2EC2B4D-83E2-7046-9DC7-6FD8CCCABCA0}" srcOrd="10" destOrd="0" presId="urn:microsoft.com/office/officeart/2005/8/layout/cycle5"/>
    <dgm:cxn modelId="{2D9D82BB-BEB4-CE4C-A55F-8BFF75F9B79B}" type="presParOf" srcId="{978484DD-FC75-5243-859E-6F2BE225F438}" destId="{311D77BB-3038-5244-9731-46527F02DF1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34677-892C-AB4C-812F-3BC940C2FB1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C84BDF-BA40-4542-AA81-9A46A8F9A015}">
      <dgm:prSet phldrT="[Text]"/>
      <dgm:spPr/>
      <dgm:t>
        <a:bodyPr/>
        <a:lstStyle/>
        <a:p>
          <a:r>
            <a:rPr lang="en-GB" dirty="0" smtClean="0"/>
            <a:t>Law of Disproportionality</a:t>
          </a:r>
          <a:endParaRPr lang="en-GB" dirty="0"/>
        </a:p>
      </dgm:t>
    </dgm:pt>
    <dgm:pt modelId="{C7CDADD0-AA5F-004B-A778-5F9736FB40A2}" type="parTrans" cxnId="{B815BCA0-B191-1642-99F4-410E26A09D91}">
      <dgm:prSet/>
      <dgm:spPr/>
      <dgm:t>
        <a:bodyPr/>
        <a:lstStyle/>
        <a:p>
          <a:endParaRPr lang="en-GB"/>
        </a:p>
      </dgm:t>
    </dgm:pt>
    <dgm:pt modelId="{85E8B505-EF29-B24A-9A3A-01B716D244C3}" type="sibTrans" cxnId="{B815BCA0-B191-1642-99F4-410E26A09D91}">
      <dgm:prSet/>
      <dgm:spPr/>
      <dgm:t>
        <a:bodyPr/>
        <a:lstStyle/>
        <a:p>
          <a:endParaRPr lang="en-GB"/>
        </a:p>
      </dgm:t>
    </dgm:pt>
    <dgm:pt modelId="{AD7CCFEA-B964-B145-BF33-5AC4E91581DA}">
      <dgm:prSet phldrT="[Text]"/>
      <dgm:spPr/>
      <dgm:t>
        <a:bodyPr/>
        <a:lstStyle/>
        <a:p>
          <a:r>
            <a:rPr lang="en-GB" dirty="0" smtClean="0"/>
            <a:t>Law of Accumulation</a:t>
          </a:r>
          <a:endParaRPr lang="en-GB" dirty="0"/>
        </a:p>
      </dgm:t>
    </dgm:pt>
    <dgm:pt modelId="{0358DF22-9155-FE4A-9E41-0B974031619B}" type="parTrans" cxnId="{BAD74225-AFE1-9541-BC9E-36F851883B19}">
      <dgm:prSet/>
      <dgm:spPr/>
      <dgm:t>
        <a:bodyPr/>
        <a:lstStyle/>
        <a:p>
          <a:endParaRPr lang="en-GB"/>
        </a:p>
      </dgm:t>
    </dgm:pt>
    <dgm:pt modelId="{52696E05-BADF-3F4E-9254-05F81037E331}" type="sibTrans" cxnId="{BAD74225-AFE1-9541-BC9E-36F851883B19}">
      <dgm:prSet/>
      <dgm:spPr/>
      <dgm:t>
        <a:bodyPr/>
        <a:lstStyle/>
        <a:p>
          <a:endParaRPr lang="en-GB"/>
        </a:p>
      </dgm:t>
    </dgm:pt>
    <dgm:pt modelId="{6051177F-E73D-6048-9D7A-D32B4BB229C2}">
      <dgm:prSet phldrT="[Text]"/>
      <dgm:spPr/>
      <dgm:t>
        <a:bodyPr/>
        <a:lstStyle/>
        <a:p>
          <a:r>
            <a:rPr lang="en-GB" dirty="0" smtClean="0"/>
            <a:t>Law of the Falling Rate of Return</a:t>
          </a:r>
          <a:endParaRPr lang="en-GB" dirty="0"/>
        </a:p>
      </dgm:t>
    </dgm:pt>
    <dgm:pt modelId="{6724769E-BEE3-3E43-AAAC-784621FA6893}" type="parTrans" cxnId="{35640CBC-E607-AB44-8023-EC0645ADF400}">
      <dgm:prSet/>
      <dgm:spPr/>
      <dgm:t>
        <a:bodyPr/>
        <a:lstStyle/>
        <a:p>
          <a:endParaRPr lang="en-GB"/>
        </a:p>
      </dgm:t>
    </dgm:pt>
    <dgm:pt modelId="{45E61AE6-113E-D140-B484-B69A0B92CB30}" type="sibTrans" cxnId="{35640CBC-E607-AB44-8023-EC0645ADF400}">
      <dgm:prSet/>
      <dgm:spPr/>
      <dgm:t>
        <a:bodyPr/>
        <a:lstStyle/>
        <a:p>
          <a:endParaRPr lang="en-GB"/>
        </a:p>
      </dgm:t>
    </dgm:pt>
    <dgm:pt modelId="{1AF2F636-D18D-6843-923E-312329706B97}" type="pres">
      <dgm:prSet presAssocID="{3AF34677-892C-AB4C-812F-3BC940C2FB1B}" presName="linear" presStyleCnt="0">
        <dgm:presLayoutVars>
          <dgm:dir/>
          <dgm:animLvl val="lvl"/>
          <dgm:resizeHandles val="exact"/>
        </dgm:presLayoutVars>
      </dgm:prSet>
      <dgm:spPr/>
    </dgm:pt>
    <dgm:pt modelId="{C6102A4D-81C7-2F4C-8E57-9B5584940567}" type="pres">
      <dgm:prSet presAssocID="{17C84BDF-BA40-4542-AA81-9A46A8F9A015}" presName="parentLin" presStyleCnt="0"/>
      <dgm:spPr/>
    </dgm:pt>
    <dgm:pt modelId="{6B5A6D2D-62BD-9A4F-9032-9A6447545226}" type="pres">
      <dgm:prSet presAssocID="{17C84BDF-BA40-4542-AA81-9A46A8F9A015}" presName="parentLeftMargin" presStyleLbl="node1" presStyleIdx="0" presStyleCnt="3"/>
      <dgm:spPr/>
    </dgm:pt>
    <dgm:pt modelId="{DB5DF586-343A-034D-A2F3-32070A0B46E1}" type="pres">
      <dgm:prSet presAssocID="{17C84BDF-BA40-4542-AA81-9A46A8F9A0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8CBB2D-47CB-AC42-B01A-8E267C0346D9}" type="pres">
      <dgm:prSet presAssocID="{17C84BDF-BA40-4542-AA81-9A46A8F9A015}" presName="negativeSpace" presStyleCnt="0"/>
      <dgm:spPr/>
    </dgm:pt>
    <dgm:pt modelId="{BF6254CB-C0A8-2443-B669-3632B44F0D49}" type="pres">
      <dgm:prSet presAssocID="{17C84BDF-BA40-4542-AA81-9A46A8F9A015}" presName="childText" presStyleLbl="conFgAcc1" presStyleIdx="0" presStyleCnt="3">
        <dgm:presLayoutVars>
          <dgm:bulletEnabled val="1"/>
        </dgm:presLayoutVars>
      </dgm:prSet>
      <dgm:spPr/>
    </dgm:pt>
    <dgm:pt modelId="{04D6984E-FA30-4146-BDBF-A33A71571800}" type="pres">
      <dgm:prSet presAssocID="{85E8B505-EF29-B24A-9A3A-01B716D244C3}" presName="spaceBetweenRectangles" presStyleCnt="0"/>
      <dgm:spPr/>
    </dgm:pt>
    <dgm:pt modelId="{982419BB-781D-1642-A56E-EFB6DDE41407}" type="pres">
      <dgm:prSet presAssocID="{AD7CCFEA-B964-B145-BF33-5AC4E91581DA}" presName="parentLin" presStyleCnt="0"/>
      <dgm:spPr/>
    </dgm:pt>
    <dgm:pt modelId="{49C6B46C-3DE4-734D-B6A6-035D5D3BD1E8}" type="pres">
      <dgm:prSet presAssocID="{AD7CCFEA-B964-B145-BF33-5AC4E91581DA}" presName="parentLeftMargin" presStyleLbl="node1" presStyleIdx="0" presStyleCnt="3"/>
      <dgm:spPr/>
    </dgm:pt>
    <dgm:pt modelId="{A42634F0-C8C2-EC45-AB71-CF6235F01D37}" type="pres">
      <dgm:prSet presAssocID="{AD7CCFEA-B964-B145-BF33-5AC4E91581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ACD5EF-AA20-7649-B7E4-3CC465715642}" type="pres">
      <dgm:prSet presAssocID="{AD7CCFEA-B964-B145-BF33-5AC4E91581DA}" presName="negativeSpace" presStyleCnt="0"/>
      <dgm:spPr/>
    </dgm:pt>
    <dgm:pt modelId="{15987916-B061-0B43-929E-D235E346B589}" type="pres">
      <dgm:prSet presAssocID="{AD7CCFEA-B964-B145-BF33-5AC4E91581DA}" presName="childText" presStyleLbl="conFgAcc1" presStyleIdx="1" presStyleCnt="3">
        <dgm:presLayoutVars>
          <dgm:bulletEnabled val="1"/>
        </dgm:presLayoutVars>
      </dgm:prSet>
      <dgm:spPr/>
    </dgm:pt>
    <dgm:pt modelId="{7765515D-CDEA-394B-B204-6FA92344968F}" type="pres">
      <dgm:prSet presAssocID="{52696E05-BADF-3F4E-9254-05F81037E331}" presName="spaceBetweenRectangles" presStyleCnt="0"/>
      <dgm:spPr/>
    </dgm:pt>
    <dgm:pt modelId="{46355CC7-195B-374B-BA6F-F3180F71D390}" type="pres">
      <dgm:prSet presAssocID="{6051177F-E73D-6048-9D7A-D32B4BB229C2}" presName="parentLin" presStyleCnt="0"/>
      <dgm:spPr/>
    </dgm:pt>
    <dgm:pt modelId="{659FA2D0-F57F-9F4B-A49D-1CF5D90D6E08}" type="pres">
      <dgm:prSet presAssocID="{6051177F-E73D-6048-9D7A-D32B4BB229C2}" presName="parentLeftMargin" presStyleLbl="node1" presStyleIdx="1" presStyleCnt="3"/>
      <dgm:spPr/>
    </dgm:pt>
    <dgm:pt modelId="{BE80FD61-E83F-A149-A781-D06C9AF87AA4}" type="pres">
      <dgm:prSet presAssocID="{6051177F-E73D-6048-9D7A-D32B4BB229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929FB4-8579-C941-8A79-D90E8557C99D}" type="pres">
      <dgm:prSet presAssocID="{6051177F-E73D-6048-9D7A-D32B4BB229C2}" presName="negativeSpace" presStyleCnt="0"/>
      <dgm:spPr/>
    </dgm:pt>
    <dgm:pt modelId="{1C36D40C-6A6D-CD4D-8CD0-CFA047D5D796}" type="pres">
      <dgm:prSet presAssocID="{6051177F-E73D-6048-9D7A-D32B4BB229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D74225-AFE1-9541-BC9E-36F851883B19}" srcId="{3AF34677-892C-AB4C-812F-3BC940C2FB1B}" destId="{AD7CCFEA-B964-B145-BF33-5AC4E91581DA}" srcOrd="1" destOrd="0" parTransId="{0358DF22-9155-FE4A-9E41-0B974031619B}" sibTransId="{52696E05-BADF-3F4E-9254-05F81037E331}"/>
    <dgm:cxn modelId="{82EF8336-839B-7E45-9E8D-18D82E70C7C6}" type="presOf" srcId="{3AF34677-892C-AB4C-812F-3BC940C2FB1B}" destId="{1AF2F636-D18D-6843-923E-312329706B97}" srcOrd="0" destOrd="0" presId="urn:microsoft.com/office/officeart/2005/8/layout/list1"/>
    <dgm:cxn modelId="{35640CBC-E607-AB44-8023-EC0645ADF400}" srcId="{3AF34677-892C-AB4C-812F-3BC940C2FB1B}" destId="{6051177F-E73D-6048-9D7A-D32B4BB229C2}" srcOrd="2" destOrd="0" parTransId="{6724769E-BEE3-3E43-AAAC-784621FA6893}" sibTransId="{45E61AE6-113E-D140-B484-B69A0B92CB30}"/>
    <dgm:cxn modelId="{E97291CE-7592-614E-9032-C073235D8078}" type="presOf" srcId="{AD7CCFEA-B964-B145-BF33-5AC4E91581DA}" destId="{A42634F0-C8C2-EC45-AB71-CF6235F01D37}" srcOrd="1" destOrd="0" presId="urn:microsoft.com/office/officeart/2005/8/layout/list1"/>
    <dgm:cxn modelId="{7E2F21D8-7AE7-324E-BF5F-557E4A76E654}" type="presOf" srcId="{6051177F-E73D-6048-9D7A-D32B4BB229C2}" destId="{659FA2D0-F57F-9F4B-A49D-1CF5D90D6E08}" srcOrd="0" destOrd="0" presId="urn:microsoft.com/office/officeart/2005/8/layout/list1"/>
    <dgm:cxn modelId="{0F945B21-51EC-0D40-8617-60F69E1A2093}" type="presOf" srcId="{AD7CCFEA-B964-B145-BF33-5AC4E91581DA}" destId="{49C6B46C-3DE4-734D-B6A6-035D5D3BD1E8}" srcOrd="0" destOrd="0" presId="urn:microsoft.com/office/officeart/2005/8/layout/list1"/>
    <dgm:cxn modelId="{BB09A333-C5CF-0042-82D3-E61F434B383B}" type="presOf" srcId="{17C84BDF-BA40-4542-AA81-9A46A8F9A015}" destId="{6B5A6D2D-62BD-9A4F-9032-9A6447545226}" srcOrd="0" destOrd="0" presId="urn:microsoft.com/office/officeart/2005/8/layout/list1"/>
    <dgm:cxn modelId="{B815BCA0-B191-1642-99F4-410E26A09D91}" srcId="{3AF34677-892C-AB4C-812F-3BC940C2FB1B}" destId="{17C84BDF-BA40-4542-AA81-9A46A8F9A015}" srcOrd="0" destOrd="0" parTransId="{C7CDADD0-AA5F-004B-A778-5F9736FB40A2}" sibTransId="{85E8B505-EF29-B24A-9A3A-01B716D244C3}"/>
    <dgm:cxn modelId="{9DD05AAA-EC92-9C4A-8C9F-19E64F0BBCAE}" type="presOf" srcId="{6051177F-E73D-6048-9D7A-D32B4BB229C2}" destId="{BE80FD61-E83F-A149-A781-D06C9AF87AA4}" srcOrd="1" destOrd="0" presId="urn:microsoft.com/office/officeart/2005/8/layout/list1"/>
    <dgm:cxn modelId="{BB490080-F04B-7B48-BD08-75C3BD91B03E}" type="presOf" srcId="{17C84BDF-BA40-4542-AA81-9A46A8F9A015}" destId="{DB5DF586-343A-034D-A2F3-32070A0B46E1}" srcOrd="1" destOrd="0" presId="urn:microsoft.com/office/officeart/2005/8/layout/list1"/>
    <dgm:cxn modelId="{03B680EA-7274-C64A-A7DA-EC9C2C03FE41}" type="presParOf" srcId="{1AF2F636-D18D-6843-923E-312329706B97}" destId="{C6102A4D-81C7-2F4C-8E57-9B5584940567}" srcOrd="0" destOrd="0" presId="urn:microsoft.com/office/officeart/2005/8/layout/list1"/>
    <dgm:cxn modelId="{AAA9F409-96AE-E64D-858E-1D15CA981E89}" type="presParOf" srcId="{C6102A4D-81C7-2F4C-8E57-9B5584940567}" destId="{6B5A6D2D-62BD-9A4F-9032-9A6447545226}" srcOrd="0" destOrd="0" presId="urn:microsoft.com/office/officeart/2005/8/layout/list1"/>
    <dgm:cxn modelId="{A5EF222A-76D5-EF4A-B50D-FE247F00A616}" type="presParOf" srcId="{C6102A4D-81C7-2F4C-8E57-9B5584940567}" destId="{DB5DF586-343A-034D-A2F3-32070A0B46E1}" srcOrd="1" destOrd="0" presId="urn:microsoft.com/office/officeart/2005/8/layout/list1"/>
    <dgm:cxn modelId="{DFACC31B-F1EF-A94C-AA75-F780ED37C70D}" type="presParOf" srcId="{1AF2F636-D18D-6843-923E-312329706B97}" destId="{FF8CBB2D-47CB-AC42-B01A-8E267C0346D9}" srcOrd="1" destOrd="0" presId="urn:microsoft.com/office/officeart/2005/8/layout/list1"/>
    <dgm:cxn modelId="{533881AA-E32D-3646-AD8D-8C3C2664D164}" type="presParOf" srcId="{1AF2F636-D18D-6843-923E-312329706B97}" destId="{BF6254CB-C0A8-2443-B669-3632B44F0D49}" srcOrd="2" destOrd="0" presId="urn:microsoft.com/office/officeart/2005/8/layout/list1"/>
    <dgm:cxn modelId="{AD804076-D303-C449-AB85-9CB69616BE0B}" type="presParOf" srcId="{1AF2F636-D18D-6843-923E-312329706B97}" destId="{04D6984E-FA30-4146-BDBF-A33A71571800}" srcOrd="3" destOrd="0" presId="urn:microsoft.com/office/officeart/2005/8/layout/list1"/>
    <dgm:cxn modelId="{56D88EA1-ABDD-1B40-AAF9-4A37B40DA1C5}" type="presParOf" srcId="{1AF2F636-D18D-6843-923E-312329706B97}" destId="{982419BB-781D-1642-A56E-EFB6DDE41407}" srcOrd="4" destOrd="0" presId="urn:microsoft.com/office/officeart/2005/8/layout/list1"/>
    <dgm:cxn modelId="{9D9352F8-2212-0E4B-944A-31D68385C3BC}" type="presParOf" srcId="{982419BB-781D-1642-A56E-EFB6DDE41407}" destId="{49C6B46C-3DE4-734D-B6A6-035D5D3BD1E8}" srcOrd="0" destOrd="0" presId="urn:microsoft.com/office/officeart/2005/8/layout/list1"/>
    <dgm:cxn modelId="{C8DA4E52-8E45-9444-8708-B13B285B1A83}" type="presParOf" srcId="{982419BB-781D-1642-A56E-EFB6DDE41407}" destId="{A42634F0-C8C2-EC45-AB71-CF6235F01D37}" srcOrd="1" destOrd="0" presId="urn:microsoft.com/office/officeart/2005/8/layout/list1"/>
    <dgm:cxn modelId="{058F249F-E910-6148-A200-2409CE7F0290}" type="presParOf" srcId="{1AF2F636-D18D-6843-923E-312329706B97}" destId="{68ACD5EF-AA20-7649-B7E4-3CC465715642}" srcOrd="5" destOrd="0" presId="urn:microsoft.com/office/officeart/2005/8/layout/list1"/>
    <dgm:cxn modelId="{27461BBA-E4AC-124E-A65A-14A9BF6F04E4}" type="presParOf" srcId="{1AF2F636-D18D-6843-923E-312329706B97}" destId="{15987916-B061-0B43-929E-D235E346B589}" srcOrd="6" destOrd="0" presId="urn:microsoft.com/office/officeart/2005/8/layout/list1"/>
    <dgm:cxn modelId="{61E205E9-9721-4D49-B18E-EFA920ED0FBA}" type="presParOf" srcId="{1AF2F636-D18D-6843-923E-312329706B97}" destId="{7765515D-CDEA-394B-B204-6FA92344968F}" srcOrd="7" destOrd="0" presId="urn:microsoft.com/office/officeart/2005/8/layout/list1"/>
    <dgm:cxn modelId="{EBE3CE96-F6C4-9E43-BD73-27BA62E5BAB3}" type="presParOf" srcId="{1AF2F636-D18D-6843-923E-312329706B97}" destId="{46355CC7-195B-374B-BA6F-F3180F71D390}" srcOrd="8" destOrd="0" presId="urn:microsoft.com/office/officeart/2005/8/layout/list1"/>
    <dgm:cxn modelId="{D0275ED8-3331-3847-BB97-49CA9ECFD03C}" type="presParOf" srcId="{46355CC7-195B-374B-BA6F-F3180F71D390}" destId="{659FA2D0-F57F-9F4B-A49D-1CF5D90D6E08}" srcOrd="0" destOrd="0" presId="urn:microsoft.com/office/officeart/2005/8/layout/list1"/>
    <dgm:cxn modelId="{9C548761-099C-BF4F-96B9-29C4A1045DCF}" type="presParOf" srcId="{46355CC7-195B-374B-BA6F-F3180F71D390}" destId="{BE80FD61-E83F-A149-A781-D06C9AF87AA4}" srcOrd="1" destOrd="0" presId="urn:microsoft.com/office/officeart/2005/8/layout/list1"/>
    <dgm:cxn modelId="{8224C37B-5237-6C46-9392-E6D043519357}" type="presParOf" srcId="{1AF2F636-D18D-6843-923E-312329706B97}" destId="{B6929FB4-8579-C941-8A79-D90E8557C99D}" srcOrd="9" destOrd="0" presId="urn:microsoft.com/office/officeart/2005/8/layout/list1"/>
    <dgm:cxn modelId="{6E3396CB-C57E-2048-B058-C6B783752A2E}" type="presParOf" srcId="{1AF2F636-D18D-6843-923E-312329706B97}" destId="{1C36D40C-6A6D-CD4D-8CD0-CFA047D5D7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4C5469-B270-D84B-B10D-9813585F62B6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A71414-647A-0D41-A69A-4D224AA925C6}">
      <dgm:prSet phldrT="[Text]" custT="1"/>
      <dgm:spPr/>
      <dgm:t>
        <a:bodyPr/>
        <a:lstStyle/>
        <a:p>
          <a:r>
            <a:rPr lang="en-GB" sz="2000" dirty="0" smtClean="0"/>
            <a:t>1917 </a:t>
          </a:r>
          <a:r>
            <a:rPr lang="mr-IN" sz="2000" dirty="0" smtClean="0"/>
            <a:t>–</a:t>
          </a:r>
          <a:r>
            <a:rPr lang="en-GB" sz="2000" dirty="0" smtClean="0"/>
            <a:t> “Imperialism, the Highest Stage of Capitalism”</a:t>
          </a:r>
          <a:endParaRPr lang="en-GB" sz="2000" dirty="0"/>
        </a:p>
      </dgm:t>
    </dgm:pt>
    <dgm:pt modelId="{BD4E9EAA-4262-0241-B405-AA8EE224B4DE}" type="parTrans" cxnId="{88F13522-301C-034A-83C9-0533DDCDBC2D}">
      <dgm:prSet/>
      <dgm:spPr/>
      <dgm:t>
        <a:bodyPr/>
        <a:lstStyle/>
        <a:p>
          <a:endParaRPr lang="en-GB"/>
        </a:p>
      </dgm:t>
    </dgm:pt>
    <dgm:pt modelId="{EC3749E9-E6F0-9E42-AEF7-BF31B0590D15}" type="sibTrans" cxnId="{88F13522-301C-034A-83C9-0533DDCDBC2D}">
      <dgm:prSet/>
      <dgm:spPr/>
      <dgm:t>
        <a:bodyPr/>
        <a:lstStyle/>
        <a:p>
          <a:endParaRPr lang="en-GB"/>
        </a:p>
      </dgm:t>
    </dgm:pt>
    <dgm:pt modelId="{C7FCB045-083A-8549-AD9D-35E460F5FAC8}">
      <dgm:prSet phldrT="[Text]" custT="1"/>
      <dgm:spPr/>
      <dgm:t>
        <a:bodyPr/>
        <a:lstStyle/>
        <a:p>
          <a:r>
            <a:rPr lang="en-GB" sz="2000" dirty="0" smtClean="0"/>
            <a:t>Financial Capital Controls the Industrial One</a:t>
          </a:r>
          <a:endParaRPr lang="en-GB" sz="2000" dirty="0"/>
        </a:p>
      </dgm:t>
    </dgm:pt>
    <dgm:pt modelId="{F1E9BF2D-C887-B246-8A2C-32F659BD1189}" type="parTrans" cxnId="{42202370-2FD3-2242-9D10-CC7044EE4953}">
      <dgm:prSet/>
      <dgm:spPr/>
      <dgm:t>
        <a:bodyPr/>
        <a:lstStyle/>
        <a:p>
          <a:endParaRPr lang="en-GB"/>
        </a:p>
      </dgm:t>
    </dgm:pt>
    <dgm:pt modelId="{90EEB89D-A13E-094F-89B1-83F3071E2A5A}" type="sibTrans" cxnId="{42202370-2FD3-2242-9D10-CC7044EE4953}">
      <dgm:prSet/>
      <dgm:spPr/>
      <dgm:t>
        <a:bodyPr/>
        <a:lstStyle/>
        <a:p>
          <a:endParaRPr lang="en-GB"/>
        </a:p>
      </dgm:t>
    </dgm:pt>
    <dgm:pt modelId="{5A5317A1-06E9-8F42-9E0E-20EB4CAAF1D9}">
      <dgm:prSet phldrT="[Text]" custT="1"/>
      <dgm:spPr/>
      <dgm:t>
        <a:bodyPr/>
        <a:lstStyle/>
        <a:p>
          <a:r>
            <a:rPr lang="en-GB" sz="2000" dirty="0" smtClean="0"/>
            <a:t>Law of Uneven Development</a:t>
          </a:r>
          <a:endParaRPr lang="en-GB" sz="2000" dirty="0"/>
        </a:p>
      </dgm:t>
    </dgm:pt>
    <dgm:pt modelId="{EFFEE24A-55A0-984B-95BA-4FB18DF615B5}" type="parTrans" cxnId="{A6AD97CD-AE36-1444-B4FF-2EFC0ED88987}">
      <dgm:prSet/>
      <dgm:spPr/>
      <dgm:t>
        <a:bodyPr/>
        <a:lstStyle/>
        <a:p>
          <a:endParaRPr lang="en-GB"/>
        </a:p>
      </dgm:t>
    </dgm:pt>
    <dgm:pt modelId="{543FCA38-B91F-EA46-AA7F-071241804511}" type="sibTrans" cxnId="{A6AD97CD-AE36-1444-B4FF-2EFC0ED88987}">
      <dgm:prSet/>
      <dgm:spPr/>
      <dgm:t>
        <a:bodyPr/>
        <a:lstStyle/>
        <a:p>
          <a:endParaRPr lang="en-GB"/>
        </a:p>
      </dgm:t>
    </dgm:pt>
    <dgm:pt modelId="{26DDDA35-1F96-A24A-9DB8-622247392F7C}">
      <dgm:prSet phldrT="[Text]"/>
      <dgm:spPr/>
      <dgm:t>
        <a:bodyPr/>
        <a:lstStyle/>
        <a:p>
          <a:r>
            <a:rPr lang="en-GB" dirty="0" smtClean="0"/>
            <a:t>Theory of International Relations</a:t>
          </a:r>
          <a:endParaRPr lang="en-GB" dirty="0"/>
        </a:p>
      </dgm:t>
    </dgm:pt>
    <dgm:pt modelId="{EFC84944-D95E-F346-BE33-ECA95B203168}" type="parTrans" cxnId="{175A9F98-F38C-F947-B07F-EFE6DA50C8CD}">
      <dgm:prSet/>
      <dgm:spPr/>
      <dgm:t>
        <a:bodyPr/>
        <a:lstStyle/>
        <a:p>
          <a:endParaRPr lang="en-GB"/>
        </a:p>
      </dgm:t>
    </dgm:pt>
    <dgm:pt modelId="{AD2A8B8F-894C-F045-B2FD-3138FFFF649D}" type="sibTrans" cxnId="{175A9F98-F38C-F947-B07F-EFE6DA50C8CD}">
      <dgm:prSet/>
      <dgm:spPr/>
      <dgm:t>
        <a:bodyPr/>
        <a:lstStyle/>
        <a:p>
          <a:endParaRPr lang="en-GB"/>
        </a:p>
      </dgm:t>
    </dgm:pt>
    <dgm:pt modelId="{15AA1A37-E6E1-F040-BE68-BFE0EAF99CD6}" type="pres">
      <dgm:prSet presAssocID="{0D4C5469-B270-D84B-B10D-9813585F62B6}" presName="Name0" presStyleCnt="0">
        <dgm:presLayoutVars>
          <dgm:chMax val="4"/>
          <dgm:resizeHandles val="exact"/>
        </dgm:presLayoutVars>
      </dgm:prSet>
      <dgm:spPr/>
    </dgm:pt>
    <dgm:pt modelId="{6A056C7C-633C-ED47-BD0E-4E4BB2373B5B}" type="pres">
      <dgm:prSet presAssocID="{0D4C5469-B270-D84B-B10D-9813585F62B6}" presName="ellipse" presStyleLbl="trBgShp" presStyleIdx="0" presStyleCnt="1" custScaleX="125128" custLinFactNeighborX="-84" custLinFactNeighborY="6271"/>
      <dgm:spPr>
        <a:solidFill>
          <a:schemeClr val="bg1">
            <a:alpha val="40000"/>
          </a:schemeClr>
        </a:solidFill>
      </dgm:spPr>
    </dgm:pt>
    <dgm:pt modelId="{A767801B-6C8E-F547-9F3F-E1F36F58CEC2}" type="pres">
      <dgm:prSet presAssocID="{0D4C5469-B270-D84B-B10D-9813585F62B6}" presName="arrow1" presStyleLbl="fgShp" presStyleIdx="0" presStyleCnt="1"/>
      <dgm:spPr/>
    </dgm:pt>
    <dgm:pt modelId="{5E43664F-5951-9E49-B354-3113633CA15E}" type="pres">
      <dgm:prSet presAssocID="{0D4C5469-B270-D84B-B10D-9813585F62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481807-DE76-9149-A57A-B022960D3F81}" type="pres">
      <dgm:prSet presAssocID="{C7FCB045-083A-8549-AD9D-35E460F5FAC8}" presName="item1" presStyleLbl="node1" presStyleIdx="0" presStyleCnt="3" custScaleX="133942" custScaleY="97570" custLinFactNeighborX="-5625" custLinFactNeighborY="24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25E44A-A440-364F-8F59-8A37F0419536}" type="pres">
      <dgm:prSet presAssocID="{5A5317A1-06E9-8F42-9E0E-20EB4CAAF1D9}" presName="item2" presStyleLbl="node1" presStyleIdx="1" presStyleCnt="3" custScaleX="137322" custScaleY="106899" custLinFactNeighborX="-1875" custLinFactNeighborY="-37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80EF10-619B-D44F-9E47-7A9F0C325557}" type="pres">
      <dgm:prSet presAssocID="{26DDDA35-1F96-A24A-9DB8-622247392F7C}" presName="item3" presStyleLbl="node1" presStyleIdx="2" presStyleCnt="3" custScaleX="140109" custScaleY="111044" custLinFactNeighborX="35624" custLinFactNeighborY="159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3A7583-B91A-934A-B287-46A27AE7BD1A}" type="pres">
      <dgm:prSet presAssocID="{0D4C5469-B270-D84B-B10D-9813585F62B6}" presName="funnel" presStyleLbl="trAlignAcc1" presStyleIdx="0" presStyleCnt="1" custScaleX="123202" custLinFactNeighborY="3014"/>
      <dgm:spPr/>
    </dgm:pt>
  </dgm:ptLst>
  <dgm:cxnLst>
    <dgm:cxn modelId="{47BC43A4-0189-F444-A254-21CE95939047}" type="presOf" srcId="{26DDDA35-1F96-A24A-9DB8-622247392F7C}" destId="{5E43664F-5951-9E49-B354-3113633CA15E}" srcOrd="0" destOrd="0" presId="urn:microsoft.com/office/officeart/2005/8/layout/funnel1"/>
    <dgm:cxn modelId="{67C2FFAB-F96D-CA4C-9E39-3E191587B177}" type="presOf" srcId="{5A5317A1-06E9-8F42-9E0E-20EB4CAAF1D9}" destId="{7E481807-DE76-9149-A57A-B022960D3F81}" srcOrd="0" destOrd="0" presId="urn:microsoft.com/office/officeart/2005/8/layout/funnel1"/>
    <dgm:cxn modelId="{175A9F98-F38C-F947-B07F-EFE6DA50C8CD}" srcId="{0D4C5469-B270-D84B-B10D-9813585F62B6}" destId="{26DDDA35-1F96-A24A-9DB8-622247392F7C}" srcOrd="3" destOrd="0" parTransId="{EFC84944-D95E-F346-BE33-ECA95B203168}" sibTransId="{AD2A8B8F-894C-F045-B2FD-3138FFFF649D}"/>
    <dgm:cxn modelId="{1008B482-0E69-2C46-9EC2-706945CC11CB}" type="presOf" srcId="{0D4C5469-B270-D84B-B10D-9813585F62B6}" destId="{15AA1A37-E6E1-F040-BE68-BFE0EAF99CD6}" srcOrd="0" destOrd="0" presId="urn:microsoft.com/office/officeart/2005/8/layout/funnel1"/>
    <dgm:cxn modelId="{EE744F73-AB27-ED48-8494-9BA9F2F4D1C0}" type="presOf" srcId="{34A71414-647A-0D41-A69A-4D224AA925C6}" destId="{D080EF10-619B-D44F-9E47-7A9F0C325557}" srcOrd="0" destOrd="0" presId="urn:microsoft.com/office/officeart/2005/8/layout/funnel1"/>
    <dgm:cxn modelId="{88F13522-301C-034A-83C9-0533DDCDBC2D}" srcId="{0D4C5469-B270-D84B-B10D-9813585F62B6}" destId="{34A71414-647A-0D41-A69A-4D224AA925C6}" srcOrd="0" destOrd="0" parTransId="{BD4E9EAA-4262-0241-B405-AA8EE224B4DE}" sibTransId="{EC3749E9-E6F0-9E42-AEF7-BF31B0590D15}"/>
    <dgm:cxn modelId="{A6AD97CD-AE36-1444-B4FF-2EFC0ED88987}" srcId="{0D4C5469-B270-D84B-B10D-9813585F62B6}" destId="{5A5317A1-06E9-8F42-9E0E-20EB4CAAF1D9}" srcOrd="2" destOrd="0" parTransId="{EFFEE24A-55A0-984B-95BA-4FB18DF615B5}" sibTransId="{543FCA38-B91F-EA46-AA7F-071241804511}"/>
    <dgm:cxn modelId="{B0766435-187C-814C-98F2-4AA801FF0A3B}" type="presOf" srcId="{C7FCB045-083A-8549-AD9D-35E460F5FAC8}" destId="{C525E44A-A440-364F-8F59-8A37F0419536}" srcOrd="0" destOrd="0" presId="urn:microsoft.com/office/officeart/2005/8/layout/funnel1"/>
    <dgm:cxn modelId="{42202370-2FD3-2242-9D10-CC7044EE4953}" srcId="{0D4C5469-B270-D84B-B10D-9813585F62B6}" destId="{C7FCB045-083A-8549-AD9D-35E460F5FAC8}" srcOrd="1" destOrd="0" parTransId="{F1E9BF2D-C887-B246-8A2C-32F659BD1189}" sibTransId="{90EEB89D-A13E-094F-89B1-83F3071E2A5A}"/>
    <dgm:cxn modelId="{54F49A46-1FBB-B046-9CDD-7EF8DC326010}" type="presParOf" srcId="{15AA1A37-E6E1-F040-BE68-BFE0EAF99CD6}" destId="{6A056C7C-633C-ED47-BD0E-4E4BB2373B5B}" srcOrd="0" destOrd="0" presId="urn:microsoft.com/office/officeart/2005/8/layout/funnel1"/>
    <dgm:cxn modelId="{E5365D29-8C53-E44E-B314-F6DF21EBE86F}" type="presParOf" srcId="{15AA1A37-E6E1-F040-BE68-BFE0EAF99CD6}" destId="{A767801B-6C8E-F547-9F3F-E1F36F58CEC2}" srcOrd="1" destOrd="0" presId="urn:microsoft.com/office/officeart/2005/8/layout/funnel1"/>
    <dgm:cxn modelId="{4B715643-3A5F-3649-A9C8-8C94082FA48B}" type="presParOf" srcId="{15AA1A37-E6E1-F040-BE68-BFE0EAF99CD6}" destId="{5E43664F-5951-9E49-B354-3113633CA15E}" srcOrd="2" destOrd="0" presId="urn:microsoft.com/office/officeart/2005/8/layout/funnel1"/>
    <dgm:cxn modelId="{420FE187-2B02-A64B-AB2E-BFB77BAF3EC1}" type="presParOf" srcId="{15AA1A37-E6E1-F040-BE68-BFE0EAF99CD6}" destId="{7E481807-DE76-9149-A57A-B022960D3F81}" srcOrd="3" destOrd="0" presId="urn:microsoft.com/office/officeart/2005/8/layout/funnel1"/>
    <dgm:cxn modelId="{5FE2796D-58C6-254E-B2F9-70637B144FE8}" type="presParOf" srcId="{15AA1A37-E6E1-F040-BE68-BFE0EAF99CD6}" destId="{C525E44A-A440-364F-8F59-8A37F0419536}" srcOrd="4" destOrd="0" presId="urn:microsoft.com/office/officeart/2005/8/layout/funnel1"/>
    <dgm:cxn modelId="{7490C005-71D1-E949-862B-F53A4000FB1A}" type="presParOf" srcId="{15AA1A37-E6E1-F040-BE68-BFE0EAF99CD6}" destId="{D080EF10-619B-D44F-9E47-7A9F0C325557}" srcOrd="5" destOrd="0" presId="urn:microsoft.com/office/officeart/2005/8/layout/funnel1"/>
    <dgm:cxn modelId="{02F948A4-EBE6-1E49-9500-357AA93462A6}" type="presParOf" srcId="{15AA1A37-E6E1-F040-BE68-BFE0EAF99CD6}" destId="{FA3A7583-B91A-934A-B287-46A27AE7BD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F6817-9382-724B-BF42-25BDBC583B85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778BB7-FB66-9942-91D2-0B9825FC1652}">
      <dgm:prSet phldrT="[Text]"/>
      <dgm:spPr/>
      <dgm:t>
        <a:bodyPr/>
        <a:lstStyle/>
        <a:p>
          <a:r>
            <a:rPr lang="en-GB" dirty="0" smtClean="0"/>
            <a:t>Ontology</a:t>
          </a:r>
          <a:endParaRPr lang="en-GB" dirty="0"/>
        </a:p>
      </dgm:t>
    </dgm:pt>
    <dgm:pt modelId="{E40BACF3-C5D3-1640-A451-71DE71B512E0}" type="parTrans" cxnId="{41BB8BF5-D811-2644-883A-F4372C35CF10}">
      <dgm:prSet/>
      <dgm:spPr/>
      <dgm:t>
        <a:bodyPr/>
        <a:lstStyle/>
        <a:p>
          <a:endParaRPr lang="en-GB"/>
        </a:p>
      </dgm:t>
    </dgm:pt>
    <dgm:pt modelId="{209F5F3A-DCAE-B74C-97C5-28E8ADE70840}" type="sibTrans" cxnId="{41BB8BF5-D811-2644-883A-F4372C35CF10}">
      <dgm:prSet/>
      <dgm:spPr/>
      <dgm:t>
        <a:bodyPr/>
        <a:lstStyle/>
        <a:p>
          <a:endParaRPr lang="en-GB"/>
        </a:p>
      </dgm:t>
    </dgm:pt>
    <dgm:pt modelId="{5DC14F2A-9989-144F-A75C-7A136A4443D8}">
      <dgm:prSet phldrT="[Text]"/>
      <dgm:spPr/>
      <dgm:t>
        <a:bodyPr/>
        <a:lstStyle/>
        <a:p>
          <a:r>
            <a:rPr lang="en-GB" dirty="0" smtClean="0"/>
            <a:t>More Idealist</a:t>
          </a:r>
          <a:endParaRPr lang="en-GB" dirty="0"/>
        </a:p>
      </dgm:t>
    </dgm:pt>
    <dgm:pt modelId="{4F3B74E6-9612-CF4F-AF3A-1F49C7B7E976}" type="parTrans" cxnId="{35300676-C745-1F4B-82E7-1D59140AC8AE}">
      <dgm:prSet/>
      <dgm:spPr/>
      <dgm:t>
        <a:bodyPr/>
        <a:lstStyle/>
        <a:p>
          <a:endParaRPr lang="en-GB"/>
        </a:p>
      </dgm:t>
    </dgm:pt>
    <dgm:pt modelId="{7DC53474-45C2-1E4B-B7A8-65C2D4207BF5}" type="sibTrans" cxnId="{35300676-C745-1F4B-82E7-1D59140AC8AE}">
      <dgm:prSet/>
      <dgm:spPr/>
      <dgm:t>
        <a:bodyPr/>
        <a:lstStyle/>
        <a:p>
          <a:endParaRPr lang="en-GB"/>
        </a:p>
      </dgm:t>
    </dgm:pt>
    <dgm:pt modelId="{C9ECDDB8-A6A4-904A-AABD-63B10699D897}">
      <dgm:prSet phldrT="[Text]"/>
      <dgm:spPr/>
      <dgm:t>
        <a:bodyPr/>
        <a:lstStyle/>
        <a:p>
          <a:r>
            <a:rPr lang="en-GB" dirty="0" smtClean="0"/>
            <a:t>Epistemology</a:t>
          </a:r>
          <a:endParaRPr lang="en-GB" dirty="0"/>
        </a:p>
      </dgm:t>
    </dgm:pt>
    <dgm:pt modelId="{BA380F68-484C-7240-B6CE-3DA07E421C61}" type="parTrans" cxnId="{521CC8BE-90DF-FE47-AA1F-C5BB859CCC3E}">
      <dgm:prSet/>
      <dgm:spPr/>
      <dgm:t>
        <a:bodyPr/>
        <a:lstStyle/>
        <a:p>
          <a:endParaRPr lang="en-GB"/>
        </a:p>
      </dgm:t>
    </dgm:pt>
    <dgm:pt modelId="{08207DD3-3B1D-9D4F-8FB8-6343B91C748B}" type="sibTrans" cxnId="{521CC8BE-90DF-FE47-AA1F-C5BB859CCC3E}">
      <dgm:prSet/>
      <dgm:spPr/>
      <dgm:t>
        <a:bodyPr/>
        <a:lstStyle/>
        <a:p>
          <a:endParaRPr lang="en-GB"/>
        </a:p>
      </dgm:t>
    </dgm:pt>
    <dgm:pt modelId="{DE40ACBF-B3C0-E54E-A01D-9F18FABF49B3}">
      <dgm:prSet phldrT="[Text]"/>
      <dgm:spPr/>
      <dgm:t>
        <a:bodyPr/>
        <a:lstStyle/>
        <a:p>
          <a:r>
            <a:rPr lang="en-GB" dirty="0" smtClean="0"/>
            <a:t>More Interpretative</a:t>
          </a:r>
          <a:endParaRPr lang="en-GB" dirty="0"/>
        </a:p>
      </dgm:t>
    </dgm:pt>
    <dgm:pt modelId="{7694C65A-DDDF-1F48-A083-D8E7887E17B8}" type="parTrans" cxnId="{812A69FF-AF07-9E44-9CF4-5E499CB1CA22}">
      <dgm:prSet/>
      <dgm:spPr/>
      <dgm:t>
        <a:bodyPr/>
        <a:lstStyle/>
        <a:p>
          <a:endParaRPr lang="en-GB"/>
        </a:p>
      </dgm:t>
    </dgm:pt>
    <dgm:pt modelId="{AACA58B5-BE8B-CC46-884B-20FFEF668C19}" type="sibTrans" cxnId="{812A69FF-AF07-9E44-9CF4-5E499CB1CA22}">
      <dgm:prSet/>
      <dgm:spPr/>
      <dgm:t>
        <a:bodyPr/>
        <a:lstStyle/>
        <a:p>
          <a:endParaRPr lang="en-GB"/>
        </a:p>
      </dgm:t>
    </dgm:pt>
    <dgm:pt modelId="{836888E3-FF46-334E-AE30-E827A222943E}">
      <dgm:prSet/>
      <dgm:spPr/>
      <dgm:t>
        <a:bodyPr/>
        <a:lstStyle/>
        <a:p>
          <a:r>
            <a:rPr lang="en-GB" dirty="0" smtClean="0"/>
            <a:t>Interpretation Affects Outcomes</a:t>
          </a:r>
          <a:endParaRPr lang="en-GB" dirty="0"/>
        </a:p>
      </dgm:t>
    </dgm:pt>
    <dgm:pt modelId="{3D09E9DF-5211-6846-923F-7A48DB800F7B}" type="parTrans" cxnId="{D32137A2-0B76-3647-A6A2-876504A063E1}">
      <dgm:prSet/>
      <dgm:spPr/>
      <dgm:t>
        <a:bodyPr/>
        <a:lstStyle/>
        <a:p>
          <a:endParaRPr lang="en-GB"/>
        </a:p>
      </dgm:t>
    </dgm:pt>
    <dgm:pt modelId="{5F35BFE0-A2E1-244E-9B68-858FD4D8CB0E}" type="sibTrans" cxnId="{D32137A2-0B76-3647-A6A2-876504A063E1}">
      <dgm:prSet/>
      <dgm:spPr/>
      <dgm:t>
        <a:bodyPr/>
        <a:lstStyle/>
        <a:p>
          <a:endParaRPr lang="en-GB"/>
        </a:p>
      </dgm:t>
    </dgm:pt>
    <dgm:pt modelId="{13BCE579-A5CD-314B-BA49-D32823853CD7}">
      <dgm:prSet/>
      <dgm:spPr/>
      <dgm:t>
        <a:bodyPr/>
        <a:lstStyle/>
        <a:p>
          <a:r>
            <a:rPr lang="en-GB" dirty="0" smtClean="0"/>
            <a:t>Ideas Are Independent; Actors Are Reflexive</a:t>
          </a:r>
          <a:endParaRPr lang="en-GB" dirty="0"/>
        </a:p>
      </dgm:t>
    </dgm:pt>
    <dgm:pt modelId="{9CBADCFB-D746-0F41-9186-52DAF6026E73}" type="parTrans" cxnId="{096FDA9A-52AE-0243-A303-3633B6023420}">
      <dgm:prSet/>
      <dgm:spPr/>
      <dgm:t>
        <a:bodyPr/>
        <a:lstStyle/>
        <a:p>
          <a:endParaRPr lang="en-GB"/>
        </a:p>
      </dgm:t>
    </dgm:pt>
    <dgm:pt modelId="{1101197E-F20C-844C-AE7C-E09C5BA9B58A}" type="sibTrans" cxnId="{096FDA9A-52AE-0243-A303-3633B6023420}">
      <dgm:prSet/>
      <dgm:spPr/>
      <dgm:t>
        <a:bodyPr/>
        <a:lstStyle/>
        <a:p>
          <a:endParaRPr lang="en-GB"/>
        </a:p>
      </dgm:t>
    </dgm:pt>
    <dgm:pt modelId="{29334C0F-1F46-D24A-A19C-4B29C446906F}" type="pres">
      <dgm:prSet presAssocID="{70AF6817-9382-724B-BF42-25BDBC583B85}" presName="Name0" presStyleCnt="0">
        <dgm:presLayoutVars>
          <dgm:dir/>
          <dgm:animLvl val="lvl"/>
          <dgm:resizeHandles/>
        </dgm:presLayoutVars>
      </dgm:prSet>
      <dgm:spPr/>
    </dgm:pt>
    <dgm:pt modelId="{4923E871-8515-7E44-8575-BFBBE394D003}" type="pres">
      <dgm:prSet presAssocID="{87778BB7-FB66-9942-91D2-0B9825FC1652}" presName="linNode" presStyleCnt="0"/>
      <dgm:spPr/>
    </dgm:pt>
    <dgm:pt modelId="{099E4F0A-85A9-3446-BF47-0A1F4B8A55B2}" type="pres">
      <dgm:prSet presAssocID="{87778BB7-FB66-9942-91D2-0B9825FC1652}" presName="parentShp" presStyleLbl="node1" presStyleIdx="0" presStyleCnt="2">
        <dgm:presLayoutVars>
          <dgm:bulletEnabled val="1"/>
        </dgm:presLayoutVars>
      </dgm:prSet>
      <dgm:spPr/>
    </dgm:pt>
    <dgm:pt modelId="{4E8E7450-A8E0-B74B-AD4A-E31A1066E1A6}" type="pres">
      <dgm:prSet presAssocID="{87778BB7-FB66-9942-91D2-0B9825FC165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245548-CA63-1049-9878-698524E567CC}" type="pres">
      <dgm:prSet presAssocID="{209F5F3A-DCAE-B74C-97C5-28E8ADE70840}" presName="spacing" presStyleCnt="0"/>
      <dgm:spPr/>
    </dgm:pt>
    <dgm:pt modelId="{D72A89DD-ED8D-8046-83EB-DF0883A34E2E}" type="pres">
      <dgm:prSet presAssocID="{C9ECDDB8-A6A4-904A-AABD-63B10699D897}" presName="linNode" presStyleCnt="0"/>
      <dgm:spPr/>
    </dgm:pt>
    <dgm:pt modelId="{BE067F45-FE3C-C04C-B244-24DA1D29EA55}" type="pres">
      <dgm:prSet presAssocID="{C9ECDDB8-A6A4-904A-AABD-63B10699D897}" presName="parentShp" presStyleLbl="node1" presStyleIdx="1" presStyleCnt="2">
        <dgm:presLayoutVars>
          <dgm:bulletEnabled val="1"/>
        </dgm:presLayoutVars>
      </dgm:prSet>
      <dgm:spPr/>
    </dgm:pt>
    <dgm:pt modelId="{DE056118-65C0-9E45-A95C-031BAF2D03BD}" type="pres">
      <dgm:prSet presAssocID="{C9ECDDB8-A6A4-904A-AABD-63B10699D89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5064C9-FCEB-4744-A51C-1D281FAFD195}" type="presOf" srcId="{C9ECDDB8-A6A4-904A-AABD-63B10699D897}" destId="{BE067F45-FE3C-C04C-B244-24DA1D29EA55}" srcOrd="0" destOrd="0" presId="urn:microsoft.com/office/officeart/2005/8/layout/vList6"/>
    <dgm:cxn modelId="{D32137A2-0B76-3647-A6A2-876504A063E1}" srcId="{C9ECDDB8-A6A4-904A-AABD-63B10699D897}" destId="{836888E3-FF46-334E-AE30-E827A222943E}" srcOrd="1" destOrd="0" parTransId="{3D09E9DF-5211-6846-923F-7A48DB800F7B}" sibTransId="{5F35BFE0-A2E1-244E-9B68-858FD4D8CB0E}"/>
    <dgm:cxn modelId="{41BB8BF5-D811-2644-883A-F4372C35CF10}" srcId="{70AF6817-9382-724B-BF42-25BDBC583B85}" destId="{87778BB7-FB66-9942-91D2-0B9825FC1652}" srcOrd="0" destOrd="0" parTransId="{E40BACF3-C5D3-1640-A451-71DE71B512E0}" sibTransId="{209F5F3A-DCAE-B74C-97C5-28E8ADE70840}"/>
    <dgm:cxn modelId="{2021F768-C4CC-D74B-A1DE-36233A38093A}" type="presOf" srcId="{70AF6817-9382-724B-BF42-25BDBC583B85}" destId="{29334C0F-1F46-D24A-A19C-4B29C446906F}" srcOrd="0" destOrd="0" presId="urn:microsoft.com/office/officeart/2005/8/layout/vList6"/>
    <dgm:cxn modelId="{D30B92DF-4131-B44B-B85C-040BB4AD2A36}" type="presOf" srcId="{5DC14F2A-9989-144F-A75C-7A136A4443D8}" destId="{4E8E7450-A8E0-B74B-AD4A-E31A1066E1A6}" srcOrd="0" destOrd="0" presId="urn:microsoft.com/office/officeart/2005/8/layout/vList6"/>
    <dgm:cxn modelId="{78BE6D6F-674A-C747-B15E-789D9CDBFA43}" type="presOf" srcId="{DE40ACBF-B3C0-E54E-A01D-9F18FABF49B3}" destId="{DE056118-65C0-9E45-A95C-031BAF2D03BD}" srcOrd="0" destOrd="0" presId="urn:microsoft.com/office/officeart/2005/8/layout/vList6"/>
    <dgm:cxn modelId="{096FDA9A-52AE-0243-A303-3633B6023420}" srcId="{87778BB7-FB66-9942-91D2-0B9825FC1652}" destId="{13BCE579-A5CD-314B-BA49-D32823853CD7}" srcOrd="1" destOrd="0" parTransId="{9CBADCFB-D746-0F41-9186-52DAF6026E73}" sibTransId="{1101197E-F20C-844C-AE7C-E09C5BA9B58A}"/>
    <dgm:cxn modelId="{521CC8BE-90DF-FE47-AA1F-C5BB859CCC3E}" srcId="{70AF6817-9382-724B-BF42-25BDBC583B85}" destId="{C9ECDDB8-A6A4-904A-AABD-63B10699D897}" srcOrd="1" destOrd="0" parTransId="{BA380F68-484C-7240-B6CE-3DA07E421C61}" sibTransId="{08207DD3-3B1D-9D4F-8FB8-6343B91C748B}"/>
    <dgm:cxn modelId="{32309DEA-02EC-DD4C-9A23-03DF0611DFA8}" type="presOf" srcId="{87778BB7-FB66-9942-91D2-0B9825FC1652}" destId="{099E4F0A-85A9-3446-BF47-0A1F4B8A55B2}" srcOrd="0" destOrd="0" presId="urn:microsoft.com/office/officeart/2005/8/layout/vList6"/>
    <dgm:cxn modelId="{812A69FF-AF07-9E44-9CF4-5E499CB1CA22}" srcId="{C9ECDDB8-A6A4-904A-AABD-63B10699D897}" destId="{DE40ACBF-B3C0-E54E-A01D-9F18FABF49B3}" srcOrd="0" destOrd="0" parTransId="{7694C65A-DDDF-1F48-A083-D8E7887E17B8}" sibTransId="{AACA58B5-BE8B-CC46-884B-20FFEF668C19}"/>
    <dgm:cxn modelId="{EE083387-00E9-6443-8862-A610CEF47CC1}" type="presOf" srcId="{13BCE579-A5CD-314B-BA49-D32823853CD7}" destId="{4E8E7450-A8E0-B74B-AD4A-E31A1066E1A6}" srcOrd="0" destOrd="1" presId="urn:microsoft.com/office/officeart/2005/8/layout/vList6"/>
    <dgm:cxn modelId="{35300676-C745-1F4B-82E7-1D59140AC8AE}" srcId="{87778BB7-FB66-9942-91D2-0B9825FC1652}" destId="{5DC14F2A-9989-144F-A75C-7A136A4443D8}" srcOrd="0" destOrd="0" parTransId="{4F3B74E6-9612-CF4F-AF3A-1F49C7B7E976}" sibTransId="{7DC53474-45C2-1E4B-B7A8-65C2D4207BF5}"/>
    <dgm:cxn modelId="{8B2B5296-44E2-7143-A1B2-9E2BD62E32AB}" type="presOf" srcId="{836888E3-FF46-334E-AE30-E827A222943E}" destId="{DE056118-65C0-9E45-A95C-031BAF2D03BD}" srcOrd="0" destOrd="1" presId="urn:microsoft.com/office/officeart/2005/8/layout/vList6"/>
    <dgm:cxn modelId="{7D9D2270-B43A-0447-BB6D-DC753AF3057E}" type="presParOf" srcId="{29334C0F-1F46-D24A-A19C-4B29C446906F}" destId="{4923E871-8515-7E44-8575-BFBBE394D003}" srcOrd="0" destOrd="0" presId="urn:microsoft.com/office/officeart/2005/8/layout/vList6"/>
    <dgm:cxn modelId="{29C67735-76F0-334F-8F64-EF1FD40F722C}" type="presParOf" srcId="{4923E871-8515-7E44-8575-BFBBE394D003}" destId="{099E4F0A-85A9-3446-BF47-0A1F4B8A55B2}" srcOrd="0" destOrd="0" presId="urn:microsoft.com/office/officeart/2005/8/layout/vList6"/>
    <dgm:cxn modelId="{4095635D-8813-A44D-889A-1796602B6875}" type="presParOf" srcId="{4923E871-8515-7E44-8575-BFBBE394D003}" destId="{4E8E7450-A8E0-B74B-AD4A-E31A1066E1A6}" srcOrd="1" destOrd="0" presId="urn:microsoft.com/office/officeart/2005/8/layout/vList6"/>
    <dgm:cxn modelId="{FB20EC98-B8C2-3D47-9541-AE6C4DA44989}" type="presParOf" srcId="{29334C0F-1F46-D24A-A19C-4B29C446906F}" destId="{8B245548-CA63-1049-9878-698524E567CC}" srcOrd="1" destOrd="0" presId="urn:microsoft.com/office/officeart/2005/8/layout/vList6"/>
    <dgm:cxn modelId="{6B5382D7-C11E-1F4E-92A7-7AEAE1867D69}" type="presParOf" srcId="{29334C0F-1F46-D24A-A19C-4B29C446906F}" destId="{D72A89DD-ED8D-8046-83EB-DF0883A34E2E}" srcOrd="2" destOrd="0" presId="urn:microsoft.com/office/officeart/2005/8/layout/vList6"/>
    <dgm:cxn modelId="{4360C67C-B14A-9F4B-9793-FC29DDC738E2}" type="presParOf" srcId="{D72A89DD-ED8D-8046-83EB-DF0883A34E2E}" destId="{BE067F45-FE3C-C04C-B244-24DA1D29EA55}" srcOrd="0" destOrd="0" presId="urn:microsoft.com/office/officeart/2005/8/layout/vList6"/>
    <dgm:cxn modelId="{781F7D9E-E703-034A-A637-58C182B33C81}" type="presParOf" srcId="{D72A89DD-ED8D-8046-83EB-DF0883A34E2E}" destId="{DE056118-65C0-9E45-A95C-031BAF2D03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B38498-39AC-4647-A328-AFCA3240E403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AF1941-154B-3A48-87A2-D319CBF7AC74}">
      <dgm:prSet phldrT="[Text]" custT="1"/>
      <dgm:spPr/>
      <dgm:t>
        <a:bodyPr/>
        <a:lstStyle/>
        <a:p>
          <a:r>
            <a:rPr lang="en-GB" sz="2800" dirty="0" smtClean="0"/>
            <a:t>Marxist Feminism</a:t>
          </a:r>
          <a:endParaRPr lang="en-GB" sz="2800" dirty="0"/>
        </a:p>
      </dgm:t>
    </dgm:pt>
    <dgm:pt modelId="{057F5776-EFBC-5844-B981-9C24F8FFEBDC}" type="parTrans" cxnId="{8F5CCA15-47AE-9A4C-B972-9723A4688177}">
      <dgm:prSet/>
      <dgm:spPr/>
      <dgm:t>
        <a:bodyPr/>
        <a:lstStyle/>
        <a:p>
          <a:endParaRPr lang="en-GB"/>
        </a:p>
      </dgm:t>
    </dgm:pt>
    <dgm:pt modelId="{6E7F65CC-2750-D84A-92F5-228D6B776B4D}" type="sibTrans" cxnId="{8F5CCA15-47AE-9A4C-B972-9723A4688177}">
      <dgm:prSet/>
      <dgm:spPr/>
      <dgm:t>
        <a:bodyPr/>
        <a:lstStyle/>
        <a:p>
          <a:endParaRPr lang="en-GB"/>
        </a:p>
      </dgm:t>
    </dgm:pt>
    <dgm:pt modelId="{08E961B1-3905-3A45-B6EE-8347D3C082EC}">
      <dgm:prSet phldrT="[Text]"/>
      <dgm:spPr/>
      <dgm:t>
        <a:bodyPr/>
        <a:lstStyle/>
        <a:p>
          <a:r>
            <a:rPr lang="en-GB" dirty="0" smtClean="0"/>
            <a:t>Gender as a factor of structural inequality</a:t>
          </a:r>
          <a:endParaRPr lang="en-GB" dirty="0"/>
        </a:p>
      </dgm:t>
    </dgm:pt>
    <dgm:pt modelId="{698284C6-59BB-7D44-9EE5-7E7A858E6A8D}" type="parTrans" cxnId="{2CB662AB-9A97-5244-B835-8EC1910660C6}">
      <dgm:prSet/>
      <dgm:spPr/>
      <dgm:t>
        <a:bodyPr/>
        <a:lstStyle/>
        <a:p>
          <a:endParaRPr lang="en-GB"/>
        </a:p>
      </dgm:t>
    </dgm:pt>
    <dgm:pt modelId="{82D7A4B1-C6C1-F741-BA19-DFADCF259926}" type="sibTrans" cxnId="{2CB662AB-9A97-5244-B835-8EC1910660C6}">
      <dgm:prSet/>
      <dgm:spPr/>
      <dgm:t>
        <a:bodyPr/>
        <a:lstStyle/>
        <a:p>
          <a:endParaRPr lang="en-GB"/>
        </a:p>
      </dgm:t>
    </dgm:pt>
    <dgm:pt modelId="{828B856A-669D-4440-8C57-948F380014C8}">
      <dgm:prSet phldrT="[Text]"/>
      <dgm:spPr/>
      <dgm:t>
        <a:bodyPr/>
        <a:lstStyle/>
        <a:p>
          <a:r>
            <a:rPr lang="en-GB" dirty="0" smtClean="0"/>
            <a:t>Men’s politics are aggressive</a:t>
          </a:r>
          <a:endParaRPr lang="en-GB" dirty="0"/>
        </a:p>
      </dgm:t>
    </dgm:pt>
    <dgm:pt modelId="{F5E554E9-6FFF-AB41-A2DB-4920E771B5B0}" type="parTrans" cxnId="{747E9004-AF5E-E949-B5D4-C4F14D0E5612}">
      <dgm:prSet/>
      <dgm:spPr/>
      <dgm:t>
        <a:bodyPr/>
        <a:lstStyle/>
        <a:p>
          <a:endParaRPr lang="en-GB"/>
        </a:p>
      </dgm:t>
    </dgm:pt>
    <dgm:pt modelId="{760451B5-A41F-AC45-B56A-5E06290DF305}" type="sibTrans" cxnId="{747E9004-AF5E-E949-B5D4-C4F14D0E5612}">
      <dgm:prSet/>
      <dgm:spPr/>
      <dgm:t>
        <a:bodyPr/>
        <a:lstStyle/>
        <a:p>
          <a:endParaRPr lang="en-GB"/>
        </a:p>
      </dgm:t>
    </dgm:pt>
    <dgm:pt modelId="{8B6C1C21-EAFE-B24C-A934-8C9D8E1CD05C}">
      <dgm:prSet phldrT="[Text]" custT="1"/>
      <dgm:spPr/>
      <dgm:t>
        <a:bodyPr/>
        <a:lstStyle/>
        <a:p>
          <a:r>
            <a:rPr lang="en-GB" sz="2800" dirty="0" smtClean="0"/>
            <a:t>Cultural Hegemony of Gramsci</a:t>
          </a:r>
          <a:endParaRPr lang="en-GB" sz="2800" dirty="0"/>
        </a:p>
      </dgm:t>
    </dgm:pt>
    <dgm:pt modelId="{D4C861B6-B9A9-184C-8276-0C7FBEA9DB29}" type="parTrans" cxnId="{3850CF9E-F06D-A64F-82B6-4F8763A8F210}">
      <dgm:prSet/>
      <dgm:spPr/>
      <dgm:t>
        <a:bodyPr/>
        <a:lstStyle/>
        <a:p>
          <a:endParaRPr lang="en-GB"/>
        </a:p>
      </dgm:t>
    </dgm:pt>
    <dgm:pt modelId="{A5E2EBAE-77CF-4B4F-87D2-0E7AF3802FD6}" type="sibTrans" cxnId="{3850CF9E-F06D-A64F-82B6-4F8763A8F210}">
      <dgm:prSet/>
      <dgm:spPr/>
      <dgm:t>
        <a:bodyPr/>
        <a:lstStyle/>
        <a:p>
          <a:endParaRPr lang="en-GB"/>
        </a:p>
      </dgm:t>
    </dgm:pt>
    <dgm:pt modelId="{8C597B27-A6E5-3745-B1A2-B2C0D29C28C5}">
      <dgm:prSet phldrT="[Text]"/>
      <dgm:spPr/>
      <dgm:t>
        <a:bodyPr/>
        <a:lstStyle/>
        <a:p>
          <a:r>
            <a:rPr lang="en-GB" dirty="0" smtClean="0"/>
            <a:t>Hegemony is control/leadership/authority</a:t>
          </a:r>
          <a:endParaRPr lang="en-GB" dirty="0"/>
        </a:p>
      </dgm:t>
    </dgm:pt>
    <dgm:pt modelId="{B64499DC-07B7-B241-ACB6-846063C0D212}" type="parTrans" cxnId="{867A2E64-87A3-F444-A889-E349DFF32034}">
      <dgm:prSet/>
      <dgm:spPr/>
      <dgm:t>
        <a:bodyPr/>
        <a:lstStyle/>
        <a:p>
          <a:endParaRPr lang="en-GB"/>
        </a:p>
      </dgm:t>
    </dgm:pt>
    <dgm:pt modelId="{C0CD1BB9-2E31-5A48-97C6-4393AE893BB4}" type="sibTrans" cxnId="{867A2E64-87A3-F444-A889-E349DFF32034}">
      <dgm:prSet/>
      <dgm:spPr/>
      <dgm:t>
        <a:bodyPr/>
        <a:lstStyle/>
        <a:p>
          <a:endParaRPr lang="en-GB"/>
        </a:p>
      </dgm:t>
    </dgm:pt>
    <dgm:pt modelId="{8646E2B0-7A39-354D-8C0C-07B5FC501EE6}">
      <dgm:prSet phldrT="[Text]"/>
      <dgm:spPr/>
      <dgm:t>
        <a:bodyPr/>
        <a:lstStyle/>
        <a:p>
          <a:r>
            <a:rPr lang="en-GB" dirty="0" smtClean="0"/>
            <a:t>Hegemony is complex: cultural component is crucial </a:t>
          </a:r>
          <a:endParaRPr lang="en-GB" dirty="0"/>
        </a:p>
      </dgm:t>
    </dgm:pt>
    <dgm:pt modelId="{5E79C425-D5FE-4E4E-BDF3-198423B38752}" type="parTrans" cxnId="{58C448E7-91F8-6843-BB0D-549755597FCD}">
      <dgm:prSet/>
      <dgm:spPr/>
      <dgm:t>
        <a:bodyPr/>
        <a:lstStyle/>
        <a:p>
          <a:endParaRPr lang="en-GB"/>
        </a:p>
      </dgm:t>
    </dgm:pt>
    <dgm:pt modelId="{5D7B398A-5AA0-BF41-BA37-6FAC25AA2AB2}" type="sibTrans" cxnId="{58C448E7-91F8-6843-BB0D-549755597FCD}">
      <dgm:prSet/>
      <dgm:spPr/>
      <dgm:t>
        <a:bodyPr/>
        <a:lstStyle/>
        <a:p>
          <a:endParaRPr lang="en-GB"/>
        </a:p>
      </dgm:t>
    </dgm:pt>
    <dgm:pt modelId="{168FA34A-2725-F84C-B5CD-B4F711BA9F88}">
      <dgm:prSet/>
      <dgm:spPr/>
      <dgm:t>
        <a:bodyPr/>
        <a:lstStyle/>
        <a:p>
          <a:r>
            <a:rPr lang="en-GB" dirty="0" smtClean="0"/>
            <a:t>Obsolete distinction between public and private spheres (productive vs. reproductive </a:t>
          </a:r>
          <a:r>
            <a:rPr lang="en-GB" dirty="0" err="1" smtClean="0"/>
            <a:t>labor</a:t>
          </a:r>
          <a:r>
            <a:rPr lang="en-GB" dirty="0" smtClean="0"/>
            <a:t>)</a:t>
          </a:r>
          <a:endParaRPr lang="en-GB" dirty="0"/>
        </a:p>
      </dgm:t>
    </dgm:pt>
    <dgm:pt modelId="{56E9BC72-FAB4-224F-877B-D5A42302211D}" type="parTrans" cxnId="{CFC949B1-051F-4944-943F-1A7C172AE84D}">
      <dgm:prSet/>
      <dgm:spPr/>
      <dgm:t>
        <a:bodyPr/>
        <a:lstStyle/>
        <a:p>
          <a:endParaRPr lang="en-GB"/>
        </a:p>
      </dgm:t>
    </dgm:pt>
    <dgm:pt modelId="{48F096BC-4D7F-1E44-B11E-83370C4998E5}" type="sibTrans" cxnId="{CFC949B1-051F-4944-943F-1A7C172AE84D}">
      <dgm:prSet/>
      <dgm:spPr/>
      <dgm:t>
        <a:bodyPr/>
        <a:lstStyle/>
        <a:p>
          <a:endParaRPr lang="en-GB"/>
        </a:p>
      </dgm:t>
    </dgm:pt>
    <dgm:pt modelId="{2FF11436-0806-DE45-9B3D-06148110F81E}">
      <dgm:prSet/>
      <dgm:spPr/>
      <dgm:t>
        <a:bodyPr/>
        <a:lstStyle/>
        <a:p>
          <a:r>
            <a:rPr lang="en-GB" dirty="0" smtClean="0"/>
            <a:t>Key role of ideology and institutions</a:t>
          </a:r>
          <a:endParaRPr lang="en-GB" dirty="0"/>
        </a:p>
      </dgm:t>
    </dgm:pt>
    <dgm:pt modelId="{D5F9E54D-25B1-614F-9916-DB548B27B57F}" type="parTrans" cxnId="{3340B2BB-4902-564B-A481-D6642BA8F164}">
      <dgm:prSet/>
      <dgm:spPr/>
      <dgm:t>
        <a:bodyPr/>
        <a:lstStyle/>
        <a:p>
          <a:endParaRPr lang="en-GB"/>
        </a:p>
      </dgm:t>
    </dgm:pt>
    <dgm:pt modelId="{61AA4A50-682C-C94A-AE94-53DEE7E9216E}" type="sibTrans" cxnId="{3340B2BB-4902-564B-A481-D6642BA8F164}">
      <dgm:prSet/>
      <dgm:spPr/>
      <dgm:t>
        <a:bodyPr/>
        <a:lstStyle/>
        <a:p>
          <a:endParaRPr lang="en-GB"/>
        </a:p>
      </dgm:t>
    </dgm:pt>
    <dgm:pt modelId="{95EC820E-24A3-754A-81B2-D12485E60BC4}" type="pres">
      <dgm:prSet presAssocID="{81B38498-39AC-4647-A328-AFCA3240E403}" presName="theList" presStyleCnt="0">
        <dgm:presLayoutVars>
          <dgm:dir/>
          <dgm:animLvl val="lvl"/>
          <dgm:resizeHandles val="exact"/>
        </dgm:presLayoutVars>
      </dgm:prSet>
      <dgm:spPr/>
    </dgm:pt>
    <dgm:pt modelId="{AEFD23D1-9C84-0C4F-861C-D51809149338}" type="pres">
      <dgm:prSet presAssocID="{2BAF1941-154B-3A48-87A2-D319CBF7AC74}" presName="compNode" presStyleCnt="0"/>
      <dgm:spPr/>
    </dgm:pt>
    <dgm:pt modelId="{AEB2DECF-EAFB-ED4E-B60A-56BCC7C48D12}" type="pres">
      <dgm:prSet presAssocID="{2BAF1941-154B-3A48-87A2-D319CBF7AC74}" presName="aNode" presStyleLbl="bgShp" presStyleIdx="0" presStyleCnt="2" custLinFactNeighborX="-104" custLinFactNeighborY="0"/>
      <dgm:spPr/>
      <dgm:t>
        <a:bodyPr/>
        <a:lstStyle/>
        <a:p>
          <a:endParaRPr lang="en-GB"/>
        </a:p>
      </dgm:t>
    </dgm:pt>
    <dgm:pt modelId="{C27526BA-10AE-B043-AA31-106CAD3D96FA}" type="pres">
      <dgm:prSet presAssocID="{2BAF1941-154B-3A48-87A2-D319CBF7AC74}" presName="textNode" presStyleLbl="bgShp" presStyleIdx="0" presStyleCnt="2"/>
      <dgm:spPr/>
      <dgm:t>
        <a:bodyPr/>
        <a:lstStyle/>
        <a:p>
          <a:endParaRPr lang="en-GB"/>
        </a:p>
      </dgm:t>
    </dgm:pt>
    <dgm:pt modelId="{0E6C61AD-B7AD-D443-92E0-634756DF8927}" type="pres">
      <dgm:prSet presAssocID="{2BAF1941-154B-3A48-87A2-D319CBF7AC74}" presName="compChildNode" presStyleCnt="0"/>
      <dgm:spPr/>
    </dgm:pt>
    <dgm:pt modelId="{FF246C59-B0BA-B149-88EC-9E104D007099}" type="pres">
      <dgm:prSet presAssocID="{2BAF1941-154B-3A48-87A2-D319CBF7AC74}" presName="theInnerList" presStyleCnt="0"/>
      <dgm:spPr/>
    </dgm:pt>
    <dgm:pt modelId="{E24CBFBC-4701-3C4A-890A-0365309019D4}" type="pres">
      <dgm:prSet presAssocID="{08E961B1-3905-3A45-B6EE-8347D3C082EC}" presName="childNode" presStyleLbl="node1" presStyleIdx="0" presStyleCnt="6" custScaleY="2000000" custLinFactY="-300000" custLinFactNeighborY="-334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6E43A-444C-5C46-8E75-FC605DCEBE77}" type="pres">
      <dgm:prSet presAssocID="{08E961B1-3905-3A45-B6EE-8347D3C082EC}" presName="aSpace2" presStyleCnt="0"/>
      <dgm:spPr/>
    </dgm:pt>
    <dgm:pt modelId="{5A39F248-FEC0-8343-99C4-7DE883BAF99C}" type="pres">
      <dgm:prSet presAssocID="{828B856A-669D-4440-8C57-948F380014C8}" presName="childNode" presStyleLbl="node1" presStyleIdx="1" presStyleCnt="6" custScaleY="2000000" custLinFactY="-186494" custLinFactNeighborY="-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FCF5F5-BB3D-A247-80EF-6745A2814DA7}" type="pres">
      <dgm:prSet presAssocID="{828B856A-669D-4440-8C57-948F380014C8}" presName="aSpace2" presStyleCnt="0"/>
      <dgm:spPr/>
    </dgm:pt>
    <dgm:pt modelId="{E2AAD9FC-000F-4342-AF38-19A2ED5464CC}" type="pres">
      <dgm:prSet presAssocID="{168FA34A-2725-F84C-B5CD-B4F711BA9F88}" presName="childNode" presStyleLbl="node1" presStyleIdx="2" presStyleCnt="6" custScaleY="2000000" custLinFactNeighborX="-594" custLinFactNeighborY="-643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36EAC-1178-9746-A07C-F2DF0431D7E4}" type="pres">
      <dgm:prSet presAssocID="{2BAF1941-154B-3A48-87A2-D319CBF7AC74}" presName="aSpace" presStyleCnt="0"/>
      <dgm:spPr/>
    </dgm:pt>
    <dgm:pt modelId="{6EAD0475-2972-D149-BF71-DA251678AC25}" type="pres">
      <dgm:prSet presAssocID="{8B6C1C21-EAFE-B24C-A934-8C9D8E1CD05C}" presName="compNode" presStyleCnt="0"/>
      <dgm:spPr/>
    </dgm:pt>
    <dgm:pt modelId="{E302C808-62B6-DC42-ADF2-430128863E61}" type="pres">
      <dgm:prSet presAssocID="{8B6C1C21-EAFE-B24C-A934-8C9D8E1CD05C}" presName="aNode" presStyleLbl="bgShp" presStyleIdx="1" presStyleCnt="2"/>
      <dgm:spPr/>
      <dgm:t>
        <a:bodyPr/>
        <a:lstStyle/>
        <a:p>
          <a:endParaRPr lang="en-GB"/>
        </a:p>
      </dgm:t>
    </dgm:pt>
    <dgm:pt modelId="{1BC61C81-3D6C-5943-B694-2C90EAB231C1}" type="pres">
      <dgm:prSet presAssocID="{8B6C1C21-EAFE-B24C-A934-8C9D8E1CD05C}" presName="textNode" presStyleLbl="bgShp" presStyleIdx="1" presStyleCnt="2"/>
      <dgm:spPr/>
      <dgm:t>
        <a:bodyPr/>
        <a:lstStyle/>
        <a:p>
          <a:endParaRPr lang="en-GB"/>
        </a:p>
      </dgm:t>
    </dgm:pt>
    <dgm:pt modelId="{8EB998EB-0422-AE4D-8566-0E1A10A8AA38}" type="pres">
      <dgm:prSet presAssocID="{8B6C1C21-EAFE-B24C-A934-8C9D8E1CD05C}" presName="compChildNode" presStyleCnt="0"/>
      <dgm:spPr/>
    </dgm:pt>
    <dgm:pt modelId="{971CEA54-DBCD-CA42-89C3-867652B51AA1}" type="pres">
      <dgm:prSet presAssocID="{8B6C1C21-EAFE-B24C-A934-8C9D8E1CD05C}" presName="theInnerList" presStyleCnt="0"/>
      <dgm:spPr/>
    </dgm:pt>
    <dgm:pt modelId="{22C6F6B4-5F92-3244-8A06-3B161B119E6C}" type="pres">
      <dgm:prSet presAssocID="{8C597B27-A6E5-3745-B1A2-B2C0D29C28C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EFA7B-EF69-F047-AC51-9B4F369B1BDE}" type="pres">
      <dgm:prSet presAssocID="{8C597B27-A6E5-3745-B1A2-B2C0D29C28C5}" presName="aSpace2" presStyleCnt="0"/>
      <dgm:spPr/>
    </dgm:pt>
    <dgm:pt modelId="{A543FB59-75FC-3049-AAAF-0CFE27C1C833}" type="pres">
      <dgm:prSet presAssocID="{8646E2B0-7A39-354D-8C0C-07B5FC501EE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320A9B-FC1C-8246-A921-957DBB90CC36}" type="pres">
      <dgm:prSet presAssocID="{8646E2B0-7A39-354D-8C0C-07B5FC501EE6}" presName="aSpace2" presStyleCnt="0"/>
      <dgm:spPr/>
    </dgm:pt>
    <dgm:pt modelId="{B5E077CD-21FB-B64F-80EC-47174AD3C2CF}" type="pres">
      <dgm:prSet presAssocID="{2FF11436-0806-DE45-9B3D-06148110F81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7C78B9-D9B6-FA42-B567-5D0EFA94DCE3}" type="presOf" srcId="{828B856A-669D-4440-8C57-948F380014C8}" destId="{5A39F248-FEC0-8343-99C4-7DE883BAF99C}" srcOrd="0" destOrd="0" presId="urn:microsoft.com/office/officeart/2005/8/layout/lProcess2"/>
    <dgm:cxn modelId="{58C448E7-91F8-6843-BB0D-549755597FCD}" srcId="{8B6C1C21-EAFE-B24C-A934-8C9D8E1CD05C}" destId="{8646E2B0-7A39-354D-8C0C-07B5FC501EE6}" srcOrd="1" destOrd="0" parTransId="{5E79C425-D5FE-4E4E-BDF3-198423B38752}" sibTransId="{5D7B398A-5AA0-BF41-BA37-6FAC25AA2AB2}"/>
    <dgm:cxn modelId="{A5D766A9-DBE2-6D45-9A88-0E6B7D1C895D}" type="presOf" srcId="{8B6C1C21-EAFE-B24C-A934-8C9D8E1CD05C}" destId="{E302C808-62B6-DC42-ADF2-430128863E61}" srcOrd="0" destOrd="0" presId="urn:microsoft.com/office/officeart/2005/8/layout/lProcess2"/>
    <dgm:cxn modelId="{C921E88B-0DBB-224B-B4E4-100780FE3D6C}" type="presOf" srcId="{2BAF1941-154B-3A48-87A2-D319CBF7AC74}" destId="{C27526BA-10AE-B043-AA31-106CAD3D96FA}" srcOrd="1" destOrd="0" presId="urn:microsoft.com/office/officeart/2005/8/layout/lProcess2"/>
    <dgm:cxn modelId="{CF0C6068-E945-6240-B465-4A11AC57FAD1}" type="presOf" srcId="{2FF11436-0806-DE45-9B3D-06148110F81E}" destId="{B5E077CD-21FB-B64F-80EC-47174AD3C2CF}" srcOrd="0" destOrd="0" presId="urn:microsoft.com/office/officeart/2005/8/layout/lProcess2"/>
    <dgm:cxn modelId="{CFC949B1-051F-4944-943F-1A7C172AE84D}" srcId="{2BAF1941-154B-3A48-87A2-D319CBF7AC74}" destId="{168FA34A-2725-F84C-B5CD-B4F711BA9F88}" srcOrd="2" destOrd="0" parTransId="{56E9BC72-FAB4-224F-877B-D5A42302211D}" sibTransId="{48F096BC-4D7F-1E44-B11E-83370C4998E5}"/>
    <dgm:cxn modelId="{31B69F15-7B0B-A448-806B-D17D5AACF945}" type="presOf" srcId="{2BAF1941-154B-3A48-87A2-D319CBF7AC74}" destId="{AEB2DECF-EAFB-ED4E-B60A-56BCC7C48D12}" srcOrd="0" destOrd="0" presId="urn:microsoft.com/office/officeart/2005/8/layout/lProcess2"/>
    <dgm:cxn modelId="{8F5CCA15-47AE-9A4C-B972-9723A4688177}" srcId="{81B38498-39AC-4647-A328-AFCA3240E403}" destId="{2BAF1941-154B-3A48-87A2-D319CBF7AC74}" srcOrd="0" destOrd="0" parTransId="{057F5776-EFBC-5844-B981-9C24F8FFEBDC}" sibTransId="{6E7F65CC-2750-D84A-92F5-228D6B776B4D}"/>
    <dgm:cxn modelId="{0532226E-DEE7-6545-8B8F-12AE908B1F22}" type="presOf" srcId="{8C597B27-A6E5-3745-B1A2-B2C0D29C28C5}" destId="{22C6F6B4-5F92-3244-8A06-3B161B119E6C}" srcOrd="0" destOrd="0" presId="urn:microsoft.com/office/officeart/2005/8/layout/lProcess2"/>
    <dgm:cxn modelId="{747E9004-AF5E-E949-B5D4-C4F14D0E5612}" srcId="{2BAF1941-154B-3A48-87A2-D319CBF7AC74}" destId="{828B856A-669D-4440-8C57-948F380014C8}" srcOrd="1" destOrd="0" parTransId="{F5E554E9-6FFF-AB41-A2DB-4920E771B5B0}" sibTransId="{760451B5-A41F-AC45-B56A-5E06290DF305}"/>
    <dgm:cxn modelId="{B56AB29D-8606-DD4E-BDB1-BBFB5B5BEA5C}" type="presOf" srcId="{8646E2B0-7A39-354D-8C0C-07B5FC501EE6}" destId="{A543FB59-75FC-3049-AAAF-0CFE27C1C833}" srcOrd="0" destOrd="0" presId="urn:microsoft.com/office/officeart/2005/8/layout/lProcess2"/>
    <dgm:cxn modelId="{2CB662AB-9A97-5244-B835-8EC1910660C6}" srcId="{2BAF1941-154B-3A48-87A2-D319CBF7AC74}" destId="{08E961B1-3905-3A45-B6EE-8347D3C082EC}" srcOrd="0" destOrd="0" parTransId="{698284C6-59BB-7D44-9EE5-7E7A858E6A8D}" sibTransId="{82D7A4B1-C6C1-F741-BA19-DFADCF259926}"/>
    <dgm:cxn modelId="{6DDAEAFB-835E-DD4E-9076-5D73973936FB}" type="presOf" srcId="{168FA34A-2725-F84C-B5CD-B4F711BA9F88}" destId="{E2AAD9FC-000F-4342-AF38-19A2ED5464CC}" srcOrd="0" destOrd="0" presId="urn:microsoft.com/office/officeart/2005/8/layout/lProcess2"/>
    <dgm:cxn modelId="{F766CFDB-1E67-ED42-B553-A92FE1CC8D5E}" type="presOf" srcId="{08E961B1-3905-3A45-B6EE-8347D3C082EC}" destId="{E24CBFBC-4701-3C4A-890A-0365309019D4}" srcOrd="0" destOrd="0" presId="urn:microsoft.com/office/officeart/2005/8/layout/lProcess2"/>
    <dgm:cxn modelId="{991972F9-F989-0840-94B1-74E5DD66E905}" type="presOf" srcId="{8B6C1C21-EAFE-B24C-A934-8C9D8E1CD05C}" destId="{1BC61C81-3D6C-5943-B694-2C90EAB231C1}" srcOrd="1" destOrd="0" presId="urn:microsoft.com/office/officeart/2005/8/layout/lProcess2"/>
    <dgm:cxn modelId="{76FE56B0-3F5A-8E4B-8236-84243E136390}" type="presOf" srcId="{81B38498-39AC-4647-A328-AFCA3240E403}" destId="{95EC820E-24A3-754A-81B2-D12485E60BC4}" srcOrd="0" destOrd="0" presId="urn:microsoft.com/office/officeart/2005/8/layout/lProcess2"/>
    <dgm:cxn modelId="{3850CF9E-F06D-A64F-82B6-4F8763A8F210}" srcId="{81B38498-39AC-4647-A328-AFCA3240E403}" destId="{8B6C1C21-EAFE-B24C-A934-8C9D8E1CD05C}" srcOrd="1" destOrd="0" parTransId="{D4C861B6-B9A9-184C-8276-0C7FBEA9DB29}" sibTransId="{A5E2EBAE-77CF-4B4F-87D2-0E7AF3802FD6}"/>
    <dgm:cxn modelId="{3340B2BB-4902-564B-A481-D6642BA8F164}" srcId="{8B6C1C21-EAFE-B24C-A934-8C9D8E1CD05C}" destId="{2FF11436-0806-DE45-9B3D-06148110F81E}" srcOrd="2" destOrd="0" parTransId="{D5F9E54D-25B1-614F-9916-DB548B27B57F}" sibTransId="{61AA4A50-682C-C94A-AE94-53DEE7E9216E}"/>
    <dgm:cxn modelId="{867A2E64-87A3-F444-A889-E349DFF32034}" srcId="{8B6C1C21-EAFE-B24C-A934-8C9D8E1CD05C}" destId="{8C597B27-A6E5-3745-B1A2-B2C0D29C28C5}" srcOrd="0" destOrd="0" parTransId="{B64499DC-07B7-B241-ACB6-846063C0D212}" sibTransId="{C0CD1BB9-2E31-5A48-97C6-4393AE893BB4}"/>
    <dgm:cxn modelId="{BFE65A34-F647-094B-8EA5-FC7E9657978F}" type="presParOf" srcId="{95EC820E-24A3-754A-81B2-D12485E60BC4}" destId="{AEFD23D1-9C84-0C4F-861C-D51809149338}" srcOrd="0" destOrd="0" presId="urn:microsoft.com/office/officeart/2005/8/layout/lProcess2"/>
    <dgm:cxn modelId="{75F5C695-1F83-2945-AE4A-008870FB04B2}" type="presParOf" srcId="{AEFD23D1-9C84-0C4F-861C-D51809149338}" destId="{AEB2DECF-EAFB-ED4E-B60A-56BCC7C48D12}" srcOrd="0" destOrd="0" presId="urn:microsoft.com/office/officeart/2005/8/layout/lProcess2"/>
    <dgm:cxn modelId="{2DD77E03-C575-9F41-B399-B3582B32CBF3}" type="presParOf" srcId="{AEFD23D1-9C84-0C4F-861C-D51809149338}" destId="{C27526BA-10AE-B043-AA31-106CAD3D96FA}" srcOrd="1" destOrd="0" presId="urn:microsoft.com/office/officeart/2005/8/layout/lProcess2"/>
    <dgm:cxn modelId="{26299011-812B-C749-A6F1-1E048DEC0CBA}" type="presParOf" srcId="{AEFD23D1-9C84-0C4F-861C-D51809149338}" destId="{0E6C61AD-B7AD-D443-92E0-634756DF8927}" srcOrd="2" destOrd="0" presId="urn:microsoft.com/office/officeart/2005/8/layout/lProcess2"/>
    <dgm:cxn modelId="{F90E6952-4725-D74E-B82E-624A35FF2414}" type="presParOf" srcId="{0E6C61AD-B7AD-D443-92E0-634756DF8927}" destId="{FF246C59-B0BA-B149-88EC-9E104D007099}" srcOrd="0" destOrd="0" presId="urn:microsoft.com/office/officeart/2005/8/layout/lProcess2"/>
    <dgm:cxn modelId="{0C6BE29F-5699-984F-AF81-EB9B079C6163}" type="presParOf" srcId="{FF246C59-B0BA-B149-88EC-9E104D007099}" destId="{E24CBFBC-4701-3C4A-890A-0365309019D4}" srcOrd="0" destOrd="0" presId="urn:microsoft.com/office/officeart/2005/8/layout/lProcess2"/>
    <dgm:cxn modelId="{C964A296-9D3D-8246-A86C-C2D13398682C}" type="presParOf" srcId="{FF246C59-B0BA-B149-88EC-9E104D007099}" destId="{6216E43A-444C-5C46-8E75-FC605DCEBE77}" srcOrd="1" destOrd="0" presId="urn:microsoft.com/office/officeart/2005/8/layout/lProcess2"/>
    <dgm:cxn modelId="{0FA7E698-2985-EB47-9F89-D5B3E21D7E0C}" type="presParOf" srcId="{FF246C59-B0BA-B149-88EC-9E104D007099}" destId="{5A39F248-FEC0-8343-99C4-7DE883BAF99C}" srcOrd="2" destOrd="0" presId="urn:microsoft.com/office/officeart/2005/8/layout/lProcess2"/>
    <dgm:cxn modelId="{0420E292-956E-4B45-AF89-8F7E73F0E48A}" type="presParOf" srcId="{FF246C59-B0BA-B149-88EC-9E104D007099}" destId="{25FCF5F5-BB3D-A247-80EF-6745A2814DA7}" srcOrd="3" destOrd="0" presId="urn:microsoft.com/office/officeart/2005/8/layout/lProcess2"/>
    <dgm:cxn modelId="{F69DEEB7-5D11-5841-B899-7FE2C9E6E37C}" type="presParOf" srcId="{FF246C59-B0BA-B149-88EC-9E104D007099}" destId="{E2AAD9FC-000F-4342-AF38-19A2ED5464CC}" srcOrd="4" destOrd="0" presId="urn:microsoft.com/office/officeart/2005/8/layout/lProcess2"/>
    <dgm:cxn modelId="{520C5FD6-A63F-7241-9ACE-11F5C9CE5790}" type="presParOf" srcId="{95EC820E-24A3-754A-81B2-D12485E60BC4}" destId="{41936EAC-1178-9746-A07C-F2DF0431D7E4}" srcOrd="1" destOrd="0" presId="urn:microsoft.com/office/officeart/2005/8/layout/lProcess2"/>
    <dgm:cxn modelId="{A367858C-BB48-2F41-A89A-87F02A1CD082}" type="presParOf" srcId="{95EC820E-24A3-754A-81B2-D12485E60BC4}" destId="{6EAD0475-2972-D149-BF71-DA251678AC25}" srcOrd="2" destOrd="0" presId="urn:microsoft.com/office/officeart/2005/8/layout/lProcess2"/>
    <dgm:cxn modelId="{75D4C3A3-6976-734D-8EF9-22530950E1F3}" type="presParOf" srcId="{6EAD0475-2972-D149-BF71-DA251678AC25}" destId="{E302C808-62B6-DC42-ADF2-430128863E61}" srcOrd="0" destOrd="0" presId="urn:microsoft.com/office/officeart/2005/8/layout/lProcess2"/>
    <dgm:cxn modelId="{987ABC04-0ADA-DB49-92D3-B553497F1EEC}" type="presParOf" srcId="{6EAD0475-2972-D149-BF71-DA251678AC25}" destId="{1BC61C81-3D6C-5943-B694-2C90EAB231C1}" srcOrd="1" destOrd="0" presId="urn:microsoft.com/office/officeart/2005/8/layout/lProcess2"/>
    <dgm:cxn modelId="{33265868-DBB2-E843-AE3C-8182849F26EA}" type="presParOf" srcId="{6EAD0475-2972-D149-BF71-DA251678AC25}" destId="{8EB998EB-0422-AE4D-8566-0E1A10A8AA38}" srcOrd="2" destOrd="0" presId="urn:microsoft.com/office/officeart/2005/8/layout/lProcess2"/>
    <dgm:cxn modelId="{C9203F5A-D835-774B-960A-251291D7DD2E}" type="presParOf" srcId="{8EB998EB-0422-AE4D-8566-0E1A10A8AA38}" destId="{971CEA54-DBCD-CA42-89C3-867652B51AA1}" srcOrd="0" destOrd="0" presId="urn:microsoft.com/office/officeart/2005/8/layout/lProcess2"/>
    <dgm:cxn modelId="{7612CBB5-68AB-AB47-AB7E-11EC50A4A303}" type="presParOf" srcId="{971CEA54-DBCD-CA42-89C3-867652B51AA1}" destId="{22C6F6B4-5F92-3244-8A06-3B161B119E6C}" srcOrd="0" destOrd="0" presId="urn:microsoft.com/office/officeart/2005/8/layout/lProcess2"/>
    <dgm:cxn modelId="{AE130B4A-0E24-D04A-A4F2-F5237AE9955C}" type="presParOf" srcId="{971CEA54-DBCD-CA42-89C3-867652B51AA1}" destId="{53DEFA7B-EF69-F047-AC51-9B4F369B1BDE}" srcOrd="1" destOrd="0" presId="urn:microsoft.com/office/officeart/2005/8/layout/lProcess2"/>
    <dgm:cxn modelId="{B8AACD2B-2256-3E41-BFC3-BE7F978D77E4}" type="presParOf" srcId="{971CEA54-DBCD-CA42-89C3-867652B51AA1}" destId="{A543FB59-75FC-3049-AAAF-0CFE27C1C833}" srcOrd="2" destOrd="0" presId="urn:microsoft.com/office/officeart/2005/8/layout/lProcess2"/>
    <dgm:cxn modelId="{98D1212D-8A3C-8A46-83A5-679961CA4362}" type="presParOf" srcId="{971CEA54-DBCD-CA42-89C3-867652B51AA1}" destId="{43320A9B-FC1C-8246-A921-957DBB90CC36}" srcOrd="3" destOrd="0" presId="urn:microsoft.com/office/officeart/2005/8/layout/lProcess2"/>
    <dgm:cxn modelId="{ACFFDE45-629C-284E-8D94-8F077C5B1ED6}" type="presParOf" srcId="{971CEA54-DBCD-CA42-89C3-867652B51AA1}" destId="{B5E077CD-21FB-B64F-80EC-47174AD3C2C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82D9C5-202B-2B4D-8BE4-3865C705D87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C04817-043A-6A42-80CE-04932FE0C733}">
      <dgm:prSet phldrT="[Text]" custT="1"/>
      <dgm:spPr/>
      <dgm:t>
        <a:bodyPr/>
        <a:lstStyle/>
        <a:p>
          <a:r>
            <a:rPr lang="en-GB" sz="2400" dirty="0" smtClean="0"/>
            <a:t>Economic factors dominate global politics</a:t>
          </a:r>
          <a:endParaRPr lang="en-GB" sz="2400" dirty="0"/>
        </a:p>
      </dgm:t>
    </dgm:pt>
    <dgm:pt modelId="{A7A2B2FD-0788-0A44-A192-D78BE7055D71}" type="parTrans" cxnId="{1838D771-575E-B948-B8C0-C9E5B3697F8F}">
      <dgm:prSet/>
      <dgm:spPr/>
      <dgm:t>
        <a:bodyPr/>
        <a:lstStyle/>
        <a:p>
          <a:endParaRPr lang="en-GB"/>
        </a:p>
      </dgm:t>
    </dgm:pt>
    <dgm:pt modelId="{5D5B73E7-3494-A14D-94FA-2982F02ADDE1}" type="sibTrans" cxnId="{1838D771-575E-B948-B8C0-C9E5B3697F8F}">
      <dgm:prSet/>
      <dgm:spPr/>
      <dgm:t>
        <a:bodyPr/>
        <a:lstStyle/>
        <a:p>
          <a:endParaRPr lang="en-GB"/>
        </a:p>
      </dgm:t>
    </dgm:pt>
    <dgm:pt modelId="{713AECBA-DBDB-2E4F-8698-23AF71FBF1C2}">
      <dgm:prSet phldrT="[Text]" custT="1"/>
      <dgm:spPr/>
      <dgm:t>
        <a:bodyPr/>
        <a:lstStyle/>
        <a:p>
          <a:r>
            <a:rPr lang="en-GB" sz="2400" dirty="0" smtClean="0"/>
            <a:t>Rejects dialectical materialism</a:t>
          </a:r>
          <a:endParaRPr lang="en-GB" sz="2400" dirty="0"/>
        </a:p>
      </dgm:t>
    </dgm:pt>
    <dgm:pt modelId="{EC56FEAE-84D7-5444-930E-D55814DF9426}" type="parTrans" cxnId="{AC0D97F9-94AF-A047-AC48-9CBB7A7ED954}">
      <dgm:prSet/>
      <dgm:spPr/>
      <dgm:t>
        <a:bodyPr/>
        <a:lstStyle/>
        <a:p>
          <a:endParaRPr lang="en-GB"/>
        </a:p>
      </dgm:t>
    </dgm:pt>
    <dgm:pt modelId="{9BB1624E-A819-0449-83BC-4F7EC771474A}" type="sibTrans" cxnId="{AC0D97F9-94AF-A047-AC48-9CBB7A7ED954}">
      <dgm:prSet/>
      <dgm:spPr/>
      <dgm:t>
        <a:bodyPr/>
        <a:lstStyle/>
        <a:p>
          <a:endParaRPr lang="en-GB"/>
        </a:p>
      </dgm:t>
    </dgm:pt>
    <dgm:pt modelId="{8FFA23FE-0C32-0F4E-94E9-6B9392CD0D7A}">
      <dgm:prSet custT="1"/>
      <dgm:spPr/>
      <dgm:t>
        <a:bodyPr/>
        <a:lstStyle/>
        <a:p>
          <a:r>
            <a:rPr lang="en-GB" sz="2400" dirty="0" smtClean="0"/>
            <a:t>Capital/</a:t>
          </a:r>
          <a:r>
            <a:rPr lang="en-GB" sz="2400" dirty="0" err="1" smtClean="0"/>
            <a:t>labor</a:t>
          </a:r>
          <a:r>
            <a:rPr lang="en-GB" sz="2400" dirty="0" smtClean="0"/>
            <a:t> dichotomy</a:t>
          </a:r>
          <a:endParaRPr lang="en-GB" sz="2400" dirty="0"/>
        </a:p>
      </dgm:t>
    </dgm:pt>
    <dgm:pt modelId="{0B7A529F-52A2-FA45-9159-7920A8C987A8}" type="parTrans" cxnId="{878B0C85-F7BC-FD4C-BEA2-6BA9F45F70AD}">
      <dgm:prSet/>
      <dgm:spPr/>
      <dgm:t>
        <a:bodyPr/>
        <a:lstStyle/>
        <a:p>
          <a:endParaRPr lang="en-GB"/>
        </a:p>
      </dgm:t>
    </dgm:pt>
    <dgm:pt modelId="{D454AA8F-E83D-0B4C-9F31-DE2298610033}" type="sibTrans" cxnId="{878B0C85-F7BC-FD4C-BEA2-6BA9F45F70AD}">
      <dgm:prSet/>
      <dgm:spPr/>
      <dgm:t>
        <a:bodyPr/>
        <a:lstStyle/>
        <a:p>
          <a:endParaRPr lang="en-GB"/>
        </a:p>
      </dgm:t>
    </dgm:pt>
    <dgm:pt modelId="{163950CE-9E22-E74E-AB1A-D54079A0D8B6}" type="pres">
      <dgm:prSet presAssocID="{8B82D9C5-202B-2B4D-8BE4-3865C705D877}" presName="linear" presStyleCnt="0">
        <dgm:presLayoutVars>
          <dgm:dir/>
          <dgm:animLvl val="lvl"/>
          <dgm:resizeHandles val="exact"/>
        </dgm:presLayoutVars>
      </dgm:prSet>
      <dgm:spPr/>
    </dgm:pt>
    <dgm:pt modelId="{36F113AD-85B4-9A41-B207-67F61C75DC34}" type="pres">
      <dgm:prSet presAssocID="{B0C04817-043A-6A42-80CE-04932FE0C733}" presName="parentLin" presStyleCnt="0"/>
      <dgm:spPr/>
    </dgm:pt>
    <dgm:pt modelId="{65D6DCCE-7758-4D47-8DC1-953686335FDE}" type="pres">
      <dgm:prSet presAssocID="{B0C04817-043A-6A42-80CE-04932FE0C733}" presName="parentLeftMargin" presStyleLbl="node1" presStyleIdx="0" presStyleCnt="3"/>
      <dgm:spPr/>
    </dgm:pt>
    <dgm:pt modelId="{5FE26311-9743-A64C-833D-81F11BDDC858}" type="pres">
      <dgm:prSet presAssocID="{B0C04817-043A-6A42-80CE-04932FE0C7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859240-193B-E548-890B-761171C04536}" type="pres">
      <dgm:prSet presAssocID="{B0C04817-043A-6A42-80CE-04932FE0C733}" presName="negativeSpace" presStyleCnt="0"/>
      <dgm:spPr/>
    </dgm:pt>
    <dgm:pt modelId="{B728A690-0BE8-D647-8121-69A351CFC47E}" type="pres">
      <dgm:prSet presAssocID="{B0C04817-043A-6A42-80CE-04932FE0C733}" presName="childText" presStyleLbl="conFgAcc1" presStyleIdx="0" presStyleCnt="3">
        <dgm:presLayoutVars>
          <dgm:bulletEnabled val="1"/>
        </dgm:presLayoutVars>
      </dgm:prSet>
      <dgm:spPr/>
    </dgm:pt>
    <dgm:pt modelId="{FDDDD54F-D6B8-D143-A601-306C5200C8F7}" type="pres">
      <dgm:prSet presAssocID="{5D5B73E7-3494-A14D-94FA-2982F02ADDE1}" presName="spaceBetweenRectangles" presStyleCnt="0"/>
      <dgm:spPr/>
    </dgm:pt>
    <dgm:pt modelId="{7E270494-974A-5F40-9C76-DC8CE7171AD5}" type="pres">
      <dgm:prSet presAssocID="{8FFA23FE-0C32-0F4E-94E9-6B9392CD0D7A}" presName="parentLin" presStyleCnt="0"/>
      <dgm:spPr/>
    </dgm:pt>
    <dgm:pt modelId="{B4B806D3-C6E7-FA49-ABD8-D3D4AFBC0F20}" type="pres">
      <dgm:prSet presAssocID="{8FFA23FE-0C32-0F4E-94E9-6B9392CD0D7A}" presName="parentLeftMargin" presStyleLbl="node1" presStyleIdx="0" presStyleCnt="3"/>
      <dgm:spPr/>
    </dgm:pt>
    <dgm:pt modelId="{D2E58637-6F72-5C4D-9A69-5F7B55C49A40}" type="pres">
      <dgm:prSet presAssocID="{8FFA23FE-0C32-0F4E-94E9-6B9392CD0D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CE216-3A1E-D547-A602-258E0AC367E6}" type="pres">
      <dgm:prSet presAssocID="{8FFA23FE-0C32-0F4E-94E9-6B9392CD0D7A}" presName="negativeSpace" presStyleCnt="0"/>
      <dgm:spPr/>
    </dgm:pt>
    <dgm:pt modelId="{5D73C80A-0FBD-084F-9221-CC2F3D0786F0}" type="pres">
      <dgm:prSet presAssocID="{8FFA23FE-0C32-0F4E-94E9-6B9392CD0D7A}" presName="childText" presStyleLbl="conFgAcc1" presStyleIdx="1" presStyleCnt="3">
        <dgm:presLayoutVars>
          <dgm:bulletEnabled val="1"/>
        </dgm:presLayoutVars>
      </dgm:prSet>
      <dgm:spPr/>
    </dgm:pt>
    <dgm:pt modelId="{4E3425EE-A590-684E-8F60-C1DBC1D53907}" type="pres">
      <dgm:prSet presAssocID="{D454AA8F-E83D-0B4C-9F31-DE2298610033}" presName="spaceBetweenRectangles" presStyleCnt="0"/>
      <dgm:spPr/>
    </dgm:pt>
    <dgm:pt modelId="{D77EAD58-9A42-F046-A4F7-7C42A8E6C51E}" type="pres">
      <dgm:prSet presAssocID="{713AECBA-DBDB-2E4F-8698-23AF71FBF1C2}" presName="parentLin" presStyleCnt="0"/>
      <dgm:spPr/>
    </dgm:pt>
    <dgm:pt modelId="{1D2D3A16-4C0E-FC44-A876-A6F4C32A617F}" type="pres">
      <dgm:prSet presAssocID="{713AECBA-DBDB-2E4F-8698-23AF71FBF1C2}" presName="parentLeftMargin" presStyleLbl="node1" presStyleIdx="1" presStyleCnt="3"/>
      <dgm:spPr/>
    </dgm:pt>
    <dgm:pt modelId="{8E722CDA-439D-7C4D-A8FD-1E176A85A087}" type="pres">
      <dgm:prSet presAssocID="{713AECBA-DBDB-2E4F-8698-23AF71FBF1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015971-5038-134D-9D26-59F32011FE44}" type="pres">
      <dgm:prSet presAssocID="{713AECBA-DBDB-2E4F-8698-23AF71FBF1C2}" presName="negativeSpace" presStyleCnt="0"/>
      <dgm:spPr/>
    </dgm:pt>
    <dgm:pt modelId="{A554357B-DC96-1F48-969F-7474EA175623}" type="pres">
      <dgm:prSet presAssocID="{713AECBA-DBDB-2E4F-8698-23AF71FBF1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B2C6A0-F7CB-B848-920B-FF060C7653B1}" type="presOf" srcId="{713AECBA-DBDB-2E4F-8698-23AF71FBF1C2}" destId="{8E722CDA-439D-7C4D-A8FD-1E176A85A087}" srcOrd="1" destOrd="0" presId="urn:microsoft.com/office/officeart/2005/8/layout/list1"/>
    <dgm:cxn modelId="{2F249A9A-4F4C-194C-9B6B-1FF528B996EA}" type="presOf" srcId="{8FFA23FE-0C32-0F4E-94E9-6B9392CD0D7A}" destId="{B4B806D3-C6E7-FA49-ABD8-D3D4AFBC0F20}" srcOrd="0" destOrd="0" presId="urn:microsoft.com/office/officeart/2005/8/layout/list1"/>
    <dgm:cxn modelId="{878B0C85-F7BC-FD4C-BEA2-6BA9F45F70AD}" srcId="{8B82D9C5-202B-2B4D-8BE4-3865C705D877}" destId="{8FFA23FE-0C32-0F4E-94E9-6B9392CD0D7A}" srcOrd="1" destOrd="0" parTransId="{0B7A529F-52A2-FA45-9159-7920A8C987A8}" sibTransId="{D454AA8F-E83D-0B4C-9F31-DE2298610033}"/>
    <dgm:cxn modelId="{1838D771-575E-B948-B8C0-C9E5B3697F8F}" srcId="{8B82D9C5-202B-2B4D-8BE4-3865C705D877}" destId="{B0C04817-043A-6A42-80CE-04932FE0C733}" srcOrd="0" destOrd="0" parTransId="{A7A2B2FD-0788-0A44-A192-D78BE7055D71}" sibTransId="{5D5B73E7-3494-A14D-94FA-2982F02ADDE1}"/>
    <dgm:cxn modelId="{8284C190-57D8-C64E-B70C-F2738C89CDA9}" type="presOf" srcId="{8FFA23FE-0C32-0F4E-94E9-6B9392CD0D7A}" destId="{D2E58637-6F72-5C4D-9A69-5F7B55C49A40}" srcOrd="1" destOrd="0" presId="urn:microsoft.com/office/officeart/2005/8/layout/list1"/>
    <dgm:cxn modelId="{F1632B61-0326-8B43-B549-20718BF87217}" type="presOf" srcId="{8B82D9C5-202B-2B4D-8BE4-3865C705D877}" destId="{163950CE-9E22-E74E-AB1A-D54079A0D8B6}" srcOrd="0" destOrd="0" presId="urn:microsoft.com/office/officeart/2005/8/layout/list1"/>
    <dgm:cxn modelId="{FA844C11-4D03-A14E-8BA8-B4F1DF6AEA81}" type="presOf" srcId="{B0C04817-043A-6A42-80CE-04932FE0C733}" destId="{65D6DCCE-7758-4D47-8DC1-953686335FDE}" srcOrd="0" destOrd="0" presId="urn:microsoft.com/office/officeart/2005/8/layout/list1"/>
    <dgm:cxn modelId="{FFAD6CAF-82A0-0442-B34B-8AF70EAF7194}" type="presOf" srcId="{B0C04817-043A-6A42-80CE-04932FE0C733}" destId="{5FE26311-9743-A64C-833D-81F11BDDC858}" srcOrd="1" destOrd="0" presId="urn:microsoft.com/office/officeart/2005/8/layout/list1"/>
    <dgm:cxn modelId="{E615801E-B99A-6041-9429-719E952AA138}" type="presOf" srcId="{713AECBA-DBDB-2E4F-8698-23AF71FBF1C2}" destId="{1D2D3A16-4C0E-FC44-A876-A6F4C32A617F}" srcOrd="0" destOrd="0" presId="urn:microsoft.com/office/officeart/2005/8/layout/list1"/>
    <dgm:cxn modelId="{AC0D97F9-94AF-A047-AC48-9CBB7A7ED954}" srcId="{8B82D9C5-202B-2B4D-8BE4-3865C705D877}" destId="{713AECBA-DBDB-2E4F-8698-23AF71FBF1C2}" srcOrd="2" destOrd="0" parTransId="{EC56FEAE-84D7-5444-930E-D55814DF9426}" sibTransId="{9BB1624E-A819-0449-83BC-4F7EC771474A}"/>
    <dgm:cxn modelId="{02D705DE-9E57-CD4B-BEB4-89615447F629}" type="presParOf" srcId="{163950CE-9E22-E74E-AB1A-D54079A0D8B6}" destId="{36F113AD-85B4-9A41-B207-67F61C75DC34}" srcOrd="0" destOrd="0" presId="urn:microsoft.com/office/officeart/2005/8/layout/list1"/>
    <dgm:cxn modelId="{8B935521-4C73-6143-8BB6-32E9AD3B1FB5}" type="presParOf" srcId="{36F113AD-85B4-9A41-B207-67F61C75DC34}" destId="{65D6DCCE-7758-4D47-8DC1-953686335FDE}" srcOrd="0" destOrd="0" presId="urn:microsoft.com/office/officeart/2005/8/layout/list1"/>
    <dgm:cxn modelId="{2CB0CC72-78BF-474F-9A73-459DAA3EC809}" type="presParOf" srcId="{36F113AD-85B4-9A41-B207-67F61C75DC34}" destId="{5FE26311-9743-A64C-833D-81F11BDDC858}" srcOrd="1" destOrd="0" presId="urn:microsoft.com/office/officeart/2005/8/layout/list1"/>
    <dgm:cxn modelId="{3C82C9C4-5B53-9B4D-942B-02D59A5EC6D1}" type="presParOf" srcId="{163950CE-9E22-E74E-AB1A-D54079A0D8B6}" destId="{EC859240-193B-E548-890B-761171C04536}" srcOrd="1" destOrd="0" presId="urn:microsoft.com/office/officeart/2005/8/layout/list1"/>
    <dgm:cxn modelId="{88A1311C-0B8B-0A47-A352-EA68D708C59F}" type="presParOf" srcId="{163950CE-9E22-E74E-AB1A-D54079A0D8B6}" destId="{B728A690-0BE8-D647-8121-69A351CFC47E}" srcOrd="2" destOrd="0" presId="urn:microsoft.com/office/officeart/2005/8/layout/list1"/>
    <dgm:cxn modelId="{50F7F942-8442-3643-9B84-85BE79859069}" type="presParOf" srcId="{163950CE-9E22-E74E-AB1A-D54079A0D8B6}" destId="{FDDDD54F-D6B8-D143-A601-306C5200C8F7}" srcOrd="3" destOrd="0" presId="urn:microsoft.com/office/officeart/2005/8/layout/list1"/>
    <dgm:cxn modelId="{D4E0A19A-7135-BE44-BB56-830DAA9DC510}" type="presParOf" srcId="{163950CE-9E22-E74E-AB1A-D54079A0D8B6}" destId="{7E270494-974A-5F40-9C76-DC8CE7171AD5}" srcOrd="4" destOrd="0" presId="urn:microsoft.com/office/officeart/2005/8/layout/list1"/>
    <dgm:cxn modelId="{5B1A3BF9-038A-E04F-AE8E-3DE27F99A102}" type="presParOf" srcId="{7E270494-974A-5F40-9C76-DC8CE7171AD5}" destId="{B4B806D3-C6E7-FA49-ABD8-D3D4AFBC0F20}" srcOrd="0" destOrd="0" presId="urn:microsoft.com/office/officeart/2005/8/layout/list1"/>
    <dgm:cxn modelId="{A565770E-41D0-4740-A860-C19EBCE902E1}" type="presParOf" srcId="{7E270494-974A-5F40-9C76-DC8CE7171AD5}" destId="{D2E58637-6F72-5C4D-9A69-5F7B55C49A40}" srcOrd="1" destOrd="0" presId="urn:microsoft.com/office/officeart/2005/8/layout/list1"/>
    <dgm:cxn modelId="{633A306C-1F47-844B-A700-38219E7AA763}" type="presParOf" srcId="{163950CE-9E22-E74E-AB1A-D54079A0D8B6}" destId="{A84CE216-3A1E-D547-A602-258E0AC367E6}" srcOrd="5" destOrd="0" presId="urn:microsoft.com/office/officeart/2005/8/layout/list1"/>
    <dgm:cxn modelId="{B3060790-1D51-0544-A72B-8A64C7B3577C}" type="presParOf" srcId="{163950CE-9E22-E74E-AB1A-D54079A0D8B6}" destId="{5D73C80A-0FBD-084F-9221-CC2F3D0786F0}" srcOrd="6" destOrd="0" presId="urn:microsoft.com/office/officeart/2005/8/layout/list1"/>
    <dgm:cxn modelId="{A8200CE1-4AB0-A04E-A2E2-E076BEAC4ABD}" type="presParOf" srcId="{163950CE-9E22-E74E-AB1A-D54079A0D8B6}" destId="{4E3425EE-A590-684E-8F60-C1DBC1D53907}" srcOrd="7" destOrd="0" presId="urn:microsoft.com/office/officeart/2005/8/layout/list1"/>
    <dgm:cxn modelId="{975D252B-E622-B84A-85B2-0E3A4D81EC81}" type="presParOf" srcId="{163950CE-9E22-E74E-AB1A-D54079A0D8B6}" destId="{D77EAD58-9A42-F046-A4F7-7C42A8E6C51E}" srcOrd="8" destOrd="0" presId="urn:microsoft.com/office/officeart/2005/8/layout/list1"/>
    <dgm:cxn modelId="{A5652C6B-AF51-1A4D-B170-9CAAAEFEE0E1}" type="presParOf" srcId="{D77EAD58-9A42-F046-A4F7-7C42A8E6C51E}" destId="{1D2D3A16-4C0E-FC44-A876-A6F4C32A617F}" srcOrd="0" destOrd="0" presId="urn:microsoft.com/office/officeart/2005/8/layout/list1"/>
    <dgm:cxn modelId="{2138EEBA-4BCB-784B-A6EF-A0A60E9EEB77}" type="presParOf" srcId="{D77EAD58-9A42-F046-A4F7-7C42A8E6C51E}" destId="{8E722CDA-439D-7C4D-A8FD-1E176A85A087}" srcOrd="1" destOrd="0" presId="urn:microsoft.com/office/officeart/2005/8/layout/list1"/>
    <dgm:cxn modelId="{EEAF8AF9-C033-B645-9400-464025E743C5}" type="presParOf" srcId="{163950CE-9E22-E74E-AB1A-D54079A0D8B6}" destId="{78015971-5038-134D-9D26-59F32011FE44}" srcOrd="9" destOrd="0" presId="urn:microsoft.com/office/officeart/2005/8/layout/list1"/>
    <dgm:cxn modelId="{479C3BC8-C70E-5541-93C3-ABC7E1FF8625}" type="presParOf" srcId="{163950CE-9E22-E74E-AB1A-D54079A0D8B6}" destId="{A554357B-DC96-1F48-969F-7474EA1756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D129A9-8BC5-0149-B4DB-5E96B373019D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7581C7-5B76-FF4F-A188-9FBC0E792D3C}">
      <dgm:prSet phldrT="[Text]"/>
      <dgm:spPr/>
      <dgm:t>
        <a:bodyPr/>
        <a:lstStyle/>
        <a:p>
          <a:r>
            <a:rPr lang="en-GB" dirty="0" smtClean="0"/>
            <a:t>Nowadays </a:t>
          </a:r>
          <a:r>
            <a:rPr lang="mr-IN" dirty="0" smtClean="0"/>
            <a:t>–</a:t>
          </a:r>
          <a:r>
            <a:rPr lang="en-GB" dirty="0" smtClean="0"/>
            <a:t> Capitalist World-System or World-Economy</a:t>
          </a:r>
          <a:endParaRPr lang="en-GB" dirty="0"/>
        </a:p>
      </dgm:t>
    </dgm:pt>
    <dgm:pt modelId="{C2FE28AA-0860-3A4D-9C5F-9B048D0DA111}" type="parTrans" cxnId="{05062904-9F59-7742-AF59-C3506719FAE4}">
      <dgm:prSet/>
      <dgm:spPr/>
      <dgm:t>
        <a:bodyPr/>
        <a:lstStyle/>
        <a:p>
          <a:endParaRPr lang="en-GB"/>
        </a:p>
      </dgm:t>
    </dgm:pt>
    <dgm:pt modelId="{5BB05D9D-31F9-B348-B7F3-563B95EE1690}" type="sibTrans" cxnId="{05062904-9F59-7742-AF59-C3506719FAE4}">
      <dgm:prSet/>
      <dgm:spPr/>
      <dgm:t>
        <a:bodyPr/>
        <a:lstStyle/>
        <a:p>
          <a:endParaRPr lang="en-GB"/>
        </a:p>
      </dgm:t>
    </dgm:pt>
    <dgm:pt modelId="{17C3F9FC-7344-444E-A8D1-451CBB6642BD}">
      <dgm:prSet phldrT="[Text]"/>
      <dgm:spPr/>
      <dgm:t>
        <a:bodyPr/>
        <a:lstStyle/>
        <a:p>
          <a:r>
            <a:rPr lang="en-US" b="0" i="0" dirty="0" smtClean="0"/>
            <a:t>Complex network of economic exchange relationships</a:t>
          </a:r>
          <a:endParaRPr lang="en-GB" dirty="0"/>
        </a:p>
      </dgm:t>
    </dgm:pt>
    <dgm:pt modelId="{530EB00B-FACD-AF4F-960B-2EC5CD891C96}" type="parTrans" cxnId="{1F849D33-77EB-C646-920C-65E940113746}">
      <dgm:prSet/>
      <dgm:spPr/>
      <dgm:t>
        <a:bodyPr/>
        <a:lstStyle/>
        <a:p>
          <a:endParaRPr lang="en-GB"/>
        </a:p>
      </dgm:t>
    </dgm:pt>
    <dgm:pt modelId="{7C3C7C3B-CDBB-3A42-A25A-CEFBC44B5493}" type="sibTrans" cxnId="{1F849D33-77EB-C646-920C-65E940113746}">
      <dgm:prSet/>
      <dgm:spPr/>
      <dgm:t>
        <a:bodyPr/>
        <a:lstStyle/>
        <a:p>
          <a:endParaRPr lang="en-GB"/>
        </a:p>
      </dgm:t>
    </dgm:pt>
    <dgm:pt modelId="{021817D4-8887-0942-AFE7-4FE4DE6729DA}">
      <dgm:prSet phldrT="[Text]"/>
      <dgm:spPr/>
      <dgm:t>
        <a:bodyPr/>
        <a:lstStyle/>
        <a:p>
          <a:r>
            <a:rPr lang="en-US" b="0" i="0" dirty="0" smtClean="0"/>
            <a:t>Core, semi-periphery, and periphery</a:t>
          </a:r>
          <a:endParaRPr lang="en-GB" dirty="0"/>
        </a:p>
      </dgm:t>
    </dgm:pt>
    <dgm:pt modelId="{BE1993D7-65F5-BA45-8FE2-310F86AB6274}" type="parTrans" cxnId="{E346795E-CC34-5042-9035-BA17386DD868}">
      <dgm:prSet/>
      <dgm:spPr/>
      <dgm:t>
        <a:bodyPr/>
        <a:lstStyle/>
        <a:p>
          <a:endParaRPr lang="en-GB"/>
        </a:p>
      </dgm:t>
    </dgm:pt>
    <dgm:pt modelId="{9BCF2281-DACE-584F-A0C2-7A6C0CAC09AE}" type="sibTrans" cxnId="{E346795E-CC34-5042-9035-BA17386DD868}">
      <dgm:prSet/>
      <dgm:spPr/>
      <dgm:t>
        <a:bodyPr/>
        <a:lstStyle/>
        <a:p>
          <a:endParaRPr lang="en-GB"/>
        </a:p>
      </dgm:t>
    </dgm:pt>
    <dgm:pt modelId="{FB4D10B2-B830-A24D-A066-126B8A24315F}">
      <dgm:prSet/>
      <dgm:spPr/>
      <dgm:t>
        <a:bodyPr/>
        <a:lstStyle/>
        <a:p>
          <a:r>
            <a:rPr lang="en-US" dirty="0" smtClean="0"/>
            <a:t>Absence of the unified political center or system</a:t>
          </a:r>
          <a:endParaRPr lang="en-GB" dirty="0"/>
        </a:p>
      </dgm:t>
    </dgm:pt>
    <dgm:pt modelId="{505C73F5-4902-374F-8E2C-10AA254ADC41}" type="parTrans" cxnId="{D0E07804-3053-C54A-8E63-CF81057BC613}">
      <dgm:prSet/>
      <dgm:spPr/>
      <dgm:t>
        <a:bodyPr/>
        <a:lstStyle/>
        <a:p>
          <a:endParaRPr lang="en-GB"/>
        </a:p>
      </dgm:t>
    </dgm:pt>
    <dgm:pt modelId="{5FA6A349-4602-0A40-B102-23E2A0245D05}" type="sibTrans" cxnId="{D0E07804-3053-C54A-8E63-CF81057BC613}">
      <dgm:prSet/>
      <dgm:spPr/>
      <dgm:t>
        <a:bodyPr/>
        <a:lstStyle/>
        <a:p>
          <a:endParaRPr lang="en-GB"/>
        </a:p>
      </dgm:t>
    </dgm:pt>
    <dgm:pt modelId="{DF1C1CAE-5D5F-5842-AC15-7E3802829C9F}" type="pres">
      <dgm:prSet presAssocID="{AAD129A9-8BC5-0149-B4DB-5E96B373019D}" presName="linear" presStyleCnt="0">
        <dgm:presLayoutVars>
          <dgm:dir/>
          <dgm:animLvl val="lvl"/>
          <dgm:resizeHandles val="exact"/>
        </dgm:presLayoutVars>
      </dgm:prSet>
      <dgm:spPr/>
    </dgm:pt>
    <dgm:pt modelId="{F79BBD01-BC92-2E42-9C6D-6D3CCE3B6604}" type="pres">
      <dgm:prSet presAssocID="{A47581C7-5B76-FF4F-A188-9FBC0E792D3C}" presName="parentLin" presStyleCnt="0"/>
      <dgm:spPr/>
    </dgm:pt>
    <dgm:pt modelId="{94926009-1490-EE49-949D-BC01456B547D}" type="pres">
      <dgm:prSet presAssocID="{A47581C7-5B76-FF4F-A188-9FBC0E792D3C}" presName="parentLeftMargin" presStyleLbl="node1" presStyleIdx="0" presStyleCnt="4"/>
      <dgm:spPr/>
    </dgm:pt>
    <dgm:pt modelId="{31B4D088-DF39-164F-B672-0EA64D8814E5}" type="pres">
      <dgm:prSet presAssocID="{A47581C7-5B76-FF4F-A188-9FBC0E792D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5D89F-3543-F54D-ACA3-254CB8AFDBBC}" type="pres">
      <dgm:prSet presAssocID="{A47581C7-5B76-FF4F-A188-9FBC0E792D3C}" presName="negativeSpace" presStyleCnt="0"/>
      <dgm:spPr/>
    </dgm:pt>
    <dgm:pt modelId="{ED25643B-9F4F-A640-BFA8-8942DED3C75E}" type="pres">
      <dgm:prSet presAssocID="{A47581C7-5B76-FF4F-A188-9FBC0E792D3C}" presName="childText" presStyleLbl="conFgAcc1" presStyleIdx="0" presStyleCnt="4">
        <dgm:presLayoutVars>
          <dgm:bulletEnabled val="1"/>
        </dgm:presLayoutVars>
      </dgm:prSet>
      <dgm:spPr/>
    </dgm:pt>
    <dgm:pt modelId="{778DC9F6-3FA4-C34D-8C6B-FA41CD86B3A5}" type="pres">
      <dgm:prSet presAssocID="{5BB05D9D-31F9-B348-B7F3-563B95EE1690}" presName="spaceBetweenRectangles" presStyleCnt="0"/>
      <dgm:spPr/>
    </dgm:pt>
    <dgm:pt modelId="{8E73BCA9-5A2B-734A-B32F-E5D2DD1CDDAE}" type="pres">
      <dgm:prSet presAssocID="{021817D4-8887-0942-AFE7-4FE4DE6729DA}" presName="parentLin" presStyleCnt="0"/>
      <dgm:spPr/>
    </dgm:pt>
    <dgm:pt modelId="{F987EF63-D932-3840-8632-4A39FFF2EB2D}" type="pres">
      <dgm:prSet presAssocID="{021817D4-8887-0942-AFE7-4FE4DE6729DA}" presName="parentLeftMargin" presStyleLbl="node1" presStyleIdx="0" presStyleCnt="4"/>
      <dgm:spPr/>
    </dgm:pt>
    <dgm:pt modelId="{46035AC1-9905-5149-A461-B55244C33497}" type="pres">
      <dgm:prSet presAssocID="{021817D4-8887-0942-AFE7-4FE4DE6729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0EE67-D8BD-D24B-AF08-031ED88AF288}" type="pres">
      <dgm:prSet presAssocID="{021817D4-8887-0942-AFE7-4FE4DE6729DA}" presName="negativeSpace" presStyleCnt="0"/>
      <dgm:spPr/>
    </dgm:pt>
    <dgm:pt modelId="{2E44701E-F2A0-4744-BC3B-38EF0D46B5F1}" type="pres">
      <dgm:prSet presAssocID="{021817D4-8887-0942-AFE7-4FE4DE6729DA}" presName="childText" presStyleLbl="conFgAcc1" presStyleIdx="1" presStyleCnt="4">
        <dgm:presLayoutVars>
          <dgm:bulletEnabled val="1"/>
        </dgm:presLayoutVars>
      </dgm:prSet>
      <dgm:spPr/>
    </dgm:pt>
    <dgm:pt modelId="{66928180-96CF-1F41-A079-DFCE0A4A4F68}" type="pres">
      <dgm:prSet presAssocID="{9BCF2281-DACE-584F-A0C2-7A6C0CAC09AE}" presName="spaceBetweenRectangles" presStyleCnt="0"/>
      <dgm:spPr/>
    </dgm:pt>
    <dgm:pt modelId="{54C80BC5-3187-4445-8C0C-DD0E09D376D4}" type="pres">
      <dgm:prSet presAssocID="{17C3F9FC-7344-444E-A8D1-451CBB6642BD}" presName="parentLin" presStyleCnt="0"/>
      <dgm:spPr/>
    </dgm:pt>
    <dgm:pt modelId="{5C021E01-C9CF-9D48-86B8-532C441F77CD}" type="pres">
      <dgm:prSet presAssocID="{17C3F9FC-7344-444E-A8D1-451CBB6642BD}" presName="parentLeftMargin" presStyleLbl="node1" presStyleIdx="1" presStyleCnt="4"/>
      <dgm:spPr/>
    </dgm:pt>
    <dgm:pt modelId="{8DFC8B60-37DF-DA44-B6C2-B939D449DD4A}" type="pres">
      <dgm:prSet presAssocID="{17C3F9FC-7344-444E-A8D1-451CBB6642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438A78-8DF8-E54B-8A9B-DEA37424DF41}" type="pres">
      <dgm:prSet presAssocID="{17C3F9FC-7344-444E-A8D1-451CBB6642BD}" presName="negativeSpace" presStyleCnt="0"/>
      <dgm:spPr/>
    </dgm:pt>
    <dgm:pt modelId="{ED4E6315-C9D7-9946-A6E1-060E977F1356}" type="pres">
      <dgm:prSet presAssocID="{17C3F9FC-7344-444E-A8D1-451CBB6642BD}" presName="childText" presStyleLbl="conFgAcc1" presStyleIdx="2" presStyleCnt="4">
        <dgm:presLayoutVars>
          <dgm:bulletEnabled val="1"/>
        </dgm:presLayoutVars>
      </dgm:prSet>
      <dgm:spPr/>
    </dgm:pt>
    <dgm:pt modelId="{1757C074-72D2-E84F-B260-4AE223DB9BE6}" type="pres">
      <dgm:prSet presAssocID="{7C3C7C3B-CDBB-3A42-A25A-CEFBC44B5493}" presName="spaceBetweenRectangles" presStyleCnt="0"/>
      <dgm:spPr/>
    </dgm:pt>
    <dgm:pt modelId="{8B5215BE-C3B5-AC4E-AF6B-D0B378765270}" type="pres">
      <dgm:prSet presAssocID="{FB4D10B2-B830-A24D-A066-126B8A24315F}" presName="parentLin" presStyleCnt="0"/>
      <dgm:spPr/>
    </dgm:pt>
    <dgm:pt modelId="{CE3B5B74-EFE1-6345-9E29-4DF70B45D721}" type="pres">
      <dgm:prSet presAssocID="{FB4D10B2-B830-A24D-A066-126B8A24315F}" presName="parentLeftMargin" presStyleLbl="node1" presStyleIdx="2" presStyleCnt="4"/>
      <dgm:spPr/>
    </dgm:pt>
    <dgm:pt modelId="{47BF91A6-6451-0340-84AE-650E68BB9590}" type="pres">
      <dgm:prSet presAssocID="{FB4D10B2-B830-A24D-A066-126B8A2431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B7477-4F34-A946-A19C-BCF784485E74}" type="pres">
      <dgm:prSet presAssocID="{FB4D10B2-B830-A24D-A066-126B8A24315F}" presName="negativeSpace" presStyleCnt="0"/>
      <dgm:spPr/>
    </dgm:pt>
    <dgm:pt modelId="{C35BBA43-2BCD-CE42-9844-48C71CB610F8}" type="pres">
      <dgm:prSet presAssocID="{FB4D10B2-B830-A24D-A066-126B8A2431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46795E-CC34-5042-9035-BA17386DD868}" srcId="{AAD129A9-8BC5-0149-B4DB-5E96B373019D}" destId="{021817D4-8887-0942-AFE7-4FE4DE6729DA}" srcOrd="1" destOrd="0" parTransId="{BE1993D7-65F5-BA45-8FE2-310F86AB6274}" sibTransId="{9BCF2281-DACE-584F-A0C2-7A6C0CAC09AE}"/>
    <dgm:cxn modelId="{13A5301F-C77B-A14F-BE23-0966CC02638D}" type="presOf" srcId="{17C3F9FC-7344-444E-A8D1-451CBB6642BD}" destId="{8DFC8B60-37DF-DA44-B6C2-B939D449DD4A}" srcOrd="1" destOrd="0" presId="urn:microsoft.com/office/officeart/2005/8/layout/list1"/>
    <dgm:cxn modelId="{D0E07804-3053-C54A-8E63-CF81057BC613}" srcId="{AAD129A9-8BC5-0149-B4DB-5E96B373019D}" destId="{FB4D10B2-B830-A24D-A066-126B8A24315F}" srcOrd="3" destOrd="0" parTransId="{505C73F5-4902-374F-8E2C-10AA254ADC41}" sibTransId="{5FA6A349-4602-0A40-B102-23E2A0245D05}"/>
    <dgm:cxn modelId="{05062904-9F59-7742-AF59-C3506719FAE4}" srcId="{AAD129A9-8BC5-0149-B4DB-5E96B373019D}" destId="{A47581C7-5B76-FF4F-A188-9FBC0E792D3C}" srcOrd="0" destOrd="0" parTransId="{C2FE28AA-0860-3A4D-9C5F-9B048D0DA111}" sibTransId="{5BB05D9D-31F9-B348-B7F3-563B95EE1690}"/>
    <dgm:cxn modelId="{D79F780E-F557-C041-AAFD-F908240B1BB5}" type="presOf" srcId="{021817D4-8887-0942-AFE7-4FE4DE6729DA}" destId="{46035AC1-9905-5149-A461-B55244C33497}" srcOrd="1" destOrd="0" presId="urn:microsoft.com/office/officeart/2005/8/layout/list1"/>
    <dgm:cxn modelId="{7F930DF1-122D-4349-9F11-AEC526F2CB32}" type="presOf" srcId="{A47581C7-5B76-FF4F-A188-9FBC0E792D3C}" destId="{31B4D088-DF39-164F-B672-0EA64D8814E5}" srcOrd="1" destOrd="0" presId="urn:microsoft.com/office/officeart/2005/8/layout/list1"/>
    <dgm:cxn modelId="{A20FC58C-A020-5048-BA6B-6DF765B3CBC8}" type="presOf" srcId="{021817D4-8887-0942-AFE7-4FE4DE6729DA}" destId="{F987EF63-D932-3840-8632-4A39FFF2EB2D}" srcOrd="0" destOrd="0" presId="urn:microsoft.com/office/officeart/2005/8/layout/list1"/>
    <dgm:cxn modelId="{88A66F45-F798-8E4C-9E8F-7C07C04F9151}" type="presOf" srcId="{A47581C7-5B76-FF4F-A188-9FBC0E792D3C}" destId="{94926009-1490-EE49-949D-BC01456B547D}" srcOrd="0" destOrd="0" presId="urn:microsoft.com/office/officeart/2005/8/layout/list1"/>
    <dgm:cxn modelId="{0451E6F0-D599-224B-9488-980AC0A9AFFD}" type="presOf" srcId="{FB4D10B2-B830-A24D-A066-126B8A24315F}" destId="{CE3B5B74-EFE1-6345-9E29-4DF70B45D721}" srcOrd="0" destOrd="0" presId="urn:microsoft.com/office/officeart/2005/8/layout/list1"/>
    <dgm:cxn modelId="{DD6F99B1-2908-6248-8DAC-03E5A39E08D5}" type="presOf" srcId="{FB4D10B2-B830-A24D-A066-126B8A24315F}" destId="{47BF91A6-6451-0340-84AE-650E68BB9590}" srcOrd="1" destOrd="0" presId="urn:microsoft.com/office/officeart/2005/8/layout/list1"/>
    <dgm:cxn modelId="{78D321FB-3CFF-C248-A9C7-2049225CD368}" type="presOf" srcId="{AAD129A9-8BC5-0149-B4DB-5E96B373019D}" destId="{DF1C1CAE-5D5F-5842-AC15-7E3802829C9F}" srcOrd="0" destOrd="0" presId="urn:microsoft.com/office/officeart/2005/8/layout/list1"/>
    <dgm:cxn modelId="{1F849D33-77EB-C646-920C-65E940113746}" srcId="{AAD129A9-8BC5-0149-B4DB-5E96B373019D}" destId="{17C3F9FC-7344-444E-A8D1-451CBB6642BD}" srcOrd="2" destOrd="0" parTransId="{530EB00B-FACD-AF4F-960B-2EC5CD891C96}" sibTransId="{7C3C7C3B-CDBB-3A42-A25A-CEFBC44B5493}"/>
    <dgm:cxn modelId="{B409FD09-9EC1-2944-B0D2-ECFC116CE834}" type="presOf" srcId="{17C3F9FC-7344-444E-A8D1-451CBB6642BD}" destId="{5C021E01-C9CF-9D48-86B8-532C441F77CD}" srcOrd="0" destOrd="0" presId="urn:microsoft.com/office/officeart/2005/8/layout/list1"/>
    <dgm:cxn modelId="{339A2F0D-B49A-9543-AE66-D0901984D406}" type="presParOf" srcId="{DF1C1CAE-5D5F-5842-AC15-7E3802829C9F}" destId="{F79BBD01-BC92-2E42-9C6D-6D3CCE3B6604}" srcOrd="0" destOrd="0" presId="urn:microsoft.com/office/officeart/2005/8/layout/list1"/>
    <dgm:cxn modelId="{A7B64DAA-CA9B-C84B-BD17-CDB3B351DE40}" type="presParOf" srcId="{F79BBD01-BC92-2E42-9C6D-6D3CCE3B6604}" destId="{94926009-1490-EE49-949D-BC01456B547D}" srcOrd="0" destOrd="0" presId="urn:microsoft.com/office/officeart/2005/8/layout/list1"/>
    <dgm:cxn modelId="{D1683440-19CF-844B-A494-ED7A3DDCA178}" type="presParOf" srcId="{F79BBD01-BC92-2E42-9C6D-6D3CCE3B6604}" destId="{31B4D088-DF39-164F-B672-0EA64D8814E5}" srcOrd="1" destOrd="0" presId="urn:microsoft.com/office/officeart/2005/8/layout/list1"/>
    <dgm:cxn modelId="{4D8D0286-BEB4-2A4F-860C-7A1737224EA5}" type="presParOf" srcId="{DF1C1CAE-5D5F-5842-AC15-7E3802829C9F}" destId="{62A5D89F-3543-F54D-ACA3-254CB8AFDBBC}" srcOrd="1" destOrd="0" presId="urn:microsoft.com/office/officeart/2005/8/layout/list1"/>
    <dgm:cxn modelId="{F8D295FD-0713-3C49-8FE9-4745B6BBCE9E}" type="presParOf" srcId="{DF1C1CAE-5D5F-5842-AC15-7E3802829C9F}" destId="{ED25643B-9F4F-A640-BFA8-8942DED3C75E}" srcOrd="2" destOrd="0" presId="urn:microsoft.com/office/officeart/2005/8/layout/list1"/>
    <dgm:cxn modelId="{EF5A04B6-2C4F-E648-B67E-B829092BEDFE}" type="presParOf" srcId="{DF1C1CAE-5D5F-5842-AC15-7E3802829C9F}" destId="{778DC9F6-3FA4-C34D-8C6B-FA41CD86B3A5}" srcOrd="3" destOrd="0" presId="urn:microsoft.com/office/officeart/2005/8/layout/list1"/>
    <dgm:cxn modelId="{A402ADBD-301E-4B4A-AA1B-6B7FB409BAA2}" type="presParOf" srcId="{DF1C1CAE-5D5F-5842-AC15-7E3802829C9F}" destId="{8E73BCA9-5A2B-734A-B32F-E5D2DD1CDDAE}" srcOrd="4" destOrd="0" presId="urn:microsoft.com/office/officeart/2005/8/layout/list1"/>
    <dgm:cxn modelId="{D86F8A27-6F75-AF44-8524-B6EA39964723}" type="presParOf" srcId="{8E73BCA9-5A2B-734A-B32F-E5D2DD1CDDAE}" destId="{F987EF63-D932-3840-8632-4A39FFF2EB2D}" srcOrd="0" destOrd="0" presId="urn:microsoft.com/office/officeart/2005/8/layout/list1"/>
    <dgm:cxn modelId="{D2314BB8-4360-7447-B490-2DD4D9474417}" type="presParOf" srcId="{8E73BCA9-5A2B-734A-B32F-E5D2DD1CDDAE}" destId="{46035AC1-9905-5149-A461-B55244C33497}" srcOrd="1" destOrd="0" presId="urn:microsoft.com/office/officeart/2005/8/layout/list1"/>
    <dgm:cxn modelId="{E0149CC8-B605-1A4B-A6DE-3E782EC88C08}" type="presParOf" srcId="{DF1C1CAE-5D5F-5842-AC15-7E3802829C9F}" destId="{8670EE67-D8BD-D24B-AF08-031ED88AF288}" srcOrd="5" destOrd="0" presId="urn:microsoft.com/office/officeart/2005/8/layout/list1"/>
    <dgm:cxn modelId="{7F507DAB-5062-5B40-86F6-24605B3A9492}" type="presParOf" srcId="{DF1C1CAE-5D5F-5842-AC15-7E3802829C9F}" destId="{2E44701E-F2A0-4744-BC3B-38EF0D46B5F1}" srcOrd="6" destOrd="0" presId="urn:microsoft.com/office/officeart/2005/8/layout/list1"/>
    <dgm:cxn modelId="{89AA3BA1-4807-BA48-8289-521D13634A01}" type="presParOf" srcId="{DF1C1CAE-5D5F-5842-AC15-7E3802829C9F}" destId="{66928180-96CF-1F41-A079-DFCE0A4A4F68}" srcOrd="7" destOrd="0" presId="urn:microsoft.com/office/officeart/2005/8/layout/list1"/>
    <dgm:cxn modelId="{9834E4A0-4A78-934C-AB04-F5776CAF6217}" type="presParOf" srcId="{DF1C1CAE-5D5F-5842-AC15-7E3802829C9F}" destId="{54C80BC5-3187-4445-8C0C-DD0E09D376D4}" srcOrd="8" destOrd="0" presId="urn:microsoft.com/office/officeart/2005/8/layout/list1"/>
    <dgm:cxn modelId="{F2BC8565-0D66-DB44-B820-5BCE95A2A80F}" type="presParOf" srcId="{54C80BC5-3187-4445-8C0C-DD0E09D376D4}" destId="{5C021E01-C9CF-9D48-86B8-532C441F77CD}" srcOrd="0" destOrd="0" presId="urn:microsoft.com/office/officeart/2005/8/layout/list1"/>
    <dgm:cxn modelId="{F5341C7D-01ED-1241-8255-7E046C231EA3}" type="presParOf" srcId="{54C80BC5-3187-4445-8C0C-DD0E09D376D4}" destId="{8DFC8B60-37DF-DA44-B6C2-B939D449DD4A}" srcOrd="1" destOrd="0" presId="urn:microsoft.com/office/officeart/2005/8/layout/list1"/>
    <dgm:cxn modelId="{69470D91-2966-1E43-A6E8-903348BA9D5A}" type="presParOf" srcId="{DF1C1CAE-5D5F-5842-AC15-7E3802829C9F}" destId="{08438A78-8DF8-E54B-8A9B-DEA37424DF41}" srcOrd="9" destOrd="0" presId="urn:microsoft.com/office/officeart/2005/8/layout/list1"/>
    <dgm:cxn modelId="{C5DF732D-C39B-784E-BFB0-CC7CDA110FBF}" type="presParOf" srcId="{DF1C1CAE-5D5F-5842-AC15-7E3802829C9F}" destId="{ED4E6315-C9D7-9946-A6E1-060E977F1356}" srcOrd="10" destOrd="0" presId="urn:microsoft.com/office/officeart/2005/8/layout/list1"/>
    <dgm:cxn modelId="{FB2609BD-118F-D948-8B05-39A3D646EFEA}" type="presParOf" srcId="{DF1C1CAE-5D5F-5842-AC15-7E3802829C9F}" destId="{1757C074-72D2-E84F-B260-4AE223DB9BE6}" srcOrd="11" destOrd="0" presId="urn:microsoft.com/office/officeart/2005/8/layout/list1"/>
    <dgm:cxn modelId="{A22963B3-60C4-A640-ACE6-9EF266CB336E}" type="presParOf" srcId="{DF1C1CAE-5D5F-5842-AC15-7E3802829C9F}" destId="{8B5215BE-C3B5-AC4E-AF6B-D0B378765270}" srcOrd="12" destOrd="0" presId="urn:microsoft.com/office/officeart/2005/8/layout/list1"/>
    <dgm:cxn modelId="{E016A9CA-13BE-1A4D-A567-608FBBB8E10A}" type="presParOf" srcId="{8B5215BE-C3B5-AC4E-AF6B-D0B378765270}" destId="{CE3B5B74-EFE1-6345-9E29-4DF70B45D721}" srcOrd="0" destOrd="0" presId="urn:microsoft.com/office/officeart/2005/8/layout/list1"/>
    <dgm:cxn modelId="{6F908F76-34B7-9F4E-A505-297EF83D3AD0}" type="presParOf" srcId="{8B5215BE-C3B5-AC4E-AF6B-D0B378765270}" destId="{47BF91A6-6451-0340-84AE-650E68BB9590}" srcOrd="1" destOrd="0" presId="urn:microsoft.com/office/officeart/2005/8/layout/list1"/>
    <dgm:cxn modelId="{CD1A3E23-5BD2-CB4A-A366-0BE1AFCA0606}" type="presParOf" srcId="{DF1C1CAE-5D5F-5842-AC15-7E3802829C9F}" destId="{749B7477-4F34-A946-A19C-BCF784485E74}" srcOrd="13" destOrd="0" presId="urn:microsoft.com/office/officeart/2005/8/layout/list1"/>
    <dgm:cxn modelId="{9F9BA78F-B616-3045-AA82-EF9278F1103C}" type="presParOf" srcId="{DF1C1CAE-5D5F-5842-AC15-7E3802829C9F}" destId="{C35BBA43-2BCD-CE42-9844-48C71CB610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05608-E689-0140-9F40-F75CE3F58495}">
      <dsp:nvSpPr>
        <dsp:cNvPr id="0" name=""/>
        <dsp:cNvSpPr/>
      </dsp:nvSpPr>
      <dsp:spPr>
        <a:xfrm>
          <a:off x="4157980" y="404"/>
          <a:ext cx="6236970" cy="15765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300" kern="1200" dirty="0" smtClean="0"/>
            <a:t>Foundationalism</a:t>
          </a:r>
          <a:endParaRPr lang="en-GB" sz="5300" kern="1200" dirty="0"/>
        </a:p>
      </dsp:txBody>
      <dsp:txXfrm>
        <a:off x="4157980" y="197470"/>
        <a:ext cx="5645771" cy="1182399"/>
      </dsp:txXfrm>
    </dsp:sp>
    <dsp:sp modelId="{F3DE26E9-B1BF-A740-B469-75D944B56EE6}">
      <dsp:nvSpPr>
        <dsp:cNvPr id="0" name=""/>
        <dsp:cNvSpPr/>
      </dsp:nvSpPr>
      <dsp:spPr>
        <a:xfrm>
          <a:off x="0" y="404"/>
          <a:ext cx="4157980" cy="15765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/>
            <a:t>Ontology</a:t>
          </a:r>
          <a:endParaRPr lang="en-GB" sz="4900" kern="1200" dirty="0"/>
        </a:p>
      </dsp:txBody>
      <dsp:txXfrm>
        <a:off x="76960" y="77364"/>
        <a:ext cx="4004060" cy="1422611"/>
      </dsp:txXfrm>
    </dsp:sp>
    <dsp:sp modelId="{6AD751AF-055A-0D49-A652-E2798D8237C7}">
      <dsp:nvSpPr>
        <dsp:cNvPr id="0" name=""/>
        <dsp:cNvSpPr/>
      </dsp:nvSpPr>
      <dsp:spPr>
        <a:xfrm>
          <a:off x="4157980" y="1734589"/>
          <a:ext cx="6236970" cy="15765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300" kern="1200" dirty="0" smtClean="0"/>
            <a:t>Realism</a:t>
          </a:r>
          <a:endParaRPr lang="en-GB" sz="5300" kern="1200" dirty="0"/>
        </a:p>
      </dsp:txBody>
      <dsp:txXfrm>
        <a:off x="4157980" y="1931655"/>
        <a:ext cx="5645771" cy="1182399"/>
      </dsp:txXfrm>
    </dsp:sp>
    <dsp:sp modelId="{6BA36274-A2D7-C94E-AC99-945D92DDD464}">
      <dsp:nvSpPr>
        <dsp:cNvPr id="0" name=""/>
        <dsp:cNvSpPr/>
      </dsp:nvSpPr>
      <dsp:spPr>
        <a:xfrm>
          <a:off x="0" y="1734589"/>
          <a:ext cx="4157980" cy="15765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/>
            <a:t>Epistemology</a:t>
          </a:r>
          <a:endParaRPr lang="en-GB" sz="4900" kern="1200" dirty="0"/>
        </a:p>
      </dsp:txBody>
      <dsp:txXfrm>
        <a:off x="76960" y="1811549"/>
        <a:ext cx="4004060" cy="1422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E2CB6-44F3-5042-9147-A54E51B0C5B3}">
      <dsp:nvSpPr>
        <dsp:cNvPr id="0" name=""/>
        <dsp:cNvSpPr/>
      </dsp:nvSpPr>
      <dsp:spPr>
        <a:xfrm>
          <a:off x="-5029137" y="-770509"/>
          <a:ext cx="5989328" cy="5989328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BAB15-79B3-C443-B1CA-E1DDC2616E70}">
      <dsp:nvSpPr>
        <dsp:cNvPr id="0" name=""/>
        <dsp:cNvSpPr/>
      </dsp:nvSpPr>
      <dsp:spPr>
        <a:xfrm>
          <a:off x="617555" y="444831"/>
          <a:ext cx="9715894" cy="8896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169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North/South Divide</a:t>
          </a:r>
          <a:endParaRPr lang="en-GB" sz="4600" kern="1200" dirty="0"/>
        </a:p>
      </dsp:txBody>
      <dsp:txXfrm>
        <a:off x="617555" y="444831"/>
        <a:ext cx="9715894" cy="889662"/>
      </dsp:txXfrm>
    </dsp:sp>
    <dsp:sp modelId="{6EC126AB-452E-A941-8CDF-2B17BC1BAD8D}">
      <dsp:nvSpPr>
        <dsp:cNvPr id="0" name=""/>
        <dsp:cNvSpPr/>
      </dsp:nvSpPr>
      <dsp:spPr>
        <a:xfrm>
          <a:off x="61517" y="333623"/>
          <a:ext cx="1112077" cy="1112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E8AA7-41B1-8C42-8D4F-1F5B02028B4C}">
      <dsp:nvSpPr>
        <dsp:cNvPr id="0" name=""/>
        <dsp:cNvSpPr/>
      </dsp:nvSpPr>
      <dsp:spPr>
        <a:xfrm>
          <a:off x="940947" y="1779324"/>
          <a:ext cx="9392502" cy="8896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169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“End of liberalism”: Crisis</a:t>
          </a:r>
          <a:endParaRPr lang="en-GB" sz="4600" kern="1200" dirty="0"/>
        </a:p>
      </dsp:txBody>
      <dsp:txXfrm>
        <a:off x="940947" y="1779324"/>
        <a:ext cx="9392502" cy="889662"/>
      </dsp:txXfrm>
    </dsp:sp>
    <dsp:sp modelId="{78ECC563-40D2-DE4D-A27E-F116F4D0813A}">
      <dsp:nvSpPr>
        <dsp:cNvPr id="0" name=""/>
        <dsp:cNvSpPr/>
      </dsp:nvSpPr>
      <dsp:spPr>
        <a:xfrm>
          <a:off x="384909" y="1668116"/>
          <a:ext cx="1112077" cy="1112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5070-2949-AE4B-97E7-667762BE72FF}">
      <dsp:nvSpPr>
        <dsp:cNvPr id="0" name=""/>
        <dsp:cNvSpPr/>
      </dsp:nvSpPr>
      <dsp:spPr>
        <a:xfrm>
          <a:off x="617555" y="3113817"/>
          <a:ext cx="9715894" cy="8896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169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New System to Resolve the Issues</a:t>
          </a:r>
          <a:endParaRPr lang="en-GB" sz="4600" kern="1200" dirty="0"/>
        </a:p>
      </dsp:txBody>
      <dsp:txXfrm>
        <a:off x="617555" y="3113817"/>
        <a:ext cx="9715894" cy="889662"/>
      </dsp:txXfrm>
    </dsp:sp>
    <dsp:sp modelId="{1D20DE67-B89C-944C-9574-BE8E8DE55AE1}">
      <dsp:nvSpPr>
        <dsp:cNvPr id="0" name=""/>
        <dsp:cNvSpPr/>
      </dsp:nvSpPr>
      <dsp:spPr>
        <a:xfrm>
          <a:off x="61517" y="3002609"/>
          <a:ext cx="1112077" cy="1112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DDE33-C5B7-F440-9C0E-62565808D74E}">
      <dsp:nvSpPr>
        <dsp:cNvPr id="0" name=""/>
        <dsp:cNvSpPr/>
      </dsp:nvSpPr>
      <dsp:spPr>
        <a:xfrm rot="5400000">
          <a:off x="6659614" y="-2813069"/>
          <a:ext cx="817902" cy="6652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Economic relations are the cornerstone</a:t>
          </a:r>
          <a:endParaRPr lang="en-GB" sz="2100" kern="1200" dirty="0"/>
        </a:p>
      </dsp:txBody>
      <dsp:txXfrm rot="-5400000">
        <a:off x="3742182" y="144290"/>
        <a:ext cx="6612841" cy="738048"/>
      </dsp:txXfrm>
    </dsp:sp>
    <dsp:sp modelId="{D87D4D41-EEAD-FB4E-B07C-3D37830186EB}">
      <dsp:nvSpPr>
        <dsp:cNvPr id="0" name=""/>
        <dsp:cNvSpPr/>
      </dsp:nvSpPr>
      <dsp:spPr>
        <a:xfrm>
          <a:off x="0" y="2125"/>
          <a:ext cx="3742182" cy="10223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err="1" smtClean="0"/>
            <a:t>Economism</a:t>
          </a:r>
          <a:endParaRPr lang="en-GB" sz="4200" kern="1200" dirty="0"/>
        </a:p>
      </dsp:txBody>
      <dsp:txXfrm>
        <a:off x="49908" y="52033"/>
        <a:ext cx="3642366" cy="922561"/>
      </dsp:txXfrm>
    </dsp:sp>
    <dsp:sp modelId="{4756412A-4853-114B-BE96-93A2A8AA75BB}">
      <dsp:nvSpPr>
        <dsp:cNvPr id="0" name=""/>
        <dsp:cNvSpPr/>
      </dsp:nvSpPr>
      <dsp:spPr>
        <a:xfrm rot="5400000">
          <a:off x="6659614" y="-1739572"/>
          <a:ext cx="817902" cy="6652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Political sphere and state are determined by class relations and mode of production</a:t>
          </a:r>
          <a:endParaRPr lang="en-GB" sz="2100" kern="1200" dirty="0"/>
        </a:p>
      </dsp:txBody>
      <dsp:txXfrm rot="-5400000">
        <a:off x="3742182" y="1217787"/>
        <a:ext cx="6612841" cy="738048"/>
      </dsp:txXfrm>
    </dsp:sp>
    <dsp:sp modelId="{B66DB668-B1EB-1548-8228-61FC114D20DF}">
      <dsp:nvSpPr>
        <dsp:cNvPr id="0" name=""/>
        <dsp:cNvSpPr/>
      </dsp:nvSpPr>
      <dsp:spPr>
        <a:xfrm>
          <a:off x="0" y="1075622"/>
          <a:ext cx="3742182" cy="10223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Determinism</a:t>
          </a:r>
          <a:endParaRPr lang="en-GB" sz="4200" kern="1200" dirty="0"/>
        </a:p>
      </dsp:txBody>
      <dsp:txXfrm>
        <a:off x="49908" y="1125530"/>
        <a:ext cx="3642366" cy="922561"/>
      </dsp:txXfrm>
    </dsp:sp>
    <dsp:sp modelId="{810021E8-1DE3-E643-A230-54ED8A3CCBFB}">
      <dsp:nvSpPr>
        <dsp:cNvPr id="0" name=""/>
        <dsp:cNvSpPr/>
      </dsp:nvSpPr>
      <dsp:spPr>
        <a:xfrm rot="5400000">
          <a:off x="6659614" y="-666076"/>
          <a:ext cx="817902" cy="6652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Material relations shape ideas 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Dominant ideas promote interests of </a:t>
          </a:r>
          <a:r>
            <a:rPr lang="en-GB" sz="2100" kern="1200" smtClean="0"/>
            <a:t>the ruling class</a:t>
          </a:r>
          <a:endParaRPr lang="en-GB" sz="2100" kern="1200"/>
        </a:p>
      </dsp:txBody>
      <dsp:txXfrm rot="-5400000">
        <a:off x="3742182" y="2291283"/>
        <a:ext cx="6612841" cy="738048"/>
      </dsp:txXfrm>
    </dsp:sp>
    <dsp:sp modelId="{CF5B73A4-36DB-8546-9D7C-6D3B9276764E}">
      <dsp:nvSpPr>
        <dsp:cNvPr id="0" name=""/>
        <dsp:cNvSpPr/>
      </dsp:nvSpPr>
      <dsp:spPr>
        <a:xfrm>
          <a:off x="0" y="2149118"/>
          <a:ext cx="3742182" cy="10223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Materialism</a:t>
          </a:r>
          <a:endParaRPr lang="en-GB" sz="4200" kern="1200" dirty="0"/>
        </a:p>
      </dsp:txBody>
      <dsp:txXfrm>
        <a:off x="49908" y="2199026"/>
        <a:ext cx="3642366" cy="922561"/>
      </dsp:txXfrm>
    </dsp:sp>
    <dsp:sp modelId="{15282E76-3FDD-734B-B8A3-302EFB7A1762}">
      <dsp:nvSpPr>
        <dsp:cNvPr id="0" name=""/>
        <dsp:cNvSpPr/>
      </dsp:nvSpPr>
      <dsp:spPr>
        <a:xfrm rot="5400000">
          <a:off x="6659614" y="407420"/>
          <a:ext cx="817902" cy="6652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Economic </a:t>
          </a:r>
          <a:r>
            <a:rPr lang="en-GB" sz="2100" kern="1200" smtClean="0"/>
            <a:t>structures determine the actions of agents</a:t>
          </a:r>
          <a:endParaRPr lang="en-GB" sz="2100" kern="1200" dirty="0"/>
        </a:p>
      </dsp:txBody>
      <dsp:txXfrm rot="-5400000">
        <a:off x="3742182" y="3364780"/>
        <a:ext cx="6612841" cy="738048"/>
      </dsp:txXfrm>
    </dsp:sp>
    <dsp:sp modelId="{8A29CEBB-55B5-D440-A96F-03EB82F91AF2}">
      <dsp:nvSpPr>
        <dsp:cNvPr id="0" name=""/>
        <dsp:cNvSpPr/>
      </dsp:nvSpPr>
      <dsp:spPr>
        <a:xfrm>
          <a:off x="0" y="3222615"/>
          <a:ext cx="3742182" cy="10223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Structuralism</a:t>
          </a:r>
          <a:endParaRPr lang="en-GB" sz="4200" kern="1200" dirty="0"/>
        </a:p>
      </dsp:txBody>
      <dsp:txXfrm>
        <a:off x="49908" y="3272523"/>
        <a:ext cx="3642366" cy="922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F6767-CF08-644F-B422-10646C21EF48}">
      <dsp:nvSpPr>
        <dsp:cNvPr id="0" name=""/>
        <dsp:cNvSpPr/>
      </dsp:nvSpPr>
      <dsp:spPr>
        <a:xfrm>
          <a:off x="4403134" y="502"/>
          <a:ext cx="1588681" cy="103264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Thesis</a:t>
          </a:r>
          <a:endParaRPr lang="en-GB" sz="1700" kern="1200" dirty="0"/>
        </a:p>
      </dsp:txBody>
      <dsp:txXfrm>
        <a:off x="4453543" y="50911"/>
        <a:ext cx="1487863" cy="931824"/>
      </dsp:txXfrm>
    </dsp:sp>
    <dsp:sp modelId="{DC24DCC5-81EA-6242-895E-FE8220B581C9}">
      <dsp:nvSpPr>
        <dsp:cNvPr id="0" name=""/>
        <dsp:cNvSpPr/>
      </dsp:nvSpPr>
      <dsp:spPr>
        <a:xfrm>
          <a:off x="3491006" y="516824"/>
          <a:ext cx="3412937" cy="3412937"/>
        </a:xfrm>
        <a:custGeom>
          <a:avLst/>
          <a:gdLst/>
          <a:ahLst/>
          <a:cxnLst/>
          <a:rect l="0" t="0" r="0" b="0"/>
          <a:pathLst>
            <a:path>
              <a:moveTo>
                <a:pt x="2720242" y="333771"/>
              </a:moveTo>
              <a:arcTo wR="1706468" hR="1706468" stAng="18386812" swAng="1634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2606B-8A3E-EA4C-8E83-3CB4B81279BC}">
      <dsp:nvSpPr>
        <dsp:cNvPr id="0" name=""/>
        <dsp:cNvSpPr/>
      </dsp:nvSpPr>
      <dsp:spPr>
        <a:xfrm>
          <a:off x="6109603" y="1706971"/>
          <a:ext cx="1588681" cy="103264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Contradictions within</a:t>
          </a:r>
          <a:endParaRPr lang="en-GB" sz="1700" kern="1200" dirty="0"/>
        </a:p>
      </dsp:txBody>
      <dsp:txXfrm>
        <a:off x="6160012" y="1757380"/>
        <a:ext cx="1487863" cy="931824"/>
      </dsp:txXfrm>
    </dsp:sp>
    <dsp:sp modelId="{CF58AED5-1725-1648-B4AA-0E7B0F59B1AC}">
      <dsp:nvSpPr>
        <dsp:cNvPr id="0" name=""/>
        <dsp:cNvSpPr/>
      </dsp:nvSpPr>
      <dsp:spPr>
        <a:xfrm>
          <a:off x="3491006" y="516824"/>
          <a:ext cx="3412937" cy="3412937"/>
        </a:xfrm>
        <a:custGeom>
          <a:avLst/>
          <a:gdLst/>
          <a:ahLst/>
          <a:cxnLst/>
          <a:rect l="0" t="0" r="0" b="0"/>
          <a:pathLst>
            <a:path>
              <a:moveTo>
                <a:pt x="3236071" y="2463007"/>
              </a:moveTo>
              <a:arcTo wR="1706468" hR="1706468" stAng="1579016" swAng="1634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543DB-7DC7-A041-A18F-96FD2697771C}">
      <dsp:nvSpPr>
        <dsp:cNvPr id="0" name=""/>
        <dsp:cNvSpPr/>
      </dsp:nvSpPr>
      <dsp:spPr>
        <a:xfrm>
          <a:off x="4403134" y="3413440"/>
          <a:ext cx="1588681" cy="103264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Antithesis</a:t>
          </a:r>
          <a:endParaRPr lang="en-GB" sz="1700" kern="1200" dirty="0"/>
        </a:p>
      </dsp:txBody>
      <dsp:txXfrm>
        <a:off x="4453543" y="3463849"/>
        <a:ext cx="1487863" cy="931824"/>
      </dsp:txXfrm>
    </dsp:sp>
    <dsp:sp modelId="{86DF257E-445B-7047-936B-394495C41B28}">
      <dsp:nvSpPr>
        <dsp:cNvPr id="0" name=""/>
        <dsp:cNvSpPr/>
      </dsp:nvSpPr>
      <dsp:spPr>
        <a:xfrm>
          <a:off x="3491006" y="516824"/>
          <a:ext cx="3412937" cy="3412937"/>
        </a:xfrm>
        <a:custGeom>
          <a:avLst/>
          <a:gdLst/>
          <a:ahLst/>
          <a:cxnLst/>
          <a:rect l="0" t="0" r="0" b="0"/>
          <a:pathLst>
            <a:path>
              <a:moveTo>
                <a:pt x="692694" y="3079165"/>
              </a:moveTo>
              <a:arcTo wR="1706468" hR="1706468" stAng="7586812" swAng="1634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374A0-C71B-EB46-8BBE-3B8EFE0795DE}">
      <dsp:nvSpPr>
        <dsp:cNvPr id="0" name=""/>
        <dsp:cNvSpPr/>
      </dsp:nvSpPr>
      <dsp:spPr>
        <a:xfrm>
          <a:off x="2696665" y="1706971"/>
          <a:ext cx="1588681" cy="103264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Synthesis</a:t>
          </a:r>
          <a:endParaRPr lang="en-GB" sz="1700" kern="1200" dirty="0"/>
        </a:p>
      </dsp:txBody>
      <dsp:txXfrm>
        <a:off x="2747074" y="1757380"/>
        <a:ext cx="1487863" cy="931824"/>
      </dsp:txXfrm>
    </dsp:sp>
    <dsp:sp modelId="{311D77BB-3038-5244-9731-46527F02DF1D}">
      <dsp:nvSpPr>
        <dsp:cNvPr id="0" name=""/>
        <dsp:cNvSpPr/>
      </dsp:nvSpPr>
      <dsp:spPr>
        <a:xfrm>
          <a:off x="3491006" y="516824"/>
          <a:ext cx="3412937" cy="3412937"/>
        </a:xfrm>
        <a:custGeom>
          <a:avLst/>
          <a:gdLst/>
          <a:ahLst/>
          <a:cxnLst/>
          <a:rect l="0" t="0" r="0" b="0"/>
          <a:pathLst>
            <a:path>
              <a:moveTo>
                <a:pt x="176866" y="949929"/>
              </a:moveTo>
              <a:arcTo wR="1706468" hR="1706468" stAng="12379016" swAng="1634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254CB-C0A8-2443-B669-3632B44F0D49}">
      <dsp:nvSpPr>
        <dsp:cNvPr id="0" name=""/>
        <dsp:cNvSpPr/>
      </dsp:nvSpPr>
      <dsp:spPr>
        <a:xfrm>
          <a:off x="0" y="530653"/>
          <a:ext cx="1039495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DF586-343A-034D-A2F3-32070A0B46E1}">
      <dsp:nvSpPr>
        <dsp:cNvPr id="0" name=""/>
        <dsp:cNvSpPr/>
      </dsp:nvSpPr>
      <dsp:spPr>
        <a:xfrm>
          <a:off x="519747" y="28813"/>
          <a:ext cx="7276465" cy="100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Law of Disproportionality</a:t>
          </a:r>
          <a:endParaRPr lang="en-GB" sz="3400" kern="1200" dirty="0"/>
        </a:p>
      </dsp:txBody>
      <dsp:txXfrm>
        <a:off x="568743" y="77809"/>
        <a:ext cx="7178473" cy="905688"/>
      </dsp:txXfrm>
    </dsp:sp>
    <dsp:sp modelId="{15987916-B061-0B43-929E-D235E346B589}">
      <dsp:nvSpPr>
        <dsp:cNvPr id="0" name=""/>
        <dsp:cNvSpPr/>
      </dsp:nvSpPr>
      <dsp:spPr>
        <a:xfrm>
          <a:off x="0" y="2072893"/>
          <a:ext cx="1039495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634F0-C8C2-EC45-AB71-CF6235F01D37}">
      <dsp:nvSpPr>
        <dsp:cNvPr id="0" name=""/>
        <dsp:cNvSpPr/>
      </dsp:nvSpPr>
      <dsp:spPr>
        <a:xfrm>
          <a:off x="519747" y="1571053"/>
          <a:ext cx="7276465" cy="100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Law of Accumulation</a:t>
          </a:r>
          <a:endParaRPr lang="en-GB" sz="3400" kern="1200" dirty="0"/>
        </a:p>
      </dsp:txBody>
      <dsp:txXfrm>
        <a:off x="568743" y="1620049"/>
        <a:ext cx="7178473" cy="905688"/>
      </dsp:txXfrm>
    </dsp:sp>
    <dsp:sp modelId="{1C36D40C-6A6D-CD4D-8CD0-CFA047D5D796}">
      <dsp:nvSpPr>
        <dsp:cNvPr id="0" name=""/>
        <dsp:cNvSpPr/>
      </dsp:nvSpPr>
      <dsp:spPr>
        <a:xfrm>
          <a:off x="0" y="3615133"/>
          <a:ext cx="1039495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0FD61-E83F-A149-A781-D06C9AF87AA4}">
      <dsp:nvSpPr>
        <dsp:cNvPr id="0" name=""/>
        <dsp:cNvSpPr/>
      </dsp:nvSpPr>
      <dsp:spPr>
        <a:xfrm>
          <a:off x="519747" y="3113293"/>
          <a:ext cx="7276465" cy="100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Law of the Falling Rate of Return</a:t>
          </a:r>
          <a:endParaRPr lang="en-GB" sz="3400" kern="1200" dirty="0"/>
        </a:p>
      </dsp:txBody>
      <dsp:txXfrm>
        <a:off x="568743" y="3162289"/>
        <a:ext cx="7178473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56C7C-633C-ED47-BD0E-4E4BB2373B5B}">
      <dsp:nvSpPr>
        <dsp:cNvPr id="0" name=""/>
        <dsp:cNvSpPr/>
      </dsp:nvSpPr>
      <dsp:spPr>
        <a:xfrm>
          <a:off x="2650879" y="315278"/>
          <a:ext cx="5466592" cy="1517226"/>
        </a:xfrm>
        <a:prstGeom prst="ellipse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7801B-6C8E-F547-9F3F-E1F36F58CEC2}">
      <dsp:nvSpPr>
        <dsp:cNvPr id="0" name=""/>
        <dsp:cNvSpPr/>
      </dsp:nvSpPr>
      <dsp:spPr>
        <a:xfrm>
          <a:off x="4971285" y="3935306"/>
          <a:ext cx="846666" cy="541866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43664F-5951-9E49-B354-3113633CA15E}">
      <dsp:nvSpPr>
        <dsp:cNvPr id="0" name=""/>
        <dsp:cNvSpPr/>
      </dsp:nvSpPr>
      <dsp:spPr>
        <a:xfrm>
          <a:off x="3362618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Theory of International Relations</a:t>
          </a:r>
          <a:endParaRPr lang="en-GB" sz="2400" kern="1200" dirty="0"/>
        </a:p>
      </dsp:txBody>
      <dsp:txXfrm>
        <a:off x="3362618" y="4368800"/>
        <a:ext cx="4064000" cy="1016000"/>
      </dsp:txXfrm>
    </dsp:sp>
    <dsp:sp modelId="{7E481807-DE76-9149-A57A-B022960D3F81}">
      <dsp:nvSpPr>
        <dsp:cNvPr id="0" name=""/>
        <dsp:cNvSpPr/>
      </dsp:nvSpPr>
      <dsp:spPr>
        <a:xfrm>
          <a:off x="4447429" y="2244530"/>
          <a:ext cx="2041276" cy="148696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Law of Uneven Development</a:t>
          </a:r>
          <a:endParaRPr lang="en-GB" sz="2000" kern="1200" dirty="0"/>
        </a:p>
      </dsp:txBody>
      <dsp:txXfrm>
        <a:off x="4746367" y="2462291"/>
        <a:ext cx="1443400" cy="1051444"/>
      </dsp:txXfrm>
    </dsp:sp>
    <dsp:sp modelId="{C525E44A-A440-364F-8F59-8A37F0419536}">
      <dsp:nvSpPr>
        <dsp:cNvPr id="0" name=""/>
        <dsp:cNvSpPr/>
      </dsp:nvSpPr>
      <dsp:spPr>
        <a:xfrm>
          <a:off x="3388316" y="601464"/>
          <a:ext cx="2092787" cy="162914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Financial Capital Controls the Industrial One</a:t>
          </a:r>
          <a:endParaRPr lang="en-GB" sz="2000" kern="1200" dirty="0"/>
        </a:p>
      </dsp:txBody>
      <dsp:txXfrm>
        <a:off x="3694798" y="840046"/>
        <a:ext cx="1479823" cy="1151976"/>
      </dsp:txXfrm>
    </dsp:sp>
    <dsp:sp modelId="{D080EF10-619B-D44F-9E47-7A9F0C325557}">
      <dsp:nvSpPr>
        <dsp:cNvPr id="0" name=""/>
        <dsp:cNvSpPr/>
      </dsp:nvSpPr>
      <dsp:spPr>
        <a:xfrm>
          <a:off x="5496431" y="501455"/>
          <a:ext cx="2135261" cy="169231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1917 </a:t>
          </a:r>
          <a:r>
            <a:rPr lang="mr-IN" sz="2000" kern="1200" dirty="0" smtClean="0"/>
            <a:t>–</a:t>
          </a:r>
          <a:r>
            <a:rPr lang="en-GB" sz="2000" kern="1200" dirty="0" smtClean="0"/>
            <a:t> “Imperialism, the Highest Stage of Capitalism”</a:t>
          </a:r>
          <a:endParaRPr lang="en-GB" sz="2000" kern="1200" dirty="0"/>
        </a:p>
      </dsp:txBody>
      <dsp:txXfrm>
        <a:off x="5809133" y="749288"/>
        <a:ext cx="1509857" cy="1196644"/>
      </dsp:txXfrm>
    </dsp:sp>
    <dsp:sp modelId="{FA3A7583-B91A-934A-B287-46A27AE7BD1A}">
      <dsp:nvSpPr>
        <dsp:cNvPr id="0" name=""/>
        <dsp:cNvSpPr/>
      </dsp:nvSpPr>
      <dsp:spPr>
        <a:xfrm>
          <a:off x="2473910" y="148189"/>
          <a:ext cx="5841417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7450-A8E0-B74B-AD4A-E31A1066E1A6}">
      <dsp:nvSpPr>
        <dsp:cNvPr id="0" name=""/>
        <dsp:cNvSpPr/>
      </dsp:nvSpPr>
      <dsp:spPr>
        <a:xfrm>
          <a:off x="2035175" y="535"/>
          <a:ext cx="3052762" cy="2089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More Idealist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Ideas Are Independent; Actors Are Reflexive</a:t>
          </a:r>
          <a:endParaRPr lang="en-GB" sz="2100" kern="1200" dirty="0"/>
        </a:p>
      </dsp:txBody>
      <dsp:txXfrm>
        <a:off x="2035175" y="261747"/>
        <a:ext cx="2269126" cy="1567273"/>
      </dsp:txXfrm>
    </dsp:sp>
    <dsp:sp modelId="{099E4F0A-85A9-3446-BF47-0A1F4B8A55B2}">
      <dsp:nvSpPr>
        <dsp:cNvPr id="0" name=""/>
        <dsp:cNvSpPr/>
      </dsp:nvSpPr>
      <dsp:spPr>
        <a:xfrm>
          <a:off x="0" y="535"/>
          <a:ext cx="2035175" cy="20896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Ontology</a:t>
          </a:r>
          <a:endParaRPr lang="en-GB" sz="2300" kern="1200" dirty="0"/>
        </a:p>
      </dsp:txBody>
      <dsp:txXfrm>
        <a:off x="99349" y="99884"/>
        <a:ext cx="1836477" cy="1890999"/>
      </dsp:txXfrm>
    </dsp:sp>
    <dsp:sp modelId="{DE056118-65C0-9E45-A95C-031BAF2D03BD}">
      <dsp:nvSpPr>
        <dsp:cNvPr id="0" name=""/>
        <dsp:cNvSpPr/>
      </dsp:nvSpPr>
      <dsp:spPr>
        <a:xfrm>
          <a:off x="2035175" y="2299203"/>
          <a:ext cx="3052762" cy="2089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More Interpretative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smtClean="0"/>
            <a:t>Interpretation Affects Outcomes</a:t>
          </a:r>
          <a:endParaRPr lang="en-GB" sz="2100" kern="1200" dirty="0"/>
        </a:p>
      </dsp:txBody>
      <dsp:txXfrm>
        <a:off x="2035175" y="2560415"/>
        <a:ext cx="2269126" cy="1567273"/>
      </dsp:txXfrm>
    </dsp:sp>
    <dsp:sp modelId="{BE067F45-FE3C-C04C-B244-24DA1D29EA55}">
      <dsp:nvSpPr>
        <dsp:cNvPr id="0" name=""/>
        <dsp:cNvSpPr/>
      </dsp:nvSpPr>
      <dsp:spPr>
        <a:xfrm>
          <a:off x="0" y="2299203"/>
          <a:ext cx="2035175" cy="20896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Epistemology</a:t>
          </a:r>
          <a:endParaRPr lang="en-GB" sz="2300" kern="1200" dirty="0"/>
        </a:p>
      </dsp:txBody>
      <dsp:txXfrm>
        <a:off x="99349" y="2398552"/>
        <a:ext cx="1836477" cy="1890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DECF-EAFB-ED4E-B60A-56BCC7C48D12}">
      <dsp:nvSpPr>
        <dsp:cNvPr id="0" name=""/>
        <dsp:cNvSpPr/>
      </dsp:nvSpPr>
      <dsp:spPr>
        <a:xfrm>
          <a:off x="0" y="0"/>
          <a:ext cx="5005530" cy="4449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Marxist Feminism</a:t>
          </a:r>
          <a:endParaRPr lang="en-GB" sz="2800" kern="1200" dirty="0"/>
        </a:p>
      </dsp:txBody>
      <dsp:txXfrm>
        <a:off x="0" y="0"/>
        <a:ext cx="5005530" cy="1334700"/>
      </dsp:txXfrm>
    </dsp:sp>
    <dsp:sp modelId="{E24CBFBC-4701-3C4A-890A-0365309019D4}">
      <dsp:nvSpPr>
        <dsp:cNvPr id="0" name=""/>
        <dsp:cNvSpPr/>
      </dsp:nvSpPr>
      <dsp:spPr>
        <a:xfrm>
          <a:off x="505756" y="1031658"/>
          <a:ext cx="4004424" cy="9584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Gender as a factor of structural inequality</a:t>
          </a:r>
          <a:endParaRPr lang="en-GB" sz="1900" kern="1200" dirty="0"/>
        </a:p>
      </dsp:txBody>
      <dsp:txXfrm>
        <a:off x="533827" y="1059729"/>
        <a:ext cx="3948282" cy="902277"/>
      </dsp:txXfrm>
    </dsp:sp>
    <dsp:sp modelId="{5A39F248-FEC0-8343-99C4-7DE883BAF99C}">
      <dsp:nvSpPr>
        <dsp:cNvPr id="0" name=""/>
        <dsp:cNvSpPr/>
      </dsp:nvSpPr>
      <dsp:spPr>
        <a:xfrm>
          <a:off x="505756" y="2116203"/>
          <a:ext cx="4004424" cy="9584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Men’s politics are aggressive</a:t>
          </a:r>
          <a:endParaRPr lang="en-GB" sz="1900" kern="1200" dirty="0"/>
        </a:p>
      </dsp:txBody>
      <dsp:txXfrm>
        <a:off x="533827" y="2144274"/>
        <a:ext cx="3948282" cy="902277"/>
      </dsp:txXfrm>
    </dsp:sp>
    <dsp:sp modelId="{E2AAD9FC-000F-4342-AF38-19A2ED5464CC}">
      <dsp:nvSpPr>
        <dsp:cNvPr id="0" name=""/>
        <dsp:cNvSpPr/>
      </dsp:nvSpPr>
      <dsp:spPr>
        <a:xfrm>
          <a:off x="481970" y="3236374"/>
          <a:ext cx="4004424" cy="9584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Obsolete distinction between public and private spheres (productive vs. reproductive </a:t>
          </a:r>
          <a:r>
            <a:rPr lang="en-GB" sz="1900" kern="1200" dirty="0" err="1" smtClean="0"/>
            <a:t>labor</a:t>
          </a:r>
          <a:r>
            <a:rPr lang="en-GB" sz="1900" kern="1200" dirty="0" smtClean="0"/>
            <a:t>)</a:t>
          </a:r>
          <a:endParaRPr lang="en-GB" sz="1900" kern="1200" dirty="0"/>
        </a:p>
      </dsp:txBody>
      <dsp:txXfrm>
        <a:off x="510041" y="3264445"/>
        <a:ext cx="3948282" cy="902277"/>
      </dsp:txXfrm>
    </dsp:sp>
    <dsp:sp modelId="{E302C808-62B6-DC42-ADF2-430128863E61}">
      <dsp:nvSpPr>
        <dsp:cNvPr id="0" name=""/>
        <dsp:cNvSpPr/>
      </dsp:nvSpPr>
      <dsp:spPr>
        <a:xfrm>
          <a:off x="5386148" y="0"/>
          <a:ext cx="5005530" cy="4449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Cultural Hegemony of Gramsci</a:t>
          </a:r>
          <a:endParaRPr lang="en-GB" sz="2800" kern="1200" dirty="0"/>
        </a:p>
      </dsp:txBody>
      <dsp:txXfrm>
        <a:off x="5386148" y="0"/>
        <a:ext cx="5005530" cy="1334700"/>
      </dsp:txXfrm>
    </dsp:sp>
    <dsp:sp modelId="{22C6F6B4-5F92-3244-8A06-3B161B119E6C}">
      <dsp:nvSpPr>
        <dsp:cNvPr id="0" name=""/>
        <dsp:cNvSpPr/>
      </dsp:nvSpPr>
      <dsp:spPr>
        <a:xfrm>
          <a:off x="5886701" y="1335080"/>
          <a:ext cx="4004424" cy="874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Hegemony is control/leadership/authority</a:t>
          </a:r>
          <a:endParaRPr lang="en-GB" sz="1900" kern="1200" dirty="0"/>
        </a:p>
      </dsp:txBody>
      <dsp:txXfrm>
        <a:off x="5912301" y="1360680"/>
        <a:ext cx="3953224" cy="822850"/>
      </dsp:txXfrm>
    </dsp:sp>
    <dsp:sp modelId="{A543FB59-75FC-3049-AAAF-0CFE27C1C833}">
      <dsp:nvSpPr>
        <dsp:cNvPr id="0" name=""/>
        <dsp:cNvSpPr/>
      </dsp:nvSpPr>
      <dsp:spPr>
        <a:xfrm>
          <a:off x="5886701" y="2343599"/>
          <a:ext cx="4004424" cy="874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Hegemony is complex: cultural component is crucial </a:t>
          </a:r>
          <a:endParaRPr lang="en-GB" sz="1900" kern="1200" dirty="0"/>
        </a:p>
      </dsp:txBody>
      <dsp:txXfrm>
        <a:off x="5912301" y="2369199"/>
        <a:ext cx="3953224" cy="822850"/>
      </dsp:txXfrm>
    </dsp:sp>
    <dsp:sp modelId="{B5E077CD-21FB-B64F-80EC-47174AD3C2CF}">
      <dsp:nvSpPr>
        <dsp:cNvPr id="0" name=""/>
        <dsp:cNvSpPr/>
      </dsp:nvSpPr>
      <dsp:spPr>
        <a:xfrm>
          <a:off x="5886701" y="3352119"/>
          <a:ext cx="4004424" cy="874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Key role of ideology and institutions</a:t>
          </a:r>
          <a:endParaRPr lang="en-GB" sz="1900" kern="1200" dirty="0"/>
        </a:p>
      </dsp:txBody>
      <dsp:txXfrm>
        <a:off x="5912301" y="3377719"/>
        <a:ext cx="3953224" cy="8228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8A690-0BE8-D647-8121-69A351CFC47E}">
      <dsp:nvSpPr>
        <dsp:cNvPr id="0" name=""/>
        <dsp:cNvSpPr/>
      </dsp:nvSpPr>
      <dsp:spPr>
        <a:xfrm>
          <a:off x="0" y="507342"/>
          <a:ext cx="106907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26311-9743-A64C-833D-81F11BDDC858}">
      <dsp:nvSpPr>
        <dsp:cNvPr id="0" name=""/>
        <dsp:cNvSpPr/>
      </dsp:nvSpPr>
      <dsp:spPr>
        <a:xfrm>
          <a:off x="534538" y="64542"/>
          <a:ext cx="7483532" cy="88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860" tIns="0" rIns="2828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Economic factors dominate global politics</a:t>
          </a:r>
          <a:endParaRPr lang="en-GB" sz="2400" kern="1200" dirty="0"/>
        </a:p>
      </dsp:txBody>
      <dsp:txXfrm>
        <a:off x="577769" y="107773"/>
        <a:ext cx="7397070" cy="799138"/>
      </dsp:txXfrm>
    </dsp:sp>
    <dsp:sp modelId="{5D73C80A-0FBD-084F-9221-CC2F3D0786F0}">
      <dsp:nvSpPr>
        <dsp:cNvPr id="0" name=""/>
        <dsp:cNvSpPr/>
      </dsp:nvSpPr>
      <dsp:spPr>
        <a:xfrm>
          <a:off x="0" y="1868142"/>
          <a:ext cx="106907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58637-6F72-5C4D-9A69-5F7B55C49A40}">
      <dsp:nvSpPr>
        <dsp:cNvPr id="0" name=""/>
        <dsp:cNvSpPr/>
      </dsp:nvSpPr>
      <dsp:spPr>
        <a:xfrm>
          <a:off x="534538" y="1425342"/>
          <a:ext cx="7483532" cy="88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860" tIns="0" rIns="2828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Capital/</a:t>
          </a:r>
          <a:r>
            <a:rPr lang="en-GB" sz="2400" kern="1200" dirty="0" err="1" smtClean="0"/>
            <a:t>labor</a:t>
          </a:r>
          <a:r>
            <a:rPr lang="en-GB" sz="2400" kern="1200" dirty="0" smtClean="0"/>
            <a:t> dichotomy</a:t>
          </a:r>
          <a:endParaRPr lang="en-GB" sz="2400" kern="1200" dirty="0"/>
        </a:p>
      </dsp:txBody>
      <dsp:txXfrm>
        <a:off x="577769" y="1468573"/>
        <a:ext cx="7397070" cy="799138"/>
      </dsp:txXfrm>
    </dsp:sp>
    <dsp:sp modelId="{A554357B-DC96-1F48-969F-7474EA175623}">
      <dsp:nvSpPr>
        <dsp:cNvPr id="0" name=""/>
        <dsp:cNvSpPr/>
      </dsp:nvSpPr>
      <dsp:spPr>
        <a:xfrm>
          <a:off x="0" y="3228942"/>
          <a:ext cx="106907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22CDA-439D-7C4D-A8FD-1E176A85A087}">
      <dsp:nvSpPr>
        <dsp:cNvPr id="0" name=""/>
        <dsp:cNvSpPr/>
      </dsp:nvSpPr>
      <dsp:spPr>
        <a:xfrm>
          <a:off x="534538" y="2786142"/>
          <a:ext cx="7483532" cy="88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860" tIns="0" rIns="2828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Rejects dialectical materialism</a:t>
          </a:r>
          <a:endParaRPr lang="en-GB" sz="2400" kern="1200" dirty="0"/>
        </a:p>
      </dsp:txBody>
      <dsp:txXfrm>
        <a:off x="577769" y="2829373"/>
        <a:ext cx="7397070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643B-9F4F-A640-BFA8-8942DED3C75E}">
      <dsp:nvSpPr>
        <dsp:cNvPr id="0" name=""/>
        <dsp:cNvSpPr/>
      </dsp:nvSpPr>
      <dsp:spPr>
        <a:xfrm>
          <a:off x="0" y="347592"/>
          <a:ext cx="10394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4D088-DF39-164F-B672-0EA64D8814E5}">
      <dsp:nvSpPr>
        <dsp:cNvPr id="0" name=""/>
        <dsp:cNvSpPr/>
      </dsp:nvSpPr>
      <dsp:spPr>
        <a:xfrm>
          <a:off x="519747" y="37632"/>
          <a:ext cx="7276465" cy="6199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Nowadays </a:t>
          </a:r>
          <a:r>
            <a:rPr lang="mr-IN" sz="2100" kern="1200" dirty="0" smtClean="0"/>
            <a:t>–</a:t>
          </a:r>
          <a:r>
            <a:rPr lang="en-GB" sz="2100" kern="1200" dirty="0" smtClean="0"/>
            <a:t> Capitalist World-System or World-Economy</a:t>
          </a:r>
          <a:endParaRPr lang="en-GB" sz="2100" kern="1200" dirty="0"/>
        </a:p>
      </dsp:txBody>
      <dsp:txXfrm>
        <a:off x="550009" y="67894"/>
        <a:ext cx="7215941" cy="559396"/>
      </dsp:txXfrm>
    </dsp:sp>
    <dsp:sp modelId="{2E44701E-F2A0-4744-BC3B-38EF0D46B5F1}">
      <dsp:nvSpPr>
        <dsp:cNvPr id="0" name=""/>
        <dsp:cNvSpPr/>
      </dsp:nvSpPr>
      <dsp:spPr>
        <a:xfrm>
          <a:off x="0" y="1300152"/>
          <a:ext cx="10394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35AC1-9905-5149-A461-B55244C33497}">
      <dsp:nvSpPr>
        <dsp:cNvPr id="0" name=""/>
        <dsp:cNvSpPr/>
      </dsp:nvSpPr>
      <dsp:spPr>
        <a:xfrm>
          <a:off x="519747" y="990192"/>
          <a:ext cx="7276465" cy="6199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Core, semi-periphery, and periphery</a:t>
          </a:r>
          <a:endParaRPr lang="en-GB" sz="2100" kern="1200" dirty="0"/>
        </a:p>
      </dsp:txBody>
      <dsp:txXfrm>
        <a:off x="550009" y="1020454"/>
        <a:ext cx="7215941" cy="559396"/>
      </dsp:txXfrm>
    </dsp:sp>
    <dsp:sp modelId="{ED4E6315-C9D7-9946-A6E1-060E977F1356}">
      <dsp:nvSpPr>
        <dsp:cNvPr id="0" name=""/>
        <dsp:cNvSpPr/>
      </dsp:nvSpPr>
      <dsp:spPr>
        <a:xfrm>
          <a:off x="0" y="2252712"/>
          <a:ext cx="10394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C8B60-37DF-DA44-B6C2-B939D449DD4A}">
      <dsp:nvSpPr>
        <dsp:cNvPr id="0" name=""/>
        <dsp:cNvSpPr/>
      </dsp:nvSpPr>
      <dsp:spPr>
        <a:xfrm>
          <a:off x="519747" y="1942752"/>
          <a:ext cx="7276465" cy="6199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Complex network of economic exchange relationships</a:t>
          </a:r>
          <a:endParaRPr lang="en-GB" sz="2100" kern="1200" dirty="0"/>
        </a:p>
      </dsp:txBody>
      <dsp:txXfrm>
        <a:off x="550009" y="1973014"/>
        <a:ext cx="7215941" cy="559396"/>
      </dsp:txXfrm>
    </dsp:sp>
    <dsp:sp modelId="{C35BBA43-2BCD-CE42-9844-48C71CB610F8}">
      <dsp:nvSpPr>
        <dsp:cNvPr id="0" name=""/>
        <dsp:cNvSpPr/>
      </dsp:nvSpPr>
      <dsp:spPr>
        <a:xfrm>
          <a:off x="0" y="3205272"/>
          <a:ext cx="10394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F91A6-6451-0340-84AE-650E68BB9590}">
      <dsp:nvSpPr>
        <dsp:cNvPr id="0" name=""/>
        <dsp:cNvSpPr/>
      </dsp:nvSpPr>
      <dsp:spPr>
        <a:xfrm>
          <a:off x="519747" y="2895312"/>
          <a:ext cx="7276465" cy="6199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Absence of the unified political center or system</a:t>
          </a:r>
          <a:endParaRPr lang="en-GB" sz="2100" kern="1200" dirty="0"/>
        </a:p>
      </dsp:txBody>
      <dsp:txXfrm>
        <a:off x="550009" y="2925574"/>
        <a:ext cx="721594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B7FD7-B99E-154A-A6B2-19C4781DE1D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ED3E-96F8-7544-B54E-ACDECB50A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8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ED3E-96F8-7544-B54E-ACDECB50A0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0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Marxism and its </a:t>
            </a:r>
            <a:r>
              <a:rPr lang="en-GB" dirty="0" smtClean="0"/>
              <a:t>modern </a:t>
            </a:r>
            <a:r>
              <a:rPr lang="en-GB" dirty="0" smtClean="0"/>
              <a:t>interpretations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5755" y="3504877"/>
            <a:ext cx="9755187" cy="1035402"/>
          </a:xfrm>
        </p:spPr>
        <p:txBody>
          <a:bodyPr/>
          <a:lstStyle/>
          <a:p>
            <a:r>
              <a:rPr lang="en-GB" sz="2400" dirty="0" smtClean="0"/>
              <a:t>Nikita Minin</a:t>
            </a:r>
          </a:p>
          <a:p>
            <a:r>
              <a:rPr lang="en-GB" sz="2400" dirty="0" smtClean="0"/>
              <a:t>KMVES FSS MUNI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8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16646"/>
            <a:ext cx="10396882" cy="7392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Lenin’s 4</a:t>
            </a:r>
            <a:r>
              <a:rPr lang="en-GB" baseline="30000" dirty="0" smtClean="0"/>
              <a:t>th</a:t>
            </a:r>
            <a:r>
              <a:rPr lang="en-GB" dirty="0" smtClean="0"/>
              <a:t> law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9270900"/>
              </p:ext>
            </p:extLst>
          </p:nvPr>
        </p:nvGraphicFramePr>
        <p:xfrm>
          <a:off x="683625" y="1055886"/>
          <a:ext cx="107892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86850" y="2980389"/>
            <a:ext cx="2185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Trotsky: World Revolution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313" y="3288165"/>
            <a:ext cx="3400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Political reasons of capitalism’s demise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7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613"/>
            <a:ext cx="10396882" cy="542925"/>
          </a:xfrm>
        </p:spPr>
        <p:txBody>
          <a:bodyPr>
            <a:noAutofit/>
          </a:bodyPr>
          <a:lstStyle/>
          <a:p>
            <a:r>
              <a:rPr lang="en-GB" sz="4400" dirty="0"/>
              <a:t>Towards </a:t>
            </a:r>
            <a:r>
              <a:rPr lang="en-GB" sz="4400" dirty="0" err="1"/>
              <a:t>Neomarxism</a:t>
            </a:r>
            <a:endParaRPr lang="en-GB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5792892"/>
              </p:ext>
            </p:extLst>
          </p:nvPr>
        </p:nvGraphicFramePr>
        <p:xfrm>
          <a:off x="685800" y="985838"/>
          <a:ext cx="508793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985838"/>
            <a:ext cx="5086538" cy="43887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The majority of the authors:</a:t>
            </a:r>
          </a:p>
          <a:p>
            <a:r>
              <a:rPr lang="en-GB" sz="3200" dirty="0" smtClean="0"/>
              <a:t>Rejects rigid </a:t>
            </a:r>
            <a:r>
              <a:rPr lang="en-GB" sz="3200" dirty="0" err="1" smtClean="0"/>
              <a:t>economism</a:t>
            </a:r>
            <a:r>
              <a:rPr lang="en-GB" sz="3200" dirty="0" smtClean="0"/>
              <a:t>, determinism, structuralism, materialism</a:t>
            </a:r>
          </a:p>
          <a:p>
            <a:r>
              <a:rPr lang="en-GB" sz="3200" dirty="0" smtClean="0"/>
              <a:t>Acknowledges various factors of structural inequality other than class (e.g. gender, race, etc.)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6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63285"/>
            <a:ext cx="10396882" cy="7629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variants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7507809"/>
              </p:ext>
            </p:extLst>
          </p:nvPr>
        </p:nvGraphicFramePr>
        <p:xfrm>
          <a:off x="685799" y="926276"/>
          <a:ext cx="10396883" cy="444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4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73" y="320635"/>
            <a:ext cx="10690760" cy="593765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neomarxism</a:t>
            </a:r>
            <a:r>
              <a:rPr lang="en-GB" sz="3600" dirty="0" smtClean="0"/>
              <a:t> of </a:t>
            </a:r>
            <a:r>
              <a:rPr lang="en-GB" sz="3600" dirty="0"/>
              <a:t>I. </a:t>
            </a:r>
            <a:r>
              <a:rPr lang="en-GB" sz="3600" dirty="0" smtClean="0"/>
              <a:t>Wallerstein: world-Systems Analysis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863447"/>
              </p:ext>
            </p:extLst>
          </p:nvPr>
        </p:nvGraphicFramePr>
        <p:xfrm>
          <a:off x="537773" y="1270660"/>
          <a:ext cx="10690760" cy="404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164"/>
            <a:ext cx="10396882" cy="608610"/>
          </a:xfrm>
        </p:spPr>
        <p:txBody>
          <a:bodyPr>
            <a:normAutofit/>
          </a:bodyPr>
          <a:lstStyle/>
          <a:p>
            <a:r>
              <a:rPr lang="en-GB" sz="3600" dirty="0"/>
              <a:t>world-Systems </a:t>
            </a:r>
            <a:r>
              <a:rPr lang="en-GB" sz="3600" dirty="0" smtClean="0"/>
              <a:t>theory: threshold concepts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4944783"/>
              </p:ext>
            </p:extLst>
          </p:nvPr>
        </p:nvGraphicFramePr>
        <p:xfrm>
          <a:off x="685800" y="1603169"/>
          <a:ext cx="10394950" cy="377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968714"/>
            <a:ext cx="832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Historical systems: </a:t>
            </a:r>
            <a:r>
              <a:rPr lang="en-GB" sz="2100" dirty="0"/>
              <a:t>mini-systems</a:t>
            </a:r>
            <a:r>
              <a:rPr lang="en-GB" sz="2400" dirty="0"/>
              <a:t>, World-Empires, World-Economy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71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01880"/>
            <a:ext cx="10396882" cy="617517"/>
          </a:xfrm>
        </p:spPr>
        <p:txBody>
          <a:bodyPr>
            <a:noAutofit/>
          </a:bodyPr>
          <a:lstStyle/>
          <a:p>
            <a:r>
              <a:rPr lang="en-GB" sz="3600"/>
              <a:t>world-Systems </a:t>
            </a:r>
            <a:r>
              <a:rPr lang="en-GB" sz="3600" smtClean="0"/>
              <a:t>Map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8" y="819397"/>
            <a:ext cx="8917032" cy="4536540"/>
          </a:xfrm>
        </p:spPr>
      </p:pic>
      <p:sp>
        <p:nvSpPr>
          <p:cNvPr id="5" name="TextBox 4"/>
          <p:cNvSpPr txBox="1"/>
          <p:nvPr/>
        </p:nvSpPr>
        <p:spPr>
          <a:xfrm>
            <a:off x="683625" y="5355937"/>
            <a:ext cx="2505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Elwell, F. W.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479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2662"/>
            <a:ext cx="10396882" cy="430481"/>
          </a:xfrm>
        </p:spPr>
        <p:txBody>
          <a:bodyPr>
            <a:noAutofit/>
          </a:bodyPr>
          <a:lstStyle/>
          <a:p>
            <a:r>
              <a:rPr lang="en-GB" sz="3600" dirty="0"/>
              <a:t>world-Systems </a:t>
            </a:r>
            <a:r>
              <a:rPr lang="en-GB" sz="3600" dirty="0" smtClean="0"/>
              <a:t>theory: practical implications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0988755"/>
              </p:ext>
            </p:extLst>
          </p:nvPr>
        </p:nvGraphicFramePr>
        <p:xfrm>
          <a:off x="685800" y="926276"/>
          <a:ext cx="10394707" cy="444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8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Afterward</a:t>
            </a:r>
            <a:r>
              <a:rPr lang="en-GB" dirty="0" smtClean="0">
                <a:sym typeface="Wingdings"/>
              </a:rPr>
              <a:t>: (F)utility?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23804"/>
            <a:ext cx="10394707" cy="34507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contradictions within capitalism persist</a:t>
            </a:r>
          </a:p>
          <a:p>
            <a:r>
              <a:rPr lang="en-GB" sz="3200" dirty="0" smtClean="0"/>
              <a:t>Capitalism is exploitative</a:t>
            </a:r>
          </a:p>
          <a:p>
            <a:r>
              <a:rPr lang="en-GB" sz="3200" dirty="0" smtClean="0"/>
              <a:t>Massive inequalities domestically and internationally</a:t>
            </a:r>
            <a:r>
              <a:rPr lang="ru-RU" sz="3200" dirty="0"/>
              <a:t> </a:t>
            </a:r>
            <a:r>
              <a:rPr lang="en-US" sz="3200" dirty="0" smtClean="0"/>
              <a:t>vs. division of labor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89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Karl Marx and </a:t>
            </a:r>
            <a:r>
              <a:rPr lang="en-GB" sz="2800" dirty="0" err="1" smtClean="0"/>
              <a:t>friedrich</a:t>
            </a:r>
            <a:r>
              <a:rPr lang="en-GB" sz="2800" dirty="0" smtClean="0"/>
              <a:t> </a:t>
            </a:r>
            <a:r>
              <a:rPr lang="en-GB" sz="2800" dirty="0" err="1" smtClean="0"/>
              <a:t>engels</a:t>
            </a:r>
            <a:endParaRPr lang="en-GB" sz="2800" dirty="0" smtClean="0"/>
          </a:p>
          <a:p>
            <a:r>
              <a:rPr lang="en-GB" sz="2800" dirty="0" smtClean="0"/>
              <a:t>1848 - The Communist Manifesto</a:t>
            </a:r>
          </a:p>
          <a:p>
            <a:r>
              <a:rPr lang="en-GB" sz="2800" dirty="0" smtClean="0"/>
              <a:t>3 volumes of “capital” (1867-1883)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9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assumptions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168689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0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68" y="234539"/>
            <a:ext cx="10396882" cy="7867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features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1400490"/>
              </p:ext>
            </p:extLst>
          </p:nvPr>
        </p:nvGraphicFramePr>
        <p:xfrm>
          <a:off x="685800" y="1128156"/>
          <a:ext cx="10394950" cy="424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9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396882" cy="757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Structure of human society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0"/>
          <a:stretch/>
        </p:blipFill>
        <p:spPr>
          <a:xfrm>
            <a:off x="2264057" y="1114426"/>
            <a:ext cx="7240369" cy="4143375"/>
          </a:xfrm>
        </p:spPr>
      </p:pic>
      <p:sp>
        <p:nvSpPr>
          <p:cNvPr id="5" name="TextBox 4"/>
          <p:cNvSpPr txBox="1"/>
          <p:nvPr/>
        </p:nvSpPr>
        <p:spPr>
          <a:xfrm>
            <a:off x="2264057" y="5257801"/>
            <a:ext cx="1507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Deviant 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3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68" y="228601"/>
            <a:ext cx="10396882" cy="700088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Dialectism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919663"/>
              </p:ext>
            </p:extLst>
          </p:nvPr>
        </p:nvGraphicFramePr>
        <p:xfrm>
          <a:off x="685800" y="928690"/>
          <a:ext cx="10394950" cy="444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42887"/>
            <a:ext cx="10396882" cy="728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Historical/dialectical materialism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8" y="971550"/>
            <a:ext cx="7472363" cy="4639758"/>
          </a:xfrm>
        </p:spPr>
      </p:pic>
      <p:sp>
        <p:nvSpPr>
          <p:cNvPr id="5" name="TextBox 4"/>
          <p:cNvSpPr txBox="1"/>
          <p:nvPr/>
        </p:nvSpPr>
        <p:spPr>
          <a:xfrm>
            <a:off x="8429625" y="971550"/>
            <a:ext cx="3057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3200" dirty="0" smtClean="0"/>
              <a:t>Progress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3200" dirty="0" smtClean="0"/>
              <a:t>Emancipatory potential </a:t>
            </a:r>
            <a:r>
              <a:rPr lang="mr-IN" sz="3200" dirty="0" smtClean="0"/>
              <a:t>–</a:t>
            </a:r>
            <a:r>
              <a:rPr lang="en-GB" sz="3200" dirty="0" smtClean="0"/>
              <a:t> critical theory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3528" y="5611308"/>
            <a:ext cx="2721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Quora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072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1792"/>
            <a:ext cx="10396882" cy="7001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Theory vs. reality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8" y="961902"/>
            <a:ext cx="4381995" cy="4619501"/>
          </a:xfrm>
        </p:spPr>
      </p:pic>
      <p:sp>
        <p:nvSpPr>
          <p:cNvPr id="5" name="TextBox 4"/>
          <p:cNvSpPr txBox="1"/>
          <p:nvPr/>
        </p:nvSpPr>
        <p:spPr>
          <a:xfrm>
            <a:off x="5525030" y="961902"/>
            <a:ext cx="5933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Evolutionary (</a:t>
            </a:r>
            <a:r>
              <a:rPr lang="en-GB" sz="2800" dirty="0" err="1" smtClean="0"/>
              <a:t>Kautsky</a:t>
            </a:r>
            <a:r>
              <a:rPr lang="en-GB" sz="2800" dirty="0" smtClean="0"/>
              <a:t>) vs. Revolutionary (Lenin) strains</a:t>
            </a:r>
          </a:p>
          <a:p>
            <a:pPr marL="285750" indent="-285750">
              <a:buFont typeface="Arial" charset="0"/>
              <a:buChar char="•"/>
            </a:pPr>
            <a:endParaRPr lang="en-GB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Scandinavia/Northern Europe vs. USSR and China</a:t>
            </a:r>
          </a:p>
          <a:p>
            <a:pPr marL="285750" indent="-285750">
              <a:buFont typeface="Arial" charset="0"/>
              <a:buChar char="•"/>
            </a:pPr>
            <a:endParaRPr lang="en-GB" sz="2800" dirty="0"/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Global system vs. Particular Country</a:t>
            </a:r>
          </a:p>
          <a:p>
            <a:pPr marL="285750" indent="-285750">
              <a:buFont typeface="Arial" charset="0"/>
              <a:buChar char="•"/>
            </a:pPr>
            <a:endParaRPr lang="en-GB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Socialism vs. Communism</a:t>
            </a:r>
            <a:endParaRPr lang="en-GB" sz="2800" dirty="0"/>
          </a:p>
          <a:p>
            <a:pPr marL="285750" indent="-285750">
              <a:buFont typeface="Arial" charset="0"/>
              <a:buChar char="•"/>
            </a:pPr>
            <a:endParaRPr lang="en-GB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18" y="5581403"/>
            <a:ext cx="230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Deviant Art</a:t>
            </a:r>
          </a:p>
        </p:txBody>
      </p:sp>
    </p:spTree>
    <p:extLst>
      <p:ext uri="{BB962C8B-B14F-4D97-AF65-F5344CB8AC3E}">
        <p14:creationId xmlns:p14="http://schemas.microsoft.com/office/powerpoint/2010/main" val="8965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87037"/>
            <a:ext cx="10396882" cy="7273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 laws of capitalism (Marx)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7266936"/>
              </p:ext>
            </p:extLst>
          </p:nvPr>
        </p:nvGraphicFramePr>
        <p:xfrm>
          <a:off x="685800" y="1033153"/>
          <a:ext cx="10394950" cy="450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4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288</TotalTime>
  <Words>407</Words>
  <Application>Microsoft Macintosh PowerPoint</Application>
  <PresentationFormat>Widescreen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Impact</vt:lpstr>
      <vt:lpstr>Mangal</vt:lpstr>
      <vt:lpstr>Wingdings</vt:lpstr>
      <vt:lpstr>Arial</vt:lpstr>
      <vt:lpstr>Main Event</vt:lpstr>
      <vt:lpstr>Marxism and its modern interpretations</vt:lpstr>
      <vt:lpstr>origins</vt:lpstr>
      <vt:lpstr>Basic assumptions</vt:lpstr>
      <vt:lpstr>Key features</vt:lpstr>
      <vt:lpstr>Structure of human society</vt:lpstr>
      <vt:lpstr>Dialectism</vt:lpstr>
      <vt:lpstr>Historical/dialectical materialism</vt:lpstr>
      <vt:lpstr>Theory vs. reality</vt:lpstr>
      <vt:lpstr>3 laws of capitalism (Marx)</vt:lpstr>
      <vt:lpstr>Lenin’s 4th law</vt:lpstr>
      <vt:lpstr>Towards Neomarxism</vt:lpstr>
      <vt:lpstr>Some variants</vt:lpstr>
      <vt:lpstr>neomarxism of I. Wallerstein: world-Systems Analysis</vt:lpstr>
      <vt:lpstr>world-Systems theory: threshold concepts</vt:lpstr>
      <vt:lpstr>world-Systems Map</vt:lpstr>
      <vt:lpstr>world-Systems theory: practical implications</vt:lpstr>
      <vt:lpstr>Afterward: (F)utility?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Nikita Minin</dc:creator>
  <cp:lastModifiedBy>Nikita Minin</cp:lastModifiedBy>
  <cp:revision>55</cp:revision>
  <dcterms:created xsi:type="dcterms:W3CDTF">2017-11-22T14:59:35Z</dcterms:created>
  <dcterms:modified xsi:type="dcterms:W3CDTF">2017-11-22T19:49:43Z</dcterms:modified>
</cp:coreProperties>
</file>