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58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CC4B5-FA57-4E22-9B45-BCF3D2EBA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83E7F9-AC63-497C-A38B-122151FEB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833454-D95C-4723-9EDB-FF54FFFEF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D465-A87E-4DBE-910C-9997E7540F70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9B4FE8-6FE7-4AA9-873A-54EBC7CE7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3F3834-A9C1-4223-99E4-2F3566BE0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861F-22BB-482C-947D-29C7433939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42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7AE7E4-D567-480F-8DBD-576CEEE45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3C728E-8CE0-4546-BFFE-8E08E25B4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905892-BBA8-4BAE-AC96-CAA263F9B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D465-A87E-4DBE-910C-9997E7540F70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01EF70-80E3-45EA-97BD-D1BA8F1D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F61A14-ED71-4AA8-AAC4-48A354986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861F-22BB-482C-947D-29C7433939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38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FB5E5E7-CB12-40BF-87BE-73F30FD999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1977EFA-4EBF-4569-86E9-8E6B6AC46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7B43B0-F3C7-44FD-B265-39456D663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D465-A87E-4DBE-910C-9997E7540F70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09948D-D36D-459F-966F-44674AF44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80B1F2-3904-4097-A2CC-2439BAC5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861F-22BB-482C-947D-29C7433939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98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EF4AF-775F-42DB-8A62-132C7098E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BC2065-F1D3-45A1-BE01-9276CD6C2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167C22-52F1-4147-983C-4B25D0D3E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D465-A87E-4DBE-910C-9997E7540F70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F32EE4-3EA2-43B4-90BE-51B490D3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2E97B7-0CE3-4CED-BAE9-8543A6DE5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861F-22BB-482C-947D-29C7433939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95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ADEB15-148F-4774-8A2B-52109C391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53DC66A-ED35-40CA-A5FE-CD4B8E820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432260-3A4D-4E0F-ABFD-812904654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D465-A87E-4DBE-910C-9997E7540F70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2CA7FB-1F21-481A-9EAD-86EA0815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4AF496-96F0-44C2-9B65-4D7C660F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861F-22BB-482C-947D-29C7433939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DC05B-8AD0-4910-B8DB-5FA6E25EC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479978-3E53-4384-840A-484FFA97D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96005B8-D43D-4F3C-8776-01E0B53DE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124A43-E1D4-4032-89CF-E16F7D19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D465-A87E-4DBE-910C-9997E7540F70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21E8B7-32A9-4A3B-B8E7-61B1E5737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05CCE2-FF94-41BF-9A27-62BB5D89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861F-22BB-482C-947D-29C7433939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39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4A4C1-07F0-4BCF-B690-EBE805E3B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5F1CD33-2D2B-41EF-B089-BE2261E5A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17F4027-1F89-432F-900E-DCFB5B7D5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8E28F34-DFD2-41D0-8429-03EE43CD4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A05357D-4087-44B3-8BA6-75E80C9437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3F7BCA9-C265-4BC4-8FF9-400566DDE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D465-A87E-4DBE-910C-9997E7540F70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60D17B-50B4-46C1-B797-1EA6982F9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9DCF9E-F657-4C17-BE8E-DE8D53649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861F-22BB-482C-947D-29C7433939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180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57F9C-66AB-4D5A-BEB3-F037AF1D7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C3BFCDD-F148-4C18-B9CB-1D36E3F43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D465-A87E-4DBE-910C-9997E7540F70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0FAE47-203D-444C-BF09-3606EA052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FFDBE0B-A221-41B6-87EB-6CDD2DFF4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861F-22BB-482C-947D-29C7433939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55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234749A-6707-4F8A-80EA-6389F4B1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D465-A87E-4DBE-910C-9997E7540F70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718E768-1006-4084-9F2E-2F3DFA9BD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F94CE8-ED43-4B94-B087-21D22C640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861F-22BB-482C-947D-29C7433939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66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377E5-CB19-4226-9151-42A0025BE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E9D961-2CB8-427A-9861-83B3F067F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EA9ACE9-7962-48F9-BD4A-00C133165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A3C410-FCAB-44DB-9CE8-63C012E3A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D465-A87E-4DBE-910C-9997E7540F70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F4AF37-A0B7-49B7-967F-4E28C6506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5FB59D-DA81-4F28-A098-EDF6052C0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861F-22BB-482C-947D-29C7433939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65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BF58F0-9477-4D54-9386-45E234649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3CAD6D2-6384-4751-AFAB-249AA45272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A088377-BBAC-4E21-8CD2-313DB2E43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037634-68EF-4F8D-8E76-F982FD163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D465-A87E-4DBE-910C-9997E7540F70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B8ACEB-EBB4-49A1-845D-6A614FE5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E60A40-BEBF-4A46-8932-6067F5C64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861F-22BB-482C-947D-29C7433939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89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F05F10F2-5F12-484F-B885-51548216D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5686A45-411F-4DF4-AE91-CE9E91FEE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43A2B0-C3F7-4E86-964E-0C82D7C6C1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ED465-A87E-4DBE-910C-9997E7540F70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862B25-32DB-4849-8875-4F5547F5A8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1BEDE4-65E2-40D6-85BB-9B7E1C74EB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7861F-22BB-482C-947D-29C7433939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81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3A0BC7B-9780-4549-8EAC-F74735650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 na </a:t>
            </a:r>
            <a:r>
              <a:rPr lang="cs-CZ" dirty="0" err="1"/>
              <a:t>multilevel</a:t>
            </a:r>
            <a:r>
              <a:rPr lang="cs-CZ" dirty="0"/>
              <a:t> model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02E12F3-DB9E-4F51-863E-10C58F9A4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Data PTI – Kožní odpor (EDA) měřený na pravé i levé ruce za tří podmínek daných </a:t>
            </a:r>
            <a:r>
              <a:rPr lang="cs-CZ" sz="2400" dirty="0" err="1"/>
              <a:t>Stroopovým</a:t>
            </a:r>
            <a:r>
              <a:rPr lang="cs-CZ" sz="2400" dirty="0"/>
              <a:t> testem - klid (K), čtení slov napsaných barvou, kterou slovo obsahuje (nekonfliktní, NK, </a:t>
            </a:r>
            <a:r>
              <a:rPr lang="cs-CZ" sz="2400" dirty="0">
                <a:solidFill>
                  <a:srgbClr val="FF0000"/>
                </a:solidFill>
              </a:rPr>
              <a:t>červená</a:t>
            </a:r>
            <a:r>
              <a:rPr lang="cs-CZ" sz="2400" dirty="0"/>
              <a:t>), a čtení slov napsaným nekorespondující barvou (konfliktní, KS, </a:t>
            </a:r>
            <a:r>
              <a:rPr lang="cs-CZ" sz="2400" dirty="0">
                <a:solidFill>
                  <a:srgbClr val="00B050"/>
                </a:solidFill>
              </a:rPr>
              <a:t>červená</a:t>
            </a:r>
            <a:r>
              <a:rPr lang="cs-CZ" sz="2400" dirty="0"/>
              <a:t>).</a:t>
            </a:r>
          </a:p>
          <a:p>
            <a:r>
              <a:rPr lang="cs-CZ" sz="2400" dirty="0"/>
              <a:t>4 možné závislé proměnné – koeficient laterality (EDA_KL), EDA na pravé ruce, EDA na levé a konečně PTI – jakási korelace časového průběhu kožního odporu na obou rukou.</a:t>
            </a:r>
          </a:p>
          <a:p>
            <a:r>
              <a:rPr lang="cs-CZ" sz="2400" dirty="0"/>
              <a:t>Dostáváte data v širokém formátu (co měření, to proměnná). Převeďte je na dlouhý formát (co měření, to řádek). Každý účastník by tak měl být na 3 řádcích.</a:t>
            </a:r>
          </a:p>
          <a:p>
            <a:r>
              <a:rPr lang="cs-CZ" sz="2400" dirty="0"/>
              <a:t>Vytvořte model, který bude predikovat PTI pomocí podmínky (K, NK, KS). Hypotéza je, že PTI při rostoucí zátěži klesá.</a:t>
            </a:r>
          </a:p>
          <a:p>
            <a:r>
              <a:rPr lang="cs-CZ" sz="2400" dirty="0"/>
              <a:t>Zkuste otestovat </a:t>
            </a:r>
            <a:r>
              <a:rPr lang="cs-CZ" sz="2400" dirty="0" err="1"/>
              <a:t>Helmertovy</a:t>
            </a:r>
            <a:r>
              <a:rPr lang="cs-CZ" sz="2400" dirty="0"/>
              <a:t> kontrasty, konkrétně rozdíl mezi klidem a sloučenými zátěžovými podmínkami (NK+KS) a rozdíl mezi dvěma zátěžovými podmínkami. Jde to jen </a:t>
            </a:r>
            <a:r>
              <a:rPr lang="cs-CZ" sz="2400"/>
              <a:t>přes syntax (/TEST…)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3759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185</Words>
  <Application>Microsoft Office PowerPoint</Application>
  <PresentationFormat>Širokoúhlá obrazovka</PresentationFormat>
  <Paragraphs>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Zadání úkolu na multilevel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Zadání úkolu na multilevel model</dc:title>
  <dc:creator>Standa Ježek</dc:creator>
  <cp:lastModifiedBy>Standa Ježek</cp:lastModifiedBy>
  <cp:revision>4</cp:revision>
  <dcterms:created xsi:type="dcterms:W3CDTF">2017-11-28T11:32:54Z</dcterms:created>
  <dcterms:modified xsi:type="dcterms:W3CDTF">2017-11-28T11:52:36Z</dcterms:modified>
</cp:coreProperties>
</file>