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3712"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8" d="100"/>
          <a:sy n="78" d="100"/>
        </p:scale>
        <p:origin x="1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0" name="PlaceHolder 1"/>
          <p:cNvSpPr>
            <a:spLocks noGrp="1"/>
          </p:cNvSpPr>
          <p:nvPr>
            <p:ph type="body"/>
          </p:nvPr>
        </p:nvSpPr>
        <p:spPr>
          <a:xfrm>
            <a:off x="777240" y="4777560"/>
            <a:ext cx="6217560" cy="452592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71" name="PlaceHolder 2"/>
          <p:cNvSpPr>
            <a:spLocks noGrp="1"/>
          </p:cNvSpPr>
          <p:nvPr>
            <p:ph type="hdr"/>
          </p:nvPr>
        </p:nvSpPr>
        <p:spPr>
          <a:xfrm>
            <a:off x="0" y="0"/>
            <a:ext cx="3372840" cy="502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 </a:t>
            </a:r>
          </a:p>
        </p:txBody>
      </p:sp>
      <p:sp>
        <p:nvSpPr>
          <p:cNvPr id="172" name="PlaceHolder 3"/>
          <p:cNvSpPr>
            <a:spLocks noGrp="1"/>
          </p:cNvSpPr>
          <p:nvPr>
            <p:ph type="dt"/>
          </p:nvPr>
        </p:nvSpPr>
        <p:spPr>
          <a:xfrm>
            <a:off x="4399200" y="0"/>
            <a:ext cx="3372840" cy="50256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 </a:t>
            </a:r>
          </a:p>
        </p:txBody>
      </p:sp>
      <p:sp>
        <p:nvSpPr>
          <p:cNvPr id="173" name="PlaceHolder 4"/>
          <p:cNvSpPr>
            <a:spLocks noGrp="1"/>
          </p:cNvSpPr>
          <p:nvPr>
            <p:ph type="ftr"/>
          </p:nvPr>
        </p:nvSpPr>
        <p:spPr>
          <a:xfrm>
            <a:off x="0" y="9555480"/>
            <a:ext cx="3372840" cy="50256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 </a:t>
            </a:r>
          </a:p>
        </p:txBody>
      </p:sp>
      <p:sp>
        <p:nvSpPr>
          <p:cNvPr id="174" name="PlaceHolder 5"/>
          <p:cNvSpPr>
            <a:spLocks noGrp="1"/>
          </p:cNvSpPr>
          <p:nvPr>
            <p:ph type="sldNum"/>
          </p:nvPr>
        </p:nvSpPr>
        <p:spPr>
          <a:xfrm>
            <a:off x="4399200" y="9555480"/>
            <a:ext cx="3372840" cy="502560"/>
          </a:xfrm>
          <a:prstGeom prst="rect">
            <a:avLst/>
          </a:prstGeom>
        </p:spPr>
        <p:txBody>
          <a:bodyPr lIns="0" tIns="0" rIns="0" bIns="0" anchor="b"/>
          <a:lstStyle/>
          <a:p>
            <a:pPr algn="r"/>
            <a:fld id="{A9B9AAD0-5DB7-41AC-AD1B-69FC57EE0716}"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AD893D04-E263-42CD-AC01-5BD220E67B7B}" type="slidenum">
              <a:rPr lang="en-US" sz="1400" b="0" strike="noStrike" spc="-1">
                <a:solidFill>
                  <a:srgbClr val="000000"/>
                </a:solidFill>
                <a:uFill>
                  <a:solidFill>
                    <a:srgbClr val="FFFFFF"/>
                  </a:solidFill>
                </a:uFill>
                <a:latin typeface="Times New Roman"/>
                <a:ea typeface="DejaVu Sans"/>
              </a:rPr>
              <a:t>2</a:t>
            </a:fld>
            <a:endParaRPr lang="en-US" sz="1400" b="0" strike="noStrike" spc="-1">
              <a:solidFill>
                <a:srgbClr val="000000"/>
              </a:solidFill>
              <a:uFill>
                <a:solidFill>
                  <a:srgbClr val="FFFFFF"/>
                </a:solidFill>
              </a:uFill>
              <a:latin typeface="Times New Roman"/>
            </a:endParaRPr>
          </a:p>
        </p:txBody>
      </p:sp>
      <p:sp>
        <p:nvSpPr>
          <p:cNvPr id="197" name="CustomShape 2"/>
          <p:cNvSpPr/>
          <p:nvPr/>
        </p:nvSpPr>
        <p:spPr>
          <a:xfrm>
            <a:off x="777960" y="4776840"/>
            <a:ext cx="6217920" cy="45255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3A7BB897-6997-4F61-9E50-70A02F4F23ED}" type="slidenum">
              <a:rPr lang="en-US" sz="1400" b="0" strike="noStrike" spc="-1">
                <a:solidFill>
                  <a:srgbClr val="000000"/>
                </a:solidFill>
                <a:uFill>
                  <a:solidFill>
                    <a:srgbClr val="FFFFFF"/>
                  </a:solidFill>
                </a:uFill>
                <a:latin typeface="Times New Roman"/>
                <a:ea typeface="DejaVu Sans"/>
              </a:rPr>
              <a:t>3</a:t>
            </a:fld>
            <a:endParaRPr lang="en-US" sz="1400" b="0" strike="noStrike" spc="-1">
              <a:solidFill>
                <a:srgbClr val="000000"/>
              </a:solidFill>
              <a:uFill>
                <a:solidFill>
                  <a:srgbClr val="FFFFFF"/>
                </a:solidFill>
              </a:uFill>
              <a:latin typeface="Times New Roman"/>
            </a:endParaRPr>
          </a:p>
        </p:txBody>
      </p:sp>
      <p:sp>
        <p:nvSpPr>
          <p:cNvPr id="199" name="CustomShape 2"/>
          <p:cNvSpPr/>
          <p:nvPr/>
        </p:nvSpPr>
        <p:spPr>
          <a:xfrm>
            <a:off x="777960" y="4776840"/>
            <a:ext cx="6217920" cy="45255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C1A37927-6D43-412B-AF02-411206C0117F}" type="slidenum">
              <a:rPr lang="en-US" sz="1400" b="0" strike="noStrike" spc="-1">
                <a:solidFill>
                  <a:srgbClr val="000000"/>
                </a:solidFill>
                <a:uFill>
                  <a:solidFill>
                    <a:srgbClr val="FFFFFF"/>
                  </a:solidFill>
                </a:uFill>
                <a:latin typeface="Times New Roman"/>
                <a:ea typeface="DejaVu Sans"/>
              </a:rPr>
              <a:t>5</a:t>
            </a:fld>
            <a:endParaRPr lang="en-US" sz="1400" b="0" strike="noStrike" spc="-1">
              <a:solidFill>
                <a:srgbClr val="000000"/>
              </a:solidFill>
              <a:uFill>
                <a:solidFill>
                  <a:srgbClr val="FFFFFF"/>
                </a:solidFill>
              </a:uFill>
              <a:latin typeface="Times New Roman"/>
            </a:endParaRPr>
          </a:p>
        </p:txBody>
      </p:sp>
      <p:sp>
        <p:nvSpPr>
          <p:cNvPr id="201" name="CustomShape 2"/>
          <p:cNvSpPr/>
          <p:nvPr/>
        </p:nvSpPr>
        <p:spPr>
          <a:xfrm>
            <a:off x="777960" y="4776840"/>
            <a:ext cx="6217920" cy="45255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86E092E0-079B-4017-A900-E192D1D4FDA5}" type="slidenum">
              <a:rPr lang="en-US" sz="1400" b="0" strike="noStrike" spc="-1">
                <a:solidFill>
                  <a:srgbClr val="000000"/>
                </a:solidFill>
                <a:uFill>
                  <a:solidFill>
                    <a:srgbClr val="FFFFFF"/>
                  </a:solidFill>
                </a:uFill>
                <a:latin typeface="Times New Roman"/>
                <a:ea typeface="DejaVu Sans"/>
              </a:rPr>
              <a:t>6</a:t>
            </a:fld>
            <a:endParaRPr lang="en-US" sz="1400" b="0" strike="noStrike" spc="-1">
              <a:solidFill>
                <a:srgbClr val="000000"/>
              </a:solidFill>
              <a:uFill>
                <a:solidFill>
                  <a:srgbClr val="FFFFFF"/>
                </a:solidFill>
              </a:uFill>
              <a:latin typeface="Times New Roman"/>
            </a:endParaRPr>
          </a:p>
        </p:txBody>
      </p:sp>
      <p:sp>
        <p:nvSpPr>
          <p:cNvPr id="203" name="PlaceHolder 2"/>
          <p:cNvSpPr>
            <a:spLocks noGrp="1"/>
          </p:cNvSpPr>
          <p:nvPr>
            <p:ph type="body"/>
          </p:nvPr>
        </p:nvSpPr>
        <p:spPr>
          <a:xfrm>
            <a:off x="777960" y="4776840"/>
            <a:ext cx="6214680" cy="4522320"/>
          </a:xfrm>
          <a:prstGeom prst="rect">
            <a:avLst/>
          </a:prstGeom>
        </p:spPr>
        <p:txBody>
          <a:bodyPr lIns="0" tIns="0" rIns="0" bIns="0" anchor="ctr"/>
          <a:lstStyle/>
          <a:p>
            <a:endParaRPr lang="en-US" sz="2000" b="0" strike="noStrike" spc="-1">
              <a:solidFill>
                <a:srgbClr val="000000"/>
              </a:solidFill>
              <a:uFill>
                <a:solidFill>
                  <a:srgbClr val="FFFFFF"/>
                </a:solidFill>
              </a:uFill>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8633E6D1-4992-4469-AE40-FF71D8F86D51}" type="slidenum">
              <a:rPr lang="en-US" sz="1400" b="0" strike="noStrike" spc="-1">
                <a:solidFill>
                  <a:srgbClr val="000000"/>
                </a:solidFill>
                <a:uFill>
                  <a:solidFill>
                    <a:srgbClr val="FFFFFF"/>
                  </a:solidFill>
                </a:uFill>
                <a:latin typeface="Times New Roman"/>
                <a:ea typeface="DejaVu Sans"/>
              </a:rPr>
              <a:t>7</a:t>
            </a:fld>
            <a:endParaRPr lang="en-US" sz="1400" b="0" strike="noStrike" spc="-1">
              <a:solidFill>
                <a:srgbClr val="000000"/>
              </a:solidFill>
              <a:uFill>
                <a:solidFill>
                  <a:srgbClr val="FFFFFF"/>
                </a:solidFill>
              </a:uFill>
              <a:latin typeface="Times New Roman"/>
            </a:endParaRPr>
          </a:p>
        </p:txBody>
      </p:sp>
      <p:sp>
        <p:nvSpPr>
          <p:cNvPr id="205" name="CustomShape 2"/>
          <p:cNvSpPr/>
          <p:nvPr/>
        </p:nvSpPr>
        <p:spPr>
          <a:xfrm>
            <a:off x="777960" y="4776840"/>
            <a:ext cx="6217920" cy="45255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240E5DCD-DE96-4566-93B2-8C792099B383}" type="slidenum">
              <a:rPr lang="en-US" sz="1400" b="0" strike="noStrike" spc="-1">
                <a:solidFill>
                  <a:srgbClr val="000000"/>
                </a:solidFill>
                <a:uFill>
                  <a:solidFill>
                    <a:srgbClr val="FFFFFF"/>
                  </a:solidFill>
                </a:uFill>
                <a:latin typeface="Times New Roman"/>
                <a:ea typeface="DejaVu Sans"/>
              </a:rPr>
              <a:t>9</a:t>
            </a:fld>
            <a:endParaRPr lang="en-US" sz="1400" b="0" strike="noStrike" spc="-1">
              <a:solidFill>
                <a:srgbClr val="000000"/>
              </a:solidFill>
              <a:uFill>
                <a:solidFill>
                  <a:srgbClr val="FFFFFF"/>
                </a:solidFill>
              </a:uFill>
              <a:latin typeface="Times New Roman"/>
            </a:endParaRPr>
          </a:p>
        </p:txBody>
      </p:sp>
      <p:sp>
        <p:nvSpPr>
          <p:cNvPr id="207" name="CustomShape 2"/>
          <p:cNvSpPr/>
          <p:nvPr/>
        </p:nvSpPr>
        <p:spPr>
          <a:xfrm>
            <a:off x="777960" y="4776840"/>
            <a:ext cx="6216120" cy="45241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Shape 1"/>
          <p:cNvSpPr txBox="1"/>
          <p:nvPr/>
        </p:nvSpPr>
        <p:spPr>
          <a:xfrm>
            <a:off x="4398840" y="9555120"/>
            <a:ext cx="3368160" cy="498240"/>
          </a:xfrm>
          <a:prstGeom prst="rect">
            <a:avLst/>
          </a:prstGeom>
          <a:noFill/>
          <a:ln>
            <a:noFill/>
          </a:ln>
        </p:spPr>
        <p:txBody>
          <a:bodyPr lIns="0" tIns="0" rIns="0" bIns="0" anchor="b"/>
          <a:lstStyle/>
          <a:p>
            <a:pPr algn="r">
              <a:lnSpc>
                <a:spcPct val="100000"/>
              </a:lnSpc>
            </a:pPr>
            <a:fld id="{AD40C7D9-91FC-4D52-AA4A-1D5B7B4827F8}" type="slidenum">
              <a:rPr lang="en-US" sz="1400" b="0" strike="noStrike" spc="-1">
                <a:solidFill>
                  <a:srgbClr val="000000"/>
                </a:solidFill>
                <a:uFill>
                  <a:solidFill>
                    <a:srgbClr val="FFFFFF"/>
                  </a:solidFill>
                </a:uFill>
                <a:latin typeface="Times New Roman"/>
                <a:ea typeface="DejaVu Sans"/>
              </a:rPr>
              <a:t>11</a:t>
            </a:fld>
            <a:endParaRPr lang="en-US" sz="1400" b="0" strike="noStrike" spc="-1">
              <a:solidFill>
                <a:srgbClr val="000000"/>
              </a:solidFill>
              <a:uFill>
                <a:solidFill>
                  <a:srgbClr val="FFFFFF"/>
                </a:solidFill>
              </a:uFill>
              <a:latin typeface="Times New Roman"/>
            </a:endParaRPr>
          </a:p>
        </p:txBody>
      </p:sp>
      <p:sp>
        <p:nvSpPr>
          <p:cNvPr id="209" name="CustomShape 2"/>
          <p:cNvSpPr/>
          <p:nvPr/>
        </p:nvSpPr>
        <p:spPr>
          <a:xfrm>
            <a:off x="777960" y="4776840"/>
            <a:ext cx="6217920" cy="45255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5.png"/><Relationship Id="rId5" Type="http://schemas.microsoft.com/office/2007/relationships/hdphoto" Target="../media/hdphoto1.wdp"/><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5.png"/><Relationship Id="rId5" Type="http://schemas.microsoft.com/office/2007/relationships/hdphoto" Target="../media/hdphoto1.wdp"/><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4.png"/><Relationship Id="rId5" Type="http://schemas.microsoft.com/office/2007/relationships/hdphoto" Target="../media/hdphoto1.wdp"/><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4.png"/><Relationship Id="rId5" Type="http://schemas.microsoft.com/office/2007/relationships/hdphoto" Target="../media/hdphoto1.wdp"/><Relationship Id="rId1" Type="http://schemas.openxmlformats.org/officeDocument/2006/relationships/slideMaster" Target="../slideMasters/slideMaster3.xml"/><Relationship Id="rId2" Type="http://schemas.openxmlformats.org/officeDocument/2006/relationships/image" Target="../media/image6.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75" name="PlaceHolder 2"/>
          <p:cNvSpPr>
            <a:spLocks noGrp="1"/>
          </p:cNvSpPr>
          <p:nvPr>
            <p:ph type="body"/>
          </p:nvPr>
        </p:nvSpPr>
        <p:spPr>
          <a:xfrm>
            <a:off x="756000" y="233856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76" name="PlaceHolder 3"/>
          <p:cNvSpPr>
            <a:spLocks noGrp="1"/>
          </p:cNvSpPr>
          <p:nvPr>
            <p:ph type="body"/>
          </p:nvPr>
        </p:nvSpPr>
        <p:spPr>
          <a:xfrm>
            <a:off x="756000" y="467064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78"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79"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80" name="PlaceHolder 4"/>
          <p:cNvSpPr>
            <a:spLocks noGrp="1"/>
          </p:cNvSpPr>
          <p:nvPr>
            <p:ph type="body"/>
          </p:nvPr>
        </p:nvSpPr>
        <p:spPr>
          <a:xfrm>
            <a:off x="514656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81" name="PlaceHolder 5"/>
          <p:cNvSpPr>
            <a:spLocks noGrp="1"/>
          </p:cNvSpPr>
          <p:nvPr>
            <p:ph type="body"/>
          </p:nvPr>
        </p:nvSpPr>
        <p:spPr>
          <a:xfrm>
            <a:off x="75600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83" name="PlaceHolder 2"/>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84" name="PlaceHolder 3"/>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pic>
        <p:nvPicPr>
          <p:cNvPr id="85" name="Picture 84"/>
          <p:cNvPicPr/>
          <p:nvPr/>
        </p:nvPicPr>
        <p:blipFill>
          <a:blip r:embed="rId2"/>
          <a:stretch/>
        </p:blipFill>
        <p:spPr>
          <a:xfrm>
            <a:off x="2242080" y="2338560"/>
            <a:ext cx="5595840" cy="4464720"/>
          </a:xfrm>
          <a:prstGeom prst="rect">
            <a:avLst/>
          </a:prstGeom>
          <a:ln>
            <a:noFill/>
          </a:ln>
        </p:spPr>
      </p:pic>
      <p:pic>
        <p:nvPicPr>
          <p:cNvPr id="86" name="Picture 85"/>
          <p:cNvPicPr/>
          <p:nvPr/>
        </p:nvPicPr>
        <p:blipFill>
          <a:blip r:embed="rId2"/>
          <a:stretch/>
        </p:blipFill>
        <p:spPr>
          <a:xfrm>
            <a:off x="2242080" y="2338560"/>
            <a:ext cx="5595840" cy="44647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4"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95" name="PlaceHolder 2"/>
          <p:cNvSpPr>
            <a:spLocks noGrp="1"/>
          </p:cNvSpPr>
          <p:nvPr>
            <p:ph type="subTitle"/>
          </p:nvPr>
        </p:nvSpPr>
        <p:spPr>
          <a:xfrm>
            <a:off x="756000" y="2338560"/>
            <a:ext cx="8568000" cy="4464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97" name="PlaceHolder 2"/>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99" name="PlaceHolder 2"/>
          <p:cNvSpPr>
            <a:spLocks noGrp="1"/>
          </p:cNvSpPr>
          <p:nvPr>
            <p:ph type="body"/>
          </p:nvPr>
        </p:nvSpPr>
        <p:spPr>
          <a:xfrm>
            <a:off x="75600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00" name="PlaceHolder 3"/>
          <p:cNvSpPr>
            <a:spLocks noGrp="1"/>
          </p:cNvSpPr>
          <p:nvPr>
            <p:ph type="body"/>
          </p:nvPr>
        </p:nvSpPr>
        <p:spPr>
          <a:xfrm>
            <a:off x="514656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1"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2" name="PlaceHolder 1"/>
          <p:cNvSpPr>
            <a:spLocks noGrp="1"/>
          </p:cNvSpPr>
          <p:nvPr>
            <p:ph type="subTitle"/>
          </p:nvPr>
        </p:nvSpPr>
        <p:spPr>
          <a:xfrm>
            <a:off x="756000" y="534240"/>
            <a:ext cx="8568000" cy="82231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04"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05" name="PlaceHolder 3"/>
          <p:cNvSpPr>
            <a:spLocks noGrp="1"/>
          </p:cNvSpPr>
          <p:nvPr>
            <p:ph type="body"/>
          </p:nvPr>
        </p:nvSpPr>
        <p:spPr>
          <a:xfrm>
            <a:off x="75600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06" name="PlaceHolder 4"/>
          <p:cNvSpPr>
            <a:spLocks noGrp="1"/>
          </p:cNvSpPr>
          <p:nvPr>
            <p:ph type="body"/>
          </p:nvPr>
        </p:nvSpPr>
        <p:spPr>
          <a:xfrm>
            <a:off x="514656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54" name="PlaceHolder 2"/>
          <p:cNvSpPr>
            <a:spLocks noGrp="1"/>
          </p:cNvSpPr>
          <p:nvPr>
            <p:ph type="subTitle"/>
          </p:nvPr>
        </p:nvSpPr>
        <p:spPr>
          <a:xfrm>
            <a:off x="756000" y="2338560"/>
            <a:ext cx="8568000" cy="4464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08" name="PlaceHolder 2"/>
          <p:cNvSpPr>
            <a:spLocks noGrp="1"/>
          </p:cNvSpPr>
          <p:nvPr>
            <p:ph type="body"/>
          </p:nvPr>
        </p:nvSpPr>
        <p:spPr>
          <a:xfrm>
            <a:off x="75600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09"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10" name="PlaceHolder 4"/>
          <p:cNvSpPr>
            <a:spLocks noGrp="1"/>
          </p:cNvSpPr>
          <p:nvPr>
            <p:ph type="body"/>
          </p:nvPr>
        </p:nvSpPr>
        <p:spPr>
          <a:xfrm>
            <a:off x="514656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12"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13"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14" name="PlaceHolder 4"/>
          <p:cNvSpPr>
            <a:spLocks noGrp="1"/>
          </p:cNvSpPr>
          <p:nvPr>
            <p:ph type="body"/>
          </p:nvPr>
        </p:nvSpPr>
        <p:spPr>
          <a:xfrm>
            <a:off x="756000" y="467064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16" name="PlaceHolder 2"/>
          <p:cNvSpPr>
            <a:spLocks noGrp="1"/>
          </p:cNvSpPr>
          <p:nvPr>
            <p:ph type="body"/>
          </p:nvPr>
        </p:nvSpPr>
        <p:spPr>
          <a:xfrm>
            <a:off x="756000" y="233856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17" name="PlaceHolder 3"/>
          <p:cNvSpPr>
            <a:spLocks noGrp="1"/>
          </p:cNvSpPr>
          <p:nvPr>
            <p:ph type="body"/>
          </p:nvPr>
        </p:nvSpPr>
        <p:spPr>
          <a:xfrm>
            <a:off x="756000" y="467064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19"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20"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21" name="PlaceHolder 4"/>
          <p:cNvSpPr>
            <a:spLocks noGrp="1"/>
          </p:cNvSpPr>
          <p:nvPr>
            <p:ph type="body"/>
          </p:nvPr>
        </p:nvSpPr>
        <p:spPr>
          <a:xfrm>
            <a:off x="514656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22" name="PlaceHolder 5"/>
          <p:cNvSpPr>
            <a:spLocks noGrp="1"/>
          </p:cNvSpPr>
          <p:nvPr>
            <p:ph type="body"/>
          </p:nvPr>
        </p:nvSpPr>
        <p:spPr>
          <a:xfrm>
            <a:off x="75600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124" name="PlaceHolder 2"/>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125" name="PlaceHolder 3"/>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pic>
        <p:nvPicPr>
          <p:cNvPr id="126" name="Picture 125"/>
          <p:cNvPicPr/>
          <p:nvPr/>
        </p:nvPicPr>
        <p:blipFill>
          <a:blip r:embed="rId2"/>
          <a:stretch/>
        </p:blipFill>
        <p:spPr>
          <a:xfrm>
            <a:off x="2242080" y="2338560"/>
            <a:ext cx="5595840" cy="4464720"/>
          </a:xfrm>
          <a:prstGeom prst="rect">
            <a:avLst/>
          </a:prstGeom>
          <a:ln>
            <a:noFill/>
          </a:ln>
        </p:spPr>
      </p:pic>
      <p:pic>
        <p:nvPicPr>
          <p:cNvPr id="127" name="Picture 126"/>
          <p:cNvPicPr/>
          <p:nvPr/>
        </p:nvPicPr>
        <p:blipFill>
          <a:blip r:embed="rId2"/>
          <a:stretch/>
        </p:blipFill>
        <p:spPr>
          <a:xfrm>
            <a:off x="2242080" y="2338560"/>
            <a:ext cx="5595840" cy="446472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56047" y="1484760"/>
            <a:ext cx="8568531" cy="88938"/>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a:p>
        </p:txBody>
      </p:sp>
      <p:sp>
        <p:nvSpPr>
          <p:cNvPr id="8" name="Rectangle 7"/>
          <p:cNvSpPr/>
          <p:nvPr/>
        </p:nvSpPr>
        <p:spPr>
          <a:xfrm>
            <a:off x="756047" y="4720954"/>
            <a:ext cx="8568531" cy="88938"/>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a:p>
        </p:txBody>
      </p:sp>
      <p:sp>
        <p:nvSpPr>
          <p:cNvPr id="9" name="Rectangle 8"/>
          <p:cNvSpPr/>
          <p:nvPr/>
        </p:nvSpPr>
        <p:spPr>
          <a:xfrm>
            <a:off x="756047" y="1636694"/>
            <a:ext cx="8568531" cy="302387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a:p>
        </p:txBody>
      </p:sp>
      <p:grpSp>
        <p:nvGrpSpPr>
          <p:cNvPr id="10" name="Group 9"/>
          <p:cNvGrpSpPr>
            <a:grpSpLocks noChangeAspect="1"/>
          </p:cNvGrpSpPr>
          <p:nvPr/>
        </p:nvGrpSpPr>
        <p:grpSpPr>
          <a:xfrm>
            <a:off x="7975842" y="4527232"/>
            <a:ext cx="1008063" cy="1007957"/>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2205"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1984"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869454" y="1578761"/>
            <a:ext cx="8371119" cy="3346416"/>
          </a:xfrm>
        </p:spPr>
        <p:txBody>
          <a:bodyPr anchor="ctr">
            <a:noAutofit/>
          </a:bodyPr>
          <a:lstStyle>
            <a:lvl1pPr algn="l">
              <a:lnSpc>
                <a:spcPct val="80000"/>
              </a:lnSpc>
              <a:defRPr sz="7055"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84575" y="4838192"/>
            <a:ext cx="6524685" cy="1179309"/>
          </a:xfrm>
        </p:spPr>
        <p:txBody>
          <a:bodyPr>
            <a:normAutofit/>
          </a:bodyPr>
          <a:lstStyle>
            <a:lvl1pPr marL="0" indent="0" algn="l">
              <a:buNone/>
              <a:defRPr sz="1984" b="0">
                <a:solidFill>
                  <a:schemeClr val="tx1"/>
                </a:solidFill>
              </a:defRPr>
            </a:lvl1pPr>
            <a:lvl2pPr marL="503972" indent="0" algn="ctr">
              <a:buNone/>
              <a:defRPr sz="3086"/>
            </a:lvl2pPr>
            <a:lvl3pPr marL="1007943" indent="0" algn="ctr">
              <a:buNone/>
              <a:defRPr sz="2646"/>
            </a:lvl3pPr>
            <a:lvl4pPr marL="1511915" indent="0" algn="ctr">
              <a:buNone/>
              <a:defRPr sz="2205"/>
            </a:lvl4pPr>
            <a:lvl5pPr marL="2015886" indent="0" algn="ctr">
              <a:buNone/>
              <a:defRPr sz="2205"/>
            </a:lvl5pPr>
            <a:lvl6pPr marL="2519858" indent="0" algn="ctr">
              <a:buNone/>
              <a:defRPr sz="2205"/>
            </a:lvl6pPr>
            <a:lvl7pPr marL="3023829" indent="0" algn="ctr">
              <a:buNone/>
              <a:defRPr sz="2205"/>
            </a:lvl7pPr>
            <a:lvl8pPr marL="3527801" indent="0" algn="ctr">
              <a:buNone/>
              <a:defRPr sz="2205"/>
            </a:lvl8pPr>
            <a:lvl9pPr marL="4031772" indent="0" algn="ctr">
              <a:buNone/>
              <a:defRPr sz="220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4FA04C-D7CF-4861-95F0-3F5ACF508755}" type="datetimeFigureOut">
              <a:rPr lang="en-US" smtClean="0"/>
              <a:t>9/26/17</a:t>
            </a:fld>
            <a:endParaRPr lang="en-US" dirty="0"/>
          </a:p>
        </p:txBody>
      </p:sp>
      <p:sp>
        <p:nvSpPr>
          <p:cNvPr id="5" name="Footer Placeholder 4"/>
          <p:cNvSpPr>
            <a:spLocks noGrp="1"/>
          </p:cNvSpPr>
          <p:nvPr>
            <p:ph type="ftr" sz="quarter" idx="11"/>
          </p:nvPr>
        </p:nvSpPr>
        <p:spPr>
          <a:xfrm>
            <a:off x="896061" y="6914584"/>
            <a:ext cx="5231844" cy="402483"/>
          </a:xfrm>
        </p:spPr>
        <p:txBody>
          <a:bodyPr/>
          <a:lstStyle/>
          <a:p>
            <a:endParaRPr lang="en-US" dirty="0"/>
          </a:p>
        </p:txBody>
      </p:sp>
      <p:sp>
        <p:nvSpPr>
          <p:cNvPr id="6" name="Slide Number Placeholder 5"/>
          <p:cNvSpPr>
            <a:spLocks noGrp="1"/>
          </p:cNvSpPr>
          <p:nvPr>
            <p:ph type="sldNum" sz="quarter" idx="12"/>
          </p:nvPr>
        </p:nvSpPr>
        <p:spPr>
          <a:xfrm>
            <a:off x="7986316" y="4659700"/>
            <a:ext cx="987117" cy="705570"/>
          </a:xfrm>
        </p:spPr>
        <p:txBody>
          <a:bodyPr/>
          <a:lstStyle>
            <a:lvl1pPr>
              <a:defRPr sz="3086" b="1"/>
            </a:lvl1pPr>
          </a:lstStyle>
          <a:p>
            <a:fld id="{4FAB73BC-B049-4115-A692-8D63A059BFB8}" type="slidenum">
              <a:rPr lang="en-US" smtClean="0"/>
              <a:pPr/>
              <a:t>‹#›</a:t>
            </a:fld>
            <a:endParaRPr lang="en-US" dirty="0"/>
          </a:p>
        </p:txBody>
      </p:sp>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5421172"/>
            <a:ext cx="10080625" cy="2138502"/>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a:p>
        </p:txBody>
      </p:sp>
      <p:sp>
        <p:nvSpPr>
          <p:cNvPr id="2" name="Title 1"/>
          <p:cNvSpPr>
            <a:spLocks noGrp="1"/>
          </p:cNvSpPr>
          <p:nvPr>
            <p:ph type="title"/>
          </p:nvPr>
        </p:nvSpPr>
        <p:spPr>
          <a:xfrm>
            <a:off x="1791831" y="1350662"/>
            <a:ext cx="7673876" cy="3880633"/>
          </a:xfrm>
        </p:spPr>
        <p:txBody>
          <a:bodyPr anchor="ctr">
            <a:normAutofit/>
          </a:bodyPr>
          <a:lstStyle>
            <a:lvl1pPr>
              <a:lnSpc>
                <a:spcPct val="80000"/>
              </a:lnSpc>
              <a:defRPr sz="7055" b="0"/>
            </a:lvl1pPr>
          </a:lstStyle>
          <a:p>
            <a:r>
              <a:rPr lang="en-US" smtClean="0"/>
              <a:t>Click to edit Master title style</a:t>
            </a:r>
            <a:endParaRPr lang="en-US" dirty="0"/>
          </a:p>
        </p:txBody>
      </p:sp>
      <p:sp>
        <p:nvSpPr>
          <p:cNvPr id="3" name="Text Placeholder 2"/>
          <p:cNvSpPr>
            <a:spLocks noGrp="1"/>
          </p:cNvSpPr>
          <p:nvPr>
            <p:ph type="body" idx="1"/>
          </p:nvPr>
        </p:nvSpPr>
        <p:spPr>
          <a:xfrm>
            <a:off x="1790711" y="5533682"/>
            <a:ext cx="7484864" cy="1175949"/>
          </a:xfrm>
        </p:spPr>
        <p:txBody>
          <a:bodyPr anchor="t">
            <a:normAutofit/>
          </a:bodyPr>
          <a:lstStyle>
            <a:lvl1pPr marL="0" indent="0">
              <a:buNone/>
              <a:defRPr sz="1984" b="0">
                <a:solidFill>
                  <a:schemeClr val="accent1">
                    <a:lumMod val="5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105441" y="6914584"/>
            <a:ext cx="2186376" cy="402483"/>
          </a:xfrm>
        </p:spPr>
        <p:txBody>
          <a:bodyPr/>
          <a:lstStyle>
            <a:lvl1pPr>
              <a:defRPr>
                <a:solidFill>
                  <a:schemeClr val="accent1">
                    <a:lumMod val="50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11"/>
          </p:nvPr>
        </p:nvSpPr>
        <p:spPr>
          <a:xfrm>
            <a:off x="1803686" y="6914583"/>
            <a:ext cx="5231844" cy="402483"/>
          </a:xfrm>
        </p:spPr>
        <p:txBody>
          <a:bodyPr/>
          <a:lstStyle>
            <a:lvl1pPr>
              <a:defRPr>
                <a:solidFill>
                  <a:schemeClr val="accent1">
                    <a:lumMod val="50000"/>
                  </a:schemeClr>
                </a:solidFill>
              </a:defRPr>
            </a:lvl1pPr>
          </a:lstStyle>
          <a:p>
            <a:endParaRPr lang="en-US" sz="2400" b="0" strike="noStrike" spc="-1">
              <a:solidFill>
                <a:srgbClr val="000000"/>
              </a:solidFill>
              <a:uFill>
                <a:solidFill>
                  <a:srgbClr val="FFFFFF"/>
                </a:solidFill>
              </a:uFill>
              <a:latin typeface="Times New Roman"/>
            </a:endParaRPr>
          </a:p>
        </p:txBody>
      </p:sp>
      <p:grpSp>
        <p:nvGrpSpPr>
          <p:cNvPr id="8" name="Group 7"/>
          <p:cNvGrpSpPr>
            <a:grpSpLocks noChangeAspect="1"/>
          </p:cNvGrpSpPr>
          <p:nvPr/>
        </p:nvGrpSpPr>
        <p:grpSpPr>
          <a:xfrm>
            <a:off x="698789" y="2679312"/>
            <a:ext cx="1008063" cy="1007957"/>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2205"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1984"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711564" y="2765274"/>
            <a:ext cx="982513" cy="794033"/>
          </a:xfrm>
        </p:spPr>
        <p:txBody>
          <a:bodyPr/>
          <a:lstStyle>
            <a:lvl1pPr>
              <a:defRPr sz="3086"/>
            </a:lvl1p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56047" y="2419096"/>
            <a:ext cx="4032250" cy="4384612"/>
          </a:xfrm>
        </p:spPr>
        <p:txBody>
          <a:bodyPr/>
          <a:lstStyle>
            <a:lvl1pPr>
              <a:defRPr sz="2205"/>
            </a:lvl1pPr>
            <a:lvl2pPr>
              <a:defRPr sz="1984"/>
            </a:lvl2pPr>
            <a:lvl3pPr>
              <a:defRPr sz="1764"/>
            </a:lvl3pPr>
            <a:lvl4pPr>
              <a:defRPr sz="1764"/>
            </a:lvl4pPr>
            <a:lvl5pPr>
              <a:defRPr sz="1764"/>
            </a:lvl5pPr>
            <a:lvl6pPr>
              <a:defRPr sz="1984"/>
            </a:lvl6pPr>
            <a:lvl7pPr>
              <a:defRPr sz="1984"/>
            </a:lvl7pPr>
            <a:lvl8pPr>
              <a:defRPr sz="1984"/>
            </a:lvl8pPr>
            <a:lvl9pPr>
              <a:defRPr sz="198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83088" y="2419096"/>
            <a:ext cx="4032250" cy="4384612"/>
          </a:xfrm>
        </p:spPr>
        <p:txBody>
          <a:bodyPr/>
          <a:lstStyle>
            <a:lvl1pPr>
              <a:defRPr sz="2205"/>
            </a:lvl1pPr>
            <a:lvl2pPr>
              <a:defRPr sz="1984"/>
            </a:lvl2pPr>
            <a:lvl3pPr>
              <a:defRPr sz="1764"/>
            </a:lvl3pPr>
            <a:lvl4pPr>
              <a:defRPr sz="1764"/>
            </a:lvl4pPr>
            <a:lvl5pPr>
              <a:defRPr sz="1764"/>
            </a:lvl5pPr>
            <a:lvl6pPr>
              <a:defRPr sz="1984"/>
            </a:lvl6pPr>
            <a:lvl7pPr>
              <a:defRPr sz="1984"/>
            </a:lvl7pPr>
            <a:lvl8pPr>
              <a:defRPr sz="1984"/>
            </a:lvl8pPr>
            <a:lvl9pPr>
              <a:defRPr sz="198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6" name="Footer Placeholder 5"/>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7" name="Slide Number Placeholder 6"/>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6047" y="2257823"/>
            <a:ext cx="4032250" cy="705570"/>
          </a:xfrm>
        </p:spPr>
        <p:txBody>
          <a:bodyPr anchor="ctr">
            <a:normAutofit/>
          </a:bodyPr>
          <a:lstStyle>
            <a:lvl1pPr marL="0" indent="0">
              <a:buNone/>
              <a:defRPr sz="2205" b="1">
                <a:solidFill>
                  <a:schemeClr val="accent1">
                    <a:lumMod val="75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4" name="Content Placeholder 3"/>
          <p:cNvSpPr>
            <a:spLocks noGrp="1"/>
          </p:cNvSpPr>
          <p:nvPr>
            <p:ph sz="half" idx="2"/>
          </p:nvPr>
        </p:nvSpPr>
        <p:spPr>
          <a:xfrm>
            <a:off x="756047" y="3023870"/>
            <a:ext cx="4032250" cy="3628644"/>
          </a:xfrm>
        </p:spPr>
        <p:txBody>
          <a:bodyPr/>
          <a:lstStyle>
            <a:lvl1pPr>
              <a:defRPr sz="2205"/>
            </a:lvl1pPr>
            <a:lvl2pPr>
              <a:defRPr sz="1984"/>
            </a:lvl2pPr>
            <a:lvl3pPr>
              <a:defRPr sz="1764"/>
            </a:lvl3pPr>
            <a:lvl4pPr>
              <a:defRPr sz="1764"/>
            </a:lvl4pPr>
            <a:lvl5pPr>
              <a:defRPr sz="1764"/>
            </a:lvl5pPr>
            <a:lvl6pPr>
              <a:defRPr sz="1764"/>
            </a:lvl6pPr>
            <a:lvl7pPr>
              <a:defRPr sz="1764"/>
            </a:lvl7pPr>
            <a:lvl8pPr>
              <a:defRPr sz="1764"/>
            </a:lvl8pPr>
            <a:lvl9pPr>
              <a:defRPr sz="176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314590" y="2257823"/>
            <a:ext cx="4032250" cy="705570"/>
          </a:xfrm>
        </p:spPr>
        <p:txBody>
          <a:bodyPr anchor="ctr">
            <a:normAutofit/>
          </a:bodyPr>
          <a:lstStyle>
            <a:lvl1pPr marL="0" indent="0">
              <a:buNone/>
              <a:defRPr sz="2205" b="1">
                <a:solidFill>
                  <a:schemeClr val="accent1">
                    <a:lumMod val="75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smtClean="0"/>
              <a:t>Click to edit Master text styles</a:t>
            </a:r>
          </a:p>
        </p:txBody>
      </p:sp>
      <p:sp>
        <p:nvSpPr>
          <p:cNvPr id="6" name="Content Placeholder 5"/>
          <p:cNvSpPr>
            <a:spLocks noGrp="1"/>
          </p:cNvSpPr>
          <p:nvPr>
            <p:ph sz="quarter" idx="4"/>
          </p:nvPr>
        </p:nvSpPr>
        <p:spPr>
          <a:xfrm>
            <a:off x="5314590" y="3023870"/>
            <a:ext cx="4032250" cy="3628644"/>
          </a:xfrm>
        </p:spPr>
        <p:txBody>
          <a:bodyPr/>
          <a:lstStyle>
            <a:lvl1pPr>
              <a:defRPr sz="2205"/>
            </a:lvl1pPr>
            <a:lvl2pPr>
              <a:defRPr sz="1984"/>
            </a:lvl2pPr>
            <a:lvl3pPr>
              <a:defRPr sz="1764"/>
            </a:lvl3pPr>
            <a:lvl4pPr>
              <a:defRPr sz="1764"/>
            </a:lvl4pPr>
            <a:lvl5pPr>
              <a:defRPr sz="1764"/>
            </a:lvl5pPr>
            <a:lvl6pPr>
              <a:defRPr sz="1764"/>
            </a:lvl6pPr>
            <a:lvl7pPr>
              <a:defRPr sz="1764"/>
            </a:lvl7pPr>
            <a:lvl8pPr>
              <a:defRPr sz="1764"/>
            </a:lvl8pPr>
            <a:lvl9pPr>
              <a:defRPr sz="176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56" name="PlaceHolder 2"/>
          <p:cNvSpPr>
            <a:spLocks noGrp="1"/>
          </p:cNvSpPr>
          <p:nvPr>
            <p:ph type="body"/>
          </p:nvPr>
        </p:nvSpPr>
        <p:spPr>
          <a:xfrm>
            <a:off x="756000" y="2338560"/>
            <a:ext cx="856800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3F9237B0-CC05-45CB-9D8E-44851499E325}" type="datetimeFigureOut">
              <a:rPr lang="en-US" smtClean="0"/>
              <a:t>9/26/17</a:t>
            </a:fld>
            <a:endParaRPr lang="en-US"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3" name="Footer Placeholder 2"/>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4" name="Slide Number Placeholder 3"/>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865724" y="2"/>
            <a:ext cx="3214901" cy="7559674"/>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dirty="0"/>
          </a:p>
        </p:txBody>
      </p:sp>
      <p:sp>
        <p:nvSpPr>
          <p:cNvPr id="2" name="Title 1"/>
          <p:cNvSpPr>
            <a:spLocks noGrp="1"/>
          </p:cNvSpPr>
          <p:nvPr>
            <p:ph type="title"/>
          </p:nvPr>
        </p:nvSpPr>
        <p:spPr>
          <a:xfrm>
            <a:off x="7069038" y="755967"/>
            <a:ext cx="2646164" cy="1915118"/>
          </a:xfrm>
        </p:spPr>
        <p:txBody>
          <a:bodyPr anchor="b">
            <a:normAutofit/>
          </a:bodyPr>
          <a:lstStyle>
            <a:lvl1pPr>
              <a:defRPr sz="3086" b="0"/>
            </a:lvl1pPr>
          </a:lstStyle>
          <a:p>
            <a:r>
              <a:rPr lang="en-US" smtClean="0"/>
              <a:t>Click to edit Master title style</a:t>
            </a:r>
            <a:endParaRPr lang="en-US" dirty="0"/>
          </a:p>
        </p:txBody>
      </p:sp>
      <p:sp>
        <p:nvSpPr>
          <p:cNvPr id="3" name="Content Placeholder 2"/>
          <p:cNvSpPr>
            <a:spLocks noGrp="1"/>
          </p:cNvSpPr>
          <p:nvPr>
            <p:ph idx="1"/>
          </p:nvPr>
        </p:nvSpPr>
        <p:spPr>
          <a:xfrm>
            <a:off x="693043" y="755968"/>
            <a:ext cx="5549384" cy="5533682"/>
          </a:xfrm>
        </p:spPr>
        <p:txBody>
          <a:bodyPr/>
          <a:lstStyle>
            <a:lvl1pPr>
              <a:defRPr sz="2205"/>
            </a:lvl1pPr>
            <a:lvl2pPr>
              <a:defRPr sz="1984"/>
            </a:lvl2pPr>
            <a:lvl3pPr>
              <a:defRPr sz="1764"/>
            </a:lvl3pPr>
            <a:lvl4pPr>
              <a:defRPr sz="1764"/>
            </a:lvl4pPr>
            <a:lvl5pPr>
              <a:defRPr sz="1764"/>
            </a:lvl5pPr>
            <a:lvl6pPr>
              <a:defRPr sz="2205"/>
            </a:lvl6pPr>
            <a:lvl7pPr>
              <a:defRPr sz="2205"/>
            </a:lvl7pPr>
            <a:lvl8pPr>
              <a:defRPr sz="2205"/>
            </a:lvl8pPr>
            <a:lvl9pPr>
              <a:defRPr sz="220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69038" y="2671085"/>
            <a:ext cx="2646164" cy="3628644"/>
          </a:xfrm>
        </p:spPr>
        <p:txBody>
          <a:bodyPr>
            <a:normAutofit/>
          </a:bodyPr>
          <a:lstStyle>
            <a:lvl1pPr marL="0" indent="0">
              <a:lnSpc>
                <a:spcPct val="100000"/>
              </a:lnSpc>
              <a:spcBef>
                <a:spcPts val="1102"/>
              </a:spcBef>
              <a:buNone/>
              <a:defRPr sz="1488">
                <a:solidFill>
                  <a:schemeClr val="accent1">
                    <a:lumMod val="50000"/>
                  </a:schemeClr>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grpSp>
        <p:nvGrpSpPr>
          <p:cNvPr id="12" name="Group 11"/>
          <p:cNvGrpSpPr/>
          <p:nvPr/>
        </p:nvGrpSpPr>
        <p:grpSpPr>
          <a:xfrm>
            <a:off x="9395645" y="6895264"/>
            <a:ext cx="433467" cy="433421"/>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2205"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1984"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10" name="Footer Placeholder 9"/>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11" name="Slide Number Placeholder 10"/>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865724" y="2"/>
            <a:ext cx="3214901" cy="7559674"/>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a:p>
        </p:txBody>
      </p:sp>
      <p:sp>
        <p:nvSpPr>
          <p:cNvPr id="2" name="Title 1"/>
          <p:cNvSpPr>
            <a:spLocks noGrp="1"/>
          </p:cNvSpPr>
          <p:nvPr>
            <p:ph type="title"/>
          </p:nvPr>
        </p:nvSpPr>
        <p:spPr>
          <a:xfrm>
            <a:off x="7069038" y="755967"/>
            <a:ext cx="2646164" cy="1915118"/>
          </a:xfrm>
        </p:spPr>
        <p:txBody>
          <a:bodyPr anchor="b">
            <a:normAutofit/>
          </a:bodyPr>
          <a:lstStyle>
            <a:lvl1pPr>
              <a:defRPr sz="3086" b="0"/>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865723" cy="7559675"/>
          </a:xfrm>
          <a:solidFill>
            <a:schemeClr val="tx2">
              <a:lumMod val="20000"/>
              <a:lumOff val="80000"/>
            </a:schemeClr>
          </a:solidFill>
        </p:spPr>
        <p:txBody>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069038" y="2671085"/>
            <a:ext cx="2646164" cy="3628644"/>
          </a:xfrm>
        </p:spPr>
        <p:txBody>
          <a:bodyPr>
            <a:normAutofit/>
          </a:bodyPr>
          <a:lstStyle>
            <a:lvl1pPr marL="0" indent="0">
              <a:lnSpc>
                <a:spcPct val="100000"/>
              </a:lnSpc>
              <a:spcBef>
                <a:spcPts val="1102"/>
              </a:spcBef>
              <a:buNone/>
              <a:defRPr sz="1488">
                <a:solidFill>
                  <a:schemeClr val="accent1">
                    <a:lumMod val="50000"/>
                  </a:schemeClr>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smtClean="0"/>
              <a:t>Click to edit Master text styles</a:t>
            </a:r>
          </a:p>
        </p:txBody>
      </p:sp>
      <p:grpSp>
        <p:nvGrpSpPr>
          <p:cNvPr id="12" name="Group 11"/>
          <p:cNvGrpSpPr/>
          <p:nvPr/>
        </p:nvGrpSpPr>
        <p:grpSpPr>
          <a:xfrm>
            <a:off x="9395645" y="6895264"/>
            <a:ext cx="433467" cy="433421"/>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2205"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1984"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10" name="Slide Number Placeholder 9"/>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587975"/>
            <a:ext cx="2110631" cy="6215733"/>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2055" y="587975"/>
            <a:ext cx="6205885" cy="62157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sz="2400" b="0" strike="noStrike" spc="-1">
              <a:solidFill>
                <a:srgbClr val="000000"/>
              </a:solidFill>
              <a:uFill>
                <a:solidFill>
                  <a:srgbClr val="FFFFFF"/>
                </a:solidFill>
              </a:uFill>
              <a:latin typeface="Times New Roman"/>
            </a:endParaRPr>
          </a:p>
        </p:txBody>
      </p:sp>
      <p:sp>
        <p:nvSpPr>
          <p:cNvPr id="8" name="Footer Placeholder 7"/>
          <p:cNvSpPr>
            <a:spLocks noGrp="1"/>
          </p:cNvSpPr>
          <p:nvPr>
            <p:ph type="ftr" sz="quarter" idx="11"/>
          </p:nvPr>
        </p:nvSpPr>
        <p:spPr/>
        <p:txBody>
          <a:bodyPr/>
          <a:lstStyle/>
          <a:p>
            <a:endParaRPr lang="en-US" sz="2400" b="0" strike="noStrike" spc="-1">
              <a:solidFill>
                <a:srgbClr val="000000"/>
              </a:solidFill>
              <a:uFill>
                <a:solidFill>
                  <a:srgbClr val="FFFFFF"/>
                </a:solidFill>
              </a:uFill>
              <a:latin typeface="Times New Roman"/>
            </a:endParaRPr>
          </a:p>
        </p:txBody>
      </p:sp>
      <p:sp>
        <p:nvSpPr>
          <p:cNvPr id="9" name="Slide Number Placeholder 8"/>
          <p:cNvSpPr>
            <a:spLocks noGrp="1"/>
          </p:cNvSpPr>
          <p:nvPr>
            <p:ph type="sldNum" sz="quarter" idx="12"/>
          </p:nvPr>
        </p:nvSpPr>
        <p:spPr/>
        <p:txBody>
          <a:bodyPr/>
          <a:lstStyle/>
          <a:p>
            <a:pPr algn="ctr">
              <a:lnSpc>
                <a:spcPct val="100000"/>
              </a:lnSpc>
            </a:pPr>
            <a:fld id="{866B8795-8DEB-49FF-B5B9-4146249F5F34}" type="slidenum">
              <a:rPr lang="en-US" sz="1220" b="1" strike="noStrike" spc="-75" smtClean="0">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58" name="PlaceHolder 2"/>
          <p:cNvSpPr>
            <a:spLocks noGrp="1"/>
          </p:cNvSpPr>
          <p:nvPr>
            <p:ph type="body"/>
          </p:nvPr>
        </p:nvSpPr>
        <p:spPr>
          <a:xfrm>
            <a:off x="75600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59" name="PlaceHolder 3"/>
          <p:cNvSpPr>
            <a:spLocks noGrp="1"/>
          </p:cNvSpPr>
          <p:nvPr>
            <p:ph type="body"/>
          </p:nvPr>
        </p:nvSpPr>
        <p:spPr>
          <a:xfrm>
            <a:off x="514656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756000" y="534240"/>
            <a:ext cx="8568000" cy="82231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63"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64" name="PlaceHolder 3"/>
          <p:cNvSpPr>
            <a:spLocks noGrp="1"/>
          </p:cNvSpPr>
          <p:nvPr>
            <p:ph type="body"/>
          </p:nvPr>
        </p:nvSpPr>
        <p:spPr>
          <a:xfrm>
            <a:off x="75600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65" name="PlaceHolder 4"/>
          <p:cNvSpPr>
            <a:spLocks noGrp="1"/>
          </p:cNvSpPr>
          <p:nvPr>
            <p:ph type="body"/>
          </p:nvPr>
        </p:nvSpPr>
        <p:spPr>
          <a:xfrm>
            <a:off x="514656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67" name="PlaceHolder 2"/>
          <p:cNvSpPr>
            <a:spLocks noGrp="1"/>
          </p:cNvSpPr>
          <p:nvPr>
            <p:ph type="body"/>
          </p:nvPr>
        </p:nvSpPr>
        <p:spPr>
          <a:xfrm>
            <a:off x="756000" y="2338560"/>
            <a:ext cx="4181040" cy="446472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68"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69" name="PlaceHolder 4"/>
          <p:cNvSpPr>
            <a:spLocks noGrp="1"/>
          </p:cNvSpPr>
          <p:nvPr>
            <p:ph type="body"/>
          </p:nvPr>
        </p:nvSpPr>
        <p:spPr>
          <a:xfrm>
            <a:off x="5146560" y="467064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756000" y="534240"/>
            <a:ext cx="8568000" cy="1773720"/>
          </a:xfrm>
          <a:prstGeom prst="rect">
            <a:avLst/>
          </a:prstGeom>
        </p:spPr>
        <p:txBody>
          <a:bodyPr lIns="0" tIns="0" rIns="0" bIns="0" anchor="ctr"/>
          <a:lstStyle/>
          <a:p>
            <a:endParaRPr lang="en-GB" sz="4630" b="0" strike="noStrike" spc="-1">
              <a:solidFill>
                <a:srgbClr val="FFFFFF"/>
              </a:solidFill>
              <a:uFill>
                <a:solidFill>
                  <a:srgbClr val="FFFFFF"/>
                </a:solidFill>
              </a:uFill>
              <a:latin typeface="Arial"/>
            </a:endParaRPr>
          </a:p>
        </p:txBody>
      </p:sp>
      <p:sp>
        <p:nvSpPr>
          <p:cNvPr id="71" name="PlaceHolder 2"/>
          <p:cNvSpPr>
            <a:spLocks noGrp="1"/>
          </p:cNvSpPr>
          <p:nvPr>
            <p:ph type="body"/>
          </p:nvPr>
        </p:nvSpPr>
        <p:spPr>
          <a:xfrm>
            <a:off x="75600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72" name="PlaceHolder 3"/>
          <p:cNvSpPr>
            <a:spLocks noGrp="1"/>
          </p:cNvSpPr>
          <p:nvPr>
            <p:ph type="body"/>
          </p:nvPr>
        </p:nvSpPr>
        <p:spPr>
          <a:xfrm>
            <a:off x="5146560" y="2338560"/>
            <a:ext cx="418104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
        <p:nvSpPr>
          <p:cNvPr id="73" name="PlaceHolder 4"/>
          <p:cNvSpPr>
            <a:spLocks noGrp="1"/>
          </p:cNvSpPr>
          <p:nvPr>
            <p:ph type="body"/>
          </p:nvPr>
        </p:nvSpPr>
        <p:spPr>
          <a:xfrm>
            <a:off x="756000" y="4670640"/>
            <a:ext cx="8568000" cy="2129400"/>
          </a:xfrm>
          <a:prstGeom prst="rect">
            <a:avLst/>
          </a:prstGeom>
        </p:spPr>
        <p:txBody>
          <a:bodyPr lIns="0" tIns="0" rIns="0" bIns="0">
            <a:normAutofit/>
          </a:bodyPr>
          <a:lstStyle/>
          <a:p>
            <a:endParaRPr lang="en-GB" sz="2210" b="0" strike="noStrike" spc="-1">
              <a:solidFill>
                <a:srgbClr val="000000"/>
              </a:solidFill>
              <a:uFill>
                <a:solidFill>
                  <a:srgbClr val="FFFFFF"/>
                </a:solidFill>
              </a:uFill>
              <a:latin typeface="Rockwe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1.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2" Type="http://schemas.openxmlformats.org/officeDocument/2006/relationships/theme" Target="../theme/theme3.xml"/><Relationship Id="rId13" Type="http://schemas.openxmlformats.org/officeDocument/2006/relationships/image" Target="../media/image4.png"/><Relationship Id="rId14" Type="http://schemas.microsoft.com/office/2007/relationships/hdphoto" Target="../media/hdphoto1.wdp"/><Relationship Id="rId15" Type="http://schemas.openxmlformats.org/officeDocument/2006/relationships/image" Target="../media/image5.png"/><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 Id="rId9" Type="http://schemas.openxmlformats.org/officeDocument/2006/relationships/slideLayout" Target="../slideLayouts/slideLayout33.xml"/><Relationship Id="rId10"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 name="CustomShape 1"/>
          <p:cNvSpPr/>
          <p:nvPr/>
        </p:nvSpPr>
        <p:spPr>
          <a:xfrm>
            <a:off x="9395640" y="6895440"/>
            <a:ext cx="433080" cy="433080"/>
          </a:xfrm>
          <a:prstGeom prst="ellipse">
            <a:avLst/>
          </a:prstGeom>
          <a:blipFill>
            <a:blip r:embed="rId14"/>
            <a:tile/>
          </a:blipFill>
          <a:ln w="25560">
            <a:noFill/>
          </a:ln>
        </p:spPr>
        <p:style>
          <a:lnRef idx="0">
            <a:scrgbClr r="0" g="0" b="0"/>
          </a:lnRef>
          <a:fillRef idx="0">
            <a:scrgbClr r="0" g="0" b="0"/>
          </a:fillRef>
          <a:effectRef idx="0">
            <a:scrgbClr r="0" g="0" b="0"/>
          </a:effectRef>
          <a:fontRef idx="minor"/>
        </p:style>
      </p:sp>
      <p:sp>
        <p:nvSpPr>
          <p:cNvPr id="47" name="CustomShape 2"/>
          <p:cNvSpPr/>
          <p:nvPr/>
        </p:nvSpPr>
        <p:spPr>
          <a:xfrm>
            <a:off x="9435960" y="6935760"/>
            <a:ext cx="352440" cy="352440"/>
          </a:xfrm>
          <a:prstGeom prst="ellipse">
            <a:avLst/>
          </a:prstGeom>
          <a:noFill/>
          <a:ln w="12600">
            <a:solidFill>
              <a:srgbClr val="FFFFFF"/>
            </a:solidFill>
            <a:round/>
          </a:ln>
        </p:spPr>
        <p:style>
          <a:lnRef idx="0">
            <a:scrgbClr r="0" g="0" b="0"/>
          </a:lnRef>
          <a:fillRef idx="0">
            <a:scrgbClr r="0" g="0" b="0"/>
          </a:fillRef>
          <a:effectRef idx="0">
            <a:scrgbClr r="0" g="0" b="0"/>
          </a:effectRef>
          <a:fontRef idx="minor"/>
        </p:style>
      </p:sp>
      <p:sp>
        <p:nvSpPr>
          <p:cNvPr id="48" name="PlaceHolder 3"/>
          <p:cNvSpPr>
            <a:spLocks noGrp="1"/>
          </p:cNvSpPr>
          <p:nvPr>
            <p:ph type="title"/>
          </p:nvPr>
        </p:nvSpPr>
        <p:spPr>
          <a:xfrm>
            <a:off x="503280" y="301680"/>
            <a:ext cx="9065880" cy="1257120"/>
          </a:xfrm>
          <a:prstGeom prst="rect">
            <a:avLst/>
          </a:prstGeom>
        </p:spPr>
        <p:txBody>
          <a:bodyPr anchor="ctr"/>
          <a:lstStyle/>
          <a:p>
            <a:pPr>
              <a:lnSpc>
                <a:spcPct val="90000"/>
              </a:lnSpc>
            </a:pPr>
            <a:r>
              <a:rPr lang="en-GB" sz="4630" b="0" strike="noStrike" cap="all" spc="-1">
                <a:solidFill>
                  <a:srgbClr val="FFFFFF"/>
                </a:solidFill>
                <a:uFill>
                  <a:solidFill>
                    <a:srgbClr val="FFFFFF"/>
                  </a:solidFill>
                </a:uFill>
                <a:latin typeface="Rockwell Condensed"/>
              </a:rPr>
              <a:t>Click to edit Master title style</a:t>
            </a:r>
            <a:endParaRPr lang="en-GB" sz="4630" b="0" strike="noStrike" spc="-1">
              <a:solidFill>
                <a:srgbClr val="FFFFFF"/>
              </a:solidFill>
              <a:uFill>
                <a:solidFill>
                  <a:srgbClr val="FFFFFF"/>
                </a:solidFill>
              </a:uFill>
              <a:latin typeface="Arial"/>
            </a:endParaRPr>
          </a:p>
        </p:txBody>
      </p:sp>
      <p:sp>
        <p:nvSpPr>
          <p:cNvPr id="49" name="PlaceHolder 4"/>
          <p:cNvSpPr>
            <a:spLocks noGrp="1"/>
          </p:cNvSpPr>
          <p:nvPr>
            <p:ph type="dt"/>
          </p:nvPr>
        </p:nvSpPr>
        <p:spPr>
          <a:xfrm>
            <a:off x="503280" y="6886440"/>
            <a:ext cx="2342880" cy="51552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50" name="PlaceHolder 5"/>
          <p:cNvSpPr>
            <a:spLocks noGrp="1"/>
          </p:cNvSpPr>
          <p:nvPr>
            <p:ph type="ftr"/>
          </p:nvPr>
        </p:nvSpPr>
        <p:spPr>
          <a:xfrm>
            <a:off x="3448080" y="6886440"/>
            <a:ext cx="3190680" cy="51552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51" name="PlaceHolder 6"/>
          <p:cNvSpPr>
            <a:spLocks noGrp="1"/>
          </p:cNvSpPr>
          <p:nvPr>
            <p:ph type="sldNum"/>
          </p:nvPr>
        </p:nvSpPr>
        <p:spPr>
          <a:xfrm>
            <a:off x="7227720" y="6886440"/>
            <a:ext cx="2342880" cy="515520"/>
          </a:xfrm>
          <a:prstGeom prst="rect">
            <a:avLst/>
          </a:prstGeom>
        </p:spPr>
        <p:txBody>
          <a:bodyPr anchor="ctr"/>
          <a:lstStyle/>
          <a:p>
            <a:pPr algn="ctr">
              <a:lnSpc>
                <a:spcPct val="100000"/>
              </a:lnSpc>
            </a:pPr>
            <a:fld id="{54C18692-ECCB-4A5F-9D47-09993FEC1546}" type="slidenum">
              <a:rPr lang="en-US" sz="1220" b="1" strike="noStrike" spc="-75">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
        <p:nvSpPr>
          <p:cNvPr id="52" name="PlaceHolder 7"/>
          <p:cNvSpPr>
            <a:spLocks noGrp="1"/>
          </p:cNvSpPr>
          <p:nvPr>
            <p:ph type="body"/>
          </p:nvPr>
        </p:nvSpPr>
        <p:spPr>
          <a:xfrm>
            <a:off x="504000" y="1768680"/>
            <a:ext cx="9072000" cy="43840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2210" b="0" strike="noStrike" spc="-1">
                <a:solidFill>
                  <a:srgbClr val="000000"/>
                </a:solidFill>
                <a:uFill>
                  <a:solidFill>
                    <a:srgbClr val="FFFFFF"/>
                  </a:solidFill>
                </a:uFill>
                <a:latin typeface="Rockwell"/>
              </a:rPr>
              <a:t>Click to edit the outline text format</a:t>
            </a:r>
          </a:p>
          <a:p>
            <a:pPr marL="864000" lvl="1" indent="-324000">
              <a:spcBef>
                <a:spcPts val="1134"/>
              </a:spcBef>
              <a:buClr>
                <a:srgbClr val="000000"/>
              </a:buClr>
              <a:buSzPct val="75000"/>
              <a:buFont typeface="Symbol" charset="2"/>
              <a:buChar char=""/>
            </a:pPr>
            <a:r>
              <a:rPr lang="en-GB" sz="1770" b="0" strike="noStrike" spc="-1">
                <a:solidFill>
                  <a:srgbClr val="000000"/>
                </a:solidFill>
                <a:uFill>
                  <a:solidFill>
                    <a:srgbClr val="FFFFFF"/>
                  </a:solidFill>
                </a:uFill>
                <a:latin typeface="Rockwell"/>
              </a:rPr>
              <a:t>Second Outline Level</a:t>
            </a:r>
          </a:p>
          <a:p>
            <a:pPr marL="1296000" lvl="2" indent="-288000">
              <a:spcBef>
                <a:spcPts val="850"/>
              </a:spcBef>
              <a:buClr>
                <a:srgbClr val="000000"/>
              </a:buClr>
              <a:buSzPct val="45000"/>
              <a:buFont typeface="Wingdings" charset="2"/>
              <a:buChar char=""/>
            </a:pPr>
            <a:r>
              <a:rPr lang="en-GB" sz="1770" b="0" strike="noStrike" spc="-1">
                <a:solidFill>
                  <a:srgbClr val="000000"/>
                </a:solidFill>
                <a:uFill>
                  <a:solidFill>
                    <a:srgbClr val="FFFFFF"/>
                  </a:solidFill>
                </a:uFill>
                <a:latin typeface="Rockwell"/>
              </a:rPr>
              <a:t>Third Outline Level</a:t>
            </a:r>
          </a:p>
          <a:p>
            <a:pPr marL="1728000" lvl="3" indent="-216000">
              <a:spcBef>
                <a:spcPts val="567"/>
              </a:spcBef>
              <a:buClr>
                <a:srgbClr val="000000"/>
              </a:buClr>
              <a:buSzPct val="75000"/>
              <a:buFont typeface="Symbol" charset="2"/>
              <a:buChar char=""/>
            </a:pPr>
            <a:r>
              <a:rPr lang="en-GB" sz="1770" b="0" strike="noStrike" spc="-1">
                <a:solidFill>
                  <a:srgbClr val="000000"/>
                </a:solidFill>
                <a:uFill>
                  <a:solidFill>
                    <a:srgbClr val="FFFFFF"/>
                  </a:solidFill>
                </a:uFill>
                <a:latin typeface="Rockwel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000000"/>
                </a:solidFill>
                <a:uFill>
                  <a:solidFill>
                    <a:srgbClr val="FFFFFF"/>
                  </a:solidFill>
                </a:uFill>
                <a:latin typeface="Rockwel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000000"/>
                </a:solidFill>
                <a:uFill>
                  <a:solidFill>
                    <a:srgbClr val="FFFFFF"/>
                  </a:solidFill>
                </a:uFill>
                <a:latin typeface="Rockwel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000000"/>
                </a:solidFill>
                <a:uFill>
                  <a:solidFill>
                    <a:srgbClr val="FFFFFF"/>
                  </a:solidFill>
                </a:uFill>
                <a:latin typeface="Rockwel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 name="CustomShape 1"/>
          <p:cNvSpPr/>
          <p:nvPr/>
        </p:nvSpPr>
        <p:spPr>
          <a:xfrm>
            <a:off x="9395640" y="6895440"/>
            <a:ext cx="433080" cy="433080"/>
          </a:xfrm>
          <a:prstGeom prst="ellipse">
            <a:avLst/>
          </a:prstGeom>
          <a:blipFill>
            <a:blip r:embed="rId14"/>
            <a:tile/>
          </a:blipFill>
          <a:ln w="25560">
            <a:noFill/>
          </a:ln>
        </p:spPr>
        <p:style>
          <a:lnRef idx="0">
            <a:scrgbClr r="0" g="0" b="0"/>
          </a:lnRef>
          <a:fillRef idx="0">
            <a:scrgbClr r="0" g="0" b="0"/>
          </a:fillRef>
          <a:effectRef idx="0">
            <a:scrgbClr r="0" g="0" b="0"/>
          </a:effectRef>
          <a:fontRef idx="minor"/>
        </p:style>
      </p:sp>
      <p:sp>
        <p:nvSpPr>
          <p:cNvPr id="88" name="CustomShape 2"/>
          <p:cNvSpPr/>
          <p:nvPr/>
        </p:nvSpPr>
        <p:spPr>
          <a:xfrm>
            <a:off x="9435960" y="6935760"/>
            <a:ext cx="352440" cy="352440"/>
          </a:xfrm>
          <a:prstGeom prst="ellipse">
            <a:avLst/>
          </a:prstGeom>
          <a:noFill/>
          <a:ln w="12600">
            <a:solidFill>
              <a:srgbClr val="FFFFFF"/>
            </a:solidFill>
            <a:round/>
          </a:ln>
        </p:spPr>
        <p:style>
          <a:lnRef idx="0">
            <a:scrgbClr r="0" g="0" b="0"/>
          </a:lnRef>
          <a:fillRef idx="0">
            <a:scrgbClr r="0" g="0" b="0"/>
          </a:fillRef>
          <a:effectRef idx="0">
            <a:scrgbClr r="0" g="0" b="0"/>
          </a:effectRef>
          <a:fontRef idx="minor"/>
        </p:style>
      </p:sp>
      <p:sp>
        <p:nvSpPr>
          <p:cNvPr id="89" name="PlaceHolder 3"/>
          <p:cNvSpPr>
            <a:spLocks noGrp="1"/>
          </p:cNvSpPr>
          <p:nvPr>
            <p:ph type="title"/>
          </p:nvPr>
        </p:nvSpPr>
        <p:spPr>
          <a:xfrm>
            <a:off x="756000" y="534240"/>
            <a:ext cx="8568000" cy="1773720"/>
          </a:xfrm>
          <a:prstGeom prst="rect">
            <a:avLst/>
          </a:prstGeom>
        </p:spPr>
        <p:txBody>
          <a:bodyPr anchor="ctr"/>
          <a:lstStyle/>
          <a:p>
            <a:pPr>
              <a:lnSpc>
                <a:spcPct val="90000"/>
              </a:lnSpc>
            </a:pPr>
            <a:r>
              <a:rPr lang="en-GB" sz="4630" b="0" strike="noStrike" cap="all" spc="-1">
                <a:solidFill>
                  <a:srgbClr val="FFFFFF"/>
                </a:solidFill>
                <a:uFill>
                  <a:solidFill>
                    <a:srgbClr val="FFFFFF"/>
                  </a:solidFill>
                </a:uFill>
                <a:latin typeface="Rockwell Condensed"/>
              </a:rPr>
              <a:t>Click to edit Master title style</a:t>
            </a:r>
            <a:endParaRPr lang="en-GB" sz="4630" b="0" strike="noStrike" spc="-1">
              <a:solidFill>
                <a:srgbClr val="FFFFFF"/>
              </a:solidFill>
              <a:uFill>
                <a:solidFill>
                  <a:srgbClr val="FFFFFF"/>
                </a:solidFill>
              </a:uFill>
              <a:latin typeface="Arial"/>
            </a:endParaRPr>
          </a:p>
        </p:txBody>
      </p:sp>
      <p:sp>
        <p:nvSpPr>
          <p:cNvPr id="90" name="PlaceHolder 4"/>
          <p:cNvSpPr>
            <a:spLocks noGrp="1"/>
          </p:cNvSpPr>
          <p:nvPr>
            <p:ph type="body"/>
          </p:nvPr>
        </p:nvSpPr>
        <p:spPr>
          <a:xfrm>
            <a:off x="756000" y="2338560"/>
            <a:ext cx="8568000" cy="4464720"/>
          </a:xfrm>
          <a:prstGeom prst="rect">
            <a:avLst/>
          </a:prstGeom>
        </p:spPr>
        <p:txBody>
          <a:bodyPr/>
          <a:lstStyle/>
          <a:p>
            <a:pPr marL="201600" indent="-201240">
              <a:lnSpc>
                <a:spcPct val="100000"/>
              </a:lnSpc>
              <a:spcBef>
                <a:spcPts val="1324"/>
              </a:spcBef>
              <a:buClr>
                <a:srgbClr val="9E3611"/>
              </a:buClr>
              <a:buSzPct val="85000"/>
              <a:buFont typeface="Wingdings" charset="2"/>
              <a:buChar char=""/>
            </a:pPr>
            <a:r>
              <a:rPr lang="en-GB" sz="2210" b="0" strike="noStrike" spc="-1">
                <a:solidFill>
                  <a:srgbClr val="000000"/>
                </a:solidFill>
                <a:uFill>
                  <a:solidFill>
                    <a:srgbClr val="FFFFFF"/>
                  </a:solidFill>
                </a:uFill>
                <a:latin typeface="Rockwell"/>
              </a:rPr>
              <a:t>Click to edit Master text styles</a:t>
            </a:r>
          </a:p>
          <a:p>
            <a:pPr marL="504000" lvl="1" indent="-201240">
              <a:lnSpc>
                <a:spcPct val="100000"/>
              </a:lnSpc>
              <a:spcBef>
                <a:spcPts val="442"/>
              </a:spcBef>
              <a:spcAft>
                <a:spcPts val="221"/>
              </a:spcAft>
              <a:buClr>
                <a:srgbClr val="9E3611"/>
              </a:buClr>
              <a:buSzPct val="85000"/>
              <a:buFont typeface="Wingdings" charset="2"/>
              <a:buChar char=""/>
            </a:pPr>
            <a:r>
              <a:rPr lang="en-GB" sz="1990" b="0" strike="noStrike" spc="-1">
                <a:solidFill>
                  <a:srgbClr val="000000"/>
                </a:solidFill>
                <a:uFill>
                  <a:solidFill>
                    <a:srgbClr val="FFFFFF"/>
                  </a:solidFill>
                </a:uFill>
                <a:latin typeface="Rockwell"/>
              </a:rPr>
              <a:t>Second level</a:t>
            </a:r>
          </a:p>
          <a:p>
            <a:pPr marL="806400" lvl="2" indent="-201240">
              <a:lnSpc>
                <a:spcPct val="100000"/>
              </a:lnSpc>
              <a:spcBef>
                <a:spcPts val="442"/>
              </a:spcBef>
              <a:spcAft>
                <a:spcPts val="221"/>
              </a:spcAft>
              <a:buClr>
                <a:srgbClr val="9E3611"/>
              </a:buClr>
              <a:buSzPct val="85000"/>
              <a:buFont typeface="Wingdings" charset="2"/>
              <a:buChar char=""/>
            </a:pPr>
            <a:r>
              <a:rPr lang="en-GB" sz="1770" b="0" strike="noStrike" spc="-1">
                <a:solidFill>
                  <a:srgbClr val="000000"/>
                </a:solidFill>
                <a:uFill>
                  <a:solidFill>
                    <a:srgbClr val="FFFFFF"/>
                  </a:solidFill>
                </a:uFill>
                <a:latin typeface="Rockwell"/>
              </a:rPr>
              <a:t>Third level</a:t>
            </a:r>
          </a:p>
          <a:p>
            <a:pPr marL="1108800" lvl="3" indent="-201240">
              <a:lnSpc>
                <a:spcPct val="100000"/>
              </a:lnSpc>
              <a:spcBef>
                <a:spcPts val="442"/>
              </a:spcBef>
              <a:spcAft>
                <a:spcPts val="221"/>
              </a:spcAft>
              <a:buClr>
                <a:srgbClr val="9E3611"/>
              </a:buClr>
              <a:buSzPct val="85000"/>
              <a:buFont typeface="Wingdings" charset="2"/>
              <a:buChar char=""/>
            </a:pPr>
            <a:r>
              <a:rPr lang="en-GB" sz="1770" b="0" strike="noStrike" spc="-1">
                <a:solidFill>
                  <a:srgbClr val="000000"/>
                </a:solidFill>
                <a:uFill>
                  <a:solidFill>
                    <a:srgbClr val="FFFFFF"/>
                  </a:solidFill>
                </a:uFill>
                <a:latin typeface="Rockwell"/>
              </a:rPr>
              <a:t>Fourth level</a:t>
            </a:r>
          </a:p>
          <a:p>
            <a:pPr marL="1411200" lvl="4" indent="-201240">
              <a:lnSpc>
                <a:spcPct val="100000"/>
              </a:lnSpc>
              <a:spcBef>
                <a:spcPts val="442"/>
              </a:spcBef>
              <a:spcAft>
                <a:spcPts val="221"/>
              </a:spcAft>
              <a:buClr>
                <a:srgbClr val="9E3611"/>
              </a:buClr>
              <a:buSzPct val="85000"/>
              <a:buFont typeface="Wingdings" charset="2"/>
              <a:buChar char=""/>
            </a:pPr>
            <a:r>
              <a:rPr lang="en-GB" sz="1770" b="0" strike="noStrike" spc="-1">
                <a:solidFill>
                  <a:srgbClr val="000000"/>
                </a:solidFill>
                <a:uFill>
                  <a:solidFill>
                    <a:srgbClr val="FFFFFF"/>
                  </a:solidFill>
                </a:uFill>
                <a:latin typeface="Rockwell"/>
              </a:rPr>
              <a:t>Fifth level</a:t>
            </a:r>
          </a:p>
        </p:txBody>
      </p:sp>
      <p:sp>
        <p:nvSpPr>
          <p:cNvPr id="91" name="PlaceHolder 5"/>
          <p:cNvSpPr>
            <a:spLocks noGrp="1"/>
          </p:cNvSpPr>
          <p:nvPr>
            <p:ph type="dt"/>
          </p:nvPr>
        </p:nvSpPr>
        <p:spPr>
          <a:xfrm>
            <a:off x="6606000" y="6914520"/>
            <a:ext cx="2706120" cy="40212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92" name="PlaceHolder 6"/>
          <p:cNvSpPr>
            <a:spLocks noGrp="1"/>
          </p:cNvSpPr>
          <p:nvPr>
            <p:ph type="ftr"/>
          </p:nvPr>
        </p:nvSpPr>
        <p:spPr>
          <a:xfrm>
            <a:off x="756000" y="6914520"/>
            <a:ext cx="5231520" cy="40212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93" name="PlaceHolder 7"/>
          <p:cNvSpPr>
            <a:spLocks noGrp="1"/>
          </p:cNvSpPr>
          <p:nvPr>
            <p:ph type="sldNum"/>
          </p:nvPr>
        </p:nvSpPr>
        <p:spPr>
          <a:xfrm>
            <a:off x="9352440" y="6914520"/>
            <a:ext cx="528840" cy="402120"/>
          </a:xfrm>
          <a:prstGeom prst="rect">
            <a:avLst/>
          </a:prstGeom>
        </p:spPr>
        <p:txBody>
          <a:bodyPr anchor="ctr"/>
          <a:lstStyle/>
          <a:p>
            <a:pPr algn="ctr">
              <a:lnSpc>
                <a:spcPct val="100000"/>
              </a:lnSpc>
            </a:pPr>
            <a:fld id="{31818B73-369C-480C-9AF5-BD46E4A8BB5B}" type="slidenum">
              <a:rPr lang="en-US" sz="1220" b="1" strike="noStrike" spc="-75">
                <a:solidFill>
                  <a:srgbClr val="FFFFFF"/>
                </a:solidFill>
                <a:uFill>
                  <a:solidFill>
                    <a:srgbClr val="FFFFFF"/>
                  </a:solidFill>
                </a:uFill>
                <a:latin typeface="Rockwell"/>
              </a:rPr>
              <a:t>‹#›</a:t>
            </a:fld>
            <a:endParaRPr lang="en-US" sz="122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9395645" y="6895264"/>
            <a:ext cx="433467" cy="433421"/>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2205"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1007943" eaLnBrk="1" fontAlgn="auto" latinLnBrk="0" hangingPunct="1">
                <a:lnSpc>
                  <a:spcPct val="100000"/>
                </a:lnSpc>
                <a:spcBef>
                  <a:spcPts val="0"/>
                </a:spcBef>
                <a:spcAft>
                  <a:spcPts val="0"/>
                </a:spcAft>
                <a:buClrTx/>
                <a:buSzTx/>
                <a:buFontTx/>
                <a:buNone/>
                <a:tabLst/>
                <a:defRPr/>
              </a:pPr>
              <a:endParaRPr kumimoji="0" lang="en-US" sz="1984"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756047" y="534217"/>
            <a:ext cx="8568531" cy="177400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56047" y="2338459"/>
            <a:ext cx="8568531" cy="44652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606169" y="6914584"/>
            <a:ext cx="2706648" cy="402483"/>
          </a:xfrm>
          <a:prstGeom prst="rect">
            <a:avLst/>
          </a:prstGeom>
        </p:spPr>
        <p:txBody>
          <a:bodyPr vert="horz" lIns="91440" tIns="45720" rIns="91440" bIns="45720" rtlCol="0" anchor="ctr"/>
          <a:lstStyle>
            <a:lvl1pPr algn="r">
              <a:defRPr sz="1102">
                <a:solidFill>
                  <a:schemeClr val="accent1">
                    <a:lumMod val="50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5" name="Footer Placeholder 4"/>
          <p:cNvSpPr>
            <a:spLocks noGrp="1"/>
          </p:cNvSpPr>
          <p:nvPr>
            <p:ph type="ftr" sz="quarter" idx="3"/>
          </p:nvPr>
        </p:nvSpPr>
        <p:spPr>
          <a:xfrm>
            <a:off x="756047" y="6914584"/>
            <a:ext cx="5231844" cy="402483"/>
          </a:xfrm>
          <a:prstGeom prst="rect">
            <a:avLst/>
          </a:prstGeom>
        </p:spPr>
        <p:txBody>
          <a:bodyPr vert="horz" lIns="91440" tIns="45720" rIns="91440" bIns="45720" rtlCol="0" anchor="ctr"/>
          <a:lstStyle>
            <a:lvl1pPr algn="l">
              <a:defRPr sz="1102">
                <a:solidFill>
                  <a:schemeClr val="accent1">
                    <a:lumMod val="50000"/>
                  </a:schemeClr>
                </a:solidFill>
              </a:defRPr>
            </a:lvl1pPr>
          </a:lstStyle>
          <a:p>
            <a:endParaRPr lang="en-US" sz="2400" b="0" strike="noStrike" spc="-1">
              <a:solidFill>
                <a:srgbClr val="000000"/>
              </a:solidFill>
              <a:uFill>
                <a:solidFill>
                  <a:srgbClr val="FFFFFF"/>
                </a:solidFill>
              </a:uFill>
              <a:latin typeface="Times New Roman"/>
            </a:endParaRPr>
          </a:p>
        </p:txBody>
      </p:sp>
      <p:sp>
        <p:nvSpPr>
          <p:cNvPr id="6" name="Slide Number Placeholder 5"/>
          <p:cNvSpPr>
            <a:spLocks noGrp="1"/>
          </p:cNvSpPr>
          <p:nvPr>
            <p:ph type="sldNum" sz="quarter" idx="4"/>
          </p:nvPr>
        </p:nvSpPr>
        <p:spPr>
          <a:xfrm>
            <a:off x="9352300" y="6914584"/>
            <a:ext cx="529233" cy="402483"/>
          </a:xfrm>
          <a:prstGeom prst="rect">
            <a:avLst/>
          </a:prstGeom>
        </p:spPr>
        <p:txBody>
          <a:bodyPr vert="horz" lIns="91440" tIns="45720" rIns="91440" bIns="45720" rtlCol="0" anchor="ctr"/>
          <a:lstStyle>
            <a:lvl1pPr algn="ctr">
              <a:defRPr sz="1213" b="1" spc="-77" baseline="0">
                <a:solidFill>
                  <a:srgbClr val="FFFFFF"/>
                </a:solidFill>
                <a:latin typeface="+mn-lt"/>
              </a:defRPr>
            </a:lvl1pPr>
          </a:lstStyle>
          <a:p>
            <a:pPr algn="ctr">
              <a:lnSpc>
                <a:spcPct val="100000"/>
              </a:lnSpc>
            </a:pPr>
            <a:fld id="{0253F89A-60D1-4347-B46B-7D2F1442BC91}" type="slidenum">
              <a:rPr lang="en-US" sz="3090" b="1" strike="noStrike" spc="-75" smtClean="0">
                <a:solidFill>
                  <a:srgbClr val="FFFFFF"/>
                </a:solidFill>
                <a:uFill>
                  <a:solidFill>
                    <a:srgbClr val="FFFFFF"/>
                  </a:solidFill>
                </a:uFill>
                <a:latin typeface="Rockwell"/>
              </a:rPr>
              <a:t>‹#›</a:t>
            </a:fld>
            <a:endParaRPr lang="en-US" sz="309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63430346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1007943" rtl="0" eaLnBrk="1" latinLnBrk="0" hangingPunct="1">
        <a:lnSpc>
          <a:spcPct val="90000"/>
        </a:lnSpc>
        <a:spcBef>
          <a:spcPct val="0"/>
        </a:spcBef>
        <a:buNone/>
        <a:defRPr sz="463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201589" indent="-201589" algn="l" defTabSz="1007943" rtl="0" eaLnBrk="1" latinLnBrk="0" hangingPunct="1">
        <a:lnSpc>
          <a:spcPct val="90000"/>
        </a:lnSpc>
        <a:spcBef>
          <a:spcPts val="1323"/>
        </a:spcBef>
        <a:buClr>
          <a:schemeClr val="accent1">
            <a:lumMod val="75000"/>
          </a:schemeClr>
        </a:buClr>
        <a:buSzPct val="85000"/>
        <a:buFont typeface="Wingdings" pitchFamily="2" charset="2"/>
        <a:buChar char="§"/>
        <a:defRPr sz="2205" kern="1200">
          <a:solidFill>
            <a:schemeClr val="tx1"/>
          </a:solidFill>
          <a:latin typeface="+mn-lt"/>
          <a:ea typeface="+mn-ea"/>
          <a:cs typeface="+mn-cs"/>
        </a:defRPr>
      </a:lvl1pPr>
      <a:lvl2pPr marL="503972" indent="-201589"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984" kern="1200">
          <a:solidFill>
            <a:schemeClr val="tx1"/>
          </a:solidFill>
          <a:latin typeface="+mn-lt"/>
          <a:ea typeface="+mn-ea"/>
          <a:cs typeface="+mn-cs"/>
        </a:defRPr>
      </a:lvl2pPr>
      <a:lvl3pPr marL="806354" indent="-201589"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3pPr>
      <a:lvl4pPr marL="1108737" indent="-201589"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4pPr>
      <a:lvl5pPr marL="1411120" indent="-201589"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5pPr>
      <a:lvl6pPr marL="1763680" indent="-251986"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6pPr>
      <a:lvl7pPr marL="2094370" indent="-251986"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7pPr>
      <a:lvl8pPr marL="2425060" indent="-251986"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8pPr>
      <a:lvl9pPr marL="2755750" indent="-251986" algn="l" defTabSz="1007943" rtl="0" eaLnBrk="1" latinLnBrk="0" hangingPunct="1">
        <a:lnSpc>
          <a:spcPct val="90000"/>
        </a:lnSpc>
        <a:spcBef>
          <a:spcPts val="441"/>
        </a:spcBef>
        <a:spcAft>
          <a:spcPts val="220"/>
        </a:spcAft>
        <a:buClr>
          <a:schemeClr val="accent1">
            <a:lumMod val="75000"/>
          </a:schemeClr>
        </a:buClr>
        <a:buSzPct val="85000"/>
        <a:buFont typeface="Wingdings" pitchFamily="2" charset="2"/>
        <a:buChar char="§"/>
        <a:defRPr sz="176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720000" y="1907640"/>
            <a:ext cx="8370720" cy="3346200"/>
          </a:xfrm>
          <a:prstGeom prst="rect">
            <a:avLst/>
          </a:prstGeom>
          <a:noFill/>
          <a:ln>
            <a:noFill/>
          </a:ln>
        </p:spPr>
        <p:txBody>
          <a:bodyPr anchor="ctr"/>
          <a:lstStyle/>
          <a:p>
            <a:pPr>
              <a:lnSpc>
                <a:spcPct val="80000"/>
              </a:lnSpc>
            </a:pPr>
            <a:r>
              <a:rPr lang="en-GB" sz="6000" b="0" strike="noStrike" cap="all" spc="-1" dirty="0">
                <a:uFill>
                  <a:solidFill>
                    <a:srgbClr val="FFFFFF"/>
                  </a:solidFill>
                </a:uFill>
                <a:latin typeface="Rockwell Condensed"/>
              </a:rPr>
              <a:t>Discourses </a:t>
            </a:r>
            <a:r>
              <a:rPr lang="en-GB" sz="6000" b="0" strike="noStrike" cap="all" spc="-1">
                <a:uFill>
                  <a:solidFill>
                    <a:srgbClr val="FFFFFF"/>
                  </a:solidFill>
                </a:uFill>
                <a:latin typeface="Rockwell Condensed"/>
              </a:rPr>
              <a:t>&amp; </a:t>
            </a:r>
            <a:endParaRPr lang="en-GB" sz="6000" b="0" strike="noStrike" cap="all" spc="-1" smtClean="0">
              <a:uFill>
                <a:solidFill>
                  <a:srgbClr val="FFFFFF"/>
                </a:solidFill>
              </a:uFill>
              <a:latin typeface="Rockwell Condensed"/>
            </a:endParaRPr>
          </a:p>
          <a:p>
            <a:pPr>
              <a:lnSpc>
                <a:spcPct val="80000"/>
              </a:lnSpc>
            </a:pPr>
            <a:r>
              <a:rPr lang="en-GB" sz="6000" b="0" strike="noStrike" cap="all" spc="-1" smtClean="0">
                <a:uFill>
                  <a:solidFill>
                    <a:srgbClr val="FFFFFF"/>
                  </a:solidFill>
                </a:uFill>
                <a:latin typeface="Rockwell Condensed"/>
              </a:rPr>
              <a:t>SOCIAL </a:t>
            </a:r>
            <a:r>
              <a:rPr lang="en-GB" sz="6000" b="0" strike="noStrike" cap="all" spc="-1" dirty="0" smtClean="0">
                <a:uFill>
                  <a:solidFill>
                    <a:srgbClr val="FFFFFF"/>
                  </a:solidFill>
                </a:uFill>
                <a:latin typeface="Rockwell Condensed"/>
              </a:rPr>
              <a:t>EXCLUSION/Inclusion</a:t>
            </a:r>
            <a:r>
              <a:rPr dirty="0"/>
              <a:t/>
            </a:r>
            <a:br>
              <a:rPr dirty="0"/>
            </a:br>
            <a:r>
              <a:rPr dirty="0"/>
              <a:t/>
            </a:r>
            <a:br>
              <a:rPr dirty="0"/>
            </a:br>
            <a:endParaRPr lang="en-GB" sz="6000" b="0" strike="noStrike" spc="-1" dirty="0">
              <a:uFill>
                <a:solidFill>
                  <a:srgbClr val="FFFFFF"/>
                </a:solidFill>
              </a:uFill>
              <a:latin typeface="Arial"/>
            </a:endParaRPr>
          </a:p>
        </p:txBody>
      </p:sp>
      <p:sp>
        <p:nvSpPr>
          <p:cNvPr id="3" name="CustomShape 2"/>
          <p:cNvSpPr/>
          <p:nvPr/>
        </p:nvSpPr>
        <p:spPr>
          <a:xfrm>
            <a:off x="6119640" y="5780314"/>
            <a:ext cx="3119040" cy="15834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90000"/>
              </a:lnSpc>
              <a:spcBef>
                <a:spcPts val="1324"/>
              </a:spcBef>
            </a:pPr>
            <a:r>
              <a:rPr lang="en-US" sz="2210" b="0" strike="noStrike" spc="-1" dirty="0" smtClean="0">
                <a:solidFill>
                  <a:srgbClr val="000000"/>
                </a:solidFill>
                <a:uFill>
                  <a:solidFill>
                    <a:srgbClr val="FFFFFF"/>
                  </a:solidFill>
                </a:uFill>
                <a:latin typeface="Rockwell"/>
              </a:rPr>
              <a:t>SOC607</a:t>
            </a:r>
          </a:p>
          <a:p>
            <a:pPr algn="r">
              <a:lnSpc>
                <a:spcPct val="90000"/>
              </a:lnSpc>
              <a:spcBef>
                <a:spcPts val="1324"/>
              </a:spcBef>
            </a:pPr>
            <a:r>
              <a:rPr lang="en-US" sz="2210" b="0" strike="noStrike" spc="-1" dirty="0" smtClean="0">
                <a:solidFill>
                  <a:srgbClr val="000000"/>
                </a:solidFill>
                <a:uFill>
                  <a:solidFill>
                    <a:srgbClr val="FFFFFF"/>
                  </a:solidFill>
                </a:uFill>
                <a:latin typeface="Rockwell"/>
              </a:rPr>
              <a:t>Mgr</a:t>
            </a:r>
            <a:r>
              <a:rPr lang="en-US" sz="2210" b="0" strike="noStrike" spc="-1" dirty="0">
                <a:solidFill>
                  <a:srgbClr val="000000"/>
                </a:solidFill>
                <a:uFill>
                  <a:solidFill>
                    <a:srgbClr val="FFFFFF"/>
                  </a:solidFill>
                </a:uFill>
                <a:latin typeface="Rockwell"/>
              </a:rPr>
              <a:t>. Ivana </a:t>
            </a:r>
            <a:r>
              <a:rPr lang="en-US" sz="2210" b="0" strike="noStrike" spc="-1" dirty="0" err="1">
                <a:solidFill>
                  <a:srgbClr val="000000"/>
                </a:solidFill>
                <a:uFill>
                  <a:solidFill>
                    <a:srgbClr val="FFFFFF"/>
                  </a:solidFill>
                </a:uFill>
                <a:latin typeface="Rockwell"/>
              </a:rPr>
              <a:t>Rapošová</a:t>
            </a:r>
            <a:endParaRPr lang="en-US" sz="2210" b="0" strike="noStrike" spc="-1" dirty="0">
              <a:solidFill>
                <a:srgbClr val="000000"/>
              </a:solidFill>
              <a:uFill>
                <a:solidFill>
                  <a:srgbClr val="FFFFFF"/>
                </a:solidFill>
              </a:uFill>
              <a:latin typeface="Arial"/>
            </a:endParaRPr>
          </a:p>
          <a:p>
            <a:pPr algn="r">
              <a:lnSpc>
                <a:spcPct val="90000"/>
              </a:lnSpc>
              <a:spcBef>
                <a:spcPts val="1324"/>
              </a:spcBef>
            </a:pPr>
            <a:r>
              <a:rPr lang="en-US" sz="2210" b="0" strike="noStrike" spc="-1" dirty="0">
                <a:solidFill>
                  <a:srgbClr val="000000"/>
                </a:solidFill>
                <a:uFill>
                  <a:solidFill>
                    <a:srgbClr val="FFFFFF"/>
                  </a:solidFill>
                </a:uFill>
                <a:latin typeface="Rockwell"/>
              </a:rPr>
              <a:t>Mgr. </a:t>
            </a:r>
            <a:r>
              <a:rPr lang="en-US" sz="2210" b="0" strike="noStrike" spc="-1" dirty="0" err="1">
                <a:solidFill>
                  <a:srgbClr val="000000"/>
                </a:solidFill>
                <a:uFill>
                  <a:solidFill>
                    <a:srgbClr val="FFFFFF"/>
                  </a:solidFill>
                </a:uFill>
                <a:latin typeface="Rockwell"/>
              </a:rPr>
              <a:t>Lenka</a:t>
            </a:r>
            <a:r>
              <a:rPr lang="en-US" sz="2210" b="0" strike="noStrike" spc="-1" dirty="0">
                <a:solidFill>
                  <a:srgbClr val="000000"/>
                </a:solidFill>
                <a:uFill>
                  <a:solidFill>
                    <a:srgbClr val="FFFFFF"/>
                  </a:solidFill>
                </a:uFill>
                <a:latin typeface="Rockwell"/>
              </a:rPr>
              <a:t> </a:t>
            </a:r>
            <a:r>
              <a:rPr lang="en-US" sz="2210" b="0" strike="noStrike" spc="-1" dirty="0" err="1" smtClean="0">
                <a:solidFill>
                  <a:srgbClr val="000000"/>
                </a:solidFill>
                <a:uFill>
                  <a:solidFill>
                    <a:srgbClr val="FFFFFF"/>
                  </a:solidFill>
                </a:uFill>
                <a:latin typeface="Rockwell"/>
              </a:rPr>
              <a:t>Kissová</a:t>
            </a:r>
            <a:endParaRPr lang="en-US" sz="221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TextShape 1"/>
          <p:cNvSpPr txBox="1"/>
          <p:nvPr/>
        </p:nvSpPr>
        <p:spPr>
          <a:xfrm>
            <a:off x="756000" y="534240"/>
            <a:ext cx="8568000" cy="1773720"/>
          </a:xfrm>
          <a:prstGeom prst="rect">
            <a:avLst/>
          </a:prstGeom>
          <a:noFill/>
          <a:ln>
            <a:noFill/>
          </a:ln>
        </p:spPr>
        <p:txBody>
          <a:bodyPr lIns="0" tIns="0" rIns="0" bIns="0" anchor="ctr"/>
          <a:lstStyle/>
          <a:p>
            <a:r>
              <a:rPr lang="en-GB" sz="5400" b="0" strike="noStrike" spc="-1" dirty="0">
                <a:solidFill>
                  <a:srgbClr val="000000"/>
                </a:solidFill>
                <a:uFill>
                  <a:solidFill>
                    <a:srgbClr val="FFFFFF"/>
                  </a:solidFill>
                </a:uFill>
                <a:latin typeface="Rockwell Condensed" charset="0"/>
                <a:ea typeface="Rockwell Condensed" charset="0"/>
                <a:cs typeface="Rockwell Condensed" charset="0"/>
              </a:rPr>
              <a:t>3. SOCIAL INTEGRATIONIST DISCOURSE (SID)</a:t>
            </a:r>
          </a:p>
        </p:txBody>
      </p:sp>
      <p:sp>
        <p:nvSpPr>
          <p:cNvPr id="193" name="TextShape 2"/>
          <p:cNvSpPr txBox="1"/>
          <p:nvPr/>
        </p:nvSpPr>
        <p:spPr>
          <a:xfrm>
            <a:off x="756000" y="2419200"/>
            <a:ext cx="8662320" cy="4384080"/>
          </a:xfrm>
          <a:prstGeom prst="rect">
            <a:avLst/>
          </a:prstGeom>
          <a:noFill/>
          <a:ln>
            <a:noFill/>
          </a:ln>
        </p:spPr>
        <p:txBody>
          <a:bodyPr lIns="0" tIns="0" rIns="0" bIns="0">
            <a:normAutofit/>
          </a:bodyPr>
          <a:lstStyle/>
          <a:p>
            <a:pPr marL="342900" indent="-342900">
              <a:buFont typeface="Arial" charset="0"/>
              <a:buChar char="•"/>
            </a:pPr>
            <a:r>
              <a:rPr lang="en-GB" sz="2400" b="0" strike="noStrike" spc="-1" dirty="0" smtClean="0">
                <a:solidFill>
                  <a:srgbClr val="000000"/>
                </a:solidFill>
                <a:uFill>
                  <a:solidFill>
                    <a:srgbClr val="FFFFFF"/>
                  </a:solidFill>
                </a:uFill>
                <a:latin typeface="Rockwell"/>
              </a:rPr>
              <a:t>central </a:t>
            </a:r>
            <a:r>
              <a:rPr lang="en-GB" sz="2400" b="0" strike="noStrike" spc="-1" dirty="0">
                <a:solidFill>
                  <a:srgbClr val="000000"/>
                </a:solidFill>
                <a:uFill>
                  <a:solidFill>
                    <a:srgbClr val="FFFFFF"/>
                  </a:solidFill>
                </a:uFill>
                <a:latin typeface="Rockwell"/>
              </a:rPr>
              <a:t>focus is on paid employment</a:t>
            </a:r>
            <a:endParaRPr lang="en-GB" sz="2400" b="1" strike="noStrike" spc="-1" dirty="0">
              <a:solidFill>
                <a:srgbClr val="000000"/>
              </a:solidFill>
              <a:uFill>
                <a:solidFill>
                  <a:srgbClr val="FFFFFF"/>
                </a:solidFill>
              </a:uFill>
              <a:latin typeface="Rockwell"/>
            </a:endParaRPr>
          </a:p>
          <a:p>
            <a:pPr marL="342900" indent="-342900">
              <a:buFont typeface="Arial" charset="0"/>
              <a:buChar char="•"/>
            </a:pPr>
            <a:r>
              <a:rPr lang="en-GB" sz="2400" b="0" strike="noStrike" spc="-1" dirty="0" smtClean="0">
                <a:solidFill>
                  <a:srgbClr val="000000"/>
                </a:solidFill>
                <a:uFill>
                  <a:solidFill>
                    <a:srgbClr val="FFFFFF"/>
                  </a:solidFill>
                </a:uFill>
                <a:latin typeface="Rockwell"/>
              </a:rPr>
              <a:t>inclusion </a:t>
            </a:r>
            <a:r>
              <a:rPr lang="en-GB" sz="2400" b="0" strike="noStrike" spc="-1" dirty="0">
                <a:solidFill>
                  <a:srgbClr val="000000"/>
                </a:solidFill>
                <a:uFill>
                  <a:solidFill>
                    <a:srgbClr val="FFFFFF"/>
                  </a:solidFill>
                </a:uFill>
                <a:latin typeface="Rockwell"/>
              </a:rPr>
              <a:t>is primary considered through paid </a:t>
            </a:r>
            <a:r>
              <a:rPr lang="en-GB" sz="2400" b="0" strike="noStrike" spc="-1" dirty="0" smtClean="0">
                <a:solidFill>
                  <a:srgbClr val="000000"/>
                </a:solidFill>
                <a:uFill>
                  <a:solidFill>
                    <a:srgbClr val="FFFFFF"/>
                  </a:solidFill>
                </a:uFill>
                <a:latin typeface="Rockwell"/>
              </a:rPr>
              <a:t>work</a:t>
            </a:r>
          </a:p>
          <a:p>
            <a:pPr marL="342900" indent="-342900">
              <a:buFont typeface="Arial" charset="0"/>
              <a:buChar char="•"/>
            </a:pPr>
            <a:r>
              <a:rPr lang="en-GB" sz="2400" b="0" strike="noStrike" spc="-1" dirty="0" smtClean="0">
                <a:solidFill>
                  <a:srgbClr val="000000"/>
                </a:solidFill>
                <a:uFill>
                  <a:solidFill>
                    <a:srgbClr val="FFFFFF"/>
                  </a:solidFill>
                </a:uFill>
                <a:latin typeface="Rockwell"/>
              </a:rPr>
              <a:t>reduction </a:t>
            </a:r>
            <a:r>
              <a:rPr lang="en-GB" sz="2400" b="0" strike="noStrike" spc="-1" dirty="0">
                <a:solidFill>
                  <a:srgbClr val="000000"/>
                </a:solidFill>
                <a:uFill>
                  <a:solidFill>
                    <a:srgbClr val="FFFFFF"/>
                  </a:solidFill>
                </a:uFill>
                <a:latin typeface="Rockwell"/>
              </a:rPr>
              <a:t>of social to economic exclusion/inclusion + ignoring political and cultural </a:t>
            </a:r>
            <a:r>
              <a:rPr lang="en-GB" sz="2400" b="0" strike="noStrike" spc="-1" dirty="0" smtClean="0">
                <a:solidFill>
                  <a:srgbClr val="000000"/>
                </a:solidFill>
                <a:uFill>
                  <a:solidFill>
                    <a:srgbClr val="FFFFFF"/>
                  </a:solidFill>
                </a:uFill>
                <a:latin typeface="Rockwell"/>
              </a:rPr>
              <a:t>features/factors</a:t>
            </a:r>
          </a:p>
          <a:p>
            <a:pPr marL="342900" indent="-342900">
              <a:buFont typeface="Arial" charset="0"/>
              <a:buChar char="•"/>
            </a:pPr>
            <a:r>
              <a:rPr lang="en-GB" sz="2400" b="0" strike="noStrike" spc="-1" dirty="0" smtClean="0">
                <a:solidFill>
                  <a:srgbClr val="000000"/>
                </a:solidFill>
                <a:uFill>
                  <a:solidFill>
                    <a:srgbClr val="FFFFFF"/>
                  </a:solidFill>
                </a:uFill>
                <a:latin typeface="Rockwell"/>
              </a:rPr>
              <a:t>doesn’t </a:t>
            </a:r>
            <a:r>
              <a:rPr lang="en-GB" sz="2400" b="0" strike="noStrike" spc="-1" dirty="0">
                <a:solidFill>
                  <a:srgbClr val="000000"/>
                </a:solidFill>
                <a:uFill>
                  <a:solidFill>
                    <a:srgbClr val="FFFFFF"/>
                  </a:solidFill>
                </a:uFill>
                <a:latin typeface="Rockwell"/>
              </a:rPr>
              <a:t>acknowledges non-market work (they’re squeezed into market or spaces around paid employment) – unpaid work is addressed from perspective of market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 name="TextShape 1"/>
          <p:cNvSpPr txBox="1"/>
          <p:nvPr/>
        </p:nvSpPr>
        <p:spPr>
          <a:xfrm>
            <a:off x="503280" y="457200"/>
            <a:ext cx="9070560" cy="1261800"/>
          </a:xfrm>
          <a:prstGeom prst="rect">
            <a:avLst/>
          </a:prstGeom>
          <a:noFill/>
          <a:ln>
            <a:noFill/>
          </a:ln>
        </p:spPr>
        <p:txBody>
          <a:bodyPr anchor="ctr">
            <a:noAutofit/>
          </a:bodyPr>
          <a:lstStyle/>
          <a:p>
            <a:r>
              <a:rPr lang="en-GB" sz="5400" b="0" strike="noStrike" spc="-1" dirty="0">
                <a:solidFill>
                  <a:srgbClr val="000000"/>
                </a:solidFill>
                <a:uFill>
                  <a:solidFill>
                    <a:srgbClr val="FFFFFF"/>
                  </a:solidFill>
                </a:uFill>
                <a:latin typeface="Rockwell Condensed" charset="0"/>
                <a:ea typeface="Rockwell Condensed" charset="0"/>
                <a:cs typeface="Rockwell Condensed" charset="0"/>
              </a:rPr>
              <a:t>IMPORTANCE </a:t>
            </a:r>
            <a:r>
              <a:rPr lang="en-GB" sz="5400" b="0" strike="noStrike" spc="-1" dirty="0" smtClean="0">
                <a:solidFill>
                  <a:srgbClr val="000000"/>
                </a:solidFill>
                <a:uFill>
                  <a:solidFill>
                    <a:srgbClr val="FFFFFF"/>
                  </a:solidFill>
                </a:uFill>
                <a:latin typeface="Rockwell Condensed" charset="0"/>
                <a:ea typeface="Rockwell Condensed" charset="0"/>
                <a:cs typeface="Rockwell Condensed" charset="0"/>
              </a:rPr>
              <a:t>OF DISCOURSES </a:t>
            </a:r>
            <a:r>
              <a:rPr lang="en-GB" sz="5400" b="0" strike="noStrike" spc="-1" dirty="0">
                <a:solidFill>
                  <a:srgbClr val="000000"/>
                </a:solidFill>
                <a:uFill>
                  <a:solidFill>
                    <a:srgbClr val="FFFFFF"/>
                  </a:solidFill>
                </a:uFill>
                <a:latin typeface="Rockwell Condensed" charset="0"/>
                <a:ea typeface="Rockwell Condensed" charset="0"/>
                <a:cs typeface="Rockwell Condensed" charset="0"/>
              </a:rPr>
              <a:t>II</a:t>
            </a:r>
          </a:p>
        </p:txBody>
      </p:sp>
      <p:sp>
        <p:nvSpPr>
          <p:cNvPr id="195" name="TextShape 2"/>
          <p:cNvSpPr txBox="1"/>
          <p:nvPr/>
        </p:nvSpPr>
        <p:spPr>
          <a:xfrm>
            <a:off x="503280" y="1768320"/>
            <a:ext cx="9070560" cy="4384440"/>
          </a:xfrm>
          <a:prstGeom prst="rect">
            <a:avLst/>
          </a:prstGeom>
          <a:noFill/>
          <a:ln>
            <a:noFill/>
          </a:ln>
        </p:spPr>
        <p:txBody>
          <a:bodyPr/>
          <a:lstStyle/>
          <a:p>
            <a:endParaRPr lang="en-GB" sz="1600" b="0" strike="noStrike" spc="-1" dirty="0">
              <a:solidFill>
                <a:srgbClr val="000000"/>
              </a:solidFill>
              <a:uFill>
                <a:solidFill>
                  <a:srgbClr val="FFFFFF"/>
                </a:solidFill>
              </a:uFill>
              <a:latin typeface="Rockwell"/>
            </a:endParaRPr>
          </a:p>
          <a:p>
            <a:r>
              <a:rPr lang="en-GB" sz="1600" b="0" strike="noStrike" spc="-1" dirty="0">
                <a:solidFill>
                  <a:srgbClr val="000000"/>
                </a:solidFill>
                <a:uFill>
                  <a:solidFill>
                    <a:srgbClr val="FFFFFF"/>
                  </a:solidFill>
                </a:uFill>
                <a:latin typeface="Rockwell"/>
              </a:rPr>
              <a:t>Social exclusion/inclusion anchored in discourses (</a:t>
            </a:r>
            <a:r>
              <a:rPr lang="en-GB" sz="1600" b="0" strike="noStrike" spc="-1" dirty="0" err="1">
                <a:solidFill>
                  <a:srgbClr val="000000"/>
                </a:solidFill>
                <a:uFill>
                  <a:solidFill>
                    <a:srgbClr val="FFFFFF"/>
                  </a:solidFill>
                </a:uFill>
                <a:latin typeface="Rockwell"/>
              </a:rPr>
              <a:t>Levitas</a:t>
            </a:r>
            <a:r>
              <a:rPr lang="en-GB" sz="1600" b="0" strike="noStrike" spc="-1" dirty="0">
                <a:solidFill>
                  <a:srgbClr val="000000"/>
                </a:solidFill>
                <a:uFill>
                  <a:solidFill>
                    <a:srgbClr val="FFFFFF"/>
                  </a:solidFill>
                </a:uFill>
                <a:latin typeface="Rockwell"/>
              </a:rPr>
              <a:t> 2005)</a:t>
            </a:r>
          </a:p>
          <a:p>
            <a:r>
              <a:rPr lang="en-GB" sz="1600" b="0" strike="noStrike" spc="-1" dirty="0">
                <a:solidFill>
                  <a:srgbClr val="000000"/>
                </a:solidFill>
                <a:uFill>
                  <a:solidFill>
                    <a:srgbClr val="FFFFFF"/>
                  </a:solidFill>
                </a:uFill>
                <a:latin typeface="Rockwell"/>
              </a:rPr>
              <a:t>→ different discourses will frame and tackle exclusion and related problems differently</a:t>
            </a:r>
          </a:p>
          <a:p>
            <a:r>
              <a:rPr lang="en-GB" sz="1600" b="0" strike="noStrike" spc="-1" dirty="0">
                <a:solidFill>
                  <a:srgbClr val="000000"/>
                </a:solidFill>
                <a:uFill>
                  <a:solidFill>
                    <a:srgbClr val="FFFFFF"/>
                  </a:solidFill>
                </a:uFill>
                <a:latin typeface="Rockwell"/>
              </a:rPr>
              <a:t>They will differ in:</a:t>
            </a:r>
          </a:p>
          <a:p>
            <a:pPr marL="432000" indent="-324000">
              <a:spcBef>
                <a:spcPts val="1417"/>
              </a:spcBef>
              <a:buClr>
                <a:srgbClr val="000000"/>
              </a:buClr>
              <a:buSzPct val="45000"/>
              <a:buFont typeface="Wingdings" charset="2"/>
              <a:buChar char=""/>
            </a:pPr>
            <a:r>
              <a:rPr lang="en-GB" sz="1600" b="0" strike="noStrike" spc="-1" dirty="0">
                <a:solidFill>
                  <a:srgbClr val="000000"/>
                </a:solidFill>
                <a:uFill>
                  <a:solidFill>
                    <a:srgbClr val="FFFFFF"/>
                  </a:solidFill>
                </a:uFill>
                <a:latin typeface="Rockwell"/>
              </a:rPr>
              <a:t>Who defines the insiders/outsiders</a:t>
            </a:r>
          </a:p>
          <a:p>
            <a:pPr marL="432000" indent="-324000">
              <a:spcBef>
                <a:spcPts val="1417"/>
              </a:spcBef>
              <a:buClr>
                <a:srgbClr val="000000"/>
              </a:buClr>
              <a:buSzPct val="45000"/>
              <a:buFont typeface="Wingdings" charset="2"/>
              <a:buChar char=""/>
            </a:pPr>
            <a:r>
              <a:rPr lang="en-GB" sz="1600" b="0" strike="noStrike" spc="-1" dirty="0">
                <a:solidFill>
                  <a:srgbClr val="000000"/>
                </a:solidFill>
                <a:uFill>
                  <a:solidFill>
                    <a:srgbClr val="FFFFFF"/>
                  </a:solidFill>
                </a:uFill>
                <a:latin typeface="Rockwell"/>
              </a:rPr>
              <a:t>How they characterise/define boundaries (what is the crucial feature of the boundary)</a:t>
            </a:r>
          </a:p>
          <a:p>
            <a:pPr marL="432000" indent="-324000">
              <a:spcBef>
                <a:spcPts val="1417"/>
              </a:spcBef>
              <a:buClr>
                <a:srgbClr val="000000"/>
              </a:buClr>
              <a:buSzPct val="45000"/>
              <a:buFont typeface="Wingdings" charset="2"/>
              <a:buChar char=""/>
            </a:pPr>
            <a:r>
              <a:rPr lang="en-GB" sz="1600" b="0" strike="noStrike" spc="-1" dirty="0">
                <a:solidFill>
                  <a:srgbClr val="000000"/>
                </a:solidFill>
                <a:uFill>
                  <a:solidFill>
                    <a:srgbClr val="FFFFFF"/>
                  </a:solidFill>
                </a:uFill>
                <a:latin typeface="Rockwell"/>
              </a:rPr>
              <a:t>How is it possible to support inclusion</a:t>
            </a:r>
          </a:p>
          <a:p>
            <a:pPr marL="432000" indent="-324000">
              <a:spcBef>
                <a:spcPts val="1417"/>
              </a:spcBef>
              <a:buClr>
                <a:srgbClr val="000000"/>
              </a:buClr>
              <a:buSzPct val="45000"/>
              <a:buFont typeface="Wingdings" charset="2"/>
              <a:buChar char=""/>
            </a:pPr>
            <a:r>
              <a:rPr lang="en-GB" sz="1600" b="0" strike="noStrike" spc="-1" dirty="0">
                <a:solidFill>
                  <a:srgbClr val="000000"/>
                </a:solidFill>
                <a:uFill>
                  <a:solidFill>
                    <a:srgbClr val="FFFFFF"/>
                  </a:solidFill>
                </a:uFill>
                <a:latin typeface="Rockwell"/>
              </a:rPr>
              <a:t>How they represent relation between inclusion/exclusion and inequality</a:t>
            </a:r>
          </a:p>
          <a:p>
            <a:pPr marL="432000" indent="-324000">
              <a:spcBef>
                <a:spcPts val="1417"/>
              </a:spcBef>
              <a:buClr>
                <a:srgbClr val="000000"/>
              </a:buClr>
              <a:buSzPct val="45000"/>
              <a:buFont typeface="Wingdings" charset="2"/>
              <a:buChar char=""/>
            </a:pPr>
            <a:endParaRPr lang="en-GB" sz="1600" b="0" strike="noStrike" spc="-1" dirty="0">
              <a:solidFill>
                <a:srgbClr val="000000"/>
              </a:solidFill>
              <a:uFill>
                <a:solidFill>
                  <a:srgbClr val="FFFFFF"/>
                </a:solidFill>
              </a:uFill>
              <a:latin typeface="Rockwell"/>
            </a:endParaRPr>
          </a:p>
          <a:p>
            <a:pPr algn="just">
              <a:spcBef>
                <a:spcPts val="1417"/>
              </a:spcBef>
            </a:pPr>
            <a:r>
              <a:rPr lang="en-GB" sz="1600" b="0" i="1" strike="noStrike" spc="-1" dirty="0">
                <a:solidFill>
                  <a:srgbClr val="000000"/>
                </a:solidFill>
                <a:uFill>
                  <a:solidFill>
                    <a:srgbClr val="FFFFFF"/>
                  </a:solidFill>
                </a:uFill>
                <a:latin typeface="Rockwell"/>
                <a:ea typeface="Liberation Serif;Times New Roman"/>
              </a:rPr>
              <a:t>‘</a:t>
            </a:r>
            <a:r>
              <a:rPr lang="en-GB" sz="1600" b="0" i="1" strike="noStrike" spc="-1" dirty="0">
                <a:solidFill>
                  <a:srgbClr val="000000"/>
                </a:solidFill>
                <a:uFill>
                  <a:solidFill>
                    <a:srgbClr val="FFFFFF"/>
                  </a:solidFill>
                </a:uFill>
                <a:latin typeface="Rockwell"/>
                <a:ea typeface="DejaVu Sans"/>
              </a:rPr>
              <a:t>In a political environment the advocates of reform need to employ strategies to overcome the scepticism of others and persuade them of the importance of reform. In other words, they must create a frame that changes the collective understanding of the welfare state, because doing so ‘shapes the path’ necessary to enact reform’</a:t>
            </a:r>
            <a:r>
              <a:rPr lang="en-GB" sz="1600" b="0" strike="noStrike" spc="-1" dirty="0">
                <a:solidFill>
                  <a:srgbClr val="000000"/>
                </a:solidFill>
                <a:uFill>
                  <a:solidFill>
                    <a:srgbClr val="FFFFFF"/>
                  </a:solidFill>
                </a:uFill>
                <a:latin typeface="Rockwell"/>
                <a:ea typeface="DejaVu Sans"/>
              </a:rPr>
              <a:t> (Cox, 2001: </a:t>
            </a:r>
            <a:r>
              <a:rPr lang="en-GB" sz="1600" b="0" strike="noStrike" spc="-1">
                <a:solidFill>
                  <a:srgbClr val="000000"/>
                </a:solidFill>
                <a:uFill>
                  <a:solidFill>
                    <a:srgbClr val="FFFFFF"/>
                  </a:solidFill>
                </a:uFill>
                <a:latin typeface="Rockwell"/>
                <a:ea typeface="DejaVu Sans"/>
              </a:rPr>
              <a:t>475 </a:t>
            </a:r>
            <a:r>
              <a:rPr lang="en-GB" sz="1600" b="0" strike="noStrike" spc="-1" smtClean="0">
                <a:solidFill>
                  <a:srgbClr val="000000"/>
                </a:solidFill>
                <a:uFill>
                  <a:solidFill>
                    <a:srgbClr val="FFFFFF"/>
                  </a:solidFill>
                </a:uFill>
                <a:latin typeface="Rockwell"/>
                <a:ea typeface="DejaVu Sans"/>
              </a:rPr>
              <a:t>in </a:t>
            </a:r>
            <a:r>
              <a:rPr lang="en-GB" sz="1600" b="0" strike="noStrike" spc="-1" dirty="0" err="1">
                <a:solidFill>
                  <a:srgbClr val="000000"/>
                </a:solidFill>
                <a:uFill>
                  <a:solidFill>
                    <a:srgbClr val="FFFFFF"/>
                  </a:solidFill>
                </a:uFill>
                <a:latin typeface="Rockwell"/>
                <a:ea typeface="DejaVu Sans"/>
              </a:rPr>
              <a:t>Béland</a:t>
            </a:r>
            <a:r>
              <a:rPr lang="en-GB" sz="1600" b="0" strike="noStrike" spc="-1" dirty="0">
                <a:solidFill>
                  <a:srgbClr val="000000"/>
                </a:solidFill>
                <a:uFill>
                  <a:solidFill>
                    <a:srgbClr val="FFFFFF"/>
                  </a:solidFill>
                </a:uFill>
                <a:latin typeface="Rockwell"/>
                <a:ea typeface="DejaVu Sans"/>
              </a:rPr>
              <a:t> 2007)</a:t>
            </a:r>
            <a:endParaRPr lang="en-GB" sz="1600" b="0" strike="noStrike" spc="-1" dirty="0">
              <a:solidFill>
                <a:srgbClr val="000000"/>
              </a:solidFill>
              <a:uFill>
                <a:solidFill>
                  <a:srgbClr val="FFFFFF"/>
                </a:solidFill>
              </a:uFill>
              <a:latin typeface="Rockwel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6" name="TextShape 1"/>
          <p:cNvSpPr txBox="1"/>
          <p:nvPr/>
        </p:nvSpPr>
        <p:spPr>
          <a:xfrm>
            <a:off x="503640" y="683640"/>
            <a:ext cx="9070560" cy="1261800"/>
          </a:xfrm>
          <a:prstGeom prst="rect">
            <a:avLst/>
          </a:prstGeom>
          <a:noFill/>
          <a:ln>
            <a:noFill/>
          </a:ln>
        </p:spPr>
        <p:txBody>
          <a:bodyPr tIns="39240" anchor="ctr"/>
          <a:lstStyle/>
          <a:p>
            <a:pPr>
              <a:lnSpc>
                <a:spcPct val="100000"/>
              </a:lnSpc>
            </a:pPr>
            <a:r>
              <a:rPr lang="en-GB" sz="5400" b="0" strike="noStrike" cap="all" spc="-1">
                <a:solidFill>
                  <a:srgbClr val="000000"/>
                </a:solidFill>
                <a:uFill>
                  <a:solidFill>
                    <a:srgbClr val="FFFFFF"/>
                  </a:solidFill>
                </a:uFill>
                <a:latin typeface="Rockwell Condensed"/>
              </a:rPr>
              <a:t>defining social inclusion</a:t>
            </a:r>
            <a:endParaRPr lang="en-GB" sz="5400" b="0" strike="noStrike" spc="-1">
              <a:solidFill>
                <a:srgbClr val="000000"/>
              </a:solidFill>
              <a:uFill>
                <a:solidFill>
                  <a:srgbClr val="FFFFFF"/>
                </a:solidFill>
              </a:uFill>
              <a:latin typeface="Arial"/>
            </a:endParaRPr>
          </a:p>
        </p:txBody>
      </p:sp>
      <p:sp>
        <p:nvSpPr>
          <p:cNvPr id="177" name="TextShape 2"/>
          <p:cNvSpPr txBox="1"/>
          <p:nvPr/>
        </p:nvSpPr>
        <p:spPr>
          <a:xfrm>
            <a:off x="720000" y="2843640"/>
            <a:ext cx="8350920" cy="4361400"/>
          </a:xfrm>
          <a:prstGeom prst="rect">
            <a:avLst/>
          </a:prstGeom>
          <a:noFill/>
          <a:ln>
            <a:noFill/>
          </a:ln>
        </p:spPr>
        <p:txBody>
          <a:bodyPr lIns="0" tIns="28440" rIns="0" bIns="0">
            <a:normAutofit/>
          </a:bodyPr>
          <a:lstStyle/>
          <a:p>
            <a:pPr>
              <a:lnSpc>
                <a:spcPct val="100000"/>
              </a:lnSpc>
            </a:pPr>
            <a:r>
              <a:rPr lang="en-US" sz="2400" b="0" strike="noStrike" spc="-1">
                <a:solidFill>
                  <a:srgbClr val="000000"/>
                </a:solidFill>
                <a:uFill>
                  <a:solidFill>
                    <a:srgbClr val="FFFFFF"/>
                  </a:solidFill>
                </a:uFill>
                <a:latin typeface="Rockwell"/>
              </a:rPr>
              <a:t>… is difficult</a:t>
            </a:r>
            <a:endParaRPr lang="en-US" sz="2400" b="0" strike="noStrike" spc="-1">
              <a:solidFill>
                <a:srgbClr val="000000"/>
              </a:solidFill>
              <a:uFill>
                <a:solidFill>
                  <a:srgbClr val="FFFFFF"/>
                </a:solidFill>
              </a:uFill>
              <a:latin typeface="Arial"/>
            </a:endParaRPr>
          </a:p>
          <a:p>
            <a:pPr>
              <a:lnSpc>
                <a:spcPct val="100000"/>
              </a:lnSpc>
            </a:pPr>
            <a:endParaRPr lang="en-US" sz="2400" b="0" strike="noStrike" spc="-1">
              <a:solidFill>
                <a:srgbClr val="000000"/>
              </a:solidFill>
              <a:uFill>
                <a:solidFill>
                  <a:srgbClr val="FFFFFF"/>
                </a:solidFill>
              </a:uFill>
              <a:latin typeface="Arial"/>
            </a:endParaRPr>
          </a:p>
          <a:p>
            <a:pPr>
              <a:lnSpc>
                <a:spcPct val="100000"/>
              </a:lnSpc>
            </a:pPr>
            <a:endParaRPr lang="en-US" sz="2400" b="0" strike="noStrike" spc="-1">
              <a:solidFill>
                <a:srgbClr val="000000"/>
              </a:solidFill>
              <a:uFill>
                <a:solidFill>
                  <a:srgbClr val="FFFFFF"/>
                </a:solidFill>
              </a:uFill>
              <a:latin typeface="Arial"/>
            </a:endParaRPr>
          </a:p>
          <a:p>
            <a:pPr marL="212760" indent="-212400">
              <a:lnSpc>
                <a:spcPct val="100000"/>
              </a:lnSpc>
              <a:buClr>
                <a:srgbClr val="9E3611"/>
              </a:buClr>
              <a:buSzPct val="45000"/>
              <a:buFont typeface="Wingdings" charset="2"/>
              <a:buChar char=""/>
            </a:pPr>
            <a:r>
              <a:rPr lang="en-US" sz="2400" b="0" strike="noStrike" spc="-1">
                <a:solidFill>
                  <a:srgbClr val="000000"/>
                </a:solidFill>
                <a:uFill>
                  <a:solidFill>
                    <a:srgbClr val="FFFFFF"/>
                  </a:solidFill>
                </a:uFill>
                <a:latin typeface="Rockwell"/>
              </a:rPr>
              <a:t>Meanings vary</a:t>
            </a:r>
            <a:endParaRPr lang="en-US" sz="2400" b="0" strike="noStrike" spc="-1">
              <a:solidFill>
                <a:srgbClr val="000000"/>
              </a:solidFill>
              <a:uFill>
                <a:solidFill>
                  <a:srgbClr val="FFFFFF"/>
                </a:solidFill>
              </a:uFill>
              <a:latin typeface="Arial"/>
            </a:endParaRPr>
          </a:p>
          <a:p>
            <a:pPr marL="212760" indent="-212400">
              <a:lnSpc>
                <a:spcPct val="100000"/>
              </a:lnSpc>
              <a:buClr>
                <a:srgbClr val="9E3611"/>
              </a:buClr>
              <a:buSzPct val="45000"/>
              <a:buFont typeface="Wingdings" charset="2"/>
              <a:buChar char=""/>
            </a:pPr>
            <a:r>
              <a:rPr lang="en-US" sz="2400" b="0" strike="noStrike" spc="-1">
                <a:solidFill>
                  <a:srgbClr val="000000"/>
                </a:solidFill>
                <a:uFill>
                  <a:solidFill>
                    <a:srgbClr val="FFFFFF"/>
                  </a:solidFill>
                </a:uFill>
                <a:latin typeface="Rockwell"/>
              </a:rPr>
              <a:t>Meanings are shifting</a:t>
            </a:r>
            <a:endParaRPr lang="en-US" sz="2400" b="0" strike="noStrike" spc="-1">
              <a:solidFill>
                <a:srgbClr val="000000"/>
              </a:solidFill>
              <a:uFill>
                <a:solidFill>
                  <a:srgbClr val="FFFFFF"/>
                </a:solidFill>
              </a:uFill>
              <a:latin typeface="Arial"/>
            </a:endParaRPr>
          </a:p>
          <a:p>
            <a:pPr marL="216000" indent="-212400">
              <a:lnSpc>
                <a:spcPct val="100000"/>
              </a:lnSpc>
            </a:pPr>
            <a:endParaRPr lang="en-US" sz="2400" b="0" strike="noStrike" spc="-1">
              <a:solidFill>
                <a:srgbClr val="000000"/>
              </a:solidFill>
              <a:uFill>
                <a:solidFill>
                  <a:srgbClr val="FFFFFF"/>
                </a:solidFill>
              </a:uFill>
              <a:latin typeface="Arial"/>
            </a:endParaRPr>
          </a:p>
          <a:p>
            <a:pPr marL="216000" indent="-212400">
              <a:lnSpc>
                <a:spcPct val="100000"/>
              </a:lnSpc>
            </a:pPr>
            <a:r>
              <a:rPr lang="en-US" sz="2400" b="0" strike="noStrike" spc="-1">
                <a:solidFill>
                  <a:srgbClr val="000000"/>
                </a:solidFill>
                <a:uFill>
                  <a:solidFill>
                    <a:srgbClr val="FFFFFF"/>
                  </a:solidFill>
                </a:uFill>
                <a:latin typeface="Rockwell"/>
              </a:rPr>
              <a:t>→ complex settings indicate that approaches towards social exclusion/inclusion are</a:t>
            </a:r>
            <a:r>
              <a:rPr lang="en-US" sz="2400" b="1" strike="noStrike" spc="-1">
                <a:solidFill>
                  <a:srgbClr val="000000"/>
                </a:solidFill>
                <a:uFill>
                  <a:solidFill>
                    <a:srgbClr val="FFFFFF"/>
                  </a:solidFill>
                </a:uFill>
                <a:latin typeface="Rockwell"/>
              </a:rPr>
              <a:t> (country-) specific </a:t>
            </a:r>
            <a:r>
              <a:rPr lang="en-US" sz="2400" b="0" strike="noStrike" spc="-1">
                <a:solidFill>
                  <a:srgbClr val="000000"/>
                </a:solidFill>
                <a:uFill>
                  <a:solidFill>
                    <a:srgbClr val="FFFFFF"/>
                  </a:solidFill>
                </a:uFill>
                <a:latin typeface="Rockwell"/>
              </a:rPr>
              <a:t>and </a:t>
            </a:r>
            <a:r>
              <a:rPr lang="en-US" sz="2400" b="1" strike="noStrike" spc="-1">
                <a:solidFill>
                  <a:srgbClr val="000000"/>
                </a:solidFill>
                <a:uFill>
                  <a:solidFill>
                    <a:srgbClr val="FFFFFF"/>
                  </a:solidFill>
                </a:uFill>
                <a:latin typeface="Rockwell"/>
              </a:rPr>
              <a:t>context-dependent</a:t>
            </a:r>
            <a:r>
              <a:rPr lang="en-US" sz="2400" b="0" strike="noStrike" spc="-1">
                <a:solidFill>
                  <a:srgbClr val="000000"/>
                </a:solidFill>
                <a:uFill>
                  <a:solidFill>
                    <a:srgbClr val="FFFFFF"/>
                  </a:solidFill>
                </a:uFill>
                <a:latin typeface="Rockwell"/>
              </a:rPr>
              <a:t> (history, discourse, public policies, institutions, cultural understanding of social relations, etc.)</a:t>
            </a:r>
            <a:endParaRPr lang="en-US" sz="2400" b="0" strike="noStrike" spc="-1">
              <a:solidFill>
                <a:srgbClr val="000000"/>
              </a:solidFill>
              <a:uFill>
                <a:solidFill>
                  <a:srgbClr val="FFFFFF"/>
                </a:solidFill>
              </a:uFill>
              <a:latin typeface="Arial"/>
            </a:endParaRPr>
          </a:p>
          <a:p>
            <a:pPr marL="216000" indent="-212400">
              <a:lnSpc>
                <a:spcPct val="100000"/>
              </a:lnSpc>
            </a:pPr>
            <a:endParaRPr lang="en-US" sz="2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8" name="TextShape 1"/>
          <p:cNvSpPr txBox="1"/>
          <p:nvPr/>
        </p:nvSpPr>
        <p:spPr>
          <a:xfrm>
            <a:off x="503280" y="683640"/>
            <a:ext cx="9070560" cy="1261800"/>
          </a:xfrm>
          <a:prstGeom prst="rect">
            <a:avLst/>
          </a:prstGeom>
          <a:noFill/>
          <a:ln>
            <a:noFill/>
          </a:ln>
        </p:spPr>
        <p:txBody>
          <a:bodyPr tIns="39240" anchor="ctr"/>
          <a:lstStyle/>
          <a:p>
            <a:pPr>
              <a:lnSpc>
                <a:spcPct val="100000"/>
              </a:lnSpc>
            </a:pPr>
            <a:r>
              <a:rPr lang="en-GB" sz="5400" b="0" strike="noStrike" cap="all" spc="-1" dirty="0">
                <a:solidFill>
                  <a:srgbClr val="000000"/>
                </a:solidFill>
                <a:uFill>
                  <a:solidFill>
                    <a:srgbClr val="FFFFFF"/>
                  </a:solidFill>
                </a:uFill>
                <a:latin typeface="Rockwell Condensed"/>
              </a:rPr>
              <a:t>Variety of definitions of exclusion</a:t>
            </a:r>
            <a:endParaRPr lang="en-GB" sz="5400" b="0" strike="noStrike" spc="-1" dirty="0">
              <a:solidFill>
                <a:srgbClr val="000000"/>
              </a:solidFill>
              <a:uFill>
                <a:solidFill>
                  <a:srgbClr val="FFFFFF"/>
                </a:solidFill>
              </a:uFill>
              <a:latin typeface="Arial"/>
            </a:endParaRPr>
          </a:p>
        </p:txBody>
      </p:sp>
      <p:sp>
        <p:nvSpPr>
          <p:cNvPr id="179" name="TextShape 2"/>
          <p:cNvSpPr txBox="1"/>
          <p:nvPr/>
        </p:nvSpPr>
        <p:spPr>
          <a:xfrm>
            <a:off x="503280" y="2220686"/>
            <a:ext cx="9070560" cy="4717594"/>
          </a:xfrm>
          <a:prstGeom prst="rect">
            <a:avLst/>
          </a:prstGeom>
          <a:noFill/>
          <a:ln>
            <a:noFill/>
          </a:ln>
        </p:spPr>
        <p:txBody>
          <a:bodyPr tIns="19440">
            <a:normAutofit fontScale="85000" lnSpcReduction="20000"/>
          </a:bodyPr>
          <a:lstStyle/>
          <a:p>
            <a:pPr marL="428760" indent="-323640">
              <a:lnSpc>
                <a:spcPct val="100000"/>
              </a:lnSpc>
              <a:spcBef>
                <a:spcPts val="1324"/>
              </a:spcBef>
              <a:buClr>
                <a:srgbClr val="9E3611"/>
              </a:buClr>
              <a:buSzPct val="45000"/>
              <a:buFont typeface="Wingdings" charset="2"/>
              <a:buChar char=""/>
            </a:pPr>
            <a:r>
              <a:rPr lang="en-GB" sz="2200" b="0" i="1" strike="noStrike" spc="-1" dirty="0">
                <a:solidFill>
                  <a:srgbClr val="000000"/>
                </a:solidFill>
                <a:uFill>
                  <a:solidFill>
                    <a:srgbClr val="FFFFFF"/>
                  </a:solidFill>
                </a:uFill>
                <a:latin typeface="Rockwell"/>
              </a:rPr>
              <a:t>“Social exclusion may be understood as an accumulation of confluent processes with successive ruptures arising from the heart of the economy, politics and society, which gradually distances and places persons, groups, communities and territories in a position of inferiority in relation to centres of power, resources and prevailing values”</a:t>
            </a:r>
            <a:r>
              <a:rPr lang="en-GB" sz="2200" b="0" strike="noStrike" spc="-1" dirty="0">
                <a:solidFill>
                  <a:srgbClr val="000000"/>
                </a:solidFill>
                <a:uFill>
                  <a:solidFill>
                    <a:srgbClr val="FFFFFF"/>
                  </a:solidFill>
                </a:uFill>
                <a:latin typeface="Rockwell"/>
              </a:rPr>
              <a:t> (</a:t>
            </a:r>
            <a:r>
              <a:rPr lang="en-GB" sz="2200" b="0" strike="noStrike" spc="-1" dirty="0" err="1">
                <a:solidFill>
                  <a:srgbClr val="000000"/>
                </a:solidFill>
                <a:uFill>
                  <a:solidFill>
                    <a:srgbClr val="FFFFFF"/>
                  </a:solidFill>
                </a:uFill>
                <a:latin typeface="Rockwell"/>
              </a:rPr>
              <a:t>Estivill</a:t>
            </a:r>
            <a:r>
              <a:rPr lang="en-GB" sz="2200" b="0" strike="noStrike" spc="-1" dirty="0">
                <a:solidFill>
                  <a:srgbClr val="000000"/>
                </a:solidFill>
                <a:uFill>
                  <a:solidFill>
                    <a:srgbClr val="FFFFFF"/>
                  </a:solidFill>
                </a:uFill>
                <a:latin typeface="Rockwell"/>
              </a:rPr>
              <a:t> 2003, </a:t>
            </a:r>
            <a:r>
              <a:rPr lang="en-GB" sz="2200" b="0" strike="noStrike" spc="-1" dirty="0" smtClean="0">
                <a:solidFill>
                  <a:srgbClr val="000000"/>
                </a:solidFill>
                <a:uFill>
                  <a:solidFill>
                    <a:srgbClr val="FFFFFF"/>
                  </a:solidFill>
                </a:uFill>
                <a:latin typeface="Rockwell"/>
              </a:rPr>
              <a:t>p. </a:t>
            </a:r>
            <a:r>
              <a:rPr lang="en-GB" sz="2200" b="0" strike="noStrike" spc="-1" dirty="0">
                <a:solidFill>
                  <a:srgbClr val="000000"/>
                </a:solidFill>
                <a:uFill>
                  <a:solidFill>
                    <a:srgbClr val="FFFFFF"/>
                  </a:solidFill>
                </a:uFill>
                <a:latin typeface="Rockwell"/>
              </a:rPr>
              <a:t>19</a:t>
            </a:r>
            <a:r>
              <a:rPr lang="en-GB" sz="2200" b="0" strike="noStrike" spc="-1" dirty="0" smtClean="0">
                <a:solidFill>
                  <a:srgbClr val="000000"/>
                </a:solidFill>
                <a:uFill>
                  <a:solidFill>
                    <a:srgbClr val="FFFFFF"/>
                  </a:solidFill>
                </a:uFill>
                <a:latin typeface="Rockwell"/>
              </a:rPr>
              <a:t>)</a:t>
            </a:r>
            <a:endParaRPr lang="en-GB" sz="2200" b="0" strike="noStrike" spc="-1" dirty="0">
              <a:solidFill>
                <a:srgbClr val="000000"/>
              </a:solidFill>
              <a:uFill>
                <a:solidFill>
                  <a:srgbClr val="FFFFFF"/>
                </a:solidFill>
              </a:uFill>
              <a:latin typeface="Rockwell"/>
            </a:endParaRPr>
          </a:p>
          <a:p>
            <a:pPr marL="428760" indent="-323640">
              <a:lnSpc>
                <a:spcPct val="100000"/>
              </a:lnSpc>
              <a:spcBef>
                <a:spcPts val="1324"/>
              </a:spcBef>
              <a:buClr>
                <a:srgbClr val="9E3611"/>
              </a:buClr>
              <a:buSzPct val="45000"/>
              <a:buFont typeface="Wingdings" charset="2"/>
              <a:buChar char=""/>
            </a:pPr>
            <a:r>
              <a:rPr lang="en-GB" sz="2200" b="0" i="1" strike="noStrike" spc="-1" dirty="0">
                <a:solidFill>
                  <a:srgbClr val="000000"/>
                </a:solidFill>
                <a:uFill>
                  <a:solidFill>
                    <a:srgbClr val="FFFFFF"/>
                  </a:solidFill>
                </a:uFill>
                <a:latin typeface="Rockwell"/>
              </a:rPr>
              <a:t>“the dynamic process of being shut out ... from any of the social, economic, political and cultural systems which determine the social integration of a person in society” </a:t>
            </a:r>
            <a:r>
              <a:rPr lang="en-GB" sz="2200" b="0" strike="noStrike" spc="-1" dirty="0">
                <a:solidFill>
                  <a:srgbClr val="000000"/>
                </a:solidFill>
                <a:uFill>
                  <a:solidFill>
                    <a:srgbClr val="FFFFFF"/>
                  </a:solidFill>
                </a:uFill>
                <a:latin typeface="Rockwell"/>
              </a:rPr>
              <a:t>(Walker and Walker 1997, </a:t>
            </a:r>
            <a:r>
              <a:rPr lang="en-GB" sz="2200" b="0" strike="noStrike" spc="-1" dirty="0" smtClean="0">
                <a:solidFill>
                  <a:srgbClr val="000000"/>
                </a:solidFill>
                <a:uFill>
                  <a:solidFill>
                    <a:srgbClr val="FFFFFF"/>
                  </a:solidFill>
                </a:uFill>
                <a:latin typeface="Rockwell"/>
              </a:rPr>
              <a:t>p. </a:t>
            </a:r>
            <a:r>
              <a:rPr lang="en-GB" sz="2200" b="0" strike="noStrike" spc="-1" dirty="0">
                <a:solidFill>
                  <a:srgbClr val="000000"/>
                </a:solidFill>
                <a:uFill>
                  <a:solidFill>
                    <a:srgbClr val="FFFFFF"/>
                  </a:solidFill>
                </a:uFill>
                <a:latin typeface="Rockwell"/>
              </a:rPr>
              <a:t>8) </a:t>
            </a:r>
          </a:p>
          <a:p>
            <a:pPr marL="428760" indent="-323640">
              <a:lnSpc>
                <a:spcPct val="100000"/>
              </a:lnSpc>
              <a:spcBef>
                <a:spcPts val="1324"/>
              </a:spcBef>
              <a:buClr>
                <a:srgbClr val="9E3611"/>
              </a:buClr>
              <a:buSzPct val="45000"/>
              <a:buFont typeface="Wingdings" charset="2"/>
              <a:buChar char=""/>
            </a:pPr>
            <a:r>
              <a:rPr lang="en-GB" sz="2200" b="0" i="1" strike="noStrike" spc="-1" dirty="0" smtClean="0">
                <a:solidFill>
                  <a:srgbClr val="000000"/>
                </a:solidFill>
                <a:uFill>
                  <a:solidFill>
                    <a:srgbClr val="FFFFFF"/>
                  </a:solidFill>
                </a:uFill>
                <a:latin typeface="Rockwell"/>
              </a:rPr>
              <a:t>”lack </a:t>
            </a:r>
            <a:r>
              <a:rPr lang="en-GB" sz="2200" b="0" i="1" strike="noStrike" spc="-1" dirty="0">
                <a:solidFill>
                  <a:srgbClr val="000000"/>
                </a:solidFill>
                <a:uFill>
                  <a:solidFill>
                    <a:srgbClr val="FFFFFF"/>
                  </a:solidFill>
                </a:uFill>
                <a:latin typeface="Rockwell"/>
              </a:rPr>
              <a:t>of income and productive resources to ensure sustainable livelihoods; hunger and malnutrition; ill health; limited or lack of access to education and other basic services; increased morbidity and mortality from illness; homelessness and inadequate housing; unsafe environments and social discrimination and exclusion. It is also characterised by lack of participation in decision-making and in civil, social and cultural life.” </a:t>
            </a:r>
            <a:r>
              <a:rPr lang="en-GB" sz="2200" b="0" strike="noStrike" spc="-1" dirty="0">
                <a:solidFill>
                  <a:srgbClr val="000000"/>
                </a:solidFill>
                <a:uFill>
                  <a:solidFill>
                    <a:srgbClr val="FFFFFF"/>
                  </a:solidFill>
                </a:uFill>
                <a:latin typeface="Rockwell"/>
              </a:rPr>
              <a:t>(United </a:t>
            </a:r>
            <a:r>
              <a:rPr lang="en-GB" sz="2200" b="0" strike="noStrike" spc="-1" dirty="0" smtClean="0">
                <a:solidFill>
                  <a:srgbClr val="000000"/>
                </a:solidFill>
                <a:uFill>
                  <a:solidFill>
                    <a:srgbClr val="FFFFFF"/>
                  </a:solidFill>
                </a:uFill>
                <a:latin typeface="Rockwell"/>
              </a:rPr>
              <a:t>Nations 1995</a:t>
            </a:r>
            <a:r>
              <a:rPr lang="en-GB" sz="2200" b="0" strike="noStrike" spc="-1" dirty="0">
                <a:solidFill>
                  <a:srgbClr val="000000"/>
                </a:solidFill>
                <a:uFill>
                  <a:solidFill>
                    <a:srgbClr val="FFFFFF"/>
                  </a:solidFill>
                </a:uFill>
                <a:latin typeface="Rockwell"/>
              </a:rPr>
              <a:t>, </a:t>
            </a:r>
            <a:r>
              <a:rPr lang="en-GB" sz="2200" b="0" strike="noStrike" spc="-1" dirty="0" smtClean="0">
                <a:solidFill>
                  <a:srgbClr val="000000"/>
                </a:solidFill>
                <a:uFill>
                  <a:solidFill>
                    <a:srgbClr val="FFFFFF"/>
                  </a:solidFill>
                </a:uFill>
                <a:latin typeface="Rockwell"/>
              </a:rPr>
              <a:t>p. </a:t>
            </a:r>
            <a:r>
              <a:rPr lang="en-GB" sz="2200" b="0" strike="noStrike" spc="-1" dirty="0">
                <a:solidFill>
                  <a:srgbClr val="000000"/>
                </a:solidFill>
                <a:uFill>
                  <a:solidFill>
                    <a:srgbClr val="FFFFFF"/>
                  </a:solidFill>
                </a:uFill>
                <a:latin typeface="Rockwell"/>
              </a:rPr>
              <a:t>57)</a:t>
            </a:r>
          </a:p>
          <a:p>
            <a:pPr marL="428760" indent="-323640">
              <a:lnSpc>
                <a:spcPct val="100000"/>
              </a:lnSpc>
              <a:spcBef>
                <a:spcPts val="1324"/>
              </a:spcBef>
              <a:buClr>
                <a:srgbClr val="9E3611"/>
              </a:buClr>
              <a:buSzPct val="45000"/>
              <a:buFont typeface="Wingdings" charset="2"/>
              <a:buChar char=""/>
            </a:pPr>
            <a:r>
              <a:rPr lang="en-GB" sz="2200" b="0" i="1" strike="noStrike" spc="-1" dirty="0">
                <a:solidFill>
                  <a:srgbClr val="000000"/>
                </a:solidFill>
                <a:uFill>
                  <a:solidFill>
                    <a:srgbClr val="FFFFFF"/>
                  </a:solidFill>
                </a:uFill>
                <a:latin typeface="Rockwell"/>
              </a:rPr>
              <a:t>“inability to participate effectively in economic, social, political and cultural life, alienation and distance from the mainstream society” </a:t>
            </a:r>
            <a:r>
              <a:rPr lang="en-GB" sz="2200" b="0" strike="noStrike" spc="-1" dirty="0">
                <a:solidFill>
                  <a:srgbClr val="000000"/>
                </a:solidFill>
                <a:uFill>
                  <a:solidFill>
                    <a:srgbClr val="FFFFFF"/>
                  </a:solidFill>
                </a:uFill>
                <a:latin typeface="Rockwell"/>
              </a:rPr>
              <a:t>(Duffy 1995) </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 name="Picture 3"/>
          <p:cNvPicPr/>
          <p:nvPr/>
        </p:nvPicPr>
        <p:blipFill>
          <a:blip r:embed="rId2"/>
          <a:srcRect t="10947" b="20474"/>
          <a:stretch/>
        </p:blipFill>
        <p:spPr>
          <a:xfrm>
            <a:off x="1080000" y="203760"/>
            <a:ext cx="8064360" cy="7157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 name="TextShape 1"/>
          <p:cNvSpPr txBox="1"/>
          <p:nvPr/>
        </p:nvSpPr>
        <p:spPr>
          <a:xfrm>
            <a:off x="503280" y="743760"/>
            <a:ext cx="9070560" cy="1261800"/>
          </a:xfrm>
          <a:prstGeom prst="rect">
            <a:avLst/>
          </a:prstGeom>
          <a:noFill/>
          <a:ln>
            <a:noFill/>
          </a:ln>
        </p:spPr>
        <p:txBody>
          <a:bodyPr tIns="39240" anchor="ctr"/>
          <a:lstStyle/>
          <a:p>
            <a:pPr>
              <a:lnSpc>
                <a:spcPct val="100000"/>
              </a:lnSpc>
            </a:pPr>
            <a:r>
              <a:rPr lang="en-GB" sz="4400" b="0" strike="noStrike" cap="all" spc="-1" dirty="0">
                <a:solidFill>
                  <a:srgbClr val="000000"/>
                </a:solidFill>
                <a:uFill>
                  <a:solidFill>
                    <a:srgbClr val="FFFFFF"/>
                  </a:solidFill>
                </a:uFill>
                <a:latin typeface="Rockwell Condensed"/>
              </a:rPr>
              <a:t>Dimensions of social exclusion and inclusion</a:t>
            </a:r>
            <a:endParaRPr lang="en-GB" sz="4400" b="0" strike="noStrike" spc="-1" dirty="0">
              <a:solidFill>
                <a:srgbClr val="000000"/>
              </a:solidFill>
              <a:uFill>
                <a:solidFill>
                  <a:srgbClr val="FFFFFF"/>
                </a:solidFill>
              </a:uFill>
              <a:latin typeface="Arial"/>
            </a:endParaRPr>
          </a:p>
        </p:txBody>
      </p:sp>
      <p:sp>
        <p:nvSpPr>
          <p:cNvPr id="182" name="TextShape 2"/>
          <p:cNvSpPr txBox="1"/>
          <p:nvPr/>
        </p:nvSpPr>
        <p:spPr>
          <a:xfrm>
            <a:off x="503280" y="1768320"/>
            <a:ext cx="9070560" cy="4384440"/>
          </a:xfrm>
          <a:prstGeom prst="rect">
            <a:avLst/>
          </a:prstGeom>
          <a:noFill/>
          <a:ln>
            <a:noFill/>
          </a:ln>
        </p:spPr>
        <p:txBody>
          <a:bodyPr/>
          <a:lstStyle/>
          <a:p>
            <a:pPr marL="431640" indent="-320400">
              <a:lnSpc>
                <a:spcPct val="100000"/>
              </a:lnSpc>
              <a:spcBef>
                <a:spcPts val="1324"/>
              </a:spcBef>
            </a:pPr>
            <a:endParaRPr lang="en-GB" sz="2210" b="0" strike="noStrike" spc="-1" dirty="0">
              <a:solidFill>
                <a:srgbClr val="000000"/>
              </a:solidFill>
              <a:uFill>
                <a:solidFill>
                  <a:srgbClr val="FFFFFF"/>
                </a:solidFill>
              </a:uFill>
              <a:latin typeface="Rockwell"/>
            </a:endParaRP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Economic activities</a:t>
            </a: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Social activities</a:t>
            </a: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Political </a:t>
            </a:r>
            <a:r>
              <a:rPr lang="en-GB" sz="2400" b="0" strike="noStrike" spc="-1" dirty="0" smtClean="0">
                <a:solidFill>
                  <a:srgbClr val="000000"/>
                </a:solidFill>
                <a:uFill>
                  <a:solidFill>
                    <a:srgbClr val="FFFFFF"/>
                  </a:solidFill>
                </a:uFill>
                <a:latin typeface="Rockwell"/>
              </a:rPr>
              <a:t>activities</a:t>
            </a:r>
          </a:p>
          <a:p>
            <a:pPr marL="428760" indent="-323640">
              <a:lnSpc>
                <a:spcPct val="100000"/>
              </a:lnSpc>
              <a:spcBef>
                <a:spcPts val="1324"/>
              </a:spcBef>
              <a:buClr>
                <a:srgbClr val="9E3611"/>
              </a:buClr>
              <a:buSzPct val="45000"/>
              <a:buFont typeface="Wingdings" charset="2"/>
              <a:buChar char=""/>
            </a:pPr>
            <a:endParaRPr lang="en-GB" sz="900" b="0" strike="noStrike" spc="-1" dirty="0">
              <a:solidFill>
                <a:srgbClr val="000000"/>
              </a:solidFill>
              <a:uFill>
                <a:solidFill>
                  <a:srgbClr val="FFFFFF"/>
                </a:solidFill>
              </a:uFill>
              <a:latin typeface="Rockwell"/>
            </a:endParaRPr>
          </a:p>
          <a:p>
            <a:pPr marL="431640" indent="-320400">
              <a:lnSpc>
                <a:spcPct val="100000"/>
              </a:lnSpc>
              <a:spcBef>
                <a:spcPts val="1324"/>
              </a:spcBef>
            </a:pPr>
            <a:r>
              <a:rPr lang="en-GB" sz="2400" b="0" strike="noStrike" spc="-1" dirty="0">
                <a:solidFill>
                  <a:srgbClr val="000000"/>
                </a:solidFill>
                <a:uFill>
                  <a:solidFill>
                    <a:srgbClr val="FFFFFF"/>
                  </a:solidFill>
                </a:uFill>
                <a:latin typeface="Rockwell"/>
              </a:rPr>
              <a:t>...discussions might go even further…</a:t>
            </a:r>
          </a:p>
          <a:p>
            <a:pPr marL="431640" indent="-320400">
              <a:lnSpc>
                <a:spcPct val="100000"/>
              </a:lnSpc>
              <a:spcBef>
                <a:spcPts val="1324"/>
              </a:spcBef>
            </a:pPr>
            <a:endParaRPr lang="en-GB" sz="900" b="0" strike="noStrike" spc="-1" dirty="0">
              <a:solidFill>
                <a:srgbClr val="000000"/>
              </a:solidFill>
              <a:uFill>
                <a:solidFill>
                  <a:srgbClr val="FFFFFF"/>
                </a:solidFill>
              </a:uFill>
              <a:latin typeface="Rockwell"/>
            </a:endParaRP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Community</a:t>
            </a: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Individual</a:t>
            </a: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Group</a:t>
            </a:r>
          </a:p>
          <a:p>
            <a:pPr marL="428760" indent="-323640">
              <a:lnSpc>
                <a:spcPct val="100000"/>
              </a:lnSpc>
              <a:spcBef>
                <a:spcPts val="1324"/>
              </a:spcBef>
              <a:buClr>
                <a:srgbClr val="9E3611"/>
              </a:buClr>
              <a:buSzPct val="45000"/>
              <a:buFont typeface="Wingdings" charset="2"/>
              <a:buChar char=""/>
            </a:pPr>
            <a:r>
              <a:rPr lang="en-GB" sz="2400" b="0" strike="noStrike" spc="-1" dirty="0">
                <a:solidFill>
                  <a:srgbClr val="000000"/>
                </a:solidFill>
                <a:uFill>
                  <a:solidFill>
                    <a:srgbClr val="FFFFFF"/>
                  </a:solidFill>
                </a:uFill>
                <a:latin typeface="Rockwell"/>
              </a:rPr>
              <a:t>Spatial</a:t>
            </a:r>
          </a:p>
        </p:txBody>
      </p:sp>
      <p:sp>
        <p:nvSpPr>
          <p:cNvPr id="183" name="CustomShape 3"/>
          <p:cNvSpPr/>
          <p:nvPr/>
        </p:nvSpPr>
        <p:spPr>
          <a:xfrm>
            <a:off x="4951440" y="3648240"/>
            <a:ext cx="180720" cy="2314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extShape 1"/>
          <p:cNvSpPr txBox="1"/>
          <p:nvPr/>
        </p:nvSpPr>
        <p:spPr>
          <a:xfrm>
            <a:off x="575640" y="899640"/>
            <a:ext cx="9067320" cy="1258560"/>
          </a:xfrm>
          <a:prstGeom prst="rect">
            <a:avLst/>
          </a:prstGeom>
          <a:noFill/>
          <a:ln>
            <a:noFill/>
          </a:ln>
        </p:spPr>
        <p:txBody>
          <a:bodyPr anchor="ctr"/>
          <a:lstStyle/>
          <a:p>
            <a:pPr>
              <a:lnSpc>
                <a:spcPct val="100000"/>
              </a:lnSpc>
            </a:pPr>
            <a:r>
              <a:rPr lang="en-GB" sz="5400" b="0" strike="noStrike" cap="all" spc="-1" dirty="0">
                <a:solidFill>
                  <a:srgbClr val="000000"/>
                </a:solidFill>
                <a:uFill>
                  <a:solidFill>
                    <a:srgbClr val="FFFFFF"/>
                  </a:solidFill>
                </a:uFill>
                <a:latin typeface="Rockwell Condensed"/>
              </a:rPr>
              <a:t>Problematic formulation of policies</a:t>
            </a:r>
            <a:endParaRPr lang="en-GB" sz="5400" b="0" strike="noStrike" spc="-1" dirty="0">
              <a:solidFill>
                <a:srgbClr val="000000"/>
              </a:solidFill>
              <a:uFill>
                <a:solidFill>
                  <a:srgbClr val="FFFFFF"/>
                </a:solidFill>
              </a:uFill>
              <a:latin typeface="Arial"/>
            </a:endParaRPr>
          </a:p>
        </p:txBody>
      </p:sp>
      <p:sp>
        <p:nvSpPr>
          <p:cNvPr id="185" name="CustomShape 2"/>
          <p:cNvSpPr/>
          <p:nvPr/>
        </p:nvSpPr>
        <p:spPr>
          <a:xfrm>
            <a:off x="720000" y="2915640"/>
            <a:ext cx="9067320" cy="4385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58720" indent="-556920">
              <a:lnSpc>
                <a:spcPct val="100000"/>
              </a:lnSpc>
              <a:buClr>
                <a:srgbClr val="000000"/>
              </a:buClr>
              <a:buSzPct val="45000"/>
              <a:buFont typeface="Wingdings" charset="2"/>
              <a:buChar char=""/>
            </a:pPr>
            <a:r>
              <a:rPr lang="en-US" sz="2400" b="0" strike="noStrike" spc="-1" dirty="0">
                <a:solidFill>
                  <a:srgbClr val="000000"/>
                </a:solidFill>
                <a:uFill>
                  <a:solidFill>
                    <a:srgbClr val="FFFFFF"/>
                  </a:solidFill>
                </a:uFill>
                <a:latin typeface="Rockwell" charset="0"/>
                <a:ea typeface="Rockwell" charset="0"/>
                <a:cs typeface="Rockwell" charset="0"/>
              </a:rPr>
              <a:t>term still quite new</a:t>
            </a:r>
          </a:p>
          <a:p>
            <a:pPr marL="558720" indent="-556920">
              <a:lnSpc>
                <a:spcPct val="100000"/>
              </a:lnSpc>
              <a:buClr>
                <a:srgbClr val="000000"/>
              </a:buClr>
              <a:buSzPct val="45000"/>
              <a:buFont typeface="Wingdings" charset="2"/>
              <a:buChar char=""/>
            </a:pPr>
            <a:r>
              <a:rPr lang="en-US" sz="2400" b="0" strike="noStrike" spc="-1" dirty="0">
                <a:solidFill>
                  <a:srgbClr val="000000"/>
                </a:solidFill>
                <a:uFill>
                  <a:solidFill>
                    <a:srgbClr val="FFFFFF"/>
                  </a:solidFill>
                </a:uFill>
                <a:latin typeface="Rockwell" charset="0"/>
                <a:ea typeface="Rockwell" charset="0"/>
                <a:cs typeface="Rockwell" charset="0"/>
              </a:rPr>
              <a:t>concept is very flexible (country, context-specific)</a:t>
            </a:r>
          </a:p>
          <a:p>
            <a:pPr marL="558720" indent="-556920">
              <a:lnSpc>
                <a:spcPct val="100000"/>
              </a:lnSpc>
              <a:buClr>
                <a:srgbClr val="000000"/>
              </a:buClr>
              <a:buSzPct val="45000"/>
              <a:buFont typeface="Wingdings" charset="2"/>
              <a:buChar char=""/>
            </a:pPr>
            <a:r>
              <a:rPr lang="en-US" sz="2400" b="0" strike="noStrike" spc="-1" dirty="0">
                <a:solidFill>
                  <a:srgbClr val="000000"/>
                </a:solidFill>
                <a:uFill>
                  <a:solidFill>
                    <a:srgbClr val="FFFFFF"/>
                  </a:solidFill>
                </a:uFill>
                <a:latin typeface="Rockwell" charset="0"/>
                <a:ea typeface="Rockwell" charset="0"/>
                <a:cs typeface="Rockwell" charset="0"/>
              </a:rPr>
              <a:t>missing a well-developed set of indicators</a:t>
            </a:r>
          </a:p>
          <a:p>
            <a:pPr marL="558720" indent="-556920">
              <a:lnSpc>
                <a:spcPct val="100000"/>
              </a:lnSpc>
              <a:buClr>
                <a:srgbClr val="000000"/>
              </a:buClr>
              <a:buSzPct val="45000"/>
              <a:buFont typeface="Wingdings" charset="2"/>
              <a:buChar char=""/>
            </a:pPr>
            <a:r>
              <a:rPr lang="en-US" sz="2400" b="0" strike="noStrike" spc="-1" dirty="0">
                <a:solidFill>
                  <a:srgbClr val="000000"/>
                </a:solidFill>
                <a:uFill>
                  <a:solidFill>
                    <a:srgbClr val="FFFFFF"/>
                  </a:solidFill>
                </a:uFill>
                <a:latin typeface="Rockwell" charset="0"/>
                <a:ea typeface="Rockwell" charset="0"/>
                <a:cs typeface="Rockwell" charset="0"/>
              </a:rPr>
              <a:t>clarifying the definition and the concept would undermine the flexibility of the concept</a:t>
            </a:r>
          </a:p>
          <a:p>
            <a:pPr marL="558720" indent="-556920">
              <a:lnSpc>
                <a:spcPct val="100000"/>
              </a:lnSpc>
            </a:pPr>
            <a:endParaRPr lang="en-US" sz="2400" b="0" strike="noStrike" spc="-1" dirty="0">
              <a:solidFill>
                <a:srgbClr val="000000"/>
              </a:solidFill>
              <a:uFill>
                <a:solidFill>
                  <a:srgbClr val="FFFFFF"/>
                </a:solidFill>
              </a:uFill>
              <a:latin typeface="Rockwell" charset="0"/>
              <a:ea typeface="Rockwell" charset="0"/>
              <a:cs typeface="Rockwell" charset="0"/>
            </a:endParaRPr>
          </a:p>
          <a:p>
            <a:pPr marL="558720" indent="-556920">
              <a:lnSpc>
                <a:spcPct val="100000"/>
              </a:lnSpc>
            </a:pPr>
            <a:r>
              <a:rPr lang="en-US" sz="2400" b="0" strike="noStrike" spc="-1" dirty="0">
                <a:solidFill>
                  <a:srgbClr val="000000"/>
                </a:solidFill>
                <a:uFill>
                  <a:solidFill>
                    <a:srgbClr val="FFFFFF"/>
                  </a:solidFill>
                </a:uFill>
                <a:latin typeface="Rockwell" charset="0"/>
                <a:ea typeface="Rockwell" charset="0"/>
                <a:cs typeface="Rockwell" charset="0"/>
              </a:rPr>
              <a:t>Any other potential problems? </a:t>
            </a:r>
          </a:p>
          <a:p>
            <a:pPr marL="343080" indent="-340920">
              <a:lnSpc>
                <a:spcPct val="100000"/>
              </a:lnSpc>
            </a:pPr>
            <a:endParaRPr lang="en-US" sz="2400" b="0" strike="noStrike" spc="-1" dirty="0">
              <a:solidFill>
                <a:srgbClr val="000000"/>
              </a:solidFill>
              <a:uFill>
                <a:solidFill>
                  <a:srgbClr val="FFFFFF"/>
                </a:solidFill>
              </a:uFill>
              <a:latin typeface="Rockwell" charset="0"/>
              <a:ea typeface="Rockwell" charset="0"/>
              <a:cs typeface="Rockwell"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 name="TextShape 1"/>
          <p:cNvSpPr txBox="1"/>
          <p:nvPr/>
        </p:nvSpPr>
        <p:spPr>
          <a:xfrm>
            <a:off x="756000" y="534240"/>
            <a:ext cx="8568000" cy="1773720"/>
          </a:xfrm>
          <a:prstGeom prst="rect">
            <a:avLst/>
          </a:prstGeom>
          <a:noFill/>
          <a:ln>
            <a:noFill/>
          </a:ln>
        </p:spPr>
        <p:txBody>
          <a:bodyPr lIns="0" tIns="0" rIns="0" bIns="0" anchor="ctr"/>
          <a:lstStyle/>
          <a:p>
            <a:r>
              <a:rPr lang="en-GB" sz="5400" b="0" strike="noStrike" spc="-1" dirty="0">
                <a:solidFill>
                  <a:srgbClr val="000000"/>
                </a:solidFill>
                <a:uFill>
                  <a:solidFill>
                    <a:srgbClr val="FFFFFF"/>
                  </a:solidFill>
                </a:uFill>
                <a:latin typeface="Rockwell Condensed" charset="0"/>
                <a:ea typeface="Rockwell Condensed" charset="0"/>
                <a:cs typeface="Rockwell Condensed" charset="0"/>
              </a:rPr>
              <a:t>IMPORTANCE OF DISCOURSES</a:t>
            </a:r>
          </a:p>
        </p:txBody>
      </p:sp>
      <p:sp>
        <p:nvSpPr>
          <p:cNvPr id="187" name="TextShape 2"/>
          <p:cNvSpPr txBox="1"/>
          <p:nvPr/>
        </p:nvSpPr>
        <p:spPr>
          <a:xfrm>
            <a:off x="756000" y="2338560"/>
            <a:ext cx="8568000" cy="4464720"/>
          </a:xfrm>
          <a:prstGeom prst="rect">
            <a:avLst/>
          </a:prstGeom>
          <a:noFill/>
          <a:ln>
            <a:noFill/>
          </a:ln>
        </p:spPr>
        <p:txBody>
          <a:bodyPr lIns="0" tIns="0" rIns="0" bIns="0">
            <a:normAutofit/>
          </a:bodyPr>
          <a:lstStyle/>
          <a:p>
            <a:r>
              <a:rPr lang="en-GB" sz="2400" b="0" i="1" strike="noStrike" spc="-1" dirty="0" smtClean="0">
                <a:solidFill>
                  <a:srgbClr val="000000"/>
                </a:solidFill>
                <a:uFill>
                  <a:solidFill>
                    <a:srgbClr val="FFFFFF"/>
                  </a:solidFill>
                </a:uFill>
                <a:latin typeface="Rockwell"/>
              </a:rPr>
              <a:t>Discourse </a:t>
            </a:r>
            <a:r>
              <a:rPr lang="en-GB" sz="2400" b="0" i="1" strike="noStrike" spc="-1" dirty="0">
                <a:solidFill>
                  <a:srgbClr val="000000"/>
                </a:solidFill>
                <a:uFill>
                  <a:solidFill>
                    <a:srgbClr val="FFFFFF"/>
                  </a:solidFill>
                </a:uFill>
                <a:latin typeface="Rockwell"/>
              </a:rPr>
              <a:t>formulates the ways we look at things, we describe them, what meanings we ascribe them and thus how we act. (</a:t>
            </a:r>
            <a:r>
              <a:rPr lang="en-GB" sz="2400" b="0" i="1" strike="noStrike" spc="-1" dirty="0" err="1">
                <a:solidFill>
                  <a:srgbClr val="000000"/>
                </a:solidFill>
                <a:uFill>
                  <a:solidFill>
                    <a:srgbClr val="FFFFFF"/>
                  </a:solidFill>
                </a:uFill>
                <a:latin typeface="Rockwell"/>
              </a:rPr>
              <a:t>Levitas</a:t>
            </a:r>
            <a:r>
              <a:rPr lang="en-GB" sz="2400" b="0" i="1" strike="noStrike" spc="-1" dirty="0">
                <a:solidFill>
                  <a:srgbClr val="000000"/>
                </a:solidFill>
                <a:uFill>
                  <a:solidFill>
                    <a:srgbClr val="FFFFFF"/>
                  </a:solidFill>
                </a:uFill>
                <a:latin typeface="Rockwell"/>
              </a:rPr>
              <a:t> 2005</a:t>
            </a:r>
            <a:r>
              <a:rPr lang="en-GB" sz="2400" b="0" i="1" strike="noStrike" spc="-1" dirty="0" smtClean="0">
                <a:solidFill>
                  <a:srgbClr val="000000"/>
                </a:solidFill>
                <a:uFill>
                  <a:solidFill>
                    <a:srgbClr val="FFFFFF"/>
                  </a:solidFill>
                </a:uFill>
                <a:latin typeface="Rockwell"/>
              </a:rPr>
              <a:t>)</a:t>
            </a:r>
          </a:p>
          <a:p>
            <a:endParaRPr lang="en-GB" sz="2400" b="0" i="1" strike="noStrike" spc="-1" dirty="0">
              <a:solidFill>
                <a:srgbClr val="000000"/>
              </a:solidFill>
              <a:uFill>
                <a:solidFill>
                  <a:srgbClr val="FFFFFF"/>
                </a:solidFill>
              </a:uFill>
              <a:latin typeface="Rockwell"/>
            </a:endParaRPr>
          </a:p>
          <a:p>
            <a:r>
              <a:rPr lang="en-GB" sz="2400" b="0" strike="noStrike" spc="-1" dirty="0" smtClean="0">
                <a:solidFill>
                  <a:srgbClr val="000000"/>
                </a:solidFill>
                <a:uFill>
                  <a:solidFill>
                    <a:srgbClr val="FFFFFF"/>
                  </a:solidFill>
                </a:uFill>
                <a:latin typeface="Rockwell"/>
              </a:rPr>
              <a:t>- we </a:t>
            </a:r>
            <a:r>
              <a:rPr lang="en-GB" sz="2400" b="0" strike="noStrike" spc="-1" dirty="0">
                <a:solidFill>
                  <a:srgbClr val="000000"/>
                </a:solidFill>
                <a:uFill>
                  <a:solidFill>
                    <a:srgbClr val="FFFFFF"/>
                  </a:solidFill>
                </a:uFill>
                <a:latin typeface="Rockwell"/>
              </a:rPr>
              <a:t>(re)produce mental representations and meanings through discourses</a:t>
            </a:r>
            <a:endParaRPr lang="en-GB" sz="2400" b="0" i="1" strike="noStrike" spc="-1" dirty="0">
              <a:solidFill>
                <a:srgbClr val="000000"/>
              </a:solidFill>
              <a:uFill>
                <a:solidFill>
                  <a:srgbClr val="FFFFFF"/>
                </a:solidFill>
              </a:uFill>
              <a:latin typeface="Rockwell"/>
            </a:endParaRPr>
          </a:p>
          <a:p>
            <a:r>
              <a:rPr lang="en-GB" sz="2400" b="0" strike="noStrike" spc="-1" dirty="0" smtClean="0">
                <a:solidFill>
                  <a:srgbClr val="000000"/>
                </a:solidFill>
                <a:uFill>
                  <a:solidFill>
                    <a:srgbClr val="FFFFFF"/>
                  </a:solidFill>
                </a:uFill>
                <a:latin typeface="Rockwell"/>
              </a:rPr>
              <a:t>- it </a:t>
            </a:r>
            <a:r>
              <a:rPr lang="en-GB" sz="2400" b="0" strike="noStrike" spc="-1" dirty="0">
                <a:solidFill>
                  <a:srgbClr val="000000"/>
                </a:solidFill>
                <a:uFill>
                  <a:solidFill>
                    <a:srgbClr val="FFFFFF"/>
                  </a:solidFill>
                </a:uFill>
                <a:latin typeface="Rockwell"/>
              </a:rPr>
              <a:t>offers us a certain perspective how we look at things</a:t>
            </a:r>
            <a:endParaRPr lang="en-GB" sz="2400" b="0" i="1" strike="noStrike" spc="-1" dirty="0">
              <a:solidFill>
                <a:srgbClr val="000000"/>
              </a:solidFill>
              <a:uFill>
                <a:solidFill>
                  <a:srgbClr val="FFFFFF"/>
                </a:solidFill>
              </a:uFill>
              <a:latin typeface="Rockwell"/>
            </a:endParaRPr>
          </a:p>
          <a:p>
            <a:r>
              <a:rPr lang="en-GB" sz="2400" b="0" strike="noStrike" spc="-1" dirty="0" smtClean="0">
                <a:solidFill>
                  <a:srgbClr val="000000"/>
                </a:solidFill>
                <a:uFill>
                  <a:solidFill>
                    <a:srgbClr val="FFFFFF"/>
                  </a:solidFill>
                </a:uFill>
                <a:latin typeface="Rockwell"/>
              </a:rPr>
              <a:t>- it </a:t>
            </a:r>
            <a:r>
              <a:rPr lang="en-GB" sz="2400" b="0" strike="noStrike" spc="-1" dirty="0">
                <a:solidFill>
                  <a:srgbClr val="000000"/>
                </a:solidFill>
                <a:uFill>
                  <a:solidFill>
                    <a:srgbClr val="FFFFFF"/>
                  </a:solidFill>
                </a:uFill>
                <a:latin typeface="Rockwell"/>
              </a:rPr>
              <a:t>offers particular ways how we produce knowledge about things</a:t>
            </a:r>
            <a:endParaRPr lang="en-GB" sz="2400" b="0" i="1" strike="noStrike" spc="-1" dirty="0">
              <a:solidFill>
                <a:srgbClr val="000000"/>
              </a:solidFill>
              <a:uFill>
                <a:solidFill>
                  <a:srgbClr val="FFFFFF"/>
                </a:solidFill>
              </a:uFill>
              <a:latin typeface="Rockwell"/>
            </a:endParaRPr>
          </a:p>
          <a:p>
            <a:r>
              <a:rPr lang="en-GB" sz="2400" b="0" strike="noStrike" spc="-1" dirty="0" smtClean="0">
                <a:solidFill>
                  <a:srgbClr val="000000"/>
                </a:solidFill>
                <a:uFill>
                  <a:solidFill>
                    <a:srgbClr val="FFFFFF"/>
                  </a:solidFill>
                </a:uFill>
                <a:latin typeface="Rockwell"/>
              </a:rPr>
              <a:t>- it </a:t>
            </a:r>
            <a:r>
              <a:rPr lang="en-GB" sz="2400" b="0" strike="noStrike" spc="-1" dirty="0">
                <a:solidFill>
                  <a:srgbClr val="000000"/>
                </a:solidFill>
                <a:uFill>
                  <a:solidFill>
                    <a:srgbClr val="FFFFFF"/>
                  </a:solidFill>
                </a:uFill>
                <a:latin typeface="Rockwell"/>
              </a:rPr>
              <a:t>influences the way we act</a:t>
            </a:r>
            <a:endParaRPr lang="en-GB" sz="2400" b="0" i="1" strike="noStrike" spc="-1" dirty="0">
              <a:solidFill>
                <a:srgbClr val="000000"/>
              </a:solidFill>
              <a:uFill>
                <a:solidFill>
                  <a:srgbClr val="FFFFFF"/>
                </a:solidFill>
              </a:uFill>
              <a:latin typeface="Rockwell"/>
            </a:endParaRPr>
          </a:p>
          <a:p>
            <a:endParaRPr lang="en-GB" sz="2400" b="0" i="1" strike="noStrike" spc="-1" dirty="0">
              <a:solidFill>
                <a:srgbClr val="000000"/>
              </a:solidFill>
              <a:uFill>
                <a:solidFill>
                  <a:srgbClr val="FFFFFF"/>
                </a:solidFill>
              </a:uFill>
              <a:latin typeface="Rockwell"/>
            </a:endParaRPr>
          </a:p>
          <a:p>
            <a:endParaRPr lang="en-GB" sz="2400" b="0" i="1" strike="noStrike" spc="-1" dirty="0">
              <a:solidFill>
                <a:srgbClr val="000000"/>
              </a:solidFill>
              <a:uFill>
                <a:solidFill>
                  <a:srgbClr val="FFFFFF"/>
                </a:solidFill>
              </a:uFill>
              <a:latin typeface="Rockwel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extShape 1"/>
          <p:cNvSpPr txBox="1"/>
          <p:nvPr/>
        </p:nvSpPr>
        <p:spPr>
          <a:xfrm>
            <a:off x="756000" y="534240"/>
            <a:ext cx="8568000" cy="1773720"/>
          </a:xfrm>
          <a:prstGeom prst="rect">
            <a:avLst/>
          </a:prstGeom>
          <a:noFill/>
          <a:ln>
            <a:noFill/>
          </a:ln>
        </p:spPr>
        <p:txBody>
          <a:bodyPr anchor="ctr">
            <a:normAutofit/>
          </a:bodyPr>
          <a:lstStyle/>
          <a:p>
            <a:pPr>
              <a:lnSpc>
                <a:spcPct val="90000"/>
              </a:lnSpc>
            </a:pPr>
            <a:r>
              <a:rPr lang="en-GB" sz="5400" b="0" strike="noStrike" cap="all" spc="-1" dirty="0">
                <a:solidFill>
                  <a:srgbClr val="000000"/>
                </a:solidFill>
                <a:uFill>
                  <a:solidFill>
                    <a:srgbClr val="FFFFFF"/>
                  </a:solidFill>
                </a:uFill>
                <a:latin typeface="Rockwell Condensed"/>
              </a:rPr>
              <a:t>1. redistributionist discourse (RED)</a:t>
            </a:r>
            <a:endParaRPr lang="en-GB" sz="5400" b="0" strike="noStrike" spc="-1" dirty="0">
              <a:solidFill>
                <a:srgbClr val="000000"/>
              </a:solidFill>
              <a:uFill>
                <a:solidFill>
                  <a:srgbClr val="FFFFFF"/>
                </a:solidFill>
              </a:uFill>
              <a:latin typeface="Arial"/>
            </a:endParaRPr>
          </a:p>
        </p:txBody>
      </p:sp>
      <p:sp>
        <p:nvSpPr>
          <p:cNvPr id="189" name="TextShape 2"/>
          <p:cNvSpPr txBox="1"/>
          <p:nvPr/>
        </p:nvSpPr>
        <p:spPr>
          <a:xfrm>
            <a:off x="756000" y="2338560"/>
            <a:ext cx="8568000" cy="4464720"/>
          </a:xfrm>
          <a:prstGeom prst="rect">
            <a:avLst/>
          </a:prstGeom>
          <a:noFill/>
          <a:ln>
            <a:noFill/>
          </a:ln>
        </p:spPr>
        <p:txBody>
          <a:bodyPr>
            <a:normAutofit/>
          </a:bodyPr>
          <a:lstStyle/>
          <a:p>
            <a:pPr marL="342900" indent="-342900">
              <a:buFont typeface="Arial" charset="0"/>
              <a:buChar char="•"/>
            </a:pPr>
            <a:endParaRPr lang="en-GB" sz="2400" b="1" strike="noStrike" spc="-1" dirty="0">
              <a:solidFill>
                <a:srgbClr val="000000"/>
              </a:solidFill>
              <a:uFill>
                <a:solidFill>
                  <a:srgbClr val="FFFFFF"/>
                </a:solidFill>
              </a:uFill>
              <a:latin typeface="Rockwell"/>
            </a:endParaRPr>
          </a:p>
          <a:p>
            <a:pPr marL="342900" indent="-342900">
              <a:buFont typeface="Arial" charset="0"/>
              <a:buChar char="•"/>
            </a:pPr>
            <a:r>
              <a:rPr lang="en-GB" sz="2400" b="0" strike="noStrike" spc="-1" dirty="0" smtClean="0">
                <a:solidFill>
                  <a:srgbClr val="000000"/>
                </a:solidFill>
                <a:uFill>
                  <a:solidFill>
                    <a:srgbClr val="FFFFFF"/>
                  </a:solidFill>
                </a:uFill>
                <a:latin typeface="Rockwell"/>
              </a:rPr>
              <a:t>developed </a:t>
            </a:r>
            <a:r>
              <a:rPr lang="en-GB" sz="2400" b="0" strike="noStrike" spc="-1" dirty="0">
                <a:solidFill>
                  <a:srgbClr val="000000"/>
                </a:solidFill>
                <a:uFill>
                  <a:solidFill>
                    <a:srgbClr val="FFFFFF"/>
                  </a:solidFill>
                </a:uFill>
                <a:latin typeface="Rockwell"/>
              </a:rPr>
              <a:t>in British critical social policy</a:t>
            </a:r>
          </a:p>
          <a:p>
            <a:pPr marL="342900" indent="-342900">
              <a:buFont typeface="Arial" charset="0"/>
              <a:buChar char="•"/>
            </a:pPr>
            <a:r>
              <a:rPr lang="en-GB" sz="2400" b="0" strike="noStrike" spc="-1" dirty="0" smtClean="0">
                <a:solidFill>
                  <a:srgbClr val="000000"/>
                </a:solidFill>
                <a:uFill>
                  <a:solidFill>
                    <a:srgbClr val="FFFFFF"/>
                  </a:solidFill>
                </a:uFill>
                <a:latin typeface="Rockwell"/>
              </a:rPr>
              <a:t>prime </a:t>
            </a:r>
            <a:r>
              <a:rPr lang="en-GB" sz="2400" b="0" strike="noStrike" spc="-1" dirty="0">
                <a:solidFill>
                  <a:srgbClr val="000000"/>
                </a:solidFill>
                <a:uFill>
                  <a:solidFill>
                    <a:srgbClr val="FFFFFF"/>
                  </a:solidFill>
                </a:uFill>
                <a:latin typeface="Rockwell"/>
              </a:rPr>
              <a:t>concern is </a:t>
            </a:r>
            <a:r>
              <a:rPr lang="en-GB" sz="2400" b="1" strike="noStrike" spc="-1" dirty="0">
                <a:solidFill>
                  <a:srgbClr val="000000"/>
                </a:solidFill>
                <a:uFill>
                  <a:solidFill>
                    <a:srgbClr val="FFFFFF"/>
                  </a:solidFill>
                </a:uFill>
                <a:latin typeface="Rockwell"/>
              </a:rPr>
              <a:t>poverty</a:t>
            </a:r>
            <a:endParaRPr lang="en-GB" sz="2400" b="0" strike="noStrike" spc="-1" dirty="0">
              <a:solidFill>
                <a:srgbClr val="000000"/>
              </a:solidFill>
              <a:uFill>
                <a:solidFill>
                  <a:srgbClr val="FFFFFF"/>
                </a:solidFill>
              </a:uFill>
              <a:latin typeface="Rockwell"/>
            </a:endParaRPr>
          </a:p>
          <a:p>
            <a:pPr marL="342900" indent="-342900">
              <a:buFont typeface="Arial" charset="0"/>
              <a:buChar char="•"/>
            </a:pPr>
            <a:r>
              <a:rPr lang="en-GB" sz="2400" b="0" strike="noStrike" spc="-1" dirty="0" smtClean="0">
                <a:solidFill>
                  <a:srgbClr val="000000"/>
                </a:solidFill>
                <a:uFill>
                  <a:solidFill>
                    <a:srgbClr val="FFFFFF"/>
                  </a:solidFill>
                </a:uFill>
                <a:latin typeface="Rockwell"/>
              </a:rPr>
              <a:t>critique </a:t>
            </a:r>
            <a:r>
              <a:rPr lang="en-GB" sz="2400" b="0" strike="noStrike" spc="-1" dirty="0">
                <a:solidFill>
                  <a:srgbClr val="000000"/>
                </a:solidFill>
                <a:uFill>
                  <a:solidFill>
                    <a:srgbClr val="FFFFFF"/>
                  </a:solidFill>
                </a:uFill>
                <a:latin typeface="Rockwell"/>
              </a:rPr>
              <a:t>of inequality</a:t>
            </a:r>
          </a:p>
          <a:p>
            <a:pPr marL="342900" indent="-342900">
              <a:buFont typeface="Arial" charset="0"/>
              <a:buChar char="•"/>
            </a:pPr>
            <a:r>
              <a:rPr lang="en-GB" sz="2400" b="0" strike="noStrike" spc="-1" dirty="0" smtClean="0">
                <a:solidFill>
                  <a:srgbClr val="000000"/>
                </a:solidFill>
                <a:uFill>
                  <a:solidFill>
                    <a:srgbClr val="FFFFFF"/>
                  </a:solidFill>
                </a:uFill>
                <a:latin typeface="Rockwell"/>
              </a:rPr>
              <a:t>exclusion </a:t>
            </a:r>
            <a:r>
              <a:rPr lang="en-GB" sz="2400" b="0" strike="noStrike" spc="-1" dirty="0">
                <a:solidFill>
                  <a:srgbClr val="000000"/>
                </a:solidFill>
                <a:uFill>
                  <a:solidFill>
                    <a:srgbClr val="FFFFFF"/>
                  </a:solidFill>
                </a:uFill>
                <a:latin typeface="Rockwell"/>
              </a:rPr>
              <a:t>is contrasted with a form of citizenship calling for substantial form of </a:t>
            </a:r>
            <a:r>
              <a:rPr lang="en-GB" sz="2400" b="0" strike="noStrike" spc="-1" dirty="0" err="1">
                <a:solidFill>
                  <a:srgbClr val="000000"/>
                </a:solidFill>
                <a:uFill>
                  <a:solidFill>
                    <a:srgbClr val="FFFFFF"/>
                  </a:solidFill>
                </a:uFill>
                <a:latin typeface="Rockwell"/>
              </a:rPr>
              <a:t>redistrbution</a:t>
            </a:r>
            <a:r>
              <a:rPr lang="en-GB" sz="2400" b="0" strike="noStrike" spc="-1" dirty="0">
                <a:solidFill>
                  <a:srgbClr val="000000"/>
                </a:solidFill>
                <a:uFill>
                  <a:solidFill>
                    <a:srgbClr val="FFFFFF"/>
                  </a:solidFill>
                </a:uFill>
                <a:latin typeface="Rockwell"/>
              </a:rPr>
              <a:t> of power and wealth</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 name="TextShape 1"/>
          <p:cNvSpPr txBox="1"/>
          <p:nvPr/>
        </p:nvSpPr>
        <p:spPr>
          <a:xfrm>
            <a:off x="756000" y="534240"/>
            <a:ext cx="8568000" cy="1773720"/>
          </a:xfrm>
          <a:prstGeom prst="rect">
            <a:avLst/>
          </a:prstGeom>
          <a:noFill/>
          <a:ln>
            <a:noFill/>
          </a:ln>
        </p:spPr>
        <p:txBody>
          <a:bodyPr anchor="ctr"/>
          <a:lstStyle/>
          <a:p>
            <a:r>
              <a:rPr lang="en-GB" sz="5400" b="0" strike="noStrike" spc="-1" dirty="0">
                <a:solidFill>
                  <a:srgbClr val="000000"/>
                </a:solidFill>
                <a:uFill>
                  <a:solidFill>
                    <a:srgbClr val="FFFFFF"/>
                  </a:solidFill>
                </a:uFill>
                <a:latin typeface="Rockwell Condensed" charset="0"/>
                <a:ea typeface="Rockwell Condensed" charset="0"/>
                <a:cs typeface="Rockwell Condensed" charset="0"/>
              </a:rPr>
              <a:t>2. MORAL UNDERCLASS DISCOURSE (MUD)</a:t>
            </a:r>
          </a:p>
        </p:txBody>
      </p:sp>
      <p:sp>
        <p:nvSpPr>
          <p:cNvPr id="191" name="TextShape 2"/>
          <p:cNvSpPr txBox="1"/>
          <p:nvPr/>
        </p:nvSpPr>
        <p:spPr>
          <a:xfrm>
            <a:off x="756000" y="2419200"/>
            <a:ext cx="8570880" cy="4384080"/>
          </a:xfrm>
          <a:prstGeom prst="rect">
            <a:avLst/>
          </a:prstGeom>
          <a:noFill/>
          <a:ln>
            <a:noFill/>
          </a:ln>
        </p:spPr>
        <p:txBody>
          <a:bodyPr lIns="0" tIns="0" rIns="0" bIns="0">
            <a:normAutofit/>
          </a:bodyPr>
          <a:lstStyle/>
          <a:p>
            <a:pPr marL="342900" indent="-342900">
              <a:buFont typeface="Arial" charset="0"/>
              <a:buChar char="•"/>
            </a:pPr>
            <a:endParaRPr lang="en-GB" sz="2400" b="1" strike="noStrike" spc="-1" dirty="0">
              <a:solidFill>
                <a:srgbClr val="000000"/>
              </a:solidFill>
              <a:uFill>
                <a:solidFill>
                  <a:srgbClr val="FFFFFF"/>
                </a:solidFill>
              </a:uFill>
            </a:endParaRPr>
          </a:p>
          <a:p>
            <a:pPr marL="342900" indent="-342900">
              <a:buFont typeface="Arial" charset="0"/>
              <a:buChar char="•"/>
            </a:pPr>
            <a:r>
              <a:rPr lang="en-GB" sz="2400" b="0" strike="noStrike" spc="-1" dirty="0" smtClean="0">
                <a:solidFill>
                  <a:srgbClr val="000000"/>
                </a:solidFill>
                <a:uFill>
                  <a:solidFill>
                    <a:srgbClr val="FFFFFF"/>
                  </a:solidFill>
                </a:uFill>
              </a:rPr>
              <a:t>stress </a:t>
            </a:r>
            <a:r>
              <a:rPr lang="en-GB" sz="2400" b="0" strike="noStrike" spc="-1" dirty="0">
                <a:solidFill>
                  <a:srgbClr val="000000"/>
                </a:solidFill>
                <a:uFill>
                  <a:solidFill>
                    <a:srgbClr val="FFFFFF"/>
                  </a:solidFill>
                </a:uFill>
              </a:rPr>
              <a:t>on moral and behavioural delinquency of excluded people</a:t>
            </a:r>
          </a:p>
          <a:p>
            <a:pPr marL="342900" indent="-342900">
              <a:buFont typeface="Arial" charset="0"/>
              <a:buChar char="•"/>
            </a:pPr>
            <a:r>
              <a:rPr lang="en-GB" sz="2400" b="0" strike="noStrike" spc="-1" dirty="0" smtClean="0">
                <a:solidFill>
                  <a:srgbClr val="000000"/>
                </a:solidFill>
                <a:uFill>
                  <a:solidFill>
                    <a:srgbClr val="FFFFFF"/>
                  </a:solidFill>
                </a:uFill>
              </a:rPr>
              <a:t>in </a:t>
            </a:r>
            <a:r>
              <a:rPr lang="en-GB" sz="2400" b="0" strike="noStrike" spc="-1" dirty="0">
                <a:solidFill>
                  <a:srgbClr val="000000"/>
                </a:solidFill>
                <a:uFill>
                  <a:solidFill>
                    <a:srgbClr val="FFFFFF"/>
                  </a:solidFill>
                </a:uFill>
              </a:rPr>
              <a:t>the </a:t>
            </a:r>
            <a:r>
              <a:rPr lang="en-GB" sz="2400" b="0" strike="noStrike" spc="-1" dirty="0" err="1">
                <a:solidFill>
                  <a:srgbClr val="000000"/>
                </a:solidFill>
                <a:uFill>
                  <a:solidFill>
                    <a:srgbClr val="FFFFFF"/>
                  </a:solidFill>
                </a:uFill>
              </a:rPr>
              <a:t>center</a:t>
            </a:r>
            <a:r>
              <a:rPr lang="en-GB" sz="2400" b="0" strike="noStrike" spc="-1" dirty="0">
                <a:solidFill>
                  <a:srgbClr val="000000"/>
                </a:solidFill>
                <a:uFill>
                  <a:solidFill>
                    <a:srgbClr val="FFFFFF"/>
                  </a:solidFill>
                </a:uFill>
              </a:rPr>
              <a:t> there are criminals, unemployable youth, irresponsible single mothers → paid </a:t>
            </a:r>
            <a:r>
              <a:rPr lang="en-GB" sz="2400" b="0" strike="noStrike" spc="-1" dirty="0" err="1">
                <a:solidFill>
                  <a:srgbClr val="000000"/>
                </a:solidFill>
                <a:uFill>
                  <a:solidFill>
                    <a:srgbClr val="FFFFFF"/>
                  </a:solidFill>
                </a:uFill>
              </a:rPr>
              <a:t>emlployment</a:t>
            </a:r>
            <a:r>
              <a:rPr lang="en-GB" sz="2400" b="0" strike="noStrike" spc="-1" dirty="0">
                <a:solidFill>
                  <a:srgbClr val="000000"/>
                </a:solidFill>
                <a:uFill>
                  <a:solidFill>
                    <a:srgbClr val="FFFFFF"/>
                  </a:solidFill>
                </a:uFill>
              </a:rPr>
              <a:t> is the crucial tool of </a:t>
            </a:r>
            <a:r>
              <a:rPr lang="en-GB" sz="2400" b="0" strike="noStrike" spc="-1" dirty="0" err="1">
                <a:solidFill>
                  <a:srgbClr val="000000"/>
                </a:solidFill>
                <a:uFill>
                  <a:solidFill>
                    <a:srgbClr val="FFFFFF"/>
                  </a:solidFill>
                </a:uFill>
              </a:rPr>
              <a:t>disciplination</a:t>
            </a:r>
            <a:endParaRPr lang="en-GB" sz="2400" b="0" strike="noStrike" spc="-1" dirty="0">
              <a:solidFill>
                <a:srgbClr val="000000"/>
              </a:solidFill>
              <a:uFill>
                <a:solidFill>
                  <a:srgbClr val="FFFFFF"/>
                </a:solidFill>
              </a:uFill>
            </a:endParaRPr>
          </a:p>
          <a:p>
            <a:pPr marL="342900" indent="-342900">
              <a:buFont typeface="Arial" charset="0"/>
              <a:buChar char="•"/>
            </a:pPr>
            <a:r>
              <a:rPr lang="en-GB" sz="2400" b="0" strike="noStrike" spc="-1" dirty="0" smtClean="0">
                <a:solidFill>
                  <a:srgbClr val="000000"/>
                </a:solidFill>
                <a:uFill>
                  <a:solidFill>
                    <a:srgbClr val="FFFFFF"/>
                  </a:solidFill>
                </a:uFill>
              </a:rPr>
              <a:t>their </a:t>
            </a:r>
            <a:r>
              <a:rPr lang="en-GB" sz="2400" b="0" strike="noStrike" spc="-1" dirty="0">
                <a:solidFill>
                  <a:srgbClr val="000000"/>
                </a:solidFill>
                <a:uFill>
                  <a:solidFill>
                    <a:srgbClr val="FFFFFF"/>
                  </a:solidFill>
                </a:uFill>
              </a:rPr>
              <a:t>exclusion is a moral threat and a cultural feature</a:t>
            </a:r>
          </a:p>
          <a:p>
            <a:pPr marL="342900" indent="-342900">
              <a:buFont typeface="Arial" charset="0"/>
              <a:buChar char="•"/>
            </a:pPr>
            <a:r>
              <a:rPr lang="en-GB" sz="2400" b="0" strike="noStrike" spc="-1" dirty="0" smtClean="0">
                <a:solidFill>
                  <a:srgbClr val="000000"/>
                </a:solidFill>
                <a:uFill>
                  <a:solidFill>
                    <a:srgbClr val="FFFFFF"/>
                  </a:solidFill>
                </a:uFill>
              </a:rPr>
              <a:t>emphasises </a:t>
            </a:r>
            <a:r>
              <a:rPr lang="en-GB" sz="2400" b="0" strike="noStrike" spc="-1" dirty="0">
                <a:solidFill>
                  <a:srgbClr val="000000"/>
                </a:solidFill>
                <a:uFill>
                  <a:solidFill>
                    <a:srgbClr val="FFFFFF"/>
                  </a:solidFill>
                </a:uFill>
              </a:rPr>
              <a:t>the cultural but ignores political and economic causes of exclusion</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Wood Type</Template>
  <TotalTime>1042</TotalTime>
  <Words>705</Words>
  <Application>Microsoft Macintosh PowerPoint</Application>
  <PresentationFormat>Custom</PresentationFormat>
  <Paragraphs>79</Paragraphs>
  <Slides>11</Slides>
  <Notes>7</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11</vt:i4>
      </vt:variant>
    </vt:vector>
  </HeadingPairs>
  <TitlesOfParts>
    <vt:vector size="24" baseType="lpstr">
      <vt:lpstr>Calibri</vt:lpstr>
      <vt:lpstr>DejaVu Sans</vt:lpstr>
      <vt:lpstr>Liberation Serif;Times New Roman</vt:lpstr>
      <vt:lpstr>Rockwell</vt:lpstr>
      <vt:lpstr>Rockwell Condensed</vt:lpstr>
      <vt:lpstr>Rockwell Extra Bold</vt:lpstr>
      <vt:lpstr>Symbol</vt:lpstr>
      <vt:lpstr>Times New Roman</vt:lpstr>
      <vt:lpstr>Wingdings</vt:lpstr>
      <vt:lpstr>Arial</vt:lpstr>
      <vt:lpstr>Office Theme</vt:lpstr>
      <vt:lpstr>Office Theme</vt:lpstr>
      <vt:lpstr>Wood Type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Operationalization of SOCIAL EXCLUSION &amp; Inclusion</dc:title>
  <dc:subject/>
  <dc:creator/>
  <dc:description/>
  <cp:lastModifiedBy>IR</cp:lastModifiedBy>
  <cp:revision>23</cp:revision>
  <cp:lastPrinted>2017-09-26T17:15:46Z</cp:lastPrinted>
  <dcterms:created xsi:type="dcterms:W3CDTF">2016-10-04T14:47:17Z</dcterms:created>
  <dcterms:modified xsi:type="dcterms:W3CDTF">2017-09-26T17:16:00Z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15.0033</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9</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13</vt:i4>
  </property>
</Properties>
</file>