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4"/>
  </p:sldMasterIdLst>
  <p:notesMasterIdLst>
    <p:notesMasterId r:id="rId7"/>
  </p:notesMasterIdLst>
  <p:handoutMasterIdLst>
    <p:handoutMasterId r:id="rId8"/>
  </p:handoutMasterIdLst>
  <p:sldIdLst>
    <p:sldId id="276" r:id="rId5"/>
    <p:sldId id="27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78" autoAdjust="0"/>
    <p:restoredTop sz="93730" autoAdjust="0"/>
  </p:normalViewPr>
  <p:slideViewPr>
    <p:cSldViewPr>
      <p:cViewPr varScale="1">
        <p:scale>
          <a:sx n="104" d="100"/>
          <a:sy n="104" d="100"/>
        </p:scale>
        <p:origin x="606" y="108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6664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B48F5-BACC-47D6-A0F7-82FBF9C6BC85}" type="datetimeFigureOut">
              <a:rPr lang="en-US"/>
              <a:t>12/7/2017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ACAF8E-318A-4EFE-8633-D9E72ABCE0E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06559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1CD00-5424-4675-AB18-2C419B060449}" type="datetimeFigureOut">
              <a:rPr lang="en-US"/>
              <a:t>12/7/2017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E2CF44-2B13-41B4-A334-1CDF534EEBB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5385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7CC0096-1860-4642-9CD2-0079EA5E7CD1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2587" y="1600200"/>
            <a:ext cx="3122613" cy="182880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412" y="762000"/>
            <a:ext cx="6400800" cy="5334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1039" y="3429000"/>
            <a:ext cx="3124161" cy="18288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7CC0096-1860-4642-9CD2-0079EA5E7CD1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9514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656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960137"/>
            <a:ext cx="8229600" cy="1463040"/>
          </a:xfrm>
        </p:spPr>
        <p:txBody>
          <a:bodyPr>
            <a:noAutofit/>
          </a:bodyPr>
          <a:lstStyle/>
          <a:p>
            <a:r>
              <a:rPr lang="cs-CZ" sz="2800" b="1" dirty="0" smtClean="0"/>
              <a:t>Procvičování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marL="0" lvl="1" algn="l">
              <a:spcBef>
                <a:spcPts val="1000"/>
              </a:spcBef>
            </a:pPr>
            <a:r>
              <a:rPr lang="cs-CZ" dirty="0">
                <a:solidFill>
                  <a:schemeClr val="accent1"/>
                </a:solidFill>
                <a:latin typeface="+mj-lt"/>
              </a:rPr>
              <a:t>ZUR357 Statistická analýza </a:t>
            </a:r>
            <a:r>
              <a:rPr lang="cs-CZ" dirty="0" smtClean="0">
                <a:solidFill>
                  <a:schemeClr val="accent1"/>
                </a:solidFill>
                <a:latin typeface="+mj-lt"/>
              </a:rPr>
              <a:t>dat  -- </a:t>
            </a:r>
          </a:p>
          <a:p>
            <a:pPr marL="0" lvl="1" algn="l">
              <a:spcBef>
                <a:spcPts val="1000"/>
              </a:spcBef>
            </a:pPr>
            <a:r>
              <a:rPr lang="cs-CZ" dirty="0" smtClean="0">
                <a:solidFill>
                  <a:schemeClr val="accent1"/>
                </a:solidFill>
                <a:latin typeface="+mj-lt"/>
              </a:rPr>
              <a:t>7. prosince </a:t>
            </a:r>
            <a:r>
              <a:rPr lang="cs-CZ" dirty="0">
                <a:solidFill>
                  <a:schemeClr val="accent1"/>
                </a:solidFill>
                <a:latin typeface="+mj-lt"/>
              </a:rPr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126522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Zajímá nás, jestli děti, které </a:t>
            </a:r>
            <a:r>
              <a:rPr lang="cs-CZ" sz="2400" u="sng" dirty="0"/>
              <a:t>častěji zlobí</a:t>
            </a:r>
            <a:r>
              <a:rPr lang="cs-CZ" sz="2400" dirty="0"/>
              <a:t>, mají sklon k </a:t>
            </a:r>
            <a:r>
              <a:rPr lang="cs-CZ" sz="2400" u="sng" dirty="0"/>
              <a:t>nadměrnému používání internetu</a:t>
            </a:r>
            <a:r>
              <a:rPr lang="cs-CZ" sz="2400" dirty="0"/>
              <a:t>, jestli mají sklon ke </a:t>
            </a:r>
            <a:r>
              <a:rPr lang="cs-CZ" sz="2400" u="sng" dirty="0" err="1"/>
              <a:t>kyberšikaně</a:t>
            </a:r>
            <a:r>
              <a:rPr lang="cs-CZ" sz="2400" dirty="0"/>
              <a:t> a jestli více </a:t>
            </a:r>
            <a:r>
              <a:rPr lang="cs-CZ" sz="2400" u="sng" dirty="0"/>
              <a:t>sledují sexuálně explicitní materiály</a:t>
            </a:r>
            <a:r>
              <a:rPr lang="cs-CZ" sz="2400" dirty="0"/>
              <a:t> </a:t>
            </a:r>
            <a:r>
              <a:rPr lang="cs-CZ" sz="2400" dirty="0" smtClean="0"/>
              <a:t>a </a:t>
            </a:r>
            <a:r>
              <a:rPr lang="cs-CZ" sz="2400" u="sng" dirty="0" smtClean="0"/>
              <a:t>nenávistné obsahy</a:t>
            </a:r>
            <a:r>
              <a:rPr lang="cs-CZ" sz="2400" dirty="0" smtClean="0"/>
              <a:t> na </a:t>
            </a:r>
            <a:r>
              <a:rPr lang="cs-CZ" sz="2400" dirty="0"/>
              <a:t>internetu.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„</a:t>
            </a:r>
            <a:r>
              <a:rPr lang="cs-CZ" dirty="0" err="1" smtClean="0"/>
              <a:t>Problem</a:t>
            </a:r>
            <a:r>
              <a:rPr lang="cs-CZ" dirty="0" smtClean="0"/>
              <a:t> </a:t>
            </a:r>
            <a:r>
              <a:rPr lang="cs-CZ" dirty="0" err="1" smtClean="0"/>
              <a:t>behaviour</a:t>
            </a:r>
            <a:r>
              <a:rPr lang="cs-CZ" dirty="0" smtClean="0"/>
              <a:t>“: QC108a-QC108g</a:t>
            </a:r>
          </a:p>
          <a:p>
            <a:r>
              <a:rPr lang="cs-CZ" dirty="0" smtClean="0"/>
              <a:t>- Nadměrné </a:t>
            </a:r>
            <a:r>
              <a:rPr lang="cs-CZ" dirty="0"/>
              <a:t>používání internetu: </a:t>
            </a:r>
            <a:r>
              <a:rPr lang="cs-CZ" dirty="0" err="1" smtClean="0"/>
              <a:t>DCaddictMN</a:t>
            </a:r>
            <a:endParaRPr lang="cs-CZ" dirty="0" smtClean="0"/>
          </a:p>
          <a:p>
            <a:r>
              <a:rPr lang="cs-CZ" dirty="0" smtClean="0"/>
              <a:t>- (</a:t>
            </a:r>
            <a:r>
              <a:rPr lang="cs-CZ" dirty="0" err="1" smtClean="0"/>
              <a:t>Kyber</a:t>
            </a:r>
            <a:r>
              <a:rPr lang="cs-CZ" dirty="0" smtClean="0"/>
              <a:t>)šikana</a:t>
            </a:r>
            <a:r>
              <a:rPr lang="cs-CZ" dirty="0"/>
              <a:t>: QC125, QC126, QC127c</a:t>
            </a:r>
            <a:endParaRPr lang="cs-CZ" dirty="0" smtClean="0"/>
          </a:p>
          <a:p>
            <a:r>
              <a:rPr lang="cs-CZ" dirty="0" smtClean="0"/>
              <a:t>- Pornografie</a:t>
            </a:r>
            <a:r>
              <a:rPr lang="cs-CZ" dirty="0"/>
              <a:t>: QC131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 smtClean="0"/>
              <a:t>Hate-pages</a:t>
            </a:r>
            <a:r>
              <a:rPr lang="cs-CZ" dirty="0"/>
              <a:t>: </a:t>
            </a:r>
            <a:r>
              <a:rPr lang="cs-CZ" dirty="0" smtClean="0"/>
              <a:t>QC142d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+ rozdíly podle pohlaví a věku, normované rozložení a z-skóry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570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ppt/theme/theme2.xml><?xml version="1.0" encoding="utf-8"?>
<a:theme xmlns:a="http://schemas.openxmlformats.org/drawingml/2006/main" name="Office Theme">
  <a:themeElements>
    <a:clrScheme name="TechComputer">
      <a:dk1>
        <a:srgbClr val="000000"/>
      </a:dk1>
      <a:lt1>
        <a:sysClr val="window" lastClr="FFFFFF"/>
      </a:lt1>
      <a:dk2>
        <a:srgbClr val="4D4D4D"/>
      </a:dk2>
      <a:lt2>
        <a:srgbClr val="DDDDDD"/>
      </a:lt2>
      <a:accent1>
        <a:srgbClr val="92D050"/>
      </a:accent1>
      <a:accent2>
        <a:srgbClr val="F7C331"/>
      </a:accent2>
      <a:accent3>
        <a:srgbClr val="47B8C7"/>
      </a:accent3>
      <a:accent4>
        <a:srgbClr val="B074BA"/>
      </a:accent4>
      <a:accent5>
        <a:srgbClr val="F34D47"/>
      </a:accent5>
      <a:accent6>
        <a:srgbClr val="FA8F30"/>
      </a:accent6>
      <a:hlink>
        <a:srgbClr val="47B8C7"/>
      </a:hlink>
      <a:folHlink>
        <a:srgbClr val="969696"/>
      </a:folHlink>
    </a:clrScheme>
    <a:fontScheme name="Consolas-Candara">
      <a:majorFont>
        <a:latin typeface="Consolas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TechComputer">
      <a:dk1>
        <a:srgbClr val="000000"/>
      </a:dk1>
      <a:lt1>
        <a:sysClr val="window" lastClr="FFFFFF"/>
      </a:lt1>
      <a:dk2>
        <a:srgbClr val="4D4D4D"/>
      </a:dk2>
      <a:lt2>
        <a:srgbClr val="DDDDDD"/>
      </a:lt2>
      <a:accent1>
        <a:srgbClr val="92D050"/>
      </a:accent1>
      <a:accent2>
        <a:srgbClr val="F7C331"/>
      </a:accent2>
      <a:accent3>
        <a:srgbClr val="47B8C7"/>
      </a:accent3>
      <a:accent4>
        <a:srgbClr val="B074BA"/>
      </a:accent4>
      <a:accent5>
        <a:srgbClr val="F34D47"/>
      </a:accent5>
      <a:accent6>
        <a:srgbClr val="FA8F30"/>
      </a:accent6>
      <a:hlink>
        <a:srgbClr val="47B8C7"/>
      </a:hlink>
      <a:folHlink>
        <a:srgbClr val="969696"/>
      </a:folHlink>
    </a:clrScheme>
    <a:fontScheme name="Consolas-Candara">
      <a:majorFont>
        <a:latin typeface="Consolas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1566889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2012-05-23T08:44:00+00:00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TP102901017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836753</LocLastLocAttemptVersionLookup>
    <IsSearchable xmlns="4873beb7-5857-4685-be1f-d57550cc96cc">true</IsSearchable>
    <TemplateTemplateType xmlns="4873beb7-5857-4685-be1f-d57550cc96cc">PowerPoint Design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APAuthor xmlns="4873beb7-5857-4685-be1f-d57550cc96cc">
      <UserInfo>
        <DisplayName>REDMOND\v-anij</DisplayName>
        <AccountId>2469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LocMarketGroupTiers2 xmlns="4873beb7-5857-4685-be1f-d57550cc96c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46CFF6F-D9AA-4BC0-911A-0A135677191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4098515-0C12-46CF-BC7C-69B4A13CD5FA}">
  <ds:schemaRefs>
    <ds:schemaRef ds:uri="http://www.w3.org/XML/1998/namespace"/>
    <ds:schemaRef ds:uri="http://schemas.microsoft.com/office/2006/metadata/properties"/>
    <ds:schemaRef ds:uri="http://purl.org/dc/elements/1.1/"/>
    <ds:schemaRef ds:uri="http://purl.org/dc/dcmitype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4873beb7-5857-4685-be1f-d57550cc96cc"/>
  </ds:schemaRefs>
</ds:datastoreItem>
</file>

<file path=customXml/itemProps3.xml><?xml version="1.0" encoding="utf-8"?>
<ds:datastoreItem xmlns:ds="http://schemas.openxmlformats.org/officeDocument/2006/customXml" ds:itemID="{0B5C6E15-39DC-470B-9445-F754B94580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2138</TotalTime>
  <Words>85</Words>
  <Application>Microsoft Office PowerPoint</Application>
  <PresentationFormat>Širokoúhlá obrazovka</PresentationFormat>
  <Paragraphs>12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Candara</vt:lpstr>
      <vt:lpstr>Tw Cen MT</vt:lpstr>
      <vt:lpstr>Tw Cen MT Condensed</vt:lpstr>
      <vt:lpstr>Wingdings 3</vt:lpstr>
      <vt:lpstr>Integral</vt:lpstr>
      <vt:lpstr>Procvičování</vt:lpstr>
      <vt:lpstr>Zajímá nás, jestli děti, které častěji zlobí, mají sklon k nadměrnému používání internetu, jestli mají sklon ke kyberšikaně a jestli více sledují sexuálně explicitní materiály a nenávistné obsahy na internetu.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Úvodní hodina</dc:title>
  <dc:creator>Kateřina Škařupová</dc:creator>
  <cp:lastModifiedBy>Zaphod Beeblbrox</cp:lastModifiedBy>
  <cp:revision>44</cp:revision>
  <dcterms:created xsi:type="dcterms:W3CDTF">2017-09-20T15:13:39Z</dcterms:created>
  <dcterms:modified xsi:type="dcterms:W3CDTF">2017-12-07T07:49:41Z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