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78" autoAdjust="0"/>
    <p:restoredTop sz="93730" autoAdjust="0"/>
  </p:normalViewPr>
  <p:slideViewPr>
    <p:cSldViewPr>
      <p:cViewPr varScale="1">
        <p:scale>
          <a:sx n="104" d="100"/>
          <a:sy n="104" d="100"/>
        </p:scale>
        <p:origin x="606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666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12/7/2017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12/7/2017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CC0096-1860-4642-9CD2-0079EA5E7CD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51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65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Procvičování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lvl="1" algn="l">
              <a:spcBef>
                <a:spcPts val="1000"/>
              </a:spcBef>
            </a:pPr>
            <a:r>
              <a:rPr lang="cs-CZ" dirty="0">
                <a:solidFill>
                  <a:schemeClr val="accent1"/>
                </a:solidFill>
                <a:latin typeface="+mj-lt"/>
              </a:rPr>
              <a:t>ZUR357 Statistická analýza </a:t>
            </a:r>
            <a:r>
              <a:rPr lang="cs-CZ" dirty="0" smtClean="0">
                <a:solidFill>
                  <a:schemeClr val="accent1"/>
                </a:solidFill>
                <a:latin typeface="+mj-lt"/>
              </a:rPr>
              <a:t>dat  -- </a:t>
            </a:r>
          </a:p>
          <a:p>
            <a:pPr marL="0" lvl="1" algn="l">
              <a:spcBef>
                <a:spcPts val="1000"/>
              </a:spcBef>
            </a:pPr>
            <a:r>
              <a:rPr lang="cs-CZ" dirty="0" smtClean="0">
                <a:solidFill>
                  <a:schemeClr val="accent1"/>
                </a:solidFill>
                <a:latin typeface="+mj-lt"/>
              </a:rPr>
              <a:t>7. prosince </a:t>
            </a:r>
            <a:r>
              <a:rPr lang="cs-CZ" dirty="0">
                <a:solidFill>
                  <a:schemeClr val="accent1"/>
                </a:solidFill>
                <a:latin typeface="+mj-lt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2652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Zajímá nás, jestli děti, které </a:t>
            </a:r>
            <a:r>
              <a:rPr lang="cs-CZ" sz="2400" u="sng" dirty="0"/>
              <a:t>častěji zlobí</a:t>
            </a:r>
            <a:r>
              <a:rPr lang="cs-CZ" sz="2400" dirty="0"/>
              <a:t>, mají sklon k </a:t>
            </a:r>
            <a:r>
              <a:rPr lang="cs-CZ" sz="2400" u="sng" dirty="0"/>
              <a:t>nadměrnému používání internetu</a:t>
            </a:r>
            <a:r>
              <a:rPr lang="cs-CZ" sz="2400" dirty="0"/>
              <a:t>, jestli mají sklon ke </a:t>
            </a:r>
            <a:r>
              <a:rPr lang="cs-CZ" sz="2400" u="sng" dirty="0" err="1"/>
              <a:t>kyberšikaně</a:t>
            </a:r>
            <a:r>
              <a:rPr lang="cs-CZ" sz="2400" dirty="0"/>
              <a:t> a jestli více </a:t>
            </a:r>
            <a:r>
              <a:rPr lang="cs-CZ" sz="2400" u="sng" dirty="0"/>
              <a:t>sledují sexuálně explicitní materiály</a:t>
            </a:r>
            <a:r>
              <a:rPr lang="cs-CZ" sz="2400" dirty="0"/>
              <a:t> </a:t>
            </a:r>
            <a:r>
              <a:rPr lang="cs-CZ" sz="2400" dirty="0" smtClean="0"/>
              <a:t>a </a:t>
            </a:r>
            <a:r>
              <a:rPr lang="cs-CZ" sz="2400" u="sng" dirty="0" smtClean="0"/>
              <a:t>nenávistné obsahy</a:t>
            </a:r>
            <a:r>
              <a:rPr lang="cs-CZ" sz="2400" dirty="0" smtClean="0"/>
              <a:t> na </a:t>
            </a:r>
            <a:r>
              <a:rPr lang="cs-CZ" sz="2400" dirty="0"/>
              <a:t>internetu.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„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“: QC108a-QC108g</a:t>
            </a:r>
          </a:p>
          <a:p>
            <a:r>
              <a:rPr lang="cs-CZ" dirty="0" smtClean="0"/>
              <a:t>- Nadměrné </a:t>
            </a:r>
            <a:r>
              <a:rPr lang="cs-CZ" dirty="0"/>
              <a:t>používání internetu: </a:t>
            </a:r>
            <a:r>
              <a:rPr lang="cs-CZ" dirty="0" err="1" smtClean="0"/>
              <a:t>DCaddictMN</a:t>
            </a:r>
            <a:endParaRPr lang="cs-CZ" dirty="0" smtClean="0"/>
          </a:p>
          <a:p>
            <a:r>
              <a:rPr lang="cs-CZ" dirty="0" smtClean="0"/>
              <a:t>- (</a:t>
            </a:r>
            <a:r>
              <a:rPr lang="cs-CZ" dirty="0" err="1" smtClean="0"/>
              <a:t>Kyber</a:t>
            </a:r>
            <a:r>
              <a:rPr lang="cs-CZ" dirty="0" smtClean="0"/>
              <a:t>)šikana</a:t>
            </a:r>
            <a:r>
              <a:rPr lang="cs-CZ" dirty="0"/>
              <a:t>: QC125, QC126, QC127c</a:t>
            </a:r>
            <a:endParaRPr lang="cs-CZ" dirty="0" smtClean="0"/>
          </a:p>
          <a:p>
            <a:r>
              <a:rPr lang="cs-CZ" dirty="0" smtClean="0"/>
              <a:t>- Pornografie</a:t>
            </a:r>
            <a:r>
              <a:rPr lang="cs-CZ" dirty="0"/>
              <a:t>: QC131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Hate-pages</a:t>
            </a:r>
            <a:r>
              <a:rPr lang="cs-CZ" dirty="0"/>
              <a:t>: </a:t>
            </a:r>
            <a:r>
              <a:rPr lang="cs-CZ" dirty="0" smtClean="0"/>
              <a:t>QC142d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+ rozdíly podle pohlaví a věku, normované rozložení a z-skóry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7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1566889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2012-05-23T08:44:00+00:00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TP102901017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836753</LocLastLocAttemptVersionLookup>
    <IsSearchable xmlns="4873beb7-5857-4685-be1f-d57550cc96cc">true</IsSearchable>
    <TemplateTemplateType xmlns="4873beb7-5857-4685-be1f-d57550cc96cc">PowerPoint Design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REDMOND\v-anij</DisplayName>
        <AccountId>2469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098515-0C12-46CF-BC7C-69B4A13CD5FA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0B5C6E15-39DC-470B-9445-F754B9458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2138</TotalTime>
  <Words>85</Words>
  <Application>Microsoft Office PowerPoint</Application>
  <PresentationFormat>Širokoúhlá obrazovka</PresentationFormat>
  <Paragraphs>12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Candara</vt:lpstr>
      <vt:lpstr>Tw Cen MT</vt:lpstr>
      <vt:lpstr>Tw Cen MT Condensed</vt:lpstr>
      <vt:lpstr>Wingdings 3</vt:lpstr>
      <vt:lpstr>Integral</vt:lpstr>
      <vt:lpstr>Procvičování</vt:lpstr>
      <vt:lpstr>Zajímá nás, jestli děti, které častěji zlobí, mají sklon k nadměrnému používání internetu, jestli mají sklon ke kyberšikaně a jestli více sledují sexuálně explicitní materiály a nenávistné obsahy na internetu.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Kateřina Škařupová</dc:creator>
  <cp:lastModifiedBy>Zaphod Beeblbrox</cp:lastModifiedBy>
  <cp:revision>44</cp:revision>
  <dcterms:created xsi:type="dcterms:W3CDTF">2017-09-20T15:13:39Z</dcterms:created>
  <dcterms:modified xsi:type="dcterms:W3CDTF">2017-12-07T07:49:41Z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