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67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61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149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022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522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0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734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779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358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371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991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E73D7-8BA0-40B1-823A-DFEAC1B5548B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CA6D0-EC1B-4947-A6EB-DBB7B30E90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8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xKUDXrtDFI&amp;index=4&amp;list=PLmZ8UU9BWaQA-LD5TlJ7yj1_Q6kqZFtEj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ary_Carter" TargetMode="External"/><Relationship Id="rId13" Type="http://schemas.openxmlformats.org/officeDocument/2006/relationships/hyperlink" Target="https://en.wikipedia.org/wiki/The_Littlest_Hobo" TargetMode="External"/><Relationship Id="rId3" Type="http://schemas.openxmlformats.org/officeDocument/2006/relationships/hyperlink" Target="https://en.wikipedia.org/wiki/Victoria,_British_Columbia" TargetMode="External"/><Relationship Id="rId7" Type="http://schemas.openxmlformats.org/officeDocument/2006/relationships/hyperlink" Target="https://en.wikipedia.org/wiki/Montreal_Expos" TargetMode="External"/><Relationship Id="rId12" Type="http://schemas.openxmlformats.org/officeDocument/2006/relationships/hyperlink" Target="https://en.wikipedia.org/wiki/The_Alan_Thicke_Show" TargetMode="External"/><Relationship Id="rId2" Type="http://schemas.openxmlformats.org/officeDocument/2006/relationships/hyperlink" Target="https://en.wikipedia.org/wiki/Killer_wha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iss_Canada" TargetMode="External"/><Relationship Id="rId11" Type="http://schemas.openxmlformats.org/officeDocument/2006/relationships/hyperlink" Target="https://en.wikipedia.org/wiki/CN_Tower" TargetMode="External"/><Relationship Id="rId5" Type="http://schemas.openxmlformats.org/officeDocument/2006/relationships/hyperlink" Target="https://en.wikipedia.org/wiki/Montreal" TargetMode="External"/><Relationship Id="rId10" Type="http://schemas.openxmlformats.org/officeDocument/2006/relationships/hyperlink" Target="https://en.wikipedia.org/wiki/Playboy" TargetMode="External"/><Relationship Id="rId4" Type="http://schemas.openxmlformats.org/officeDocument/2006/relationships/hyperlink" Target="https://en.wikipedia.org/wiki/North_American_B-25_Mitchell" TargetMode="External"/><Relationship Id="rId9" Type="http://schemas.openxmlformats.org/officeDocument/2006/relationships/hyperlink" Target="https://en.wikipedia.org/wiki/Shannon_Twe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LKl07KMTSg&amp;index=2&amp;list=PLmZ8UU9BWaQA-LD5TlJ7yj1_Q6kqZFtEj" TargetMode="External"/><Relationship Id="rId2" Type="http://schemas.openxmlformats.org/officeDocument/2006/relationships/hyperlink" Target="https://www.youtube.com/watch?v=z7VYVjR_nw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formáty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895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Thomas </a:t>
            </a:r>
            <a:r>
              <a:rPr lang="en-GB" dirty="0" err="1"/>
              <a:t>Hellum</a:t>
            </a:r>
            <a:r>
              <a:rPr lang="en-GB" dirty="0"/>
              <a:t>: The world's most boring television ... and why it's hilariously addictive</a:t>
            </a:r>
            <a:endParaRPr lang="en-GB" dirty="0">
              <a:hlinkClick r:id="rId2"/>
            </a:endParaRPr>
          </a:p>
          <a:p>
            <a:r>
              <a:rPr lang="sk-SK" dirty="0">
                <a:hlinkClick r:id="rId2"/>
              </a:rPr>
              <a:t>https://www.youtube.com/watch?v=jxKUDXrtDFI&amp;index=4&amp;list=PLmZ8UU9BWaQA-LD5TlJ7yj1_Q6kqZFtEj</a:t>
            </a:r>
            <a:r>
              <a:rPr lang="en-GB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147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Network</a:t>
            </a:r>
            <a:r>
              <a:rPr lang="en-GB" dirty="0"/>
              <a:t> (1976, r. Sidney Lumet)</a:t>
            </a:r>
          </a:p>
          <a:p>
            <a:endParaRPr lang="en-GB" dirty="0"/>
          </a:p>
          <a:p>
            <a:r>
              <a:rPr lang="en-GB" dirty="0" err="1"/>
              <a:t>Cooltúra</a:t>
            </a:r>
            <a:r>
              <a:rPr lang="en-GB" dirty="0"/>
              <a:t> (2016, r. Miro Remo)</a:t>
            </a:r>
          </a:p>
          <a:p>
            <a:pPr lvl="1"/>
            <a:r>
              <a:rPr lang="en-GB" dirty="0"/>
              <a:t> 8:33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367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Reality TV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Definícia</a:t>
            </a:r>
            <a:r>
              <a:rPr lang="en-GB" dirty="0"/>
              <a:t> </a:t>
            </a:r>
            <a:r>
              <a:rPr lang="en-GB" dirty="0" err="1"/>
              <a:t>žánru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Scény</a:t>
            </a:r>
            <a:r>
              <a:rPr lang="en-GB" dirty="0"/>
              <a:t> z </a:t>
            </a:r>
            <a:r>
              <a:rPr lang="en-GB" dirty="0" err="1"/>
              <a:t>bežného</a:t>
            </a:r>
            <a:r>
              <a:rPr lang="en-GB" dirty="0"/>
              <a:t> </a:t>
            </a:r>
            <a:r>
              <a:rPr lang="en-GB" dirty="0" err="1"/>
              <a:t>života</a:t>
            </a:r>
            <a:endParaRPr lang="en-GB" dirty="0"/>
          </a:p>
          <a:p>
            <a:pPr lvl="1"/>
            <a:r>
              <a:rPr lang="en-GB" dirty="0" err="1"/>
              <a:t>Nescriptované</a:t>
            </a:r>
            <a:endParaRPr lang="en-GB" dirty="0"/>
          </a:p>
          <a:p>
            <a:pPr lvl="1"/>
            <a:r>
              <a:rPr lang="en-GB" dirty="0" err="1"/>
              <a:t>Neherci</a:t>
            </a:r>
            <a:endParaRPr lang="en-GB" dirty="0"/>
          </a:p>
          <a:p>
            <a:pPr lvl="1"/>
            <a:r>
              <a:rPr lang="en-GB" dirty="0" err="1"/>
              <a:t>Situácie</a:t>
            </a:r>
            <a:r>
              <a:rPr lang="en-GB" dirty="0"/>
              <a:t> v </a:t>
            </a:r>
            <a:r>
              <a:rPr lang="en-GB" dirty="0" err="1"/>
              <a:t>ktorých</a:t>
            </a:r>
            <a:r>
              <a:rPr lang="en-GB" dirty="0"/>
              <a:t> by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ľudia</a:t>
            </a:r>
            <a:r>
              <a:rPr lang="en-GB" dirty="0"/>
              <a:t> </a:t>
            </a:r>
            <a:r>
              <a:rPr lang="en-GB" dirty="0" err="1"/>
              <a:t>neocitli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Reality Shows vs. Documentary?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07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 I – OMG, </a:t>
            </a:r>
            <a:r>
              <a:rPr lang="en-GB" dirty="0" err="1"/>
              <a:t>môj</a:t>
            </a:r>
            <a:r>
              <a:rPr lang="en-GB" dirty="0"/>
              <a:t> </a:t>
            </a:r>
            <a:r>
              <a:rPr lang="en-GB" dirty="0" err="1"/>
              <a:t>sused</a:t>
            </a:r>
            <a:r>
              <a:rPr lang="en-GB" dirty="0"/>
              <a:t> je v </a:t>
            </a:r>
            <a:r>
              <a:rPr lang="en-GB" dirty="0" err="1"/>
              <a:t>telke</a:t>
            </a:r>
            <a:r>
              <a:rPr lang="en-GB" dirty="0"/>
              <a:t>.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2000s</a:t>
            </a:r>
          </a:p>
          <a:p>
            <a:r>
              <a:rPr lang="en-GB" dirty="0"/>
              <a:t>Reality show, </a:t>
            </a:r>
            <a:r>
              <a:rPr lang="en-GB" dirty="0" err="1"/>
              <a:t>ktoré</a:t>
            </a:r>
            <a:r>
              <a:rPr lang="en-GB" dirty="0"/>
              <a:t> </a:t>
            </a:r>
            <a:r>
              <a:rPr lang="en-GB" dirty="0" err="1"/>
              <a:t>ešte</a:t>
            </a:r>
            <a:r>
              <a:rPr lang="en-GB" dirty="0"/>
              <a:t> </a:t>
            </a:r>
            <a:r>
              <a:rPr lang="en-GB" dirty="0" err="1"/>
              <a:t>neboli</a:t>
            </a:r>
            <a:r>
              <a:rPr lang="en-GB" dirty="0"/>
              <a:t> reality show:</a:t>
            </a:r>
          </a:p>
          <a:p>
            <a:pPr lvl="1"/>
            <a:r>
              <a:rPr lang="en-GB" dirty="0" err="1"/>
              <a:t>Skrytá</a:t>
            </a:r>
            <a:r>
              <a:rPr lang="en-GB" dirty="0"/>
              <a:t> </a:t>
            </a:r>
            <a:r>
              <a:rPr lang="en-GB" dirty="0" err="1"/>
              <a:t>kamera</a:t>
            </a:r>
            <a:r>
              <a:rPr lang="en-GB" dirty="0"/>
              <a:t> (</a:t>
            </a:r>
            <a:r>
              <a:rPr lang="en-GB" i="1" dirty="0"/>
              <a:t>The Candid Microphone</a:t>
            </a:r>
            <a:r>
              <a:rPr lang="en-GB" dirty="0"/>
              <a:t> 1947 =&gt; </a:t>
            </a:r>
            <a:r>
              <a:rPr lang="en-GB" i="1" dirty="0"/>
              <a:t>Candid Camera </a:t>
            </a:r>
            <a:r>
              <a:rPr lang="en-GB" dirty="0"/>
              <a:t>1948; Allen </a:t>
            </a:r>
            <a:r>
              <a:rPr lang="en-GB" dirty="0" err="1"/>
              <a:t>Funt</a:t>
            </a:r>
            <a:r>
              <a:rPr lang="en-GB" dirty="0"/>
              <a:t>)</a:t>
            </a:r>
          </a:p>
          <a:p>
            <a:pPr lvl="1"/>
            <a:r>
              <a:rPr lang="en-GB" i="1" dirty="0"/>
              <a:t>Queen For a Day </a:t>
            </a:r>
            <a:r>
              <a:rPr lang="en-GB" dirty="0"/>
              <a:t>(John Masterson, 1945)</a:t>
            </a:r>
          </a:p>
          <a:p>
            <a:pPr lvl="2"/>
            <a:r>
              <a:rPr lang="en-GB" dirty="0" err="1"/>
              <a:t>Ukážka</a:t>
            </a:r>
            <a:endParaRPr lang="en-GB" dirty="0"/>
          </a:p>
          <a:p>
            <a:pPr lvl="1"/>
            <a:r>
              <a:rPr lang="en-GB" i="1" dirty="0"/>
              <a:t>The Original Amateur Show </a:t>
            </a:r>
            <a:r>
              <a:rPr lang="en-GB" dirty="0"/>
              <a:t>(Edward Bowes, 1945)</a:t>
            </a:r>
          </a:p>
          <a:p>
            <a:pPr lvl="1"/>
            <a:r>
              <a:rPr lang="en-GB" i="1" dirty="0"/>
              <a:t>Beat the Clock </a:t>
            </a:r>
            <a:r>
              <a:rPr lang="en-GB" dirty="0"/>
              <a:t>(Goodson – </a:t>
            </a:r>
            <a:r>
              <a:rPr lang="en-GB" dirty="0" err="1"/>
              <a:t>Todman</a:t>
            </a:r>
            <a:r>
              <a:rPr lang="en-GB" dirty="0"/>
              <a:t>, 1950)</a:t>
            </a:r>
          </a:p>
          <a:p>
            <a:pPr lvl="2"/>
            <a:r>
              <a:rPr lang="en-GB" dirty="0" err="1"/>
              <a:t>Ukážka</a:t>
            </a:r>
            <a:endParaRPr lang="en-GB" dirty="0"/>
          </a:p>
          <a:p>
            <a:pPr lvl="1"/>
            <a:r>
              <a:rPr lang="en-GB" dirty="0" err="1"/>
              <a:t>Dokumentárne</a:t>
            </a:r>
            <a:r>
              <a:rPr lang="en-GB" dirty="0"/>
              <a:t> RS: </a:t>
            </a:r>
            <a:r>
              <a:rPr lang="en-GB" i="1" dirty="0"/>
              <a:t>Up </a:t>
            </a:r>
            <a:r>
              <a:rPr lang="en-GB" i="1" dirty="0" err="1"/>
              <a:t>Serries</a:t>
            </a:r>
            <a:r>
              <a:rPr lang="en-GB" i="1" dirty="0"/>
              <a:t>, An American Family</a:t>
            </a:r>
            <a:r>
              <a:rPr lang="en-GB" dirty="0"/>
              <a:t>, …</a:t>
            </a:r>
          </a:p>
          <a:p>
            <a:pPr lvl="1"/>
            <a:r>
              <a:rPr lang="en-GB" dirty="0" err="1"/>
              <a:t>Observačné</a:t>
            </a:r>
            <a:r>
              <a:rPr lang="en-GB" dirty="0"/>
              <a:t>: </a:t>
            </a:r>
            <a:r>
              <a:rPr lang="en-GB" i="1" dirty="0"/>
              <a:t>The American Sportsman, Wild Kingdom</a:t>
            </a:r>
            <a:r>
              <a:rPr lang="en-GB" dirty="0"/>
              <a:t>, …</a:t>
            </a:r>
          </a:p>
          <a:p>
            <a:pPr lvl="1"/>
            <a:endParaRPr lang="en-GB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03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 II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“</a:t>
            </a:r>
            <a:r>
              <a:rPr lang="en-GB" dirty="0" err="1"/>
              <a:t>Obludária</a:t>
            </a:r>
            <a:r>
              <a:rPr lang="en-GB" dirty="0"/>
              <a:t>”: </a:t>
            </a:r>
            <a:r>
              <a:rPr lang="en-GB" i="1" dirty="0"/>
              <a:t>Real People </a:t>
            </a:r>
            <a:r>
              <a:rPr lang="en-GB" dirty="0"/>
              <a:t>(1979), </a:t>
            </a:r>
            <a:r>
              <a:rPr lang="en-GB" i="1" dirty="0"/>
              <a:t>That´s Incredible </a:t>
            </a:r>
            <a:r>
              <a:rPr lang="en-GB" dirty="0"/>
              <a:t>(1980), </a:t>
            </a:r>
            <a:r>
              <a:rPr lang="en-GB" i="1" dirty="0"/>
              <a:t>That´s My Line </a:t>
            </a:r>
            <a:r>
              <a:rPr lang="en-GB" dirty="0"/>
              <a:t>(1981)</a:t>
            </a:r>
          </a:p>
          <a:p>
            <a:r>
              <a:rPr lang="en-GB" dirty="0" err="1"/>
              <a:t>Splenené</a:t>
            </a:r>
            <a:r>
              <a:rPr lang="en-GB" dirty="0"/>
              <a:t> </a:t>
            </a:r>
            <a:r>
              <a:rPr lang="en-GB" dirty="0" err="1"/>
              <a:t>sny</a:t>
            </a:r>
            <a:r>
              <a:rPr lang="en-GB" dirty="0"/>
              <a:t>: </a:t>
            </a:r>
            <a:r>
              <a:rPr lang="en-GB" i="1" dirty="0"/>
              <a:t>Thrill of a Lifetime</a:t>
            </a:r>
            <a:r>
              <a:rPr lang="en-GB" dirty="0"/>
              <a:t> (1981)</a:t>
            </a:r>
          </a:p>
          <a:p>
            <a:pPr lvl="1"/>
            <a:r>
              <a:rPr lang="en-GB" dirty="0"/>
              <a:t>An actress rides a </a:t>
            </a:r>
            <a:r>
              <a:rPr lang="en-GB" u="sng" dirty="0">
                <a:hlinkClick r:id="rId2" tooltip="Killer whale"/>
              </a:rPr>
              <a:t>killer whale</a:t>
            </a:r>
            <a:r>
              <a:rPr lang="en-GB" dirty="0"/>
              <a:t> as it performs before a crowd of 2,000; a </a:t>
            </a:r>
            <a:r>
              <a:rPr lang="en-GB" u="sng" dirty="0">
                <a:hlinkClick r:id="rId3" tooltip="Victoria, British Columbia"/>
              </a:rPr>
              <a:t>Victoria</a:t>
            </a:r>
            <a:r>
              <a:rPr lang="en-GB" dirty="0"/>
              <a:t> man recreates a flight on a </a:t>
            </a:r>
            <a:r>
              <a:rPr lang="en-GB" u="sng" dirty="0">
                <a:hlinkClick r:id="rId4" tooltip="North American B-25 Mitchell"/>
              </a:rPr>
              <a:t>B-25 bomber</a:t>
            </a:r>
            <a:r>
              <a:rPr lang="en-GB" dirty="0"/>
              <a:t>; a </a:t>
            </a:r>
            <a:r>
              <a:rPr lang="en-GB" u="sng" dirty="0">
                <a:hlinkClick r:id="rId5" tooltip="Montreal"/>
              </a:rPr>
              <a:t>Montreal</a:t>
            </a:r>
            <a:r>
              <a:rPr lang="en-GB" dirty="0"/>
              <a:t> man meets </a:t>
            </a:r>
            <a:r>
              <a:rPr lang="en-GB" u="sng" dirty="0">
                <a:hlinkClick r:id="rId6" tooltip="Miss Canada"/>
              </a:rPr>
              <a:t>Miss Canada</a:t>
            </a:r>
            <a:r>
              <a:rPr lang="en-GB" dirty="0"/>
              <a:t> 1981, Dominique </a:t>
            </a:r>
            <a:r>
              <a:rPr lang="en-GB" dirty="0" err="1"/>
              <a:t>Dufour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A nine-year-old Little Leaguer pitches to </a:t>
            </a:r>
            <a:r>
              <a:rPr lang="en-GB" u="sng" dirty="0">
                <a:hlinkClick r:id="rId7" tooltip="Montreal Expos"/>
              </a:rPr>
              <a:t>Montreal Expos</a:t>
            </a:r>
            <a:r>
              <a:rPr lang="en-GB" dirty="0"/>
              <a:t> catcher </a:t>
            </a:r>
            <a:r>
              <a:rPr lang="en-GB" u="sng" dirty="0">
                <a:hlinkClick r:id="rId8" tooltip="Gary Carter"/>
              </a:rPr>
              <a:t>Gary Carter</a:t>
            </a:r>
            <a:r>
              <a:rPr lang="en-GB" dirty="0"/>
              <a:t>; a model (</a:t>
            </a:r>
            <a:r>
              <a:rPr lang="en-GB" u="sng" dirty="0">
                <a:hlinkClick r:id="rId9" tooltip="Shannon Tweed"/>
              </a:rPr>
              <a:t>Shannon Tweed</a:t>
            </a:r>
            <a:r>
              <a:rPr lang="en-GB" dirty="0"/>
              <a:t>) auditions for </a:t>
            </a:r>
            <a:r>
              <a:rPr lang="en-GB" u="sng" dirty="0">
                <a:hlinkClick r:id="rId10" tooltip="Playboy"/>
              </a:rPr>
              <a:t>Playboy</a:t>
            </a:r>
            <a:r>
              <a:rPr lang="en-GB" dirty="0"/>
              <a:t>; an insurance agent confronts wrestling's "Masked Destroyer".</a:t>
            </a:r>
          </a:p>
          <a:p>
            <a:pPr lvl="1"/>
            <a:r>
              <a:rPr lang="en-GB" dirty="0"/>
              <a:t>A man washes windows on the </a:t>
            </a:r>
            <a:r>
              <a:rPr lang="en-GB" u="sng" dirty="0">
                <a:hlinkClick r:id="rId11" tooltip="CN Tower"/>
              </a:rPr>
              <a:t>CN Tower</a:t>
            </a:r>
            <a:r>
              <a:rPr lang="en-GB" dirty="0"/>
              <a:t>, then climbs to the top; a railroad worker becomes rich for a day; a woman takes over as host of </a:t>
            </a:r>
            <a:r>
              <a:rPr lang="en-GB" i="1" u="sng" dirty="0">
                <a:hlinkClick r:id="rId12" tooltip="The Alan Thicke Show"/>
              </a:rPr>
              <a:t>The Alan </a:t>
            </a:r>
            <a:r>
              <a:rPr lang="en-GB" i="1" u="sng" dirty="0" err="1">
                <a:hlinkClick r:id="rId12" tooltip="The Alan Thicke Show"/>
              </a:rPr>
              <a:t>Thicke</a:t>
            </a:r>
            <a:r>
              <a:rPr lang="en-GB" i="1" u="sng" dirty="0">
                <a:hlinkClick r:id="rId12" tooltip="The Alan Thicke Show"/>
              </a:rPr>
              <a:t> Show</a:t>
            </a:r>
            <a:r>
              <a:rPr lang="en-GB" dirty="0"/>
              <a:t>; a man puts his pet, Queenie, through her paces.</a:t>
            </a:r>
          </a:p>
          <a:p>
            <a:pPr lvl="1"/>
            <a:r>
              <a:rPr lang="en-GB" dirty="0"/>
              <a:t>An eleven-year-old boy appears in a guest role on </a:t>
            </a:r>
            <a:r>
              <a:rPr lang="en-GB" i="1" u="sng" dirty="0">
                <a:hlinkClick r:id="rId13" tooltip="The Littlest Hobo"/>
              </a:rPr>
              <a:t>The Littlest Hobo</a:t>
            </a:r>
            <a:r>
              <a:rPr lang="en-GB" dirty="0"/>
              <a:t>; newlyweds ride a biplane; a car owner "takes revenge" on her automobile; a songwriter has one of her songs performed on national television.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958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 III – </a:t>
            </a:r>
            <a:r>
              <a:rPr lang="en-GB" dirty="0" err="1"/>
              <a:t>Populúrne</a:t>
            </a:r>
            <a:r>
              <a:rPr lang="en-GB" dirty="0"/>
              <a:t> </a:t>
            </a:r>
            <a:r>
              <a:rPr lang="en-GB" dirty="0" err="1"/>
              <a:t>osemdesiatkové</a:t>
            </a:r>
            <a:r>
              <a:rPr lang="en-GB" dirty="0"/>
              <a:t> show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i="1" dirty="0"/>
              <a:t>COPS</a:t>
            </a:r>
            <a:r>
              <a:rPr lang="en-GB" dirty="0"/>
              <a:t> (1989)</a:t>
            </a:r>
          </a:p>
          <a:p>
            <a:pPr lvl="1"/>
            <a:r>
              <a:rPr lang="en-US" dirty="0" err="1"/>
              <a:t>Ukážka</a:t>
            </a:r>
            <a:endParaRPr lang="en-GB" dirty="0"/>
          </a:p>
          <a:p>
            <a:r>
              <a:rPr lang="en-GB" dirty="0"/>
              <a:t>“Strangers living together”: </a:t>
            </a:r>
            <a:r>
              <a:rPr lang="en-GB" i="1" dirty="0" err="1"/>
              <a:t>Nummer</a:t>
            </a:r>
            <a:r>
              <a:rPr lang="en-GB" i="1" dirty="0"/>
              <a:t> 28 </a:t>
            </a:r>
            <a:r>
              <a:rPr lang="en-GB" dirty="0"/>
              <a:t>(1991, Eric Latour, </a:t>
            </a:r>
            <a:r>
              <a:rPr lang="en-GB" dirty="0" err="1"/>
              <a:t>Holandsko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	=&gt; Charlie Brooker: Reality TV Editing</a:t>
            </a:r>
          </a:p>
          <a:p>
            <a:pPr lvl="2"/>
            <a:r>
              <a:rPr lang="en-GB" dirty="0" err="1"/>
              <a:t>Ukážka</a:t>
            </a:r>
            <a:endParaRPr lang="en-GB" dirty="0"/>
          </a:p>
          <a:p>
            <a:r>
              <a:rPr lang="en-GB" dirty="0"/>
              <a:t> Elimination Shows: </a:t>
            </a:r>
            <a:r>
              <a:rPr lang="en-GB" i="1" dirty="0"/>
              <a:t>Expedition Robinson</a:t>
            </a:r>
            <a:r>
              <a:rPr lang="en-GB" dirty="0"/>
              <a:t> (1994, Charlie Parson, </a:t>
            </a:r>
            <a:r>
              <a:rPr lang="en-GB" dirty="0" err="1"/>
              <a:t>Švédsko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Ukážka</a:t>
            </a:r>
            <a:endParaRPr lang="en-GB" dirty="0"/>
          </a:p>
          <a:p>
            <a:r>
              <a:rPr lang="en-GB" dirty="0"/>
              <a:t>Home improvement shows: </a:t>
            </a:r>
            <a:r>
              <a:rPr lang="en-GB" i="1" dirty="0"/>
              <a:t>Changing Rooms </a:t>
            </a:r>
            <a:r>
              <a:rPr lang="en-GB" dirty="0"/>
              <a:t>(1996, Peter </a:t>
            </a:r>
            <a:r>
              <a:rPr lang="en-GB" dirty="0" err="1"/>
              <a:t>Bazalgette</a:t>
            </a:r>
            <a:r>
              <a:rPr lang="en-GB" dirty="0"/>
              <a:t>, UK)</a:t>
            </a:r>
          </a:p>
          <a:p>
            <a:r>
              <a:rPr lang="en-GB" dirty="0"/>
              <a:t>Dating shows: </a:t>
            </a:r>
            <a:r>
              <a:rPr lang="en-GB" dirty="0" err="1"/>
              <a:t>Streetmate</a:t>
            </a:r>
            <a:r>
              <a:rPr lang="en-GB" dirty="0"/>
              <a:t> (1998, Gabe </a:t>
            </a:r>
            <a:r>
              <a:rPr lang="en-GB" dirty="0" err="1"/>
              <a:t>Sache</a:t>
            </a:r>
            <a:r>
              <a:rPr lang="en-GB" dirty="0"/>
              <a:t>, UK)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723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 IV – </a:t>
            </a:r>
            <a:r>
              <a:rPr lang="en-GB" dirty="0" err="1"/>
              <a:t>kríza</a:t>
            </a:r>
            <a:r>
              <a:rPr lang="en-GB" dirty="0"/>
              <a:t> a </a:t>
            </a:r>
            <a:r>
              <a:rPr lang="en-GB" dirty="0" err="1"/>
              <a:t>veľké</a:t>
            </a:r>
            <a:r>
              <a:rPr lang="en-GB" dirty="0"/>
              <a:t> </a:t>
            </a:r>
            <a:r>
              <a:rPr lang="en-GB" dirty="0" err="1"/>
              <a:t>úspechy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Prepad</a:t>
            </a:r>
            <a:r>
              <a:rPr lang="en-GB" dirty="0"/>
              <a:t> reality TV,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kým</a:t>
            </a:r>
            <a:r>
              <a:rPr lang="en-GB" dirty="0"/>
              <a:t> </a:t>
            </a:r>
            <a:r>
              <a:rPr lang="en-GB" dirty="0" err="1"/>
              <a:t>neprišiel</a:t>
            </a:r>
            <a:r>
              <a:rPr lang="en-GB" dirty="0"/>
              <a:t> </a:t>
            </a:r>
            <a:r>
              <a:rPr lang="en-GB" i="1" dirty="0"/>
              <a:t>Survivor</a:t>
            </a:r>
            <a:r>
              <a:rPr lang="en-GB" dirty="0"/>
              <a:t> a </a:t>
            </a:r>
            <a:r>
              <a:rPr lang="en-GB" i="1" dirty="0"/>
              <a:t>Idol </a:t>
            </a:r>
            <a:r>
              <a:rPr lang="en-GB" dirty="0"/>
              <a:t>(top v </a:t>
            </a:r>
            <a:r>
              <a:rPr lang="en-GB" dirty="0" err="1"/>
              <a:t>sezónach</a:t>
            </a:r>
            <a:r>
              <a:rPr lang="en-GB" dirty="0"/>
              <a:t> 2003/2004 a 2010/2011).</a:t>
            </a:r>
          </a:p>
          <a:p>
            <a:r>
              <a:rPr lang="en-GB" dirty="0" err="1"/>
              <a:t>Talentové</a:t>
            </a:r>
            <a:r>
              <a:rPr lang="en-GB" dirty="0"/>
              <a:t> show: Idol, Star Academy, X-factor, Got Talent, Top Model, MasterChef, Dancing with Stars</a:t>
            </a:r>
          </a:p>
          <a:p>
            <a:r>
              <a:rPr lang="en-GB" i="1" dirty="0"/>
              <a:t>Number 28</a:t>
            </a:r>
            <a:r>
              <a:rPr lang="en-GB" dirty="0"/>
              <a:t> like: Big Brother, </a:t>
            </a:r>
            <a:r>
              <a:rPr lang="en-GB" dirty="0" err="1"/>
              <a:t>Vyvolení</a:t>
            </a:r>
            <a:r>
              <a:rPr lang="en-GB" dirty="0"/>
              <a:t>, Survivor, </a:t>
            </a:r>
            <a:r>
              <a:rPr lang="en-GB" dirty="0" err="1"/>
              <a:t>Farma</a:t>
            </a:r>
            <a:r>
              <a:rPr lang="en-GB" dirty="0"/>
              <a:t>…</a:t>
            </a:r>
          </a:p>
          <a:p>
            <a:r>
              <a:rPr lang="en-GB" dirty="0"/>
              <a:t>Investments shows: </a:t>
            </a:r>
            <a:r>
              <a:rPr lang="en-GB" i="1" dirty="0"/>
              <a:t>Dragons Den</a:t>
            </a:r>
          </a:p>
          <a:p>
            <a:r>
              <a:rPr lang="en-GB" dirty="0" err="1"/>
              <a:t>Súťažné</a:t>
            </a:r>
            <a:r>
              <a:rPr lang="en-GB" dirty="0"/>
              <a:t>: </a:t>
            </a:r>
            <a:r>
              <a:rPr lang="en-GB" i="1" dirty="0" err="1"/>
              <a:t>Milionár</a:t>
            </a:r>
            <a:r>
              <a:rPr lang="en-GB" dirty="0"/>
              <a:t> a pod. </a:t>
            </a:r>
            <a:r>
              <a:rPr lang="en-GB" i="1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279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Kategorizácie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romance, crime, informational, reality-drama, competition/game, and talent</a:t>
            </a:r>
          </a:p>
          <a:p>
            <a:r>
              <a:rPr lang="en-GB" dirty="0"/>
              <a:t>infotainment, </a:t>
            </a:r>
            <a:r>
              <a:rPr lang="en-GB" dirty="0" err="1"/>
              <a:t>docusoap</a:t>
            </a:r>
            <a:r>
              <a:rPr lang="en-GB" dirty="0"/>
              <a:t>, lifestyle, reality game shows, and lifestyle experiment programs</a:t>
            </a:r>
          </a:p>
          <a:p>
            <a:r>
              <a:rPr lang="en-GB" dirty="0"/>
              <a:t>"</a:t>
            </a:r>
            <a:r>
              <a:rPr lang="en-GB" dirty="0" err="1"/>
              <a:t>gamedocs</a:t>
            </a:r>
            <a:r>
              <a:rPr lang="en-GB" dirty="0"/>
              <a:t>", dating programs, makeover programs, </a:t>
            </a:r>
            <a:r>
              <a:rPr lang="en-GB" dirty="0" err="1"/>
              <a:t>docusoaps</a:t>
            </a:r>
            <a:r>
              <a:rPr lang="en-GB" dirty="0"/>
              <a:t>, talent contests, court programs, reality sitcoms, and celebrity variations of other programs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296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Prehľad</a:t>
            </a:r>
            <a:r>
              <a:rPr lang="en-GB" dirty="0"/>
              <a:t> </a:t>
            </a:r>
            <a:r>
              <a:rPr lang="en-GB" dirty="0" err="1"/>
              <a:t>kategórií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52578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/>
              <a:t>Dokumentárne</a:t>
            </a:r>
            <a:endParaRPr lang="en-GB" dirty="0"/>
          </a:p>
          <a:p>
            <a:pPr lvl="1"/>
            <a:r>
              <a:rPr lang="en-GB" dirty="0" err="1"/>
              <a:t>Docusoap</a:t>
            </a:r>
            <a:endParaRPr lang="en-GB" dirty="0"/>
          </a:p>
          <a:p>
            <a:pPr lvl="1"/>
            <a:r>
              <a:rPr lang="en-GB" dirty="0" err="1"/>
              <a:t>Sledovanie</a:t>
            </a:r>
            <a:r>
              <a:rPr lang="en-GB" dirty="0"/>
              <a:t> </a:t>
            </a:r>
            <a:r>
              <a:rPr lang="en-GB" dirty="0" err="1"/>
              <a:t>profesionálov</a:t>
            </a:r>
            <a:r>
              <a:rPr lang="en-GB" dirty="0"/>
              <a:t>; </a:t>
            </a:r>
            <a:r>
              <a:rPr lang="en-GB" dirty="0" err="1"/>
              <a:t>remeslá</a:t>
            </a:r>
            <a:r>
              <a:rPr lang="en-GB" dirty="0"/>
              <a:t>, </a:t>
            </a:r>
            <a:r>
              <a:rPr lang="en-GB" dirty="0" err="1"/>
              <a:t>biznis</a:t>
            </a:r>
            <a:r>
              <a:rPr lang="en-GB" dirty="0"/>
              <a:t>, </a:t>
            </a:r>
            <a:r>
              <a:rPr lang="en-GB" dirty="0" err="1"/>
              <a:t>obchodovanie</a:t>
            </a:r>
            <a:endParaRPr lang="en-GB" dirty="0"/>
          </a:p>
          <a:p>
            <a:r>
              <a:rPr lang="en-GB" dirty="0" err="1"/>
              <a:t>Situačné</a:t>
            </a:r>
            <a:r>
              <a:rPr lang="en-GB" dirty="0"/>
              <a:t> (/</a:t>
            </a:r>
            <a:r>
              <a:rPr lang="en-GB" dirty="0" err="1"/>
              <a:t>vytvorená</a:t>
            </a:r>
            <a:r>
              <a:rPr lang="en-GB" dirty="0"/>
              <a:t> </a:t>
            </a:r>
            <a:r>
              <a:rPr lang="en-GB" dirty="0" err="1"/>
              <a:t>realita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Prestavbové</a:t>
            </a:r>
            <a:r>
              <a:rPr lang="en-GB" dirty="0"/>
              <a:t>/</a:t>
            </a:r>
            <a:r>
              <a:rPr lang="en-GB" dirty="0" err="1"/>
              <a:t>renovačné</a:t>
            </a:r>
            <a:endParaRPr lang="en-GB" dirty="0"/>
          </a:p>
          <a:p>
            <a:pPr lvl="1"/>
            <a:r>
              <a:rPr lang="en-GB" dirty="0" err="1"/>
              <a:t>Súdnické</a:t>
            </a:r>
            <a:r>
              <a:rPr lang="en-GB" dirty="0"/>
              <a:t> (/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rozhraní</a:t>
            </a:r>
            <a:r>
              <a:rPr lang="en-GB" dirty="0"/>
              <a:t> s </a:t>
            </a:r>
            <a:r>
              <a:rPr lang="en-GB" dirty="0" err="1"/>
              <a:t>dokumentárnymi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Investorské</a:t>
            </a:r>
            <a:endParaRPr lang="en-GB" dirty="0"/>
          </a:p>
          <a:p>
            <a:pPr lvl="1"/>
            <a:r>
              <a:rPr lang="en-GB" dirty="0" err="1"/>
              <a:t>Premenové</a:t>
            </a:r>
            <a:endParaRPr lang="en-GB" dirty="0"/>
          </a:p>
          <a:p>
            <a:pPr lvl="1"/>
            <a:r>
              <a:rPr lang="en-GB" dirty="0" err="1"/>
              <a:t>Hoaxy</a:t>
            </a:r>
            <a:endParaRPr lang="en-GB" dirty="0"/>
          </a:p>
          <a:p>
            <a:pPr lvl="1"/>
            <a:r>
              <a:rPr lang="en-GB" dirty="0" err="1"/>
              <a:t>Paranormálne</a:t>
            </a:r>
            <a:endParaRPr lang="en-GB" dirty="0"/>
          </a:p>
          <a:p>
            <a:pPr lvl="1"/>
            <a:r>
              <a:rPr lang="en-GB" dirty="0" err="1"/>
              <a:t>Sociálne</a:t>
            </a:r>
            <a:r>
              <a:rPr lang="en-GB" dirty="0"/>
              <a:t> </a:t>
            </a:r>
            <a:r>
              <a:rPr lang="en-GB" dirty="0" err="1"/>
              <a:t>experimenty</a:t>
            </a:r>
            <a:endParaRPr lang="en-GB" dirty="0"/>
          </a:p>
          <a:p>
            <a:pPr lvl="1"/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825625"/>
            <a:ext cx="56421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Súťažné</a:t>
            </a:r>
            <a:endParaRPr lang="en-GB" dirty="0"/>
          </a:p>
          <a:p>
            <a:pPr lvl="1"/>
            <a:r>
              <a:rPr lang="en-GB" dirty="0" err="1"/>
              <a:t>Život</a:t>
            </a:r>
            <a:r>
              <a:rPr lang="en-GB" dirty="0"/>
              <a:t> v </a:t>
            </a:r>
            <a:r>
              <a:rPr lang="en-GB" dirty="0" err="1"/>
              <a:t>uzavretých</a:t>
            </a:r>
            <a:r>
              <a:rPr lang="en-GB" dirty="0"/>
              <a:t> </a:t>
            </a:r>
            <a:r>
              <a:rPr lang="en-GB" dirty="0" err="1"/>
              <a:t>priestoroch</a:t>
            </a:r>
            <a:endParaRPr lang="en-GB" dirty="0"/>
          </a:p>
          <a:p>
            <a:pPr lvl="1"/>
            <a:r>
              <a:rPr lang="en-GB" dirty="0" err="1"/>
              <a:t>Vedomostné</a:t>
            </a:r>
            <a:r>
              <a:rPr lang="en-GB" dirty="0"/>
              <a:t> / </a:t>
            </a:r>
            <a:r>
              <a:rPr lang="en-GB" dirty="0" err="1"/>
              <a:t>športové</a:t>
            </a:r>
            <a:endParaRPr lang="en-GB" dirty="0"/>
          </a:p>
          <a:p>
            <a:pPr lvl="1"/>
            <a:r>
              <a:rPr lang="en-GB" dirty="0" err="1"/>
              <a:t>Hľadá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…</a:t>
            </a:r>
          </a:p>
          <a:p>
            <a:pPr lvl="1"/>
            <a:r>
              <a:rPr lang="en-GB" dirty="0" err="1"/>
              <a:t>Ubližovacie</a:t>
            </a:r>
            <a:r>
              <a:rPr lang="en-GB" dirty="0"/>
              <a:t>/</a:t>
            </a:r>
            <a:r>
              <a:rPr lang="en-GB" dirty="0" err="1"/>
              <a:t>ponižovacie</a:t>
            </a:r>
            <a:r>
              <a:rPr lang="en-GB" dirty="0"/>
              <a:t>/</a:t>
            </a:r>
            <a:r>
              <a:rPr lang="en-GB" dirty="0" err="1"/>
              <a:t>strápňovacie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462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Slow TV - </a:t>
            </a:r>
            <a:r>
              <a:rPr lang="en-GB" b="1" dirty="0" err="1"/>
              <a:t>Norsk</a:t>
            </a:r>
            <a:r>
              <a:rPr lang="en-GB" b="1" dirty="0"/>
              <a:t> </a:t>
            </a:r>
            <a:r>
              <a:rPr lang="en-GB" b="1" dirty="0" err="1"/>
              <a:t>rikskringkasting</a:t>
            </a:r>
            <a:r>
              <a:rPr lang="en-GB" b="1" dirty="0"/>
              <a:t> AS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b="1" dirty="0"/>
              <a:t>2009: </a:t>
            </a:r>
            <a:r>
              <a:rPr lang="nb-NO" b="1" i="1" dirty="0"/>
              <a:t>Bergensbanen – minutt for minutt</a:t>
            </a:r>
            <a:endParaRPr lang="nb-NO" b="1" dirty="0"/>
          </a:p>
          <a:p>
            <a:pPr lvl="1"/>
            <a:r>
              <a:rPr lang="en-GB" dirty="0"/>
              <a:t>7-hodinová </a:t>
            </a:r>
            <a:r>
              <a:rPr lang="en-GB" dirty="0" err="1"/>
              <a:t>jazda</a:t>
            </a:r>
            <a:r>
              <a:rPr lang="en-GB" dirty="0"/>
              <a:t> </a:t>
            </a:r>
            <a:r>
              <a:rPr lang="en-GB" dirty="0" err="1"/>
              <a:t>vlaku</a:t>
            </a:r>
            <a:r>
              <a:rPr lang="en-GB" dirty="0"/>
              <a:t> Bergen – Oslo.</a:t>
            </a:r>
          </a:p>
          <a:p>
            <a:pPr lvl="1"/>
            <a:r>
              <a:rPr lang="sk-SK" dirty="0">
                <a:hlinkClick r:id="rId2"/>
              </a:rPr>
              <a:t>https://www.youtube.com/watch?v=z7VYVjR_nwE</a:t>
            </a:r>
            <a:endParaRPr lang="en-GB" dirty="0"/>
          </a:p>
          <a:p>
            <a:r>
              <a:rPr lang="nb-NO" b="1" dirty="0"/>
              <a:t>2011: </a:t>
            </a:r>
            <a:r>
              <a:rPr lang="nb-NO" b="1" i="1" dirty="0"/>
              <a:t>Hurtigruten – minutt for minutt</a:t>
            </a:r>
            <a:endParaRPr lang="nb-NO" b="1" dirty="0"/>
          </a:p>
          <a:p>
            <a:pPr lvl="1"/>
            <a:r>
              <a:rPr lang="en-GB" dirty="0"/>
              <a:t>134-hodinová </a:t>
            </a:r>
            <a:r>
              <a:rPr lang="en-GB" dirty="0" err="1"/>
              <a:t>plavba</a:t>
            </a:r>
            <a:r>
              <a:rPr lang="en-GB" dirty="0"/>
              <a:t> Bergen – </a:t>
            </a:r>
            <a:r>
              <a:rPr lang="en-GB" dirty="0" err="1"/>
              <a:t>Kirkenes</a:t>
            </a:r>
            <a:r>
              <a:rPr lang="en-GB" dirty="0"/>
              <a:t> </a:t>
            </a:r>
            <a:r>
              <a:rPr lang="en-GB" dirty="0" err="1"/>
              <a:t>zachytená</a:t>
            </a:r>
            <a:r>
              <a:rPr lang="en-GB" dirty="0"/>
              <a:t> 11 </a:t>
            </a:r>
            <a:r>
              <a:rPr lang="en-GB" dirty="0" err="1"/>
              <a:t>kamerami</a:t>
            </a:r>
            <a:r>
              <a:rPr lang="en-GB" dirty="0"/>
              <a:t>.</a:t>
            </a:r>
          </a:p>
          <a:p>
            <a:pPr lvl="1"/>
            <a:r>
              <a:rPr lang="en-GB" dirty="0">
                <a:hlinkClick r:id="rId3"/>
              </a:rPr>
              <a:t>https://www.youtube.com/watch?v=-LKl07KMTSg&amp;index=2&amp;list=PLmZ8UU9BWaQA-LD5TlJ7yj1_Q6kqZFtEj</a:t>
            </a:r>
            <a:r>
              <a:rPr lang="en-GB" dirty="0"/>
              <a:t> </a:t>
            </a:r>
          </a:p>
          <a:p>
            <a:r>
              <a:rPr lang="en-GB" b="1" dirty="0"/>
              <a:t>2012: </a:t>
            </a:r>
            <a:r>
              <a:rPr lang="en-GB" b="1" i="1" dirty="0" err="1"/>
              <a:t>Lakseelva</a:t>
            </a:r>
            <a:r>
              <a:rPr lang="en-GB" b="1" i="1" dirty="0"/>
              <a:t> – </a:t>
            </a:r>
            <a:r>
              <a:rPr lang="en-GB" b="1" i="1" dirty="0" err="1"/>
              <a:t>minutt</a:t>
            </a:r>
            <a:r>
              <a:rPr lang="en-GB" b="1" i="1" dirty="0"/>
              <a:t> for </a:t>
            </a:r>
            <a:r>
              <a:rPr lang="en-GB" b="1" i="1" dirty="0" err="1"/>
              <a:t>minutt</a:t>
            </a:r>
            <a:endParaRPr lang="en-GB" b="1" dirty="0"/>
          </a:p>
          <a:p>
            <a:pPr lvl="1"/>
            <a:r>
              <a:rPr lang="en-GB" dirty="0"/>
              <a:t>40 </a:t>
            </a:r>
            <a:r>
              <a:rPr lang="en-GB" dirty="0" err="1"/>
              <a:t>reportážny</a:t>
            </a:r>
            <a:r>
              <a:rPr lang="en-GB" dirty="0"/>
              <a:t> </a:t>
            </a:r>
            <a:r>
              <a:rPr lang="en-GB" dirty="0" err="1"/>
              <a:t>úvod</a:t>
            </a:r>
            <a:r>
              <a:rPr lang="en-GB" dirty="0"/>
              <a:t> a 18 </a:t>
            </a:r>
            <a:r>
              <a:rPr lang="en-GB" dirty="0" err="1"/>
              <a:t>hodín</a:t>
            </a:r>
            <a:r>
              <a:rPr lang="en-GB" dirty="0"/>
              <a:t> </a:t>
            </a:r>
            <a:r>
              <a:rPr lang="en-GB" dirty="0" err="1"/>
              <a:t>lovu</a:t>
            </a:r>
            <a:r>
              <a:rPr lang="en-GB" dirty="0"/>
              <a:t> </a:t>
            </a:r>
            <a:r>
              <a:rPr lang="en-GB" dirty="0" err="1"/>
              <a:t>lososov</a:t>
            </a:r>
            <a:r>
              <a:rPr lang="en-GB" dirty="0"/>
              <a:t>. </a:t>
            </a:r>
          </a:p>
          <a:p>
            <a:r>
              <a:rPr lang="en-GB" b="1" dirty="0"/>
              <a:t>2013: </a:t>
            </a:r>
            <a:r>
              <a:rPr lang="en-GB" b="1" i="1" dirty="0" err="1"/>
              <a:t>Nasjonal</a:t>
            </a:r>
            <a:r>
              <a:rPr lang="en-GB" b="1" i="1" dirty="0"/>
              <a:t> </a:t>
            </a:r>
            <a:r>
              <a:rPr lang="en-GB" b="1" i="1" dirty="0" err="1"/>
              <a:t>vedkveld</a:t>
            </a:r>
            <a:endParaRPr lang="en-GB" b="1" dirty="0"/>
          </a:p>
          <a:p>
            <a:pPr lvl="1"/>
            <a:r>
              <a:rPr lang="en-GB" dirty="0"/>
              <a:t>12 </a:t>
            </a:r>
            <a:r>
              <a:rPr lang="en-GB" dirty="0" err="1"/>
              <a:t>hodín</a:t>
            </a:r>
            <a:r>
              <a:rPr lang="en-GB" dirty="0"/>
              <a:t> </a:t>
            </a:r>
            <a:r>
              <a:rPr lang="en-GB" dirty="0" err="1"/>
              <a:t>záznamu</a:t>
            </a:r>
            <a:r>
              <a:rPr lang="en-GB" dirty="0"/>
              <a:t> </a:t>
            </a:r>
            <a:r>
              <a:rPr lang="en-GB" dirty="0" err="1"/>
              <a:t>horenia</a:t>
            </a:r>
            <a:r>
              <a:rPr lang="en-GB" dirty="0"/>
              <a:t> </a:t>
            </a:r>
            <a:r>
              <a:rPr lang="en-GB" dirty="0" err="1"/>
              <a:t>dreva</a:t>
            </a:r>
            <a:r>
              <a:rPr lang="en-GB" dirty="0"/>
              <a:t> v </a:t>
            </a:r>
            <a:r>
              <a:rPr lang="en-GB" dirty="0" err="1"/>
              <a:t>krbe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behom</a:t>
            </a:r>
            <a:r>
              <a:rPr lang="en-GB" dirty="0"/>
              <a:t> </a:t>
            </a:r>
            <a:r>
              <a:rPr lang="en-GB" i="1" dirty="0" err="1"/>
              <a:t>Národnej</a:t>
            </a:r>
            <a:r>
              <a:rPr lang="en-GB" i="1" dirty="0"/>
              <a:t> </a:t>
            </a:r>
            <a:r>
              <a:rPr lang="en-GB" i="1" dirty="0" err="1"/>
              <a:t>noci</a:t>
            </a:r>
            <a:r>
              <a:rPr lang="en-GB" i="1" dirty="0"/>
              <a:t> </a:t>
            </a:r>
            <a:r>
              <a:rPr lang="en-GB" i="1" dirty="0" err="1"/>
              <a:t>dreva</a:t>
            </a:r>
            <a:endParaRPr lang="en-GB" i="1" dirty="0"/>
          </a:p>
          <a:p>
            <a:r>
              <a:rPr lang="en-GB" b="1" dirty="0"/>
              <a:t>2013: </a:t>
            </a:r>
            <a:r>
              <a:rPr lang="en-GB" b="1" i="1" dirty="0" err="1"/>
              <a:t>Nasjonal</a:t>
            </a:r>
            <a:r>
              <a:rPr lang="en-GB" b="1" i="1" dirty="0"/>
              <a:t> </a:t>
            </a:r>
            <a:r>
              <a:rPr lang="en-GB" b="1" i="1" dirty="0" err="1"/>
              <a:t>strikkekveld</a:t>
            </a:r>
            <a:endParaRPr lang="en-GB" b="1" dirty="0"/>
          </a:p>
          <a:p>
            <a:pPr lvl="1"/>
            <a:r>
              <a:rPr lang="en-GB" i="1" dirty="0"/>
              <a:t>12 </a:t>
            </a:r>
            <a:r>
              <a:rPr lang="en-GB" i="1" dirty="0" err="1"/>
              <a:t>hodín</a:t>
            </a:r>
            <a:r>
              <a:rPr lang="en-GB" i="1" dirty="0"/>
              <a:t> </a:t>
            </a:r>
            <a:r>
              <a:rPr lang="en-GB" i="1" dirty="0" err="1"/>
              <a:t>štrikovania</a:t>
            </a:r>
            <a:r>
              <a:rPr lang="en-GB" i="1" dirty="0"/>
              <a:t>. 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187906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356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Nové formáty</vt:lpstr>
      <vt:lpstr>Reality TV </vt:lpstr>
      <vt:lpstr>História I – OMG, môj sused je v telke.</vt:lpstr>
      <vt:lpstr>História II </vt:lpstr>
      <vt:lpstr>História III – Populúrne osemdesiatkové show</vt:lpstr>
      <vt:lpstr>História IV – kríza a veľké úspechy</vt:lpstr>
      <vt:lpstr>Kategorizácie</vt:lpstr>
      <vt:lpstr>Prehľad kategórií</vt:lpstr>
      <vt:lpstr>Slow TV - Norsk rikskringkasting 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formáty</dc:title>
  <dc:creator>Miroslav Vlček</dc:creator>
  <cp:lastModifiedBy>Miroslav Vlček</cp:lastModifiedBy>
  <cp:revision>21</cp:revision>
  <dcterms:created xsi:type="dcterms:W3CDTF">2016-11-30T21:54:01Z</dcterms:created>
  <dcterms:modified xsi:type="dcterms:W3CDTF">2017-11-30T10:14:22Z</dcterms:modified>
</cp:coreProperties>
</file>