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626" r:id="rId4"/>
    <p:sldId id="541" r:id="rId5"/>
    <p:sldId id="591" r:id="rId6"/>
    <p:sldId id="612" r:id="rId7"/>
    <p:sldId id="627" r:id="rId8"/>
    <p:sldId id="613" r:id="rId9"/>
    <p:sldId id="500" r:id="rId10"/>
    <p:sldId id="614" r:id="rId11"/>
    <p:sldId id="543" r:id="rId12"/>
    <p:sldId id="628" r:id="rId13"/>
    <p:sldId id="536" r:id="rId14"/>
    <p:sldId id="545" r:id="rId15"/>
    <p:sldId id="546" r:id="rId16"/>
    <p:sldId id="547" r:id="rId17"/>
    <p:sldId id="608" r:id="rId18"/>
    <p:sldId id="629" r:id="rId19"/>
    <p:sldId id="601" r:id="rId20"/>
    <p:sldId id="602" r:id="rId21"/>
    <p:sldId id="633" r:id="rId22"/>
    <p:sldId id="634" r:id="rId23"/>
    <p:sldId id="605" r:id="rId24"/>
    <p:sldId id="635" r:id="rId25"/>
    <p:sldId id="607" r:id="rId26"/>
    <p:sldId id="632" r:id="rId27"/>
    <p:sldId id="544" r:id="rId28"/>
    <p:sldId id="504" r:id="rId29"/>
    <p:sldId id="505" r:id="rId30"/>
    <p:sldId id="548" r:id="rId31"/>
    <p:sldId id="527" r:id="rId32"/>
    <p:sldId id="551" r:id="rId33"/>
    <p:sldId id="554" r:id="rId34"/>
    <p:sldId id="559" r:id="rId35"/>
    <p:sldId id="560" r:id="rId36"/>
    <p:sldId id="561" r:id="rId37"/>
    <p:sldId id="624" r:id="rId38"/>
    <p:sldId id="555" r:id="rId39"/>
    <p:sldId id="623" r:id="rId40"/>
    <p:sldId id="553" r:id="rId41"/>
    <p:sldId id="562" r:id="rId42"/>
    <p:sldId id="563" r:id="rId43"/>
    <p:sldId id="625" r:id="rId44"/>
    <p:sldId id="659" r:id="rId45"/>
    <p:sldId id="660" r:id="rId46"/>
    <p:sldId id="556" r:id="rId47"/>
    <p:sldId id="663" r:id="rId48"/>
    <p:sldId id="636" r:id="rId49"/>
    <p:sldId id="658" r:id="rId50"/>
    <p:sldId id="637" r:id="rId51"/>
    <p:sldId id="567" r:id="rId52"/>
    <p:sldId id="398" r:id="rId53"/>
    <p:sldId id="638" r:id="rId54"/>
    <p:sldId id="568" r:id="rId55"/>
    <p:sldId id="639" r:id="rId56"/>
    <p:sldId id="453" r:id="rId57"/>
    <p:sldId id="478" r:id="rId58"/>
    <p:sldId id="455" r:id="rId59"/>
    <p:sldId id="528" r:id="rId60"/>
    <p:sldId id="621" r:id="rId61"/>
    <p:sldId id="461" r:id="rId62"/>
    <p:sldId id="618" r:id="rId63"/>
    <p:sldId id="457" r:id="rId64"/>
    <p:sldId id="475" r:id="rId65"/>
    <p:sldId id="582" r:id="rId66"/>
    <p:sldId id="641" r:id="rId67"/>
    <p:sldId id="642" r:id="rId68"/>
    <p:sldId id="463" r:id="rId69"/>
    <p:sldId id="492" r:id="rId70"/>
    <p:sldId id="643" r:id="rId71"/>
    <p:sldId id="530" r:id="rId72"/>
    <p:sldId id="617" r:id="rId73"/>
    <p:sldId id="644" r:id="rId74"/>
    <p:sldId id="645" r:id="rId75"/>
    <p:sldId id="583" r:id="rId76"/>
    <p:sldId id="646" r:id="rId77"/>
    <p:sldId id="647" r:id="rId78"/>
    <p:sldId id="648" r:id="rId79"/>
    <p:sldId id="649" r:id="rId80"/>
    <p:sldId id="650" r:id="rId81"/>
    <p:sldId id="586" r:id="rId82"/>
    <p:sldId id="579" r:id="rId83"/>
    <p:sldId id="578" r:id="rId84"/>
    <p:sldId id="581" r:id="rId85"/>
    <p:sldId id="580" r:id="rId86"/>
    <p:sldId id="616" r:id="rId87"/>
    <p:sldId id="574" r:id="rId88"/>
    <p:sldId id="508" r:id="rId89"/>
    <p:sldId id="651" r:id="rId90"/>
    <p:sldId id="537" r:id="rId91"/>
    <p:sldId id="571" r:id="rId92"/>
    <p:sldId id="572" r:id="rId93"/>
    <p:sldId id="573" r:id="rId94"/>
    <p:sldId id="653" r:id="rId95"/>
    <p:sldId id="656" r:id="rId96"/>
    <p:sldId id="654" r:id="rId97"/>
    <p:sldId id="509" r:id="rId98"/>
    <p:sldId id="576" r:id="rId99"/>
    <p:sldId id="662" r:id="rId100"/>
    <p:sldId id="661" r:id="rId101"/>
    <p:sldId id="539" r:id="rId102"/>
    <p:sldId id="652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08" d="100"/>
          <a:sy n="108" d="100"/>
        </p:scale>
        <p:origin x="1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30.11.2017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1.12.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</a:t>
            </a:r>
            <a:r>
              <a:rPr lang="cs-CZ" sz="2200" b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ZUR787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>
                <a:latin typeface="Arial" panose="020B0604020202020204" pitchFamily="34" charset="0"/>
              </a:rPr>
              <a:t>31</a:t>
            </a:r>
            <a:r>
              <a:rPr lang="cs-CZ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nebo části textu jiného autora a vydávání ho za svůj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nahrazení některých slov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změnění slovosledu ve větě, přehození vět apod.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vybrání konkrétních vět nebo odstavců z několika zdrojů a jejich poskládání do vlastního textu</a:t>
            </a:r>
          </a:p>
        </p:txBody>
      </p:sp>
    </p:spTree>
    <p:extLst>
      <p:ext uri="{BB962C8B-B14F-4D97-AF65-F5344CB8AC3E}">
        <p14:creationId xmlns:p14="http://schemas.microsoft.com/office/powerpoint/2010/main" val="2067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zdroj/zdroje jsou uvedeny v seznamu použité literatury, ale není na ně žádný odkaz v textu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(např. při použití nekvalitního zdroje)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8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5227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9699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citátů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</p:txBody>
      </p:sp>
    </p:spTree>
    <p:extLst>
      <p:ext uri="{BB962C8B-B14F-4D97-AF65-F5344CB8AC3E}">
        <p14:creationId xmlns:p14="http://schemas.microsoft.com/office/powerpoint/2010/main" val="2991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normy ISO 690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musíme jej definovat.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8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software?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7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793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IS MU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možnost vyhotovení do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280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10275</TotalTime>
  <Words>4736</Words>
  <Application>Microsoft Office PowerPoint</Application>
  <PresentationFormat>Předvádění na obrazovce (4:3)</PresentationFormat>
  <Paragraphs>586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software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software?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knihovnik</cp:lastModifiedBy>
  <cp:revision>845</cp:revision>
  <cp:lastPrinted>2015-10-03T15:31:46Z</cp:lastPrinted>
  <dcterms:created xsi:type="dcterms:W3CDTF">2008-06-02T21:04:14Z</dcterms:created>
  <dcterms:modified xsi:type="dcterms:W3CDTF">2017-11-30T13:05:57Z</dcterms:modified>
</cp:coreProperties>
</file>