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6" r:id="rId4"/>
    <p:sldId id="257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70" r:id="rId16"/>
    <p:sldId id="263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43" autoAdjust="0"/>
  </p:normalViewPr>
  <p:slideViewPr>
    <p:cSldViewPr>
      <p:cViewPr varScale="1">
        <p:scale>
          <a:sx n="124" d="100"/>
          <a:sy n="124" d="100"/>
        </p:scale>
        <p:origin x="6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2997-F0D0-4A11-9DC6-685348648A13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4234-D68B-40C8-8FB7-D6990745974F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C806-A8AC-4F76-8556-DF2F93199A89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47DF3-01FC-4FAF-89AF-88B345D036E2}" type="datetime1">
              <a:rPr lang="cs-CZ" smtClean="0"/>
              <a:t>20.9.2018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 181 Metodologie politologie, BSS 104 Metodologie BSS 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FB43E-EDF0-473E-B032-21D080C4A147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1A2B-9744-4F59-804F-D7B87E0510F9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F78D34-1045-428B-A249-DF81AC629D26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8193FF-9070-4924-A46E-8A342F737A3D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67C5E-1311-4493-AEEC-9B5115215FF7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3074F-2E99-4812-B665-6D34A43AEAF4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53C1-696E-413D-B7DC-646CBD8E31F1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179-A639-4E25-ACFF-BE2D8AB2A277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A460B8-968E-4712-B730-63EE45506811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AB5-2C4D-4922-93C1-29AC76AB1E75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D407C-6A8C-43DF-8058-2B457A200A27}" type="datetime1">
              <a:rPr lang="cs-CZ" smtClean="0">
                <a:solidFill>
                  <a:srgbClr val="775F55"/>
                </a:solidFill>
              </a:rPr>
              <a:t>20.9.2018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F8E-F4BA-4D31-BA0E-D2E60D0E9964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1C8-E183-4198-98D3-FBFF808ADAB7}" type="datetime1">
              <a:rPr lang="cs-CZ" smtClean="0"/>
              <a:t>20.9.2018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EB32-37C0-45E3-A80C-3A7990B28633}" type="datetime1">
              <a:rPr lang="cs-CZ" smtClean="0"/>
              <a:t>20.9.2018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C3E0-EAFE-446F-94FF-3A56972B71EF}" type="datetime1">
              <a:rPr lang="cs-CZ" smtClean="0"/>
              <a:t>20.9.2018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B9A3-C213-4462-B352-517964FACE5C}" type="datetime1">
              <a:rPr lang="cs-CZ" smtClean="0"/>
              <a:t>20.9.2018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096A-5A42-4715-9351-1A29F25EBC68}" type="datetime1">
              <a:rPr lang="cs-CZ" smtClean="0"/>
              <a:t>20.9.2018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7E03-4A84-4935-A7B3-6677EFC3FD72}" type="datetime1">
              <a:rPr lang="cs-CZ" smtClean="0"/>
              <a:t>20.9.2018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17C1-E6A2-4D32-990C-69CB61739FC1}" type="datetime1">
              <a:rPr lang="cs-CZ" smtClean="0"/>
              <a:t>20.9.2018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AB44FA-04ED-48C7-A3B1-C421636C4523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t>20.9.2018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 181 Metodologie politologie, BSS 104 Metodologie BSS 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Rtěnku nebo tanga? „Věda“ v politických vědách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POL 181 a BSS104</a:t>
            </a:r>
          </a:p>
          <a:p>
            <a:r>
              <a:rPr lang="cs-CZ" dirty="0" smtClean="0"/>
              <a:t>20.9.2018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(250) žen a 5% (25) mužů v ní nosí tanga</a:t>
            </a:r>
          </a:p>
          <a:p>
            <a:r>
              <a:rPr lang="cs-CZ" dirty="0" smtClean="0"/>
              <a:t>30% (150) žen a 2% (10)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5028923"/>
            <a:ext cx="1692551" cy="169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Rtěnka nebo tanga? (II.)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ty cesty, pomocí kterých </a:t>
            </a:r>
            <a:r>
              <a:rPr lang="cs-CZ" b="1" dirty="0" smtClean="0"/>
              <a:t>2.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aplikovat ve vědě: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Chceme vědět, zda je nějaká země demokratická nebo ne. Můžeme si vybrat, zda chceme vědět, jestli se v ní konaly volby nebo znát počet stran v parlamentu.</a:t>
            </a:r>
          </a:p>
          <a:p>
            <a:r>
              <a:rPr lang="cs-CZ" dirty="0" smtClean="0"/>
              <a:t>Všimněte si, že ani jedna informace není perfektní, náš omyl skutečně pouze </a:t>
            </a:r>
            <a:r>
              <a:rPr lang="cs-CZ" b="1" dirty="0" smtClean="0"/>
              <a:t>redukujeme oproti situaci, </a:t>
            </a:r>
            <a:r>
              <a:rPr lang="cs-CZ" dirty="0" smtClean="0"/>
              <a:t>když bychom hádali.</a:t>
            </a:r>
          </a:p>
          <a:p>
            <a:r>
              <a:rPr lang="cs-CZ" b="1" dirty="0" smtClean="0"/>
              <a:t>Proto po nás KKV chtějí, abychom vždy říkali, „kolik na to vsadíme“</a:t>
            </a:r>
          </a:p>
          <a:p>
            <a:r>
              <a:rPr lang="cs-CZ" dirty="0" smtClean="0"/>
              <a:t>Výzva pro širší pojetí vědy- názor zvenčí je</a:t>
            </a:r>
            <a:r>
              <a:rPr lang="cs-CZ" b="1" dirty="0" smtClean="0"/>
              <a:t>, že věda si je velice jistá.</a:t>
            </a:r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často se věda mýlí?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Tetlock</a:t>
            </a:r>
            <a:r>
              <a:rPr lang="cs-CZ" dirty="0" smtClean="0"/>
              <a:t> (2006): </a:t>
            </a:r>
            <a:r>
              <a:rPr lang="cs-CZ" b="1" dirty="0" smtClean="0"/>
              <a:t>v předpovědích </a:t>
            </a:r>
            <a:r>
              <a:rPr lang="cs-CZ" dirty="0" smtClean="0"/>
              <a:t>velmi často.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Replikační krize </a:t>
            </a:r>
            <a:r>
              <a:rPr lang="cs-CZ" dirty="0" smtClean="0"/>
              <a:t>(posledních deset let): souvisí s </a:t>
            </a:r>
            <a:r>
              <a:rPr lang="cs-CZ" b="1" dirty="0" smtClean="0"/>
              <a:t>předčasným formulováním závěrů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0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kriminalistika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smtClean="0"/>
              <a:t>,</a:t>
            </a:r>
            <a:r>
              <a:rPr lang="cs-CZ" altLang="cs-CZ" sz="2000" b="1" smtClean="0">
                <a:latin typeface="Calibri" pitchFamily="34" charset="0"/>
              </a:rPr>
              <a:t> 1959)</a:t>
            </a:r>
            <a:r>
              <a:rPr lang="cs-CZ" altLang="cs-CZ" sz="200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smtClean="0"/>
              <a:t>, 1962</a:t>
            </a:r>
            <a:r>
              <a:rPr lang="cs-CZ" altLang="cs-CZ" sz="2000" b="1" smtClean="0">
                <a:latin typeface="Calibri" pitchFamily="34" charset="0"/>
              </a:rPr>
              <a:t>) </a:t>
            </a:r>
            <a:r>
              <a:rPr lang="cs-CZ" altLang="cs-CZ" sz="200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smtClean="0">
                <a:latin typeface="Calibri" pitchFamily="34" charset="0"/>
              </a:rPr>
              <a:t>(paradigmata), </a:t>
            </a:r>
            <a:r>
              <a:rPr lang="cs-CZ" altLang="cs-CZ" sz="200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smtClean="0"/>
              <a:t>, 1975</a:t>
            </a:r>
            <a:r>
              <a:rPr lang="cs-CZ" altLang="cs-CZ" sz="2000" b="1" smtClean="0">
                <a:latin typeface="Calibri" pitchFamily="34" charset="0"/>
              </a:rPr>
              <a:t>): </a:t>
            </a:r>
            <a:r>
              <a:rPr lang="cs-CZ" altLang="cs-CZ" sz="200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2000" b="1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smtClean="0"/>
              <a:t> </a:t>
            </a:r>
            <a:r>
              <a:rPr lang="cs-CZ" altLang="cs-CZ" sz="2000" b="1" smtClean="0">
                <a:latin typeface="Calibri" pitchFamily="34" charset="0"/>
              </a:rPr>
              <a:t>(</a:t>
            </a:r>
            <a:r>
              <a:rPr lang="cs-CZ" altLang="cs-CZ" sz="1800" b="1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Dva základní principy poznání a zkoumání v sociálních vědách: </a:t>
            </a:r>
            <a:r>
              <a:rPr lang="cs-CZ" sz="3200" b="1" dirty="0" smtClean="0"/>
              <a:t>redukce</a:t>
            </a:r>
            <a:r>
              <a:rPr lang="cs-CZ" sz="3200" dirty="0" smtClean="0"/>
              <a:t> </a:t>
            </a:r>
            <a:r>
              <a:rPr lang="cs-CZ" sz="3200" b="1" dirty="0" smtClean="0"/>
              <a:t>reality a redukce omylu</a:t>
            </a:r>
            <a:endParaRPr lang="cs-CZ" sz="3200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1335</Words>
  <Application>Microsoft Office PowerPoint</Application>
  <PresentationFormat>Předvádění na obrazovce (4:3)</PresentationFormat>
  <Paragraphs>105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Tahoma</vt:lpstr>
      <vt:lpstr>Tw Cen MT</vt:lpstr>
      <vt:lpstr>Wingdings</vt:lpstr>
      <vt:lpstr>Wingdings 2</vt:lpstr>
      <vt:lpstr>Office Theme</vt:lpstr>
      <vt:lpstr>Medián</vt:lpstr>
      <vt:lpstr> Rtěnku nebo tanga? „Věda“ v politických vědách</vt:lpstr>
      <vt:lpstr>Věda jako kriminalistika</vt:lpstr>
      <vt:lpstr>Věda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sociálních vědách: redukce reality a redukce omylu</vt:lpstr>
      <vt:lpstr>Prezentace aplikace PowerPoint</vt:lpstr>
      <vt:lpstr>Rtěnka nebo tanga? (I.)</vt:lpstr>
      <vt:lpstr>Rtěnka nebo tanga? (II.)</vt:lpstr>
      <vt:lpstr>Výzkum jako</vt:lpstr>
      <vt:lpstr>Jak to aplikovat ve vědě:</vt:lpstr>
      <vt:lpstr>Věda jako zpřesňování odhadu</vt:lpstr>
      <vt:lpstr>Jak často se věda mýlí?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 Chytilek</cp:lastModifiedBy>
  <cp:revision>23</cp:revision>
  <dcterms:created xsi:type="dcterms:W3CDTF">2015-09-24T06:08:24Z</dcterms:created>
  <dcterms:modified xsi:type="dcterms:W3CDTF">2018-09-20T06:52:46Z</dcterms:modified>
</cp:coreProperties>
</file>