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56" r:id="rId4"/>
    <p:sldId id="263" r:id="rId5"/>
    <p:sldId id="257" r:id="rId6"/>
    <p:sldId id="264" r:id="rId7"/>
    <p:sldId id="275" r:id="rId8"/>
    <p:sldId id="315" r:id="rId9"/>
    <p:sldId id="265" r:id="rId10"/>
    <p:sldId id="347" r:id="rId11"/>
    <p:sldId id="258" r:id="rId12"/>
    <p:sldId id="331" r:id="rId13"/>
    <p:sldId id="332" r:id="rId14"/>
    <p:sldId id="333" r:id="rId15"/>
    <p:sldId id="273" r:id="rId16"/>
    <p:sldId id="319" r:id="rId17"/>
    <p:sldId id="345" r:id="rId18"/>
    <p:sldId id="309" r:id="rId19"/>
    <p:sldId id="279" r:id="rId20"/>
    <p:sldId id="278" r:id="rId21"/>
    <p:sldId id="259" r:id="rId22"/>
    <p:sldId id="348" r:id="rId23"/>
    <p:sldId id="267" r:id="rId24"/>
    <p:sldId id="260" r:id="rId25"/>
    <p:sldId id="334" r:id="rId26"/>
    <p:sldId id="277" r:id="rId27"/>
    <p:sldId id="280" r:id="rId28"/>
    <p:sldId id="335" r:id="rId29"/>
    <p:sldId id="336" r:id="rId30"/>
    <p:sldId id="337" r:id="rId31"/>
    <p:sldId id="338" r:id="rId32"/>
    <p:sldId id="339" r:id="rId33"/>
    <p:sldId id="297" r:id="rId34"/>
    <p:sldId id="343" r:id="rId35"/>
    <p:sldId id="287" r:id="rId36"/>
    <p:sldId id="344" r:id="rId37"/>
    <p:sldId id="340" r:id="rId38"/>
    <p:sldId id="281" r:id="rId39"/>
    <p:sldId id="303" r:id="rId40"/>
    <p:sldId id="304" r:id="rId41"/>
    <p:sldId id="341" r:id="rId42"/>
    <p:sldId id="282" r:id="rId43"/>
    <p:sldId id="283" r:id="rId44"/>
    <p:sldId id="284" r:id="rId45"/>
    <p:sldId id="305" r:id="rId46"/>
    <p:sldId id="342" r:id="rId47"/>
    <p:sldId id="289" r:id="rId48"/>
    <p:sldId id="291" r:id="rId49"/>
    <p:sldId id="286" r:id="rId50"/>
    <p:sldId id="285" r:id="rId51"/>
    <p:sldId id="293" r:id="rId52"/>
    <p:sldId id="323" r:id="rId53"/>
    <p:sldId id="295" r:id="rId54"/>
    <p:sldId id="294" r:id="rId55"/>
    <p:sldId id="310" r:id="rId56"/>
    <p:sldId id="311" r:id="rId57"/>
    <p:sldId id="312" r:id="rId58"/>
    <p:sldId id="313" r:id="rId59"/>
    <p:sldId id="349" r:id="rId60"/>
    <p:sldId id="329" r:id="rId61"/>
    <p:sldId id="299" r:id="rId62"/>
    <p:sldId id="346" r:id="rId6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523" y="5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5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E3DB04-A6B4-4CDC-8804-DE1497A84476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1E794538-C190-49B3-A9D1-CA9DEA0A490F}">
      <dgm:prSet phldrT="[Text]" phldr="1" custT="1"/>
      <dgm:spPr/>
      <dgm:t>
        <a:bodyPr/>
        <a:lstStyle/>
        <a:p>
          <a:endParaRPr lang="cs-CZ" sz="800" dirty="0"/>
        </a:p>
      </dgm:t>
    </dgm:pt>
    <dgm:pt modelId="{C3224060-FE6B-4032-A3B0-A0339EA5871A}" type="sibTrans" cxnId="{B8E4F5D3-7559-4938-ABA0-222681E71F3A}">
      <dgm:prSet/>
      <dgm:spPr/>
      <dgm:t>
        <a:bodyPr/>
        <a:lstStyle/>
        <a:p>
          <a:endParaRPr lang="cs-CZ"/>
        </a:p>
      </dgm:t>
    </dgm:pt>
    <dgm:pt modelId="{59C02E92-62CA-4658-98AF-4F9BEEBACB20}" type="parTrans" cxnId="{B8E4F5D3-7559-4938-ABA0-222681E71F3A}">
      <dgm:prSet/>
      <dgm:spPr/>
      <dgm:t>
        <a:bodyPr/>
        <a:lstStyle/>
        <a:p>
          <a:endParaRPr lang="cs-CZ"/>
        </a:p>
      </dgm:t>
    </dgm:pt>
    <dgm:pt modelId="{D5D49579-52C3-484F-A164-5494C1F53FF5}">
      <dgm:prSet/>
      <dgm:spPr/>
      <dgm:t>
        <a:bodyPr/>
        <a:lstStyle/>
        <a:p>
          <a:endParaRPr lang="cs-CZ"/>
        </a:p>
      </dgm:t>
    </dgm:pt>
    <dgm:pt modelId="{3A10EEDC-899F-4513-B747-3A1BE06E3EC5}" type="parTrans" cxnId="{0064394D-A8B7-43D9-BFEE-E7A25AFF69A9}">
      <dgm:prSet/>
      <dgm:spPr/>
      <dgm:t>
        <a:bodyPr/>
        <a:lstStyle/>
        <a:p>
          <a:endParaRPr lang="cs-CZ"/>
        </a:p>
      </dgm:t>
    </dgm:pt>
    <dgm:pt modelId="{32D66CAA-3498-4D93-9FE8-D8DF94A0EF46}" type="sibTrans" cxnId="{0064394D-A8B7-43D9-BFEE-E7A25AFF69A9}">
      <dgm:prSet/>
      <dgm:spPr/>
      <dgm:t>
        <a:bodyPr/>
        <a:lstStyle/>
        <a:p>
          <a:endParaRPr lang="cs-CZ"/>
        </a:p>
      </dgm:t>
    </dgm:pt>
    <dgm:pt modelId="{FC461E2B-45F0-4377-B603-719928E6BE2E}">
      <dgm:prSet/>
      <dgm:spPr/>
      <dgm:t>
        <a:bodyPr/>
        <a:lstStyle/>
        <a:p>
          <a:endParaRPr lang="cs-CZ"/>
        </a:p>
      </dgm:t>
    </dgm:pt>
    <dgm:pt modelId="{969C9400-78F0-4BCC-8127-BE8B27A786F4}" type="parTrans" cxnId="{41A1409F-98F9-4C24-9E2D-2DE0DE3FDBB9}">
      <dgm:prSet/>
      <dgm:spPr/>
      <dgm:t>
        <a:bodyPr/>
        <a:lstStyle/>
        <a:p>
          <a:endParaRPr lang="cs-CZ"/>
        </a:p>
      </dgm:t>
    </dgm:pt>
    <dgm:pt modelId="{567CD6B0-648F-4661-A505-9A6FE098F212}" type="sibTrans" cxnId="{41A1409F-98F9-4C24-9E2D-2DE0DE3FDBB9}">
      <dgm:prSet/>
      <dgm:spPr/>
      <dgm:t>
        <a:bodyPr/>
        <a:lstStyle/>
        <a:p>
          <a:endParaRPr lang="cs-CZ"/>
        </a:p>
      </dgm:t>
    </dgm:pt>
    <dgm:pt modelId="{0308B8C6-B497-4560-824F-8EA5D7FE92E3}">
      <dgm:prSet/>
      <dgm:spPr/>
      <dgm:t>
        <a:bodyPr/>
        <a:lstStyle/>
        <a:p>
          <a:endParaRPr lang="cs-CZ"/>
        </a:p>
      </dgm:t>
    </dgm:pt>
    <dgm:pt modelId="{A78902C5-9924-4E30-A677-B1DAAA2C7516}" type="parTrans" cxnId="{ACFADEE0-D669-4F84-80AC-79FE8B04A0CF}">
      <dgm:prSet/>
      <dgm:spPr/>
      <dgm:t>
        <a:bodyPr/>
        <a:lstStyle/>
        <a:p>
          <a:endParaRPr lang="cs-CZ"/>
        </a:p>
      </dgm:t>
    </dgm:pt>
    <dgm:pt modelId="{3D3C670E-1053-470E-8953-17E7BDE6DEB7}" type="sibTrans" cxnId="{ACFADEE0-D669-4F84-80AC-79FE8B04A0CF}">
      <dgm:prSet/>
      <dgm:spPr/>
      <dgm:t>
        <a:bodyPr/>
        <a:lstStyle/>
        <a:p>
          <a:endParaRPr lang="cs-CZ"/>
        </a:p>
      </dgm:t>
    </dgm:pt>
    <dgm:pt modelId="{B0DDB9F8-0C74-4017-9B27-EF4E863ED2B7}" type="pres">
      <dgm:prSet presAssocID="{65E3DB04-A6B4-4CDC-8804-DE1497A84476}" presName="compositeShape" presStyleCnt="0">
        <dgm:presLayoutVars>
          <dgm:chMax val="7"/>
          <dgm:dir/>
          <dgm:resizeHandles val="exact"/>
        </dgm:presLayoutVars>
      </dgm:prSet>
      <dgm:spPr/>
    </dgm:pt>
    <dgm:pt modelId="{FA6712A2-4866-4BAD-AC66-62E7E3BEE9E6}" type="pres">
      <dgm:prSet presAssocID="{D5D49579-52C3-484F-A164-5494C1F53FF5}" presName="circ1" presStyleLbl="vennNode1" presStyleIdx="0" presStyleCnt="4"/>
      <dgm:spPr/>
      <dgm:t>
        <a:bodyPr/>
        <a:lstStyle/>
        <a:p>
          <a:endParaRPr lang="cs-CZ"/>
        </a:p>
      </dgm:t>
    </dgm:pt>
    <dgm:pt modelId="{BF21059D-CF29-4B23-94C6-ADC2D0F135FF}" type="pres">
      <dgm:prSet presAssocID="{D5D49579-52C3-484F-A164-5494C1F53FF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2811233-55BA-4C26-92CD-067843684F03}" type="pres">
      <dgm:prSet presAssocID="{FC461E2B-45F0-4377-B603-719928E6BE2E}" presName="circ2" presStyleLbl="vennNode1" presStyleIdx="1" presStyleCnt="4"/>
      <dgm:spPr/>
      <dgm:t>
        <a:bodyPr/>
        <a:lstStyle/>
        <a:p>
          <a:endParaRPr lang="cs-CZ"/>
        </a:p>
      </dgm:t>
    </dgm:pt>
    <dgm:pt modelId="{395159B0-0C27-48E5-8402-475BAB615F0D}" type="pres">
      <dgm:prSet presAssocID="{FC461E2B-45F0-4377-B603-719928E6BE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7A7D57D-B565-429C-8797-BC746230A6E4}" type="pres">
      <dgm:prSet presAssocID="{0308B8C6-B497-4560-824F-8EA5D7FE92E3}" presName="circ3" presStyleLbl="vennNode1" presStyleIdx="2" presStyleCnt="4"/>
      <dgm:spPr/>
      <dgm:t>
        <a:bodyPr/>
        <a:lstStyle/>
        <a:p>
          <a:endParaRPr lang="cs-CZ"/>
        </a:p>
      </dgm:t>
    </dgm:pt>
    <dgm:pt modelId="{7C71E84F-0ED8-4F4C-A878-903073EAA72A}" type="pres">
      <dgm:prSet presAssocID="{0308B8C6-B497-4560-824F-8EA5D7FE92E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8B39764-A985-4443-93CE-B2D548333E0E}" type="pres">
      <dgm:prSet presAssocID="{1E794538-C190-49B3-A9D1-CA9DEA0A490F}" presName="circ4" presStyleLbl="vennNode1" presStyleIdx="3" presStyleCnt="4"/>
      <dgm:spPr/>
      <dgm:t>
        <a:bodyPr/>
        <a:lstStyle/>
        <a:p>
          <a:endParaRPr lang="cs-CZ"/>
        </a:p>
      </dgm:t>
    </dgm:pt>
    <dgm:pt modelId="{51182D17-B3D3-49F5-963B-B7CF39E1AA23}" type="pres">
      <dgm:prSet presAssocID="{1E794538-C190-49B3-A9D1-CA9DEA0A490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CFADEE0-D669-4F84-80AC-79FE8B04A0CF}" srcId="{65E3DB04-A6B4-4CDC-8804-DE1497A84476}" destId="{0308B8C6-B497-4560-824F-8EA5D7FE92E3}" srcOrd="2" destOrd="0" parTransId="{A78902C5-9924-4E30-A677-B1DAAA2C7516}" sibTransId="{3D3C670E-1053-470E-8953-17E7BDE6DEB7}"/>
    <dgm:cxn modelId="{606C6E60-9FAA-4E81-B50F-0A4CD2C6E7F3}" type="presOf" srcId="{0308B8C6-B497-4560-824F-8EA5D7FE92E3}" destId="{7C71E84F-0ED8-4F4C-A878-903073EAA72A}" srcOrd="1" destOrd="0" presId="urn:microsoft.com/office/officeart/2005/8/layout/venn1"/>
    <dgm:cxn modelId="{7D09E133-FE79-4014-A580-5BF93950855B}" type="presOf" srcId="{65E3DB04-A6B4-4CDC-8804-DE1497A84476}" destId="{B0DDB9F8-0C74-4017-9B27-EF4E863ED2B7}" srcOrd="0" destOrd="0" presId="urn:microsoft.com/office/officeart/2005/8/layout/venn1"/>
    <dgm:cxn modelId="{0064394D-A8B7-43D9-BFEE-E7A25AFF69A9}" srcId="{65E3DB04-A6B4-4CDC-8804-DE1497A84476}" destId="{D5D49579-52C3-484F-A164-5494C1F53FF5}" srcOrd="0" destOrd="0" parTransId="{3A10EEDC-899F-4513-B747-3A1BE06E3EC5}" sibTransId="{32D66CAA-3498-4D93-9FE8-D8DF94A0EF46}"/>
    <dgm:cxn modelId="{B8E4F5D3-7559-4938-ABA0-222681E71F3A}" srcId="{65E3DB04-A6B4-4CDC-8804-DE1497A84476}" destId="{1E794538-C190-49B3-A9D1-CA9DEA0A490F}" srcOrd="3" destOrd="0" parTransId="{59C02E92-62CA-4658-98AF-4F9BEEBACB20}" sibTransId="{C3224060-FE6B-4032-A3B0-A0339EA5871A}"/>
    <dgm:cxn modelId="{DF3CE2D6-07D9-4C64-9166-C3196F7C63AE}" type="presOf" srcId="{FC461E2B-45F0-4377-B603-719928E6BE2E}" destId="{42811233-55BA-4C26-92CD-067843684F03}" srcOrd="0" destOrd="0" presId="urn:microsoft.com/office/officeart/2005/8/layout/venn1"/>
    <dgm:cxn modelId="{7A0515A3-D291-4CAC-8277-C807B1D52B93}" type="presOf" srcId="{0308B8C6-B497-4560-824F-8EA5D7FE92E3}" destId="{77A7D57D-B565-429C-8797-BC746230A6E4}" srcOrd="0" destOrd="0" presId="urn:microsoft.com/office/officeart/2005/8/layout/venn1"/>
    <dgm:cxn modelId="{41A1409F-98F9-4C24-9E2D-2DE0DE3FDBB9}" srcId="{65E3DB04-A6B4-4CDC-8804-DE1497A84476}" destId="{FC461E2B-45F0-4377-B603-719928E6BE2E}" srcOrd="1" destOrd="0" parTransId="{969C9400-78F0-4BCC-8127-BE8B27A786F4}" sibTransId="{567CD6B0-648F-4661-A505-9A6FE098F212}"/>
    <dgm:cxn modelId="{158F797B-4530-493C-9B49-553F9873E82B}" type="presOf" srcId="{FC461E2B-45F0-4377-B603-719928E6BE2E}" destId="{395159B0-0C27-48E5-8402-475BAB615F0D}" srcOrd="1" destOrd="0" presId="urn:microsoft.com/office/officeart/2005/8/layout/venn1"/>
    <dgm:cxn modelId="{E1E42866-08F5-4FD7-B925-16E6E70F3F19}" type="presOf" srcId="{D5D49579-52C3-484F-A164-5494C1F53FF5}" destId="{BF21059D-CF29-4B23-94C6-ADC2D0F135FF}" srcOrd="1" destOrd="0" presId="urn:microsoft.com/office/officeart/2005/8/layout/venn1"/>
    <dgm:cxn modelId="{B09C0895-AE9F-460D-A861-29BD318AC8FD}" type="presOf" srcId="{D5D49579-52C3-484F-A164-5494C1F53FF5}" destId="{FA6712A2-4866-4BAD-AC66-62E7E3BEE9E6}" srcOrd="0" destOrd="0" presId="urn:microsoft.com/office/officeart/2005/8/layout/venn1"/>
    <dgm:cxn modelId="{B1CE5F59-D690-4FC1-8336-74B66ED10773}" type="presOf" srcId="{1E794538-C190-49B3-A9D1-CA9DEA0A490F}" destId="{51182D17-B3D3-49F5-963B-B7CF39E1AA23}" srcOrd="1" destOrd="0" presId="urn:microsoft.com/office/officeart/2005/8/layout/venn1"/>
    <dgm:cxn modelId="{5833B5AB-4080-4F87-8266-99CBE56F2486}" type="presOf" srcId="{1E794538-C190-49B3-A9D1-CA9DEA0A490F}" destId="{88B39764-A985-4443-93CE-B2D548333E0E}" srcOrd="0" destOrd="0" presId="urn:microsoft.com/office/officeart/2005/8/layout/venn1"/>
    <dgm:cxn modelId="{03C89E66-3455-464E-988B-AA1A1CE7CF8E}" type="presParOf" srcId="{B0DDB9F8-0C74-4017-9B27-EF4E863ED2B7}" destId="{FA6712A2-4866-4BAD-AC66-62E7E3BEE9E6}" srcOrd="0" destOrd="0" presId="urn:microsoft.com/office/officeart/2005/8/layout/venn1"/>
    <dgm:cxn modelId="{3B1E6046-18A5-412F-BD0A-B8357F45E8D9}" type="presParOf" srcId="{B0DDB9F8-0C74-4017-9B27-EF4E863ED2B7}" destId="{BF21059D-CF29-4B23-94C6-ADC2D0F135FF}" srcOrd="1" destOrd="0" presId="urn:microsoft.com/office/officeart/2005/8/layout/venn1"/>
    <dgm:cxn modelId="{944A12C1-D1A3-4304-9CA4-44A481C68947}" type="presParOf" srcId="{B0DDB9F8-0C74-4017-9B27-EF4E863ED2B7}" destId="{42811233-55BA-4C26-92CD-067843684F03}" srcOrd="2" destOrd="0" presId="urn:microsoft.com/office/officeart/2005/8/layout/venn1"/>
    <dgm:cxn modelId="{04870BC0-9824-4959-99CF-51843A9A12A6}" type="presParOf" srcId="{B0DDB9F8-0C74-4017-9B27-EF4E863ED2B7}" destId="{395159B0-0C27-48E5-8402-475BAB615F0D}" srcOrd="3" destOrd="0" presId="urn:microsoft.com/office/officeart/2005/8/layout/venn1"/>
    <dgm:cxn modelId="{5D81AB07-C775-4FCD-A141-90179BB46B42}" type="presParOf" srcId="{B0DDB9F8-0C74-4017-9B27-EF4E863ED2B7}" destId="{77A7D57D-B565-429C-8797-BC746230A6E4}" srcOrd="4" destOrd="0" presId="urn:microsoft.com/office/officeart/2005/8/layout/venn1"/>
    <dgm:cxn modelId="{53C6E134-7905-4B68-9770-CFA5E463184D}" type="presParOf" srcId="{B0DDB9F8-0C74-4017-9B27-EF4E863ED2B7}" destId="{7C71E84F-0ED8-4F4C-A878-903073EAA72A}" srcOrd="5" destOrd="0" presId="urn:microsoft.com/office/officeart/2005/8/layout/venn1"/>
    <dgm:cxn modelId="{72B5897F-52B7-4C76-9048-929619E2BBF4}" type="presParOf" srcId="{B0DDB9F8-0C74-4017-9B27-EF4E863ED2B7}" destId="{88B39764-A985-4443-93CE-B2D548333E0E}" srcOrd="6" destOrd="0" presId="urn:microsoft.com/office/officeart/2005/8/layout/venn1"/>
    <dgm:cxn modelId="{4A68BE06-53E8-4B77-BCD8-5797656C7874}" type="presParOf" srcId="{B0DDB9F8-0C74-4017-9B27-EF4E863ED2B7}" destId="{51182D17-B3D3-49F5-963B-B7CF39E1AA23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31BAF3-9BA3-45DC-9669-0C438716684C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3641226-E441-4194-B6B8-1C11FD7BCDA2}">
      <dgm:prSet phldrT="[Text]" custT="1"/>
      <dgm:spPr/>
      <dgm:t>
        <a:bodyPr/>
        <a:lstStyle/>
        <a:p>
          <a:r>
            <a:rPr lang="cs-CZ" sz="1800" dirty="0" err="1" smtClean="0"/>
            <a:t>Zpraco</a:t>
          </a:r>
          <a:r>
            <a:rPr lang="cs-CZ" sz="1800" dirty="0" smtClean="0"/>
            <a:t>-vání</a:t>
          </a:r>
          <a:endParaRPr lang="cs-CZ" sz="1800" dirty="0"/>
        </a:p>
      </dgm:t>
    </dgm:pt>
    <dgm:pt modelId="{3E535AD7-0E53-4030-8D7A-58293054A43B}" type="parTrans" cxnId="{1C5237F6-D0F4-46D4-B234-12D82C5460CD}">
      <dgm:prSet/>
      <dgm:spPr/>
      <dgm:t>
        <a:bodyPr/>
        <a:lstStyle/>
        <a:p>
          <a:endParaRPr lang="cs-CZ" sz="2000"/>
        </a:p>
      </dgm:t>
    </dgm:pt>
    <dgm:pt modelId="{FE7857E1-8B03-4793-82CE-16D3BF572FE9}" type="sibTrans" cxnId="{1C5237F6-D0F4-46D4-B234-12D82C5460CD}">
      <dgm:prSet/>
      <dgm:spPr/>
      <dgm:t>
        <a:bodyPr/>
        <a:lstStyle/>
        <a:p>
          <a:endParaRPr lang="cs-CZ" sz="2000"/>
        </a:p>
      </dgm:t>
    </dgm:pt>
    <dgm:pt modelId="{9B44FD0A-019D-4E27-8642-A3286D1CACB3}">
      <dgm:prSet phldrT="[Text]" custT="1"/>
      <dgm:spPr/>
      <dgm:t>
        <a:bodyPr/>
        <a:lstStyle/>
        <a:p>
          <a:r>
            <a:rPr lang="cs-CZ" sz="1800" dirty="0" err="1" smtClean="0"/>
            <a:t>Distri-buce</a:t>
          </a:r>
          <a:endParaRPr lang="cs-CZ" sz="1800" dirty="0"/>
        </a:p>
      </dgm:t>
    </dgm:pt>
    <dgm:pt modelId="{773507EA-4857-4FF3-854E-B8295EE38005}" type="parTrans" cxnId="{3B304FA8-6D48-4233-85B3-ADBBA5CE031C}">
      <dgm:prSet/>
      <dgm:spPr/>
      <dgm:t>
        <a:bodyPr/>
        <a:lstStyle/>
        <a:p>
          <a:endParaRPr lang="cs-CZ" sz="2000"/>
        </a:p>
      </dgm:t>
    </dgm:pt>
    <dgm:pt modelId="{052E198D-FD56-45EA-94A3-68D8AAD1863E}" type="sibTrans" cxnId="{3B304FA8-6D48-4233-85B3-ADBBA5CE031C}">
      <dgm:prSet/>
      <dgm:spPr/>
      <dgm:t>
        <a:bodyPr/>
        <a:lstStyle/>
        <a:p>
          <a:endParaRPr lang="cs-CZ" sz="2000"/>
        </a:p>
      </dgm:t>
    </dgm:pt>
    <dgm:pt modelId="{D52A21D6-DCF0-4E68-BC03-AC021CA8CB14}">
      <dgm:prSet phldrT="[Text]" custT="1"/>
      <dgm:spPr/>
      <dgm:t>
        <a:bodyPr/>
        <a:lstStyle/>
        <a:p>
          <a:r>
            <a:rPr lang="cs-CZ" sz="1800" dirty="0" smtClean="0"/>
            <a:t>využití</a:t>
          </a:r>
          <a:endParaRPr lang="cs-CZ" sz="1800" dirty="0"/>
        </a:p>
      </dgm:t>
    </dgm:pt>
    <dgm:pt modelId="{3C0C9867-A5EB-4930-87C1-828015DABD2F}" type="parTrans" cxnId="{654DA598-F309-4E9B-B482-78BE9691BE61}">
      <dgm:prSet/>
      <dgm:spPr/>
      <dgm:t>
        <a:bodyPr/>
        <a:lstStyle/>
        <a:p>
          <a:endParaRPr lang="cs-CZ" sz="2000"/>
        </a:p>
      </dgm:t>
    </dgm:pt>
    <dgm:pt modelId="{1483BD9F-C2A8-4235-9B79-FC048BD80217}" type="sibTrans" cxnId="{654DA598-F309-4E9B-B482-78BE9691BE61}">
      <dgm:prSet/>
      <dgm:spPr/>
      <dgm:t>
        <a:bodyPr/>
        <a:lstStyle/>
        <a:p>
          <a:endParaRPr lang="cs-CZ" sz="2000"/>
        </a:p>
      </dgm:t>
    </dgm:pt>
    <dgm:pt modelId="{EFDF9691-57EF-4848-BA18-43D1E473EF6C}">
      <dgm:prSet phldrT="[Text]" custT="1"/>
      <dgm:spPr/>
      <dgm:t>
        <a:bodyPr/>
        <a:lstStyle/>
        <a:p>
          <a:r>
            <a:rPr lang="cs-CZ" sz="1800" dirty="0" smtClean="0"/>
            <a:t>sběr</a:t>
          </a:r>
          <a:endParaRPr lang="cs-CZ" sz="1800" dirty="0"/>
        </a:p>
      </dgm:t>
    </dgm:pt>
    <dgm:pt modelId="{F13C205E-2D24-44EA-8708-F9312F41E4EC}" type="parTrans" cxnId="{1F4CC868-4F2D-4135-A5B5-573DBD812C83}">
      <dgm:prSet/>
      <dgm:spPr/>
      <dgm:t>
        <a:bodyPr/>
        <a:lstStyle/>
        <a:p>
          <a:endParaRPr lang="cs-CZ" sz="2000"/>
        </a:p>
      </dgm:t>
    </dgm:pt>
    <dgm:pt modelId="{166ABD99-31BA-4598-B609-93D182502E70}" type="sibTrans" cxnId="{1F4CC868-4F2D-4135-A5B5-573DBD812C83}">
      <dgm:prSet/>
      <dgm:spPr/>
      <dgm:t>
        <a:bodyPr/>
        <a:lstStyle/>
        <a:p>
          <a:endParaRPr lang="cs-CZ" sz="2000"/>
        </a:p>
      </dgm:t>
    </dgm:pt>
    <dgm:pt modelId="{B5E43672-CFA0-4C73-B493-DCD42DB2B729}" type="pres">
      <dgm:prSet presAssocID="{4631BAF3-9BA3-45DC-9669-0C438716684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BF16BEE-EC81-43BC-9F16-F397E4A87A47}" type="pres">
      <dgm:prSet presAssocID="{E3641226-E441-4194-B6B8-1C11FD7BCDA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24AA23A-4B67-4D42-A523-B1682305365B}" type="pres">
      <dgm:prSet presAssocID="{E3641226-E441-4194-B6B8-1C11FD7BCDA2}" presName="spNode" presStyleCnt="0"/>
      <dgm:spPr/>
    </dgm:pt>
    <dgm:pt modelId="{715AFEF5-E376-41A9-A1B1-1DE825E394F0}" type="pres">
      <dgm:prSet presAssocID="{FE7857E1-8B03-4793-82CE-16D3BF572FE9}" presName="sibTrans" presStyleLbl="sibTrans1D1" presStyleIdx="0" presStyleCnt="4"/>
      <dgm:spPr/>
      <dgm:t>
        <a:bodyPr/>
        <a:lstStyle/>
        <a:p>
          <a:endParaRPr lang="cs-CZ"/>
        </a:p>
      </dgm:t>
    </dgm:pt>
    <dgm:pt modelId="{F39FA3B1-421D-4067-A5C1-71F5A2921E3E}" type="pres">
      <dgm:prSet presAssocID="{9B44FD0A-019D-4E27-8642-A3286D1CACB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C776C14-9A18-45B0-A92D-1DF03431C0C8}" type="pres">
      <dgm:prSet presAssocID="{9B44FD0A-019D-4E27-8642-A3286D1CACB3}" presName="spNode" presStyleCnt="0"/>
      <dgm:spPr/>
    </dgm:pt>
    <dgm:pt modelId="{3DB1203C-D9CD-441C-8A0A-08858B289E22}" type="pres">
      <dgm:prSet presAssocID="{052E198D-FD56-45EA-94A3-68D8AAD1863E}" presName="sibTrans" presStyleLbl="sibTrans1D1" presStyleIdx="1" presStyleCnt="4"/>
      <dgm:spPr/>
      <dgm:t>
        <a:bodyPr/>
        <a:lstStyle/>
        <a:p>
          <a:endParaRPr lang="cs-CZ"/>
        </a:p>
      </dgm:t>
    </dgm:pt>
    <dgm:pt modelId="{7AE54D4D-7749-4A10-B9B6-B41CF05FC8A7}" type="pres">
      <dgm:prSet presAssocID="{D52A21D6-DCF0-4E68-BC03-AC021CA8CB1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B1A6DDC-E7BD-47C2-9673-BF17BA873ADB}" type="pres">
      <dgm:prSet presAssocID="{D52A21D6-DCF0-4E68-BC03-AC021CA8CB14}" presName="spNode" presStyleCnt="0"/>
      <dgm:spPr/>
    </dgm:pt>
    <dgm:pt modelId="{5AA9854E-A769-4736-92C1-E7182896331D}" type="pres">
      <dgm:prSet presAssocID="{1483BD9F-C2A8-4235-9B79-FC048BD80217}" presName="sibTrans" presStyleLbl="sibTrans1D1" presStyleIdx="2" presStyleCnt="4"/>
      <dgm:spPr/>
      <dgm:t>
        <a:bodyPr/>
        <a:lstStyle/>
        <a:p>
          <a:endParaRPr lang="cs-CZ"/>
        </a:p>
      </dgm:t>
    </dgm:pt>
    <dgm:pt modelId="{BF14CECE-33BD-4F6F-BCD8-EDA7EE706BB8}" type="pres">
      <dgm:prSet presAssocID="{EFDF9691-57EF-4848-BA18-43D1E473EF6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00F81D6-811F-48DE-95BA-F61E989CF1E7}" type="pres">
      <dgm:prSet presAssocID="{EFDF9691-57EF-4848-BA18-43D1E473EF6C}" presName="spNode" presStyleCnt="0"/>
      <dgm:spPr/>
    </dgm:pt>
    <dgm:pt modelId="{D3A509BC-5EB2-4288-BBCF-335A5C33D1A0}" type="pres">
      <dgm:prSet presAssocID="{166ABD99-31BA-4598-B609-93D182502E70}" presName="sibTrans" presStyleLbl="sibTrans1D1" presStyleIdx="3" presStyleCnt="4"/>
      <dgm:spPr/>
      <dgm:t>
        <a:bodyPr/>
        <a:lstStyle/>
        <a:p>
          <a:endParaRPr lang="cs-CZ"/>
        </a:p>
      </dgm:t>
    </dgm:pt>
  </dgm:ptLst>
  <dgm:cxnLst>
    <dgm:cxn modelId="{7691FF3B-D1F9-46A1-88CD-E651E3752D23}" type="presOf" srcId="{FE7857E1-8B03-4793-82CE-16D3BF572FE9}" destId="{715AFEF5-E376-41A9-A1B1-1DE825E394F0}" srcOrd="0" destOrd="0" presId="urn:microsoft.com/office/officeart/2005/8/layout/cycle5"/>
    <dgm:cxn modelId="{66F098F8-057B-47AD-8E68-483E8F570026}" type="presOf" srcId="{EFDF9691-57EF-4848-BA18-43D1E473EF6C}" destId="{BF14CECE-33BD-4F6F-BCD8-EDA7EE706BB8}" srcOrd="0" destOrd="0" presId="urn:microsoft.com/office/officeart/2005/8/layout/cycle5"/>
    <dgm:cxn modelId="{E248E5B2-BD6E-4F66-B68C-E2EE3C6884B9}" type="presOf" srcId="{052E198D-FD56-45EA-94A3-68D8AAD1863E}" destId="{3DB1203C-D9CD-441C-8A0A-08858B289E22}" srcOrd="0" destOrd="0" presId="urn:microsoft.com/office/officeart/2005/8/layout/cycle5"/>
    <dgm:cxn modelId="{370FCCC2-654F-43E1-B38D-3BC426E25086}" type="presOf" srcId="{E3641226-E441-4194-B6B8-1C11FD7BCDA2}" destId="{4BF16BEE-EC81-43BC-9F16-F397E4A87A47}" srcOrd="0" destOrd="0" presId="urn:microsoft.com/office/officeart/2005/8/layout/cycle5"/>
    <dgm:cxn modelId="{654DA598-F309-4E9B-B482-78BE9691BE61}" srcId="{4631BAF3-9BA3-45DC-9669-0C438716684C}" destId="{D52A21D6-DCF0-4E68-BC03-AC021CA8CB14}" srcOrd="2" destOrd="0" parTransId="{3C0C9867-A5EB-4930-87C1-828015DABD2F}" sibTransId="{1483BD9F-C2A8-4235-9B79-FC048BD80217}"/>
    <dgm:cxn modelId="{83EC5A7B-0FA0-4CB7-A2EA-12C36D80F2D9}" type="presOf" srcId="{9B44FD0A-019D-4E27-8642-A3286D1CACB3}" destId="{F39FA3B1-421D-4067-A5C1-71F5A2921E3E}" srcOrd="0" destOrd="0" presId="urn:microsoft.com/office/officeart/2005/8/layout/cycle5"/>
    <dgm:cxn modelId="{1F4CC868-4F2D-4135-A5B5-573DBD812C83}" srcId="{4631BAF3-9BA3-45DC-9669-0C438716684C}" destId="{EFDF9691-57EF-4848-BA18-43D1E473EF6C}" srcOrd="3" destOrd="0" parTransId="{F13C205E-2D24-44EA-8708-F9312F41E4EC}" sibTransId="{166ABD99-31BA-4598-B609-93D182502E70}"/>
    <dgm:cxn modelId="{375BCFD2-2FC1-457C-B407-D409D7D2CD65}" type="presOf" srcId="{1483BD9F-C2A8-4235-9B79-FC048BD80217}" destId="{5AA9854E-A769-4736-92C1-E7182896331D}" srcOrd="0" destOrd="0" presId="urn:microsoft.com/office/officeart/2005/8/layout/cycle5"/>
    <dgm:cxn modelId="{1C5237F6-D0F4-46D4-B234-12D82C5460CD}" srcId="{4631BAF3-9BA3-45DC-9669-0C438716684C}" destId="{E3641226-E441-4194-B6B8-1C11FD7BCDA2}" srcOrd="0" destOrd="0" parTransId="{3E535AD7-0E53-4030-8D7A-58293054A43B}" sibTransId="{FE7857E1-8B03-4793-82CE-16D3BF572FE9}"/>
    <dgm:cxn modelId="{1AC25AC4-8B2F-470C-B50D-7069CC2F39C0}" type="presOf" srcId="{166ABD99-31BA-4598-B609-93D182502E70}" destId="{D3A509BC-5EB2-4288-BBCF-335A5C33D1A0}" srcOrd="0" destOrd="0" presId="urn:microsoft.com/office/officeart/2005/8/layout/cycle5"/>
    <dgm:cxn modelId="{3B304FA8-6D48-4233-85B3-ADBBA5CE031C}" srcId="{4631BAF3-9BA3-45DC-9669-0C438716684C}" destId="{9B44FD0A-019D-4E27-8642-A3286D1CACB3}" srcOrd="1" destOrd="0" parTransId="{773507EA-4857-4FF3-854E-B8295EE38005}" sibTransId="{052E198D-FD56-45EA-94A3-68D8AAD1863E}"/>
    <dgm:cxn modelId="{DDE6660B-A46B-49E5-BD91-5DB3812F8799}" type="presOf" srcId="{D52A21D6-DCF0-4E68-BC03-AC021CA8CB14}" destId="{7AE54D4D-7749-4A10-B9B6-B41CF05FC8A7}" srcOrd="0" destOrd="0" presId="urn:microsoft.com/office/officeart/2005/8/layout/cycle5"/>
    <dgm:cxn modelId="{ADBA5374-5A9E-4264-A747-E0B91250D8D9}" type="presOf" srcId="{4631BAF3-9BA3-45DC-9669-0C438716684C}" destId="{B5E43672-CFA0-4C73-B493-DCD42DB2B729}" srcOrd="0" destOrd="0" presId="urn:microsoft.com/office/officeart/2005/8/layout/cycle5"/>
    <dgm:cxn modelId="{DFF2C3B2-90C8-4ADD-A5D6-72FAB1BEB323}" type="presParOf" srcId="{B5E43672-CFA0-4C73-B493-DCD42DB2B729}" destId="{4BF16BEE-EC81-43BC-9F16-F397E4A87A47}" srcOrd="0" destOrd="0" presId="urn:microsoft.com/office/officeart/2005/8/layout/cycle5"/>
    <dgm:cxn modelId="{F24A1009-E12E-47EC-A81E-B3BA614350A5}" type="presParOf" srcId="{B5E43672-CFA0-4C73-B493-DCD42DB2B729}" destId="{624AA23A-4B67-4D42-A523-B1682305365B}" srcOrd="1" destOrd="0" presId="urn:microsoft.com/office/officeart/2005/8/layout/cycle5"/>
    <dgm:cxn modelId="{6F3F21F0-ACC0-46BF-AF5B-1387364E664B}" type="presParOf" srcId="{B5E43672-CFA0-4C73-B493-DCD42DB2B729}" destId="{715AFEF5-E376-41A9-A1B1-1DE825E394F0}" srcOrd="2" destOrd="0" presId="urn:microsoft.com/office/officeart/2005/8/layout/cycle5"/>
    <dgm:cxn modelId="{D37FD6AF-63CB-4E5D-B1D6-D47E89B7000D}" type="presParOf" srcId="{B5E43672-CFA0-4C73-B493-DCD42DB2B729}" destId="{F39FA3B1-421D-4067-A5C1-71F5A2921E3E}" srcOrd="3" destOrd="0" presId="urn:microsoft.com/office/officeart/2005/8/layout/cycle5"/>
    <dgm:cxn modelId="{36558E16-7B6F-4E73-AEF1-196DC400F301}" type="presParOf" srcId="{B5E43672-CFA0-4C73-B493-DCD42DB2B729}" destId="{5C776C14-9A18-45B0-A92D-1DF03431C0C8}" srcOrd="4" destOrd="0" presId="urn:microsoft.com/office/officeart/2005/8/layout/cycle5"/>
    <dgm:cxn modelId="{A2BDAB44-04D0-4A2B-986D-BEABD51F7C99}" type="presParOf" srcId="{B5E43672-CFA0-4C73-B493-DCD42DB2B729}" destId="{3DB1203C-D9CD-441C-8A0A-08858B289E22}" srcOrd="5" destOrd="0" presId="urn:microsoft.com/office/officeart/2005/8/layout/cycle5"/>
    <dgm:cxn modelId="{19E2172E-FE26-4699-A913-35C5D6CEEDE3}" type="presParOf" srcId="{B5E43672-CFA0-4C73-B493-DCD42DB2B729}" destId="{7AE54D4D-7749-4A10-B9B6-B41CF05FC8A7}" srcOrd="6" destOrd="0" presId="urn:microsoft.com/office/officeart/2005/8/layout/cycle5"/>
    <dgm:cxn modelId="{C1535ECF-D75B-4D88-A765-09D6C38B2372}" type="presParOf" srcId="{B5E43672-CFA0-4C73-B493-DCD42DB2B729}" destId="{7B1A6DDC-E7BD-47C2-9673-BF17BA873ADB}" srcOrd="7" destOrd="0" presId="urn:microsoft.com/office/officeart/2005/8/layout/cycle5"/>
    <dgm:cxn modelId="{B5CAEDD1-62D4-440D-9EB7-4516B39706E3}" type="presParOf" srcId="{B5E43672-CFA0-4C73-B493-DCD42DB2B729}" destId="{5AA9854E-A769-4736-92C1-E7182896331D}" srcOrd="8" destOrd="0" presId="urn:microsoft.com/office/officeart/2005/8/layout/cycle5"/>
    <dgm:cxn modelId="{31368EF1-4DF1-4517-B3E8-FA1FAE5EA64C}" type="presParOf" srcId="{B5E43672-CFA0-4C73-B493-DCD42DB2B729}" destId="{BF14CECE-33BD-4F6F-BCD8-EDA7EE706BB8}" srcOrd="9" destOrd="0" presId="urn:microsoft.com/office/officeart/2005/8/layout/cycle5"/>
    <dgm:cxn modelId="{AA8BFA4E-2350-47AD-A2E4-A21815220425}" type="presParOf" srcId="{B5E43672-CFA0-4C73-B493-DCD42DB2B729}" destId="{000F81D6-811F-48DE-95BA-F61E989CF1E7}" srcOrd="10" destOrd="0" presId="urn:microsoft.com/office/officeart/2005/8/layout/cycle5"/>
    <dgm:cxn modelId="{73273744-9188-4FD8-B750-758683999F83}" type="presParOf" srcId="{B5E43672-CFA0-4C73-B493-DCD42DB2B729}" destId="{D3A509BC-5EB2-4288-BBCF-335A5C33D1A0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92E837-D4C0-46A0-B2FB-F343C0E3BF7D}" type="doc">
      <dgm:prSet loTypeId="urn:microsoft.com/office/officeart/2005/8/layout/rings+Icon" loCatId="officeonline" qsTypeId="urn:microsoft.com/office/officeart/2005/8/quickstyle/simple1" qsCatId="simple" csTypeId="urn:microsoft.com/office/officeart/2005/8/colors/accent1_2" csCatId="accent1" phldr="1"/>
      <dgm:spPr/>
    </dgm:pt>
    <dgm:pt modelId="{87B6004A-FD8D-4179-BF2A-24D6E2791150}">
      <dgm:prSet phldrT="[Text]"/>
      <dgm:spPr/>
      <dgm:t>
        <a:bodyPr/>
        <a:lstStyle/>
        <a:p>
          <a:r>
            <a:rPr lang="cs-CZ" dirty="0" smtClean="0"/>
            <a:t>KIS           </a:t>
          </a:r>
        </a:p>
        <a:p>
          <a:endParaRPr lang="cs-CZ" dirty="0"/>
        </a:p>
      </dgm:t>
    </dgm:pt>
    <dgm:pt modelId="{2B795B04-CA86-490D-9C72-486CE404D705}" type="parTrans" cxnId="{E549AF09-2D17-4989-9F3C-A51A71C68821}">
      <dgm:prSet/>
      <dgm:spPr/>
      <dgm:t>
        <a:bodyPr/>
        <a:lstStyle/>
        <a:p>
          <a:endParaRPr lang="cs-CZ"/>
        </a:p>
      </dgm:t>
    </dgm:pt>
    <dgm:pt modelId="{A12A99DE-C6F0-4F4B-B595-F614A0D69A75}" type="sibTrans" cxnId="{E549AF09-2D17-4989-9F3C-A51A71C68821}">
      <dgm:prSet/>
      <dgm:spPr/>
      <dgm:t>
        <a:bodyPr/>
        <a:lstStyle/>
        <a:p>
          <a:endParaRPr lang="cs-CZ"/>
        </a:p>
      </dgm:t>
    </dgm:pt>
    <dgm:pt modelId="{B8CC3765-50CE-4506-A5A0-97441FE6986F}">
      <dgm:prSet phldrT="[Text]"/>
      <dgm:spPr/>
      <dgm:t>
        <a:bodyPr/>
        <a:lstStyle/>
        <a:p>
          <a:endParaRPr lang="cs-CZ" dirty="0" smtClean="0"/>
        </a:p>
        <a:p>
          <a:r>
            <a:rPr lang="cs-CZ" dirty="0" err="1" smtClean="0"/>
            <a:t>CyberOps</a:t>
          </a:r>
          <a:endParaRPr lang="cs-CZ" dirty="0"/>
        </a:p>
      </dgm:t>
    </dgm:pt>
    <dgm:pt modelId="{E0560834-7BA8-4547-8417-6EF30520F8CC}" type="parTrans" cxnId="{829943B4-D945-47D2-99C6-AF617B4F7EDA}">
      <dgm:prSet/>
      <dgm:spPr/>
      <dgm:t>
        <a:bodyPr/>
        <a:lstStyle/>
        <a:p>
          <a:endParaRPr lang="cs-CZ"/>
        </a:p>
      </dgm:t>
    </dgm:pt>
    <dgm:pt modelId="{A08B039F-7D9D-4024-903F-A0E796BA2776}" type="sibTrans" cxnId="{829943B4-D945-47D2-99C6-AF617B4F7EDA}">
      <dgm:prSet/>
      <dgm:spPr/>
      <dgm:t>
        <a:bodyPr/>
        <a:lstStyle/>
        <a:p>
          <a:endParaRPr lang="cs-CZ"/>
        </a:p>
      </dgm:t>
    </dgm:pt>
    <dgm:pt modelId="{CA746F5B-C019-43FA-87A3-C52E5C2E5434}">
      <dgm:prSet phldrT="[Text]"/>
      <dgm:spPr/>
      <dgm:t>
        <a:bodyPr/>
        <a:lstStyle/>
        <a:p>
          <a:r>
            <a:rPr lang="cs-CZ" dirty="0" err="1" smtClean="0"/>
            <a:t>InfoOps</a:t>
          </a:r>
          <a:endParaRPr lang="cs-CZ" dirty="0" smtClean="0"/>
        </a:p>
        <a:p>
          <a:endParaRPr lang="cs-CZ" dirty="0"/>
        </a:p>
      </dgm:t>
    </dgm:pt>
    <dgm:pt modelId="{EE0B4792-ED4D-4EEC-8A8C-C8F5BF07BFF6}" type="parTrans" cxnId="{09CCF120-00B1-42A3-ACE0-F3836E788E42}">
      <dgm:prSet/>
      <dgm:spPr/>
      <dgm:t>
        <a:bodyPr/>
        <a:lstStyle/>
        <a:p>
          <a:endParaRPr lang="cs-CZ"/>
        </a:p>
      </dgm:t>
    </dgm:pt>
    <dgm:pt modelId="{44E1633F-48F1-46F9-963A-9C288C72C030}" type="sibTrans" cxnId="{09CCF120-00B1-42A3-ACE0-F3836E788E42}">
      <dgm:prSet/>
      <dgm:spPr/>
      <dgm:t>
        <a:bodyPr/>
        <a:lstStyle/>
        <a:p>
          <a:endParaRPr lang="cs-CZ"/>
        </a:p>
      </dgm:t>
    </dgm:pt>
    <dgm:pt modelId="{4C96FD89-3ADE-4567-BFBA-7C50680E0843}" type="pres">
      <dgm:prSet presAssocID="{9292E837-D4C0-46A0-B2FB-F343C0E3BF7D}" presName="Name0" presStyleCnt="0">
        <dgm:presLayoutVars>
          <dgm:chMax val="7"/>
          <dgm:dir/>
          <dgm:resizeHandles val="exact"/>
        </dgm:presLayoutVars>
      </dgm:prSet>
      <dgm:spPr/>
    </dgm:pt>
    <dgm:pt modelId="{15060183-4624-4311-996F-AD457526910D}" type="pres">
      <dgm:prSet presAssocID="{9292E837-D4C0-46A0-B2FB-F343C0E3BF7D}" presName="ellipse1" presStyleLbl="vennNode1" presStyleIdx="0" presStyleCnt="3" custLinFactNeighborX="2211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06F4FE6-B2A8-4013-A8C3-1448829F422C}" type="pres">
      <dgm:prSet presAssocID="{9292E837-D4C0-46A0-B2FB-F343C0E3BF7D}" presName="ellipse2" presStyleLbl="vennNode1" presStyleIdx="1" presStyleCnt="3" custLinFactNeighborX="-3194" custLinFactNeighborY="-2174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B470DF4-AF4A-4B6C-962A-A76E6BAAB17B}" type="pres">
      <dgm:prSet presAssocID="{9292E837-D4C0-46A0-B2FB-F343C0E3BF7D}" presName="ellipse3" presStyleLbl="vennNode1" presStyleIdx="2" presStyleCnt="3" custLinFactNeighborX="-30976" custLinFactNeighborY="64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5AF33DA-08D9-4C42-9F45-C4C535DB8773}" type="presOf" srcId="{CA746F5B-C019-43FA-87A3-C52E5C2E5434}" destId="{8B470DF4-AF4A-4B6C-962A-A76E6BAAB17B}" srcOrd="0" destOrd="0" presId="urn:microsoft.com/office/officeart/2005/8/layout/rings+Icon"/>
    <dgm:cxn modelId="{93FFAD7A-0147-4AFC-875B-DE1F582A8924}" type="presOf" srcId="{9292E837-D4C0-46A0-B2FB-F343C0E3BF7D}" destId="{4C96FD89-3ADE-4567-BFBA-7C50680E0843}" srcOrd="0" destOrd="0" presId="urn:microsoft.com/office/officeart/2005/8/layout/rings+Icon"/>
    <dgm:cxn modelId="{829943B4-D945-47D2-99C6-AF617B4F7EDA}" srcId="{9292E837-D4C0-46A0-B2FB-F343C0E3BF7D}" destId="{B8CC3765-50CE-4506-A5A0-97441FE6986F}" srcOrd="1" destOrd="0" parTransId="{E0560834-7BA8-4547-8417-6EF30520F8CC}" sibTransId="{A08B039F-7D9D-4024-903F-A0E796BA2776}"/>
    <dgm:cxn modelId="{1CB6B4D0-CB5E-4D30-8D86-7BE9A0AFBA40}" type="presOf" srcId="{87B6004A-FD8D-4179-BF2A-24D6E2791150}" destId="{15060183-4624-4311-996F-AD457526910D}" srcOrd="0" destOrd="0" presId="urn:microsoft.com/office/officeart/2005/8/layout/rings+Icon"/>
    <dgm:cxn modelId="{EE36669A-149A-489B-9F23-37DE2D968D58}" type="presOf" srcId="{B8CC3765-50CE-4506-A5A0-97441FE6986F}" destId="{006F4FE6-B2A8-4013-A8C3-1448829F422C}" srcOrd="0" destOrd="0" presId="urn:microsoft.com/office/officeart/2005/8/layout/rings+Icon"/>
    <dgm:cxn modelId="{E549AF09-2D17-4989-9F3C-A51A71C68821}" srcId="{9292E837-D4C0-46A0-B2FB-F343C0E3BF7D}" destId="{87B6004A-FD8D-4179-BF2A-24D6E2791150}" srcOrd="0" destOrd="0" parTransId="{2B795B04-CA86-490D-9C72-486CE404D705}" sibTransId="{A12A99DE-C6F0-4F4B-B595-F614A0D69A75}"/>
    <dgm:cxn modelId="{09CCF120-00B1-42A3-ACE0-F3836E788E42}" srcId="{9292E837-D4C0-46A0-B2FB-F343C0E3BF7D}" destId="{CA746F5B-C019-43FA-87A3-C52E5C2E5434}" srcOrd="2" destOrd="0" parTransId="{EE0B4792-ED4D-4EEC-8A8C-C8F5BF07BFF6}" sibTransId="{44E1633F-48F1-46F9-963A-9C288C72C030}"/>
    <dgm:cxn modelId="{DF12F172-D1EF-425A-BE1E-5DFEA4A172DD}" type="presParOf" srcId="{4C96FD89-3ADE-4567-BFBA-7C50680E0843}" destId="{15060183-4624-4311-996F-AD457526910D}" srcOrd="0" destOrd="0" presId="urn:microsoft.com/office/officeart/2005/8/layout/rings+Icon"/>
    <dgm:cxn modelId="{35F3A885-57E7-427A-B335-AAE5635F8291}" type="presParOf" srcId="{4C96FD89-3ADE-4567-BFBA-7C50680E0843}" destId="{006F4FE6-B2A8-4013-A8C3-1448829F422C}" srcOrd="1" destOrd="0" presId="urn:microsoft.com/office/officeart/2005/8/layout/rings+Icon"/>
    <dgm:cxn modelId="{46706BA3-8A65-41A6-9512-3AA35E686C12}" type="presParOf" srcId="{4C96FD89-3ADE-4567-BFBA-7C50680E0843}" destId="{8B470DF4-AF4A-4B6C-962A-A76E6BAAB17B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65AE35-2252-4A75-BAA3-3D47C2221AD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C2534A6-DFFD-4CD1-A50A-FD1B3110E38D}">
      <dgm:prSet phldrT="[Text]"/>
      <dgm:spPr/>
      <dgm:t>
        <a:bodyPr/>
        <a:lstStyle/>
        <a:p>
          <a:r>
            <a:rPr lang="cs-CZ" dirty="0" smtClean="0"/>
            <a:t>53.ppzEB</a:t>
          </a:r>
          <a:endParaRPr lang="cs-CZ" dirty="0"/>
        </a:p>
      </dgm:t>
    </dgm:pt>
    <dgm:pt modelId="{0835DCC1-4553-47A7-86EA-3162D2F9974D}" type="parTrans" cxnId="{C74BD694-0EDB-4F7F-A6F9-8BB7731DD4BD}">
      <dgm:prSet/>
      <dgm:spPr/>
      <dgm:t>
        <a:bodyPr/>
        <a:lstStyle/>
        <a:p>
          <a:endParaRPr lang="cs-CZ"/>
        </a:p>
      </dgm:t>
    </dgm:pt>
    <dgm:pt modelId="{16CC3F5F-C167-4FCE-AB56-A6AF30371C5C}" type="sibTrans" cxnId="{C74BD694-0EDB-4F7F-A6F9-8BB7731DD4BD}">
      <dgm:prSet/>
      <dgm:spPr/>
      <dgm:t>
        <a:bodyPr/>
        <a:lstStyle/>
        <a:p>
          <a:endParaRPr lang="cs-CZ"/>
        </a:p>
      </dgm:t>
    </dgm:pt>
    <dgm:pt modelId="{CF03EA22-D3B5-46C6-80DE-C371F61A0050}" type="asst">
      <dgm:prSet phldrT="[Text]"/>
      <dgm:spPr/>
      <dgm:t>
        <a:bodyPr/>
        <a:lstStyle/>
        <a:p>
          <a:r>
            <a:rPr lang="cs-CZ" dirty="0" smtClean="0"/>
            <a:t>Velitelství a štáb</a:t>
          </a:r>
          <a:endParaRPr lang="cs-CZ" dirty="0"/>
        </a:p>
      </dgm:t>
    </dgm:pt>
    <dgm:pt modelId="{E7018112-1DCC-444B-956E-17B53C47C100}" type="parTrans" cxnId="{14C25DE0-58DF-4A93-84A1-E8060ED77159}">
      <dgm:prSet/>
      <dgm:spPr/>
      <dgm:t>
        <a:bodyPr/>
        <a:lstStyle/>
        <a:p>
          <a:endParaRPr lang="cs-CZ"/>
        </a:p>
      </dgm:t>
    </dgm:pt>
    <dgm:pt modelId="{285D0076-F21E-46CD-887B-CB321C63F2D9}" type="sibTrans" cxnId="{14C25DE0-58DF-4A93-84A1-E8060ED77159}">
      <dgm:prSet/>
      <dgm:spPr/>
      <dgm:t>
        <a:bodyPr/>
        <a:lstStyle/>
        <a:p>
          <a:endParaRPr lang="cs-CZ"/>
        </a:p>
      </dgm:t>
    </dgm:pt>
    <dgm:pt modelId="{DE1190A5-9901-4B6B-B396-17898711DFAF}">
      <dgm:prSet phldrT="[Text]"/>
      <dgm:spPr/>
      <dgm:t>
        <a:bodyPr/>
        <a:lstStyle/>
        <a:p>
          <a:r>
            <a:rPr lang="cs-CZ" dirty="0" smtClean="0"/>
            <a:t>102.pzpr</a:t>
          </a:r>
          <a:endParaRPr lang="cs-CZ" dirty="0"/>
        </a:p>
      </dgm:t>
    </dgm:pt>
    <dgm:pt modelId="{0F0157BB-273D-4CB5-891C-7090632B48BC}" type="parTrans" cxnId="{2274A22F-562C-44E2-96FB-53364A3E4F90}">
      <dgm:prSet/>
      <dgm:spPr/>
      <dgm:t>
        <a:bodyPr/>
        <a:lstStyle/>
        <a:p>
          <a:endParaRPr lang="cs-CZ"/>
        </a:p>
      </dgm:t>
    </dgm:pt>
    <dgm:pt modelId="{D6614011-FAD1-42C5-BAE9-F26D1C210241}" type="sibTrans" cxnId="{2274A22F-562C-44E2-96FB-53364A3E4F90}">
      <dgm:prSet/>
      <dgm:spPr/>
      <dgm:t>
        <a:bodyPr/>
        <a:lstStyle/>
        <a:p>
          <a:endParaRPr lang="cs-CZ"/>
        </a:p>
      </dgm:t>
    </dgm:pt>
    <dgm:pt modelId="{027E0AF8-CC4D-466B-A68A-447B4E674E8C}">
      <dgm:prSet phldrT="[Text]"/>
      <dgm:spPr/>
      <dgm:t>
        <a:bodyPr/>
        <a:lstStyle/>
        <a:p>
          <a:r>
            <a:rPr lang="cs-CZ" dirty="0" smtClean="0"/>
            <a:t>532.prEB</a:t>
          </a:r>
          <a:endParaRPr lang="cs-CZ" dirty="0"/>
        </a:p>
      </dgm:t>
    </dgm:pt>
    <dgm:pt modelId="{4E205152-783C-4ACB-8E10-EFC48F7C0070}" type="parTrans" cxnId="{8971BAB7-9A7E-4CC4-B1F4-4BCCA86C4322}">
      <dgm:prSet/>
      <dgm:spPr/>
      <dgm:t>
        <a:bodyPr/>
        <a:lstStyle/>
        <a:p>
          <a:endParaRPr lang="cs-CZ"/>
        </a:p>
      </dgm:t>
    </dgm:pt>
    <dgm:pt modelId="{E7682ACD-9260-4F12-9D24-326CBF37E832}" type="sibTrans" cxnId="{8971BAB7-9A7E-4CC4-B1F4-4BCCA86C4322}">
      <dgm:prSet/>
      <dgm:spPr/>
      <dgm:t>
        <a:bodyPr/>
        <a:lstStyle/>
        <a:p>
          <a:endParaRPr lang="cs-CZ"/>
        </a:p>
      </dgm:t>
    </dgm:pt>
    <dgm:pt modelId="{E75D42B9-E45C-45A5-B258-46BBB54A0C7D}">
      <dgm:prSet phldrT="[Text]"/>
      <dgm:spPr/>
      <dgm:t>
        <a:bodyPr/>
        <a:lstStyle/>
        <a:p>
          <a:r>
            <a:rPr lang="cs-CZ" dirty="0" smtClean="0"/>
            <a:t>Podpora a zabezpečení </a:t>
          </a:r>
          <a:endParaRPr lang="cs-CZ" dirty="0"/>
        </a:p>
      </dgm:t>
    </dgm:pt>
    <dgm:pt modelId="{8A3986D0-BADB-45BA-A5E0-78A5208A9176}" type="parTrans" cxnId="{A2CB7260-7306-4469-A2BD-415D9EFBA0A5}">
      <dgm:prSet/>
      <dgm:spPr/>
      <dgm:t>
        <a:bodyPr/>
        <a:lstStyle/>
        <a:p>
          <a:endParaRPr lang="cs-CZ"/>
        </a:p>
      </dgm:t>
    </dgm:pt>
    <dgm:pt modelId="{2BB11850-B352-42BB-90F3-19D8636D86E2}" type="sibTrans" cxnId="{A2CB7260-7306-4469-A2BD-415D9EFBA0A5}">
      <dgm:prSet/>
      <dgm:spPr/>
      <dgm:t>
        <a:bodyPr/>
        <a:lstStyle/>
        <a:p>
          <a:endParaRPr lang="cs-CZ"/>
        </a:p>
      </dgm:t>
    </dgm:pt>
    <dgm:pt modelId="{D4EF6557-F3D0-40B9-8E8D-73E237E6E93D}">
      <dgm:prSet/>
      <dgm:spPr/>
      <dgm:t>
        <a:bodyPr/>
        <a:lstStyle/>
        <a:p>
          <a:r>
            <a:rPr lang="cs-CZ" dirty="0" smtClean="0"/>
            <a:t>Rota EB A</a:t>
          </a:r>
          <a:endParaRPr lang="cs-CZ" dirty="0"/>
        </a:p>
      </dgm:t>
    </dgm:pt>
    <dgm:pt modelId="{15DECCED-3F32-494D-8CA9-11FC8FC12703}" type="parTrans" cxnId="{4B10B80C-A160-4A7D-9C50-0E89B26D1C4B}">
      <dgm:prSet/>
      <dgm:spPr/>
      <dgm:t>
        <a:bodyPr/>
        <a:lstStyle/>
        <a:p>
          <a:endParaRPr lang="cs-CZ"/>
        </a:p>
      </dgm:t>
    </dgm:pt>
    <dgm:pt modelId="{F7B601A0-5971-4907-AC45-BD7AD2710D14}" type="sibTrans" cxnId="{4B10B80C-A160-4A7D-9C50-0E89B26D1C4B}">
      <dgm:prSet/>
      <dgm:spPr/>
      <dgm:t>
        <a:bodyPr/>
        <a:lstStyle/>
        <a:p>
          <a:endParaRPr lang="cs-CZ"/>
        </a:p>
      </dgm:t>
    </dgm:pt>
    <dgm:pt modelId="{C8298E84-9902-4593-959E-176809F9A8D1}">
      <dgm:prSet/>
      <dgm:spPr/>
      <dgm:t>
        <a:bodyPr/>
        <a:lstStyle/>
        <a:p>
          <a:r>
            <a:rPr lang="cs-CZ" dirty="0" smtClean="0"/>
            <a:t>Rota </a:t>
          </a:r>
          <a:r>
            <a:rPr lang="cs-CZ" dirty="0" err="1" smtClean="0"/>
            <a:t>RtPz</a:t>
          </a:r>
          <a:endParaRPr lang="cs-CZ" dirty="0"/>
        </a:p>
      </dgm:t>
    </dgm:pt>
    <dgm:pt modelId="{DA1F386D-A59D-4950-AB35-04981CE9D6FE}" type="parTrans" cxnId="{3F87F880-F37C-4C9B-A2F6-0F2CA3E9D4C4}">
      <dgm:prSet/>
      <dgm:spPr/>
      <dgm:t>
        <a:bodyPr/>
        <a:lstStyle/>
        <a:p>
          <a:endParaRPr lang="cs-CZ"/>
        </a:p>
      </dgm:t>
    </dgm:pt>
    <dgm:pt modelId="{6988FCB4-5694-486D-B090-1A4124317346}" type="sibTrans" cxnId="{3F87F880-F37C-4C9B-A2F6-0F2CA3E9D4C4}">
      <dgm:prSet/>
      <dgm:spPr/>
      <dgm:t>
        <a:bodyPr/>
        <a:lstStyle/>
        <a:p>
          <a:endParaRPr lang="cs-CZ"/>
        </a:p>
      </dgm:t>
    </dgm:pt>
    <dgm:pt modelId="{032DD10D-B193-4C32-89EC-E8796EDA44B2}">
      <dgm:prSet/>
      <dgm:spPr/>
      <dgm:t>
        <a:bodyPr/>
        <a:lstStyle/>
        <a:p>
          <a:r>
            <a:rPr lang="cs-CZ" dirty="0" smtClean="0"/>
            <a:t>Rota </a:t>
          </a:r>
          <a:r>
            <a:rPr lang="cs-CZ" dirty="0" err="1" smtClean="0"/>
            <a:t>StS</a:t>
          </a:r>
          <a:endParaRPr lang="cs-CZ" dirty="0"/>
        </a:p>
      </dgm:t>
    </dgm:pt>
    <dgm:pt modelId="{BFCF0FBF-39F3-4556-8686-C2324119CA66}" type="parTrans" cxnId="{72883B3A-F719-4C8E-8272-B2CE52BD7A96}">
      <dgm:prSet/>
      <dgm:spPr/>
      <dgm:t>
        <a:bodyPr/>
        <a:lstStyle/>
        <a:p>
          <a:endParaRPr lang="cs-CZ"/>
        </a:p>
      </dgm:t>
    </dgm:pt>
    <dgm:pt modelId="{62FBEB92-8CC8-4A9A-BC59-0B2C610061F4}" type="sibTrans" cxnId="{72883B3A-F719-4C8E-8272-B2CE52BD7A96}">
      <dgm:prSet/>
      <dgm:spPr/>
      <dgm:t>
        <a:bodyPr/>
        <a:lstStyle/>
        <a:p>
          <a:endParaRPr lang="cs-CZ"/>
        </a:p>
      </dgm:t>
    </dgm:pt>
    <dgm:pt modelId="{C6550C80-5B41-4C58-80FD-55FE23BD8A08}" type="asst">
      <dgm:prSet/>
      <dgm:spPr/>
      <dgm:t>
        <a:bodyPr/>
        <a:lstStyle/>
        <a:p>
          <a:r>
            <a:rPr lang="cs-CZ" dirty="0" smtClean="0"/>
            <a:t>Velitelství a štáb </a:t>
          </a:r>
          <a:r>
            <a:rPr lang="cs-CZ" dirty="0" err="1" smtClean="0"/>
            <a:t>pr</a:t>
          </a:r>
          <a:endParaRPr lang="cs-CZ" dirty="0"/>
        </a:p>
      </dgm:t>
    </dgm:pt>
    <dgm:pt modelId="{2C01D6B5-48BC-457C-AAF5-861AA853217A}" type="parTrans" cxnId="{17B679A3-B764-4499-B89B-3BEF5ACC9A37}">
      <dgm:prSet/>
      <dgm:spPr/>
      <dgm:t>
        <a:bodyPr/>
        <a:lstStyle/>
        <a:p>
          <a:endParaRPr lang="cs-CZ"/>
        </a:p>
      </dgm:t>
    </dgm:pt>
    <dgm:pt modelId="{872FF891-E5E8-4C0D-B1F8-9E815FD66BC1}" type="sibTrans" cxnId="{17B679A3-B764-4499-B89B-3BEF5ACC9A37}">
      <dgm:prSet/>
      <dgm:spPr/>
      <dgm:t>
        <a:bodyPr/>
        <a:lstStyle/>
        <a:p>
          <a:endParaRPr lang="cs-CZ"/>
        </a:p>
      </dgm:t>
    </dgm:pt>
    <dgm:pt modelId="{4DB163F8-AD5D-4CBF-AB40-A0DC01805989}">
      <dgm:prSet/>
      <dgm:spPr/>
      <dgm:t>
        <a:bodyPr/>
        <a:lstStyle/>
        <a:p>
          <a:r>
            <a:rPr lang="cs-CZ" dirty="0" smtClean="0"/>
            <a:t>Rota EB B</a:t>
          </a:r>
          <a:endParaRPr lang="cs-CZ" dirty="0"/>
        </a:p>
      </dgm:t>
    </dgm:pt>
    <dgm:pt modelId="{7164B889-35F8-4ACE-98B0-99544CD5DB82}" type="parTrans" cxnId="{20DBA913-BD79-426D-8F72-441C524DD1F5}">
      <dgm:prSet/>
      <dgm:spPr/>
      <dgm:t>
        <a:bodyPr/>
        <a:lstStyle/>
        <a:p>
          <a:endParaRPr lang="cs-CZ"/>
        </a:p>
      </dgm:t>
    </dgm:pt>
    <dgm:pt modelId="{4DA67FF8-60CD-4141-A640-A3F108965B27}" type="sibTrans" cxnId="{20DBA913-BD79-426D-8F72-441C524DD1F5}">
      <dgm:prSet/>
      <dgm:spPr/>
      <dgm:t>
        <a:bodyPr/>
        <a:lstStyle/>
        <a:p>
          <a:endParaRPr lang="cs-CZ"/>
        </a:p>
      </dgm:t>
    </dgm:pt>
    <dgm:pt modelId="{5423CB58-B0E1-4B70-8177-E94D618CAF73}" type="pres">
      <dgm:prSet presAssocID="{4565AE35-2252-4A75-BAA3-3D47C2221A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B73C6ACC-269F-45EC-B3B7-E70D10BF571F}" type="pres">
      <dgm:prSet presAssocID="{5C2534A6-DFFD-4CD1-A50A-FD1B3110E38D}" presName="hierRoot1" presStyleCnt="0">
        <dgm:presLayoutVars>
          <dgm:hierBranch val="init"/>
        </dgm:presLayoutVars>
      </dgm:prSet>
      <dgm:spPr/>
    </dgm:pt>
    <dgm:pt modelId="{C336A156-9B21-4102-B53E-90A1609DD55A}" type="pres">
      <dgm:prSet presAssocID="{5C2534A6-DFFD-4CD1-A50A-FD1B3110E38D}" presName="rootComposite1" presStyleCnt="0"/>
      <dgm:spPr/>
    </dgm:pt>
    <dgm:pt modelId="{091CD34D-3386-4D42-BBFF-05B6A0B20948}" type="pres">
      <dgm:prSet presAssocID="{5C2534A6-DFFD-4CD1-A50A-FD1B3110E38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7AE46B9-CFC8-49B8-BD26-729AE26128BF}" type="pres">
      <dgm:prSet presAssocID="{5C2534A6-DFFD-4CD1-A50A-FD1B3110E38D}" presName="rootConnector1" presStyleLbl="node1" presStyleIdx="0" presStyleCnt="0"/>
      <dgm:spPr/>
      <dgm:t>
        <a:bodyPr/>
        <a:lstStyle/>
        <a:p>
          <a:endParaRPr lang="cs-CZ"/>
        </a:p>
      </dgm:t>
    </dgm:pt>
    <dgm:pt modelId="{D656EE7B-D91A-4A4D-A06A-C2D737A81B26}" type="pres">
      <dgm:prSet presAssocID="{5C2534A6-DFFD-4CD1-A50A-FD1B3110E38D}" presName="hierChild2" presStyleCnt="0"/>
      <dgm:spPr/>
    </dgm:pt>
    <dgm:pt modelId="{C38038A1-EA3A-499F-9EB0-0ACC22C4A2D5}" type="pres">
      <dgm:prSet presAssocID="{0F0157BB-273D-4CB5-891C-7090632B48BC}" presName="Name37" presStyleLbl="parChTrans1D2" presStyleIdx="0" presStyleCnt="4"/>
      <dgm:spPr/>
      <dgm:t>
        <a:bodyPr/>
        <a:lstStyle/>
        <a:p>
          <a:endParaRPr lang="cs-CZ"/>
        </a:p>
      </dgm:t>
    </dgm:pt>
    <dgm:pt modelId="{BF74184F-3192-43BB-9C83-7395664F194D}" type="pres">
      <dgm:prSet presAssocID="{DE1190A5-9901-4B6B-B396-17898711DFAF}" presName="hierRoot2" presStyleCnt="0">
        <dgm:presLayoutVars>
          <dgm:hierBranch val="init"/>
        </dgm:presLayoutVars>
      </dgm:prSet>
      <dgm:spPr/>
    </dgm:pt>
    <dgm:pt modelId="{0CD97414-4311-4CF3-BAA0-D6DDF26A0610}" type="pres">
      <dgm:prSet presAssocID="{DE1190A5-9901-4B6B-B396-17898711DFAF}" presName="rootComposite" presStyleCnt="0"/>
      <dgm:spPr/>
    </dgm:pt>
    <dgm:pt modelId="{CDE05191-5971-4958-A200-C6C215F8FFB5}" type="pres">
      <dgm:prSet presAssocID="{DE1190A5-9901-4B6B-B396-17898711DFA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C2BBBC3-364F-42D1-86C5-17F4C41D0B86}" type="pres">
      <dgm:prSet presAssocID="{DE1190A5-9901-4B6B-B396-17898711DFAF}" presName="rootConnector" presStyleLbl="node2" presStyleIdx="0" presStyleCnt="3"/>
      <dgm:spPr/>
      <dgm:t>
        <a:bodyPr/>
        <a:lstStyle/>
        <a:p>
          <a:endParaRPr lang="cs-CZ"/>
        </a:p>
      </dgm:t>
    </dgm:pt>
    <dgm:pt modelId="{06BBD448-C558-4C4C-B6DA-4A960BD712E2}" type="pres">
      <dgm:prSet presAssocID="{DE1190A5-9901-4B6B-B396-17898711DFAF}" presName="hierChild4" presStyleCnt="0"/>
      <dgm:spPr/>
    </dgm:pt>
    <dgm:pt modelId="{280C8B4C-5085-4A85-A0D4-35EE2A1B3552}" type="pres">
      <dgm:prSet presAssocID="{DE1190A5-9901-4B6B-B396-17898711DFAF}" presName="hierChild5" presStyleCnt="0"/>
      <dgm:spPr/>
    </dgm:pt>
    <dgm:pt modelId="{BD4EBF15-2553-4E9A-9F06-3DE0E621DD10}" type="pres">
      <dgm:prSet presAssocID="{4E205152-783C-4ACB-8E10-EFC48F7C0070}" presName="Name37" presStyleLbl="parChTrans1D2" presStyleIdx="1" presStyleCnt="4"/>
      <dgm:spPr/>
      <dgm:t>
        <a:bodyPr/>
        <a:lstStyle/>
        <a:p>
          <a:endParaRPr lang="cs-CZ"/>
        </a:p>
      </dgm:t>
    </dgm:pt>
    <dgm:pt modelId="{6C7EB0D6-626B-48CF-A89A-C98725355D85}" type="pres">
      <dgm:prSet presAssocID="{027E0AF8-CC4D-466B-A68A-447B4E674E8C}" presName="hierRoot2" presStyleCnt="0">
        <dgm:presLayoutVars>
          <dgm:hierBranch val="init"/>
        </dgm:presLayoutVars>
      </dgm:prSet>
      <dgm:spPr/>
    </dgm:pt>
    <dgm:pt modelId="{718C05DD-0CBA-486E-A15F-BFD77FDE45A2}" type="pres">
      <dgm:prSet presAssocID="{027E0AF8-CC4D-466B-A68A-447B4E674E8C}" presName="rootComposite" presStyleCnt="0"/>
      <dgm:spPr/>
    </dgm:pt>
    <dgm:pt modelId="{B12494CC-51D5-45DF-8837-124D4FECAA1D}" type="pres">
      <dgm:prSet presAssocID="{027E0AF8-CC4D-466B-A68A-447B4E674E8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59AE841-A727-4AF6-8DF5-75AF4052E8E6}" type="pres">
      <dgm:prSet presAssocID="{027E0AF8-CC4D-466B-A68A-447B4E674E8C}" presName="rootConnector" presStyleLbl="node2" presStyleIdx="1" presStyleCnt="3"/>
      <dgm:spPr/>
      <dgm:t>
        <a:bodyPr/>
        <a:lstStyle/>
        <a:p>
          <a:endParaRPr lang="cs-CZ"/>
        </a:p>
      </dgm:t>
    </dgm:pt>
    <dgm:pt modelId="{72DF8CFB-16A4-4669-8845-D2AC77853809}" type="pres">
      <dgm:prSet presAssocID="{027E0AF8-CC4D-466B-A68A-447B4E674E8C}" presName="hierChild4" presStyleCnt="0"/>
      <dgm:spPr/>
    </dgm:pt>
    <dgm:pt modelId="{74C23D25-33A2-4EE0-BAE4-6ACDC0F4BC76}" type="pres">
      <dgm:prSet presAssocID="{15DECCED-3F32-494D-8CA9-11FC8FC12703}" presName="Name37" presStyleLbl="parChTrans1D3" presStyleIdx="0" presStyleCnt="5"/>
      <dgm:spPr/>
      <dgm:t>
        <a:bodyPr/>
        <a:lstStyle/>
        <a:p>
          <a:endParaRPr lang="cs-CZ"/>
        </a:p>
      </dgm:t>
    </dgm:pt>
    <dgm:pt modelId="{7F177EC8-9793-4521-9192-047A386CEBFF}" type="pres">
      <dgm:prSet presAssocID="{D4EF6557-F3D0-40B9-8E8D-73E237E6E93D}" presName="hierRoot2" presStyleCnt="0">
        <dgm:presLayoutVars>
          <dgm:hierBranch val="init"/>
        </dgm:presLayoutVars>
      </dgm:prSet>
      <dgm:spPr/>
    </dgm:pt>
    <dgm:pt modelId="{361D8034-9521-4564-A4DC-B41D751E954A}" type="pres">
      <dgm:prSet presAssocID="{D4EF6557-F3D0-40B9-8E8D-73E237E6E93D}" presName="rootComposite" presStyleCnt="0"/>
      <dgm:spPr/>
    </dgm:pt>
    <dgm:pt modelId="{510AB6D3-CAF4-4010-BFDD-79BDCFED1765}" type="pres">
      <dgm:prSet presAssocID="{D4EF6557-F3D0-40B9-8E8D-73E237E6E93D}" presName="rootText" presStyleLbl="node3" presStyleIdx="0" presStyleCnt="4" custLinFactX="-100000" custLinFactNeighborX="-138121" custLinFactNeighborY="1481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F1A0F7B-AD2F-4615-BB8B-186EA7CA68EA}" type="pres">
      <dgm:prSet presAssocID="{D4EF6557-F3D0-40B9-8E8D-73E237E6E93D}" presName="rootConnector" presStyleLbl="node3" presStyleIdx="0" presStyleCnt="4"/>
      <dgm:spPr/>
      <dgm:t>
        <a:bodyPr/>
        <a:lstStyle/>
        <a:p>
          <a:endParaRPr lang="cs-CZ"/>
        </a:p>
      </dgm:t>
    </dgm:pt>
    <dgm:pt modelId="{4A1D2C81-1F0E-4436-A3B3-626D0A65D1FF}" type="pres">
      <dgm:prSet presAssocID="{D4EF6557-F3D0-40B9-8E8D-73E237E6E93D}" presName="hierChild4" presStyleCnt="0"/>
      <dgm:spPr/>
    </dgm:pt>
    <dgm:pt modelId="{65F8E625-6E02-46A7-8326-9A3188625008}" type="pres">
      <dgm:prSet presAssocID="{D4EF6557-F3D0-40B9-8E8D-73E237E6E93D}" presName="hierChild5" presStyleCnt="0"/>
      <dgm:spPr/>
    </dgm:pt>
    <dgm:pt modelId="{025427D3-9690-4529-8B17-B40BCC50B4FE}" type="pres">
      <dgm:prSet presAssocID="{7164B889-35F8-4ACE-98B0-99544CD5DB82}" presName="Name37" presStyleLbl="parChTrans1D3" presStyleIdx="1" presStyleCnt="5"/>
      <dgm:spPr/>
      <dgm:t>
        <a:bodyPr/>
        <a:lstStyle/>
        <a:p>
          <a:endParaRPr lang="cs-CZ"/>
        </a:p>
      </dgm:t>
    </dgm:pt>
    <dgm:pt modelId="{6A35BD33-6AE5-4218-9621-B99320F00FE3}" type="pres">
      <dgm:prSet presAssocID="{4DB163F8-AD5D-4CBF-AB40-A0DC01805989}" presName="hierRoot2" presStyleCnt="0">
        <dgm:presLayoutVars>
          <dgm:hierBranch val="init"/>
        </dgm:presLayoutVars>
      </dgm:prSet>
      <dgm:spPr/>
    </dgm:pt>
    <dgm:pt modelId="{BCF6833E-2DC0-42EC-918A-8B6315620ACB}" type="pres">
      <dgm:prSet presAssocID="{4DB163F8-AD5D-4CBF-AB40-A0DC01805989}" presName="rootComposite" presStyleCnt="0"/>
      <dgm:spPr/>
    </dgm:pt>
    <dgm:pt modelId="{50629682-5527-4FC4-B508-7C19567CAB31}" type="pres">
      <dgm:prSet presAssocID="{4DB163F8-AD5D-4CBF-AB40-A0DC01805989}" presName="rootText" presStyleLbl="node3" presStyleIdx="1" presStyleCnt="4" custLinFactX="-31411" custLinFactY="-27187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E54E372-AC8C-4680-9883-B0C911D87F73}" type="pres">
      <dgm:prSet presAssocID="{4DB163F8-AD5D-4CBF-AB40-A0DC01805989}" presName="rootConnector" presStyleLbl="node3" presStyleIdx="1" presStyleCnt="4"/>
      <dgm:spPr/>
      <dgm:t>
        <a:bodyPr/>
        <a:lstStyle/>
        <a:p>
          <a:endParaRPr lang="cs-CZ"/>
        </a:p>
      </dgm:t>
    </dgm:pt>
    <dgm:pt modelId="{521C3858-CDA7-4D28-8BA4-D9D276EE3F1C}" type="pres">
      <dgm:prSet presAssocID="{4DB163F8-AD5D-4CBF-AB40-A0DC01805989}" presName="hierChild4" presStyleCnt="0"/>
      <dgm:spPr/>
    </dgm:pt>
    <dgm:pt modelId="{66760141-2807-4177-8AD3-C36495E01BA2}" type="pres">
      <dgm:prSet presAssocID="{4DB163F8-AD5D-4CBF-AB40-A0DC01805989}" presName="hierChild5" presStyleCnt="0"/>
      <dgm:spPr/>
    </dgm:pt>
    <dgm:pt modelId="{522292E4-32EF-44B2-B253-4FFACBB49931}" type="pres">
      <dgm:prSet presAssocID="{DA1F386D-A59D-4950-AB35-04981CE9D6FE}" presName="Name37" presStyleLbl="parChTrans1D3" presStyleIdx="2" presStyleCnt="5"/>
      <dgm:spPr/>
      <dgm:t>
        <a:bodyPr/>
        <a:lstStyle/>
        <a:p>
          <a:endParaRPr lang="cs-CZ"/>
        </a:p>
      </dgm:t>
    </dgm:pt>
    <dgm:pt modelId="{FA5E4F4C-A59E-4AF5-8107-B4FF255494E3}" type="pres">
      <dgm:prSet presAssocID="{C8298E84-9902-4593-959E-176809F9A8D1}" presName="hierRoot2" presStyleCnt="0">
        <dgm:presLayoutVars>
          <dgm:hierBranch val="init"/>
        </dgm:presLayoutVars>
      </dgm:prSet>
      <dgm:spPr/>
    </dgm:pt>
    <dgm:pt modelId="{732CF030-4C13-42F8-A0BE-F37C09CA107D}" type="pres">
      <dgm:prSet presAssocID="{C8298E84-9902-4593-959E-176809F9A8D1}" presName="rootComposite" presStyleCnt="0"/>
      <dgm:spPr/>
    </dgm:pt>
    <dgm:pt modelId="{3ED47C2D-04CB-4BCF-8217-74516F59048D}" type="pres">
      <dgm:prSet presAssocID="{C8298E84-9902-4593-959E-176809F9A8D1}" presName="rootText" presStyleLbl="node3" presStyleIdx="2" presStyleCnt="4" custLinFactY="-100000" custLinFactNeighborX="4402" custLinFactNeighborY="-16918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64FF0E8-8EDB-4BEA-9756-CF144A72FA66}" type="pres">
      <dgm:prSet presAssocID="{C8298E84-9902-4593-959E-176809F9A8D1}" presName="rootConnector" presStyleLbl="node3" presStyleIdx="2" presStyleCnt="4"/>
      <dgm:spPr/>
      <dgm:t>
        <a:bodyPr/>
        <a:lstStyle/>
        <a:p>
          <a:endParaRPr lang="cs-CZ"/>
        </a:p>
      </dgm:t>
    </dgm:pt>
    <dgm:pt modelId="{BC3F447D-0D1A-4A47-900E-339269626649}" type="pres">
      <dgm:prSet presAssocID="{C8298E84-9902-4593-959E-176809F9A8D1}" presName="hierChild4" presStyleCnt="0"/>
      <dgm:spPr/>
    </dgm:pt>
    <dgm:pt modelId="{AF7B0DD2-1028-4BB7-B15C-E0598F5A3146}" type="pres">
      <dgm:prSet presAssocID="{C8298E84-9902-4593-959E-176809F9A8D1}" presName="hierChild5" presStyleCnt="0"/>
      <dgm:spPr/>
    </dgm:pt>
    <dgm:pt modelId="{A4FC1068-7111-4E31-8FAA-5E9F30F28352}" type="pres">
      <dgm:prSet presAssocID="{BFCF0FBF-39F3-4556-8686-C2324119CA66}" presName="Name37" presStyleLbl="parChTrans1D3" presStyleIdx="3" presStyleCnt="5"/>
      <dgm:spPr/>
      <dgm:t>
        <a:bodyPr/>
        <a:lstStyle/>
        <a:p>
          <a:endParaRPr lang="cs-CZ"/>
        </a:p>
      </dgm:t>
    </dgm:pt>
    <dgm:pt modelId="{9B416594-E194-494B-9384-59B213BB0A11}" type="pres">
      <dgm:prSet presAssocID="{032DD10D-B193-4C32-89EC-E8796EDA44B2}" presName="hierRoot2" presStyleCnt="0">
        <dgm:presLayoutVars>
          <dgm:hierBranch val="init"/>
        </dgm:presLayoutVars>
      </dgm:prSet>
      <dgm:spPr/>
    </dgm:pt>
    <dgm:pt modelId="{28A00D8B-548F-4647-9885-EDC8B1816FB2}" type="pres">
      <dgm:prSet presAssocID="{032DD10D-B193-4C32-89EC-E8796EDA44B2}" presName="rootComposite" presStyleCnt="0"/>
      <dgm:spPr/>
    </dgm:pt>
    <dgm:pt modelId="{3B4C647B-A7C4-4097-818F-CDD9B93F46FA}" type="pres">
      <dgm:prSet presAssocID="{032DD10D-B193-4C32-89EC-E8796EDA44B2}" presName="rootText" presStyleLbl="node3" presStyleIdx="3" presStyleCnt="4" custLinFactX="20813" custLinFactY="-200000" custLinFactNeighborX="100000" custLinFactNeighborY="-21118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EC22074-B25F-49D4-B894-86FDA1E60C1F}" type="pres">
      <dgm:prSet presAssocID="{032DD10D-B193-4C32-89EC-E8796EDA44B2}" presName="rootConnector" presStyleLbl="node3" presStyleIdx="3" presStyleCnt="4"/>
      <dgm:spPr/>
      <dgm:t>
        <a:bodyPr/>
        <a:lstStyle/>
        <a:p>
          <a:endParaRPr lang="cs-CZ"/>
        </a:p>
      </dgm:t>
    </dgm:pt>
    <dgm:pt modelId="{3073665B-4268-41EE-8070-871D89D4E85D}" type="pres">
      <dgm:prSet presAssocID="{032DD10D-B193-4C32-89EC-E8796EDA44B2}" presName="hierChild4" presStyleCnt="0"/>
      <dgm:spPr/>
    </dgm:pt>
    <dgm:pt modelId="{7C8ED0FD-6A83-41AF-A7E6-C537A97DE3EC}" type="pres">
      <dgm:prSet presAssocID="{032DD10D-B193-4C32-89EC-E8796EDA44B2}" presName="hierChild5" presStyleCnt="0"/>
      <dgm:spPr/>
    </dgm:pt>
    <dgm:pt modelId="{697B9F7F-307C-4039-A2D0-4E8297BAEE46}" type="pres">
      <dgm:prSet presAssocID="{027E0AF8-CC4D-466B-A68A-447B4E674E8C}" presName="hierChild5" presStyleCnt="0"/>
      <dgm:spPr/>
    </dgm:pt>
    <dgm:pt modelId="{FC3D59AE-371E-4598-A24D-B91E246614B2}" type="pres">
      <dgm:prSet presAssocID="{2C01D6B5-48BC-457C-AAF5-861AA853217A}" presName="Name111" presStyleLbl="parChTrans1D3" presStyleIdx="4" presStyleCnt="5"/>
      <dgm:spPr/>
      <dgm:t>
        <a:bodyPr/>
        <a:lstStyle/>
        <a:p>
          <a:endParaRPr lang="cs-CZ"/>
        </a:p>
      </dgm:t>
    </dgm:pt>
    <dgm:pt modelId="{3B6ED8CF-2ED8-4F6E-8F29-845827F03855}" type="pres">
      <dgm:prSet presAssocID="{C6550C80-5B41-4C58-80FD-55FE23BD8A08}" presName="hierRoot3" presStyleCnt="0">
        <dgm:presLayoutVars>
          <dgm:hierBranch val="init"/>
        </dgm:presLayoutVars>
      </dgm:prSet>
      <dgm:spPr/>
    </dgm:pt>
    <dgm:pt modelId="{8C57343A-8DEC-41DE-A7F9-A6991B7EE3C2}" type="pres">
      <dgm:prSet presAssocID="{C6550C80-5B41-4C58-80FD-55FE23BD8A08}" presName="rootComposite3" presStyleCnt="0"/>
      <dgm:spPr/>
    </dgm:pt>
    <dgm:pt modelId="{2C83543E-3755-4A73-9697-8EED197BCAC5}" type="pres">
      <dgm:prSet presAssocID="{C6550C80-5B41-4C58-80FD-55FE23BD8A08}" presName="rootText3" presStyleLbl="asst2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7E8B662-255E-48B3-B147-916D7D097F2C}" type="pres">
      <dgm:prSet presAssocID="{C6550C80-5B41-4C58-80FD-55FE23BD8A08}" presName="rootConnector3" presStyleLbl="asst2" presStyleIdx="0" presStyleCnt="1"/>
      <dgm:spPr/>
      <dgm:t>
        <a:bodyPr/>
        <a:lstStyle/>
        <a:p>
          <a:endParaRPr lang="cs-CZ"/>
        </a:p>
      </dgm:t>
    </dgm:pt>
    <dgm:pt modelId="{922446F7-952B-4878-B066-86D9F14C739F}" type="pres">
      <dgm:prSet presAssocID="{C6550C80-5B41-4C58-80FD-55FE23BD8A08}" presName="hierChild6" presStyleCnt="0"/>
      <dgm:spPr/>
    </dgm:pt>
    <dgm:pt modelId="{8FF419FA-3BFD-4BA9-AA66-45DB9E076165}" type="pres">
      <dgm:prSet presAssocID="{C6550C80-5B41-4C58-80FD-55FE23BD8A08}" presName="hierChild7" presStyleCnt="0"/>
      <dgm:spPr/>
    </dgm:pt>
    <dgm:pt modelId="{BA7E3207-86A1-4131-817A-D79678F00E6D}" type="pres">
      <dgm:prSet presAssocID="{8A3986D0-BADB-45BA-A5E0-78A5208A9176}" presName="Name37" presStyleLbl="parChTrans1D2" presStyleIdx="2" presStyleCnt="4"/>
      <dgm:spPr/>
      <dgm:t>
        <a:bodyPr/>
        <a:lstStyle/>
        <a:p>
          <a:endParaRPr lang="cs-CZ"/>
        </a:p>
      </dgm:t>
    </dgm:pt>
    <dgm:pt modelId="{4B5349C8-98AA-4EF0-A0FE-7ECA221005CF}" type="pres">
      <dgm:prSet presAssocID="{E75D42B9-E45C-45A5-B258-46BBB54A0C7D}" presName="hierRoot2" presStyleCnt="0">
        <dgm:presLayoutVars>
          <dgm:hierBranch val="init"/>
        </dgm:presLayoutVars>
      </dgm:prSet>
      <dgm:spPr/>
    </dgm:pt>
    <dgm:pt modelId="{E2F6BE27-455D-468E-9B80-1E25E85E5735}" type="pres">
      <dgm:prSet presAssocID="{E75D42B9-E45C-45A5-B258-46BBB54A0C7D}" presName="rootComposite" presStyleCnt="0"/>
      <dgm:spPr/>
    </dgm:pt>
    <dgm:pt modelId="{8D77BC97-7F80-475C-865C-A4A8B279A8D8}" type="pres">
      <dgm:prSet presAssocID="{E75D42B9-E45C-45A5-B258-46BBB54A0C7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4FDC3FF-1E78-4584-A04C-EDD78D166923}" type="pres">
      <dgm:prSet presAssocID="{E75D42B9-E45C-45A5-B258-46BBB54A0C7D}" presName="rootConnector" presStyleLbl="node2" presStyleIdx="2" presStyleCnt="3"/>
      <dgm:spPr/>
      <dgm:t>
        <a:bodyPr/>
        <a:lstStyle/>
        <a:p>
          <a:endParaRPr lang="cs-CZ"/>
        </a:p>
      </dgm:t>
    </dgm:pt>
    <dgm:pt modelId="{B2C09201-9997-4A24-8C05-980FB3E7B8F5}" type="pres">
      <dgm:prSet presAssocID="{E75D42B9-E45C-45A5-B258-46BBB54A0C7D}" presName="hierChild4" presStyleCnt="0"/>
      <dgm:spPr/>
    </dgm:pt>
    <dgm:pt modelId="{D9F87061-876A-4C83-A4D9-7DD24666C98A}" type="pres">
      <dgm:prSet presAssocID="{E75D42B9-E45C-45A5-B258-46BBB54A0C7D}" presName="hierChild5" presStyleCnt="0"/>
      <dgm:spPr/>
    </dgm:pt>
    <dgm:pt modelId="{B20294FC-555C-4C8B-81E0-526507023690}" type="pres">
      <dgm:prSet presAssocID="{5C2534A6-DFFD-4CD1-A50A-FD1B3110E38D}" presName="hierChild3" presStyleCnt="0"/>
      <dgm:spPr/>
    </dgm:pt>
    <dgm:pt modelId="{B4FCD0F6-0AF3-49DA-ABEB-874B90E86569}" type="pres">
      <dgm:prSet presAssocID="{E7018112-1DCC-444B-956E-17B53C47C100}" presName="Name111" presStyleLbl="parChTrans1D2" presStyleIdx="3" presStyleCnt="4"/>
      <dgm:spPr/>
      <dgm:t>
        <a:bodyPr/>
        <a:lstStyle/>
        <a:p>
          <a:endParaRPr lang="cs-CZ"/>
        </a:p>
      </dgm:t>
    </dgm:pt>
    <dgm:pt modelId="{2C960261-7AD2-4AA6-9450-DEFF293DD12B}" type="pres">
      <dgm:prSet presAssocID="{CF03EA22-D3B5-46C6-80DE-C371F61A0050}" presName="hierRoot3" presStyleCnt="0">
        <dgm:presLayoutVars>
          <dgm:hierBranch val="init"/>
        </dgm:presLayoutVars>
      </dgm:prSet>
      <dgm:spPr/>
    </dgm:pt>
    <dgm:pt modelId="{67F9EF44-3B62-45A3-90C6-9DBAC74850D9}" type="pres">
      <dgm:prSet presAssocID="{CF03EA22-D3B5-46C6-80DE-C371F61A0050}" presName="rootComposite3" presStyleCnt="0"/>
      <dgm:spPr/>
    </dgm:pt>
    <dgm:pt modelId="{10C9895B-ED01-464F-8A72-28DDA343A978}" type="pres">
      <dgm:prSet presAssocID="{CF03EA22-D3B5-46C6-80DE-C371F61A0050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1D704FD-8077-461A-9029-30FCB2458821}" type="pres">
      <dgm:prSet presAssocID="{CF03EA22-D3B5-46C6-80DE-C371F61A0050}" presName="rootConnector3" presStyleLbl="asst1" presStyleIdx="0" presStyleCnt="1"/>
      <dgm:spPr/>
      <dgm:t>
        <a:bodyPr/>
        <a:lstStyle/>
        <a:p>
          <a:endParaRPr lang="cs-CZ"/>
        </a:p>
      </dgm:t>
    </dgm:pt>
    <dgm:pt modelId="{20687B0A-D907-4959-91EE-17B2B9A5C6D1}" type="pres">
      <dgm:prSet presAssocID="{CF03EA22-D3B5-46C6-80DE-C371F61A0050}" presName="hierChild6" presStyleCnt="0"/>
      <dgm:spPr/>
    </dgm:pt>
    <dgm:pt modelId="{FFD8C399-F5B4-48E4-BB73-8FDCE8FF90A3}" type="pres">
      <dgm:prSet presAssocID="{CF03EA22-D3B5-46C6-80DE-C371F61A0050}" presName="hierChild7" presStyleCnt="0"/>
      <dgm:spPr/>
    </dgm:pt>
  </dgm:ptLst>
  <dgm:cxnLst>
    <dgm:cxn modelId="{C74BD694-0EDB-4F7F-A6F9-8BB7731DD4BD}" srcId="{4565AE35-2252-4A75-BAA3-3D47C2221ADC}" destId="{5C2534A6-DFFD-4CD1-A50A-FD1B3110E38D}" srcOrd="0" destOrd="0" parTransId="{0835DCC1-4553-47A7-86EA-3162D2F9974D}" sibTransId="{16CC3F5F-C167-4FCE-AB56-A6AF30371C5C}"/>
    <dgm:cxn modelId="{E098BD85-B8DC-417B-8110-688C8651EA66}" type="presOf" srcId="{032DD10D-B193-4C32-89EC-E8796EDA44B2}" destId="{3B4C647B-A7C4-4097-818F-CDD9B93F46FA}" srcOrd="0" destOrd="0" presId="urn:microsoft.com/office/officeart/2005/8/layout/orgChart1"/>
    <dgm:cxn modelId="{3F87F880-F37C-4C9B-A2F6-0F2CA3E9D4C4}" srcId="{027E0AF8-CC4D-466B-A68A-447B4E674E8C}" destId="{C8298E84-9902-4593-959E-176809F9A8D1}" srcOrd="2" destOrd="0" parTransId="{DA1F386D-A59D-4950-AB35-04981CE9D6FE}" sibTransId="{6988FCB4-5694-486D-B090-1A4124317346}"/>
    <dgm:cxn modelId="{C902F86C-8BA3-4647-A120-16A11B83C602}" type="presOf" srcId="{DE1190A5-9901-4B6B-B396-17898711DFAF}" destId="{AC2BBBC3-364F-42D1-86C5-17F4C41D0B86}" srcOrd="1" destOrd="0" presId="urn:microsoft.com/office/officeart/2005/8/layout/orgChart1"/>
    <dgm:cxn modelId="{12B71665-A591-46E7-8EE0-768A04A06B90}" type="presOf" srcId="{CF03EA22-D3B5-46C6-80DE-C371F61A0050}" destId="{10C9895B-ED01-464F-8A72-28DDA343A978}" srcOrd="0" destOrd="0" presId="urn:microsoft.com/office/officeart/2005/8/layout/orgChart1"/>
    <dgm:cxn modelId="{F95AE341-E0D6-43FB-96CE-F4F95A3FCF2A}" type="presOf" srcId="{DE1190A5-9901-4B6B-B396-17898711DFAF}" destId="{CDE05191-5971-4958-A200-C6C215F8FFB5}" srcOrd="0" destOrd="0" presId="urn:microsoft.com/office/officeart/2005/8/layout/orgChart1"/>
    <dgm:cxn modelId="{7034B19A-BE7B-4EB9-B4D1-86A7C5B8170C}" type="presOf" srcId="{027E0AF8-CC4D-466B-A68A-447B4E674E8C}" destId="{B12494CC-51D5-45DF-8837-124D4FECAA1D}" srcOrd="0" destOrd="0" presId="urn:microsoft.com/office/officeart/2005/8/layout/orgChart1"/>
    <dgm:cxn modelId="{9E4EA621-4351-45D4-942E-AF489D0AF956}" type="presOf" srcId="{D4EF6557-F3D0-40B9-8E8D-73E237E6E93D}" destId="{9F1A0F7B-AD2F-4615-BB8B-186EA7CA68EA}" srcOrd="1" destOrd="0" presId="urn:microsoft.com/office/officeart/2005/8/layout/orgChart1"/>
    <dgm:cxn modelId="{5483798E-77AA-40AF-9862-913A3CA344FF}" type="presOf" srcId="{C6550C80-5B41-4C58-80FD-55FE23BD8A08}" destId="{2C83543E-3755-4A73-9697-8EED197BCAC5}" srcOrd="0" destOrd="0" presId="urn:microsoft.com/office/officeart/2005/8/layout/orgChart1"/>
    <dgm:cxn modelId="{2E279E28-C285-4FA3-B434-D4204719BEBA}" type="presOf" srcId="{D4EF6557-F3D0-40B9-8E8D-73E237E6E93D}" destId="{510AB6D3-CAF4-4010-BFDD-79BDCFED1765}" srcOrd="0" destOrd="0" presId="urn:microsoft.com/office/officeart/2005/8/layout/orgChart1"/>
    <dgm:cxn modelId="{D3283D13-5BEC-462D-94FD-02643F9D32CD}" type="presOf" srcId="{2C01D6B5-48BC-457C-AAF5-861AA853217A}" destId="{FC3D59AE-371E-4598-A24D-B91E246614B2}" srcOrd="0" destOrd="0" presId="urn:microsoft.com/office/officeart/2005/8/layout/orgChart1"/>
    <dgm:cxn modelId="{A548C135-638B-4DF3-8089-45F0CFD1D927}" type="presOf" srcId="{DA1F386D-A59D-4950-AB35-04981CE9D6FE}" destId="{522292E4-32EF-44B2-B253-4FFACBB49931}" srcOrd="0" destOrd="0" presId="urn:microsoft.com/office/officeart/2005/8/layout/orgChart1"/>
    <dgm:cxn modelId="{3E77F0D3-7591-43A0-905F-EEE50F7D3B87}" type="presOf" srcId="{4DB163F8-AD5D-4CBF-AB40-A0DC01805989}" destId="{8E54E372-AC8C-4680-9883-B0C911D87F73}" srcOrd="1" destOrd="0" presId="urn:microsoft.com/office/officeart/2005/8/layout/orgChart1"/>
    <dgm:cxn modelId="{E766A966-0E1D-4977-89A9-DE631B0EBE48}" type="presOf" srcId="{5C2534A6-DFFD-4CD1-A50A-FD1B3110E38D}" destId="{07AE46B9-CFC8-49B8-BD26-729AE26128BF}" srcOrd="1" destOrd="0" presId="urn:microsoft.com/office/officeart/2005/8/layout/orgChart1"/>
    <dgm:cxn modelId="{101AFA7D-4556-4FA6-97ED-1D8617C93A32}" type="presOf" srcId="{4DB163F8-AD5D-4CBF-AB40-A0DC01805989}" destId="{50629682-5527-4FC4-B508-7C19567CAB31}" srcOrd="0" destOrd="0" presId="urn:microsoft.com/office/officeart/2005/8/layout/orgChart1"/>
    <dgm:cxn modelId="{0D8C5505-8BC7-4ED0-8A21-6495756F04F0}" type="presOf" srcId="{4E205152-783C-4ACB-8E10-EFC48F7C0070}" destId="{BD4EBF15-2553-4E9A-9F06-3DE0E621DD10}" srcOrd="0" destOrd="0" presId="urn:microsoft.com/office/officeart/2005/8/layout/orgChart1"/>
    <dgm:cxn modelId="{531893E5-2635-4050-9CBC-54F63F78FE10}" type="presOf" srcId="{032DD10D-B193-4C32-89EC-E8796EDA44B2}" destId="{6EC22074-B25F-49D4-B894-86FDA1E60C1F}" srcOrd="1" destOrd="0" presId="urn:microsoft.com/office/officeart/2005/8/layout/orgChart1"/>
    <dgm:cxn modelId="{540AD11F-79CF-4E83-A51A-4B239B786B1F}" type="presOf" srcId="{BFCF0FBF-39F3-4556-8686-C2324119CA66}" destId="{A4FC1068-7111-4E31-8FAA-5E9F30F28352}" srcOrd="0" destOrd="0" presId="urn:microsoft.com/office/officeart/2005/8/layout/orgChart1"/>
    <dgm:cxn modelId="{8E7781CB-B77F-42F9-97C7-C898AA58FD42}" type="presOf" srcId="{7164B889-35F8-4ACE-98B0-99544CD5DB82}" destId="{025427D3-9690-4529-8B17-B40BCC50B4FE}" srcOrd="0" destOrd="0" presId="urn:microsoft.com/office/officeart/2005/8/layout/orgChart1"/>
    <dgm:cxn modelId="{592A0D59-4C45-4B21-8933-C6BBEE54541B}" type="presOf" srcId="{E75D42B9-E45C-45A5-B258-46BBB54A0C7D}" destId="{8D77BC97-7F80-475C-865C-A4A8B279A8D8}" srcOrd="0" destOrd="0" presId="urn:microsoft.com/office/officeart/2005/8/layout/orgChart1"/>
    <dgm:cxn modelId="{C0475507-2729-4D34-BA63-FF2229A47ACA}" type="presOf" srcId="{4565AE35-2252-4A75-BAA3-3D47C2221ADC}" destId="{5423CB58-B0E1-4B70-8177-E94D618CAF73}" srcOrd="0" destOrd="0" presId="urn:microsoft.com/office/officeart/2005/8/layout/orgChart1"/>
    <dgm:cxn modelId="{07DA8477-A64C-41BD-B440-50E0B6847CF7}" type="presOf" srcId="{0F0157BB-273D-4CB5-891C-7090632B48BC}" destId="{C38038A1-EA3A-499F-9EB0-0ACC22C4A2D5}" srcOrd="0" destOrd="0" presId="urn:microsoft.com/office/officeart/2005/8/layout/orgChart1"/>
    <dgm:cxn modelId="{9A6DDD9A-AA1D-4059-B86A-86650AD853B9}" type="presOf" srcId="{8A3986D0-BADB-45BA-A5E0-78A5208A9176}" destId="{BA7E3207-86A1-4131-817A-D79678F00E6D}" srcOrd="0" destOrd="0" presId="urn:microsoft.com/office/officeart/2005/8/layout/orgChart1"/>
    <dgm:cxn modelId="{A2CB7260-7306-4469-A2BD-415D9EFBA0A5}" srcId="{5C2534A6-DFFD-4CD1-A50A-FD1B3110E38D}" destId="{E75D42B9-E45C-45A5-B258-46BBB54A0C7D}" srcOrd="3" destOrd="0" parTransId="{8A3986D0-BADB-45BA-A5E0-78A5208A9176}" sibTransId="{2BB11850-B352-42BB-90F3-19D8636D86E2}"/>
    <dgm:cxn modelId="{17B679A3-B764-4499-B89B-3BEF5ACC9A37}" srcId="{027E0AF8-CC4D-466B-A68A-447B4E674E8C}" destId="{C6550C80-5B41-4C58-80FD-55FE23BD8A08}" srcOrd="4" destOrd="0" parTransId="{2C01D6B5-48BC-457C-AAF5-861AA853217A}" sibTransId="{872FF891-E5E8-4C0D-B1F8-9E815FD66BC1}"/>
    <dgm:cxn modelId="{14C25DE0-58DF-4A93-84A1-E8060ED77159}" srcId="{5C2534A6-DFFD-4CD1-A50A-FD1B3110E38D}" destId="{CF03EA22-D3B5-46C6-80DE-C371F61A0050}" srcOrd="0" destOrd="0" parTransId="{E7018112-1DCC-444B-956E-17B53C47C100}" sibTransId="{285D0076-F21E-46CD-887B-CB321C63F2D9}"/>
    <dgm:cxn modelId="{60CA2011-D9F1-4E39-939D-EC80A449A948}" type="presOf" srcId="{5C2534A6-DFFD-4CD1-A50A-FD1B3110E38D}" destId="{091CD34D-3386-4D42-BBFF-05B6A0B20948}" srcOrd="0" destOrd="0" presId="urn:microsoft.com/office/officeart/2005/8/layout/orgChart1"/>
    <dgm:cxn modelId="{20DBA913-BD79-426D-8F72-441C524DD1F5}" srcId="{027E0AF8-CC4D-466B-A68A-447B4E674E8C}" destId="{4DB163F8-AD5D-4CBF-AB40-A0DC01805989}" srcOrd="1" destOrd="0" parTransId="{7164B889-35F8-4ACE-98B0-99544CD5DB82}" sibTransId="{4DA67FF8-60CD-4141-A640-A3F108965B27}"/>
    <dgm:cxn modelId="{D45AED30-8D52-4206-B6CF-166F7A33D63D}" type="presOf" srcId="{C8298E84-9902-4593-959E-176809F9A8D1}" destId="{3ED47C2D-04CB-4BCF-8217-74516F59048D}" srcOrd="0" destOrd="0" presId="urn:microsoft.com/office/officeart/2005/8/layout/orgChart1"/>
    <dgm:cxn modelId="{BBE75134-FD8C-4C06-9FE7-E21FB7B47BB8}" type="presOf" srcId="{C6550C80-5B41-4C58-80FD-55FE23BD8A08}" destId="{87E8B662-255E-48B3-B147-916D7D097F2C}" srcOrd="1" destOrd="0" presId="urn:microsoft.com/office/officeart/2005/8/layout/orgChart1"/>
    <dgm:cxn modelId="{9C987BB1-C904-42F5-AB48-62F3B9424BCB}" type="presOf" srcId="{15DECCED-3F32-494D-8CA9-11FC8FC12703}" destId="{74C23D25-33A2-4EE0-BAE4-6ACDC0F4BC76}" srcOrd="0" destOrd="0" presId="urn:microsoft.com/office/officeart/2005/8/layout/orgChart1"/>
    <dgm:cxn modelId="{2A95FE9F-B9C6-4D7C-9306-60B3ABF9C50D}" type="presOf" srcId="{027E0AF8-CC4D-466B-A68A-447B4E674E8C}" destId="{259AE841-A727-4AF6-8DF5-75AF4052E8E6}" srcOrd="1" destOrd="0" presId="urn:microsoft.com/office/officeart/2005/8/layout/orgChart1"/>
    <dgm:cxn modelId="{D9EF3764-FEEA-4102-B3B7-02B1EBBA7417}" type="presOf" srcId="{E7018112-1DCC-444B-956E-17B53C47C100}" destId="{B4FCD0F6-0AF3-49DA-ABEB-874B90E86569}" srcOrd="0" destOrd="0" presId="urn:microsoft.com/office/officeart/2005/8/layout/orgChart1"/>
    <dgm:cxn modelId="{21959020-6FBF-47EB-B6CF-79E0DD9AD918}" type="presOf" srcId="{C8298E84-9902-4593-959E-176809F9A8D1}" destId="{764FF0E8-8EDB-4BEA-9756-CF144A72FA66}" srcOrd="1" destOrd="0" presId="urn:microsoft.com/office/officeart/2005/8/layout/orgChart1"/>
    <dgm:cxn modelId="{72883B3A-F719-4C8E-8272-B2CE52BD7A96}" srcId="{027E0AF8-CC4D-466B-A68A-447B4E674E8C}" destId="{032DD10D-B193-4C32-89EC-E8796EDA44B2}" srcOrd="3" destOrd="0" parTransId="{BFCF0FBF-39F3-4556-8686-C2324119CA66}" sibTransId="{62FBEB92-8CC8-4A9A-BC59-0B2C610061F4}"/>
    <dgm:cxn modelId="{567F7603-423C-4D26-9FCD-7CF71ECABE7E}" type="presOf" srcId="{E75D42B9-E45C-45A5-B258-46BBB54A0C7D}" destId="{14FDC3FF-1E78-4584-A04C-EDD78D166923}" srcOrd="1" destOrd="0" presId="urn:microsoft.com/office/officeart/2005/8/layout/orgChart1"/>
    <dgm:cxn modelId="{2274A22F-562C-44E2-96FB-53364A3E4F90}" srcId="{5C2534A6-DFFD-4CD1-A50A-FD1B3110E38D}" destId="{DE1190A5-9901-4B6B-B396-17898711DFAF}" srcOrd="1" destOrd="0" parTransId="{0F0157BB-273D-4CB5-891C-7090632B48BC}" sibTransId="{D6614011-FAD1-42C5-BAE9-F26D1C210241}"/>
    <dgm:cxn modelId="{8971BAB7-9A7E-4CC4-B1F4-4BCCA86C4322}" srcId="{5C2534A6-DFFD-4CD1-A50A-FD1B3110E38D}" destId="{027E0AF8-CC4D-466B-A68A-447B4E674E8C}" srcOrd="2" destOrd="0" parTransId="{4E205152-783C-4ACB-8E10-EFC48F7C0070}" sibTransId="{E7682ACD-9260-4F12-9D24-326CBF37E832}"/>
    <dgm:cxn modelId="{DCE44D78-CAD8-4475-9B76-40AC73EA6F01}" type="presOf" srcId="{CF03EA22-D3B5-46C6-80DE-C371F61A0050}" destId="{B1D704FD-8077-461A-9029-30FCB2458821}" srcOrd="1" destOrd="0" presId="urn:microsoft.com/office/officeart/2005/8/layout/orgChart1"/>
    <dgm:cxn modelId="{4B10B80C-A160-4A7D-9C50-0E89B26D1C4B}" srcId="{027E0AF8-CC4D-466B-A68A-447B4E674E8C}" destId="{D4EF6557-F3D0-40B9-8E8D-73E237E6E93D}" srcOrd="0" destOrd="0" parTransId="{15DECCED-3F32-494D-8CA9-11FC8FC12703}" sibTransId="{F7B601A0-5971-4907-AC45-BD7AD2710D14}"/>
    <dgm:cxn modelId="{416FCAF7-5434-48F7-8EB2-26F82942E647}" type="presParOf" srcId="{5423CB58-B0E1-4B70-8177-E94D618CAF73}" destId="{B73C6ACC-269F-45EC-B3B7-E70D10BF571F}" srcOrd="0" destOrd="0" presId="urn:microsoft.com/office/officeart/2005/8/layout/orgChart1"/>
    <dgm:cxn modelId="{1C2FF886-1E8A-4AC7-9516-F34EBBCF79EF}" type="presParOf" srcId="{B73C6ACC-269F-45EC-B3B7-E70D10BF571F}" destId="{C336A156-9B21-4102-B53E-90A1609DD55A}" srcOrd="0" destOrd="0" presId="urn:microsoft.com/office/officeart/2005/8/layout/orgChart1"/>
    <dgm:cxn modelId="{CF21AB45-FBFF-4999-8C99-55EA598CECAD}" type="presParOf" srcId="{C336A156-9B21-4102-B53E-90A1609DD55A}" destId="{091CD34D-3386-4D42-BBFF-05B6A0B20948}" srcOrd="0" destOrd="0" presId="urn:microsoft.com/office/officeart/2005/8/layout/orgChart1"/>
    <dgm:cxn modelId="{3BCB0148-8D05-451C-B3DD-CCDB8D9C4953}" type="presParOf" srcId="{C336A156-9B21-4102-B53E-90A1609DD55A}" destId="{07AE46B9-CFC8-49B8-BD26-729AE26128BF}" srcOrd="1" destOrd="0" presId="urn:microsoft.com/office/officeart/2005/8/layout/orgChart1"/>
    <dgm:cxn modelId="{2BA81B59-7376-41BB-B90F-40301F925296}" type="presParOf" srcId="{B73C6ACC-269F-45EC-B3B7-E70D10BF571F}" destId="{D656EE7B-D91A-4A4D-A06A-C2D737A81B26}" srcOrd="1" destOrd="0" presId="urn:microsoft.com/office/officeart/2005/8/layout/orgChart1"/>
    <dgm:cxn modelId="{7B1226C3-0489-4A73-B331-B8A31EE026ED}" type="presParOf" srcId="{D656EE7B-D91A-4A4D-A06A-C2D737A81B26}" destId="{C38038A1-EA3A-499F-9EB0-0ACC22C4A2D5}" srcOrd="0" destOrd="0" presId="urn:microsoft.com/office/officeart/2005/8/layout/orgChart1"/>
    <dgm:cxn modelId="{08914F28-3778-4E29-AAFD-096D98E1416F}" type="presParOf" srcId="{D656EE7B-D91A-4A4D-A06A-C2D737A81B26}" destId="{BF74184F-3192-43BB-9C83-7395664F194D}" srcOrd="1" destOrd="0" presId="urn:microsoft.com/office/officeart/2005/8/layout/orgChart1"/>
    <dgm:cxn modelId="{8724737D-5DE7-4888-89E9-D1AA1F9384A0}" type="presParOf" srcId="{BF74184F-3192-43BB-9C83-7395664F194D}" destId="{0CD97414-4311-4CF3-BAA0-D6DDF26A0610}" srcOrd="0" destOrd="0" presId="urn:microsoft.com/office/officeart/2005/8/layout/orgChart1"/>
    <dgm:cxn modelId="{4D87D2CD-2684-4028-814E-B33EA2F1BC89}" type="presParOf" srcId="{0CD97414-4311-4CF3-BAA0-D6DDF26A0610}" destId="{CDE05191-5971-4958-A200-C6C215F8FFB5}" srcOrd="0" destOrd="0" presId="urn:microsoft.com/office/officeart/2005/8/layout/orgChart1"/>
    <dgm:cxn modelId="{448444C4-3F4F-45B8-8208-AB20894401EB}" type="presParOf" srcId="{0CD97414-4311-4CF3-BAA0-D6DDF26A0610}" destId="{AC2BBBC3-364F-42D1-86C5-17F4C41D0B86}" srcOrd="1" destOrd="0" presId="urn:microsoft.com/office/officeart/2005/8/layout/orgChart1"/>
    <dgm:cxn modelId="{874DD82E-2158-4D24-8C5B-30178281A9C1}" type="presParOf" srcId="{BF74184F-3192-43BB-9C83-7395664F194D}" destId="{06BBD448-C558-4C4C-B6DA-4A960BD712E2}" srcOrd="1" destOrd="0" presId="urn:microsoft.com/office/officeart/2005/8/layout/orgChart1"/>
    <dgm:cxn modelId="{AB68387A-01FD-443A-AD04-C1F5733930FD}" type="presParOf" srcId="{BF74184F-3192-43BB-9C83-7395664F194D}" destId="{280C8B4C-5085-4A85-A0D4-35EE2A1B3552}" srcOrd="2" destOrd="0" presId="urn:microsoft.com/office/officeart/2005/8/layout/orgChart1"/>
    <dgm:cxn modelId="{11F1BB47-2E56-4B71-86F2-9F1B8D2CBAFD}" type="presParOf" srcId="{D656EE7B-D91A-4A4D-A06A-C2D737A81B26}" destId="{BD4EBF15-2553-4E9A-9F06-3DE0E621DD10}" srcOrd="2" destOrd="0" presId="urn:microsoft.com/office/officeart/2005/8/layout/orgChart1"/>
    <dgm:cxn modelId="{691C75F2-22BA-45BD-9566-8A24401B8416}" type="presParOf" srcId="{D656EE7B-D91A-4A4D-A06A-C2D737A81B26}" destId="{6C7EB0D6-626B-48CF-A89A-C98725355D85}" srcOrd="3" destOrd="0" presId="urn:microsoft.com/office/officeart/2005/8/layout/orgChart1"/>
    <dgm:cxn modelId="{1CA1EF2A-249F-4D61-8091-96C0332F14C3}" type="presParOf" srcId="{6C7EB0D6-626B-48CF-A89A-C98725355D85}" destId="{718C05DD-0CBA-486E-A15F-BFD77FDE45A2}" srcOrd="0" destOrd="0" presId="urn:microsoft.com/office/officeart/2005/8/layout/orgChart1"/>
    <dgm:cxn modelId="{8EE12949-404A-474C-87EB-D910F4D4464E}" type="presParOf" srcId="{718C05DD-0CBA-486E-A15F-BFD77FDE45A2}" destId="{B12494CC-51D5-45DF-8837-124D4FECAA1D}" srcOrd="0" destOrd="0" presId="urn:microsoft.com/office/officeart/2005/8/layout/orgChart1"/>
    <dgm:cxn modelId="{9D821D76-07C8-4FF3-98AA-6DF4FEE7E160}" type="presParOf" srcId="{718C05DD-0CBA-486E-A15F-BFD77FDE45A2}" destId="{259AE841-A727-4AF6-8DF5-75AF4052E8E6}" srcOrd="1" destOrd="0" presId="urn:microsoft.com/office/officeart/2005/8/layout/orgChart1"/>
    <dgm:cxn modelId="{3C225409-AC3C-4305-B400-8DCC6B2F1DC7}" type="presParOf" srcId="{6C7EB0D6-626B-48CF-A89A-C98725355D85}" destId="{72DF8CFB-16A4-4669-8845-D2AC77853809}" srcOrd="1" destOrd="0" presId="urn:microsoft.com/office/officeart/2005/8/layout/orgChart1"/>
    <dgm:cxn modelId="{4AC3779C-8D3D-4B38-A705-49D79ADC9D61}" type="presParOf" srcId="{72DF8CFB-16A4-4669-8845-D2AC77853809}" destId="{74C23D25-33A2-4EE0-BAE4-6ACDC0F4BC76}" srcOrd="0" destOrd="0" presId="urn:microsoft.com/office/officeart/2005/8/layout/orgChart1"/>
    <dgm:cxn modelId="{A1616F4B-3F1F-4F35-B7C7-B1C4A0329F2A}" type="presParOf" srcId="{72DF8CFB-16A4-4669-8845-D2AC77853809}" destId="{7F177EC8-9793-4521-9192-047A386CEBFF}" srcOrd="1" destOrd="0" presId="urn:microsoft.com/office/officeart/2005/8/layout/orgChart1"/>
    <dgm:cxn modelId="{99949C40-CABB-48A0-8DE7-B991FA6A31EA}" type="presParOf" srcId="{7F177EC8-9793-4521-9192-047A386CEBFF}" destId="{361D8034-9521-4564-A4DC-B41D751E954A}" srcOrd="0" destOrd="0" presId="urn:microsoft.com/office/officeart/2005/8/layout/orgChart1"/>
    <dgm:cxn modelId="{E19CE3D3-5F5D-4B2E-AE23-24FBA49FDF52}" type="presParOf" srcId="{361D8034-9521-4564-A4DC-B41D751E954A}" destId="{510AB6D3-CAF4-4010-BFDD-79BDCFED1765}" srcOrd="0" destOrd="0" presId="urn:microsoft.com/office/officeart/2005/8/layout/orgChart1"/>
    <dgm:cxn modelId="{8438FC5E-4AB5-4671-B6F5-2C63E58F3E07}" type="presParOf" srcId="{361D8034-9521-4564-A4DC-B41D751E954A}" destId="{9F1A0F7B-AD2F-4615-BB8B-186EA7CA68EA}" srcOrd="1" destOrd="0" presId="urn:microsoft.com/office/officeart/2005/8/layout/orgChart1"/>
    <dgm:cxn modelId="{35538713-7E81-49F1-A917-5DC09E7B7245}" type="presParOf" srcId="{7F177EC8-9793-4521-9192-047A386CEBFF}" destId="{4A1D2C81-1F0E-4436-A3B3-626D0A65D1FF}" srcOrd="1" destOrd="0" presId="urn:microsoft.com/office/officeart/2005/8/layout/orgChart1"/>
    <dgm:cxn modelId="{56EA9148-0C7A-421F-8A4D-0BB5B39A4F81}" type="presParOf" srcId="{7F177EC8-9793-4521-9192-047A386CEBFF}" destId="{65F8E625-6E02-46A7-8326-9A3188625008}" srcOrd="2" destOrd="0" presId="urn:microsoft.com/office/officeart/2005/8/layout/orgChart1"/>
    <dgm:cxn modelId="{DC96FC47-2A76-42A2-A887-3A2960651343}" type="presParOf" srcId="{72DF8CFB-16A4-4669-8845-D2AC77853809}" destId="{025427D3-9690-4529-8B17-B40BCC50B4FE}" srcOrd="2" destOrd="0" presId="urn:microsoft.com/office/officeart/2005/8/layout/orgChart1"/>
    <dgm:cxn modelId="{99E65CEE-A3B2-4489-B14B-F41D68EBC136}" type="presParOf" srcId="{72DF8CFB-16A4-4669-8845-D2AC77853809}" destId="{6A35BD33-6AE5-4218-9621-B99320F00FE3}" srcOrd="3" destOrd="0" presId="urn:microsoft.com/office/officeart/2005/8/layout/orgChart1"/>
    <dgm:cxn modelId="{402F4075-29D5-4D9E-BA7F-7D15B3E76824}" type="presParOf" srcId="{6A35BD33-6AE5-4218-9621-B99320F00FE3}" destId="{BCF6833E-2DC0-42EC-918A-8B6315620ACB}" srcOrd="0" destOrd="0" presId="urn:microsoft.com/office/officeart/2005/8/layout/orgChart1"/>
    <dgm:cxn modelId="{7E5A832A-B67C-4DD0-BF00-04A289F3AF8A}" type="presParOf" srcId="{BCF6833E-2DC0-42EC-918A-8B6315620ACB}" destId="{50629682-5527-4FC4-B508-7C19567CAB31}" srcOrd="0" destOrd="0" presId="urn:microsoft.com/office/officeart/2005/8/layout/orgChart1"/>
    <dgm:cxn modelId="{D3CABDAD-3DE6-44A8-99E0-643EBA2B4696}" type="presParOf" srcId="{BCF6833E-2DC0-42EC-918A-8B6315620ACB}" destId="{8E54E372-AC8C-4680-9883-B0C911D87F73}" srcOrd="1" destOrd="0" presId="urn:microsoft.com/office/officeart/2005/8/layout/orgChart1"/>
    <dgm:cxn modelId="{802EA35A-A2DC-4E8E-85E4-DEF98A4C4E83}" type="presParOf" srcId="{6A35BD33-6AE5-4218-9621-B99320F00FE3}" destId="{521C3858-CDA7-4D28-8BA4-D9D276EE3F1C}" srcOrd="1" destOrd="0" presId="urn:microsoft.com/office/officeart/2005/8/layout/orgChart1"/>
    <dgm:cxn modelId="{1521640D-B4D4-4F99-A21E-DC58A6772E02}" type="presParOf" srcId="{6A35BD33-6AE5-4218-9621-B99320F00FE3}" destId="{66760141-2807-4177-8AD3-C36495E01BA2}" srcOrd="2" destOrd="0" presId="urn:microsoft.com/office/officeart/2005/8/layout/orgChart1"/>
    <dgm:cxn modelId="{944990C1-8ADB-4A70-A625-26B919F51B63}" type="presParOf" srcId="{72DF8CFB-16A4-4669-8845-D2AC77853809}" destId="{522292E4-32EF-44B2-B253-4FFACBB49931}" srcOrd="4" destOrd="0" presId="urn:microsoft.com/office/officeart/2005/8/layout/orgChart1"/>
    <dgm:cxn modelId="{0CB7B8DD-2CAB-4CD8-AB48-3C554C76FF31}" type="presParOf" srcId="{72DF8CFB-16A4-4669-8845-D2AC77853809}" destId="{FA5E4F4C-A59E-4AF5-8107-B4FF255494E3}" srcOrd="5" destOrd="0" presId="urn:microsoft.com/office/officeart/2005/8/layout/orgChart1"/>
    <dgm:cxn modelId="{59B59E56-3614-44EC-94E0-CFE9CA357AB6}" type="presParOf" srcId="{FA5E4F4C-A59E-4AF5-8107-B4FF255494E3}" destId="{732CF030-4C13-42F8-A0BE-F37C09CA107D}" srcOrd="0" destOrd="0" presId="urn:microsoft.com/office/officeart/2005/8/layout/orgChart1"/>
    <dgm:cxn modelId="{C7546B72-FBD6-4A95-94B5-1E09E8347E73}" type="presParOf" srcId="{732CF030-4C13-42F8-A0BE-F37C09CA107D}" destId="{3ED47C2D-04CB-4BCF-8217-74516F59048D}" srcOrd="0" destOrd="0" presId="urn:microsoft.com/office/officeart/2005/8/layout/orgChart1"/>
    <dgm:cxn modelId="{C5E459F8-E19E-4D9B-A64C-65F9DFF7A18F}" type="presParOf" srcId="{732CF030-4C13-42F8-A0BE-F37C09CA107D}" destId="{764FF0E8-8EDB-4BEA-9756-CF144A72FA66}" srcOrd="1" destOrd="0" presId="urn:microsoft.com/office/officeart/2005/8/layout/orgChart1"/>
    <dgm:cxn modelId="{0A13BE1A-40BF-466F-9BB3-A2949B0A95EB}" type="presParOf" srcId="{FA5E4F4C-A59E-4AF5-8107-B4FF255494E3}" destId="{BC3F447D-0D1A-4A47-900E-339269626649}" srcOrd="1" destOrd="0" presId="urn:microsoft.com/office/officeart/2005/8/layout/orgChart1"/>
    <dgm:cxn modelId="{64EA8E48-528F-44AC-BB34-1BCFF1C08B11}" type="presParOf" srcId="{FA5E4F4C-A59E-4AF5-8107-B4FF255494E3}" destId="{AF7B0DD2-1028-4BB7-B15C-E0598F5A3146}" srcOrd="2" destOrd="0" presId="urn:microsoft.com/office/officeart/2005/8/layout/orgChart1"/>
    <dgm:cxn modelId="{5A124F04-26E4-46E5-9AC6-1913D48114EA}" type="presParOf" srcId="{72DF8CFB-16A4-4669-8845-D2AC77853809}" destId="{A4FC1068-7111-4E31-8FAA-5E9F30F28352}" srcOrd="6" destOrd="0" presId="urn:microsoft.com/office/officeart/2005/8/layout/orgChart1"/>
    <dgm:cxn modelId="{C66B0566-ED5B-46F1-B89D-F81D2B278B73}" type="presParOf" srcId="{72DF8CFB-16A4-4669-8845-D2AC77853809}" destId="{9B416594-E194-494B-9384-59B213BB0A11}" srcOrd="7" destOrd="0" presId="urn:microsoft.com/office/officeart/2005/8/layout/orgChart1"/>
    <dgm:cxn modelId="{1C4E72F4-0F00-4C2D-8B1C-7B7EEC9198A1}" type="presParOf" srcId="{9B416594-E194-494B-9384-59B213BB0A11}" destId="{28A00D8B-548F-4647-9885-EDC8B1816FB2}" srcOrd="0" destOrd="0" presId="urn:microsoft.com/office/officeart/2005/8/layout/orgChart1"/>
    <dgm:cxn modelId="{57AFFAA5-E3BC-4B35-A465-B31B87BEE6E5}" type="presParOf" srcId="{28A00D8B-548F-4647-9885-EDC8B1816FB2}" destId="{3B4C647B-A7C4-4097-818F-CDD9B93F46FA}" srcOrd="0" destOrd="0" presId="urn:microsoft.com/office/officeart/2005/8/layout/orgChart1"/>
    <dgm:cxn modelId="{81060828-0E39-47D0-9211-02098F6C4931}" type="presParOf" srcId="{28A00D8B-548F-4647-9885-EDC8B1816FB2}" destId="{6EC22074-B25F-49D4-B894-86FDA1E60C1F}" srcOrd="1" destOrd="0" presId="urn:microsoft.com/office/officeart/2005/8/layout/orgChart1"/>
    <dgm:cxn modelId="{05FE44FD-3702-4E90-805A-6323E75117FD}" type="presParOf" srcId="{9B416594-E194-494B-9384-59B213BB0A11}" destId="{3073665B-4268-41EE-8070-871D89D4E85D}" srcOrd="1" destOrd="0" presId="urn:microsoft.com/office/officeart/2005/8/layout/orgChart1"/>
    <dgm:cxn modelId="{88A602C8-63B3-47B0-B0B0-36CD1C75A2D4}" type="presParOf" srcId="{9B416594-E194-494B-9384-59B213BB0A11}" destId="{7C8ED0FD-6A83-41AF-A7E6-C537A97DE3EC}" srcOrd="2" destOrd="0" presId="urn:microsoft.com/office/officeart/2005/8/layout/orgChart1"/>
    <dgm:cxn modelId="{D8A477A4-F920-40F0-BBDF-6BF23979C20A}" type="presParOf" srcId="{6C7EB0D6-626B-48CF-A89A-C98725355D85}" destId="{697B9F7F-307C-4039-A2D0-4E8297BAEE46}" srcOrd="2" destOrd="0" presId="urn:microsoft.com/office/officeart/2005/8/layout/orgChart1"/>
    <dgm:cxn modelId="{95FCA3C0-1A95-46E3-8AF9-2B0C758D4048}" type="presParOf" srcId="{697B9F7F-307C-4039-A2D0-4E8297BAEE46}" destId="{FC3D59AE-371E-4598-A24D-B91E246614B2}" srcOrd="0" destOrd="0" presId="urn:microsoft.com/office/officeart/2005/8/layout/orgChart1"/>
    <dgm:cxn modelId="{00EF3A9D-5ADE-4E6F-87C8-0E6DBBA5F4D2}" type="presParOf" srcId="{697B9F7F-307C-4039-A2D0-4E8297BAEE46}" destId="{3B6ED8CF-2ED8-4F6E-8F29-845827F03855}" srcOrd="1" destOrd="0" presId="urn:microsoft.com/office/officeart/2005/8/layout/orgChart1"/>
    <dgm:cxn modelId="{7025DFF4-00E3-4EDA-86BB-8837F322AC74}" type="presParOf" srcId="{3B6ED8CF-2ED8-4F6E-8F29-845827F03855}" destId="{8C57343A-8DEC-41DE-A7F9-A6991B7EE3C2}" srcOrd="0" destOrd="0" presId="urn:microsoft.com/office/officeart/2005/8/layout/orgChart1"/>
    <dgm:cxn modelId="{630BE1F1-72D7-4178-A442-CD5EAB796209}" type="presParOf" srcId="{8C57343A-8DEC-41DE-A7F9-A6991B7EE3C2}" destId="{2C83543E-3755-4A73-9697-8EED197BCAC5}" srcOrd="0" destOrd="0" presId="urn:microsoft.com/office/officeart/2005/8/layout/orgChart1"/>
    <dgm:cxn modelId="{BDBEA36D-5433-4D6D-B16D-9F927F722C94}" type="presParOf" srcId="{8C57343A-8DEC-41DE-A7F9-A6991B7EE3C2}" destId="{87E8B662-255E-48B3-B147-916D7D097F2C}" srcOrd="1" destOrd="0" presId="urn:microsoft.com/office/officeart/2005/8/layout/orgChart1"/>
    <dgm:cxn modelId="{F73F181D-0312-42EE-B935-CC16741332DC}" type="presParOf" srcId="{3B6ED8CF-2ED8-4F6E-8F29-845827F03855}" destId="{922446F7-952B-4878-B066-86D9F14C739F}" srcOrd="1" destOrd="0" presId="urn:microsoft.com/office/officeart/2005/8/layout/orgChart1"/>
    <dgm:cxn modelId="{063899FA-0E42-455C-A924-035999D39C7B}" type="presParOf" srcId="{3B6ED8CF-2ED8-4F6E-8F29-845827F03855}" destId="{8FF419FA-3BFD-4BA9-AA66-45DB9E076165}" srcOrd="2" destOrd="0" presId="urn:microsoft.com/office/officeart/2005/8/layout/orgChart1"/>
    <dgm:cxn modelId="{65E316F2-6048-457C-9CB7-04EFCAAA3022}" type="presParOf" srcId="{D656EE7B-D91A-4A4D-A06A-C2D737A81B26}" destId="{BA7E3207-86A1-4131-817A-D79678F00E6D}" srcOrd="4" destOrd="0" presId="urn:microsoft.com/office/officeart/2005/8/layout/orgChart1"/>
    <dgm:cxn modelId="{E37661E5-192B-435E-AC8E-55DF58AF0F68}" type="presParOf" srcId="{D656EE7B-D91A-4A4D-A06A-C2D737A81B26}" destId="{4B5349C8-98AA-4EF0-A0FE-7ECA221005CF}" srcOrd="5" destOrd="0" presId="urn:microsoft.com/office/officeart/2005/8/layout/orgChart1"/>
    <dgm:cxn modelId="{61E94276-53B8-4D32-AFB6-0A9F416D48CE}" type="presParOf" srcId="{4B5349C8-98AA-4EF0-A0FE-7ECA221005CF}" destId="{E2F6BE27-455D-468E-9B80-1E25E85E5735}" srcOrd="0" destOrd="0" presId="urn:microsoft.com/office/officeart/2005/8/layout/orgChart1"/>
    <dgm:cxn modelId="{FDA5DD72-75D2-4370-8BCF-A503650CF2DD}" type="presParOf" srcId="{E2F6BE27-455D-468E-9B80-1E25E85E5735}" destId="{8D77BC97-7F80-475C-865C-A4A8B279A8D8}" srcOrd="0" destOrd="0" presId="urn:microsoft.com/office/officeart/2005/8/layout/orgChart1"/>
    <dgm:cxn modelId="{8B14924A-A791-4446-A25A-4CA218A7546A}" type="presParOf" srcId="{E2F6BE27-455D-468E-9B80-1E25E85E5735}" destId="{14FDC3FF-1E78-4584-A04C-EDD78D166923}" srcOrd="1" destOrd="0" presId="urn:microsoft.com/office/officeart/2005/8/layout/orgChart1"/>
    <dgm:cxn modelId="{2322932A-5252-41D4-9499-D1F543B9C4CD}" type="presParOf" srcId="{4B5349C8-98AA-4EF0-A0FE-7ECA221005CF}" destId="{B2C09201-9997-4A24-8C05-980FB3E7B8F5}" srcOrd="1" destOrd="0" presId="urn:microsoft.com/office/officeart/2005/8/layout/orgChart1"/>
    <dgm:cxn modelId="{A4BB8C61-C97B-4816-8D0D-EFD311F36181}" type="presParOf" srcId="{4B5349C8-98AA-4EF0-A0FE-7ECA221005CF}" destId="{D9F87061-876A-4C83-A4D9-7DD24666C98A}" srcOrd="2" destOrd="0" presId="urn:microsoft.com/office/officeart/2005/8/layout/orgChart1"/>
    <dgm:cxn modelId="{16589169-0C00-41A0-A285-1B6715075F35}" type="presParOf" srcId="{B73C6ACC-269F-45EC-B3B7-E70D10BF571F}" destId="{B20294FC-555C-4C8B-81E0-526507023690}" srcOrd="2" destOrd="0" presId="urn:microsoft.com/office/officeart/2005/8/layout/orgChart1"/>
    <dgm:cxn modelId="{83374F23-68F0-426E-8506-B9073E9AB8CA}" type="presParOf" srcId="{B20294FC-555C-4C8B-81E0-526507023690}" destId="{B4FCD0F6-0AF3-49DA-ABEB-874B90E86569}" srcOrd="0" destOrd="0" presId="urn:microsoft.com/office/officeart/2005/8/layout/orgChart1"/>
    <dgm:cxn modelId="{731802A3-293F-49C7-B48D-841909144160}" type="presParOf" srcId="{B20294FC-555C-4C8B-81E0-526507023690}" destId="{2C960261-7AD2-4AA6-9450-DEFF293DD12B}" srcOrd="1" destOrd="0" presId="urn:microsoft.com/office/officeart/2005/8/layout/orgChart1"/>
    <dgm:cxn modelId="{E9641405-CC2D-441A-8A86-3C206C354C9A}" type="presParOf" srcId="{2C960261-7AD2-4AA6-9450-DEFF293DD12B}" destId="{67F9EF44-3B62-45A3-90C6-9DBAC74850D9}" srcOrd="0" destOrd="0" presId="urn:microsoft.com/office/officeart/2005/8/layout/orgChart1"/>
    <dgm:cxn modelId="{D3786768-7030-4040-B0DE-F8D53459A35C}" type="presParOf" srcId="{67F9EF44-3B62-45A3-90C6-9DBAC74850D9}" destId="{10C9895B-ED01-464F-8A72-28DDA343A978}" srcOrd="0" destOrd="0" presId="urn:microsoft.com/office/officeart/2005/8/layout/orgChart1"/>
    <dgm:cxn modelId="{7F52AE07-6E94-4C79-92DB-63EC1B865576}" type="presParOf" srcId="{67F9EF44-3B62-45A3-90C6-9DBAC74850D9}" destId="{B1D704FD-8077-461A-9029-30FCB2458821}" srcOrd="1" destOrd="0" presId="urn:microsoft.com/office/officeart/2005/8/layout/orgChart1"/>
    <dgm:cxn modelId="{F0C98F4A-0471-4FCA-B619-48591607B35C}" type="presParOf" srcId="{2C960261-7AD2-4AA6-9450-DEFF293DD12B}" destId="{20687B0A-D907-4959-91EE-17B2B9A5C6D1}" srcOrd="1" destOrd="0" presId="urn:microsoft.com/office/officeart/2005/8/layout/orgChart1"/>
    <dgm:cxn modelId="{9AC69490-C0B1-4BEE-84EE-77CDF03BD7ED}" type="presParOf" srcId="{2C960261-7AD2-4AA6-9450-DEFF293DD12B}" destId="{FFD8C399-F5B4-48E4-BB73-8FDCE8FF90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ropojené kruhy"/>
  <dgm:desc val="Používejte k zobrazení překrývajících se nebo propojených myšlenek nebo konceptů. Prvních sedm řádků textu úrovně 1 odpovídá kruhu. Nepoužitý text se nezobrazuje, zůstává však k dispozici, pokud rozložení přepnete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981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60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37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57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38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85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03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74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44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833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78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893F0-18D0-4978-A1E7-0DF5328226F5}" type="datetimeFigureOut">
              <a:rPr lang="cs-CZ" smtClean="0"/>
              <a:t>24.11.2016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AF20C-98E8-4ADD-8C5F-FF8063793F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07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umvee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Active_Denial_System#cite_note-1" TargetMode="External"/><Relationship Id="rId5" Type="http://schemas.openxmlformats.org/officeDocument/2006/relationships/hyperlink" Target="https://en.wikipedia.org/wiki/Raytheon" TargetMode="External"/><Relationship Id="rId4" Type="http://schemas.openxmlformats.org/officeDocument/2006/relationships/hyperlink" Target="https://en.wikipedia.org/wiki/War_in_Afghanistan_(2001%E2%80%93present)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ktronickyboj.army.cz/" TargetMode="External"/><Relationship Id="rId2" Type="http://schemas.openxmlformats.org/officeDocument/2006/relationships/hyperlink" Target="http://www.sigidwiki.com/wiki/Databas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nato.int/cps/en/natohq/topics_80906.htm?selectedLocale=en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Elektronický boj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268688"/>
            <a:ext cx="7232848" cy="1752600"/>
          </a:xfrm>
        </p:spPr>
        <p:txBody>
          <a:bodyPr>
            <a:noAutofit/>
          </a:bodyPr>
          <a:lstStyle/>
          <a:p>
            <a:endParaRPr lang="cs-CZ" sz="2400" dirty="0" smtClean="0"/>
          </a:p>
          <a:p>
            <a:endParaRPr lang="cs-CZ" sz="2400" dirty="0"/>
          </a:p>
          <a:p>
            <a:pPr algn="r"/>
            <a:r>
              <a:rPr lang="cs-CZ" sz="2400" dirty="0" smtClean="0"/>
              <a:t>Fabian BAXA			</a:t>
            </a:r>
          </a:p>
          <a:p>
            <a:pPr algn="r"/>
            <a:r>
              <a:rPr lang="cs-CZ" sz="2000" dirty="0" smtClean="0"/>
              <a:t>akademický pracovník CBVSS UO	    </a:t>
            </a:r>
            <a:endParaRPr lang="cs-CZ" sz="2000" dirty="0"/>
          </a:p>
        </p:txBody>
      </p:sp>
      <p:pic>
        <p:nvPicPr>
          <p:cNvPr id="2050" name="Picture 2" descr="http://static.cdn.ea.com/battlelog/prod/emblems/320/152/2832655241118186152.jpeg?v=1341254416.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13" y="300526"/>
            <a:ext cx="259319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Шеврон радиоэлектронная борьба прост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14" y="4005064"/>
            <a:ext cx="2584934" cy="258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va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404664"/>
            <a:ext cx="2400201" cy="220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43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cs-CZ" dirty="0" smtClean="0"/>
              <a:t>Užší a širší pojetí EB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67544" y="3861048"/>
            <a:ext cx="813690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131840" y="4941168"/>
            <a:ext cx="2736304" cy="7200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156698" y="5186867"/>
            <a:ext cx="247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Objekty protivníka</a:t>
            </a:r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467544" y="1916832"/>
            <a:ext cx="8136904" cy="18002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>
                <a:solidFill>
                  <a:srgbClr val="92D050"/>
                </a:solidFill>
              </a:rPr>
              <a:t>Působení na protivníka a ochrana vlastních sil je mince o dvou stranách</a:t>
            </a:r>
            <a:endParaRPr lang="cs-CZ" sz="2000" dirty="0">
              <a:solidFill>
                <a:srgbClr val="92D05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131840" y="2996952"/>
            <a:ext cx="2736304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67744" y="1988840"/>
            <a:ext cx="444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Prostředky působení na protivníka</a:t>
            </a: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177044" y="3068960"/>
            <a:ext cx="2631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solidFill>
                  <a:srgbClr val="FFFF00"/>
                </a:solidFill>
              </a:rPr>
              <a:t>Prostředky elektronického</a:t>
            </a:r>
          </a:p>
          <a:p>
            <a:pPr algn="ctr"/>
            <a:r>
              <a:rPr lang="cs-CZ" dirty="0" smtClean="0">
                <a:solidFill>
                  <a:srgbClr val="FFFF00"/>
                </a:solidFill>
              </a:rPr>
              <a:t>působení na protivníka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434155" y="5014917"/>
            <a:ext cx="2131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Elektronické objekty </a:t>
            </a:r>
          </a:p>
          <a:p>
            <a:pPr algn="ctr"/>
            <a:r>
              <a:rPr lang="cs-CZ" dirty="0" smtClean="0"/>
              <a:t>protivníka</a:t>
            </a:r>
            <a:endParaRPr lang="cs-CZ" dirty="0"/>
          </a:p>
        </p:txBody>
      </p:sp>
      <p:sp>
        <p:nvSpPr>
          <p:cNvPr id="12" name="Šipka dolů 11"/>
          <p:cNvSpPr/>
          <p:nvPr/>
        </p:nvSpPr>
        <p:spPr>
          <a:xfrm>
            <a:off x="3995936" y="3717032"/>
            <a:ext cx="86409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12025892" y="5834938"/>
            <a:ext cx="190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Objekty protivníka</a:t>
            </a:r>
            <a:endParaRPr lang="cs-CZ" dirty="0"/>
          </a:p>
        </p:txBody>
      </p:sp>
      <p:sp>
        <p:nvSpPr>
          <p:cNvPr id="15" name="Šipka dolů 14"/>
          <p:cNvSpPr/>
          <p:nvPr/>
        </p:nvSpPr>
        <p:spPr>
          <a:xfrm>
            <a:off x="6804248" y="3426446"/>
            <a:ext cx="864096" cy="936104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lů 15"/>
          <p:cNvSpPr/>
          <p:nvPr/>
        </p:nvSpPr>
        <p:spPr>
          <a:xfrm rot="18858587">
            <a:off x="1870642" y="2956636"/>
            <a:ext cx="864096" cy="2262027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 dolů 18"/>
          <p:cNvSpPr/>
          <p:nvPr/>
        </p:nvSpPr>
        <p:spPr>
          <a:xfrm rot="18858587">
            <a:off x="6121236" y="3231536"/>
            <a:ext cx="864096" cy="22620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539552" y="5949280"/>
            <a:ext cx="79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Prostředky působení na protivníka: 	vše, co může negativně ovlivnit jeho činnost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46915" y="6381328"/>
            <a:ext cx="753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Objekty protivníka:			živá síla, VTM, infrastruktura protivníka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694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Aplikace na elektronický boj</a:t>
            </a:r>
            <a:br>
              <a:rPr lang="cs-CZ" dirty="0" smtClean="0"/>
            </a:br>
            <a:r>
              <a:rPr lang="cs-CZ" sz="3600" dirty="0" smtClean="0"/>
              <a:t>různá pojetí a rozsah chápání EB</a:t>
            </a:r>
            <a:endParaRPr lang="cs-CZ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659572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Elektronické</a:t>
            </a:r>
            <a:r>
              <a:rPr lang="cs-CZ" sz="2400" b="1" dirty="0" smtClean="0"/>
              <a:t> působení na </a:t>
            </a:r>
            <a:r>
              <a:rPr lang="cs-CZ" sz="2400" b="1" dirty="0" smtClean="0">
                <a:solidFill>
                  <a:srgbClr val="FF0000"/>
                </a:solidFill>
              </a:rPr>
              <a:t>elektronické</a:t>
            </a:r>
            <a:r>
              <a:rPr lang="cs-CZ" sz="2400" b="1" dirty="0" smtClean="0"/>
              <a:t> prostředky protivníka</a:t>
            </a:r>
          </a:p>
          <a:p>
            <a:pPr algn="ctr"/>
            <a:r>
              <a:rPr lang="cs-CZ" sz="2400" dirty="0" smtClean="0"/>
              <a:t>nebo </a:t>
            </a: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Elektronické</a:t>
            </a:r>
            <a:r>
              <a:rPr lang="cs-CZ" sz="2400" b="1" dirty="0" smtClean="0"/>
              <a:t> působení na protivníka</a:t>
            </a:r>
          </a:p>
          <a:p>
            <a:pPr algn="ctr"/>
            <a:r>
              <a:rPr lang="cs-CZ" sz="2400" dirty="0" smtClean="0"/>
              <a:t>nebo</a:t>
            </a:r>
          </a:p>
          <a:p>
            <a:pPr algn="ctr"/>
            <a:r>
              <a:rPr lang="cs-CZ" sz="2400" b="1" dirty="0" smtClean="0"/>
              <a:t>Působení na </a:t>
            </a:r>
            <a:r>
              <a:rPr lang="cs-CZ" sz="2400" b="1" dirty="0" smtClean="0">
                <a:solidFill>
                  <a:srgbClr val="FF0000"/>
                </a:solidFill>
              </a:rPr>
              <a:t>elektronické</a:t>
            </a:r>
            <a:r>
              <a:rPr lang="cs-CZ" sz="2400" b="1" dirty="0" smtClean="0"/>
              <a:t> prostředky protivníka</a:t>
            </a:r>
          </a:p>
          <a:p>
            <a:pPr algn="ctr"/>
            <a:r>
              <a:rPr lang="cs-CZ" sz="2400" u="sng" dirty="0" smtClean="0"/>
              <a:t>versus</a:t>
            </a: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Elektronická</a:t>
            </a:r>
            <a:r>
              <a:rPr lang="cs-CZ" sz="2400" b="1" dirty="0" smtClean="0"/>
              <a:t> ochrana proti </a:t>
            </a:r>
            <a:r>
              <a:rPr lang="cs-CZ" sz="2400" b="1" dirty="0" smtClean="0">
                <a:solidFill>
                  <a:srgbClr val="FF0000"/>
                </a:solidFill>
              </a:rPr>
              <a:t>elektronickému</a:t>
            </a:r>
            <a:r>
              <a:rPr lang="cs-CZ" sz="2400" b="1" dirty="0" smtClean="0"/>
              <a:t> působení </a:t>
            </a:r>
          </a:p>
          <a:p>
            <a:pPr algn="ctr"/>
            <a:r>
              <a:rPr lang="cs-CZ" sz="2400" dirty="0" smtClean="0"/>
              <a:t>nebo</a:t>
            </a: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Elektronická</a:t>
            </a:r>
            <a:r>
              <a:rPr lang="cs-CZ" sz="2400" b="1" dirty="0" smtClean="0"/>
              <a:t> ochrana proti působení </a:t>
            </a:r>
          </a:p>
          <a:p>
            <a:pPr algn="ctr"/>
            <a:r>
              <a:rPr lang="cs-CZ" sz="2400" dirty="0" smtClean="0"/>
              <a:t>nebo</a:t>
            </a:r>
          </a:p>
          <a:p>
            <a:pPr algn="ctr"/>
            <a:r>
              <a:rPr lang="cs-CZ" sz="2400" b="1" dirty="0" smtClean="0"/>
              <a:t>Ochrana proti </a:t>
            </a:r>
            <a:r>
              <a:rPr lang="cs-CZ" sz="2400" b="1" dirty="0" smtClean="0">
                <a:solidFill>
                  <a:srgbClr val="FF0000"/>
                </a:solidFill>
              </a:rPr>
              <a:t>elektronickému</a:t>
            </a:r>
            <a:r>
              <a:rPr lang="cs-CZ" sz="2400" b="1" dirty="0" smtClean="0"/>
              <a:t> působení </a:t>
            </a:r>
          </a:p>
          <a:p>
            <a:pPr algn="ctr"/>
            <a:r>
              <a:rPr lang="cs-CZ" sz="2400" dirty="0" smtClean="0"/>
              <a:t>(protivníka, prostředí, vlastních sil)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7879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506" y="1484784"/>
            <a:ext cx="4048710" cy="537321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Elektromagnetické spektrum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9469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763689" y="1268761"/>
            <a:ext cx="5400599" cy="5256584"/>
            <a:chOff x="2885839" y="1766655"/>
            <a:chExt cx="3372321" cy="3324689"/>
          </a:xfrm>
        </p:grpSpPr>
        <p:pic>
          <p:nvPicPr>
            <p:cNvPr id="2" name="Obrázek 1" descr="Výřez obrazovky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839" y="1766655"/>
              <a:ext cx="3372321" cy="3324689"/>
            </a:xfrm>
            <a:prstGeom prst="rect">
              <a:avLst/>
            </a:prstGeom>
          </p:spPr>
        </p:pic>
        <p:cxnSp>
          <p:nvCxnSpPr>
            <p:cNvPr id="4" name="Přímá spojnice 3"/>
            <p:cNvCxnSpPr/>
            <p:nvPr/>
          </p:nvCxnSpPr>
          <p:spPr>
            <a:xfrm>
              <a:off x="6258160" y="1766655"/>
              <a:ext cx="0" cy="33246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Objekty elektronického boje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6307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82191"/>
            <a:ext cx="6264696" cy="5475808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Operace v EM spektru a EB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4196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Elektronické prostředky a EB</a:t>
            </a:r>
            <a:br>
              <a:rPr lang="cs-CZ" dirty="0" smtClean="0"/>
            </a:br>
            <a:r>
              <a:rPr lang="cs-CZ" dirty="0" smtClean="0"/>
              <a:t>historicky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Elektronické prostředky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Morse – telegraf</a:t>
            </a:r>
          </a:p>
          <a:p>
            <a:r>
              <a:rPr lang="cs-CZ" dirty="0" smtClean="0"/>
              <a:t>Telefon</a:t>
            </a:r>
          </a:p>
          <a:p>
            <a:r>
              <a:rPr lang="cs-CZ" dirty="0" smtClean="0"/>
              <a:t>Záznam zvuku</a:t>
            </a:r>
          </a:p>
          <a:p>
            <a:r>
              <a:rPr lang="cs-CZ" dirty="0" smtClean="0"/>
              <a:t>Radiové spojení</a:t>
            </a:r>
          </a:p>
          <a:p>
            <a:r>
              <a:rPr lang="cs-CZ" dirty="0" smtClean="0"/>
              <a:t>Roentgen</a:t>
            </a:r>
          </a:p>
          <a:p>
            <a:r>
              <a:rPr lang="cs-CZ" dirty="0" smtClean="0"/>
              <a:t>Rozhlas</a:t>
            </a:r>
          </a:p>
          <a:p>
            <a:r>
              <a:rPr lang="cs-CZ" dirty="0" smtClean="0"/>
              <a:t>Televize</a:t>
            </a:r>
          </a:p>
          <a:p>
            <a:r>
              <a:rPr lang="cs-CZ" dirty="0" smtClean="0"/>
              <a:t>Navigace</a:t>
            </a:r>
          </a:p>
          <a:p>
            <a:r>
              <a:rPr lang="cs-CZ" dirty="0" smtClean="0"/>
              <a:t>Počítače</a:t>
            </a:r>
          </a:p>
          <a:p>
            <a:r>
              <a:rPr lang="cs-CZ" dirty="0" smtClean="0"/>
              <a:t>Internet - sítě</a:t>
            </a:r>
          </a:p>
          <a:p>
            <a:r>
              <a:rPr lang="cs-CZ" dirty="0" smtClean="0"/>
              <a:t>…???</a:t>
            </a:r>
          </a:p>
          <a:p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Elektronický boj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175447" cy="3951288"/>
          </a:xfrm>
        </p:spPr>
        <p:txBody>
          <a:bodyPr/>
          <a:lstStyle/>
          <a:p>
            <a:r>
              <a:rPr lang="cs-CZ" dirty="0" smtClean="0"/>
              <a:t>Odposlech (</a:t>
            </a:r>
            <a:r>
              <a:rPr lang="cs-CZ" dirty="0" err="1" smtClean="0"/>
              <a:t>RPz</a:t>
            </a:r>
            <a:r>
              <a:rPr lang="cs-CZ" dirty="0" smtClean="0"/>
              <a:t>) a klamání</a:t>
            </a:r>
          </a:p>
          <a:p>
            <a:r>
              <a:rPr lang="cs-CZ" dirty="0" smtClean="0"/>
              <a:t>Odposlech, aktivní rušení </a:t>
            </a:r>
            <a:r>
              <a:rPr lang="cs-CZ" dirty="0"/>
              <a:t>a klamání</a:t>
            </a:r>
          </a:p>
          <a:p>
            <a:r>
              <a:rPr lang="cs-CZ" dirty="0" err="1" smtClean="0"/>
              <a:t>RPz</a:t>
            </a:r>
            <a:r>
              <a:rPr lang="cs-CZ" dirty="0" smtClean="0"/>
              <a:t>, </a:t>
            </a:r>
            <a:r>
              <a:rPr lang="cs-CZ" dirty="0" err="1" smtClean="0"/>
              <a:t>RtPz</a:t>
            </a:r>
            <a:r>
              <a:rPr lang="cs-CZ" dirty="0" smtClean="0"/>
              <a:t>, aktivní i pasivní rušení </a:t>
            </a:r>
            <a:r>
              <a:rPr lang="cs-CZ" dirty="0"/>
              <a:t>a </a:t>
            </a:r>
            <a:r>
              <a:rPr lang="cs-CZ" dirty="0" smtClean="0"/>
              <a:t>klamání </a:t>
            </a:r>
          </a:p>
          <a:p>
            <a:r>
              <a:rPr lang="cs-CZ" dirty="0" err="1" smtClean="0"/>
              <a:t>EPz</a:t>
            </a:r>
            <a:r>
              <a:rPr lang="cs-CZ" dirty="0" smtClean="0"/>
              <a:t>,  působení včetně ničení, ochrana včetně kontroly</a:t>
            </a:r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5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813462"/>
            <a:ext cx="8964488" cy="592790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Taktické prostředky EB současnosti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6190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Budoucnost EB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Závisí na stupni a způsobech využívání elektroniky</a:t>
            </a:r>
          </a:p>
          <a:p>
            <a:r>
              <a:rPr lang="cs-CZ" dirty="0" smtClean="0"/>
              <a:t>Systémy EB – EA, EP, ES</a:t>
            </a:r>
          </a:p>
          <a:p>
            <a:pPr lvl="1"/>
            <a:r>
              <a:rPr lang="cs-CZ" dirty="0" smtClean="0"/>
              <a:t>Automatizované</a:t>
            </a:r>
          </a:p>
          <a:p>
            <a:pPr lvl="1"/>
            <a:r>
              <a:rPr lang="cs-CZ" dirty="0" smtClean="0"/>
              <a:t>Automatické</a:t>
            </a:r>
          </a:p>
          <a:p>
            <a:pPr lvl="1"/>
            <a:r>
              <a:rPr lang="cs-CZ" dirty="0" smtClean="0"/>
              <a:t>Dálkově ovládané</a:t>
            </a:r>
          </a:p>
          <a:p>
            <a:pPr lvl="1"/>
            <a:r>
              <a:rPr lang="cs-CZ" dirty="0" smtClean="0"/>
              <a:t>Bezobslužné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Generátory EMP </a:t>
            </a:r>
          </a:p>
          <a:p>
            <a:pPr lvl="1"/>
            <a:r>
              <a:rPr lang="cs-CZ" dirty="0" smtClean="0"/>
              <a:t>EM palné zbraně – převod EM energie na kinetickou</a:t>
            </a:r>
          </a:p>
          <a:p>
            <a:pPr lvl="1"/>
            <a:r>
              <a:rPr lang="cs-CZ" dirty="0" smtClean="0"/>
              <a:t>Zbraně využívající ničivou EM energii</a:t>
            </a:r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4279691" cy="321277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45130" y="6381328"/>
            <a:ext cx="354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A2/AD – Anti Access / Access </a:t>
            </a:r>
            <a:r>
              <a:rPr lang="cs-CZ" dirty="0" err="1" smtClean="0"/>
              <a:t>Denial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8208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Elektronický útok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435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Příklad elektronického vybavení pozemních sil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Všechny </a:t>
            </a:r>
            <a:r>
              <a:rPr lang="cs-CZ" dirty="0"/>
              <a:t>elektronické </a:t>
            </a:r>
            <a:r>
              <a:rPr lang="cs-CZ" dirty="0" smtClean="0"/>
              <a:t>systémy - v užším pojetí</a:t>
            </a:r>
          </a:p>
          <a:p>
            <a:pPr lvl="1"/>
            <a:r>
              <a:rPr lang="cs-CZ" dirty="0" smtClean="0"/>
              <a:t>bezdrátové spojení</a:t>
            </a:r>
          </a:p>
          <a:p>
            <a:pPr lvl="1"/>
            <a:r>
              <a:rPr lang="cs-CZ" dirty="0" smtClean="0"/>
              <a:t>pozemní </a:t>
            </a:r>
            <a:r>
              <a:rPr lang="cs-CZ" dirty="0" err="1" smtClean="0"/>
              <a:t>rlpz</a:t>
            </a:r>
            <a:r>
              <a:rPr lang="cs-CZ" dirty="0" smtClean="0"/>
              <a:t>, </a:t>
            </a:r>
            <a:r>
              <a:rPr lang="cs-CZ" dirty="0" err="1" smtClean="0"/>
              <a:t>rpz</a:t>
            </a:r>
            <a:r>
              <a:rPr lang="cs-CZ" dirty="0" smtClean="0"/>
              <a:t>, průzkumná čidla</a:t>
            </a:r>
          </a:p>
          <a:p>
            <a:pPr lvl="1"/>
            <a:r>
              <a:rPr lang="cs-CZ" dirty="0" smtClean="0"/>
              <a:t>Navigace, navedení zbraní</a:t>
            </a:r>
          </a:p>
          <a:p>
            <a:endParaRPr lang="cs-CZ" dirty="0"/>
          </a:p>
          <a:p>
            <a:r>
              <a:rPr lang="cs-CZ" dirty="0" smtClean="0"/>
              <a:t>V širším pojetí </a:t>
            </a:r>
          </a:p>
          <a:p>
            <a:pPr lvl="1"/>
            <a:r>
              <a:rPr lang="cs-CZ" dirty="0" smtClean="0"/>
              <a:t>Informační systémy</a:t>
            </a:r>
          </a:p>
          <a:p>
            <a:pPr lvl="1"/>
            <a:r>
              <a:rPr lang="cs-CZ" dirty="0" smtClean="0"/>
              <a:t>Výpočetní technika</a:t>
            </a:r>
          </a:p>
          <a:p>
            <a:pPr lvl="1"/>
            <a:r>
              <a:rPr lang="cs-CZ" dirty="0" smtClean="0"/>
              <a:t>(Polní) metalické rozvody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09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Elektronický boj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Cíl</a:t>
            </a:r>
            <a:r>
              <a:rPr lang="cs-CZ" dirty="0" smtClean="0"/>
              <a:t>: </a:t>
            </a:r>
          </a:p>
          <a:p>
            <a:r>
              <a:rPr lang="cs-CZ" dirty="0"/>
              <a:t>P</a:t>
            </a:r>
            <a:r>
              <a:rPr lang="cs-CZ" dirty="0" smtClean="0"/>
              <a:t>oskytnout základní informace o elektronickém boji a jeho roli v AČR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 smtClean="0"/>
              <a:t>Osnova:</a:t>
            </a:r>
          </a:p>
          <a:p>
            <a:r>
              <a:rPr lang="cs-CZ" dirty="0" smtClean="0"/>
              <a:t>Úvod – místo EB v ozbrojeném boji</a:t>
            </a:r>
          </a:p>
          <a:p>
            <a:r>
              <a:rPr lang="cs-CZ" dirty="0" smtClean="0"/>
              <a:t>Terminologie a definice</a:t>
            </a:r>
          </a:p>
          <a:p>
            <a:r>
              <a:rPr lang="cs-CZ" dirty="0" smtClean="0"/>
              <a:t>EB - současnost a trendy</a:t>
            </a:r>
          </a:p>
          <a:p>
            <a:r>
              <a:rPr lang="cs-CZ" dirty="0" smtClean="0"/>
              <a:t>EB v AČR</a:t>
            </a:r>
          </a:p>
          <a:p>
            <a:r>
              <a:rPr lang="cs-CZ" dirty="0" smtClean="0"/>
              <a:t>Závěr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smtClean="0">
                <a:solidFill>
                  <a:srgbClr val="FF0000"/>
                </a:solidFill>
              </a:rPr>
              <a:t>Humanitní auditorium </a:t>
            </a:r>
            <a:r>
              <a:rPr lang="cs-CZ" dirty="0" smtClean="0">
                <a:solidFill>
                  <a:srgbClr val="FF0000"/>
                </a:solidFill>
              </a:rPr>
              <a:t>– omezené využívání matematiky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Příklad palubního elektronického vybavení letounu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Víceúčelový radiolokátor – průzkum, navedení zbraní, případně </a:t>
            </a:r>
            <a:r>
              <a:rPr lang="cs-CZ" dirty="0" err="1" smtClean="0"/>
              <a:t>rl</a:t>
            </a:r>
            <a:r>
              <a:rPr lang="cs-CZ" dirty="0" smtClean="0"/>
              <a:t> výškoměr</a:t>
            </a:r>
          </a:p>
          <a:p>
            <a:r>
              <a:rPr lang="cs-CZ" dirty="0" smtClean="0"/>
              <a:t>Prostředky radiového spojení – KV, VKV/UKV </a:t>
            </a:r>
            <a:r>
              <a:rPr lang="cs-CZ" dirty="0" err="1" smtClean="0"/>
              <a:t>rst</a:t>
            </a:r>
            <a:endParaRPr lang="cs-CZ" dirty="0" smtClean="0"/>
          </a:p>
          <a:p>
            <a:r>
              <a:rPr lang="cs-CZ" dirty="0" smtClean="0"/>
              <a:t>Radionavigace (např. GPS)</a:t>
            </a:r>
          </a:p>
          <a:p>
            <a:r>
              <a:rPr lang="cs-CZ" dirty="0" smtClean="0"/>
              <a:t>Palubní odpovídač IFF</a:t>
            </a:r>
          </a:p>
          <a:p>
            <a:r>
              <a:rPr lang="cs-CZ" dirty="0" smtClean="0"/>
              <a:t>Palubní počítač</a:t>
            </a:r>
          </a:p>
          <a:p>
            <a:r>
              <a:rPr lang="cs-CZ" dirty="0" smtClean="0"/>
              <a:t>Průhledový display (HUD)</a:t>
            </a:r>
          </a:p>
          <a:p>
            <a:r>
              <a:rPr lang="cs-CZ" dirty="0" smtClean="0"/>
              <a:t>Čidla přední a zadní </a:t>
            </a:r>
            <a:r>
              <a:rPr lang="cs-CZ" dirty="0" err="1" smtClean="0"/>
              <a:t>polosféry</a:t>
            </a:r>
            <a:r>
              <a:rPr lang="cs-CZ" dirty="0" smtClean="0"/>
              <a:t> pro vlastní ochranu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86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Fyzikální podstata </a:t>
            </a:r>
            <a:br>
              <a:rPr lang="cs-CZ" dirty="0" smtClean="0"/>
            </a:br>
            <a:r>
              <a:rPr lang="cs-CZ" sz="4000" dirty="0" smtClean="0"/>
              <a:t>elektronického působení</a:t>
            </a:r>
            <a:endParaRPr lang="cs-CZ" dirty="0"/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539552" y="2254609"/>
            <a:ext cx="360040" cy="3600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Rovnoramenný trojúhelník 3"/>
          <p:cNvSpPr/>
          <p:nvPr/>
        </p:nvSpPr>
        <p:spPr>
          <a:xfrm rot="10800000">
            <a:off x="5544108" y="4806444"/>
            <a:ext cx="360040" cy="36004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ovnoramenný trojúhelník 4"/>
          <p:cNvSpPr/>
          <p:nvPr/>
        </p:nvSpPr>
        <p:spPr>
          <a:xfrm rot="10800000">
            <a:off x="2411760" y="2502188"/>
            <a:ext cx="360040" cy="3600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971600" y="2502188"/>
            <a:ext cx="1368152" cy="1124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1403649" y="2862229"/>
            <a:ext cx="936103" cy="18722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776081" y="2780928"/>
            <a:ext cx="339535" cy="195350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043608" y="2060848"/>
            <a:ext cx="79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vysílač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591779" y="2101498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přijímač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526304" y="487063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rušič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971600" y="3006244"/>
            <a:ext cx="4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Rrv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153399" y="379833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Rrp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72339" y="1813269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Pv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64291" y="486916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043951" y="1885277"/>
            <a:ext cx="39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Ev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439637" y="293423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Er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252691" y="5285119"/>
            <a:ext cx="3912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E=k*P/R</a:t>
            </a:r>
            <a:r>
              <a:rPr lang="cs-CZ" baseline="30000" dirty="0" smtClean="0"/>
              <a:t>2</a:t>
            </a:r>
          </a:p>
          <a:p>
            <a:r>
              <a:rPr lang="cs-CZ" dirty="0" smtClean="0"/>
              <a:t>Koeficient </a:t>
            </a:r>
            <a:r>
              <a:rPr lang="cs-CZ" dirty="0" err="1" smtClean="0"/>
              <a:t>zarušení</a:t>
            </a:r>
            <a:r>
              <a:rPr lang="cs-CZ" dirty="0" smtClean="0"/>
              <a:t>	= Er/Ev</a:t>
            </a:r>
          </a:p>
          <a:p>
            <a:r>
              <a:rPr lang="cs-CZ" dirty="0" smtClean="0"/>
              <a:t>		= </a:t>
            </a:r>
            <a:r>
              <a:rPr lang="cs-CZ" dirty="0" err="1" smtClean="0"/>
              <a:t>Pr</a:t>
            </a:r>
            <a:r>
              <a:rPr lang="cs-CZ" dirty="0" smtClean="0"/>
              <a:t>/</a:t>
            </a:r>
            <a:r>
              <a:rPr lang="cs-CZ" dirty="0" err="1" smtClean="0"/>
              <a:t>Pv</a:t>
            </a:r>
            <a:r>
              <a:rPr lang="cs-CZ" dirty="0" smtClean="0"/>
              <a:t>*Rr</a:t>
            </a:r>
            <a:r>
              <a:rPr lang="cs-CZ" baseline="30000" dirty="0" smtClean="0"/>
              <a:t>2</a:t>
            </a:r>
            <a:r>
              <a:rPr lang="cs-CZ" dirty="0" smtClean="0"/>
              <a:t>/</a:t>
            </a:r>
            <a:r>
              <a:rPr lang="cs-CZ" dirty="0" smtClean="0">
                <a:solidFill>
                  <a:srgbClr val="FF0000"/>
                </a:solidFill>
              </a:rPr>
              <a:t>Rv</a:t>
            </a:r>
            <a:r>
              <a:rPr lang="cs-CZ" baseline="30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cs-CZ" dirty="0" err="1" smtClean="0"/>
              <a:t>Fonie</a:t>
            </a:r>
            <a:r>
              <a:rPr lang="cs-CZ" dirty="0" smtClean="0"/>
              <a:t>:  	 A3, F3 cca 1-3, SSB 10-25</a:t>
            </a:r>
          </a:p>
          <a:p>
            <a:r>
              <a:rPr lang="cs-CZ" dirty="0" smtClean="0"/>
              <a:t>Data:	 0,8 až 3</a:t>
            </a:r>
            <a:endParaRPr lang="cs-CZ" baseline="30000" dirty="0"/>
          </a:p>
        </p:txBody>
      </p:sp>
      <p:sp>
        <p:nvSpPr>
          <p:cNvPr id="26" name="Volný tvar 25"/>
          <p:cNvSpPr/>
          <p:nvPr/>
        </p:nvSpPr>
        <p:spPr>
          <a:xfrm>
            <a:off x="178231" y="3577123"/>
            <a:ext cx="2278250" cy="274219"/>
          </a:xfrm>
          <a:custGeom>
            <a:avLst/>
            <a:gdLst>
              <a:gd name="connsiteX0" fmla="*/ 0 w 2278250"/>
              <a:gd name="connsiteY0" fmla="*/ 10735 h 274219"/>
              <a:gd name="connsiteX1" fmla="*/ 480447 w 2278250"/>
              <a:gd name="connsiteY1" fmla="*/ 212213 h 274219"/>
              <a:gd name="connsiteX2" fmla="*/ 619932 w 2278250"/>
              <a:gd name="connsiteY2" fmla="*/ 26233 h 274219"/>
              <a:gd name="connsiteX3" fmla="*/ 1162372 w 2278250"/>
              <a:gd name="connsiteY3" fmla="*/ 26233 h 274219"/>
              <a:gd name="connsiteX4" fmla="*/ 1534332 w 2278250"/>
              <a:gd name="connsiteY4" fmla="*/ 258708 h 274219"/>
              <a:gd name="connsiteX5" fmla="*/ 1859796 w 2278250"/>
              <a:gd name="connsiteY5" fmla="*/ 227711 h 274219"/>
              <a:gd name="connsiteX6" fmla="*/ 2185261 w 2278250"/>
              <a:gd name="connsiteY6" fmla="*/ 26233 h 274219"/>
              <a:gd name="connsiteX7" fmla="*/ 2278250 w 2278250"/>
              <a:gd name="connsiteY7" fmla="*/ 33982 h 27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8250" h="274219">
                <a:moveTo>
                  <a:pt x="0" y="10735"/>
                </a:moveTo>
                <a:cubicBezTo>
                  <a:pt x="188562" y="110182"/>
                  <a:pt x="377125" y="209630"/>
                  <a:pt x="480447" y="212213"/>
                </a:cubicBezTo>
                <a:cubicBezTo>
                  <a:pt x="583769" y="214796"/>
                  <a:pt x="506278" y="57230"/>
                  <a:pt x="619932" y="26233"/>
                </a:cubicBezTo>
                <a:cubicBezTo>
                  <a:pt x="733586" y="-4764"/>
                  <a:pt x="1009972" y="-12513"/>
                  <a:pt x="1162372" y="26233"/>
                </a:cubicBezTo>
                <a:cubicBezTo>
                  <a:pt x="1314772" y="64979"/>
                  <a:pt x="1418095" y="225128"/>
                  <a:pt x="1534332" y="258708"/>
                </a:cubicBezTo>
                <a:cubicBezTo>
                  <a:pt x="1650569" y="292288"/>
                  <a:pt x="1751308" y="266457"/>
                  <a:pt x="1859796" y="227711"/>
                </a:cubicBezTo>
                <a:cubicBezTo>
                  <a:pt x="1968284" y="188965"/>
                  <a:pt x="2115519" y="58521"/>
                  <a:pt x="2185261" y="26233"/>
                </a:cubicBezTo>
                <a:cubicBezTo>
                  <a:pt x="2255003" y="-6055"/>
                  <a:pt x="2266626" y="13963"/>
                  <a:pt x="2278250" y="33982"/>
                </a:cubicBezTo>
              </a:path>
            </a:pathLst>
          </a:custGeom>
          <a:noFill/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>
            <a:off x="664396" y="1443937"/>
            <a:ext cx="2154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Rádiová komunikace</a:t>
            </a:r>
            <a:endParaRPr lang="cs-CZ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5724128" y="1515945"/>
            <a:ext cx="229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Radiolokační průzkum</a:t>
            </a:r>
            <a:endParaRPr lang="cs-CZ" b="1" dirty="0"/>
          </a:p>
        </p:txBody>
      </p:sp>
      <p:sp>
        <p:nvSpPr>
          <p:cNvPr id="30" name="Rovnoramenný trojúhelník 29"/>
          <p:cNvSpPr/>
          <p:nvPr/>
        </p:nvSpPr>
        <p:spPr>
          <a:xfrm rot="10800000">
            <a:off x="6012160" y="2286164"/>
            <a:ext cx="360040" cy="36004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6378176" y="1944578"/>
            <a:ext cx="79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vysílač</a:t>
            </a:r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6372200" y="2233594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přijímač</a:t>
            </a: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7884368" y="4581128"/>
            <a:ext cx="887155" cy="432048"/>
            <a:chOff x="7884368" y="4581128"/>
            <a:chExt cx="887155" cy="432048"/>
          </a:xfrm>
        </p:grpSpPr>
        <p:cxnSp>
          <p:nvCxnSpPr>
            <p:cNvPr id="34" name="Přímá spojnice 33"/>
            <p:cNvCxnSpPr/>
            <p:nvPr/>
          </p:nvCxnSpPr>
          <p:spPr>
            <a:xfrm>
              <a:off x="7907427" y="4806444"/>
              <a:ext cx="86409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Přímá spojnice 35"/>
            <p:cNvCxnSpPr/>
            <p:nvPr/>
          </p:nvCxnSpPr>
          <p:spPr>
            <a:xfrm flipH="1">
              <a:off x="8244408" y="4581128"/>
              <a:ext cx="360040" cy="43204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37"/>
            <p:cNvCxnSpPr/>
            <p:nvPr/>
          </p:nvCxnSpPr>
          <p:spPr>
            <a:xfrm flipH="1">
              <a:off x="7884368" y="4734436"/>
              <a:ext cx="90184" cy="13472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Přímá spojnice se šipkou 39"/>
          <p:cNvCxnSpPr/>
          <p:nvPr/>
        </p:nvCxnSpPr>
        <p:spPr>
          <a:xfrm>
            <a:off x="6378176" y="2558418"/>
            <a:ext cx="2010248" cy="20227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H="1" flipV="1">
            <a:off x="6228184" y="2682208"/>
            <a:ext cx="1944216" cy="19709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7414920" y="4499828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cíl</a:t>
            </a:r>
            <a:endParaRPr lang="cs-CZ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5364088" y="2418260"/>
            <a:ext cx="59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P, Ev</a:t>
            </a:r>
            <a:endParaRPr lang="cs-CZ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7452320" y="3303568"/>
            <a:ext cx="57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Rv</a:t>
            </a:r>
            <a:r>
              <a:rPr lang="cs-CZ" dirty="0" smtClean="0"/>
              <a:t>-c</a:t>
            </a:r>
            <a:endParaRPr lang="cs-CZ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6732620" y="3741985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Rc</a:t>
            </a:r>
            <a:r>
              <a:rPr lang="cs-CZ" dirty="0" smtClean="0"/>
              <a:t>-p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6009297" y="4870638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rušič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5886837" y="4423583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Pr</a:t>
            </a:r>
            <a:endParaRPr lang="cs-CZ" dirty="0"/>
          </a:p>
        </p:txBody>
      </p:sp>
      <p:cxnSp>
        <p:nvCxnSpPr>
          <p:cNvPr id="50" name="Přímá spojnice se šipkou 49"/>
          <p:cNvCxnSpPr/>
          <p:nvPr/>
        </p:nvCxnSpPr>
        <p:spPr>
          <a:xfrm flipV="1">
            <a:off x="5724128" y="2780928"/>
            <a:ext cx="360040" cy="19535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5960405" y="3410259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Rrp</a:t>
            </a:r>
            <a:endParaRPr lang="cs-CZ" dirty="0"/>
          </a:p>
        </p:txBody>
      </p:sp>
      <p:sp>
        <p:nvSpPr>
          <p:cNvPr id="52" name="Rovnoramenný trojúhelník 51"/>
          <p:cNvSpPr/>
          <p:nvPr/>
        </p:nvSpPr>
        <p:spPr>
          <a:xfrm rot="10800000">
            <a:off x="1081690" y="4869160"/>
            <a:ext cx="360040" cy="36004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TextovéPole 53"/>
          <p:cNvSpPr txBox="1"/>
          <p:nvPr/>
        </p:nvSpPr>
        <p:spPr>
          <a:xfrm>
            <a:off x="5196452" y="5457998"/>
            <a:ext cx="3912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E=k*P/R</a:t>
            </a:r>
            <a:r>
              <a:rPr lang="cs-CZ" baseline="30000" dirty="0" smtClean="0"/>
              <a:t>2</a:t>
            </a:r>
          </a:p>
          <a:p>
            <a:r>
              <a:rPr lang="cs-CZ" dirty="0" smtClean="0"/>
              <a:t>Koeficient </a:t>
            </a:r>
            <a:r>
              <a:rPr lang="cs-CZ" dirty="0" err="1" smtClean="0"/>
              <a:t>zarušení</a:t>
            </a:r>
            <a:r>
              <a:rPr lang="cs-CZ" dirty="0" smtClean="0"/>
              <a:t>	= Er/Ev</a:t>
            </a:r>
          </a:p>
          <a:p>
            <a:r>
              <a:rPr lang="cs-CZ" dirty="0" smtClean="0"/>
              <a:t>		= </a:t>
            </a:r>
            <a:r>
              <a:rPr lang="cs-CZ" dirty="0" err="1" smtClean="0"/>
              <a:t>Pr</a:t>
            </a:r>
            <a:r>
              <a:rPr lang="cs-CZ" dirty="0" smtClean="0"/>
              <a:t>/</a:t>
            </a:r>
            <a:r>
              <a:rPr lang="cs-CZ" dirty="0" err="1" smtClean="0"/>
              <a:t>Pv</a:t>
            </a:r>
            <a:r>
              <a:rPr lang="cs-CZ" dirty="0" smtClean="0"/>
              <a:t>*Rr</a:t>
            </a:r>
            <a:r>
              <a:rPr lang="cs-CZ" baseline="30000" dirty="0" smtClean="0"/>
              <a:t>2</a:t>
            </a:r>
            <a:r>
              <a:rPr lang="cs-CZ" dirty="0" smtClean="0"/>
              <a:t>/</a:t>
            </a:r>
            <a:r>
              <a:rPr lang="cs-CZ" dirty="0" smtClean="0">
                <a:solidFill>
                  <a:srgbClr val="FF0000"/>
                </a:solidFill>
              </a:rPr>
              <a:t>Rv-c</a:t>
            </a:r>
            <a:r>
              <a:rPr lang="cs-CZ" baseline="30000" dirty="0" smtClean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2818512" y="3382833"/>
            <a:ext cx="2652842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smtClean="0"/>
              <a:t>Další ovlivňující faktory</a:t>
            </a:r>
            <a:r>
              <a:rPr lang="cs-CZ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Směrovost antén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Vlastnosti prostředí</a:t>
            </a:r>
          </a:p>
          <a:p>
            <a:r>
              <a:rPr lang="cs-CZ" dirty="0" smtClean="0"/>
              <a:t>(vzduchu, povrchu terénu)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699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Elektronické působení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7544" y="1545673"/>
            <a:ext cx="4320480" cy="4525963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Rušení</a:t>
            </a:r>
            <a:r>
              <a:rPr lang="cs-CZ" dirty="0" smtClean="0"/>
              <a:t> - vyzařování rušivé energie</a:t>
            </a:r>
          </a:p>
          <a:p>
            <a:r>
              <a:rPr lang="cs-CZ" b="1" dirty="0" smtClean="0"/>
              <a:t>Klamání</a:t>
            </a:r>
            <a:r>
              <a:rPr lang="cs-CZ" dirty="0" smtClean="0"/>
              <a:t> – vkládání klamných informací</a:t>
            </a:r>
          </a:p>
          <a:p>
            <a:pPr lvl="1"/>
            <a:r>
              <a:rPr lang="cs-CZ" dirty="0" smtClean="0"/>
              <a:t>Klamným signálem</a:t>
            </a:r>
          </a:p>
          <a:p>
            <a:pPr lvl="1"/>
            <a:r>
              <a:rPr lang="cs-CZ" dirty="0" smtClean="0"/>
              <a:t>Odrážením původního signálu</a:t>
            </a:r>
          </a:p>
          <a:p>
            <a:r>
              <a:rPr lang="cs-CZ" b="1" dirty="0" smtClean="0"/>
              <a:t>Tlumení</a:t>
            </a:r>
            <a:r>
              <a:rPr lang="cs-CZ" dirty="0" smtClean="0"/>
              <a:t> užitečného signálu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b="1" dirty="0" smtClean="0">
                <a:solidFill>
                  <a:srgbClr val="00B0F0"/>
                </a:solidFill>
              </a:rPr>
              <a:t>Vzájemná interakce působení, ochrany a podpory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948264" y="5232426"/>
            <a:ext cx="1152128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objekt</a:t>
            </a:r>
            <a:endParaRPr lang="cs-CZ" dirty="0"/>
          </a:p>
        </p:txBody>
      </p:sp>
      <p:grpSp>
        <p:nvGrpSpPr>
          <p:cNvPr id="56" name="Skupina 55"/>
          <p:cNvGrpSpPr/>
          <p:nvPr/>
        </p:nvGrpSpPr>
        <p:grpSpPr>
          <a:xfrm>
            <a:off x="4903350" y="1895032"/>
            <a:ext cx="4089828" cy="4512959"/>
            <a:chOff x="4817115" y="1700808"/>
            <a:chExt cx="4089828" cy="4512959"/>
          </a:xfrm>
        </p:grpSpPr>
        <p:grpSp>
          <p:nvGrpSpPr>
            <p:cNvPr id="12" name="Skupina 11"/>
            <p:cNvGrpSpPr/>
            <p:nvPr/>
          </p:nvGrpSpPr>
          <p:grpSpPr>
            <a:xfrm>
              <a:off x="4817115" y="1700808"/>
              <a:ext cx="887155" cy="432048"/>
              <a:chOff x="7884368" y="4581128"/>
              <a:chExt cx="887155" cy="432048"/>
            </a:xfrm>
          </p:grpSpPr>
          <p:cxnSp>
            <p:nvCxnSpPr>
              <p:cNvPr id="13" name="Přímá spojnice 12"/>
              <p:cNvCxnSpPr/>
              <p:nvPr/>
            </p:nvCxnSpPr>
            <p:spPr>
              <a:xfrm>
                <a:off x="7907427" y="4806444"/>
                <a:ext cx="86409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/>
              <p:cNvCxnSpPr/>
              <p:nvPr/>
            </p:nvCxnSpPr>
            <p:spPr>
              <a:xfrm flipH="1">
                <a:off x="8244408" y="4581128"/>
                <a:ext cx="360040" cy="43204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 flipH="1">
                <a:off x="7884368" y="4734436"/>
                <a:ext cx="90184" cy="13472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Volný tvar 23"/>
            <p:cNvSpPr/>
            <p:nvPr/>
          </p:nvSpPr>
          <p:spPr>
            <a:xfrm>
              <a:off x="5424271" y="2110894"/>
              <a:ext cx="3482672" cy="4102873"/>
            </a:xfrm>
            <a:custGeom>
              <a:avLst/>
              <a:gdLst>
                <a:gd name="connsiteX0" fmla="*/ 15903 w 3482672"/>
                <a:gd name="connsiteY0" fmla="*/ 270344 h 4102873"/>
                <a:gd name="connsiteX1" fmla="*/ 0 w 3482672"/>
                <a:gd name="connsiteY1" fmla="*/ 4079019 h 4102873"/>
                <a:gd name="connsiteX2" fmla="*/ 3482672 w 3482672"/>
                <a:gd name="connsiteY2" fmla="*/ 4102873 h 4102873"/>
                <a:gd name="connsiteX3" fmla="*/ 23854 w 3482672"/>
                <a:gd name="connsiteY3" fmla="*/ 0 h 4102873"/>
                <a:gd name="connsiteX4" fmla="*/ 15903 w 3482672"/>
                <a:gd name="connsiteY4" fmla="*/ 326004 h 4102873"/>
                <a:gd name="connsiteX5" fmla="*/ 15903 w 3482672"/>
                <a:gd name="connsiteY5" fmla="*/ 270344 h 410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2672" h="4102873">
                  <a:moveTo>
                    <a:pt x="15903" y="270344"/>
                  </a:moveTo>
                  <a:lnTo>
                    <a:pt x="0" y="4079019"/>
                  </a:lnTo>
                  <a:lnTo>
                    <a:pt x="3482672" y="4102873"/>
                  </a:lnTo>
                  <a:lnTo>
                    <a:pt x="23854" y="0"/>
                  </a:lnTo>
                  <a:lnTo>
                    <a:pt x="15903" y="326004"/>
                  </a:lnTo>
                  <a:lnTo>
                    <a:pt x="15903" y="270344"/>
                  </a:lnTo>
                  <a:close/>
                </a:path>
              </a:pathLst>
            </a:custGeom>
            <a:solidFill>
              <a:srgbClr val="FF0000">
                <a:alpha val="45098"/>
              </a:srgbClr>
            </a:solidFill>
            <a:ln w="6350">
              <a:solidFill>
                <a:srgbClr val="FF0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8" name="Výbuch 2 37"/>
          <p:cNvSpPr/>
          <p:nvPr/>
        </p:nvSpPr>
        <p:spPr>
          <a:xfrm>
            <a:off x="6660232" y="3808655"/>
            <a:ext cx="1152128" cy="844481"/>
          </a:xfrm>
          <a:prstGeom prst="irregularSeal2">
            <a:avLst/>
          </a:prstGeom>
          <a:solidFill>
            <a:schemeClr val="accent1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8" name="Skupina 57"/>
          <p:cNvGrpSpPr/>
          <p:nvPr/>
        </p:nvGrpSpPr>
        <p:grpSpPr>
          <a:xfrm>
            <a:off x="5537196" y="2276872"/>
            <a:ext cx="1705332" cy="3182232"/>
            <a:chOff x="5537196" y="2276872"/>
            <a:chExt cx="1705332" cy="3182232"/>
          </a:xfrm>
        </p:grpSpPr>
        <p:cxnSp>
          <p:nvCxnSpPr>
            <p:cNvPr id="17" name="Přímá spojnice se šipkou 16"/>
            <p:cNvCxnSpPr/>
            <p:nvPr/>
          </p:nvCxnSpPr>
          <p:spPr>
            <a:xfrm flipH="1" flipV="1">
              <a:off x="5537196" y="2276872"/>
              <a:ext cx="1561316" cy="313396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>
              <a:off x="5580112" y="2276872"/>
              <a:ext cx="1662416" cy="31822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Skupina 63"/>
          <p:cNvGrpSpPr/>
          <p:nvPr/>
        </p:nvGrpSpPr>
        <p:grpSpPr>
          <a:xfrm>
            <a:off x="5527343" y="2265528"/>
            <a:ext cx="2559799" cy="3193576"/>
            <a:chOff x="5436097" y="2132856"/>
            <a:chExt cx="2651045" cy="3326248"/>
          </a:xfrm>
        </p:grpSpPr>
        <p:cxnSp>
          <p:nvCxnSpPr>
            <p:cNvPr id="43" name="Přímá spojnice 42"/>
            <p:cNvCxnSpPr/>
            <p:nvPr/>
          </p:nvCxnSpPr>
          <p:spPr>
            <a:xfrm>
              <a:off x="5436097" y="2132856"/>
              <a:ext cx="1436262" cy="18400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/>
            <p:cNvCxnSpPr/>
            <p:nvPr/>
          </p:nvCxnSpPr>
          <p:spPr>
            <a:xfrm>
              <a:off x="6872359" y="3972890"/>
              <a:ext cx="1138878" cy="1486214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nice 61"/>
            <p:cNvCxnSpPr/>
            <p:nvPr/>
          </p:nvCxnSpPr>
          <p:spPr>
            <a:xfrm>
              <a:off x="7144603" y="4210334"/>
              <a:ext cx="942539" cy="1232031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Skupina 66"/>
          <p:cNvGrpSpPr/>
          <p:nvPr/>
        </p:nvGrpSpPr>
        <p:grpSpPr>
          <a:xfrm>
            <a:off x="5436096" y="2132856"/>
            <a:ext cx="1288771" cy="4248472"/>
            <a:chOff x="5436096" y="2132856"/>
            <a:chExt cx="1288771" cy="4248472"/>
          </a:xfrm>
        </p:grpSpPr>
        <p:grpSp>
          <p:nvGrpSpPr>
            <p:cNvPr id="59" name="Skupina 58"/>
            <p:cNvGrpSpPr/>
            <p:nvPr/>
          </p:nvGrpSpPr>
          <p:grpSpPr>
            <a:xfrm>
              <a:off x="5436096" y="2132856"/>
              <a:ext cx="1122100" cy="3834923"/>
              <a:chOff x="5436096" y="2132856"/>
              <a:chExt cx="1122100" cy="3834923"/>
            </a:xfrm>
          </p:grpSpPr>
          <p:sp>
            <p:nvSpPr>
              <p:cNvPr id="10" name="Rovnoramenný trojúhelník 9"/>
              <p:cNvSpPr/>
              <p:nvPr/>
            </p:nvSpPr>
            <p:spPr>
              <a:xfrm rot="10800000">
                <a:off x="6198156" y="5607739"/>
                <a:ext cx="360040" cy="360040"/>
              </a:xfrm>
              <a:prstGeom prst="triangle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8" name="Přímá spojnice se šipkou 17"/>
              <p:cNvCxnSpPr/>
              <p:nvPr/>
            </p:nvCxnSpPr>
            <p:spPr>
              <a:xfrm flipH="1" flipV="1">
                <a:off x="5436096" y="2132856"/>
                <a:ext cx="942080" cy="3351598"/>
              </a:xfrm>
              <a:prstGeom prst="straightConnector1">
                <a:avLst/>
              </a:prstGeom>
              <a:ln w="38100">
                <a:solidFill>
                  <a:schemeClr val="tx2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ovéPole 64"/>
            <p:cNvSpPr txBox="1"/>
            <p:nvPr/>
          </p:nvSpPr>
          <p:spPr>
            <a:xfrm>
              <a:off x="6097772" y="6011996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rušič</a:t>
              </a:r>
              <a:endParaRPr lang="cs-CZ" dirty="0"/>
            </a:p>
          </p:txBody>
        </p:sp>
      </p:grpSp>
      <p:grpSp>
        <p:nvGrpSpPr>
          <p:cNvPr id="68" name="Skupina 67"/>
          <p:cNvGrpSpPr/>
          <p:nvPr/>
        </p:nvGrpSpPr>
        <p:grpSpPr>
          <a:xfrm>
            <a:off x="6660232" y="5019061"/>
            <a:ext cx="1995570" cy="1396183"/>
            <a:chOff x="6660232" y="5019061"/>
            <a:chExt cx="1995570" cy="1396183"/>
          </a:xfrm>
        </p:grpSpPr>
        <p:grpSp>
          <p:nvGrpSpPr>
            <p:cNvPr id="60" name="Skupina 59"/>
            <p:cNvGrpSpPr/>
            <p:nvPr/>
          </p:nvGrpSpPr>
          <p:grpSpPr>
            <a:xfrm>
              <a:off x="6660232" y="5019061"/>
              <a:ext cx="1482396" cy="1026851"/>
              <a:chOff x="6660232" y="5019061"/>
              <a:chExt cx="1482396" cy="1026851"/>
            </a:xfrm>
          </p:grpSpPr>
          <p:sp>
            <p:nvSpPr>
              <p:cNvPr id="26" name="Kosočtverec 25"/>
              <p:cNvSpPr/>
              <p:nvPr/>
            </p:nvSpPr>
            <p:spPr>
              <a:xfrm>
                <a:off x="6660232" y="5232426"/>
                <a:ext cx="288032" cy="356814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Kosočtverec 26"/>
              <p:cNvSpPr/>
              <p:nvPr/>
            </p:nvSpPr>
            <p:spPr>
              <a:xfrm>
                <a:off x="7056276" y="5666680"/>
                <a:ext cx="288032" cy="356814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Kosočtverec 27"/>
              <p:cNvSpPr/>
              <p:nvPr/>
            </p:nvSpPr>
            <p:spPr>
              <a:xfrm>
                <a:off x="7812360" y="5689098"/>
                <a:ext cx="288032" cy="356814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" name="Kosočtverec 28"/>
              <p:cNvSpPr/>
              <p:nvPr/>
            </p:nvSpPr>
            <p:spPr>
              <a:xfrm>
                <a:off x="7098512" y="5019061"/>
                <a:ext cx="288032" cy="356814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" name="Kosočtverec 29"/>
              <p:cNvSpPr/>
              <p:nvPr/>
            </p:nvSpPr>
            <p:spPr>
              <a:xfrm>
                <a:off x="7854596" y="5041479"/>
                <a:ext cx="288032" cy="356814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6" name="TextovéPole 65"/>
            <p:cNvSpPr txBox="1"/>
            <p:nvPr/>
          </p:nvSpPr>
          <p:spPr>
            <a:xfrm>
              <a:off x="6801192" y="6045912"/>
              <a:ext cx="1854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koutové odražeče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28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Doba reakce na cíle</a:t>
            </a:r>
            <a:br>
              <a:rPr lang="cs-CZ" dirty="0" smtClean="0"/>
            </a:br>
            <a:r>
              <a:rPr lang="cs-CZ" sz="4000" dirty="0" smtClean="0"/>
              <a:t>pro průzkum a působení</a:t>
            </a:r>
            <a:endParaRPr lang="cs-CZ" sz="4000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1728192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Pozemní cíle</a:t>
            </a:r>
          </a:p>
          <a:p>
            <a:pPr lvl="1"/>
            <a:r>
              <a:rPr lang="cs-CZ" sz="2600" dirty="0"/>
              <a:t>Statické</a:t>
            </a:r>
          </a:p>
          <a:p>
            <a:pPr lvl="1"/>
            <a:r>
              <a:rPr lang="cs-CZ" sz="2600" dirty="0"/>
              <a:t>Mobilní</a:t>
            </a:r>
          </a:p>
          <a:p>
            <a:pPr lvl="1"/>
            <a:r>
              <a:rPr lang="cs-CZ" sz="2600" dirty="0" smtClean="0"/>
              <a:t>Převozné</a:t>
            </a:r>
            <a:endParaRPr lang="cs-CZ" sz="2600" dirty="0"/>
          </a:p>
          <a:p>
            <a:r>
              <a:rPr lang="cs-CZ" dirty="0"/>
              <a:t>Možná doba </a:t>
            </a:r>
            <a:r>
              <a:rPr lang="cs-CZ" dirty="0" smtClean="0"/>
              <a:t>reakce – </a:t>
            </a:r>
            <a:r>
              <a:rPr lang="cs-CZ" dirty="0"/>
              <a:t>řádově </a:t>
            </a:r>
            <a:r>
              <a:rPr lang="cs-CZ" dirty="0" smtClean="0"/>
              <a:t>minuty až </a:t>
            </a:r>
            <a:r>
              <a:rPr lang="cs-CZ" dirty="0"/>
              <a:t>hodiny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0" name="Zástupný symbol pro obsah 8"/>
          <p:cNvSpPr txBox="1">
            <a:spLocks/>
          </p:cNvSpPr>
          <p:nvPr/>
        </p:nvSpPr>
        <p:spPr>
          <a:xfrm>
            <a:off x="467544" y="3472408"/>
            <a:ext cx="8229600" cy="154076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/>
            </a:lvl1pPr>
            <a:lvl2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 sz="26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cs-CZ" sz="2400" b="1" dirty="0"/>
              <a:t>Vzdušné cíle</a:t>
            </a:r>
          </a:p>
          <a:p>
            <a:pPr lvl="1"/>
            <a:r>
              <a:rPr lang="cs-CZ" sz="2000" dirty="0"/>
              <a:t>Pohyblivé</a:t>
            </a:r>
          </a:p>
          <a:p>
            <a:r>
              <a:rPr lang="cs-CZ" sz="2400" dirty="0"/>
              <a:t>Možná doba </a:t>
            </a:r>
            <a:r>
              <a:rPr lang="cs-CZ" sz="2400" dirty="0" smtClean="0"/>
              <a:t>reakce – </a:t>
            </a:r>
            <a:r>
              <a:rPr lang="cs-CZ" sz="2400" dirty="0"/>
              <a:t>řádově desítky vteřin až minuty</a:t>
            </a:r>
          </a:p>
        </p:txBody>
      </p:sp>
      <p:sp>
        <p:nvSpPr>
          <p:cNvPr id="11" name="Zástupný symbol pro obsah 8"/>
          <p:cNvSpPr txBox="1">
            <a:spLocks/>
          </p:cNvSpPr>
          <p:nvPr/>
        </p:nvSpPr>
        <p:spPr>
          <a:xfrm>
            <a:off x="467544" y="5157192"/>
            <a:ext cx="8229600" cy="13681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 smtClean="0"/>
              <a:t>Elektronické cíle</a:t>
            </a:r>
            <a:endParaRPr lang="cs-CZ" b="1" dirty="0"/>
          </a:p>
          <a:p>
            <a:pPr lvl="1"/>
            <a:r>
              <a:rPr lang="cs-CZ" sz="2600" dirty="0" smtClean="0"/>
              <a:t>Radiové</a:t>
            </a:r>
          </a:p>
          <a:p>
            <a:pPr lvl="1"/>
            <a:r>
              <a:rPr lang="cs-CZ" sz="2600" dirty="0" smtClean="0"/>
              <a:t>Radiotechnické</a:t>
            </a:r>
          </a:p>
          <a:p>
            <a:r>
              <a:rPr lang="cs-CZ" dirty="0"/>
              <a:t>Možná doba </a:t>
            </a:r>
            <a:r>
              <a:rPr lang="cs-CZ" dirty="0" smtClean="0"/>
              <a:t>reakce – </a:t>
            </a:r>
            <a:r>
              <a:rPr lang="cs-CZ" dirty="0"/>
              <a:t>řádově </a:t>
            </a:r>
            <a:r>
              <a:rPr lang="cs-CZ" dirty="0" smtClean="0"/>
              <a:t>mikrosekundy až vteřiny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69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EM působení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382676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 smtClean="0"/>
              <a:t>Generátory EM energie</a:t>
            </a:r>
          </a:p>
          <a:p>
            <a:r>
              <a:rPr lang="cs-CZ" sz="2400" dirty="0" smtClean="0"/>
              <a:t>Rušící signály neúmyslné</a:t>
            </a:r>
          </a:p>
          <a:p>
            <a:pPr lvl="1"/>
            <a:r>
              <a:rPr lang="cs-CZ" sz="2000" dirty="0" smtClean="0"/>
              <a:t>Umělé</a:t>
            </a:r>
          </a:p>
          <a:p>
            <a:pPr lvl="2"/>
            <a:r>
              <a:rPr lang="cs-CZ" sz="1800" dirty="0" smtClean="0"/>
              <a:t>Běžné spotřebiče</a:t>
            </a:r>
          </a:p>
          <a:p>
            <a:pPr lvl="2"/>
            <a:r>
              <a:rPr lang="cs-CZ" sz="1800" dirty="0" smtClean="0"/>
              <a:t>Vysílače ve spektru </a:t>
            </a:r>
          </a:p>
          <a:p>
            <a:pPr lvl="1"/>
            <a:r>
              <a:rPr lang="cs-CZ" sz="2000" dirty="0" smtClean="0"/>
              <a:t>Přirozené</a:t>
            </a:r>
          </a:p>
          <a:p>
            <a:pPr lvl="2"/>
            <a:r>
              <a:rPr lang="cs-CZ" sz="1800" dirty="0" smtClean="0"/>
              <a:t>Blesky</a:t>
            </a:r>
          </a:p>
          <a:p>
            <a:pPr lvl="2"/>
            <a:r>
              <a:rPr lang="cs-CZ" sz="1800" dirty="0" smtClean="0"/>
              <a:t>Pulzary </a:t>
            </a:r>
          </a:p>
          <a:p>
            <a:pPr lvl="1"/>
            <a:r>
              <a:rPr lang="cs-CZ" sz="2000" dirty="0" smtClean="0"/>
              <a:t>Úmyslné </a:t>
            </a:r>
          </a:p>
          <a:p>
            <a:pPr lvl="2"/>
            <a:r>
              <a:rPr lang="cs-CZ" sz="1800" dirty="0" smtClean="0"/>
              <a:t>Rušiče</a:t>
            </a:r>
          </a:p>
          <a:p>
            <a:r>
              <a:rPr lang="cs-CZ" sz="2400" dirty="0" smtClean="0"/>
              <a:t>Blokující až ničící</a:t>
            </a:r>
          </a:p>
          <a:p>
            <a:pPr lvl="1"/>
            <a:r>
              <a:rPr lang="cs-CZ" sz="2000" dirty="0" smtClean="0"/>
              <a:t>Jaderné exploze </a:t>
            </a:r>
          </a:p>
          <a:p>
            <a:pPr lvl="1"/>
            <a:r>
              <a:rPr lang="cs-CZ" sz="2000" dirty="0" smtClean="0"/>
              <a:t>Generátory EM pulzů</a:t>
            </a:r>
            <a:endParaRPr lang="cs-CZ" sz="2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067944" y="1600200"/>
            <a:ext cx="48245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Působení EM energií</a:t>
            </a:r>
          </a:p>
          <a:p>
            <a:r>
              <a:rPr lang="cs-CZ" sz="2200" dirty="0" smtClean="0"/>
              <a:t>Klamání </a:t>
            </a:r>
            <a:r>
              <a:rPr lang="cs-CZ" sz="2200" dirty="0"/>
              <a:t> </a:t>
            </a:r>
            <a:r>
              <a:rPr lang="cs-CZ" sz="2200" dirty="0" smtClean="0"/>
              <a:t>         → Er  ~     </a:t>
            </a:r>
            <a:r>
              <a:rPr lang="cs-CZ" sz="2200" dirty="0" err="1" smtClean="0"/>
              <a:t>Eu</a:t>
            </a:r>
            <a:endParaRPr lang="cs-CZ" sz="2200" dirty="0" smtClean="0"/>
          </a:p>
          <a:p>
            <a:r>
              <a:rPr lang="cs-CZ" sz="2200" dirty="0" smtClean="0"/>
              <a:t>Rušení              → Er  ˃     </a:t>
            </a:r>
            <a:r>
              <a:rPr lang="cs-CZ" sz="2200" dirty="0" err="1" smtClean="0"/>
              <a:t>Eu</a:t>
            </a:r>
            <a:r>
              <a:rPr lang="cs-CZ" sz="2200" dirty="0" smtClean="0"/>
              <a:t>; 10x</a:t>
            </a:r>
          </a:p>
          <a:p>
            <a:r>
              <a:rPr lang="cs-CZ" sz="2200" dirty="0" smtClean="0"/>
              <a:t>Zahlcení           → Er  ˃ ˃  </a:t>
            </a:r>
            <a:r>
              <a:rPr lang="cs-CZ" sz="2200" dirty="0" err="1" smtClean="0"/>
              <a:t>Eu</a:t>
            </a:r>
            <a:r>
              <a:rPr lang="cs-CZ" sz="2200" dirty="0" smtClean="0"/>
              <a:t>; 10</a:t>
            </a:r>
            <a:r>
              <a:rPr lang="cs-CZ" sz="2200" baseline="30000" dirty="0" smtClean="0"/>
              <a:t>2</a:t>
            </a:r>
            <a:r>
              <a:rPr lang="cs-CZ" sz="2200" dirty="0" smtClean="0"/>
              <a:t>x</a:t>
            </a:r>
          </a:p>
          <a:p>
            <a:r>
              <a:rPr lang="cs-CZ" sz="2200" dirty="0" smtClean="0"/>
              <a:t>Zablokování    → Er  ˃ ˃  </a:t>
            </a:r>
            <a:r>
              <a:rPr lang="cs-CZ" sz="2200" dirty="0" err="1" smtClean="0"/>
              <a:t>Eu</a:t>
            </a:r>
            <a:r>
              <a:rPr lang="cs-CZ" sz="2200" dirty="0" smtClean="0"/>
              <a:t>; 10</a:t>
            </a:r>
            <a:r>
              <a:rPr lang="cs-CZ" sz="2200" baseline="30000" dirty="0" smtClean="0"/>
              <a:t>3-4</a:t>
            </a:r>
            <a:r>
              <a:rPr lang="cs-CZ" sz="2200" dirty="0" smtClean="0"/>
              <a:t>x</a:t>
            </a:r>
          </a:p>
          <a:p>
            <a:r>
              <a:rPr lang="cs-CZ" sz="2200" dirty="0" smtClean="0"/>
              <a:t>Zničení             → Er  ˃ ˃  </a:t>
            </a:r>
            <a:r>
              <a:rPr lang="cs-CZ" sz="2200" dirty="0" err="1" smtClean="0"/>
              <a:t>Eu</a:t>
            </a:r>
            <a:r>
              <a:rPr lang="cs-CZ" sz="2200" dirty="0" smtClean="0"/>
              <a:t>; 10</a:t>
            </a:r>
            <a:r>
              <a:rPr lang="cs-CZ" sz="2200" baseline="30000" dirty="0" smtClean="0"/>
              <a:t>5-6</a:t>
            </a:r>
            <a:r>
              <a:rPr lang="cs-CZ" sz="2200" dirty="0" smtClean="0"/>
              <a:t>x</a:t>
            </a:r>
          </a:p>
          <a:p>
            <a:endParaRPr lang="cs-CZ" sz="2200" dirty="0"/>
          </a:p>
          <a:p>
            <a:pPr marL="0" indent="0">
              <a:buNone/>
            </a:pPr>
            <a:r>
              <a:rPr lang="cs-CZ" sz="2400" b="1" dirty="0" smtClean="0"/>
              <a:t>Ovliv</a:t>
            </a:r>
            <a:r>
              <a:rPr lang="cs-CZ" sz="2400" b="1" dirty="0"/>
              <a:t>ň</a:t>
            </a:r>
            <a:r>
              <a:rPr lang="cs-CZ" sz="2400" b="1" dirty="0" smtClean="0"/>
              <a:t>ování prostředí šíření signálu</a:t>
            </a:r>
          </a:p>
          <a:p>
            <a:endParaRPr lang="cs-CZ" sz="1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220072" y="5085184"/>
            <a:ext cx="3795976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Manévr v EA</a:t>
            </a:r>
          </a:p>
          <a:p>
            <a:pPr marL="285750" indent="-285750">
              <a:buFontTx/>
              <a:buChar char="-"/>
            </a:pPr>
            <a:r>
              <a:rPr lang="cs-CZ" sz="2000" dirty="0" smtClean="0"/>
              <a:t>Postavením rušiče 5+5+5 minut </a:t>
            </a:r>
          </a:p>
          <a:p>
            <a:pPr marL="285750" indent="-285750">
              <a:buFontTx/>
              <a:buChar char="-"/>
            </a:pPr>
            <a:r>
              <a:rPr lang="cs-CZ" sz="2000" dirty="0" smtClean="0"/>
              <a:t>Rušením – přenášení úsilí</a:t>
            </a:r>
          </a:p>
          <a:p>
            <a:pPr marL="742950" lvl="1" indent="-285750">
              <a:buFontTx/>
              <a:buChar char="-"/>
            </a:pPr>
            <a:r>
              <a:rPr lang="cs-CZ" sz="2000" dirty="0" smtClean="0"/>
              <a:t>Vyšší účinnost</a:t>
            </a:r>
          </a:p>
          <a:p>
            <a:pPr marL="742950" lvl="1" indent="-285750">
              <a:buFontTx/>
              <a:buChar char="-"/>
            </a:pPr>
            <a:r>
              <a:rPr lang="cs-CZ" sz="2000" dirty="0" smtClean="0"/>
              <a:t>Zvýšení vlastní ochrany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5407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9288"/>
            <a:ext cx="9144000" cy="457200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Prostředky EB a jejich účinky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39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Objekty EA (užší pojetí)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95536" y="1600200"/>
            <a:ext cx="8424936" cy="45259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Všechna elektronická zařízení pracující na bezdrátovém příjmu EM energie, vč. IČ, UF, viditelného světla, laseru </a:t>
            </a:r>
          </a:p>
          <a:p>
            <a:pPr lvl="1"/>
            <a:r>
              <a:rPr lang="cs-CZ" sz="2400" dirty="0" smtClean="0"/>
              <a:t>Zařízení sdělovací techniky vč. TV, rádia atd.</a:t>
            </a:r>
          </a:p>
          <a:p>
            <a:pPr lvl="1"/>
            <a:r>
              <a:rPr lang="cs-CZ" sz="2400" dirty="0" smtClean="0"/>
              <a:t>Radionavigace</a:t>
            </a:r>
          </a:p>
          <a:p>
            <a:pPr lvl="1"/>
            <a:r>
              <a:rPr lang="cs-CZ" sz="2400" dirty="0" smtClean="0"/>
              <a:t>Radiolokátory, </a:t>
            </a:r>
            <a:r>
              <a:rPr lang="cs-CZ" sz="2400" dirty="0" err="1" smtClean="0"/>
              <a:t>rl</a:t>
            </a:r>
            <a:r>
              <a:rPr lang="cs-CZ" sz="2400" dirty="0" smtClean="0"/>
              <a:t> výškoměry</a:t>
            </a:r>
          </a:p>
          <a:p>
            <a:pPr lvl="1"/>
            <a:r>
              <a:rPr lang="cs-CZ" sz="2400" dirty="0" smtClean="0"/>
              <a:t>Prostředky </a:t>
            </a:r>
            <a:r>
              <a:rPr lang="cs-CZ" sz="2400" dirty="0" err="1" smtClean="0"/>
              <a:t>rpz</a:t>
            </a:r>
            <a:r>
              <a:rPr lang="cs-CZ" sz="2400" dirty="0" smtClean="0"/>
              <a:t>, </a:t>
            </a:r>
            <a:r>
              <a:rPr lang="cs-CZ" sz="2400" dirty="0" err="1" smtClean="0"/>
              <a:t>rtpz</a:t>
            </a:r>
            <a:r>
              <a:rPr lang="cs-CZ" sz="2400" dirty="0" smtClean="0"/>
              <a:t>, </a:t>
            </a:r>
            <a:r>
              <a:rPr lang="cs-CZ" sz="2400" dirty="0" err="1" smtClean="0"/>
              <a:t>epz</a:t>
            </a:r>
            <a:r>
              <a:rPr lang="cs-CZ" sz="2400" dirty="0" smtClean="0"/>
              <a:t> (COMINT, SIGINT, ELINT)</a:t>
            </a:r>
          </a:p>
          <a:p>
            <a:r>
              <a:rPr lang="cs-CZ" sz="2800" dirty="0" smtClean="0"/>
              <a:t>Obecně všechna zařízení pracující s EM energií umožňující naindukovat EM signál/energii </a:t>
            </a:r>
          </a:p>
          <a:p>
            <a:pPr lvl="1"/>
            <a:r>
              <a:rPr lang="cs-CZ" sz="2400" dirty="0" smtClean="0"/>
              <a:t>včetně energetických rozvodů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677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Objekty EA (širší pojetí)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/>
              <a:t>Navíc</a:t>
            </a:r>
          </a:p>
          <a:p>
            <a:r>
              <a:rPr lang="cs-CZ" dirty="0" smtClean="0"/>
              <a:t>Objekty a organizmy citlivé na EM energii, včetně osob a zvířat</a:t>
            </a:r>
          </a:p>
          <a:p>
            <a:pPr lvl="1"/>
            <a:r>
              <a:rPr lang="cs-CZ" dirty="0" smtClean="0"/>
              <a:t>mikrovlnné zbraně s účinky</a:t>
            </a:r>
          </a:p>
          <a:p>
            <a:pPr lvl="2"/>
            <a:r>
              <a:rPr lang="cs-CZ" dirty="0" smtClean="0"/>
              <a:t>Pocity pálení </a:t>
            </a:r>
          </a:p>
          <a:p>
            <a:pPr lvl="2"/>
            <a:r>
              <a:rPr lang="cs-CZ" dirty="0" smtClean="0"/>
              <a:t>Dočasné, trvalé oslepení</a:t>
            </a:r>
          </a:p>
          <a:p>
            <a:pPr lvl="2"/>
            <a:r>
              <a:rPr lang="cs-CZ" dirty="0" smtClean="0"/>
              <a:t>Destrukce materiálu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371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745"/>
            <a:ext cx="9144000" cy="4796615"/>
          </a:xfrm>
          <a:prstGeom prst="rect">
            <a:avLst/>
          </a:prstGeom>
        </p:spPr>
      </p:pic>
      <p:sp>
        <p:nvSpPr>
          <p:cNvPr id="14" name="Nadpis 7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Možné druhy signálů</a:t>
            </a:r>
          </a:p>
          <a:p>
            <a:r>
              <a:rPr lang="cs-CZ" dirty="0" smtClean="0"/>
              <a:t>bílý šum na pozadí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8098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689"/>
            <a:ext cx="9144000" cy="479661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283968" y="2974909"/>
            <a:ext cx="216024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259632" y="3766996"/>
            <a:ext cx="1512168" cy="1368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76256" y="3622981"/>
            <a:ext cx="7200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/>
          <p:cNvCxnSpPr/>
          <p:nvPr/>
        </p:nvCxnSpPr>
        <p:spPr>
          <a:xfrm>
            <a:off x="4067944" y="3406957"/>
            <a:ext cx="648072" cy="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6912260" y="3334949"/>
            <a:ext cx="0" cy="432047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4860032" y="3406957"/>
            <a:ext cx="1800200" cy="172819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5760132" y="3426006"/>
            <a:ext cx="7200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12"/>
          <p:cNvCxnSpPr/>
          <p:nvPr/>
        </p:nvCxnSpPr>
        <p:spPr>
          <a:xfrm>
            <a:off x="5436096" y="3766996"/>
            <a:ext cx="648072" cy="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7164288" y="4847117"/>
            <a:ext cx="180020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Možné druhy signálů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259632" y="306896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Širokopásmový přenos dat 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383868" y="213285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F3 – FM </a:t>
            </a:r>
            <a:r>
              <a:rPr lang="cs-CZ" dirty="0" err="1" smtClean="0"/>
              <a:t>fonie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860032" y="268861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Frequency</a:t>
            </a:r>
            <a:r>
              <a:rPr lang="cs-CZ" dirty="0" smtClean="0"/>
              <a:t> </a:t>
            </a:r>
            <a:r>
              <a:rPr lang="cs-CZ" dirty="0" err="1" smtClean="0"/>
              <a:t>hopping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236296" y="3009726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Širokopásmový přenos dat  pod prahem šumu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6317282" y="250218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AM signál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571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Válka jako fenomén společnosti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43608" y="2276872"/>
            <a:ext cx="69387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Důvod války</a:t>
            </a:r>
            <a:r>
              <a:rPr lang="cs-CZ" sz="2400" dirty="0"/>
              <a:t>		</a:t>
            </a:r>
            <a:r>
              <a:rPr lang="cs-CZ" sz="2400" dirty="0" smtClean="0"/>
              <a:t>	prosadit </a:t>
            </a:r>
            <a:r>
              <a:rPr lang="cs-CZ" sz="2400" dirty="0"/>
              <a:t>své </a:t>
            </a:r>
            <a:r>
              <a:rPr lang="cs-CZ" sz="2400" dirty="0" smtClean="0"/>
              <a:t>zájmy </a:t>
            </a:r>
          </a:p>
          <a:p>
            <a:r>
              <a:rPr lang="cs-CZ" sz="2400" dirty="0"/>
              <a:t>	</a:t>
            </a:r>
            <a:r>
              <a:rPr lang="cs-CZ" sz="2400" dirty="0" smtClean="0"/>
              <a:t>			(jinak než politicky)</a:t>
            </a:r>
            <a:endParaRPr lang="cs-CZ" sz="2400" dirty="0"/>
          </a:p>
          <a:p>
            <a:r>
              <a:rPr lang="cs-CZ" sz="2400" dirty="0" smtClean="0"/>
              <a:t>Základní cíl války: 		porazit  OS protivníka</a:t>
            </a:r>
          </a:p>
          <a:p>
            <a:endParaRPr lang="cs-CZ" sz="2400" dirty="0" smtClean="0"/>
          </a:p>
          <a:p>
            <a:r>
              <a:rPr lang="cs-CZ" sz="2400" dirty="0" smtClean="0"/>
              <a:t>K tomu je nezbytné:		zachovat své schopnosti 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71600" y="5157192"/>
            <a:ext cx="7344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„Cílem války není padnout za vlast, ale přimět ty </a:t>
            </a:r>
            <a:r>
              <a:rPr lang="cs-CZ" dirty="0" err="1" smtClean="0"/>
              <a:t>pankharty</a:t>
            </a:r>
            <a:r>
              <a:rPr lang="cs-CZ" dirty="0" smtClean="0"/>
              <a:t> na druhé straně, </a:t>
            </a:r>
          </a:p>
          <a:p>
            <a:r>
              <a:rPr lang="cs-CZ" dirty="0" smtClean="0"/>
              <a:t>aby padli za tu svou.“		Generál George S. Patton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9090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" y="1725252"/>
            <a:ext cx="8899491" cy="479836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525475" y="3058847"/>
            <a:ext cx="174499" cy="1793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082494" y="3716493"/>
            <a:ext cx="1221490" cy="113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619458" y="3596922"/>
            <a:ext cx="58166" cy="1255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/>
          <p:cNvCxnSpPr/>
          <p:nvPr/>
        </p:nvCxnSpPr>
        <p:spPr>
          <a:xfrm>
            <a:off x="3350977" y="3417564"/>
            <a:ext cx="523496" cy="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5648541" y="3357778"/>
            <a:ext cx="0" cy="358715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3990804" y="3417564"/>
            <a:ext cx="1454155" cy="14348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717882" y="3433379"/>
            <a:ext cx="58166" cy="1434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12"/>
          <p:cNvCxnSpPr/>
          <p:nvPr/>
        </p:nvCxnSpPr>
        <p:spPr>
          <a:xfrm>
            <a:off x="4456134" y="3716493"/>
            <a:ext cx="523496" cy="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539553" y="3320117"/>
            <a:ext cx="2448272" cy="1512168"/>
          </a:xfrm>
          <a:prstGeom prst="rect">
            <a:avLst/>
          </a:prstGeom>
          <a:solidFill>
            <a:srgbClr val="00B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 flipH="1">
            <a:off x="3396542" y="2788393"/>
            <a:ext cx="432366" cy="2064036"/>
          </a:xfrm>
          <a:prstGeom prst="rect">
            <a:avLst/>
          </a:prstGeom>
          <a:solidFill>
            <a:srgbClr val="00B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 flipH="1">
            <a:off x="5619458" y="3320117"/>
            <a:ext cx="122633" cy="1552130"/>
          </a:xfrm>
          <a:prstGeom prst="rect">
            <a:avLst/>
          </a:prstGeom>
          <a:solidFill>
            <a:srgbClr val="00B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/>
          <p:cNvCxnSpPr/>
          <p:nvPr/>
        </p:nvCxnSpPr>
        <p:spPr>
          <a:xfrm>
            <a:off x="3990804" y="3795322"/>
            <a:ext cx="523496" cy="0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/>
          <p:cNvSpPr/>
          <p:nvPr/>
        </p:nvSpPr>
        <p:spPr>
          <a:xfrm flipH="1">
            <a:off x="4223469" y="3276627"/>
            <a:ext cx="122633" cy="1552130"/>
          </a:xfrm>
          <a:prstGeom prst="rect">
            <a:avLst/>
          </a:prstGeom>
          <a:solidFill>
            <a:srgbClr val="00B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Nadpis 7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Možné druhy signálů</a:t>
            </a:r>
          </a:p>
          <a:p>
            <a:r>
              <a:rPr lang="cs-CZ" dirty="0" smtClean="0"/>
              <a:t>s různými druhy rušení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720846" y="2013906"/>
            <a:ext cx="1783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Překrytí silnějším</a:t>
            </a:r>
          </a:p>
          <a:p>
            <a:pPr algn="ctr"/>
            <a:r>
              <a:rPr lang="cs-CZ" dirty="0" smtClean="0"/>
              <a:t>signálem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896175" y="2833265"/>
            <a:ext cx="173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Přehradní rušení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3736000" y="2766911"/>
            <a:ext cx="2031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Rušení rozmítaným </a:t>
            </a:r>
          </a:p>
          <a:p>
            <a:pPr algn="ctr"/>
            <a:r>
              <a:rPr lang="cs-CZ" dirty="0" smtClean="0"/>
              <a:t>signálem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3754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7524328" y="4185954"/>
            <a:ext cx="1651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Pseudobílý</a:t>
            </a:r>
            <a:r>
              <a:rPr lang="cs-CZ" dirty="0" smtClean="0"/>
              <a:t> šum</a:t>
            </a:r>
          </a:p>
          <a:p>
            <a:r>
              <a:rPr lang="cs-CZ" dirty="0" smtClean="0"/>
              <a:t>Bílý šum</a:t>
            </a:r>
            <a:endParaRPr lang="cs-CZ" dirty="0"/>
          </a:p>
        </p:txBody>
      </p:sp>
      <p:grpSp>
        <p:nvGrpSpPr>
          <p:cNvPr id="21" name="Skupina 20"/>
          <p:cNvGrpSpPr/>
          <p:nvPr/>
        </p:nvGrpSpPr>
        <p:grpSpPr>
          <a:xfrm>
            <a:off x="0" y="1844824"/>
            <a:ext cx="7596336" cy="3982483"/>
            <a:chOff x="0" y="1844824"/>
            <a:chExt cx="7812360" cy="3982483"/>
          </a:xfrm>
        </p:grpSpPr>
        <p:pic>
          <p:nvPicPr>
            <p:cNvPr id="2" name="Obrázek 1" descr="Výřez obrazovky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44824"/>
              <a:ext cx="7596336" cy="3982483"/>
            </a:xfrm>
            <a:prstGeom prst="rect">
              <a:avLst/>
            </a:prstGeom>
          </p:spPr>
        </p:pic>
        <p:cxnSp>
          <p:nvCxnSpPr>
            <p:cNvPr id="15" name="Přímá spojnice se šipkou 14"/>
            <p:cNvCxnSpPr/>
            <p:nvPr/>
          </p:nvCxnSpPr>
          <p:spPr>
            <a:xfrm flipH="1" flipV="1">
              <a:off x="6080990" y="3716494"/>
              <a:ext cx="1731370" cy="62775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 flipH="1">
              <a:off x="7308304" y="4653136"/>
              <a:ext cx="504056" cy="17914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Obrázek 18" descr="Výřez obrazovky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166" y="2708920"/>
              <a:ext cx="5217824" cy="2298019"/>
            </a:xfrm>
            <a:prstGeom prst="rect">
              <a:avLst/>
            </a:prstGeom>
          </p:spPr>
        </p:pic>
        <p:sp>
          <p:nvSpPr>
            <p:cNvPr id="3" name="Obdélník 2"/>
            <p:cNvSpPr/>
            <p:nvPr/>
          </p:nvSpPr>
          <p:spPr>
            <a:xfrm>
              <a:off x="3558887" y="3178419"/>
              <a:ext cx="179461" cy="1793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1046433" y="3836065"/>
              <a:ext cx="1256227" cy="1135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5712418" y="3716494"/>
              <a:ext cx="59820" cy="12555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3379426" y="3537136"/>
              <a:ext cx="538383" cy="0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>
              <a:off x="5742328" y="3477350"/>
              <a:ext cx="0" cy="358715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bdélník 10"/>
            <p:cNvSpPr/>
            <p:nvPr/>
          </p:nvSpPr>
          <p:spPr>
            <a:xfrm>
              <a:off x="4037449" y="3537136"/>
              <a:ext cx="1495508" cy="143486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4785203" y="3552951"/>
              <a:ext cx="59820" cy="1434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4516012" y="3836065"/>
              <a:ext cx="538383" cy="0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Rušení </a:t>
            </a:r>
            <a:r>
              <a:rPr lang="cs-CZ" dirty="0" err="1" smtClean="0"/>
              <a:t>pseudobílým</a:t>
            </a:r>
            <a:r>
              <a:rPr lang="cs-CZ" dirty="0" smtClean="0"/>
              <a:t> šumem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8218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7054119" cy="4502187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</a:t>
            </a:r>
            <a:r>
              <a:rPr lang="cs-CZ" dirty="0" err="1" smtClean="0"/>
              <a:t>Frequency</a:t>
            </a:r>
            <a:r>
              <a:rPr lang="cs-CZ" dirty="0" smtClean="0"/>
              <a:t> </a:t>
            </a:r>
            <a:r>
              <a:rPr lang="cs-CZ" dirty="0" err="1" smtClean="0"/>
              <a:t>hopping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452320" y="2060848"/>
            <a:ext cx="15841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Rychlost </a:t>
            </a:r>
            <a:r>
              <a:rPr lang="cs-CZ" dirty="0" err="1" smtClean="0"/>
              <a:t>frekv</a:t>
            </a:r>
            <a:r>
              <a:rPr lang="cs-CZ" dirty="0" smtClean="0"/>
              <a:t>. skoků/sek.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Nízká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Střední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Vysoká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 smtClean="0"/>
              <a:t>Počet kmitočtů cca 3600</a:t>
            </a:r>
          </a:p>
          <a:p>
            <a:endParaRPr lang="cs-CZ" dirty="0"/>
          </a:p>
          <a:p>
            <a:r>
              <a:rPr lang="cs-CZ" dirty="0" smtClean="0"/>
              <a:t>Paralelní provoz několika sítí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5863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40769"/>
            <a:ext cx="5760640" cy="455679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Elektromagnetický impulz EMP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084168" y="1340768"/>
            <a:ext cx="288032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Původně</a:t>
            </a:r>
            <a:r>
              <a:rPr lang="cs-CZ" dirty="0" smtClean="0"/>
              <a:t>:</a:t>
            </a:r>
          </a:p>
          <a:p>
            <a:r>
              <a:rPr lang="cs-CZ" dirty="0" smtClean="0"/>
              <a:t>EMP jen jako faktor JV</a:t>
            </a:r>
          </a:p>
          <a:p>
            <a:endParaRPr lang="cs-CZ" dirty="0"/>
          </a:p>
          <a:p>
            <a:r>
              <a:rPr lang="cs-CZ" b="1" dirty="0" smtClean="0"/>
              <a:t>Dnes</a:t>
            </a:r>
            <a:r>
              <a:rPr lang="cs-CZ" dirty="0" smtClean="0"/>
              <a:t>:</a:t>
            </a:r>
          </a:p>
          <a:p>
            <a:r>
              <a:rPr lang="cs-CZ" dirty="0" smtClean="0"/>
              <a:t>Generátory EMP v podobě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Bomb, granátů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Vozidel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Ručních zařízení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Principiálně jednoduché, pro malé vzdálenosti, vyrobitelné v amatér. podmínkách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Velmi účinné vzhledem k nasycenosti elektronikou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Osoby  (GSM)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Automobily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/>
              <a:t>Počítače, navigace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74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Systém aktivní zábrany ADS</a:t>
            </a:r>
            <a:endParaRPr lang="cs-CZ" dirty="0"/>
          </a:p>
        </p:txBody>
      </p:sp>
      <p:pic>
        <p:nvPicPr>
          <p:cNvPr id="1026" name="Picture 2" descr="ad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102" y="1268760"/>
            <a:ext cx="287486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381640"/>
              </p:ext>
            </p:extLst>
          </p:nvPr>
        </p:nvGraphicFramePr>
        <p:xfrm>
          <a:off x="4139952" y="1268760"/>
          <a:ext cx="3816424" cy="5375499"/>
        </p:xfrm>
        <a:graphic>
          <a:graphicData uri="http://schemas.openxmlformats.org/drawingml/2006/table">
            <a:tbl>
              <a:tblPr/>
              <a:tblGrid>
                <a:gridCol w="1299208"/>
                <a:gridCol w="2517216"/>
              </a:tblGrid>
              <a:tr h="44457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b="1" dirty="0" err="1">
                          <a:effectLst/>
                        </a:rPr>
                        <a:t>Active</a:t>
                      </a:r>
                      <a:r>
                        <a:rPr lang="cs-CZ" b="1" dirty="0">
                          <a:effectLst/>
                        </a:rPr>
                        <a:t> </a:t>
                      </a:r>
                      <a:r>
                        <a:rPr lang="cs-CZ" b="1" dirty="0" err="1">
                          <a:effectLst/>
                        </a:rPr>
                        <a:t>Denial</a:t>
                      </a:r>
                      <a:r>
                        <a:rPr lang="cs-CZ" b="1" dirty="0">
                          <a:effectLst/>
                        </a:rPr>
                        <a:t> </a:t>
                      </a:r>
                      <a:r>
                        <a:rPr lang="cs-CZ" b="1" dirty="0" err="1">
                          <a:effectLst/>
                        </a:rPr>
                        <a:t>System</a:t>
                      </a:r>
                      <a:r>
                        <a:rPr lang="cs-CZ" b="1" dirty="0">
                          <a:effectLst/>
                        </a:rPr>
                        <a:t> (ADS)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4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44576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err="1">
                          <a:effectLst/>
                          <a:hlinkClick r:id="rId3" tooltip="Humvee"/>
                        </a:rPr>
                        <a:t>Humvee</a:t>
                      </a:r>
                      <a:r>
                        <a:rPr lang="cs-CZ" dirty="0">
                          <a:effectLst/>
                        </a:rPr>
                        <a:t> </a:t>
                      </a:r>
                      <a:r>
                        <a:rPr lang="cs-CZ" dirty="0" err="1">
                          <a:effectLst/>
                        </a:rPr>
                        <a:t>with</a:t>
                      </a:r>
                      <a:r>
                        <a:rPr lang="cs-CZ" dirty="0">
                          <a:effectLst/>
                        </a:rPr>
                        <a:t> ADS </a:t>
                      </a:r>
                      <a:r>
                        <a:rPr lang="cs-CZ" dirty="0" err="1">
                          <a:effectLst/>
                        </a:rPr>
                        <a:t>mounted</a:t>
                      </a:r>
                      <a:endParaRPr lang="cs-CZ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8007">
                <a:tc>
                  <a:txBody>
                    <a:bodyPr/>
                    <a:lstStyle/>
                    <a:p>
                      <a:r>
                        <a:rPr lang="cs-CZ" dirty="0">
                          <a:effectLst/>
                        </a:rPr>
                        <a:t>Place </a:t>
                      </a:r>
                      <a:endParaRPr lang="cs-CZ" dirty="0" smtClean="0">
                        <a:effectLst/>
                      </a:endParaRPr>
                    </a:p>
                    <a:p>
                      <a:r>
                        <a:rPr lang="cs-CZ" dirty="0" err="1" smtClean="0">
                          <a:effectLst/>
                        </a:rPr>
                        <a:t>of</a:t>
                      </a:r>
                      <a:r>
                        <a:rPr lang="cs-CZ" dirty="0">
                          <a:effectLst/>
                        </a:rPr>
                        <a:t> </a:t>
                      </a:r>
                      <a:r>
                        <a:rPr lang="cs-CZ" dirty="0" err="1">
                          <a:effectLst/>
                        </a:rPr>
                        <a:t>origin</a:t>
                      </a:r>
                      <a:endParaRPr lang="cs-CZ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United </a:t>
                      </a:r>
                      <a:r>
                        <a:rPr lang="cs-CZ" dirty="0" err="1"/>
                        <a:t>States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457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>
                          <a:effectLst/>
                        </a:rPr>
                        <a:t>Service history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4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57426">
                <a:tc>
                  <a:txBody>
                    <a:bodyPr/>
                    <a:lstStyle/>
                    <a:p>
                      <a:r>
                        <a:rPr lang="cs-CZ" dirty="0" err="1">
                          <a:effectLst/>
                        </a:rPr>
                        <a:t>Wars</a:t>
                      </a:r>
                      <a:endParaRPr lang="cs-CZ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hlinkClick r:id="rId4" tooltip="War in Afghanistan (2001–present)"/>
                        </a:rPr>
                        <a:t>Kosovo, </a:t>
                      </a:r>
                      <a:r>
                        <a:rPr lang="cs-CZ" dirty="0" err="1" smtClean="0">
                          <a:hlinkClick r:id="rId4" tooltip="War in Afghanistan (2001–present)"/>
                        </a:rPr>
                        <a:t>Afghanistan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57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>
                          <a:effectLst/>
                        </a:rPr>
                        <a:t>Production history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4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8007">
                <a:tc>
                  <a:txBody>
                    <a:bodyPr/>
                    <a:lstStyle/>
                    <a:p>
                      <a:endParaRPr lang="cs-CZ" sz="1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hlinkClick r:id="rId5" tooltip="Raytheon"/>
                        </a:rPr>
                        <a:t>Raytheon</a:t>
                      </a:r>
                      <a:r>
                        <a:rPr lang="cs-CZ" baseline="30000" dirty="0">
                          <a:hlinkClick r:id="rId6"/>
                        </a:rPr>
                        <a:t>[1]</a:t>
                      </a:r>
                      <a:endParaRPr lang="cs-CZ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39179">
                <a:tc>
                  <a:txBody>
                    <a:bodyPr/>
                    <a:lstStyle/>
                    <a:p>
                      <a:r>
                        <a:rPr lang="cs-CZ">
                          <a:effectLst/>
                        </a:rPr>
                        <a:t>Variants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/>
                        <a:t>ADS II</a:t>
                      </a:r>
                      <a:br>
                        <a:rPr lang="cs-CZ"/>
                      </a:br>
                      <a:r>
                        <a:rPr lang="cs-CZ"/>
                        <a:t>Silent Guardian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57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dirty="0" err="1">
                          <a:effectLst/>
                        </a:rPr>
                        <a:t>Specifications</a:t>
                      </a:r>
                      <a:endParaRPr lang="cs-CZ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C4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Active Denial System Humve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101" y="3501008"/>
            <a:ext cx="287486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139952" y="4993095"/>
            <a:ext cx="1512168" cy="338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err="1">
                <a:solidFill>
                  <a:schemeClr val="tx1"/>
                </a:solidFill>
              </a:rPr>
              <a:t>Manufacturer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73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Elektronická ochrana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854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Elektronická ochrana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124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Pasivní</a:t>
            </a:r>
            <a:r>
              <a:rPr lang="cs-CZ" dirty="0" smtClean="0"/>
              <a:t> (bez vyzařování)</a:t>
            </a:r>
          </a:p>
          <a:p>
            <a:r>
              <a:rPr lang="cs-CZ" dirty="0" smtClean="0"/>
              <a:t>Maskování před </a:t>
            </a:r>
            <a:r>
              <a:rPr lang="cs-CZ" dirty="0" err="1" smtClean="0"/>
              <a:t>EPz</a:t>
            </a:r>
            <a:endParaRPr lang="cs-CZ" dirty="0" smtClean="0"/>
          </a:p>
          <a:p>
            <a:pPr lvl="1"/>
            <a:r>
              <a:rPr lang="cs-CZ" dirty="0" err="1" smtClean="0"/>
              <a:t>Spektrozonální</a:t>
            </a:r>
            <a:endParaRPr lang="cs-CZ" dirty="0" smtClean="0"/>
          </a:p>
          <a:p>
            <a:r>
              <a:rPr lang="cs-CZ" dirty="0" smtClean="0"/>
              <a:t>Imitace</a:t>
            </a:r>
          </a:p>
          <a:p>
            <a:r>
              <a:rPr lang="cs-CZ" dirty="0" smtClean="0"/>
              <a:t>Demonstrace</a:t>
            </a:r>
          </a:p>
          <a:p>
            <a:r>
              <a:rPr lang="cs-CZ" dirty="0" smtClean="0"/>
              <a:t>Odraz (odražeče)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268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Aktivní</a:t>
            </a:r>
            <a:r>
              <a:rPr lang="cs-CZ" dirty="0" smtClean="0"/>
              <a:t> (s vyzařováním)</a:t>
            </a:r>
          </a:p>
          <a:p>
            <a:r>
              <a:rPr lang="cs-CZ" dirty="0" smtClean="0"/>
              <a:t>Klamání</a:t>
            </a:r>
          </a:p>
          <a:p>
            <a:pPr lvl="1"/>
            <a:r>
              <a:rPr lang="cs-CZ" dirty="0" smtClean="0"/>
              <a:t>Klamné cíle</a:t>
            </a:r>
          </a:p>
          <a:p>
            <a:r>
              <a:rPr lang="cs-CZ" dirty="0" smtClean="0"/>
              <a:t>Překrytí cíle</a:t>
            </a:r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49329" y="5085184"/>
            <a:ext cx="4320480" cy="12003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Ochrana 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5085184"/>
            <a:ext cx="41347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Ochrana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Vlastními silami a prostředky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Sílami a prostředky vojska EB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580112" y="5085184"/>
            <a:ext cx="2700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Příklad ochrany rušením</a:t>
            </a:r>
            <a:endParaRPr 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106054" y="6381328"/>
            <a:ext cx="5335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</a:rPr>
              <a:t>Pasivní ochrana neznamená být pasivní v ochraně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33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Elektronická ochrana EP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Objekty EP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8024" y="1700808"/>
            <a:ext cx="4038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Opatření EP</a:t>
            </a:r>
          </a:p>
          <a:p>
            <a:r>
              <a:rPr lang="cs-CZ" dirty="0" smtClean="0"/>
              <a:t>Technická</a:t>
            </a:r>
          </a:p>
          <a:p>
            <a:pPr lvl="1"/>
            <a:r>
              <a:rPr lang="cs-CZ" dirty="0" smtClean="0"/>
              <a:t>Odolná konstrukce</a:t>
            </a:r>
          </a:p>
          <a:p>
            <a:pPr lvl="1"/>
            <a:r>
              <a:rPr lang="cs-CZ" dirty="0" smtClean="0"/>
              <a:t>Odolné signály</a:t>
            </a:r>
          </a:p>
          <a:p>
            <a:r>
              <a:rPr lang="cs-CZ" dirty="0" smtClean="0"/>
              <a:t>Organizační</a:t>
            </a:r>
          </a:p>
          <a:p>
            <a:pPr lvl="1"/>
            <a:r>
              <a:rPr lang="cs-CZ" dirty="0" smtClean="0"/>
              <a:t>Záložní s/p</a:t>
            </a:r>
          </a:p>
          <a:p>
            <a:pPr lvl="1"/>
            <a:r>
              <a:rPr lang="cs-CZ" dirty="0" smtClean="0"/>
              <a:t>Jiné způsoby</a:t>
            </a:r>
          </a:p>
          <a:p>
            <a:r>
              <a:rPr lang="cs-CZ" dirty="0" smtClean="0"/>
              <a:t>Provozní </a:t>
            </a:r>
          </a:p>
          <a:p>
            <a:pPr lvl="1"/>
            <a:r>
              <a:rPr lang="cs-CZ" dirty="0" smtClean="0"/>
              <a:t>Dodržování provozní kázně</a:t>
            </a:r>
          </a:p>
          <a:p>
            <a:pPr lvl="1"/>
            <a:r>
              <a:rPr lang="cs-CZ" dirty="0" smtClean="0"/>
              <a:t>Kontrola dodržování pravidel</a:t>
            </a:r>
          </a:p>
          <a:p>
            <a:pPr lvl="2"/>
            <a:r>
              <a:rPr lang="cs-CZ" dirty="0" smtClean="0"/>
              <a:t>režimu vyzařování</a:t>
            </a:r>
            <a:endParaRPr lang="cs-CZ" dirty="0"/>
          </a:p>
        </p:txBody>
      </p:sp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68447"/>
            <a:ext cx="4438850" cy="4320481"/>
          </a:xfrm>
          <a:prstGeom prst="rect">
            <a:avLst/>
          </a:prstGeom>
        </p:spPr>
      </p:pic>
      <p:cxnSp>
        <p:nvCxnSpPr>
          <p:cNvPr id="7" name="Přímá spojnice 6"/>
          <p:cNvCxnSpPr/>
          <p:nvPr/>
        </p:nvCxnSpPr>
        <p:spPr>
          <a:xfrm>
            <a:off x="4690370" y="2168447"/>
            <a:ext cx="0" cy="4320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204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Objekty elektronické ochrany EP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8003232" cy="639762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/>
              <a:t>Objekty </a:t>
            </a:r>
            <a:r>
              <a:rPr lang="cs-CZ" sz="2800" dirty="0"/>
              <a:t>citlivé na EM </a:t>
            </a:r>
            <a:r>
              <a:rPr lang="cs-CZ" sz="2800" dirty="0" smtClean="0"/>
              <a:t>energii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5774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dirty="0" smtClean="0"/>
              <a:t>Užší pojetí</a:t>
            </a:r>
            <a:endParaRPr lang="cs-CZ" sz="2800" b="1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5774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dirty="0" smtClean="0"/>
              <a:t>Širší pojetí</a:t>
            </a:r>
            <a:endParaRPr lang="cs-CZ" sz="2800" b="1" dirty="0"/>
          </a:p>
        </p:txBody>
      </p:sp>
      <p:sp>
        <p:nvSpPr>
          <p:cNvPr id="4" name="Zástupný symbol pro obsah 3"/>
          <p:cNvSpPr txBox="1">
            <a:spLocks/>
          </p:cNvSpPr>
          <p:nvPr/>
        </p:nvSpPr>
        <p:spPr>
          <a:xfrm>
            <a:off x="457200" y="2752328"/>
            <a:ext cx="4038600" cy="384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Vstupní obvody přijímačů</a:t>
            </a:r>
          </a:p>
        </p:txBody>
      </p:sp>
      <p:sp>
        <p:nvSpPr>
          <p:cNvPr id="5" name="Zástupný symbol pro obsah 4"/>
          <p:cNvSpPr txBox="1">
            <a:spLocks/>
          </p:cNvSpPr>
          <p:nvPr/>
        </p:nvSpPr>
        <p:spPr>
          <a:xfrm>
            <a:off x="4648200" y="2752328"/>
            <a:ext cx="4038600" cy="38450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 smtClean="0"/>
              <a:t>Všechna elektronická zařízení využívající </a:t>
            </a:r>
          </a:p>
          <a:p>
            <a:pPr lvl="1"/>
            <a:r>
              <a:rPr lang="cs-CZ" sz="2400" dirty="0" smtClean="0"/>
              <a:t>metalické vodiče</a:t>
            </a:r>
          </a:p>
          <a:p>
            <a:pPr lvl="1"/>
            <a:r>
              <a:rPr lang="cs-CZ" sz="2400" dirty="0" smtClean="0"/>
              <a:t>polovodiče</a:t>
            </a:r>
          </a:p>
          <a:p>
            <a:endParaRPr lang="cs-CZ" sz="2800" dirty="0"/>
          </a:p>
          <a:p>
            <a:r>
              <a:rPr lang="cs-CZ" sz="2800" dirty="0" smtClean="0"/>
              <a:t>Živé organizmy</a:t>
            </a:r>
          </a:p>
          <a:p>
            <a:pPr lvl="1"/>
            <a:r>
              <a:rPr lang="cs-CZ" sz="2400" dirty="0" smtClean="0"/>
              <a:t>osoby</a:t>
            </a:r>
          </a:p>
          <a:p>
            <a:pPr lvl="1"/>
            <a:r>
              <a:rPr lang="cs-CZ" sz="2400" dirty="0" smtClean="0"/>
              <a:t>zvířata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7501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5" y="1761892"/>
            <a:ext cx="7630590" cy="333421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Koutové odražeče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62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5800" y="2751063"/>
            <a:ext cx="7772400" cy="1470025"/>
          </a:xfrm>
        </p:spPr>
        <p:txBody>
          <a:bodyPr/>
          <a:lstStyle/>
          <a:p>
            <a:r>
              <a:rPr lang="cs-CZ" dirty="0" smtClean="0"/>
              <a:t>Elektronický boj </a:t>
            </a:r>
            <a:br>
              <a:rPr lang="cs-CZ" dirty="0" smtClean="0"/>
            </a:br>
            <a:r>
              <a:rPr lang="cs-CZ" dirty="0" smtClean="0"/>
              <a:t>jako součást ozbrojeného boje</a:t>
            </a:r>
            <a:endParaRPr lang="cs-CZ" dirty="0"/>
          </a:p>
        </p:txBody>
      </p:sp>
      <p:pic>
        <p:nvPicPr>
          <p:cNvPr id="6" name="Picture 4" descr="http://www.electronics-eetimes.com/images/news_sync_images/electronic-warfare-16560479-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16632"/>
            <a:ext cx="2808312" cy="288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336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268760"/>
            <a:ext cx="4345646" cy="280831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19256" cy="1156990"/>
          </a:xfrm>
        </p:spPr>
        <p:txBody>
          <a:bodyPr/>
          <a:lstStyle/>
          <a:p>
            <a:r>
              <a:rPr lang="cs-CZ" dirty="0" smtClean="0"/>
              <a:t>Ochrana letounů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1520" y="4230380"/>
            <a:ext cx="3907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Ochrana proti IE navedení  -</a:t>
            </a:r>
            <a:r>
              <a:rPr lang="cs-CZ" b="1" dirty="0" err="1" smtClean="0"/>
              <a:t>flars</a:t>
            </a:r>
            <a:endParaRPr lang="cs-CZ" b="1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Světlice s vyšším tepelným výkonem,</a:t>
            </a:r>
          </a:p>
          <a:p>
            <a:r>
              <a:rPr lang="cs-CZ" dirty="0"/>
              <a:t>n</a:t>
            </a:r>
            <a:r>
              <a:rPr lang="cs-CZ" dirty="0" smtClean="0"/>
              <a:t>ež letoun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07265" y="2348880"/>
            <a:ext cx="4066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Ochrana proti </a:t>
            </a:r>
            <a:r>
              <a:rPr lang="cs-CZ" b="1" dirty="0" err="1" smtClean="0"/>
              <a:t>Rl</a:t>
            </a:r>
            <a:r>
              <a:rPr lang="cs-CZ" b="1" dirty="0" smtClean="0"/>
              <a:t> navedení - </a:t>
            </a:r>
            <a:r>
              <a:rPr lang="cs-CZ" b="1" dirty="0" err="1" smtClean="0"/>
              <a:t>chaffs</a:t>
            </a:r>
            <a:endParaRPr lang="cs-CZ" b="1" dirty="0" smtClean="0"/>
          </a:p>
          <a:p>
            <a:r>
              <a:rPr lang="cs-CZ" dirty="0" smtClean="0"/>
              <a:t>- Dipólové odražeče – vytvoření </a:t>
            </a:r>
            <a:r>
              <a:rPr lang="cs-CZ" dirty="0" err="1" smtClean="0"/>
              <a:t>Rl</a:t>
            </a:r>
            <a:r>
              <a:rPr lang="cs-CZ" dirty="0" smtClean="0"/>
              <a:t> mraku </a:t>
            </a:r>
            <a:endParaRPr lang="cs-CZ" dirty="0"/>
          </a:p>
        </p:txBody>
      </p:sp>
      <p:pic>
        <p:nvPicPr>
          <p:cNvPr id="1026" name="Picture 2" descr="http://www.themonsterguide.com/files/cha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402136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324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Elektronická podpora ES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468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Elektronická podpora (ES)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Průzkum ve prospěch součástí EB</a:t>
            </a:r>
          </a:p>
          <a:p>
            <a:r>
              <a:rPr lang="cs-CZ" dirty="0" smtClean="0"/>
              <a:t>ECM </a:t>
            </a:r>
          </a:p>
          <a:p>
            <a:r>
              <a:rPr lang="cs-CZ" dirty="0" smtClean="0"/>
              <a:t>EPM </a:t>
            </a:r>
            <a:endParaRPr lang="cs-CZ" dirty="0"/>
          </a:p>
          <a:p>
            <a:r>
              <a:rPr lang="cs-CZ" dirty="0"/>
              <a:t>ESM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Cíl: </a:t>
            </a:r>
          </a:p>
          <a:p>
            <a:r>
              <a:rPr lang="cs-CZ" dirty="0" smtClean="0"/>
              <a:t>primárně - efektivní vedení EB</a:t>
            </a:r>
          </a:p>
          <a:p>
            <a:r>
              <a:rPr lang="cs-CZ" dirty="0" smtClean="0"/>
              <a:t>sekundárně </a:t>
            </a:r>
          </a:p>
          <a:p>
            <a:pPr lvl="1"/>
            <a:r>
              <a:rPr lang="cs-CZ" dirty="0" smtClean="0"/>
              <a:t>Podklady pro jiné druhy </a:t>
            </a:r>
            <a:r>
              <a:rPr lang="cs-CZ" dirty="0" err="1" smtClean="0"/>
              <a:t>pz</a:t>
            </a:r>
            <a:r>
              <a:rPr lang="cs-CZ" dirty="0" smtClean="0"/>
              <a:t>, INTEL</a:t>
            </a:r>
          </a:p>
          <a:p>
            <a:pPr lvl="1"/>
            <a:r>
              <a:rPr lang="cs-CZ" dirty="0" smtClean="0"/>
              <a:t>Podpora jiných jednotek</a:t>
            </a:r>
          </a:p>
          <a:p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Druhy průzkumu/zpravodajství</a:t>
            </a:r>
          </a:p>
          <a:p>
            <a:r>
              <a:rPr lang="cs-CZ" u="sng" dirty="0" smtClean="0"/>
              <a:t>Průzkum</a:t>
            </a:r>
            <a:r>
              <a:rPr lang="cs-CZ" dirty="0" smtClean="0"/>
              <a:t> – zjišťování informací</a:t>
            </a:r>
          </a:p>
          <a:p>
            <a:r>
              <a:rPr lang="cs-CZ" u="sng" dirty="0" smtClean="0"/>
              <a:t>Zpravodajství</a:t>
            </a:r>
            <a:r>
              <a:rPr lang="cs-CZ" dirty="0" smtClean="0"/>
              <a:t> – zpracovávání, vyhodnocování a distribuce informací</a:t>
            </a:r>
          </a:p>
          <a:p>
            <a:endParaRPr lang="cs-CZ" dirty="0" smtClean="0"/>
          </a:p>
          <a:p>
            <a:r>
              <a:rPr lang="cs-CZ" dirty="0" smtClean="0"/>
              <a:t>ELINT</a:t>
            </a:r>
          </a:p>
          <a:p>
            <a:r>
              <a:rPr lang="cs-CZ" dirty="0" smtClean="0"/>
              <a:t>COMINT</a:t>
            </a:r>
          </a:p>
          <a:p>
            <a:r>
              <a:rPr lang="cs-CZ" dirty="0" smtClean="0"/>
              <a:t>SIGINT</a:t>
            </a:r>
          </a:p>
          <a:p>
            <a:r>
              <a:rPr lang="cs-CZ" dirty="0" smtClean="0"/>
              <a:t>(IMINT)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13478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EB a zpravodajství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0405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4500" b="1" dirty="0"/>
              <a:t>EB a zpravodajství/průzkum</a:t>
            </a:r>
          </a:p>
          <a:p>
            <a:r>
              <a:rPr lang="cs-CZ" dirty="0"/>
              <a:t>INTELLIGENCE (kromě jiného)</a:t>
            </a:r>
          </a:p>
          <a:p>
            <a:pPr lvl="1"/>
            <a:r>
              <a:rPr lang="cs-CZ" dirty="0"/>
              <a:t>ELINT </a:t>
            </a:r>
            <a:endParaRPr lang="cs-CZ" dirty="0" smtClean="0"/>
          </a:p>
          <a:p>
            <a:pPr lvl="1"/>
            <a:r>
              <a:rPr lang="cs-CZ" dirty="0" smtClean="0"/>
              <a:t>SIGINT- </a:t>
            </a:r>
            <a:r>
              <a:rPr lang="cs-CZ" dirty="0" err="1"/>
              <a:t>rtpz</a:t>
            </a:r>
            <a:endParaRPr lang="cs-CZ" dirty="0"/>
          </a:p>
          <a:p>
            <a:pPr lvl="1"/>
            <a:r>
              <a:rPr lang="cs-CZ" dirty="0" smtClean="0"/>
              <a:t>COMINT </a:t>
            </a:r>
            <a:r>
              <a:rPr lang="cs-CZ" dirty="0"/>
              <a:t>– </a:t>
            </a:r>
            <a:r>
              <a:rPr lang="cs-CZ" dirty="0" err="1"/>
              <a:t>rpz</a:t>
            </a:r>
            <a:endParaRPr lang="cs-CZ" dirty="0"/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cs-CZ" dirty="0"/>
              <a:t>Cíl: </a:t>
            </a:r>
          </a:p>
          <a:p>
            <a:pPr marL="0" indent="0">
              <a:buNone/>
            </a:pPr>
            <a:r>
              <a:rPr lang="cs-CZ" dirty="0"/>
              <a:t>informace o </a:t>
            </a:r>
          </a:p>
          <a:p>
            <a:r>
              <a:rPr lang="cs-CZ" dirty="0"/>
              <a:t>protivníkovi, </a:t>
            </a:r>
          </a:p>
          <a:p>
            <a:r>
              <a:rPr lang="cs-CZ" dirty="0"/>
              <a:t>prostředí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pro </a:t>
            </a:r>
            <a:endParaRPr lang="cs-CZ" dirty="0"/>
          </a:p>
          <a:p>
            <a:r>
              <a:rPr lang="cs-CZ" dirty="0"/>
              <a:t>podporu rozhodování</a:t>
            </a:r>
          </a:p>
          <a:p>
            <a:r>
              <a:rPr lang="cs-CZ" dirty="0"/>
              <a:t>vedení bojové činnosti</a:t>
            </a:r>
          </a:p>
          <a:p>
            <a:pPr lvl="1"/>
            <a:r>
              <a:rPr lang="cs-CZ" dirty="0"/>
              <a:t>Působení na protivníka</a:t>
            </a:r>
          </a:p>
          <a:p>
            <a:pPr lvl="1"/>
            <a:r>
              <a:rPr lang="cs-CZ" dirty="0"/>
              <a:t>Ochrana vlastních </a:t>
            </a:r>
            <a:r>
              <a:rPr lang="cs-CZ" dirty="0" smtClean="0"/>
              <a:t>sil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461243645"/>
              </p:ext>
            </p:extLst>
          </p:nvPr>
        </p:nvGraphicFramePr>
        <p:xfrm>
          <a:off x="3779912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6419528" y="227687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SIGINT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27640" y="2780928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ELINT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393861" y="370774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TELINT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267400" y="3717032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MASINT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267400" y="2780928"/>
            <a:ext cx="97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COMINT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466014" y="4499828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….INT</a:t>
            </a:r>
            <a:endParaRPr lang="cs-CZ" dirty="0"/>
          </a:p>
        </p:txBody>
      </p:sp>
      <p:sp>
        <p:nvSpPr>
          <p:cNvPr id="15" name="Ovál 14"/>
          <p:cNvSpPr/>
          <p:nvPr/>
        </p:nvSpPr>
        <p:spPr>
          <a:xfrm>
            <a:off x="5195392" y="1988840"/>
            <a:ext cx="3096344" cy="3024336"/>
          </a:xfrm>
          <a:prstGeom prst="ellipse">
            <a:avLst/>
          </a:prstGeom>
          <a:solidFill>
            <a:srgbClr val="B7DEE8">
              <a:alpha val="4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860032" y="5129897"/>
            <a:ext cx="38860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Vytěžování  </a:t>
            </a:r>
          </a:p>
          <a:p>
            <a:r>
              <a:rPr lang="cs-CZ" sz="2000" dirty="0" smtClean="0"/>
              <a:t>formy i obsahu informací obecně</a:t>
            </a:r>
          </a:p>
          <a:p>
            <a:r>
              <a:rPr lang="cs-CZ" sz="2000" dirty="0" smtClean="0"/>
              <a:t>bez ohledu </a:t>
            </a:r>
          </a:p>
          <a:p>
            <a:r>
              <a:rPr lang="cs-CZ" sz="2000" dirty="0" smtClean="0"/>
              <a:t>na prostředky, metody jejich získání</a:t>
            </a:r>
          </a:p>
        </p:txBody>
      </p:sp>
    </p:spTree>
    <p:extLst>
      <p:ext uri="{BB962C8B-B14F-4D97-AF65-F5344CB8AC3E}">
        <p14:creationId xmlns:p14="http://schemas.microsoft.com/office/powerpoint/2010/main" val="2365568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Informační operace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540768"/>
          </a:xfrm>
        </p:spPr>
        <p:txBody>
          <a:bodyPr/>
          <a:lstStyle/>
          <a:p>
            <a:r>
              <a:rPr lang="cs-CZ" dirty="0" smtClean="0"/>
              <a:t>Působit na informace protivníka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1540768"/>
          </a:xfrm>
        </p:spPr>
        <p:txBody>
          <a:bodyPr/>
          <a:lstStyle/>
          <a:p>
            <a:r>
              <a:rPr lang="cs-CZ" dirty="0" smtClean="0"/>
              <a:t>Chránit vlastní informace před působením protivníka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5536" y="3484165"/>
            <a:ext cx="2599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ve </a:t>
            </a:r>
            <a:r>
              <a:rPr lang="cs-CZ" sz="2800" dirty="0"/>
              <a:t>všech fázích informačního </a:t>
            </a:r>
            <a:r>
              <a:rPr lang="cs-CZ" sz="2800" dirty="0" smtClean="0"/>
              <a:t>cyklu</a:t>
            </a:r>
            <a:endParaRPr lang="cs-CZ" sz="2800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331859692"/>
              </p:ext>
            </p:extLst>
          </p:nvPr>
        </p:nvGraphicFramePr>
        <p:xfrm>
          <a:off x="1547664" y="3653734"/>
          <a:ext cx="6192688" cy="3047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6441256" y="4581128"/>
            <a:ext cx="2235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IS pracují především na elektronické bázi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77165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6" y="1399280"/>
            <a:ext cx="4695948" cy="353667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76124" y="1340768"/>
            <a:ext cx="92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Echelon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Síly a prostředky ES</a:t>
            </a:r>
            <a:endParaRPr lang="cs-CZ" dirty="0"/>
          </a:p>
        </p:txBody>
      </p:sp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577" y="1412776"/>
            <a:ext cx="4210919" cy="269093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076056" y="1386934"/>
            <a:ext cx="212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FRA SIGINT plavidlo </a:t>
            </a:r>
            <a:r>
              <a:rPr lang="cs-CZ" b="1" dirty="0" err="1" smtClean="0"/>
              <a:t>Dupuy</a:t>
            </a:r>
            <a:r>
              <a:rPr lang="cs-CZ" b="1" dirty="0" smtClean="0"/>
              <a:t>-de-Lome</a:t>
            </a:r>
          </a:p>
        </p:txBody>
      </p:sp>
      <p:pic>
        <p:nvPicPr>
          <p:cNvPr id="3074" name="Picture 2" descr="http://www.deagel.com/img/02/01010151/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149080"/>
            <a:ext cx="4695949" cy="264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635720685174282766-DFN-Italy-sig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577" y="4103711"/>
            <a:ext cx="4210919" cy="268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3795936" y="4149080"/>
            <a:ext cx="2059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AEW&amp;C, ISR </a:t>
            </a:r>
            <a:r>
              <a:rPr lang="cs-CZ" dirty="0" err="1" smtClean="0"/>
              <a:t>Aircraft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9127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Elektronický boj v operacích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9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EB a ISR/ISTAR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ISR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INTEL, </a:t>
            </a:r>
          </a:p>
          <a:p>
            <a:r>
              <a:rPr lang="cs-CZ" dirty="0" smtClean="0"/>
              <a:t>SURVEILLANCE, </a:t>
            </a:r>
          </a:p>
          <a:p>
            <a:r>
              <a:rPr lang="cs-CZ" dirty="0" smtClean="0"/>
              <a:t>RECCE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ISTAR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4716016" y="2173436"/>
            <a:ext cx="4041775" cy="3951288"/>
          </a:xfrm>
        </p:spPr>
        <p:txBody>
          <a:bodyPr/>
          <a:lstStyle/>
          <a:p>
            <a:r>
              <a:rPr lang="cs-CZ" dirty="0" smtClean="0"/>
              <a:t>INTEL </a:t>
            </a:r>
          </a:p>
          <a:p>
            <a:r>
              <a:rPr lang="cs-CZ" dirty="0" smtClean="0"/>
              <a:t>SURVEILLANCE </a:t>
            </a:r>
          </a:p>
          <a:p>
            <a:r>
              <a:rPr lang="cs-CZ" dirty="0" smtClean="0"/>
              <a:t>TARGET ACQUISITION</a:t>
            </a:r>
          </a:p>
          <a:p>
            <a:r>
              <a:rPr lang="cs-CZ" dirty="0" smtClean="0"/>
              <a:t>RECCE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33056"/>
            <a:ext cx="2606229" cy="241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056"/>
            <a:ext cx="2606229" cy="241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Přímá spojnice se šipkou 16"/>
          <p:cNvCxnSpPr/>
          <p:nvPr/>
        </p:nvCxnSpPr>
        <p:spPr>
          <a:xfrm>
            <a:off x="1331640" y="2348880"/>
            <a:ext cx="1443645" cy="33843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2053462" y="2996952"/>
            <a:ext cx="869324" cy="2736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>
            <a:off x="1187624" y="3356992"/>
            <a:ext cx="1440160" cy="2376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6732240" y="3429000"/>
            <a:ext cx="360040" cy="11161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5508104" y="2492896"/>
            <a:ext cx="1879178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6084168" y="2996952"/>
            <a:ext cx="1440160" cy="2808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5580112" y="3861048"/>
            <a:ext cx="1584176" cy="1944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970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EB v operaci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639762"/>
          </a:xfrm>
        </p:spPr>
        <p:txBody>
          <a:bodyPr/>
          <a:lstStyle/>
          <a:p>
            <a:r>
              <a:rPr lang="cs-CZ" dirty="0" smtClean="0"/>
              <a:t>ISR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908521"/>
            <a:ext cx="4040188" cy="468883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Nepřetržité provádění pasivního </a:t>
            </a:r>
            <a:r>
              <a:rPr lang="cs-CZ" dirty="0" err="1" smtClean="0"/>
              <a:t>EPz</a:t>
            </a:r>
            <a:r>
              <a:rPr lang="cs-CZ" dirty="0" smtClean="0"/>
              <a:t> </a:t>
            </a:r>
            <a:r>
              <a:rPr lang="cs-CZ" dirty="0"/>
              <a:t>s cílem</a:t>
            </a:r>
          </a:p>
          <a:p>
            <a:pPr lvl="1"/>
            <a:r>
              <a:rPr lang="cs-CZ" dirty="0"/>
              <a:t>Orientace v prostoru operace</a:t>
            </a:r>
          </a:p>
          <a:p>
            <a:pPr lvl="1"/>
            <a:r>
              <a:rPr lang="cs-CZ" dirty="0"/>
              <a:t>Vyhledávání objektů protivníka</a:t>
            </a:r>
          </a:p>
          <a:p>
            <a:pPr lvl="1"/>
            <a:r>
              <a:rPr lang="cs-CZ" dirty="0"/>
              <a:t>Varování vlastních sil </a:t>
            </a:r>
          </a:p>
          <a:p>
            <a:pPr lvl="1"/>
            <a:r>
              <a:rPr lang="cs-CZ" dirty="0"/>
              <a:t>Případně aktivace všeho </a:t>
            </a:r>
            <a:r>
              <a:rPr lang="cs-CZ" dirty="0" err="1"/>
              <a:t>pz</a:t>
            </a:r>
            <a:endParaRPr lang="cs-CZ" dirty="0"/>
          </a:p>
          <a:p>
            <a:r>
              <a:rPr lang="cs-CZ" dirty="0"/>
              <a:t>Plánování průzkumu</a:t>
            </a:r>
          </a:p>
          <a:p>
            <a:pPr lvl="1"/>
            <a:r>
              <a:rPr lang="cs-CZ" dirty="0" smtClean="0"/>
              <a:t>Analýza možných objektů protivníka a jejich </a:t>
            </a:r>
            <a:r>
              <a:rPr lang="cs-CZ" dirty="0" err="1" smtClean="0"/>
              <a:t>prioritizace</a:t>
            </a:r>
            <a:endParaRPr lang="cs-CZ" dirty="0" smtClean="0"/>
          </a:p>
          <a:p>
            <a:pPr lvl="2"/>
            <a:r>
              <a:rPr lang="cs-CZ" dirty="0" smtClean="0"/>
              <a:t>Důležitost </a:t>
            </a:r>
          </a:p>
          <a:p>
            <a:pPr lvl="2"/>
            <a:r>
              <a:rPr lang="cs-CZ" dirty="0" smtClean="0"/>
              <a:t>Nebezpečnost</a:t>
            </a:r>
          </a:p>
          <a:p>
            <a:pPr lvl="1"/>
            <a:r>
              <a:rPr lang="cs-CZ" dirty="0" smtClean="0"/>
              <a:t>Analýza schopností vlastního </a:t>
            </a:r>
            <a:r>
              <a:rPr lang="cs-CZ" dirty="0" err="1" smtClean="0"/>
              <a:t>pz</a:t>
            </a:r>
            <a:endParaRPr lang="cs-CZ" dirty="0" smtClean="0"/>
          </a:p>
          <a:p>
            <a:pPr lvl="1"/>
            <a:r>
              <a:rPr lang="cs-CZ" dirty="0" smtClean="0"/>
              <a:t>Přidělení  objektů protivníka jednotlivým s/p průzkumu, koordinace úsilí </a:t>
            </a:r>
            <a:r>
              <a:rPr lang="cs-CZ" dirty="0" err="1"/>
              <a:t>pz</a:t>
            </a:r>
            <a:r>
              <a:rPr lang="cs-CZ" dirty="0"/>
              <a:t> </a:t>
            </a:r>
            <a:endParaRPr lang="cs-CZ" dirty="0" smtClean="0"/>
          </a:p>
          <a:p>
            <a:pPr lvl="1"/>
            <a:r>
              <a:rPr lang="cs-CZ" dirty="0" smtClean="0"/>
              <a:t>Definování zálohy s/p </a:t>
            </a:r>
            <a:r>
              <a:rPr lang="cs-CZ" dirty="0" err="1" smtClean="0"/>
              <a:t>pz</a:t>
            </a:r>
            <a:r>
              <a:rPr lang="cs-CZ" dirty="0" smtClean="0"/>
              <a:t> pro nepředvídané situace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268760"/>
            <a:ext cx="4041775" cy="639762"/>
          </a:xfrm>
        </p:spPr>
        <p:txBody>
          <a:bodyPr/>
          <a:lstStyle/>
          <a:p>
            <a:r>
              <a:rPr lang="cs-CZ" dirty="0" smtClean="0"/>
              <a:t>ISTAR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908521"/>
            <a:ext cx="4041775" cy="46888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Navíc</a:t>
            </a:r>
          </a:p>
          <a:p>
            <a:r>
              <a:rPr lang="cs-CZ" dirty="0" smtClean="0"/>
              <a:t>Definování možnosti působení na protivníka - schopnosti vlastních sil</a:t>
            </a:r>
          </a:p>
          <a:p>
            <a:pPr lvl="1"/>
            <a:r>
              <a:rPr lang="cs-CZ" dirty="0" smtClean="0"/>
              <a:t>Ničení</a:t>
            </a:r>
          </a:p>
          <a:p>
            <a:pPr lvl="1"/>
            <a:r>
              <a:rPr lang="cs-CZ" dirty="0" smtClean="0"/>
              <a:t>Klamání</a:t>
            </a:r>
          </a:p>
          <a:p>
            <a:pPr lvl="1"/>
            <a:r>
              <a:rPr lang="cs-CZ" dirty="0" smtClean="0"/>
              <a:t>E rušení/blokování</a:t>
            </a:r>
          </a:p>
          <a:p>
            <a:r>
              <a:rPr lang="cs-CZ" dirty="0" smtClean="0"/>
              <a:t>Přidělení objektů protivníka jednotlivým prostředkům působení</a:t>
            </a:r>
          </a:p>
          <a:p>
            <a:r>
              <a:rPr lang="cs-CZ" dirty="0" smtClean="0"/>
              <a:t>Definování zkráceného rozhodování o působení</a:t>
            </a:r>
          </a:p>
          <a:p>
            <a:r>
              <a:rPr lang="cs-CZ" dirty="0" smtClean="0"/>
              <a:t>Definování zálohy s/p působení pro nepředvídané situace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86936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Průnik KIS, </a:t>
            </a:r>
            <a:r>
              <a:rPr lang="cs-CZ" dirty="0" err="1" smtClean="0"/>
              <a:t>InfoOps</a:t>
            </a:r>
            <a:r>
              <a:rPr lang="cs-CZ" dirty="0" smtClean="0"/>
              <a:t> a </a:t>
            </a:r>
            <a:r>
              <a:rPr lang="cs-CZ" dirty="0" err="1" smtClean="0"/>
              <a:t>CyberOps</a:t>
            </a:r>
            <a:endParaRPr lang="cs-CZ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39236779"/>
              </p:ext>
            </p:extLst>
          </p:nvPr>
        </p:nvGraphicFramePr>
        <p:xfrm>
          <a:off x="-396552" y="1397000"/>
          <a:ext cx="7272808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Volný tvar 5"/>
          <p:cNvSpPr/>
          <p:nvPr/>
        </p:nvSpPr>
        <p:spPr>
          <a:xfrm>
            <a:off x="2276624" y="2873406"/>
            <a:ext cx="1627573" cy="1580225"/>
          </a:xfrm>
          <a:custGeom>
            <a:avLst/>
            <a:gdLst>
              <a:gd name="connsiteX0" fmla="*/ 0 w 1627573"/>
              <a:gd name="connsiteY0" fmla="*/ 245615 h 1580225"/>
              <a:gd name="connsiteX1" fmla="*/ 165716 w 1627573"/>
              <a:gd name="connsiteY1" fmla="*/ 153879 h 1580225"/>
              <a:gd name="connsiteX2" fmla="*/ 325514 w 1627573"/>
              <a:gd name="connsiteY2" fmla="*/ 88777 h 1580225"/>
              <a:gd name="connsiteX3" fmla="*/ 491231 w 1627573"/>
              <a:gd name="connsiteY3" fmla="*/ 38470 h 1580225"/>
              <a:gd name="connsiteX4" fmla="*/ 639192 w 1627573"/>
              <a:gd name="connsiteY4" fmla="*/ 11837 h 1580225"/>
              <a:gd name="connsiteX5" fmla="*/ 796031 w 1627573"/>
              <a:gd name="connsiteY5" fmla="*/ 0 h 1580225"/>
              <a:gd name="connsiteX6" fmla="*/ 970625 w 1627573"/>
              <a:gd name="connsiteY6" fmla="*/ 0 h 1580225"/>
              <a:gd name="connsiteX7" fmla="*/ 1103790 w 1627573"/>
              <a:gd name="connsiteY7" fmla="*/ 14796 h 1580225"/>
              <a:gd name="connsiteX8" fmla="*/ 1263588 w 1627573"/>
              <a:gd name="connsiteY8" fmla="*/ 47347 h 1580225"/>
              <a:gd name="connsiteX9" fmla="*/ 1393794 w 1627573"/>
              <a:gd name="connsiteY9" fmla="*/ 85817 h 1580225"/>
              <a:gd name="connsiteX10" fmla="*/ 1506244 w 1627573"/>
              <a:gd name="connsiteY10" fmla="*/ 130206 h 1580225"/>
              <a:gd name="connsiteX11" fmla="*/ 1627573 w 1627573"/>
              <a:gd name="connsiteY11" fmla="*/ 186431 h 1580225"/>
              <a:gd name="connsiteX12" fmla="*/ 1609817 w 1627573"/>
              <a:gd name="connsiteY12" fmla="*/ 372862 h 1580225"/>
              <a:gd name="connsiteX13" fmla="*/ 1583184 w 1627573"/>
              <a:gd name="connsiteY13" fmla="*/ 547456 h 1580225"/>
              <a:gd name="connsiteX14" fmla="*/ 1547674 w 1627573"/>
              <a:gd name="connsiteY14" fmla="*/ 683580 h 1580225"/>
              <a:gd name="connsiteX15" fmla="*/ 1491448 w 1627573"/>
              <a:gd name="connsiteY15" fmla="*/ 816745 h 1580225"/>
              <a:gd name="connsiteX16" fmla="*/ 1423386 w 1627573"/>
              <a:gd name="connsiteY16" fmla="*/ 949911 h 1580225"/>
              <a:gd name="connsiteX17" fmla="*/ 1352365 w 1627573"/>
              <a:gd name="connsiteY17" fmla="*/ 1068279 h 1580225"/>
              <a:gd name="connsiteX18" fmla="*/ 1254710 w 1627573"/>
              <a:gd name="connsiteY18" fmla="*/ 1186648 h 1580225"/>
              <a:gd name="connsiteX19" fmla="*/ 1133382 w 1627573"/>
              <a:gd name="connsiteY19" fmla="*/ 1328691 h 1580225"/>
              <a:gd name="connsiteX20" fmla="*/ 1038687 w 1627573"/>
              <a:gd name="connsiteY20" fmla="*/ 1414509 h 1580225"/>
              <a:gd name="connsiteX21" fmla="*/ 932155 w 1627573"/>
              <a:gd name="connsiteY21" fmla="*/ 1494408 h 1580225"/>
              <a:gd name="connsiteX22" fmla="*/ 769398 w 1627573"/>
              <a:gd name="connsiteY22" fmla="*/ 1580225 h 1580225"/>
              <a:gd name="connsiteX23" fmla="*/ 606641 w 1627573"/>
              <a:gd name="connsiteY23" fmla="*/ 1461856 h 1580225"/>
              <a:gd name="connsiteX24" fmla="*/ 476435 w 1627573"/>
              <a:gd name="connsiteY24" fmla="*/ 1340528 h 1580225"/>
              <a:gd name="connsiteX25" fmla="*/ 363984 w 1627573"/>
              <a:gd name="connsiteY25" fmla="*/ 1219200 h 1580225"/>
              <a:gd name="connsiteX26" fmla="*/ 275208 w 1627573"/>
              <a:gd name="connsiteY26" fmla="*/ 1103790 h 1580225"/>
              <a:gd name="connsiteX27" fmla="*/ 210105 w 1627573"/>
              <a:gd name="connsiteY27" fmla="*/ 988380 h 1580225"/>
              <a:gd name="connsiteX28" fmla="*/ 130206 w 1627573"/>
              <a:gd name="connsiteY28" fmla="*/ 834501 h 1580225"/>
              <a:gd name="connsiteX29" fmla="*/ 76940 w 1627573"/>
              <a:gd name="connsiteY29" fmla="*/ 689499 h 1580225"/>
              <a:gd name="connsiteX30" fmla="*/ 41429 w 1627573"/>
              <a:gd name="connsiteY30" fmla="*/ 559293 h 1580225"/>
              <a:gd name="connsiteX31" fmla="*/ 8877 w 1627573"/>
              <a:gd name="connsiteY31" fmla="*/ 396536 h 1580225"/>
              <a:gd name="connsiteX32" fmla="*/ 0 w 1627573"/>
              <a:gd name="connsiteY32" fmla="*/ 245615 h 15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27573" h="1580225">
                <a:moveTo>
                  <a:pt x="0" y="245615"/>
                </a:moveTo>
                <a:lnTo>
                  <a:pt x="165716" y="153879"/>
                </a:lnTo>
                <a:lnTo>
                  <a:pt x="325514" y="88777"/>
                </a:lnTo>
                <a:lnTo>
                  <a:pt x="491231" y="38470"/>
                </a:lnTo>
                <a:lnTo>
                  <a:pt x="639192" y="11837"/>
                </a:lnTo>
                <a:lnTo>
                  <a:pt x="796031" y="0"/>
                </a:lnTo>
                <a:lnTo>
                  <a:pt x="970625" y="0"/>
                </a:lnTo>
                <a:lnTo>
                  <a:pt x="1103790" y="14796"/>
                </a:lnTo>
                <a:lnTo>
                  <a:pt x="1263588" y="47347"/>
                </a:lnTo>
                <a:lnTo>
                  <a:pt x="1393794" y="85817"/>
                </a:lnTo>
                <a:lnTo>
                  <a:pt x="1506244" y="130206"/>
                </a:lnTo>
                <a:lnTo>
                  <a:pt x="1627573" y="186431"/>
                </a:lnTo>
                <a:lnTo>
                  <a:pt x="1609817" y="372862"/>
                </a:lnTo>
                <a:lnTo>
                  <a:pt x="1583184" y="547456"/>
                </a:lnTo>
                <a:lnTo>
                  <a:pt x="1547674" y="683580"/>
                </a:lnTo>
                <a:lnTo>
                  <a:pt x="1491448" y="816745"/>
                </a:lnTo>
                <a:lnTo>
                  <a:pt x="1423386" y="949911"/>
                </a:lnTo>
                <a:lnTo>
                  <a:pt x="1352365" y="1068279"/>
                </a:lnTo>
                <a:lnTo>
                  <a:pt x="1254710" y="1186648"/>
                </a:lnTo>
                <a:lnTo>
                  <a:pt x="1133382" y="1328691"/>
                </a:lnTo>
                <a:lnTo>
                  <a:pt x="1038687" y="1414509"/>
                </a:lnTo>
                <a:lnTo>
                  <a:pt x="932155" y="1494408"/>
                </a:lnTo>
                <a:lnTo>
                  <a:pt x="769398" y="1580225"/>
                </a:lnTo>
                <a:lnTo>
                  <a:pt x="606641" y="1461856"/>
                </a:lnTo>
                <a:lnTo>
                  <a:pt x="476435" y="1340528"/>
                </a:lnTo>
                <a:lnTo>
                  <a:pt x="363984" y="1219200"/>
                </a:lnTo>
                <a:lnTo>
                  <a:pt x="275208" y="1103790"/>
                </a:lnTo>
                <a:lnTo>
                  <a:pt x="210105" y="988380"/>
                </a:lnTo>
                <a:lnTo>
                  <a:pt x="130206" y="834501"/>
                </a:lnTo>
                <a:lnTo>
                  <a:pt x="76940" y="689499"/>
                </a:lnTo>
                <a:lnTo>
                  <a:pt x="41429" y="559293"/>
                </a:lnTo>
                <a:lnTo>
                  <a:pt x="8877" y="396536"/>
                </a:lnTo>
                <a:lnTo>
                  <a:pt x="0" y="24561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dirty="0" smtClean="0"/>
              <a:t>Elektronika</a:t>
            </a:r>
          </a:p>
          <a:p>
            <a:pPr algn="ctr"/>
            <a:r>
              <a:rPr lang="cs-CZ" sz="2200" dirty="0" smtClean="0"/>
              <a:t>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190101" y="6237312"/>
            <a:ext cx="4686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Objekt elektronického boje</a:t>
            </a:r>
            <a:endParaRPr lang="cs-CZ" sz="3200" dirty="0"/>
          </a:p>
        </p:txBody>
      </p:sp>
      <p:sp>
        <p:nvSpPr>
          <p:cNvPr id="8" name="Volný tvar 7"/>
          <p:cNvSpPr/>
          <p:nvPr/>
        </p:nvSpPr>
        <p:spPr>
          <a:xfrm>
            <a:off x="5508104" y="1628800"/>
            <a:ext cx="3635896" cy="3384376"/>
          </a:xfrm>
          <a:custGeom>
            <a:avLst/>
            <a:gdLst>
              <a:gd name="connsiteX0" fmla="*/ 0 w 1627573"/>
              <a:gd name="connsiteY0" fmla="*/ 245615 h 1580225"/>
              <a:gd name="connsiteX1" fmla="*/ 165716 w 1627573"/>
              <a:gd name="connsiteY1" fmla="*/ 153879 h 1580225"/>
              <a:gd name="connsiteX2" fmla="*/ 325514 w 1627573"/>
              <a:gd name="connsiteY2" fmla="*/ 88777 h 1580225"/>
              <a:gd name="connsiteX3" fmla="*/ 491231 w 1627573"/>
              <a:gd name="connsiteY3" fmla="*/ 38470 h 1580225"/>
              <a:gd name="connsiteX4" fmla="*/ 639192 w 1627573"/>
              <a:gd name="connsiteY4" fmla="*/ 11837 h 1580225"/>
              <a:gd name="connsiteX5" fmla="*/ 796031 w 1627573"/>
              <a:gd name="connsiteY5" fmla="*/ 0 h 1580225"/>
              <a:gd name="connsiteX6" fmla="*/ 970625 w 1627573"/>
              <a:gd name="connsiteY6" fmla="*/ 0 h 1580225"/>
              <a:gd name="connsiteX7" fmla="*/ 1103790 w 1627573"/>
              <a:gd name="connsiteY7" fmla="*/ 14796 h 1580225"/>
              <a:gd name="connsiteX8" fmla="*/ 1263588 w 1627573"/>
              <a:gd name="connsiteY8" fmla="*/ 47347 h 1580225"/>
              <a:gd name="connsiteX9" fmla="*/ 1393794 w 1627573"/>
              <a:gd name="connsiteY9" fmla="*/ 85817 h 1580225"/>
              <a:gd name="connsiteX10" fmla="*/ 1506244 w 1627573"/>
              <a:gd name="connsiteY10" fmla="*/ 130206 h 1580225"/>
              <a:gd name="connsiteX11" fmla="*/ 1627573 w 1627573"/>
              <a:gd name="connsiteY11" fmla="*/ 186431 h 1580225"/>
              <a:gd name="connsiteX12" fmla="*/ 1609817 w 1627573"/>
              <a:gd name="connsiteY12" fmla="*/ 372862 h 1580225"/>
              <a:gd name="connsiteX13" fmla="*/ 1583184 w 1627573"/>
              <a:gd name="connsiteY13" fmla="*/ 547456 h 1580225"/>
              <a:gd name="connsiteX14" fmla="*/ 1547674 w 1627573"/>
              <a:gd name="connsiteY14" fmla="*/ 683580 h 1580225"/>
              <a:gd name="connsiteX15" fmla="*/ 1491448 w 1627573"/>
              <a:gd name="connsiteY15" fmla="*/ 816745 h 1580225"/>
              <a:gd name="connsiteX16" fmla="*/ 1423386 w 1627573"/>
              <a:gd name="connsiteY16" fmla="*/ 949911 h 1580225"/>
              <a:gd name="connsiteX17" fmla="*/ 1352365 w 1627573"/>
              <a:gd name="connsiteY17" fmla="*/ 1068279 h 1580225"/>
              <a:gd name="connsiteX18" fmla="*/ 1254710 w 1627573"/>
              <a:gd name="connsiteY18" fmla="*/ 1186648 h 1580225"/>
              <a:gd name="connsiteX19" fmla="*/ 1133382 w 1627573"/>
              <a:gd name="connsiteY19" fmla="*/ 1328691 h 1580225"/>
              <a:gd name="connsiteX20" fmla="*/ 1038687 w 1627573"/>
              <a:gd name="connsiteY20" fmla="*/ 1414509 h 1580225"/>
              <a:gd name="connsiteX21" fmla="*/ 932155 w 1627573"/>
              <a:gd name="connsiteY21" fmla="*/ 1494408 h 1580225"/>
              <a:gd name="connsiteX22" fmla="*/ 769398 w 1627573"/>
              <a:gd name="connsiteY22" fmla="*/ 1580225 h 1580225"/>
              <a:gd name="connsiteX23" fmla="*/ 606641 w 1627573"/>
              <a:gd name="connsiteY23" fmla="*/ 1461856 h 1580225"/>
              <a:gd name="connsiteX24" fmla="*/ 476435 w 1627573"/>
              <a:gd name="connsiteY24" fmla="*/ 1340528 h 1580225"/>
              <a:gd name="connsiteX25" fmla="*/ 363984 w 1627573"/>
              <a:gd name="connsiteY25" fmla="*/ 1219200 h 1580225"/>
              <a:gd name="connsiteX26" fmla="*/ 275208 w 1627573"/>
              <a:gd name="connsiteY26" fmla="*/ 1103790 h 1580225"/>
              <a:gd name="connsiteX27" fmla="*/ 210105 w 1627573"/>
              <a:gd name="connsiteY27" fmla="*/ 988380 h 1580225"/>
              <a:gd name="connsiteX28" fmla="*/ 130206 w 1627573"/>
              <a:gd name="connsiteY28" fmla="*/ 834501 h 1580225"/>
              <a:gd name="connsiteX29" fmla="*/ 76940 w 1627573"/>
              <a:gd name="connsiteY29" fmla="*/ 689499 h 1580225"/>
              <a:gd name="connsiteX30" fmla="*/ 41429 w 1627573"/>
              <a:gd name="connsiteY30" fmla="*/ 559293 h 1580225"/>
              <a:gd name="connsiteX31" fmla="*/ 8877 w 1627573"/>
              <a:gd name="connsiteY31" fmla="*/ 396536 h 1580225"/>
              <a:gd name="connsiteX32" fmla="*/ 0 w 1627573"/>
              <a:gd name="connsiteY32" fmla="*/ 245615 h 158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27573" h="1580225">
                <a:moveTo>
                  <a:pt x="0" y="245615"/>
                </a:moveTo>
                <a:lnTo>
                  <a:pt x="165716" y="153879"/>
                </a:lnTo>
                <a:lnTo>
                  <a:pt x="325514" y="88777"/>
                </a:lnTo>
                <a:lnTo>
                  <a:pt x="491231" y="38470"/>
                </a:lnTo>
                <a:lnTo>
                  <a:pt x="639192" y="11837"/>
                </a:lnTo>
                <a:lnTo>
                  <a:pt x="796031" y="0"/>
                </a:lnTo>
                <a:lnTo>
                  <a:pt x="970625" y="0"/>
                </a:lnTo>
                <a:lnTo>
                  <a:pt x="1103790" y="14796"/>
                </a:lnTo>
                <a:lnTo>
                  <a:pt x="1263588" y="47347"/>
                </a:lnTo>
                <a:lnTo>
                  <a:pt x="1393794" y="85817"/>
                </a:lnTo>
                <a:lnTo>
                  <a:pt x="1506244" y="130206"/>
                </a:lnTo>
                <a:lnTo>
                  <a:pt x="1627573" y="186431"/>
                </a:lnTo>
                <a:lnTo>
                  <a:pt x="1609817" y="372862"/>
                </a:lnTo>
                <a:lnTo>
                  <a:pt x="1583184" y="547456"/>
                </a:lnTo>
                <a:lnTo>
                  <a:pt x="1547674" y="683580"/>
                </a:lnTo>
                <a:lnTo>
                  <a:pt x="1491448" y="816745"/>
                </a:lnTo>
                <a:lnTo>
                  <a:pt x="1423386" y="949911"/>
                </a:lnTo>
                <a:lnTo>
                  <a:pt x="1352365" y="1068279"/>
                </a:lnTo>
                <a:lnTo>
                  <a:pt x="1254710" y="1186648"/>
                </a:lnTo>
                <a:lnTo>
                  <a:pt x="1133382" y="1328691"/>
                </a:lnTo>
                <a:lnTo>
                  <a:pt x="1038687" y="1414509"/>
                </a:lnTo>
                <a:lnTo>
                  <a:pt x="932155" y="1494408"/>
                </a:lnTo>
                <a:lnTo>
                  <a:pt x="769398" y="1580225"/>
                </a:lnTo>
                <a:lnTo>
                  <a:pt x="606641" y="1461856"/>
                </a:lnTo>
                <a:lnTo>
                  <a:pt x="476435" y="1340528"/>
                </a:lnTo>
                <a:lnTo>
                  <a:pt x="363984" y="1219200"/>
                </a:lnTo>
                <a:lnTo>
                  <a:pt x="275208" y="1103790"/>
                </a:lnTo>
                <a:lnTo>
                  <a:pt x="210105" y="988380"/>
                </a:lnTo>
                <a:lnTo>
                  <a:pt x="130206" y="834501"/>
                </a:lnTo>
                <a:lnTo>
                  <a:pt x="76940" y="689499"/>
                </a:lnTo>
                <a:lnTo>
                  <a:pt x="41429" y="559293"/>
                </a:lnTo>
                <a:lnTo>
                  <a:pt x="8877" y="396536"/>
                </a:lnTo>
                <a:lnTo>
                  <a:pt x="0" y="24561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b="1" dirty="0" smtClean="0"/>
              <a:t>Elektronika </a:t>
            </a:r>
            <a:r>
              <a:rPr lang="cs-CZ" sz="2200" dirty="0" smtClean="0"/>
              <a:t>v procesu</a:t>
            </a:r>
          </a:p>
          <a:p>
            <a:pPr marL="800100" lvl="1" indent="-342900">
              <a:buFontTx/>
              <a:buChar char="-"/>
            </a:pPr>
            <a:r>
              <a:rPr lang="cs-CZ" dirty="0" smtClean="0"/>
              <a:t>Získávání dat</a:t>
            </a:r>
          </a:p>
          <a:p>
            <a:pPr marL="800100" lvl="1" indent="-342900">
              <a:buFontTx/>
              <a:buChar char="-"/>
            </a:pPr>
            <a:r>
              <a:rPr lang="cs-CZ" dirty="0" smtClean="0"/>
              <a:t>Zpracování dat</a:t>
            </a:r>
          </a:p>
          <a:p>
            <a:pPr marL="800100" lvl="1" indent="-342900">
              <a:buFontTx/>
              <a:buChar char="-"/>
            </a:pPr>
            <a:r>
              <a:rPr lang="cs-CZ" dirty="0" smtClean="0"/>
              <a:t>Distribuce dat</a:t>
            </a:r>
          </a:p>
          <a:p>
            <a:pPr marL="800100" lvl="1" indent="-342900">
              <a:buFontTx/>
              <a:buChar char="-"/>
            </a:pPr>
            <a:r>
              <a:rPr lang="cs-CZ" dirty="0" smtClean="0"/>
              <a:t>Využívání dat</a:t>
            </a:r>
          </a:p>
          <a:p>
            <a:pPr marL="342900" indent="-342900" algn="ctr">
              <a:buFontTx/>
              <a:buChar char="-"/>
            </a:pPr>
            <a:endParaRPr lang="cs-CZ" sz="1200" dirty="0"/>
          </a:p>
          <a:p>
            <a:pPr algn="ctr"/>
            <a:r>
              <a:rPr lang="cs-CZ" sz="2200" dirty="0" smtClean="0"/>
              <a:t>související přenosy dat</a:t>
            </a:r>
          </a:p>
          <a:p>
            <a:pPr algn="ctr"/>
            <a:r>
              <a:rPr lang="cs-CZ" sz="2200" dirty="0" smtClean="0"/>
              <a:t>- drátové</a:t>
            </a:r>
          </a:p>
          <a:p>
            <a:pPr algn="ctr"/>
            <a:r>
              <a:rPr lang="cs-CZ" sz="2200" b="1" dirty="0" smtClean="0">
                <a:solidFill>
                  <a:schemeClr val="accent2">
                    <a:lumMod val="50000"/>
                  </a:schemeClr>
                </a:solidFill>
              </a:rPr>
              <a:t>- bezdrátové</a:t>
            </a:r>
          </a:p>
        </p:txBody>
      </p:sp>
      <p:cxnSp>
        <p:nvCxnSpPr>
          <p:cNvPr id="9" name="Přímá spojnice se šipkou 8"/>
          <p:cNvCxnSpPr>
            <a:stCxn id="7" idx="0"/>
          </p:cNvCxnSpPr>
          <p:nvPr/>
        </p:nvCxnSpPr>
        <p:spPr>
          <a:xfrm flipV="1">
            <a:off x="4533179" y="4581128"/>
            <a:ext cx="2703117" cy="16561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659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cs-CZ" dirty="0" smtClean="0"/>
              <a:t>Základní funkce boje obecně</a:t>
            </a:r>
            <a:endParaRPr lang="cs-CZ" dirty="0"/>
          </a:p>
        </p:txBody>
      </p:sp>
      <p:sp>
        <p:nvSpPr>
          <p:cNvPr id="3" name="Ovál 2"/>
          <p:cNvSpPr/>
          <p:nvPr/>
        </p:nvSpPr>
        <p:spPr>
          <a:xfrm>
            <a:off x="1810544" y="1260946"/>
            <a:ext cx="2088232" cy="208823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palba</a:t>
            </a:r>
          </a:p>
          <a:p>
            <a:pPr algn="ctr"/>
            <a:r>
              <a:rPr lang="cs-CZ" sz="2400" dirty="0" smtClean="0"/>
              <a:t>-působení na protivníka))</a:t>
            </a:r>
            <a:endParaRPr lang="cs-CZ" sz="2400" dirty="0"/>
          </a:p>
        </p:txBody>
      </p:sp>
      <p:sp>
        <p:nvSpPr>
          <p:cNvPr id="5" name="Ovál 4"/>
          <p:cNvSpPr/>
          <p:nvPr/>
        </p:nvSpPr>
        <p:spPr>
          <a:xfrm>
            <a:off x="3203848" y="3349178"/>
            <a:ext cx="2088232" cy="2088232"/>
          </a:xfrm>
          <a:prstGeom prst="ellips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    manévr</a:t>
            </a:r>
            <a:endParaRPr lang="cs-CZ" sz="2400" dirty="0"/>
          </a:p>
        </p:txBody>
      </p:sp>
      <p:sp>
        <p:nvSpPr>
          <p:cNvPr id="7" name="Ovál 6"/>
          <p:cNvSpPr/>
          <p:nvPr/>
        </p:nvSpPr>
        <p:spPr>
          <a:xfrm>
            <a:off x="467544" y="3421186"/>
            <a:ext cx="2088232" cy="208823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ochrana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1857400" y="2845122"/>
            <a:ext cx="2160240" cy="2016224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>
                <a:solidFill>
                  <a:schemeClr val="tx1"/>
                </a:solidFill>
              </a:rPr>
              <a:t>Velení a řízení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>
            <a:off x="179512" y="1196752"/>
            <a:ext cx="5350296" cy="51047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0" name="TextovéPole 9"/>
          <p:cNvSpPr txBox="1"/>
          <p:nvPr/>
        </p:nvSpPr>
        <p:spPr>
          <a:xfrm>
            <a:off x="2051720" y="5443681"/>
            <a:ext cx="1769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/>
              <a:t>zabezpečení</a:t>
            </a:r>
          </a:p>
          <a:p>
            <a:pPr algn="ctr"/>
            <a:r>
              <a:rPr lang="cs-CZ" sz="2400" dirty="0" smtClean="0"/>
              <a:t>-udržitelnost</a:t>
            </a:r>
            <a:endParaRPr lang="cs-CZ" sz="2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593450" y="1268760"/>
            <a:ext cx="32198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/>
              <a:t>Působení na protivníka</a:t>
            </a:r>
          </a:p>
          <a:p>
            <a:pPr algn="ctr"/>
            <a:endParaRPr lang="cs-CZ" sz="2400" b="1" dirty="0"/>
          </a:p>
          <a:p>
            <a:pPr algn="ctr"/>
            <a:r>
              <a:rPr lang="cs-CZ" sz="2400" dirty="0" smtClean="0"/>
              <a:t>versus</a:t>
            </a:r>
          </a:p>
          <a:p>
            <a:pPr algn="ctr"/>
            <a:endParaRPr lang="cs-CZ" sz="2400" b="1" dirty="0" smtClean="0"/>
          </a:p>
          <a:p>
            <a:pPr algn="ctr"/>
            <a:r>
              <a:rPr lang="cs-CZ" sz="2400" b="1" dirty="0" smtClean="0"/>
              <a:t>ochrana proti působení </a:t>
            </a:r>
          </a:p>
          <a:p>
            <a:pPr algn="ctr"/>
            <a:r>
              <a:rPr lang="cs-CZ" sz="2400" dirty="0"/>
              <a:t>(</a:t>
            </a:r>
            <a:r>
              <a:rPr lang="cs-CZ" sz="2400" dirty="0" smtClean="0"/>
              <a:t>protivníka, prostředí, </a:t>
            </a:r>
          </a:p>
          <a:p>
            <a:pPr algn="ctr"/>
            <a:r>
              <a:rPr lang="cs-CZ" sz="2400" dirty="0" smtClean="0"/>
              <a:t>vlastních sil)</a:t>
            </a:r>
            <a:endParaRPr lang="cs-CZ" sz="2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004048" y="5085184"/>
            <a:ext cx="42182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Působení na protivníka</a:t>
            </a:r>
          </a:p>
          <a:p>
            <a:r>
              <a:rPr lang="cs-CZ" dirty="0" smtClean="0"/>
              <a:t>(jeho živou sílu a věcné prostředky - </a:t>
            </a:r>
          </a:p>
          <a:p>
            <a:r>
              <a:rPr lang="cs-CZ" dirty="0" smtClean="0"/>
              <a:t>výzbroj, techniku, materiál, infrastrukturu)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Letální a neletální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Různými druhy energie</a:t>
            </a:r>
          </a:p>
          <a:p>
            <a:r>
              <a:rPr lang="cs-CZ" dirty="0"/>
              <a:t>(</a:t>
            </a:r>
            <a:r>
              <a:rPr lang="cs-CZ" dirty="0" smtClean="0"/>
              <a:t>kinetická, tepelná, světelná, EM, mentální)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724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Operace v kyberprostoru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036712"/>
          </a:xfrm>
        </p:spPr>
        <p:txBody>
          <a:bodyPr/>
          <a:lstStyle/>
          <a:p>
            <a:r>
              <a:rPr lang="cs-CZ" dirty="0" smtClean="0"/>
              <a:t>Zabránit protivníkovi využívat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1036712"/>
          </a:xfrm>
        </p:spPr>
        <p:txBody>
          <a:bodyPr/>
          <a:lstStyle/>
          <a:p>
            <a:r>
              <a:rPr lang="cs-CZ" dirty="0" smtClean="0"/>
              <a:t>Chránit vlastní možnost využívat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31839" y="2420888"/>
            <a:ext cx="2906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 smtClean="0"/>
              <a:t>kyber</a:t>
            </a:r>
            <a:r>
              <a:rPr lang="cs-CZ" sz="3600" dirty="0" smtClean="0"/>
              <a:t> doménu</a:t>
            </a:r>
            <a:endParaRPr lang="cs-CZ" sz="3600" dirty="0"/>
          </a:p>
        </p:txBody>
      </p:sp>
      <p:pic>
        <p:nvPicPr>
          <p:cNvPr id="1026" name="Picture 2" descr="https://publicintelligence.net/wp-content/uploads/2013/08/cyberspace-operat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8960"/>
            <a:ext cx="4680519" cy="332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331640" y="6381328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/>
              <a:t>Cyber</a:t>
            </a:r>
            <a:r>
              <a:rPr lang="cs-CZ" sz="2800" dirty="0" smtClean="0"/>
              <a:t> doména pracuje na elektronické bázi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854793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Elektronický boj v AČR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0558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41560"/>
            <a:ext cx="6573168" cy="2143424"/>
          </a:xfrm>
          <a:prstGeom prst="rect">
            <a:avLst/>
          </a:prstGeom>
        </p:spPr>
      </p:pic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58" y="3284984"/>
            <a:ext cx="5864022" cy="331626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EB v NATO a v 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18320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Síly a prostředky EB AČR</a:t>
            </a:r>
            <a:endParaRPr lang="cs-CZ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44935730"/>
              </p:ext>
            </p:extLst>
          </p:nvPr>
        </p:nvGraphicFramePr>
        <p:xfrm>
          <a:off x="323528" y="1397000"/>
          <a:ext cx="7992888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835696" y="4941169"/>
            <a:ext cx="27784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s/p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Velení a 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Rádiového průzkumu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Rádiového rušení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Nasaditelné i stacionární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44008" y="4941168"/>
            <a:ext cx="31405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s/p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Velení a 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Radiotechnického průzkumu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Nasaditelné i </a:t>
            </a:r>
            <a:r>
              <a:rPr lang="cs-CZ" dirty="0" smtClean="0"/>
              <a:t>stacionární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58051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Činnost v míru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Síly a prostředky EB</a:t>
            </a:r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457200" y="2318891"/>
            <a:ext cx="4040188" cy="20462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Výcvik</a:t>
            </a:r>
          </a:p>
          <a:p>
            <a:r>
              <a:rPr lang="cs-CZ" dirty="0" smtClean="0"/>
              <a:t>Vedení </a:t>
            </a:r>
            <a:r>
              <a:rPr lang="cs-CZ" dirty="0" err="1" smtClean="0"/>
              <a:t>EPz</a:t>
            </a:r>
            <a:r>
              <a:rPr lang="cs-CZ" dirty="0" smtClean="0"/>
              <a:t> v míru</a:t>
            </a:r>
          </a:p>
          <a:p>
            <a:r>
              <a:rPr lang="cs-CZ" dirty="0" smtClean="0"/>
              <a:t>Procvičování taktiky – manévru</a:t>
            </a:r>
          </a:p>
          <a:p>
            <a:pPr lvl="1"/>
            <a:r>
              <a:rPr lang="cs-CZ" dirty="0" smtClean="0"/>
              <a:t>Rušením, průzkumem</a:t>
            </a:r>
          </a:p>
          <a:p>
            <a:pPr lvl="1"/>
            <a:r>
              <a:rPr lang="cs-CZ" dirty="0" smtClean="0"/>
              <a:t>Prostředky</a:t>
            </a:r>
          </a:p>
          <a:p>
            <a:endParaRPr lang="cs-CZ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Ostatní DVS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4"/>
          </p:nvPr>
        </p:nvSpPr>
        <p:spPr>
          <a:xfrm>
            <a:off x="4645025" y="2318891"/>
            <a:ext cx="4041775" cy="20462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Výcvik</a:t>
            </a:r>
          </a:p>
          <a:p>
            <a:r>
              <a:rPr lang="cs-CZ" dirty="0" smtClean="0"/>
              <a:t>Procvičování opatření ochrany proti </a:t>
            </a:r>
            <a:r>
              <a:rPr lang="cs-CZ" dirty="0" err="1" smtClean="0"/>
              <a:t>EPz</a:t>
            </a:r>
            <a:r>
              <a:rPr lang="cs-CZ" dirty="0" smtClean="0"/>
              <a:t> a rušení</a:t>
            </a:r>
          </a:p>
          <a:p>
            <a:pPr lvl="1"/>
            <a:r>
              <a:rPr lang="cs-CZ" dirty="0" smtClean="0"/>
              <a:t>Organizačních</a:t>
            </a:r>
          </a:p>
          <a:p>
            <a:pPr lvl="1"/>
            <a:r>
              <a:rPr lang="cs-CZ" dirty="0" smtClean="0"/>
              <a:t>Provozních</a:t>
            </a:r>
            <a:endParaRPr lang="cs-CZ" dirty="0"/>
          </a:p>
        </p:txBody>
      </p:sp>
      <p:sp>
        <p:nvSpPr>
          <p:cNvPr id="13" name="Zástupný symbol pro obsah 9"/>
          <p:cNvSpPr txBox="1">
            <a:spLocks/>
          </p:cNvSpPr>
          <p:nvPr/>
        </p:nvSpPr>
        <p:spPr>
          <a:xfrm>
            <a:off x="467544" y="4509120"/>
            <a:ext cx="4040188" cy="20462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smtClean="0"/>
              <a:t>Společná cvičení</a:t>
            </a:r>
          </a:p>
          <a:p>
            <a:r>
              <a:rPr lang="cs-CZ" dirty="0"/>
              <a:t>Velení a řízení </a:t>
            </a:r>
            <a:r>
              <a:rPr lang="cs-CZ" dirty="0" smtClean="0"/>
              <a:t>EB v operaci</a:t>
            </a:r>
            <a:endParaRPr lang="cs-CZ" dirty="0"/>
          </a:p>
          <a:p>
            <a:r>
              <a:rPr lang="cs-CZ" dirty="0" smtClean="0"/>
              <a:t>Vedení </a:t>
            </a:r>
            <a:r>
              <a:rPr lang="cs-CZ" dirty="0" err="1" smtClean="0"/>
              <a:t>EPz</a:t>
            </a:r>
            <a:r>
              <a:rPr lang="cs-CZ" dirty="0" smtClean="0"/>
              <a:t> ve prospěch ŘC</a:t>
            </a:r>
          </a:p>
          <a:p>
            <a:r>
              <a:rPr lang="cs-CZ" dirty="0" smtClean="0"/>
              <a:t>Provádění rušení a klamání</a:t>
            </a:r>
          </a:p>
          <a:p>
            <a:r>
              <a:rPr lang="cs-CZ" dirty="0" smtClean="0"/>
              <a:t>Koordinace </a:t>
            </a:r>
            <a:r>
              <a:rPr lang="cs-CZ" dirty="0" err="1" smtClean="0"/>
              <a:t>pz</a:t>
            </a:r>
            <a:r>
              <a:rPr lang="cs-CZ" dirty="0" smtClean="0"/>
              <a:t> a působení</a:t>
            </a:r>
          </a:p>
          <a:p>
            <a:endParaRPr lang="cs-CZ" dirty="0"/>
          </a:p>
        </p:txBody>
      </p:sp>
      <p:sp>
        <p:nvSpPr>
          <p:cNvPr id="14" name="Zástupný symbol pro obsah 11"/>
          <p:cNvSpPr txBox="1">
            <a:spLocks/>
          </p:cNvSpPr>
          <p:nvPr/>
        </p:nvSpPr>
        <p:spPr>
          <a:xfrm>
            <a:off x="4655369" y="4509120"/>
            <a:ext cx="4041775" cy="20462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 smtClean="0"/>
              <a:t>Cvičení</a:t>
            </a:r>
          </a:p>
          <a:p>
            <a:pPr>
              <a:buFontTx/>
              <a:buChar char="-"/>
            </a:pPr>
            <a:r>
              <a:rPr lang="cs-CZ" dirty="0" smtClean="0"/>
              <a:t>Koordinace </a:t>
            </a:r>
          </a:p>
          <a:p>
            <a:pPr lvl="1">
              <a:buFontTx/>
              <a:buChar char="-"/>
            </a:pPr>
            <a:r>
              <a:rPr lang="cs-CZ" dirty="0" smtClean="0"/>
              <a:t>Působení na protivníka</a:t>
            </a:r>
          </a:p>
          <a:p>
            <a:pPr lvl="1">
              <a:buFontTx/>
              <a:buChar char="-"/>
            </a:pPr>
            <a:r>
              <a:rPr lang="cs-CZ" dirty="0" smtClean="0"/>
              <a:t>Ochrany vojsk</a:t>
            </a:r>
          </a:p>
          <a:p>
            <a:pPr>
              <a:buFontTx/>
              <a:buChar char="-"/>
            </a:pPr>
            <a:r>
              <a:rPr lang="cs-CZ" dirty="0" smtClean="0"/>
              <a:t>Využívání výsledků rušení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50692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CS/CZ přínos k ESM - PSS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Vysílaný signál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PRP-1/KOPÁČ</a:t>
            </a:r>
          </a:p>
          <a:p>
            <a:r>
              <a:rPr lang="cs-CZ" dirty="0" smtClean="0"/>
              <a:t>KRTP-81 Ramona</a:t>
            </a:r>
          </a:p>
          <a:p>
            <a:r>
              <a:rPr lang="cs-CZ" dirty="0" smtClean="0"/>
              <a:t>KRTP-86 Tamara</a:t>
            </a:r>
          </a:p>
          <a:p>
            <a:r>
              <a:rPr lang="cs-CZ" dirty="0" smtClean="0"/>
              <a:t>Věra S/M, Věra NG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 smtClean="0"/>
              <a:t>Princip</a:t>
            </a:r>
            <a:r>
              <a:rPr lang="cs-CZ" dirty="0" smtClean="0"/>
              <a:t>: zachycení signálu </a:t>
            </a:r>
            <a:r>
              <a:rPr lang="cs-CZ" u="sng" dirty="0" smtClean="0"/>
              <a:t>vyslaného</a:t>
            </a:r>
            <a:r>
              <a:rPr lang="cs-CZ" dirty="0" smtClean="0"/>
              <a:t> objektem</a:t>
            </a:r>
          </a:p>
          <a:p>
            <a:endParaRPr lang="cs-CZ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Odražený signál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318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400" b="1" dirty="0" smtClean="0"/>
              <a:t>Možnosti</a:t>
            </a:r>
            <a:r>
              <a:rPr lang="cs-CZ" sz="2400" dirty="0" smtClean="0"/>
              <a:t>: </a:t>
            </a:r>
          </a:p>
          <a:p>
            <a:r>
              <a:rPr lang="cs-CZ" sz="2400" dirty="0" smtClean="0"/>
              <a:t>Zjištění nehomogenit ve vzduchu</a:t>
            </a:r>
          </a:p>
          <a:p>
            <a:pPr marL="0" indent="0">
              <a:buNone/>
            </a:pPr>
            <a:r>
              <a:rPr lang="cs-CZ" sz="2400" b="1" dirty="0" smtClean="0"/>
              <a:t>Požadavky</a:t>
            </a:r>
          </a:p>
          <a:p>
            <a:r>
              <a:rPr lang="cs-CZ" sz="2400" dirty="0" smtClean="0"/>
              <a:t>Řádově vyšší citlivost</a:t>
            </a:r>
          </a:p>
          <a:p>
            <a:r>
              <a:rPr lang="cs-CZ" sz="2400" dirty="0" smtClean="0"/>
              <a:t>Schopnost rozlišovat změny fáze signálu</a:t>
            </a:r>
          </a:p>
          <a:p>
            <a:pPr marL="0" indent="0">
              <a:buNone/>
            </a:pPr>
            <a:r>
              <a:rPr lang="cs-CZ" sz="2400" b="1" dirty="0" smtClean="0"/>
              <a:t>Princip</a:t>
            </a:r>
            <a:r>
              <a:rPr lang="cs-CZ" sz="2400" dirty="0" smtClean="0"/>
              <a:t>: zachycení signálu </a:t>
            </a:r>
            <a:r>
              <a:rPr lang="cs-CZ" sz="2400" u="sng" dirty="0" smtClean="0"/>
              <a:t>odraženého</a:t>
            </a:r>
            <a:r>
              <a:rPr lang="cs-CZ" sz="2400" dirty="0" smtClean="0"/>
              <a:t> objektem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5" name="Rovnoramenný trojúhelník 4"/>
          <p:cNvSpPr/>
          <p:nvPr/>
        </p:nvSpPr>
        <p:spPr>
          <a:xfrm rot="10800000">
            <a:off x="683568" y="5229200"/>
            <a:ext cx="288032" cy="28803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1043608" y="5373216"/>
            <a:ext cx="216024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vnoramenný trojúhelník 7"/>
          <p:cNvSpPr/>
          <p:nvPr/>
        </p:nvSpPr>
        <p:spPr>
          <a:xfrm rot="10800000">
            <a:off x="3275856" y="6237312"/>
            <a:ext cx="288032" cy="288032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ovnoramenný trojúhelník 8"/>
          <p:cNvSpPr/>
          <p:nvPr/>
        </p:nvSpPr>
        <p:spPr>
          <a:xfrm rot="10800000">
            <a:off x="5724128" y="5306692"/>
            <a:ext cx="288032" cy="28803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6084168" y="5373216"/>
            <a:ext cx="216024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vnoramenný trojúhelník 10"/>
          <p:cNvSpPr/>
          <p:nvPr/>
        </p:nvSpPr>
        <p:spPr>
          <a:xfrm rot="10800000">
            <a:off x="8316416" y="6237312"/>
            <a:ext cx="288032" cy="288032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ovnoramenný trojúhelník 11"/>
          <p:cNvSpPr/>
          <p:nvPr/>
        </p:nvSpPr>
        <p:spPr>
          <a:xfrm rot="10800000">
            <a:off x="4283968" y="6361856"/>
            <a:ext cx="288032" cy="28803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ovnoramenný trojúhelník 12"/>
          <p:cNvSpPr/>
          <p:nvPr/>
        </p:nvSpPr>
        <p:spPr>
          <a:xfrm rot="10800000">
            <a:off x="5715786" y="6417215"/>
            <a:ext cx="288032" cy="288032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 flipV="1">
            <a:off x="4499992" y="5445224"/>
            <a:ext cx="1224135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 flipV="1">
            <a:off x="5796136" y="5517234"/>
            <a:ext cx="63665" cy="8446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6012160" y="5445224"/>
            <a:ext cx="223224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58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323528" y="1047663"/>
            <a:ext cx="5754770" cy="5693705"/>
            <a:chOff x="323528" y="696915"/>
            <a:chExt cx="5754770" cy="5693705"/>
          </a:xfrm>
        </p:grpSpPr>
        <p:sp>
          <p:nvSpPr>
            <p:cNvPr id="3" name="Rovnoramenný trojúhelník 2"/>
            <p:cNvSpPr/>
            <p:nvPr/>
          </p:nvSpPr>
          <p:spPr>
            <a:xfrm rot="10800000">
              <a:off x="539552" y="5301208"/>
              <a:ext cx="576064" cy="50405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Rovnoramenný trojúhelník 3"/>
            <p:cNvSpPr/>
            <p:nvPr/>
          </p:nvSpPr>
          <p:spPr>
            <a:xfrm rot="10800000">
              <a:off x="4139952" y="4437112"/>
              <a:ext cx="576064" cy="50405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Rovnoramenný trojúhelník 4"/>
            <p:cNvSpPr/>
            <p:nvPr/>
          </p:nvSpPr>
          <p:spPr>
            <a:xfrm rot="10800000">
              <a:off x="4860032" y="3645024"/>
              <a:ext cx="576064" cy="50405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Rovnoramenný trojúhelník 5"/>
            <p:cNvSpPr/>
            <p:nvPr/>
          </p:nvSpPr>
          <p:spPr>
            <a:xfrm rot="10800000">
              <a:off x="5292080" y="1412776"/>
              <a:ext cx="576064" cy="50405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83568" y="602128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P1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217829" y="5173724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P2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081926" y="4319808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P3</a:t>
              </a:r>
              <a:endParaRPr lang="cs-CZ" dirty="0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5657990" y="1916832"/>
              <a:ext cx="420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P4</a:t>
              </a:r>
              <a:endParaRPr lang="cs-CZ" dirty="0"/>
            </a:p>
          </p:txBody>
        </p:sp>
        <p:cxnSp>
          <p:nvCxnSpPr>
            <p:cNvPr id="12" name="Přímá spojnice 11"/>
            <p:cNvCxnSpPr>
              <a:stCxn id="3" idx="1"/>
              <a:endCxn id="4" idx="5"/>
            </p:cNvCxnSpPr>
            <p:nvPr/>
          </p:nvCxnSpPr>
          <p:spPr>
            <a:xfrm flipV="1">
              <a:off x="971600" y="4689140"/>
              <a:ext cx="3312368" cy="864096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>
              <a:stCxn id="6" idx="0"/>
              <a:endCxn id="5" idx="3"/>
            </p:cNvCxnSpPr>
            <p:nvPr/>
          </p:nvCxnSpPr>
          <p:spPr>
            <a:xfrm flipH="1">
              <a:off x="5148064" y="1916832"/>
              <a:ext cx="432048" cy="1728192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14"/>
            <p:cNvSpPr txBox="1"/>
            <p:nvPr/>
          </p:nvSpPr>
          <p:spPr>
            <a:xfrm>
              <a:off x="1835696" y="5306527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Tz1</a:t>
              </a:r>
              <a:endParaRPr lang="cs-CZ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335494" y="2852936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Tz2</a:t>
              </a:r>
              <a:endParaRPr lang="cs-CZ" dirty="0"/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971600" y="1772816"/>
              <a:ext cx="1296144" cy="14401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 flipH="1">
              <a:off x="1619672" y="1340768"/>
              <a:ext cx="432048" cy="94539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>
            <a:xfrm flipH="1">
              <a:off x="917355" y="1852048"/>
              <a:ext cx="74536" cy="16778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se šipkou 24"/>
            <p:cNvCxnSpPr/>
            <p:nvPr/>
          </p:nvCxnSpPr>
          <p:spPr>
            <a:xfrm flipH="1">
              <a:off x="827584" y="1935942"/>
              <a:ext cx="720080" cy="32377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se šipkou 28"/>
            <p:cNvCxnSpPr/>
            <p:nvPr/>
          </p:nvCxnSpPr>
          <p:spPr>
            <a:xfrm>
              <a:off x="1547664" y="1935942"/>
              <a:ext cx="3240360" cy="161889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se šipkou 30"/>
            <p:cNvCxnSpPr/>
            <p:nvPr/>
          </p:nvCxnSpPr>
          <p:spPr>
            <a:xfrm flipV="1">
              <a:off x="1547664" y="1772816"/>
              <a:ext cx="3816424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nice se šipkou 32"/>
            <p:cNvCxnSpPr/>
            <p:nvPr/>
          </p:nvCxnSpPr>
          <p:spPr>
            <a:xfrm>
              <a:off x="1547664" y="1935942"/>
              <a:ext cx="2520280" cy="24291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ovéPole 33"/>
            <p:cNvSpPr txBox="1"/>
            <p:nvPr/>
          </p:nvSpPr>
          <p:spPr>
            <a:xfrm>
              <a:off x="1103876" y="2204864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t0</a:t>
              </a:r>
              <a:endParaRPr lang="cs-CZ" dirty="0"/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653557" y="3554833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t1</a:t>
              </a:r>
              <a:endParaRPr lang="cs-CZ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2555776" y="3460358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t2</a:t>
              </a:r>
              <a:endParaRPr lang="cs-CZ" dirty="0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3266561" y="3091026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t3</a:t>
              </a:r>
              <a:endParaRPr lang="cs-CZ" dirty="0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4067944" y="1942805"/>
              <a:ext cx="378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t4</a:t>
              </a:r>
              <a:endParaRPr lang="cs-CZ" dirty="0"/>
            </a:p>
          </p:txBody>
        </p:sp>
        <p:cxnSp>
          <p:nvCxnSpPr>
            <p:cNvPr id="40" name="Přímá spojnice 39"/>
            <p:cNvCxnSpPr/>
            <p:nvPr/>
          </p:nvCxnSpPr>
          <p:spPr>
            <a:xfrm flipH="1" flipV="1">
              <a:off x="323528" y="1664803"/>
              <a:ext cx="5256584" cy="1080585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>
              <a:off x="1420513" y="1415042"/>
              <a:ext cx="1262585" cy="4068452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Skupina 48"/>
            <p:cNvGrpSpPr/>
            <p:nvPr/>
          </p:nvGrpSpPr>
          <p:grpSpPr>
            <a:xfrm>
              <a:off x="333372" y="696915"/>
              <a:ext cx="2465040" cy="2196244"/>
              <a:chOff x="7452320" y="2492897"/>
              <a:chExt cx="2465040" cy="2196244"/>
            </a:xfrm>
          </p:grpSpPr>
          <p:sp>
            <p:nvSpPr>
              <p:cNvPr id="46" name="Ovál 45"/>
              <p:cNvSpPr/>
              <p:nvPr/>
            </p:nvSpPr>
            <p:spPr>
              <a:xfrm>
                <a:off x="7452320" y="2492897"/>
                <a:ext cx="2465040" cy="2196244"/>
              </a:xfrm>
              <a:prstGeom prst="ellipse">
                <a:avLst/>
              </a:prstGeom>
              <a:noFill/>
              <a:ln w="63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7" name="Ovál 46"/>
              <p:cNvSpPr/>
              <p:nvPr/>
            </p:nvSpPr>
            <p:spPr>
              <a:xfrm>
                <a:off x="7803398" y="2810561"/>
                <a:ext cx="1809162" cy="1626552"/>
              </a:xfrm>
              <a:prstGeom prst="ellipse">
                <a:avLst/>
              </a:prstGeom>
              <a:noFill/>
              <a:ln w="63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Ovál 47"/>
              <p:cNvSpPr/>
              <p:nvPr/>
            </p:nvSpPr>
            <p:spPr>
              <a:xfrm>
                <a:off x="8100392" y="3068960"/>
                <a:ext cx="1216330" cy="1087144"/>
              </a:xfrm>
              <a:prstGeom prst="ellipse">
                <a:avLst/>
              </a:prstGeom>
              <a:noFill/>
              <a:ln w="635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cxnSp>
        <p:nvCxnSpPr>
          <p:cNvPr id="53" name="Přímá spojnice se šipkou 52"/>
          <p:cNvCxnSpPr/>
          <p:nvPr/>
        </p:nvCxnSpPr>
        <p:spPr>
          <a:xfrm>
            <a:off x="6372200" y="6309320"/>
            <a:ext cx="25202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>
            <a:off x="6372200" y="3443029"/>
            <a:ext cx="25202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/>
          <p:cNvCxnSpPr/>
          <p:nvPr/>
        </p:nvCxnSpPr>
        <p:spPr>
          <a:xfrm flipV="1">
            <a:off x="6372200" y="4077072"/>
            <a:ext cx="0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se šipkou 57"/>
          <p:cNvCxnSpPr/>
          <p:nvPr/>
        </p:nvCxnSpPr>
        <p:spPr>
          <a:xfrm flipV="1">
            <a:off x="6372200" y="1185693"/>
            <a:ext cx="0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>
            <a:off x="6588224" y="3339663"/>
            <a:ext cx="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7020272" y="3350696"/>
            <a:ext cx="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>
            <a:off x="8028384" y="3356992"/>
            <a:ext cx="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ovéPole 65"/>
          <p:cNvSpPr txBox="1"/>
          <p:nvPr/>
        </p:nvSpPr>
        <p:spPr>
          <a:xfrm>
            <a:off x="8760394" y="355483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</a:t>
            </a:r>
            <a:endParaRPr lang="cs-CZ" dirty="0"/>
          </a:p>
        </p:txBody>
      </p:sp>
      <p:sp>
        <p:nvSpPr>
          <p:cNvPr id="67" name="TextovéPole 66"/>
          <p:cNvSpPr txBox="1"/>
          <p:nvPr/>
        </p:nvSpPr>
        <p:spPr>
          <a:xfrm>
            <a:off x="8717751" y="639062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</a:t>
            </a:r>
            <a:endParaRPr lang="cs-CZ" dirty="0"/>
          </a:p>
        </p:txBody>
      </p:sp>
      <p:cxnSp>
        <p:nvCxnSpPr>
          <p:cNvPr id="50" name="Přímá spojnice 49"/>
          <p:cNvCxnSpPr/>
          <p:nvPr/>
        </p:nvCxnSpPr>
        <p:spPr>
          <a:xfrm>
            <a:off x="8176344" y="3332597"/>
            <a:ext cx="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6588224" y="2708185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t1</a:t>
            </a:r>
            <a:endParaRPr lang="cs-CZ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7458788" y="2619862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t2</a:t>
            </a:r>
            <a:endParaRPr lang="cs-CZ" dirty="0"/>
          </a:p>
        </p:txBody>
      </p:sp>
      <p:cxnSp>
        <p:nvCxnSpPr>
          <p:cNvPr id="54" name="Přímá spojnice 53"/>
          <p:cNvCxnSpPr/>
          <p:nvPr/>
        </p:nvCxnSpPr>
        <p:spPr>
          <a:xfrm>
            <a:off x="7812360" y="3356992"/>
            <a:ext cx="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687108" y="3577423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Tz1</a:t>
            </a:r>
            <a:endParaRPr lang="cs-CZ" dirty="0"/>
          </a:p>
        </p:txBody>
      </p:sp>
      <p:cxnSp>
        <p:nvCxnSpPr>
          <p:cNvPr id="21" name="Přímá spojnice se šipkou 20"/>
          <p:cNvCxnSpPr/>
          <p:nvPr/>
        </p:nvCxnSpPr>
        <p:spPr>
          <a:xfrm>
            <a:off x="6588224" y="3096136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7020272" y="2991879"/>
            <a:ext cx="1156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87"/>
          <p:cNvCxnSpPr/>
          <p:nvPr/>
        </p:nvCxnSpPr>
        <p:spPr>
          <a:xfrm>
            <a:off x="6740238" y="6196662"/>
            <a:ext cx="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Přímá spojnice 88"/>
          <p:cNvCxnSpPr/>
          <p:nvPr/>
        </p:nvCxnSpPr>
        <p:spPr>
          <a:xfrm>
            <a:off x="7172286" y="6196662"/>
            <a:ext cx="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Přímá spojnice 89"/>
          <p:cNvCxnSpPr/>
          <p:nvPr/>
        </p:nvCxnSpPr>
        <p:spPr>
          <a:xfrm>
            <a:off x="8180398" y="6196662"/>
            <a:ext cx="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Přímá spojnice 91"/>
          <p:cNvCxnSpPr/>
          <p:nvPr/>
        </p:nvCxnSpPr>
        <p:spPr>
          <a:xfrm>
            <a:off x="8460432" y="6196662"/>
            <a:ext cx="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>
            <a:off x="7964374" y="6195652"/>
            <a:ext cx="0" cy="184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ovéPole 95"/>
          <p:cNvSpPr txBox="1"/>
          <p:nvPr/>
        </p:nvSpPr>
        <p:spPr>
          <a:xfrm>
            <a:off x="7839122" y="6393516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Tz2</a:t>
            </a:r>
            <a:endParaRPr lang="cs-CZ" dirty="0"/>
          </a:p>
        </p:txBody>
      </p:sp>
      <p:cxnSp>
        <p:nvCxnSpPr>
          <p:cNvPr id="97" name="Přímá spojnice se šipkou 96"/>
          <p:cNvCxnSpPr/>
          <p:nvPr/>
        </p:nvCxnSpPr>
        <p:spPr>
          <a:xfrm>
            <a:off x="6740238" y="5912229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se šipkou 97"/>
          <p:cNvCxnSpPr/>
          <p:nvPr/>
        </p:nvCxnSpPr>
        <p:spPr>
          <a:xfrm>
            <a:off x="7172286" y="5807972"/>
            <a:ext cx="128814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ovéPole 98"/>
          <p:cNvSpPr txBox="1"/>
          <p:nvPr/>
        </p:nvSpPr>
        <p:spPr>
          <a:xfrm>
            <a:off x="6740238" y="5524472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t3</a:t>
            </a:r>
            <a:endParaRPr lang="cs-CZ" dirty="0"/>
          </a:p>
        </p:txBody>
      </p:sp>
      <p:sp>
        <p:nvSpPr>
          <p:cNvPr id="100" name="TextovéPole 99"/>
          <p:cNvSpPr txBox="1"/>
          <p:nvPr/>
        </p:nvSpPr>
        <p:spPr>
          <a:xfrm>
            <a:off x="7598308" y="5438640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t4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dirty="0" smtClean="0"/>
              <a:t>Princip PSS</a:t>
            </a:r>
            <a:br>
              <a:rPr lang="cs-CZ" dirty="0" smtClean="0"/>
            </a:br>
            <a:r>
              <a:rPr lang="cs-CZ" sz="4000" dirty="0" smtClean="0"/>
              <a:t>časoměrný hyperbolický systém </a:t>
            </a:r>
            <a:endParaRPr lang="cs-CZ" dirty="0"/>
          </a:p>
        </p:txBody>
      </p:sp>
      <p:cxnSp>
        <p:nvCxnSpPr>
          <p:cNvPr id="41" name="Přímá spojnice 40"/>
          <p:cNvCxnSpPr/>
          <p:nvPr/>
        </p:nvCxnSpPr>
        <p:spPr>
          <a:xfrm>
            <a:off x="8180398" y="6293072"/>
            <a:ext cx="28003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Přímá spojnice 100"/>
          <p:cNvCxnSpPr/>
          <p:nvPr/>
        </p:nvCxnSpPr>
        <p:spPr>
          <a:xfrm>
            <a:off x="8029809" y="3441773"/>
            <a:ext cx="150589" cy="75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7104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58" y="1388410"/>
            <a:ext cx="6687484" cy="48489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 PSS Věra</a:t>
            </a:r>
            <a:endParaRPr lang="cs-CZ" dirty="0"/>
          </a:p>
        </p:txBody>
      </p:sp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58" y="1540810"/>
            <a:ext cx="6687484" cy="48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20" y="4797712"/>
            <a:ext cx="3087795" cy="2060287"/>
          </a:xfrm>
          <a:prstGeom prst="rect">
            <a:avLst/>
          </a:prstGeom>
        </p:spPr>
      </p:pic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916832"/>
            <a:ext cx="2725730" cy="4005064"/>
          </a:xfrm>
          <a:prstGeom prst="rect">
            <a:avLst/>
          </a:prstGeo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381" y="4553744"/>
            <a:ext cx="3063395" cy="2304256"/>
          </a:xfrm>
          <a:prstGeom prst="rect">
            <a:avLst/>
          </a:prstGeom>
        </p:spPr>
      </p:pic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135" y="1700808"/>
            <a:ext cx="2352001" cy="3132081"/>
          </a:xfrm>
          <a:prstGeom prst="rect">
            <a:avLst/>
          </a:prstGeom>
        </p:spPr>
      </p:pic>
      <p:pic>
        <p:nvPicPr>
          <p:cNvPr id="6" name="Obrázek 5" descr="Výřez obrazovk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7" y="1412776"/>
            <a:ext cx="3087796" cy="2416841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CS/CZ PSS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314095" y="3926261"/>
            <a:ext cx="744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KoPáč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109619" y="1337317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Ramona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002783" y="1362834"/>
            <a:ext cx="87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Tamara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339752" y="4369078"/>
            <a:ext cx="60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Věra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789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sla.cz/technika/specialtech/tam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476250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8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smtClean="0"/>
              <a:t>Poslání ozbrojeného boje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7544" y="1556792"/>
            <a:ext cx="1838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Cíl působení</a:t>
            </a:r>
          </a:p>
          <a:p>
            <a:r>
              <a:rPr lang="cs-CZ" dirty="0" smtClean="0"/>
              <a:t>Objekty působení</a:t>
            </a:r>
          </a:p>
          <a:p>
            <a:r>
              <a:rPr lang="cs-CZ" dirty="0" smtClean="0"/>
              <a:t>Metody působení</a:t>
            </a:r>
          </a:p>
          <a:p>
            <a:r>
              <a:rPr lang="cs-CZ" dirty="0" smtClean="0"/>
              <a:t>Působící energie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236296" y="4869160"/>
            <a:ext cx="1720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Cíl ochrany</a:t>
            </a:r>
            <a:br>
              <a:rPr lang="cs-CZ" dirty="0" smtClean="0"/>
            </a:br>
            <a:r>
              <a:rPr lang="cs-CZ" dirty="0" smtClean="0"/>
              <a:t>Objekty ochrany</a:t>
            </a:r>
          </a:p>
          <a:p>
            <a:r>
              <a:rPr lang="cs-CZ" dirty="0" smtClean="0"/>
              <a:t>Metody ochrany</a:t>
            </a:r>
            <a:endParaRPr lang="cs-CZ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2051720" y="1700808"/>
            <a:ext cx="4901283" cy="4548249"/>
            <a:chOff x="2051720" y="1700808"/>
            <a:chExt cx="4901283" cy="4548249"/>
          </a:xfrm>
        </p:grpSpPr>
        <p:sp>
          <p:nvSpPr>
            <p:cNvPr id="4" name="Ovál 3"/>
            <p:cNvSpPr/>
            <p:nvPr/>
          </p:nvSpPr>
          <p:spPr>
            <a:xfrm>
              <a:off x="2051720" y="1700808"/>
              <a:ext cx="4896544" cy="45365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 smtClean="0"/>
                <a:t>Obrojený</a:t>
              </a:r>
              <a:r>
                <a:rPr lang="cs-CZ" dirty="0" smtClean="0"/>
                <a:t> boj</a:t>
              </a:r>
              <a:endParaRPr lang="cs-CZ" dirty="0"/>
            </a:p>
          </p:txBody>
        </p:sp>
        <p:sp>
          <p:nvSpPr>
            <p:cNvPr id="3" name="Ovál 2"/>
            <p:cNvSpPr/>
            <p:nvPr/>
          </p:nvSpPr>
          <p:spPr>
            <a:xfrm>
              <a:off x="2699792" y="4610745"/>
              <a:ext cx="3600400" cy="14401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vál 4"/>
            <p:cNvSpPr/>
            <p:nvPr/>
          </p:nvSpPr>
          <p:spPr>
            <a:xfrm>
              <a:off x="3563888" y="1700808"/>
              <a:ext cx="1872208" cy="453650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957454" y="3429000"/>
              <a:ext cx="30850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000" dirty="0" smtClean="0"/>
                <a:t>Ozbrojený boj</a:t>
              </a:r>
              <a:endParaRPr lang="cs-CZ" sz="4000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2339752" y="2708920"/>
              <a:ext cx="3035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smtClean="0"/>
                <a:t>Působení na protivníka</a:t>
              </a:r>
              <a:endParaRPr lang="cs-CZ" sz="2400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066126" y="4149080"/>
              <a:ext cx="2738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smtClean="0"/>
                <a:t>Ochrana vlastních sil</a:t>
              </a:r>
              <a:endParaRPr lang="cs-CZ" sz="2400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957454" y="5099992"/>
              <a:ext cx="3049489" cy="4616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2400" dirty="0" smtClean="0"/>
                <a:t>Podpora a zabezpečení</a:t>
              </a:r>
              <a:endParaRPr lang="cs-CZ" sz="2400" dirty="0"/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3568535" y="1706745"/>
              <a:ext cx="1870364" cy="4536374"/>
            </a:xfrm>
            <a:custGeom>
              <a:avLst/>
              <a:gdLst>
                <a:gd name="connsiteX0" fmla="*/ 908462 w 1870364"/>
                <a:gd name="connsiteY0" fmla="*/ 0 h 4536374"/>
                <a:gd name="connsiteX1" fmla="*/ 1086592 w 1870364"/>
                <a:gd name="connsiteY1" fmla="*/ 23751 h 4536374"/>
                <a:gd name="connsiteX2" fmla="*/ 1211283 w 1870364"/>
                <a:gd name="connsiteY2" fmla="*/ 100941 h 4536374"/>
                <a:gd name="connsiteX3" fmla="*/ 1312223 w 1870364"/>
                <a:gd name="connsiteY3" fmla="*/ 178130 h 4536374"/>
                <a:gd name="connsiteX4" fmla="*/ 1413164 w 1870364"/>
                <a:gd name="connsiteY4" fmla="*/ 296884 h 4536374"/>
                <a:gd name="connsiteX5" fmla="*/ 1525979 w 1870364"/>
                <a:gd name="connsiteY5" fmla="*/ 492826 h 4536374"/>
                <a:gd name="connsiteX6" fmla="*/ 1597231 w 1870364"/>
                <a:gd name="connsiteY6" fmla="*/ 670956 h 4536374"/>
                <a:gd name="connsiteX7" fmla="*/ 1674421 w 1870364"/>
                <a:gd name="connsiteY7" fmla="*/ 896587 h 4536374"/>
                <a:gd name="connsiteX8" fmla="*/ 1751610 w 1870364"/>
                <a:gd name="connsiteY8" fmla="*/ 1145969 h 4536374"/>
                <a:gd name="connsiteX9" fmla="*/ 1810987 w 1870364"/>
                <a:gd name="connsiteY9" fmla="*/ 1425039 h 4536374"/>
                <a:gd name="connsiteX10" fmla="*/ 1852551 w 1870364"/>
                <a:gd name="connsiteY10" fmla="*/ 1787237 h 4536374"/>
                <a:gd name="connsiteX11" fmla="*/ 1864426 w 1870364"/>
                <a:gd name="connsiteY11" fmla="*/ 2006930 h 4536374"/>
                <a:gd name="connsiteX12" fmla="*/ 1870364 w 1870364"/>
                <a:gd name="connsiteY12" fmla="*/ 2315689 h 4536374"/>
                <a:gd name="connsiteX13" fmla="*/ 1864426 w 1870364"/>
                <a:gd name="connsiteY13" fmla="*/ 2594759 h 4536374"/>
                <a:gd name="connsiteX14" fmla="*/ 1840675 w 1870364"/>
                <a:gd name="connsiteY14" fmla="*/ 2909455 h 4536374"/>
                <a:gd name="connsiteX15" fmla="*/ 1793174 w 1870364"/>
                <a:gd name="connsiteY15" fmla="*/ 3224151 h 4536374"/>
                <a:gd name="connsiteX16" fmla="*/ 1727860 w 1870364"/>
                <a:gd name="connsiteY16" fmla="*/ 3491346 h 4536374"/>
                <a:gd name="connsiteX17" fmla="*/ 1656608 w 1870364"/>
                <a:gd name="connsiteY17" fmla="*/ 3716977 h 4536374"/>
                <a:gd name="connsiteX18" fmla="*/ 1567543 w 1870364"/>
                <a:gd name="connsiteY18" fmla="*/ 3930733 h 4536374"/>
                <a:gd name="connsiteX19" fmla="*/ 1454727 w 1870364"/>
                <a:gd name="connsiteY19" fmla="*/ 4156364 h 4536374"/>
                <a:gd name="connsiteX20" fmla="*/ 1335974 w 1870364"/>
                <a:gd name="connsiteY20" fmla="*/ 4328556 h 4536374"/>
                <a:gd name="connsiteX21" fmla="*/ 1163782 w 1870364"/>
                <a:gd name="connsiteY21" fmla="*/ 4476998 h 4536374"/>
                <a:gd name="connsiteX22" fmla="*/ 967839 w 1870364"/>
                <a:gd name="connsiteY22" fmla="*/ 4536374 h 4536374"/>
                <a:gd name="connsiteX23" fmla="*/ 795647 w 1870364"/>
                <a:gd name="connsiteY23" fmla="*/ 4518561 h 4536374"/>
                <a:gd name="connsiteX24" fmla="*/ 599704 w 1870364"/>
                <a:gd name="connsiteY24" fmla="*/ 4387933 h 4536374"/>
                <a:gd name="connsiteX25" fmla="*/ 433449 w 1870364"/>
                <a:gd name="connsiteY25" fmla="*/ 4197928 h 4536374"/>
                <a:gd name="connsiteX26" fmla="*/ 320634 w 1870364"/>
                <a:gd name="connsiteY26" fmla="*/ 3984172 h 4536374"/>
                <a:gd name="connsiteX27" fmla="*/ 207818 w 1870364"/>
                <a:gd name="connsiteY27" fmla="*/ 3728852 h 4536374"/>
                <a:gd name="connsiteX28" fmla="*/ 136566 w 1870364"/>
                <a:gd name="connsiteY28" fmla="*/ 3467595 h 4536374"/>
                <a:gd name="connsiteX29" fmla="*/ 89065 w 1870364"/>
                <a:gd name="connsiteY29" fmla="*/ 3236026 h 4536374"/>
                <a:gd name="connsiteX30" fmla="*/ 23751 w 1870364"/>
                <a:gd name="connsiteY30" fmla="*/ 2861954 h 4536374"/>
                <a:gd name="connsiteX31" fmla="*/ 0 w 1870364"/>
                <a:gd name="connsiteY31" fmla="*/ 2499756 h 4536374"/>
                <a:gd name="connsiteX32" fmla="*/ 0 w 1870364"/>
                <a:gd name="connsiteY32" fmla="*/ 2149434 h 4536374"/>
                <a:gd name="connsiteX33" fmla="*/ 17813 w 1870364"/>
                <a:gd name="connsiteY33" fmla="*/ 1840676 h 4536374"/>
                <a:gd name="connsiteX34" fmla="*/ 53439 w 1870364"/>
                <a:gd name="connsiteY34" fmla="*/ 1496291 h 4536374"/>
                <a:gd name="connsiteX35" fmla="*/ 106878 w 1870364"/>
                <a:gd name="connsiteY35" fmla="*/ 1205346 h 4536374"/>
                <a:gd name="connsiteX36" fmla="*/ 178130 w 1870364"/>
                <a:gd name="connsiteY36" fmla="*/ 920338 h 4536374"/>
                <a:gd name="connsiteX37" fmla="*/ 267195 w 1870364"/>
                <a:gd name="connsiteY37" fmla="*/ 659081 h 4536374"/>
                <a:gd name="connsiteX38" fmla="*/ 415636 w 1870364"/>
                <a:gd name="connsiteY38" fmla="*/ 374073 h 4536374"/>
                <a:gd name="connsiteX39" fmla="*/ 575953 w 1870364"/>
                <a:gd name="connsiteY39" fmla="*/ 160317 h 4536374"/>
                <a:gd name="connsiteX40" fmla="*/ 795647 w 1870364"/>
                <a:gd name="connsiteY40" fmla="*/ 23751 h 4536374"/>
                <a:gd name="connsiteX41" fmla="*/ 908462 w 1870364"/>
                <a:gd name="connsiteY41" fmla="*/ 0 h 453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870364" h="4536374">
                  <a:moveTo>
                    <a:pt x="908462" y="0"/>
                  </a:moveTo>
                  <a:lnTo>
                    <a:pt x="1086592" y="23751"/>
                  </a:lnTo>
                  <a:lnTo>
                    <a:pt x="1211283" y="100941"/>
                  </a:lnTo>
                  <a:lnTo>
                    <a:pt x="1312223" y="178130"/>
                  </a:lnTo>
                  <a:lnTo>
                    <a:pt x="1413164" y="296884"/>
                  </a:lnTo>
                  <a:lnTo>
                    <a:pt x="1525979" y="492826"/>
                  </a:lnTo>
                  <a:lnTo>
                    <a:pt x="1597231" y="670956"/>
                  </a:lnTo>
                  <a:lnTo>
                    <a:pt x="1674421" y="896587"/>
                  </a:lnTo>
                  <a:lnTo>
                    <a:pt x="1751610" y="1145969"/>
                  </a:lnTo>
                  <a:lnTo>
                    <a:pt x="1810987" y="1425039"/>
                  </a:lnTo>
                  <a:lnTo>
                    <a:pt x="1852551" y="1787237"/>
                  </a:lnTo>
                  <a:lnTo>
                    <a:pt x="1864426" y="2006930"/>
                  </a:lnTo>
                  <a:lnTo>
                    <a:pt x="1870364" y="2315689"/>
                  </a:lnTo>
                  <a:lnTo>
                    <a:pt x="1864426" y="2594759"/>
                  </a:lnTo>
                  <a:lnTo>
                    <a:pt x="1840675" y="2909455"/>
                  </a:lnTo>
                  <a:lnTo>
                    <a:pt x="1793174" y="3224151"/>
                  </a:lnTo>
                  <a:lnTo>
                    <a:pt x="1727860" y="3491346"/>
                  </a:lnTo>
                  <a:lnTo>
                    <a:pt x="1656608" y="3716977"/>
                  </a:lnTo>
                  <a:lnTo>
                    <a:pt x="1567543" y="3930733"/>
                  </a:lnTo>
                  <a:lnTo>
                    <a:pt x="1454727" y="4156364"/>
                  </a:lnTo>
                  <a:lnTo>
                    <a:pt x="1335974" y="4328556"/>
                  </a:lnTo>
                  <a:lnTo>
                    <a:pt x="1163782" y="4476998"/>
                  </a:lnTo>
                  <a:lnTo>
                    <a:pt x="967839" y="4536374"/>
                  </a:lnTo>
                  <a:lnTo>
                    <a:pt x="795647" y="4518561"/>
                  </a:lnTo>
                  <a:lnTo>
                    <a:pt x="599704" y="4387933"/>
                  </a:lnTo>
                  <a:lnTo>
                    <a:pt x="433449" y="4197928"/>
                  </a:lnTo>
                  <a:lnTo>
                    <a:pt x="320634" y="3984172"/>
                  </a:lnTo>
                  <a:lnTo>
                    <a:pt x="207818" y="3728852"/>
                  </a:lnTo>
                  <a:lnTo>
                    <a:pt x="136566" y="3467595"/>
                  </a:lnTo>
                  <a:lnTo>
                    <a:pt x="89065" y="3236026"/>
                  </a:lnTo>
                  <a:lnTo>
                    <a:pt x="23751" y="2861954"/>
                  </a:lnTo>
                  <a:lnTo>
                    <a:pt x="0" y="2499756"/>
                  </a:lnTo>
                  <a:lnTo>
                    <a:pt x="0" y="2149434"/>
                  </a:lnTo>
                  <a:lnTo>
                    <a:pt x="17813" y="1840676"/>
                  </a:lnTo>
                  <a:lnTo>
                    <a:pt x="53439" y="1496291"/>
                  </a:lnTo>
                  <a:lnTo>
                    <a:pt x="106878" y="1205346"/>
                  </a:lnTo>
                  <a:lnTo>
                    <a:pt x="178130" y="920338"/>
                  </a:lnTo>
                  <a:lnTo>
                    <a:pt x="267195" y="659081"/>
                  </a:lnTo>
                  <a:lnTo>
                    <a:pt x="415636" y="374073"/>
                  </a:lnTo>
                  <a:lnTo>
                    <a:pt x="575953" y="160317"/>
                  </a:lnTo>
                  <a:lnTo>
                    <a:pt x="795647" y="23751"/>
                  </a:lnTo>
                  <a:lnTo>
                    <a:pt x="908462" y="0"/>
                  </a:lnTo>
                  <a:close/>
                </a:path>
              </a:pathLst>
            </a:custGeom>
            <a:solidFill>
              <a:srgbClr val="00B0F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2060369" y="1700808"/>
              <a:ext cx="2434441" cy="4548249"/>
            </a:xfrm>
            <a:custGeom>
              <a:avLst/>
              <a:gdLst>
                <a:gd name="connsiteX0" fmla="*/ 2434441 w 2434441"/>
                <a:gd name="connsiteY0" fmla="*/ 0 h 4548249"/>
                <a:gd name="connsiteX1" fmla="*/ 2303813 w 2434441"/>
                <a:gd name="connsiteY1" fmla="*/ 23750 h 4548249"/>
                <a:gd name="connsiteX2" fmla="*/ 2125683 w 2434441"/>
                <a:gd name="connsiteY2" fmla="*/ 148441 h 4548249"/>
                <a:gd name="connsiteX3" fmla="*/ 1965366 w 2434441"/>
                <a:gd name="connsiteY3" fmla="*/ 302821 h 4548249"/>
                <a:gd name="connsiteX4" fmla="*/ 1846613 w 2434441"/>
                <a:gd name="connsiteY4" fmla="*/ 516576 h 4548249"/>
                <a:gd name="connsiteX5" fmla="*/ 1745673 w 2434441"/>
                <a:gd name="connsiteY5" fmla="*/ 765958 h 4548249"/>
                <a:gd name="connsiteX6" fmla="*/ 1662545 w 2434441"/>
                <a:gd name="connsiteY6" fmla="*/ 1027215 h 4548249"/>
                <a:gd name="connsiteX7" fmla="*/ 1597231 w 2434441"/>
                <a:gd name="connsiteY7" fmla="*/ 1430976 h 4548249"/>
                <a:gd name="connsiteX8" fmla="*/ 1531917 w 2434441"/>
                <a:gd name="connsiteY8" fmla="*/ 1852550 h 4548249"/>
                <a:gd name="connsiteX9" fmla="*/ 1508166 w 2434441"/>
                <a:gd name="connsiteY9" fmla="*/ 2232561 h 4548249"/>
                <a:gd name="connsiteX10" fmla="*/ 1514104 w 2434441"/>
                <a:gd name="connsiteY10" fmla="*/ 2565070 h 4548249"/>
                <a:gd name="connsiteX11" fmla="*/ 1537854 w 2434441"/>
                <a:gd name="connsiteY11" fmla="*/ 2921330 h 4548249"/>
                <a:gd name="connsiteX12" fmla="*/ 1626919 w 2434441"/>
                <a:gd name="connsiteY12" fmla="*/ 3378530 h 4548249"/>
                <a:gd name="connsiteX13" fmla="*/ 1715984 w 2434441"/>
                <a:gd name="connsiteY13" fmla="*/ 3746665 h 4548249"/>
                <a:gd name="connsiteX14" fmla="*/ 1846613 w 2434441"/>
                <a:gd name="connsiteY14" fmla="*/ 4025735 h 4548249"/>
                <a:gd name="connsiteX15" fmla="*/ 1995054 w 2434441"/>
                <a:gd name="connsiteY15" fmla="*/ 4251366 h 4548249"/>
                <a:gd name="connsiteX16" fmla="*/ 2143496 w 2434441"/>
                <a:gd name="connsiteY16" fmla="*/ 4429496 h 4548249"/>
                <a:gd name="connsiteX17" fmla="*/ 2291937 w 2434441"/>
                <a:gd name="connsiteY17" fmla="*/ 4524498 h 4548249"/>
                <a:gd name="connsiteX18" fmla="*/ 2404753 w 2434441"/>
                <a:gd name="connsiteY18" fmla="*/ 4548249 h 4548249"/>
                <a:gd name="connsiteX19" fmla="*/ 1947553 w 2434441"/>
                <a:gd name="connsiteY19" fmla="*/ 4500748 h 4548249"/>
                <a:gd name="connsiteX20" fmla="*/ 1573480 w 2434441"/>
                <a:gd name="connsiteY20" fmla="*/ 4393870 h 4548249"/>
                <a:gd name="connsiteX21" fmla="*/ 1258784 w 2434441"/>
                <a:gd name="connsiteY21" fmla="*/ 4263241 h 4548249"/>
                <a:gd name="connsiteX22" fmla="*/ 973776 w 2434441"/>
                <a:gd name="connsiteY22" fmla="*/ 4096987 h 4548249"/>
                <a:gd name="connsiteX23" fmla="*/ 659080 w 2434441"/>
                <a:gd name="connsiteY23" fmla="*/ 3835730 h 4548249"/>
                <a:gd name="connsiteX24" fmla="*/ 433449 w 2434441"/>
                <a:gd name="connsiteY24" fmla="*/ 3568535 h 4548249"/>
                <a:gd name="connsiteX25" fmla="*/ 261257 w 2434441"/>
                <a:gd name="connsiteY25" fmla="*/ 3289465 h 4548249"/>
                <a:gd name="connsiteX26" fmla="*/ 89065 w 2434441"/>
                <a:gd name="connsiteY26" fmla="*/ 2915392 h 4548249"/>
                <a:gd name="connsiteX27" fmla="*/ 5937 w 2434441"/>
                <a:gd name="connsiteY27" fmla="*/ 2523506 h 4548249"/>
                <a:gd name="connsiteX28" fmla="*/ 0 w 2434441"/>
                <a:gd name="connsiteY28" fmla="*/ 2143496 h 4548249"/>
                <a:gd name="connsiteX29" fmla="*/ 77189 w 2434441"/>
                <a:gd name="connsiteY29" fmla="*/ 1704109 h 4548249"/>
                <a:gd name="connsiteX30" fmla="*/ 207818 w 2434441"/>
                <a:gd name="connsiteY30" fmla="*/ 1335974 h 4548249"/>
                <a:gd name="connsiteX31" fmla="*/ 409699 w 2434441"/>
                <a:gd name="connsiteY31" fmla="*/ 1003465 h 4548249"/>
                <a:gd name="connsiteX32" fmla="*/ 682831 w 2434441"/>
                <a:gd name="connsiteY32" fmla="*/ 688769 h 4548249"/>
                <a:gd name="connsiteX33" fmla="*/ 1021278 w 2434441"/>
                <a:gd name="connsiteY33" fmla="*/ 421574 h 4548249"/>
                <a:gd name="connsiteX34" fmla="*/ 1359725 w 2434441"/>
                <a:gd name="connsiteY34" fmla="*/ 237506 h 4548249"/>
                <a:gd name="connsiteX35" fmla="*/ 1698171 w 2434441"/>
                <a:gd name="connsiteY35" fmla="*/ 112815 h 4548249"/>
                <a:gd name="connsiteX36" fmla="*/ 1989117 w 2434441"/>
                <a:gd name="connsiteY36" fmla="*/ 41563 h 4548249"/>
                <a:gd name="connsiteX37" fmla="*/ 2220686 w 2434441"/>
                <a:gd name="connsiteY37" fmla="*/ 17813 h 4548249"/>
                <a:gd name="connsiteX38" fmla="*/ 2434441 w 2434441"/>
                <a:gd name="connsiteY38" fmla="*/ 0 h 454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34441" h="4548249">
                  <a:moveTo>
                    <a:pt x="2434441" y="0"/>
                  </a:moveTo>
                  <a:lnTo>
                    <a:pt x="2303813" y="23750"/>
                  </a:lnTo>
                  <a:lnTo>
                    <a:pt x="2125683" y="148441"/>
                  </a:lnTo>
                  <a:lnTo>
                    <a:pt x="1965366" y="302821"/>
                  </a:lnTo>
                  <a:lnTo>
                    <a:pt x="1846613" y="516576"/>
                  </a:lnTo>
                  <a:lnTo>
                    <a:pt x="1745673" y="765958"/>
                  </a:lnTo>
                  <a:lnTo>
                    <a:pt x="1662545" y="1027215"/>
                  </a:lnTo>
                  <a:lnTo>
                    <a:pt x="1597231" y="1430976"/>
                  </a:lnTo>
                  <a:lnTo>
                    <a:pt x="1531917" y="1852550"/>
                  </a:lnTo>
                  <a:lnTo>
                    <a:pt x="1508166" y="2232561"/>
                  </a:lnTo>
                  <a:lnTo>
                    <a:pt x="1514104" y="2565070"/>
                  </a:lnTo>
                  <a:lnTo>
                    <a:pt x="1537854" y="2921330"/>
                  </a:lnTo>
                  <a:lnTo>
                    <a:pt x="1626919" y="3378530"/>
                  </a:lnTo>
                  <a:lnTo>
                    <a:pt x="1715984" y="3746665"/>
                  </a:lnTo>
                  <a:lnTo>
                    <a:pt x="1846613" y="4025735"/>
                  </a:lnTo>
                  <a:lnTo>
                    <a:pt x="1995054" y="4251366"/>
                  </a:lnTo>
                  <a:lnTo>
                    <a:pt x="2143496" y="4429496"/>
                  </a:lnTo>
                  <a:lnTo>
                    <a:pt x="2291937" y="4524498"/>
                  </a:lnTo>
                  <a:lnTo>
                    <a:pt x="2404753" y="4548249"/>
                  </a:lnTo>
                  <a:lnTo>
                    <a:pt x="1947553" y="4500748"/>
                  </a:lnTo>
                  <a:lnTo>
                    <a:pt x="1573480" y="4393870"/>
                  </a:lnTo>
                  <a:lnTo>
                    <a:pt x="1258784" y="4263241"/>
                  </a:lnTo>
                  <a:lnTo>
                    <a:pt x="973776" y="4096987"/>
                  </a:lnTo>
                  <a:lnTo>
                    <a:pt x="659080" y="3835730"/>
                  </a:lnTo>
                  <a:lnTo>
                    <a:pt x="433449" y="3568535"/>
                  </a:lnTo>
                  <a:lnTo>
                    <a:pt x="261257" y="3289465"/>
                  </a:lnTo>
                  <a:lnTo>
                    <a:pt x="89065" y="2915392"/>
                  </a:lnTo>
                  <a:lnTo>
                    <a:pt x="5937" y="2523506"/>
                  </a:lnTo>
                  <a:lnTo>
                    <a:pt x="0" y="2143496"/>
                  </a:lnTo>
                  <a:lnTo>
                    <a:pt x="77189" y="1704109"/>
                  </a:lnTo>
                  <a:lnTo>
                    <a:pt x="207818" y="1335974"/>
                  </a:lnTo>
                  <a:lnTo>
                    <a:pt x="409699" y="1003465"/>
                  </a:lnTo>
                  <a:lnTo>
                    <a:pt x="682831" y="688769"/>
                  </a:lnTo>
                  <a:lnTo>
                    <a:pt x="1021278" y="421574"/>
                  </a:lnTo>
                  <a:lnTo>
                    <a:pt x="1359725" y="237506"/>
                  </a:lnTo>
                  <a:lnTo>
                    <a:pt x="1698171" y="112815"/>
                  </a:lnTo>
                  <a:lnTo>
                    <a:pt x="1989117" y="41563"/>
                  </a:lnTo>
                  <a:lnTo>
                    <a:pt x="2220686" y="17813"/>
                  </a:lnTo>
                  <a:lnTo>
                    <a:pt x="2434441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50196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4494810" y="1700808"/>
              <a:ext cx="2458193" cy="4548249"/>
            </a:xfrm>
            <a:custGeom>
              <a:avLst/>
              <a:gdLst>
                <a:gd name="connsiteX0" fmla="*/ 0 w 2458193"/>
                <a:gd name="connsiteY0" fmla="*/ 0 h 4548249"/>
                <a:gd name="connsiteX1" fmla="*/ 112816 w 2458193"/>
                <a:gd name="connsiteY1" fmla="*/ 11875 h 4548249"/>
                <a:gd name="connsiteX2" fmla="*/ 273133 w 2458193"/>
                <a:gd name="connsiteY2" fmla="*/ 100940 h 4548249"/>
                <a:gd name="connsiteX3" fmla="*/ 451263 w 2458193"/>
                <a:gd name="connsiteY3" fmla="*/ 243444 h 4548249"/>
                <a:gd name="connsiteX4" fmla="*/ 564078 w 2458193"/>
                <a:gd name="connsiteY4" fmla="*/ 439387 h 4548249"/>
                <a:gd name="connsiteX5" fmla="*/ 670956 w 2458193"/>
                <a:gd name="connsiteY5" fmla="*/ 653143 h 4548249"/>
                <a:gd name="connsiteX6" fmla="*/ 748146 w 2458193"/>
                <a:gd name="connsiteY6" fmla="*/ 866898 h 4548249"/>
                <a:gd name="connsiteX7" fmla="*/ 825335 w 2458193"/>
                <a:gd name="connsiteY7" fmla="*/ 1104405 h 4548249"/>
                <a:gd name="connsiteX8" fmla="*/ 878774 w 2458193"/>
                <a:gd name="connsiteY8" fmla="*/ 1454727 h 4548249"/>
                <a:gd name="connsiteX9" fmla="*/ 920338 w 2458193"/>
                <a:gd name="connsiteY9" fmla="*/ 1751610 h 4548249"/>
                <a:gd name="connsiteX10" fmla="*/ 938151 w 2458193"/>
                <a:gd name="connsiteY10" fmla="*/ 2113808 h 4548249"/>
                <a:gd name="connsiteX11" fmla="*/ 932213 w 2458193"/>
                <a:gd name="connsiteY11" fmla="*/ 2523506 h 4548249"/>
                <a:gd name="connsiteX12" fmla="*/ 908463 w 2458193"/>
                <a:gd name="connsiteY12" fmla="*/ 2915392 h 4548249"/>
                <a:gd name="connsiteX13" fmla="*/ 849086 w 2458193"/>
                <a:gd name="connsiteY13" fmla="*/ 3295402 h 4548249"/>
                <a:gd name="connsiteX14" fmla="*/ 765959 w 2458193"/>
                <a:gd name="connsiteY14" fmla="*/ 3592285 h 4548249"/>
                <a:gd name="connsiteX15" fmla="*/ 647206 w 2458193"/>
                <a:gd name="connsiteY15" fmla="*/ 3918857 h 4548249"/>
                <a:gd name="connsiteX16" fmla="*/ 498764 w 2458193"/>
                <a:gd name="connsiteY16" fmla="*/ 4197927 h 4548249"/>
                <a:gd name="connsiteX17" fmla="*/ 374073 w 2458193"/>
                <a:gd name="connsiteY17" fmla="*/ 4370119 h 4548249"/>
                <a:gd name="connsiteX18" fmla="*/ 285008 w 2458193"/>
                <a:gd name="connsiteY18" fmla="*/ 4447309 h 4548249"/>
                <a:gd name="connsiteX19" fmla="*/ 142504 w 2458193"/>
                <a:gd name="connsiteY19" fmla="*/ 4512623 h 4548249"/>
                <a:gd name="connsiteX20" fmla="*/ 5938 w 2458193"/>
                <a:gd name="connsiteY20" fmla="*/ 4548249 h 4548249"/>
                <a:gd name="connsiteX21" fmla="*/ 285008 w 2458193"/>
                <a:gd name="connsiteY21" fmla="*/ 4536374 h 4548249"/>
                <a:gd name="connsiteX22" fmla="*/ 564078 w 2458193"/>
                <a:gd name="connsiteY22" fmla="*/ 4476997 h 4548249"/>
                <a:gd name="connsiteX23" fmla="*/ 843148 w 2458193"/>
                <a:gd name="connsiteY23" fmla="*/ 4405745 h 4548249"/>
                <a:gd name="connsiteX24" fmla="*/ 1104406 w 2458193"/>
                <a:gd name="connsiteY24" fmla="*/ 4292930 h 4548249"/>
                <a:gd name="connsiteX25" fmla="*/ 1448790 w 2458193"/>
                <a:gd name="connsiteY25" fmla="*/ 4114800 h 4548249"/>
                <a:gd name="connsiteX26" fmla="*/ 1775361 w 2458193"/>
                <a:gd name="connsiteY26" fmla="*/ 3853543 h 4548249"/>
                <a:gd name="connsiteX27" fmla="*/ 2030681 w 2458193"/>
                <a:gd name="connsiteY27" fmla="*/ 3550722 h 4548249"/>
                <a:gd name="connsiteX28" fmla="*/ 2256312 w 2458193"/>
                <a:gd name="connsiteY28" fmla="*/ 3182587 h 4548249"/>
                <a:gd name="connsiteX29" fmla="*/ 2410691 w 2458193"/>
                <a:gd name="connsiteY29" fmla="*/ 2731324 h 4548249"/>
                <a:gd name="connsiteX30" fmla="*/ 2458193 w 2458193"/>
                <a:gd name="connsiteY30" fmla="*/ 2232561 h 4548249"/>
                <a:gd name="connsiteX31" fmla="*/ 2410691 w 2458193"/>
                <a:gd name="connsiteY31" fmla="*/ 1793174 h 4548249"/>
                <a:gd name="connsiteX32" fmla="*/ 2286000 w 2458193"/>
                <a:gd name="connsiteY32" fmla="*/ 1436914 h 4548249"/>
                <a:gd name="connsiteX33" fmla="*/ 2101933 w 2458193"/>
                <a:gd name="connsiteY33" fmla="*/ 1098467 h 4548249"/>
                <a:gd name="connsiteX34" fmla="*/ 1911928 w 2458193"/>
                <a:gd name="connsiteY34" fmla="*/ 849085 h 4548249"/>
                <a:gd name="connsiteX35" fmla="*/ 1698172 w 2458193"/>
                <a:gd name="connsiteY35" fmla="*/ 629392 h 4548249"/>
                <a:gd name="connsiteX36" fmla="*/ 1472541 w 2458193"/>
                <a:gd name="connsiteY36" fmla="*/ 457200 h 4548249"/>
                <a:gd name="connsiteX37" fmla="*/ 1217221 w 2458193"/>
                <a:gd name="connsiteY37" fmla="*/ 302821 h 4548249"/>
                <a:gd name="connsiteX38" fmla="*/ 896587 w 2458193"/>
                <a:gd name="connsiteY38" fmla="*/ 166254 h 4548249"/>
                <a:gd name="connsiteX39" fmla="*/ 570016 w 2458193"/>
                <a:gd name="connsiteY39" fmla="*/ 59376 h 4548249"/>
                <a:gd name="connsiteX40" fmla="*/ 279071 w 2458193"/>
                <a:gd name="connsiteY40" fmla="*/ 17813 h 4548249"/>
                <a:gd name="connsiteX41" fmla="*/ 0 w 2458193"/>
                <a:gd name="connsiteY41" fmla="*/ 0 h 454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458193" h="4548249">
                  <a:moveTo>
                    <a:pt x="0" y="0"/>
                  </a:moveTo>
                  <a:lnTo>
                    <a:pt x="112816" y="11875"/>
                  </a:lnTo>
                  <a:lnTo>
                    <a:pt x="273133" y="100940"/>
                  </a:lnTo>
                  <a:lnTo>
                    <a:pt x="451263" y="243444"/>
                  </a:lnTo>
                  <a:lnTo>
                    <a:pt x="564078" y="439387"/>
                  </a:lnTo>
                  <a:lnTo>
                    <a:pt x="670956" y="653143"/>
                  </a:lnTo>
                  <a:lnTo>
                    <a:pt x="748146" y="866898"/>
                  </a:lnTo>
                  <a:lnTo>
                    <a:pt x="825335" y="1104405"/>
                  </a:lnTo>
                  <a:lnTo>
                    <a:pt x="878774" y="1454727"/>
                  </a:lnTo>
                  <a:lnTo>
                    <a:pt x="920338" y="1751610"/>
                  </a:lnTo>
                  <a:lnTo>
                    <a:pt x="938151" y="2113808"/>
                  </a:lnTo>
                  <a:cubicBezTo>
                    <a:pt x="936172" y="2250374"/>
                    <a:pt x="934192" y="2386940"/>
                    <a:pt x="932213" y="2523506"/>
                  </a:cubicBezTo>
                  <a:lnTo>
                    <a:pt x="908463" y="2915392"/>
                  </a:lnTo>
                  <a:lnTo>
                    <a:pt x="849086" y="3295402"/>
                  </a:lnTo>
                  <a:lnTo>
                    <a:pt x="765959" y="3592285"/>
                  </a:lnTo>
                  <a:lnTo>
                    <a:pt x="647206" y="3918857"/>
                  </a:lnTo>
                  <a:lnTo>
                    <a:pt x="498764" y="4197927"/>
                  </a:lnTo>
                  <a:lnTo>
                    <a:pt x="374073" y="4370119"/>
                  </a:lnTo>
                  <a:lnTo>
                    <a:pt x="285008" y="4447309"/>
                  </a:lnTo>
                  <a:lnTo>
                    <a:pt x="142504" y="4512623"/>
                  </a:lnTo>
                  <a:lnTo>
                    <a:pt x="5938" y="4548249"/>
                  </a:lnTo>
                  <a:lnTo>
                    <a:pt x="285008" y="4536374"/>
                  </a:lnTo>
                  <a:lnTo>
                    <a:pt x="564078" y="4476997"/>
                  </a:lnTo>
                  <a:lnTo>
                    <a:pt x="843148" y="4405745"/>
                  </a:lnTo>
                  <a:lnTo>
                    <a:pt x="1104406" y="4292930"/>
                  </a:lnTo>
                  <a:lnTo>
                    <a:pt x="1448790" y="4114800"/>
                  </a:lnTo>
                  <a:lnTo>
                    <a:pt x="1775361" y="3853543"/>
                  </a:lnTo>
                  <a:lnTo>
                    <a:pt x="2030681" y="3550722"/>
                  </a:lnTo>
                  <a:lnTo>
                    <a:pt x="2256312" y="3182587"/>
                  </a:lnTo>
                  <a:lnTo>
                    <a:pt x="2410691" y="2731324"/>
                  </a:lnTo>
                  <a:lnTo>
                    <a:pt x="2458193" y="2232561"/>
                  </a:lnTo>
                  <a:lnTo>
                    <a:pt x="2410691" y="1793174"/>
                  </a:lnTo>
                  <a:lnTo>
                    <a:pt x="2286000" y="1436914"/>
                  </a:lnTo>
                  <a:lnTo>
                    <a:pt x="2101933" y="1098467"/>
                  </a:lnTo>
                  <a:lnTo>
                    <a:pt x="1911928" y="849085"/>
                  </a:lnTo>
                  <a:lnTo>
                    <a:pt x="1698172" y="629392"/>
                  </a:lnTo>
                  <a:lnTo>
                    <a:pt x="1472541" y="457200"/>
                  </a:lnTo>
                  <a:lnTo>
                    <a:pt x="1217221" y="302821"/>
                  </a:lnTo>
                  <a:lnTo>
                    <a:pt x="896587" y="166254"/>
                  </a:lnTo>
                  <a:lnTo>
                    <a:pt x="570016" y="59376"/>
                  </a:lnTo>
                  <a:lnTo>
                    <a:pt x="279071" y="178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vál 14"/>
            <p:cNvSpPr/>
            <p:nvPr/>
          </p:nvSpPr>
          <p:spPr>
            <a:xfrm>
              <a:off x="3059833" y="1844824"/>
              <a:ext cx="2925332" cy="72008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568534" y="1988840"/>
              <a:ext cx="2083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 smtClean="0"/>
                <a:t>Velení a řízení</a:t>
              </a:r>
              <a:endParaRPr lang="cs-CZ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03656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00" dirty="0" smtClean="0"/>
              <a:t>Profesní organizace odborníků EB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4000" dirty="0" smtClean="0"/>
              <a:t>Asociace starých vran</a:t>
            </a:r>
            <a:endParaRPr lang="cs-CZ" dirty="0"/>
          </a:p>
        </p:txBody>
      </p:sp>
      <p:pic>
        <p:nvPicPr>
          <p:cNvPr id="2050" name="Picture 2" descr="C:\Users\baxaf\Downloads\newlogo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275272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axaf\Downloads\logo AO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81642"/>
            <a:ext cx="8264968" cy="26889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516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Použitá literatura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http://www.sigidwiki.com/wiki/Database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http://www.elektronickyboj.army.cz/</a:t>
            </a:r>
            <a:endParaRPr lang="cs-CZ" dirty="0" smtClean="0"/>
          </a:p>
          <a:p>
            <a:r>
              <a:rPr lang="cs-CZ" dirty="0" smtClean="0"/>
              <a:t>FM </a:t>
            </a:r>
            <a:r>
              <a:rPr lang="pt-BR" dirty="0" smtClean="0"/>
              <a:t>6-02-70 </a:t>
            </a:r>
            <a:r>
              <a:rPr lang="pt-BR" dirty="0"/>
              <a:t>Army EM spectrum </a:t>
            </a:r>
            <a:r>
              <a:rPr lang="pt-BR" dirty="0" smtClean="0"/>
              <a:t>op</a:t>
            </a:r>
            <a:r>
              <a:rPr lang="cs-CZ" dirty="0" err="1" smtClean="0"/>
              <a:t>erations</a:t>
            </a:r>
            <a:endParaRPr lang="cs-CZ" dirty="0" smtClean="0"/>
          </a:p>
          <a:p>
            <a:r>
              <a:rPr lang="en-US" dirty="0"/>
              <a:t>FM 3-36 NOV2012 3-36 ELECTRONIC </a:t>
            </a:r>
            <a:r>
              <a:rPr lang="en-US" dirty="0" smtClean="0"/>
              <a:t>WARFARE</a:t>
            </a:r>
            <a:endParaRPr lang="cs-CZ" dirty="0" smtClean="0"/>
          </a:p>
          <a:p>
            <a:r>
              <a:rPr lang="cs-CZ" dirty="0" smtClean="0"/>
              <a:t>NATO </a:t>
            </a:r>
            <a:r>
              <a:rPr lang="cs-CZ" dirty="0" err="1" smtClean="0"/>
              <a:t>Electronic</a:t>
            </a:r>
            <a:r>
              <a:rPr lang="cs-CZ" dirty="0" smtClean="0"/>
              <a:t> </a:t>
            </a:r>
            <a:r>
              <a:rPr lang="cs-CZ" dirty="0" err="1" smtClean="0"/>
              <a:t>Warfare</a:t>
            </a:r>
            <a:r>
              <a:rPr lang="cs-CZ" dirty="0" smtClean="0"/>
              <a:t> </a:t>
            </a:r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nato.int/cps/en/natohq/topics_80906.htm?selectedLocale=en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555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-108520" y="2130425"/>
            <a:ext cx="7772400" cy="1470025"/>
          </a:xfrm>
        </p:spPr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577280" y="3886200"/>
            <a:ext cx="6400800" cy="1752600"/>
          </a:xfrm>
        </p:spPr>
        <p:txBody>
          <a:bodyPr/>
          <a:lstStyle/>
          <a:p>
            <a:r>
              <a:rPr lang="cs-CZ" dirty="0" smtClean="0"/>
              <a:t>Otázky a odpovědi</a:t>
            </a:r>
          </a:p>
          <a:p>
            <a:r>
              <a:rPr lang="cs-CZ" dirty="0" smtClean="0"/>
              <a:t>Q&amp;A</a:t>
            </a:r>
            <a:endParaRPr lang="cs-CZ" dirty="0"/>
          </a:p>
        </p:txBody>
      </p:sp>
      <p:pic>
        <p:nvPicPr>
          <p:cNvPr id="1026" name="Picture 2" descr="http://fc08.deviantart.net/fs70/f/2013/005/e/e/af_electronic_warfare_by_fallonart-d5ql09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-171400"/>
            <a:ext cx="46805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elektronického boje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Ztížit protivníkovi efektivní využívání jeho elektronických systémů a prostředků (EA) </a:t>
            </a:r>
            <a:r>
              <a:rPr lang="cs-CZ" dirty="0" smtClean="0">
                <a:solidFill>
                  <a:srgbClr val="FF0000"/>
                </a:solidFill>
              </a:rPr>
              <a:t>(A2/AD)</a:t>
            </a:r>
          </a:p>
          <a:p>
            <a:pPr marL="0" indent="0">
              <a:buNone/>
            </a:pPr>
            <a:r>
              <a:rPr lang="cs-CZ" dirty="0" smtClean="0"/>
              <a:t>a</a:t>
            </a:r>
          </a:p>
          <a:p>
            <a:r>
              <a:rPr lang="cs-CZ" dirty="0" smtClean="0"/>
              <a:t>zabezpečit spolehlivou činnost obdobných systémů vlastních vojsk (EP)</a:t>
            </a:r>
          </a:p>
          <a:p>
            <a:endParaRPr lang="cs-CZ" dirty="0"/>
          </a:p>
          <a:p>
            <a:r>
              <a:rPr lang="cs-CZ" dirty="0" smtClean="0"/>
              <a:t>při provádění podpory (ES) ve prospěch obou předešlých skupin činností, </a:t>
            </a:r>
          </a:p>
          <a:p>
            <a:endParaRPr lang="cs-CZ" dirty="0"/>
          </a:p>
          <a:p>
            <a:r>
              <a:rPr lang="cs-CZ" dirty="0" smtClean="0"/>
              <a:t>a pro podporu činností jiných složek (INTEL, ochrana…)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7528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54" y="613969"/>
            <a:ext cx="6103582" cy="615566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cs-CZ" dirty="0" smtClean="0"/>
              <a:t>Složky elektronického boje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6764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Působení na protivníka - teorie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solidFill>
            <a:schemeClr val="tx1">
              <a:lumMod val="65000"/>
              <a:lumOff val="35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bg1"/>
                </a:solidFill>
              </a:rPr>
              <a:t>Letální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s využitím energie</a:t>
            </a:r>
          </a:p>
          <a:p>
            <a:pPr lvl="1"/>
            <a:r>
              <a:rPr lang="cs-CZ" u="sng" dirty="0" smtClean="0">
                <a:solidFill>
                  <a:schemeClr val="bg1"/>
                </a:solidFill>
              </a:rPr>
              <a:t>Kinetické</a:t>
            </a:r>
            <a:r>
              <a:rPr lang="cs-CZ" dirty="0" smtClean="0">
                <a:solidFill>
                  <a:schemeClr val="bg1"/>
                </a:solidFill>
              </a:rPr>
              <a:t> – destrukce</a:t>
            </a:r>
          </a:p>
          <a:p>
            <a:pPr lvl="1"/>
            <a:r>
              <a:rPr lang="cs-CZ" u="sng" dirty="0" smtClean="0">
                <a:solidFill>
                  <a:schemeClr val="bg1"/>
                </a:solidFill>
              </a:rPr>
              <a:t>Tepelné</a:t>
            </a:r>
            <a:r>
              <a:rPr lang="cs-CZ" dirty="0" smtClean="0">
                <a:solidFill>
                  <a:schemeClr val="bg1"/>
                </a:solidFill>
              </a:rPr>
              <a:t> – spálení</a:t>
            </a:r>
          </a:p>
          <a:p>
            <a:pPr lvl="1"/>
            <a:r>
              <a:rPr lang="cs-CZ" b="1" u="sng" dirty="0" smtClean="0">
                <a:solidFill>
                  <a:schemeClr val="bg1"/>
                </a:solidFill>
              </a:rPr>
              <a:t>Elektromagnetické</a:t>
            </a:r>
            <a:r>
              <a:rPr lang="cs-CZ" dirty="0" smtClean="0">
                <a:solidFill>
                  <a:schemeClr val="bg1"/>
                </a:solidFill>
              </a:rPr>
              <a:t> – spálení, rekonfigurace materiálu</a:t>
            </a:r>
          </a:p>
          <a:p>
            <a:pPr lvl="1"/>
            <a:r>
              <a:rPr lang="cs-CZ" u="sng" dirty="0" smtClean="0">
                <a:solidFill>
                  <a:schemeClr val="bg1"/>
                </a:solidFill>
              </a:rPr>
              <a:t>Světelné</a:t>
            </a:r>
            <a:r>
              <a:rPr lang="cs-CZ" dirty="0" smtClean="0">
                <a:solidFill>
                  <a:schemeClr val="bg1"/>
                </a:solidFill>
              </a:rPr>
              <a:t> – spálení, oslepení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Radiologické – radiace, zamoření</a:t>
            </a:r>
          </a:p>
          <a:p>
            <a:pPr lvl="1"/>
            <a:r>
              <a:rPr lang="cs-CZ" u="sng" dirty="0" smtClean="0">
                <a:solidFill>
                  <a:schemeClr val="bg1"/>
                </a:solidFill>
              </a:rPr>
              <a:t>Pronikavou</a:t>
            </a:r>
            <a:r>
              <a:rPr lang="cs-CZ" dirty="0" smtClean="0">
                <a:solidFill>
                  <a:schemeClr val="bg1"/>
                </a:solidFill>
              </a:rPr>
              <a:t> radiací – atomární, atomární, molekulární rekonfigurace </a:t>
            </a:r>
          </a:p>
          <a:p>
            <a:pPr lvl="1"/>
            <a:r>
              <a:rPr lang="cs-CZ" u="sng" dirty="0" smtClean="0">
                <a:solidFill>
                  <a:schemeClr val="bg1"/>
                </a:solidFill>
              </a:rPr>
              <a:t>Akustické</a:t>
            </a:r>
            <a:r>
              <a:rPr lang="cs-CZ" dirty="0" smtClean="0">
                <a:solidFill>
                  <a:schemeClr val="bg1"/>
                </a:solidFill>
              </a:rPr>
              <a:t> – infrazvuk, ultrazvuk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s využitím látek, mikroorganizmů 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Chemických, biologických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Neletální </a:t>
            </a:r>
          </a:p>
          <a:p>
            <a:r>
              <a:rPr lang="cs-CZ" dirty="0" smtClean="0"/>
              <a:t>s </a:t>
            </a:r>
            <a:r>
              <a:rPr lang="cs-CZ" dirty="0"/>
              <a:t>využitím </a:t>
            </a:r>
            <a:r>
              <a:rPr lang="cs-CZ" dirty="0" smtClean="0"/>
              <a:t>energie</a:t>
            </a:r>
          </a:p>
          <a:p>
            <a:pPr lvl="1"/>
            <a:r>
              <a:rPr lang="cs-CZ" u="sng" dirty="0" smtClean="0"/>
              <a:t>Tepelné</a:t>
            </a:r>
            <a:r>
              <a:rPr lang="cs-CZ" dirty="0" smtClean="0"/>
              <a:t> - pálení</a:t>
            </a:r>
          </a:p>
          <a:p>
            <a:pPr lvl="1"/>
            <a:r>
              <a:rPr lang="cs-CZ" u="sng" dirty="0" smtClean="0"/>
              <a:t>Elektromagnetické</a:t>
            </a:r>
            <a:r>
              <a:rPr lang="cs-CZ" dirty="0" smtClean="0"/>
              <a:t> - pálení</a:t>
            </a:r>
          </a:p>
          <a:p>
            <a:pPr lvl="1"/>
            <a:r>
              <a:rPr lang="cs-CZ" u="sng" dirty="0" smtClean="0"/>
              <a:t>Akustické</a:t>
            </a:r>
            <a:r>
              <a:rPr lang="cs-CZ" dirty="0" smtClean="0"/>
              <a:t> – dočasné ohlušení, mentální rozvrat</a:t>
            </a:r>
          </a:p>
          <a:p>
            <a:pPr lvl="1"/>
            <a:r>
              <a:rPr lang="cs-CZ" u="sng" dirty="0" smtClean="0"/>
              <a:t>Světelné</a:t>
            </a:r>
            <a:r>
              <a:rPr lang="cs-CZ" dirty="0" smtClean="0"/>
              <a:t> - dočasné oslepení</a:t>
            </a:r>
          </a:p>
          <a:p>
            <a:pPr lvl="1"/>
            <a:r>
              <a:rPr lang="cs-CZ" u="sng" dirty="0" smtClean="0"/>
              <a:t>Mentální</a:t>
            </a:r>
            <a:r>
              <a:rPr lang="cs-CZ" dirty="0" smtClean="0"/>
              <a:t> (</a:t>
            </a:r>
            <a:r>
              <a:rPr lang="cs-CZ" dirty="0" err="1" smtClean="0"/>
              <a:t>PsyOps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 využitím látek</a:t>
            </a:r>
          </a:p>
          <a:p>
            <a:pPr lvl="1"/>
            <a:r>
              <a:rPr lang="cs-CZ" u="sng" dirty="0" smtClean="0"/>
              <a:t>Chemických</a:t>
            </a:r>
            <a:r>
              <a:rPr lang="cs-CZ" dirty="0" smtClean="0"/>
              <a:t> – dráždivé, psychotropní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5576" y="6237312"/>
            <a:ext cx="7654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Působení na živou sílu protivníka a/nebo materiál protivníka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610574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2821</TotalTime>
  <Words>1748</Words>
  <Application>Microsoft Office PowerPoint</Application>
  <PresentationFormat>Předvádění na obrazovce (4:3)</PresentationFormat>
  <Paragraphs>605</Paragraphs>
  <Slides>62</Slides>
  <Notes>0</Notes>
  <HiddenSlides>5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3" baseType="lpstr">
      <vt:lpstr>Motiv systému Office</vt:lpstr>
      <vt:lpstr>Elektronický boj </vt:lpstr>
      <vt:lpstr>Elektronický boj</vt:lpstr>
      <vt:lpstr>Válka jako fenomén společnosti</vt:lpstr>
      <vt:lpstr>Elektronický boj  jako součást ozbrojeného boje</vt:lpstr>
      <vt:lpstr>Základní funkce boje obecně</vt:lpstr>
      <vt:lpstr>Poslání ozbrojeného boje</vt:lpstr>
      <vt:lpstr>Cíl elektronického boje</vt:lpstr>
      <vt:lpstr>Složky elektronického boje</vt:lpstr>
      <vt:lpstr>Působení na protivníka - teorie</vt:lpstr>
      <vt:lpstr>Užší a širší pojetí EB</vt:lpstr>
      <vt:lpstr>Aplikace na elektronický boj různá pojetí a rozsah chápání EB</vt:lpstr>
      <vt:lpstr>Elektromagnetické spektrum</vt:lpstr>
      <vt:lpstr>Objekty elektronického boje</vt:lpstr>
      <vt:lpstr>Operace v EM spektru a EB</vt:lpstr>
      <vt:lpstr>Elektronické prostředky a EB historicky </vt:lpstr>
      <vt:lpstr>Taktické prostředky EB současnosti</vt:lpstr>
      <vt:lpstr>Budoucnost EB</vt:lpstr>
      <vt:lpstr>Elektronický útok</vt:lpstr>
      <vt:lpstr>Příklad elektronického vybavení pozemních sil</vt:lpstr>
      <vt:lpstr>Příklad palubního elektronického vybavení letounu</vt:lpstr>
      <vt:lpstr>Fyzikální podstata  elektronického působení</vt:lpstr>
      <vt:lpstr>Elektronické působení</vt:lpstr>
      <vt:lpstr>Doba reakce na cíle pro průzkum a působení</vt:lpstr>
      <vt:lpstr>EM působení</vt:lpstr>
      <vt:lpstr>Prostředky EB a jejich účinky</vt:lpstr>
      <vt:lpstr>Objekty EA (užší pojetí)</vt:lpstr>
      <vt:lpstr>Objekty EA (širší pojetí)</vt:lpstr>
      <vt:lpstr>Prezentace aplikace PowerPoint</vt:lpstr>
      <vt:lpstr>Možné druhy signálů</vt:lpstr>
      <vt:lpstr>Prezentace aplikace PowerPoint</vt:lpstr>
      <vt:lpstr>Rušení pseudobílým šumem</vt:lpstr>
      <vt:lpstr>Princip Frequency hopping</vt:lpstr>
      <vt:lpstr>Elektromagnetický impulz EMP</vt:lpstr>
      <vt:lpstr>Systém aktivní zábrany ADS</vt:lpstr>
      <vt:lpstr>Elektronická ochrana</vt:lpstr>
      <vt:lpstr>Elektronická ochrana</vt:lpstr>
      <vt:lpstr>Elektronická ochrana EP</vt:lpstr>
      <vt:lpstr>Objekty elektronické ochrany EP</vt:lpstr>
      <vt:lpstr>Koutové odražeče</vt:lpstr>
      <vt:lpstr>Ochrana letounů</vt:lpstr>
      <vt:lpstr>Elektronická podpora ES</vt:lpstr>
      <vt:lpstr>Elektronická podpora (ES)</vt:lpstr>
      <vt:lpstr>EB a zpravodajství</vt:lpstr>
      <vt:lpstr>Informační operace</vt:lpstr>
      <vt:lpstr>Síly a prostředky ES</vt:lpstr>
      <vt:lpstr>Elektronický boj v operacích</vt:lpstr>
      <vt:lpstr>EB a ISR/ISTAR</vt:lpstr>
      <vt:lpstr>EB v operaci</vt:lpstr>
      <vt:lpstr>Průnik KIS, InfoOps a CyberOps</vt:lpstr>
      <vt:lpstr>Operace v kyberprostoru</vt:lpstr>
      <vt:lpstr>Elektronický boj v AČR</vt:lpstr>
      <vt:lpstr>EB v NATO a v ČR</vt:lpstr>
      <vt:lpstr>Síly a prostředky EB AČR</vt:lpstr>
      <vt:lpstr>Činnost v míru</vt:lpstr>
      <vt:lpstr>CS/CZ přínos k ESM - PSS</vt:lpstr>
      <vt:lpstr>Princip PSS časoměrný hyperbolický systém </vt:lpstr>
      <vt:lpstr>Princip PSS Věra</vt:lpstr>
      <vt:lpstr>CS/CZ PSS </vt:lpstr>
      <vt:lpstr>Prezentace aplikace PowerPoint</vt:lpstr>
      <vt:lpstr>Profesní organizace odborníků EB Asociace starých vran</vt:lpstr>
      <vt:lpstr>Použitá literatura</vt:lpstr>
      <vt:lpstr>Závěr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Baxa Fabian</dc:creator>
  <cp:lastModifiedBy>Baxa Fabian</cp:lastModifiedBy>
  <cp:revision>48</cp:revision>
  <dcterms:created xsi:type="dcterms:W3CDTF">2015-11-11T21:48:55Z</dcterms:created>
  <dcterms:modified xsi:type="dcterms:W3CDTF">2016-11-24T12:47:25Z</dcterms:modified>
</cp:coreProperties>
</file>