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67" r:id="rId3"/>
    <p:sldId id="257" r:id="rId4"/>
    <p:sldId id="265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C035D-7DD6-4154-AC05-E4549A0F5B30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5BE32-E577-497E-8B0B-ACE5759C2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8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5BE32-E577-497E-8B0B-ACE5759C2E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0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1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53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30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8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87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8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3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9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90E7D3-55A1-4068-8A71-3F5AF4EA71E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6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E7D3-55A1-4068-8A71-3F5AF4EA71E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37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90E7D3-55A1-4068-8A71-3F5AF4EA71E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44C79D-5803-4104-BA75-765C50862C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09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80FE6-8FF9-4BC6-AB2B-CC4C9EAA0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487136"/>
            <a:ext cx="10058400" cy="1830487"/>
          </a:xfrm>
        </p:spPr>
        <p:txBody>
          <a:bodyPr>
            <a:normAutofit fontScale="90000"/>
          </a:bodyPr>
          <a:lstStyle/>
          <a:p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Climate</a:t>
            </a: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change</a:t>
            </a: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5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 </a:t>
            </a:r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</a:t>
            </a:r>
            <a:r>
              <a:rPr lang="cs-CZ" sz="5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eo-engineering</a:t>
            </a: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GB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GB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9591DA-9361-43FC-B605-02343DF14C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/>
              <a:t>Modern</a:t>
            </a:r>
            <a:r>
              <a:rPr lang="cs-CZ" b="1" dirty="0"/>
              <a:t> Technologies and </a:t>
            </a:r>
            <a:r>
              <a:rPr lang="cs-CZ" b="1" dirty="0" err="1"/>
              <a:t>Conflicts</a:t>
            </a:r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CAD949-FE08-4385-822C-813FCB5C27A0}"/>
              </a:ext>
            </a:extLst>
          </p:cNvPr>
          <p:cNvSpPr txBox="1"/>
          <p:nvPr/>
        </p:nvSpPr>
        <p:spPr>
          <a:xfrm>
            <a:off x="9747683" y="5450890"/>
            <a:ext cx="244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12.11.2018</a:t>
            </a:r>
          </a:p>
          <a:p>
            <a:r>
              <a:rPr lang="cs-CZ" sz="2400" b="1" dirty="0"/>
              <a:t>Michael Myklín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5729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479" y="286603"/>
            <a:ext cx="10990555" cy="1450757"/>
          </a:xfrm>
        </p:spPr>
        <p:txBody>
          <a:bodyPr/>
          <a:lstStyle/>
          <a:p>
            <a:r>
              <a:rPr lang="cs-CZ" b="1" dirty="0" err="1" smtClean="0"/>
              <a:t>Conflict</a:t>
            </a:r>
            <a:r>
              <a:rPr lang="cs-CZ" b="1" dirty="0" smtClean="0"/>
              <a:t> </a:t>
            </a:r>
            <a:r>
              <a:rPr lang="cs-CZ" b="1" dirty="0" err="1" smtClean="0"/>
              <a:t>potential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climate</a:t>
            </a:r>
            <a:r>
              <a:rPr lang="cs-CZ" b="1" dirty="0" smtClean="0"/>
              <a:t> </a:t>
            </a:r>
            <a:r>
              <a:rPr lang="cs-CZ" b="1" dirty="0" err="1" smtClean="0"/>
              <a:t>change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Decreasing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ground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in </a:t>
            </a:r>
            <a:r>
              <a:rPr lang="cs-CZ" dirty="0" err="1" smtClean="0"/>
              <a:t>China</a:t>
            </a:r>
            <a:r>
              <a:rPr lang="cs-CZ" dirty="0" smtClean="0"/>
              <a:t>, India, USA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agricultural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 err="1" smtClean="0"/>
              <a:t>Uneconomic</a:t>
            </a:r>
            <a:r>
              <a:rPr lang="cs-CZ" sz="1800" dirty="0" smtClean="0"/>
              <a:t> </a:t>
            </a:r>
            <a:r>
              <a:rPr lang="cs-CZ" sz="1800" dirty="0" err="1" smtClean="0"/>
              <a:t>agriculture</a:t>
            </a:r>
            <a:endParaRPr lang="cs-CZ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 err="1" smtClean="0"/>
              <a:t>Erosion</a:t>
            </a:r>
            <a:endParaRPr lang="cs-CZ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 err="1" smtClean="0"/>
              <a:t>Desertification</a:t>
            </a:r>
            <a:endParaRPr lang="cs-CZ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 err="1" smtClean="0"/>
              <a:t>Urbanisation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 smtClean="0"/>
              <a:t>Risnig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 smtClean="0"/>
              <a:t>Glaciers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34" y="1776201"/>
            <a:ext cx="6096000" cy="41624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80" y="2162589"/>
            <a:ext cx="4762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1E7B2-7D25-4FE3-85B6-AE417AC4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+mn-lt"/>
              </a:rPr>
              <a:t>Content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of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lecture</a:t>
            </a:r>
            <a:endParaRPr lang="en-GB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7E0FD3-BA58-4DBC-AD3E-B8D706B1F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1677"/>
            <a:ext cx="7965076" cy="402336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err="1" smtClean="0"/>
              <a:t>Cliate</a:t>
            </a:r>
            <a:r>
              <a:rPr lang="cs-CZ" sz="3200" dirty="0" smtClean="0"/>
              <a:t> </a:t>
            </a:r>
            <a:r>
              <a:rPr lang="cs-CZ" sz="3200" dirty="0" err="1" smtClean="0"/>
              <a:t>change</a:t>
            </a:r>
            <a:endParaRPr lang="cs-CZ" sz="32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err="1"/>
              <a:t>Geo-engineering</a:t>
            </a:r>
            <a:endParaRPr lang="cs-CZ" sz="32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smtClean="0"/>
              <a:t>Case study: Role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environmental</a:t>
            </a:r>
            <a:r>
              <a:rPr lang="cs-CZ" sz="3200" dirty="0" smtClean="0"/>
              <a:t> </a:t>
            </a:r>
            <a:r>
              <a:rPr lang="cs-CZ" sz="3200" dirty="0" err="1" smtClean="0"/>
              <a:t>factors</a:t>
            </a:r>
            <a:r>
              <a:rPr lang="cs-CZ" sz="3200" dirty="0" smtClean="0"/>
              <a:t> </a:t>
            </a:r>
            <a:r>
              <a:rPr lang="cs-CZ" sz="3200" dirty="0" err="1" smtClean="0"/>
              <a:t>behind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outbreak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Syrian</a:t>
            </a:r>
            <a:r>
              <a:rPr lang="cs-CZ" sz="3200" dirty="0" smtClean="0"/>
              <a:t> civil </a:t>
            </a:r>
            <a:r>
              <a:rPr lang="cs-CZ" sz="3200" dirty="0" err="1"/>
              <a:t>w</a:t>
            </a:r>
            <a:r>
              <a:rPr lang="cs-CZ" sz="3200" dirty="0" err="1" smtClean="0"/>
              <a:t>ar</a:t>
            </a:r>
            <a:endParaRPr lang="en-GB" sz="3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BD359E-F809-4181-8195-927C621150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062" y="2022862"/>
            <a:ext cx="2798950" cy="373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35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1809D-0E44-4A67-8D7A-12A3E536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+mn-lt"/>
              </a:rPr>
              <a:t>Climate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change</a:t>
            </a:r>
            <a:endParaRPr lang="en-GB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AC9C3E-30EE-4C8B-9585-9EC277639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73536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800" dirty="0" err="1" smtClean="0"/>
              <a:t>Historical</a:t>
            </a:r>
            <a:r>
              <a:rPr lang="cs-CZ" sz="2800" dirty="0" smtClean="0"/>
              <a:t> </a:t>
            </a:r>
            <a:r>
              <a:rPr lang="cs-CZ" sz="2800" dirty="0" err="1" smtClean="0"/>
              <a:t>norm</a:t>
            </a:r>
            <a:r>
              <a:rPr lang="cs-CZ" sz="2800" dirty="0" smtClean="0"/>
              <a:t>, but…</a:t>
            </a:r>
            <a:endParaRPr lang="cs-CZ" sz="28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400" dirty="0" err="1" smtClean="0"/>
              <a:t>Ice</a:t>
            </a:r>
            <a:r>
              <a:rPr lang="cs-CZ" sz="2400" dirty="0" smtClean="0"/>
              <a:t> Age</a:t>
            </a:r>
            <a:endParaRPr lang="cs-CZ" sz="24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400" dirty="0" err="1" smtClean="0"/>
              <a:t>Record</a:t>
            </a:r>
            <a:r>
              <a:rPr lang="cs-CZ" sz="2400" dirty="0" smtClean="0"/>
              <a:t> </a:t>
            </a:r>
            <a:r>
              <a:rPr lang="cs-CZ" sz="2400" dirty="0" err="1" smtClean="0"/>
              <a:t>concetration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CO2</a:t>
            </a:r>
            <a:endParaRPr lang="cs-CZ" sz="24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/>
              <a:t>Negative </a:t>
            </a:r>
            <a:r>
              <a:rPr lang="cs-CZ" sz="2800" dirty="0" err="1" smtClean="0"/>
              <a:t>impacts</a:t>
            </a:r>
            <a:endParaRPr lang="cs-CZ" sz="28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400" dirty="0" err="1" smtClean="0"/>
              <a:t>Melting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glaciers</a:t>
            </a:r>
            <a:r>
              <a:rPr lang="cs-CZ" sz="2400" dirty="0" smtClean="0"/>
              <a:t>, permafrost</a:t>
            </a:r>
            <a:endParaRPr lang="cs-CZ" sz="24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400" dirty="0" smtClean="0"/>
              <a:t>More </a:t>
            </a:r>
            <a:r>
              <a:rPr lang="cs-CZ" sz="2400" dirty="0" err="1" smtClean="0"/>
              <a:t>frequent</a:t>
            </a:r>
            <a:r>
              <a:rPr lang="cs-CZ" sz="2400" dirty="0" smtClean="0"/>
              <a:t> </a:t>
            </a:r>
            <a:r>
              <a:rPr lang="cs-CZ" sz="2400" dirty="0" err="1" smtClean="0"/>
              <a:t>weather</a:t>
            </a:r>
            <a:r>
              <a:rPr lang="cs-CZ" sz="2400" dirty="0" smtClean="0"/>
              <a:t> </a:t>
            </a:r>
            <a:r>
              <a:rPr lang="cs-CZ" sz="2400" dirty="0" err="1" smtClean="0"/>
              <a:t>extremes</a:t>
            </a:r>
            <a:r>
              <a:rPr lang="cs-CZ" sz="2400" dirty="0" smtClean="0"/>
              <a:t>, </a:t>
            </a:r>
            <a:r>
              <a:rPr lang="cs-CZ" sz="2400" dirty="0" err="1" smtClean="0"/>
              <a:t>draught</a:t>
            </a:r>
            <a:endParaRPr lang="cs-CZ" sz="24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400" dirty="0" err="1" smtClean="0"/>
              <a:t>Geopolitical</a:t>
            </a:r>
            <a:r>
              <a:rPr lang="cs-CZ" sz="2400" dirty="0" smtClean="0"/>
              <a:t> </a:t>
            </a:r>
            <a:r>
              <a:rPr lang="cs-CZ" sz="2400" dirty="0" err="1" smtClean="0"/>
              <a:t>impacts</a:t>
            </a:r>
            <a:endParaRPr lang="cs-CZ" sz="24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/>
              <a:t>Positive </a:t>
            </a:r>
            <a:r>
              <a:rPr lang="cs-CZ" sz="2800" dirty="0" err="1" smtClean="0"/>
              <a:t>impacts</a:t>
            </a:r>
            <a:endParaRPr lang="cs-CZ" sz="28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400" dirty="0" err="1" smtClean="0"/>
              <a:t>Agriculture</a:t>
            </a:r>
            <a:endParaRPr lang="cs-CZ" sz="24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400" dirty="0" err="1" smtClean="0"/>
              <a:t>Shipping</a:t>
            </a:r>
            <a:endParaRPr lang="cs-CZ" sz="2400" dirty="0"/>
          </a:p>
          <a:p>
            <a:pPr marL="384048" lvl="2" indent="0">
              <a:buNone/>
            </a:pPr>
            <a:endParaRPr lang="en-GB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67BF99-6080-48AF-86F0-9A0553886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58" y="1968325"/>
            <a:ext cx="5279026" cy="4042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2C3D2A-0CC9-4BFB-B94C-CF8B28EAD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58" y="1968324"/>
            <a:ext cx="5093622" cy="4042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47EE64-2D12-4B67-9E5C-657263456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96" y="1806798"/>
            <a:ext cx="5378284" cy="452037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24D0805-AF18-46A8-AE74-A381C16A1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10" y="1876234"/>
            <a:ext cx="103727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FB74905C-FE50-4873-A8DE-7D966E13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84" y="2354735"/>
            <a:ext cx="4718714" cy="3372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237156-0310-4203-8BDC-7ED25034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Geo-engineering</a:t>
            </a:r>
            <a:endParaRPr lang="en-GB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819170-F2BA-412B-8066-488B85DD5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6686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SRM – Solar </a:t>
            </a:r>
            <a:r>
              <a:rPr lang="cs-CZ" sz="2400" dirty="0" err="1"/>
              <a:t>Radiation</a:t>
            </a:r>
            <a:r>
              <a:rPr lang="cs-CZ" sz="2400" dirty="0"/>
              <a:t> Management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 err="1"/>
              <a:t>Stratospheric</a:t>
            </a:r>
            <a:r>
              <a:rPr lang="cs-CZ" sz="2000" dirty="0"/>
              <a:t> Aerosol </a:t>
            </a:r>
            <a:r>
              <a:rPr lang="cs-CZ" sz="2000" dirty="0" err="1"/>
              <a:t>Injection</a:t>
            </a:r>
            <a:r>
              <a:rPr lang="cs-CZ" sz="2000" dirty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High-tech</a:t>
            </a:r>
            <a:r>
              <a:rPr lang="cs-CZ" sz="2400" dirty="0"/>
              <a:t> / </a:t>
            </a:r>
            <a:r>
              <a:rPr lang="cs-CZ" sz="2400" dirty="0" err="1"/>
              <a:t>Low-tech</a:t>
            </a:r>
            <a:endParaRPr lang="cs-CZ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 err="1" smtClean="0"/>
              <a:t>Space</a:t>
            </a:r>
            <a:r>
              <a:rPr lang="cs-CZ" sz="2000" dirty="0" smtClean="0"/>
              <a:t> </a:t>
            </a:r>
            <a:r>
              <a:rPr lang="cs-CZ" sz="2000" dirty="0" err="1" smtClean="0"/>
              <a:t>mirrors</a:t>
            </a:r>
            <a:endParaRPr lang="cs-CZ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 err="1" smtClean="0"/>
              <a:t>The</a:t>
            </a:r>
            <a:r>
              <a:rPr lang="cs-CZ" sz="2000" dirty="0" smtClean="0"/>
              <a:t> Great Green Wall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China</a:t>
            </a: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err="1"/>
              <a:t>Carbon</a:t>
            </a:r>
            <a:r>
              <a:rPr lang="cs-CZ" sz="2400" dirty="0"/>
              <a:t> </a:t>
            </a:r>
            <a:r>
              <a:rPr lang="cs-CZ" sz="2400" dirty="0" err="1"/>
              <a:t>capture</a:t>
            </a:r>
            <a:endParaRPr lang="cs-CZ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 err="1" smtClean="0"/>
              <a:t>Technical</a:t>
            </a:r>
            <a:r>
              <a:rPr lang="cs-CZ" sz="2000" dirty="0" smtClean="0"/>
              <a:t> / </a:t>
            </a:r>
            <a:r>
              <a:rPr lang="cs-CZ" sz="2000" dirty="0" err="1" smtClean="0"/>
              <a:t>Organic</a:t>
            </a:r>
            <a:endParaRPr lang="cs-CZ" sz="24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 smtClean="0"/>
              <a:t>Weather</a:t>
            </a:r>
            <a:r>
              <a:rPr lang="cs-CZ" sz="2400" dirty="0" smtClean="0"/>
              <a:t> </a:t>
            </a:r>
            <a:r>
              <a:rPr lang="cs-CZ" sz="2400" dirty="0" err="1" smtClean="0"/>
              <a:t>control</a:t>
            </a:r>
            <a:endParaRPr lang="cs-CZ" sz="24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Source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conspiracy</a:t>
            </a:r>
            <a:r>
              <a:rPr lang="cs-CZ" sz="2400" dirty="0" smtClean="0"/>
              <a:t> </a:t>
            </a:r>
            <a:r>
              <a:rPr lang="cs-CZ" sz="2400" dirty="0" err="1" smtClean="0"/>
              <a:t>theories</a:t>
            </a:r>
            <a:r>
              <a:rPr lang="cs-CZ" sz="2400" dirty="0" smtClean="0"/>
              <a:t>– </a:t>
            </a:r>
            <a:r>
              <a:rPr lang="cs-CZ" sz="2400" dirty="0"/>
              <a:t>HAARP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 smtClean="0"/>
              <a:t>Nuclear</a:t>
            </a:r>
            <a:r>
              <a:rPr lang="cs-CZ" sz="2400" dirty="0" smtClean="0"/>
              <a:t> holocaust</a:t>
            </a:r>
            <a:r>
              <a:rPr lang="cs-CZ" sz="2400" dirty="0" smtClean="0">
                <a:sym typeface="Wingdings" panose="05000000000000000000" pitchFamily="2" charset="2"/>
              </a:rPr>
              <a:t>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901B6C-E3A5-4797-8F8F-81BE1AB9A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65" y="2733970"/>
            <a:ext cx="4960231" cy="27876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116928-C83A-4C50-86C7-3740900C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53" y="1737360"/>
            <a:ext cx="8011886" cy="45066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9B5C184-8BEA-40A4-9779-E0224EB1D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04" y="1689695"/>
            <a:ext cx="6913286" cy="435537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9F296AD-C7E6-471F-B7CC-090153B4A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85" y="1795289"/>
            <a:ext cx="4646068" cy="450668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DAF9243-ACD0-4525-A630-7D029B0440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33" y="1936340"/>
            <a:ext cx="7377292" cy="410872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57F0017-AE83-4F9D-B836-3E1FA28D0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98" y="2677768"/>
            <a:ext cx="3259989" cy="32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5E221-1171-4527-9648-C8DB28997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81" y="477085"/>
            <a:ext cx="10917739" cy="295191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Role of environmental factors behind the outbreak of Syrian civil war</a:t>
            </a:r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GB" sz="5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GB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28872F-95D6-482C-BDA6-2304CDEB46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Case Study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42C076-58E0-4424-9910-AEDF3B1590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758" y="2135437"/>
            <a:ext cx="1491822" cy="9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Syria</a:t>
            </a:r>
            <a:r>
              <a:rPr lang="cs-CZ" b="1" dirty="0" smtClean="0"/>
              <a:t> </a:t>
            </a:r>
            <a:r>
              <a:rPr lang="cs-CZ" b="1" dirty="0"/>
              <a:t>– </a:t>
            </a:r>
            <a:r>
              <a:rPr lang="cs-CZ" b="1" dirty="0" err="1" smtClean="0"/>
              <a:t>quickly</a:t>
            </a:r>
            <a:r>
              <a:rPr lang="cs-CZ" b="1" dirty="0" smtClean="0"/>
              <a:t> and </a:t>
            </a:r>
            <a:r>
              <a:rPr lang="cs-CZ" b="1" dirty="0" err="1" smtClean="0"/>
              <a:t>briefly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2010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Population 20,7 mil.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2018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6,2 mil. IDPs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5,6 mil. refugees in th</a:t>
            </a:r>
            <a:r>
              <a:rPr lang="en-US" sz="2400" dirty="0" smtClean="0"/>
              <a:t>e region</a:t>
            </a:r>
            <a:endParaRPr lang="en-US" sz="2400" dirty="0" smtClean="0"/>
          </a:p>
          <a:p>
            <a:pPr marL="566928" lvl="3" indent="0">
              <a:buNone/>
            </a:pPr>
            <a:r>
              <a:rPr lang="en-US" sz="1800" dirty="0" smtClean="0"/>
              <a:t>(UN OCHA 2018)</a:t>
            </a:r>
          </a:p>
          <a:p>
            <a:pPr marL="566928" lvl="3" indent="0">
              <a:buNone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 err="1" smtClean="0"/>
              <a:t>Pre-war</a:t>
            </a:r>
            <a:r>
              <a:rPr lang="cs-CZ" sz="2800" dirty="0" smtClean="0"/>
              <a:t> </a:t>
            </a:r>
            <a:r>
              <a:rPr lang="cs-CZ" sz="2800" dirty="0" err="1" smtClean="0"/>
              <a:t>economy</a:t>
            </a:r>
            <a:endParaRPr lang="en-US" sz="2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 err="1" smtClean="0"/>
              <a:t>Agriculture</a:t>
            </a:r>
            <a:endParaRPr lang="en-US" sz="24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 err="1" smtClean="0"/>
              <a:t>Oil</a:t>
            </a:r>
            <a:r>
              <a:rPr lang="cs-CZ" sz="2400" dirty="0" smtClean="0"/>
              <a:t> </a:t>
            </a:r>
            <a:r>
              <a:rPr lang="cs-CZ" sz="2400" dirty="0" err="1" smtClean="0"/>
              <a:t>extraction</a:t>
            </a:r>
            <a:endParaRPr lang="en-US" sz="24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 smtClean="0"/>
              <a:t>Food and textile </a:t>
            </a:r>
            <a:r>
              <a:rPr lang="cs-CZ" sz="2400" dirty="0" err="1" smtClean="0"/>
              <a:t>industry</a:t>
            </a:r>
            <a:endParaRPr lang="en-US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21" y="1845733"/>
            <a:ext cx="485577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8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Syria</a:t>
            </a:r>
            <a:r>
              <a:rPr lang="cs-CZ" b="1" dirty="0" smtClean="0"/>
              <a:t> </a:t>
            </a:r>
            <a:r>
              <a:rPr lang="cs-CZ" b="1" dirty="0"/>
              <a:t>– </a:t>
            </a:r>
            <a:r>
              <a:rPr lang="cs-CZ" b="1" dirty="0" err="1" smtClean="0"/>
              <a:t>water</a:t>
            </a:r>
            <a:r>
              <a:rPr lang="cs-CZ" b="1" dirty="0" smtClean="0"/>
              <a:t> </a:t>
            </a:r>
            <a:r>
              <a:rPr lang="cs-CZ" b="1" dirty="0" err="1" smtClean="0"/>
              <a:t>resources</a:t>
            </a:r>
            <a:r>
              <a:rPr lang="cs-CZ" b="1" dirty="0" smtClean="0"/>
              <a:t> and </a:t>
            </a:r>
            <a:r>
              <a:rPr lang="cs-CZ" b="1" dirty="0" err="1" smtClean="0"/>
              <a:t>agriculture</a:t>
            </a:r>
            <a:endParaRPr lang="cs-CZ" b="1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05" y="1850357"/>
            <a:ext cx="5387211" cy="4463689"/>
          </a:xfrm>
          <a:prstGeom prst="rect">
            <a:avLst/>
          </a:prstGeom>
        </p:spPr>
      </p:pic>
      <p:pic>
        <p:nvPicPr>
          <p:cNvPr id="16" name="Obrázek 15" descr="C:\Users\Miki\Disk Google\Škola Mgr\2. semestr\Výzkum konfliktů\horse fucking shitface\tabulka průtoku eufratu v jarabulusu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170076"/>
            <a:ext cx="4975860" cy="358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6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Draught</a:t>
            </a:r>
            <a:r>
              <a:rPr lang="cs-CZ" b="1" dirty="0" smtClean="0"/>
              <a:t> </a:t>
            </a:r>
            <a:r>
              <a:rPr lang="cs-CZ" b="1" dirty="0"/>
              <a:t>2006-2010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91" y="1952267"/>
            <a:ext cx="4938712" cy="3675224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036320" y="1737360"/>
            <a:ext cx="5810139" cy="457453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en-US" sz="2600" dirty="0" smtClean="0"/>
              <a:t>Worst draught in the Mediterranean in 900 years? (Cook et al. 2009)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/>
              <a:t> </a:t>
            </a:r>
            <a:r>
              <a:rPr lang="cs-CZ" sz="2600" dirty="0" err="1" smtClean="0"/>
              <a:t>Massive</a:t>
            </a:r>
            <a:r>
              <a:rPr lang="cs-CZ" sz="2600" dirty="0" smtClean="0"/>
              <a:t> </a:t>
            </a:r>
            <a:r>
              <a:rPr lang="cs-CZ" sz="2600" dirty="0" err="1" smtClean="0"/>
              <a:t>reduction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rainfall</a:t>
            </a:r>
            <a:endParaRPr lang="cs-CZ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err="1" smtClean="0"/>
              <a:t>Temperature</a:t>
            </a:r>
            <a:r>
              <a:rPr lang="cs-CZ" sz="2000" dirty="0" smtClean="0"/>
              <a:t> </a:t>
            </a:r>
            <a:r>
              <a:rPr lang="cs-CZ" sz="2000" dirty="0" err="1" smtClean="0"/>
              <a:t>increase</a:t>
            </a:r>
            <a:r>
              <a:rPr lang="cs-CZ" sz="2000" dirty="0" smtClean="0"/>
              <a:t> and </a:t>
            </a:r>
            <a:r>
              <a:rPr lang="cs-CZ" sz="2000" dirty="0" err="1" smtClean="0"/>
              <a:t>reduction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rainfall</a:t>
            </a:r>
            <a:r>
              <a:rPr lang="cs-CZ" sz="2000" dirty="0" smtClean="0"/>
              <a:t> </a:t>
            </a:r>
            <a:r>
              <a:rPr lang="cs-CZ" sz="2000" dirty="0" err="1" smtClean="0"/>
              <a:t>during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winter</a:t>
            </a:r>
            <a:r>
              <a:rPr lang="cs-CZ" sz="2000" dirty="0" smtClean="0"/>
              <a:t> </a:t>
            </a:r>
            <a:r>
              <a:rPr lang="cs-CZ" sz="2000" dirty="0" err="1" smtClean="0"/>
              <a:t>months</a:t>
            </a:r>
            <a:r>
              <a:rPr lang="cs-CZ" sz="2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 err="1" smtClean="0"/>
              <a:t>Easter</a:t>
            </a:r>
            <a:r>
              <a:rPr lang="cs-CZ" sz="2600" dirty="0" err="1" smtClean="0"/>
              <a:t>n</a:t>
            </a:r>
            <a:r>
              <a:rPr lang="cs-CZ" sz="2600" dirty="0" smtClean="0"/>
              <a:t> </a:t>
            </a:r>
            <a:r>
              <a:rPr lang="cs-CZ" sz="2600" dirty="0" err="1" smtClean="0"/>
              <a:t>Syria</a:t>
            </a:r>
            <a:r>
              <a:rPr lang="cs-CZ" sz="2600" dirty="0" smtClean="0"/>
              <a:t>: </a:t>
            </a:r>
            <a:r>
              <a:rPr lang="cs-CZ" sz="2600" dirty="0" smtClean="0"/>
              <a:t>1,3 mil </a:t>
            </a:r>
            <a:r>
              <a:rPr lang="cs-CZ" sz="2600" dirty="0" err="1" smtClean="0"/>
              <a:t>people</a:t>
            </a:r>
            <a:r>
              <a:rPr lang="cs-CZ" sz="2600" dirty="0" smtClean="0"/>
              <a:t> </a:t>
            </a:r>
            <a:r>
              <a:rPr lang="cs-CZ" sz="2600" dirty="0" err="1" smtClean="0"/>
              <a:t>affected</a:t>
            </a:r>
            <a:r>
              <a:rPr lang="cs-CZ" sz="2600" dirty="0" smtClean="0"/>
              <a:t>, </a:t>
            </a:r>
            <a:r>
              <a:rPr lang="cs-CZ" sz="2600" dirty="0"/>
              <a:t>800 </a:t>
            </a:r>
            <a:r>
              <a:rPr lang="cs-CZ" sz="2600" dirty="0" err="1" smtClean="0"/>
              <a:t>thousand</a:t>
            </a:r>
            <a:r>
              <a:rPr lang="cs-CZ" sz="2600" dirty="0" smtClean="0"/>
              <a:t> </a:t>
            </a:r>
            <a:r>
              <a:rPr lang="cs-CZ" sz="2600" dirty="0" err="1" smtClean="0"/>
              <a:t>lost</a:t>
            </a:r>
            <a:r>
              <a:rPr lang="cs-CZ" sz="2600" dirty="0" smtClean="0"/>
              <a:t> </a:t>
            </a:r>
            <a:r>
              <a:rPr lang="cs-CZ" sz="2600" dirty="0" err="1" smtClean="0"/>
              <a:t>their</a:t>
            </a:r>
            <a:r>
              <a:rPr lang="cs-CZ" sz="2600" dirty="0" smtClean="0"/>
              <a:t> </a:t>
            </a:r>
            <a:r>
              <a:rPr lang="cs-CZ" sz="2600" dirty="0" err="1" smtClean="0"/>
              <a:t>living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 err="1" smtClean="0"/>
              <a:t>Livestock</a:t>
            </a:r>
            <a:r>
              <a:rPr lang="cs-CZ" sz="2600" dirty="0" smtClean="0"/>
              <a:t> </a:t>
            </a:r>
            <a:r>
              <a:rPr lang="cs-CZ" sz="2600" dirty="0" err="1" smtClean="0"/>
              <a:t>reduction</a:t>
            </a:r>
            <a:r>
              <a:rPr lang="cs-CZ" sz="2600" dirty="0" smtClean="0"/>
              <a:t>– </a:t>
            </a:r>
            <a:r>
              <a:rPr lang="cs-CZ" sz="2600" dirty="0" err="1" smtClean="0"/>
              <a:t>decrease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livestock</a:t>
            </a:r>
            <a:r>
              <a:rPr lang="cs-CZ" sz="2600" dirty="0" smtClean="0"/>
              <a:t> </a:t>
            </a:r>
            <a:r>
              <a:rPr lang="cs-CZ" sz="2600" dirty="0" err="1" smtClean="0"/>
              <a:t>population</a:t>
            </a:r>
            <a:r>
              <a:rPr lang="cs-CZ" sz="2600" dirty="0" smtClean="0"/>
              <a:t> </a:t>
            </a:r>
            <a:r>
              <a:rPr lang="cs-CZ" sz="2600" dirty="0" smtClean="0"/>
              <a:t>by</a:t>
            </a:r>
            <a:r>
              <a:rPr lang="cs-CZ" sz="2600" dirty="0" smtClean="0"/>
              <a:t> </a:t>
            </a:r>
            <a:r>
              <a:rPr lang="cs-CZ" sz="2600" dirty="0"/>
              <a:t>60 %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 smtClean="0"/>
              <a:t>Government´s</a:t>
            </a:r>
            <a:r>
              <a:rPr lang="cs-CZ" sz="1800" dirty="0" smtClean="0"/>
              <a:t> </a:t>
            </a:r>
            <a:r>
              <a:rPr lang="cs-CZ" sz="1800" dirty="0" err="1" smtClean="0"/>
              <a:t>mistakes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 smtClean="0"/>
              <a:t>Selling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stockpiles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wheat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 smtClean="0"/>
              <a:t>Cultivation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cotton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 smtClean="0"/>
              <a:t>Ineffective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irrigation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 smtClean="0"/>
              <a:t>Regulation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well</a:t>
            </a:r>
            <a:r>
              <a:rPr lang="cs-CZ" dirty="0" smtClean="0"/>
              <a:t> </a:t>
            </a:r>
            <a:r>
              <a:rPr lang="cs-CZ" dirty="0" err="1" smtClean="0"/>
              <a:t>drilling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11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Impacts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draught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-167640"/>
            <a:ext cx="4191000" cy="1905000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1097280" y="1907878"/>
            <a:ext cx="9464484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b="1" dirty="0"/>
              <a:t>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draught</a:t>
            </a:r>
            <a:r>
              <a:rPr lang="cs-CZ" sz="2800" b="1" dirty="0" smtClean="0"/>
              <a:t> direct cause </a:t>
            </a:r>
            <a:r>
              <a:rPr lang="cs-CZ" sz="2800" b="1" dirty="0" err="1" smtClean="0"/>
              <a:t>behind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Syrian</a:t>
            </a:r>
            <a:r>
              <a:rPr lang="cs-CZ" sz="2800" b="1" dirty="0" smtClean="0"/>
              <a:t> civil </a:t>
            </a:r>
            <a:r>
              <a:rPr lang="cs-CZ" sz="2800" b="1" dirty="0" err="1" smtClean="0"/>
              <a:t>war</a:t>
            </a:r>
            <a:r>
              <a:rPr lang="cs-CZ" sz="2800" b="1" dirty="0" smtClean="0"/>
              <a:t>?</a:t>
            </a:r>
            <a:endParaRPr lang="cs-CZ" sz="2800" b="1" dirty="0"/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 smtClean="0"/>
              <a:t>Migration</a:t>
            </a:r>
            <a:r>
              <a:rPr lang="cs-CZ" sz="2400" dirty="0" smtClean="0"/>
              <a:t> to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cities</a:t>
            </a:r>
            <a:r>
              <a:rPr lang="cs-CZ" sz="2400" dirty="0" smtClean="0"/>
              <a:t> (</a:t>
            </a:r>
            <a:r>
              <a:rPr lang="cs-CZ" sz="2400" dirty="0" err="1" smtClean="0"/>
              <a:t>Aleppo</a:t>
            </a:r>
            <a:r>
              <a:rPr lang="cs-CZ" sz="2400" dirty="0"/>
              <a:t>, </a:t>
            </a:r>
            <a:r>
              <a:rPr lang="cs-CZ" sz="2400" dirty="0" err="1" smtClean="0"/>
              <a:t>Damascus</a:t>
            </a:r>
            <a:r>
              <a:rPr lang="cs-CZ" sz="2400" dirty="0" smtClean="0"/>
              <a:t>, Hama, </a:t>
            </a:r>
            <a:r>
              <a:rPr lang="cs-CZ" sz="2400" dirty="0" err="1"/>
              <a:t>Homs</a:t>
            </a:r>
            <a:r>
              <a:rPr lang="cs-CZ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unemplyement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 smtClean="0"/>
              <a:t>Singificant</a:t>
            </a:r>
            <a:r>
              <a:rPr lang="cs-CZ" sz="2400" dirty="0" smtClean="0"/>
              <a:t> 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prices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food, </a:t>
            </a:r>
            <a:r>
              <a:rPr lang="cs-CZ" sz="2400" dirty="0" err="1" smtClean="0"/>
              <a:t>water</a:t>
            </a:r>
            <a:r>
              <a:rPr lang="cs-CZ" sz="2400" dirty="0" smtClean="0"/>
              <a:t> and </a:t>
            </a:r>
            <a:r>
              <a:rPr lang="cs-CZ" sz="2400" dirty="0" err="1" smtClean="0"/>
              <a:t>fuel</a:t>
            </a:r>
            <a:r>
              <a:rPr lang="cs-CZ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 smtClean="0"/>
              <a:t>Reduction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agricultural</a:t>
            </a:r>
            <a:r>
              <a:rPr lang="cs-CZ" sz="2400" dirty="0" smtClean="0"/>
              <a:t> </a:t>
            </a:r>
            <a:r>
              <a:rPr lang="cs-CZ" sz="2400" dirty="0" err="1" smtClean="0"/>
              <a:t>land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293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Retrospektiva</Template>
  <TotalTime>1979</TotalTime>
  <Words>317</Words>
  <Application>Microsoft Office PowerPoint</Application>
  <PresentationFormat>Širokoúhlá obrazovka</PresentationFormat>
  <Paragraphs>78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Retrospektiva</vt:lpstr>
      <vt:lpstr>Climate change and geo-engineering </vt:lpstr>
      <vt:lpstr>Content of lecture</vt:lpstr>
      <vt:lpstr>Climate change</vt:lpstr>
      <vt:lpstr>Geo-engineering</vt:lpstr>
      <vt:lpstr>Role of environmental factors behind the outbreak of Syrian civil war </vt:lpstr>
      <vt:lpstr>Syria – quickly and briefly</vt:lpstr>
      <vt:lpstr>Syria – water resources and agriculture</vt:lpstr>
      <vt:lpstr>Draught 2006-2010</vt:lpstr>
      <vt:lpstr>Impacts of draught</vt:lpstr>
      <vt:lpstr>Conflict potential of climate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Klimatické změny a geoengineering</dc:title>
  <dc:creator>Michael Myklín</dc:creator>
  <cp:lastModifiedBy>Michael Myklín</cp:lastModifiedBy>
  <cp:revision>33</cp:revision>
  <dcterms:created xsi:type="dcterms:W3CDTF">2018-11-10T13:13:02Z</dcterms:created>
  <dcterms:modified xsi:type="dcterms:W3CDTF">2018-11-13T15:44:39Z</dcterms:modified>
</cp:coreProperties>
</file>