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6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1" r:id="rId1"/>
    <p:sldMasterId id="2147483672" r:id="rId2"/>
    <p:sldMasterId id="2147483685" r:id="rId3"/>
    <p:sldMasterId id="2147483698" r:id="rId4"/>
    <p:sldMasterId id="2147483711" r:id="rId5"/>
    <p:sldMasterId id="2147483724" r:id="rId6"/>
    <p:sldMasterId id="2147483737" r:id="rId7"/>
  </p:sldMasterIdLst>
  <p:notesMasterIdLst>
    <p:notesMasterId r:id="rId86"/>
  </p:notesMasterIdLst>
  <p:sldIdLst>
    <p:sldId id="256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2" r:id="rId18"/>
    <p:sldId id="281" r:id="rId19"/>
    <p:sldId id="283" r:id="rId20"/>
    <p:sldId id="284" r:id="rId21"/>
    <p:sldId id="285" r:id="rId22"/>
    <p:sldId id="286" r:id="rId23"/>
    <p:sldId id="287" r:id="rId24"/>
    <p:sldId id="288" r:id="rId25"/>
    <p:sldId id="289" r:id="rId26"/>
    <p:sldId id="290" r:id="rId27"/>
    <p:sldId id="291" r:id="rId28"/>
    <p:sldId id="292" r:id="rId29"/>
    <p:sldId id="293" r:id="rId30"/>
    <p:sldId id="294" r:id="rId31"/>
    <p:sldId id="297" r:id="rId32"/>
    <p:sldId id="298" r:id="rId33"/>
    <p:sldId id="299" r:id="rId34"/>
    <p:sldId id="300" r:id="rId35"/>
    <p:sldId id="301" r:id="rId36"/>
    <p:sldId id="302" r:id="rId37"/>
    <p:sldId id="303" r:id="rId38"/>
    <p:sldId id="304" r:id="rId39"/>
    <p:sldId id="305" r:id="rId40"/>
    <p:sldId id="306" r:id="rId41"/>
    <p:sldId id="307" r:id="rId42"/>
    <p:sldId id="308" r:id="rId43"/>
    <p:sldId id="309" r:id="rId44"/>
    <p:sldId id="310" r:id="rId45"/>
    <p:sldId id="311" r:id="rId46"/>
    <p:sldId id="312" r:id="rId47"/>
    <p:sldId id="313" r:id="rId48"/>
    <p:sldId id="314" r:id="rId49"/>
    <p:sldId id="315" r:id="rId50"/>
    <p:sldId id="316" r:id="rId51"/>
    <p:sldId id="317" r:id="rId52"/>
    <p:sldId id="319" r:id="rId53"/>
    <p:sldId id="320" r:id="rId54"/>
    <p:sldId id="321" r:id="rId55"/>
    <p:sldId id="322" r:id="rId56"/>
    <p:sldId id="323" r:id="rId57"/>
    <p:sldId id="324" r:id="rId58"/>
    <p:sldId id="325" r:id="rId59"/>
    <p:sldId id="326" r:id="rId60"/>
    <p:sldId id="327" r:id="rId61"/>
    <p:sldId id="328" r:id="rId62"/>
    <p:sldId id="329" r:id="rId63"/>
    <p:sldId id="330" r:id="rId64"/>
    <p:sldId id="331" r:id="rId65"/>
    <p:sldId id="332" r:id="rId66"/>
    <p:sldId id="333" r:id="rId67"/>
    <p:sldId id="334" r:id="rId68"/>
    <p:sldId id="335" r:id="rId69"/>
    <p:sldId id="336" r:id="rId70"/>
    <p:sldId id="337" r:id="rId71"/>
    <p:sldId id="338" r:id="rId72"/>
    <p:sldId id="339" r:id="rId73"/>
    <p:sldId id="340" r:id="rId74"/>
    <p:sldId id="341" r:id="rId75"/>
    <p:sldId id="342" r:id="rId76"/>
    <p:sldId id="343" r:id="rId77"/>
    <p:sldId id="344" r:id="rId78"/>
    <p:sldId id="345" r:id="rId79"/>
    <p:sldId id="347" r:id="rId80"/>
    <p:sldId id="351" r:id="rId81"/>
    <p:sldId id="371" r:id="rId82"/>
    <p:sldId id="370" r:id="rId83"/>
    <p:sldId id="372" r:id="rId84"/>
    <p:sldId id="373" r:id="rId85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87"/>
      <p:bold r:id="rId88"/>
      <p:italic r:id="rId89"/>
      <p:boldItalic r:id="rId9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4" d="100"/>
          <a:sy n="134" d="100"/>
        </p:scale>
        <p:origin x="270" y="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50" Type="http://schemas.openxmlformats.org/officeDocument/2006/relationships/slide" Target="slides/slide43.xml"/><Relationship Id="rId55" Type="http://schemas.openxmlformats.org/officeDocument/2006/relationships/slide" Target="slides/slide48.xml"/><Relationship Id="rId63" Type="http://schemas.openxmlformats.org/officeDocument/2006/relationships/slide" Target="slides/slide56.xml"/><Relationship Id="rId68" Type="http://schemas.openxmlformats.org/officeDocument/2006/relationships/slide" Target="slides/slide61.xml"/><Relationship Id="rId76" Type="http://schemas.openxmlformats.org/officeDocument/2006/relationships/slide" Target="slides/slide69.xml"/><Relationship Id="rId84" Type="http://schemas.openxmlformats.org/officeDocument/2006/relationships/slide" Target="slides/slide77.xml"/><Relationship Id="rId89" Type="http://schemas.openxmlformats.org/officeDocument/2006/relationships/font" Target="fonts/font3.fntdata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64.xml"/><Relationship Id="rId9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3" Type="http://schemas.openxmlformats.org/officeDocument/2006/relationships/slide" Target="slides/slide46.xml"/><Relationship Id="rId58" Type="http://schemas.openxmlformats.org/officeDocument/2006/relationships/slide" Target="slides/slide51.xml"/><Relationship Id="rId66" Type="http://schemas.openxmlformats.org/officeDocument/2006/relationships/slide" Target="slides/slide59.xml"/><Relationship Id="rId74" Type="http://schemas.openxmlformats.org/officeDocument/2006/relationships/slide" Target="slides/slide67.xml"/><Relationship Id="rId79" Type="http://schemas.openxmlformats.org/officeDocument/2006/relationships/slide" Target="slides/slide72.xml"/><Relationship Id="rId87" Type="http://schemas.openxmlformats.org/officeDocument/2006/relationships/font" Target="fonts/font1.fntdata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4.xml"/><Relationship Id="rId82" Type="http://schemas.openxmlformats.org/officeDocument/2006/relationships/slide" Target="slides/slide75.xml"/><Relationship Id="rId90" Type="http://schemas.openxmlformats.org/officeDocument/2006/relationships/font" Target="fonts/font4.fntdata"/><Relationship Id="rId19" Type="http://schemas.openxmlformats.org/officeDocument/2006/relationships/slide" Target="slides/slide1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slide" Target="slides/slide41.xml"/><Relationship Id="rId56" Type="http://schemas.openxmlformats.org/officeDocument/2006/relationships/slide" Target="slides/slide49.xml"/><Relationship Id="rId64" Type="http://schemas.openxmlformats.org/officeDocument/2006/relationships/slide" Target="slides/slide57.xml"/><Relationship Id="rId69" Type="http://schemas.openxmlformats.org/officeDocument/2006/relationships/slide" Target="slides/slide62.xml"/><Relationship Id="rId77" Type="http://schemas.openxmlformats.org/officeDocument/2006/relationships/slide" Target="slides/slide70.xml"/><Relationship Id="rId8" Type="http://schemas.openxmlformats.org/officeDocument/2006/relationships/slide" Target="slides/slide1.xml"/><Relationship Id="rId51" Type="http://schemas.openxmlformats.org/officeDocument/2006/relationships/slide" Target="slides/slide44.xml"/><Relationship Id="rId72" Type="http://schemas.openxmlformats.org/officeDocument/2006/relationships/slide" Target="slides/slide65.xml"/><Relationship Id="rId80" Type="http://schemas.openxmlformats.org/officeDocument/2006/relationships/slide" Target="slides/slide73.xml"/><Relationship Id="rId85" Type="http://schemas.openxmlformats.org/officeDocument/2006/relationships/slide" Target="slides/slide78.xml"/><Relationship Id="rId9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59" Type="http://schemas.openxmlformats.org/officeDocument/2006/relationships/slide" Target="slides/slide52.xml"/><Relationship Id="rId67" Type="http://schemas.openxmlformats.org/officeDocument/2006/relationships/slide" Target="slides/slide60.xml"/><Relationship Id="rId20" Type="http://schemas.openxmlformats.org/officeDocument/2006/relationships/slide" Target="slides/slide13.xml"/><Relationship Id="rId41" Type="http://schemas.openxmlformats.org/officeDocument/2006/relationships/slide" Target="slides/slide34.xml"/><Relationship Id="rId54" Type="http://schemas.openxmlformats.org/officeDocument/2006/relationships/slide" Target="slides/slide47.xml"/><Relationship Id="rId62" Type="http://schemas.openxmlformats.org/officeDocument/2006/relationships/slide" Target="slides/slide55.xml"/><Relationship Id="rId70" Type="http://schemas.openxmlformats.org/officeDocument/2006/relationships/slide" Target="slides/slide63.xml"/><Relationship Id="rId75" Type="http://schemas.openxmlformats.org/officeDocument/2006/relationships/slide" Target="slides/slide68.xml"/><Relationship Id="rId83" Type="http://schemas.openxmlformats.org/officeDocument/2006/relationships/slide" Target="slides/slide76.xml"/><Relationship Id="rId88" Type="http://schemas.openxmlformats.org/officeDocument/2006/relationships/font" Target="fonts/font2.fntdata"/><Relationship Id="rId9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slide" Target="slides/slide42.xml"/><Relationship Id="rId57" Type="http://schemas.openxmlformats.org/officeDocument/2006/relationships/slide" Target="slides/slide50.xml"/><Relationship Id="rId10" Type="http://schemas.openxmlformats.org/officeDocument/2006/relationships/slide" Target="slides/slide3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slide" Target="slides/slide45.xml"/><Relationship Id="rId60" Type="http://schemas.openxmlformats.org/officeDocument/2006/relationships/slide" Target="slides/slide53.xml"/><Relationship Id="rId65" Type="http://schemas.openxmlformats.org/officeDocument/2006/relationships/slide" Target="slides/slide58.xml"/><Relationship Id="rId73" Type="http://schemas.openxmlformats.org/officeDocument/2006/relationships/slide" Target="slides/slide66.xml"/><Relationship Id="rId78" Type="http://schemas.openxmlformats.org/officeDocument/2006/relationships/slide" Target="slides/slide71.xml"/><Relationship Id="rId81" Type="http://schemas.openxmlformats.org/officeDocument/2006/relationships/slide" Target="slides/slide74.xml"/><Relationship Id="rId86" Type="http://schemas.openxmlformats.org/officeDocument/2006/relationships/notesMaster" Target="notesMasters/notesMaster1.xml"/><Relationship Id="rId94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45150140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186275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solidFill>
          <a:schemeClr val="dk1"/>
        </a:solid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/>
          <p:nvPr/>
        </p:nvSpPr>
        <p:spPr>
          <a:xfrm>
            <a:off x="0" y="100"/>
            <a:ext cx="9144000" cy="1711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61" name="Shape 61"/>
          <p:cNvCxnSpPr/>
          <p:nvPr/>
        </p:nvCxnSpPr>
        <p:spPr>
          <a:xfrm>
            <a:off x="641934" y="3597500"/>
            <a:ext cx="390299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2" name="Shape 62"/>
          <p:cNvSpPr txBox="1">
            <a:spLocks noGrp="1"/>
          </p:cNvSpPr>
          <p:nvPr>
            <p:ph type="ctrTitle"/>
          </p:nvPr>
        </p:nvSpPr>
        <p:spPr>
          <a:xfrm>
            <a:off x="512700" y="1893300"/>
            <a:ext cx="8118600" cy="15228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rtl="0">
              <a:spcBef>
                <a:spcPts val="0"/>
              </a:spcBef>
              <a:buClr>
                <a:schemeClr val="accent1"/>
              </a:buClr>
              <a:buSzPct val="100000"/>
              <a:defRPr sz="42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buClr>
                <a:schemeClr val="accent1"/>
              </a:buClr>
              <a:buSzPct val="100000"/>
              <a:defRPr sz="42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buClr>
                <a:schemeClr val="accent1"/>
              </a:buClr>
              <a:buSzPct val="100000"/>
              <a:defRPr sz="42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buClr>
                <a:schemeClr val="accent1"/>
              </a:buClr>
              <a:buSzPct val="100000"/>
              <a:defRPr sz="42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buClr>
                <a:schemeClr val="accent1"/>
              </a:buClr>
              <a:buSzPct val="100000"/>
              <a:defRPr sz="42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buClr>
                <a:schemeClr val="accent1"/>
              </a:buClr>
              <a:buSzPct val="100000"/>
              <a:defRPr sz="42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buClr>
                <a:schemeClr val="accent1"/>
              </a:buClr>
              <a:buSzPct val="100000"/>
              <a:defRPr sz="42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buClr>
                <a:schemeClr val="accent1"/>
              </a:buClr>
              <a:buSzPct val="100000"/>
              <a:defRPr sz="42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buClr>
                <a:schemeClr val="accent1"/>
              </a:buClr>
              <a:buSzPct val="100000"/>
              <a:defRPr sz="4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subTitle" idx="1"/>
          </p:nvPr>
        </p:nvSpPr>
        <p:spPr>
          <a:xfrm>
            <a:off x="512700" y="3840639"/>
            <a:ext cx="8118600" cy="787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2400">
                <a:solidFill>
                  <a:schemeClr val="accent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2400">
                <a:solidFill>
                  <a:schemeClr val="accent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2400">
                <a:solidFill>
                  <a:schemeClr val="accent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2400">
                <a:solidFill>
                  <a:schemeClr val="accent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2400">
                <a:solidFill>
                  <a:schemeClr val="accent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2400">
                <a:solidFill>
                  <a:schemeClr val="accent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2400">
                <a:solidFill>
                  <a:schemeClr val="accent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2400">
                <a:solidFill>
                  <a:schemeClr val="accent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24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cs">
                <a:solidFill>
                  <a:schemeClr val="accent1"/>
                </a:solidFill>
              </a:rPr>
              <a:pPr lvl="0" rtl="0">
                <a:spcBef>
                  <a:spcPts val="0"/>
                </a:spcBef>
                <a:buNone/>
              </a:pPr>
              <a:t>‹#›</a:t>
            </a:fld>
            <a:endParaRPr lang="cs">
              <a:solidFill>
                <a:schemeClr val="accent1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cs"/>
              <a:pPr lvl="0" rtl="0">
                <a:spcBef>
                  <a:spcPts val="0"/>
                </a:spcBef>
                <a:buNone/>
              </a:pPr>
              <a:t>‹#›</a:t>
            </a:fld>
            <a:endParaRPr lang="c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25619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87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0" name="PlaceHolder 2"/>
          <p:cNvSpPr>
            <a:spLocks noGrp="1"/>
          </p:cNvSpPr>
          <p:nvPr>
            <p:ph type="subTitle"/>
          </p:nvPr>
        </p:nvSpPr>
        <p:spPr>
          <a:xfrm>
            <a:off x="457200" y="1203390"/>
            <a:ext cx="8229240" cy="2983230"/>
          </a:xfrm>
          <a:prstGeom prst="rect">
            <a:avLst/>
          </a:prstGeom>
        </p:spPr>
        <p:txBody>
          <a:bodyPr anchor="ctr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14713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87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457200" y="1203390"/>
            <a:ext cx="8229240" cy="29829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898066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87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4" name="PlaceHolder 2"/>
          <p:cNvSpPr>
            <a:spLocks noGrp="1"/>
          </p:cNvSpPr>
          <p:nvPr>
            <p:ph type="body"/>
          </p:nvPr>
        </p:nvSpPr>
        <p:spPr>
          <a:xfrm>
            <a:off x="457200" y="1203390"/>
            <a:ext cx="4015800" cy="29829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5" name="PlaceHolder 3"/>
          <p:cNvSpPr>
            <a:spLocks noGrp="1"/>
          </p:cNvSpPr>
          <p:nvPr>
            <p:ph type="body"/>
          </p:nvPr>
        </p:nvSpPr>
        <p:spPr>
          <a:xfrm>
            <a:off x="4674240" y="1203390"/>
            <a:ext cx="4015800" cy="29829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198928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87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064478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150"/>
          </a:xfrm>
          <a:prstGeom prst="rect">
            <a:avLst/>
          </a:prstGeom>
        </p:spPr>
        <p:txBody>
          <a:bodyPr anchor="ctr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38159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87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457200" y="1203390"/>
            <a:ext cx="4015800" cy="142263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457200" y="2761560"/>
            <a:ext cx="4015800" cy="142263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1" name="PlaceHolder 4"/>
          <p:cNvSpPr>
            <a:spLocks noGrp="1"/>
          </p:cNvSpPr>
          <p:nvPr>
            <p:ph type="body"/>
          </p:nvPr>
        </p:nvSpPr>
        <p:spPr>
          <a:xfrm>
            <a:off x="4674240" y="1203390"/>
            <a:ext cx="4015800" cy="29829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135354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87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3" name="PlaceHolder 2"/>
          <p:cNvSpPr>
            <a:spLocks noGrp="1"/>
          </p:cNvSpPr>
          <p:nvPr>
            <p:ph type="body"/>
          </p:nvPr>
        </p:nvSpPr>
        <p:spPr>
          <a:xfrm>
            <a:off x="457200" y="1203390"/>
            <a:ext cx="4015800" cy="29829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4" name="PlaceHolder 3"/>
          <p:cNvSpPr>
            <a:spLocks noGrp="1"/>
          </p:cNvSpPr>
          <p:nvPr>
            <p:ph type="body"/>
          </p:nvPr>
        </p:nvSpPr>
        <p:spPr>
          <a:xfrm>
            <a:off x="4674240" y="1203390"/>
            <a:ext cx="4015800" cy="142263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5" name="PlaceHolder 4"/>
          <p:cNvSpPr>
            <a:spLocks noGrp="1"/>
          </p:cNvSpPr>
          <p:nvPr>
            <p:ph type="body"/>
          </p:nvPr>
        </p:nvSpPr>
        <p:spPr>
          <a:xfrm>
            <a:off x="4674240" y="2761560"/>
            <a:ext cx="4015800" cy="142263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458542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87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457200" y="1203390"/>
            <a:ext cx="4015800" cy="142263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8" name="PlaceHolder 3"/>
          <p:cNvSpPr>
            <a:spLocks noGrp="1"/>
          </p:cNvSpPr>
          <p:nvPr>
            <p:ph type="body"/>
          </p:nvPr>
        </p:nvSpPr>
        <p:spPr>
          <a:xfrm>
            <a:off x="4674240" y="1203390"/>
            <a:ext cx="4015800" cy="142263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9" name="PlaceHolder 4"/>
          <p:cNvSpPr>
            <a:spLocks noGrp="1"/>
          </p:cNvSpPr>
          <p:nvPr>
            <p:ph type="body"/>
          </p:nvPr>
        </p:nvSpPr>
        <p:spPr>
          <a:xfrm>
            <a:off x="457200" y="2761560"/>
            <a:ext cx="8229240" cy="142263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364675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cs"/>
              <a:pPr lvl="0" rtl="0">
                <a:spcBef>
                  <a:spcPts val="0"/>
                </a:spcBef>
                <a:buNone/>
              </a:pPr>
              <a:t>‹#›</a:t>
            </a:fld>
            <a:endParaRPr lang="c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87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457200" y="1203390"/>
            <a:ext cx="8229240" cy="142263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2" name="PlaceHolder 3"/>
          <p:cNvSpPr>
            <a:spLocks noGrp="1"/>
          </p:cNvSpPr>
          <p:nvPr>
            <p:ph type="body"/>
          </p:nvPr>
        </p:nvSpPr>
        <p:spPr>
          <a:xfrm>
            <a:off x="457200" y="2761560"/>
            <a:ext cx="8229240" cy="142263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549290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87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457200" y="1203390"/>
            <a:ext cx="4015800" cy="142263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4674240" y="1203390"/>
            <a:ext cx="4015800" cy="142263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4674240" y="2761560"/>
            <a:ext cx="4015800" cy="142263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7" name="PlaceHolder 5"/>
          <p:cNvSpPr>
            <a:spLocks noGrp="1"/>
          </p:cNvSpPr>
          <p:nvPr>
            <p:ph type="body"/>
          </p:nvPr>
        </p:nvSpPr>
        <p:spPr>
          <a:xfrm>
            <a:off x="457200" y="2761560"/>
            <a:ext cx="4015800" cy="142263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583553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625" y="1203723"/>
            <a:ext cx="4984750" cy="2982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625" y="1203723"/>
            <a:ext cx="4984750" cy="2982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87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457200" y="1203390"/>
            <a:ext cx="8229240" cy="29829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457200" y="1203390"/>
            <a:ext cx="8229240" cy="29829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466547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6141164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87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7" name="PlaceHolder 2"/>
          <p:cNvSpPr>
            <a:spLocks noGrp="1"/>
          </p:cNvSpPr>
          <p:nvPr>
            <p:ph type="subTitle"/>
          </p:nvPr>
        </p:nvSpPr>
        <p:spPr>
          <a:xfrm>
            <a:off x="457200" y="1203390"/>
            <a:ext cx="8229240" cy="2983230"/>
          </a:xfrm>
          <a:prstGeom prst="rect">
            <a:avLst/>
          </a:prstGeom>
        </p:spPr>
        <p:txBody>
          <a:bodyPr anchor="ctr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2590831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87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9" name="PlaceHolder 2"/>
          <p:cNvSpPr>
            <a:spLocks noGrp="1"/>
          </p:cNvSpPr>
          <p:nvPr>
            <p:ph type="body"/>
          </p:nvPr>
        </p:nvSpPr>
        <p:spPr>
          <a:xfrm>
            <a:off x="457200" y="1203390"/>
            <a:ext cx="8229240" cy="29829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593661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87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81" name="PlaceHolder 2"/>
          <p:cNvSpPr>
            <a:spLocks noGrp="1"/>
          </p:cNvSpPr>
          <p:nvPr>
            <p:ph type="body"/>
          </p:nvPr>
        </p:nvSpPr>
        <p:spPr>
          <a:xfrm>
            <a:off x="457200" y="1203390"/>
            <a:ext cx="4015800" cy="29829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82" name="PlaceHolder 3"/>
          <p:cNvSpPr>
            <a:spLocks noGrp="1"/>
          </p:cNvSpPr>
          <p:nvPr>
            <p:ph type="body"/>
          </p:nvPr>
        </p:nvSpPr>
        <p:spPr>
          <a:xfrm>
            <a:off x="4674240" y="1203390"/>
            <a:ext cx="4015800" cy="29829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5308834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87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5944325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150"/>
          </a:xfrm>
          <a:prstGeom prst="rect">
            <a:avLst/>
          </a:prstGeom>
        </p:spPr>
        <p:txBody>
          <a:bodyPr anchor="ctr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0568977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87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86" name="PlaceHolder 2"/>
          <p:cNvSpPr>
            <a:spLocks noGrp="1"/>
          </p:cNvSpPr>
          <p:nvPr>
            <p:ph type="body"/>
          </p:nvPr>
        </p:nvSpPr>
        <p:spPr>
          <a:xfrm>
            <a:off x="457200" y="1203390"/>
            <a:ext cx="4015800" cy="142263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87" name="PlaceHolder 3"/>
          <p:cNvSpPr>
            <a:spLocks noGrp="1"/>
          </p:cNvSpPr>
          <p:nvPr>
            <p:ph type="body"/>
          </p:nvPr>
        </p:nvSpPr>
        <p:spPr>
          <a:xfrm>
            <a:off x="457200" y="2761560"/>
            <a:ext cx="4015800" cy="142263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88" name="PlaceHolder 4"/>
          <p:cNvSpPr>
            <a:spLocks noGrp="1"/>
          </p:cNvSpPr>
          <p:nvPr>
            <p:ph type="body"/>
          </p:nvPr>
        </p:nvSpPr>
        <p:spPr>
          <a:xfrm>
            <a:off x="4674240" y="1203390"/>
            <a:ext cx="4015800" cy="29829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46892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311700" y="1171675"/>
            <a:ext cx="3999900" cy="3397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4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body" idx="2"/>
          </p:nvPr>
        </p:nvSpPr>
        <p:spPr>
          <a:xfrm>
            <a:off x="4832400" y="1171675"/>
            <a:ext cx="3999900" cy="3397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4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cs"/>
              <a:pPr lvl="0" rtl="0">
                <a:spcBef>
                  <a:spcPts val="0"/>
                </a:spcBef>
                <a:buNone/>
              </a:pPr>
              <a:t>‹#›</a:t>
            </a:fld>
            <a:endParaRPr lang="c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87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0" name="PlaceHolder 2"/>
          <p:cNvSpPr>
            <a:spLocks noGrp="1"/>
          </p:cNvSpPr>
          <p:nvPr>
            <p:ph type="body"/>
          </p:nvPr>
        </p:nvSpPr>
        <p:spPr>
          <a:xfrm>
            <a:off x="457200" y="1203390"/>
            <a:ext cx="4015800" cy="29829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1" name="PlaceHolder 3"/>
          <p:cNvSpPr>
            <a:spLocks noGrp="1"/>
          </p:cNvSpPr>
          <p:nvPr>
            <p:ph type="body"/>
          </p:nvPr>
        </p:nvSpPr>
        <p:spPr>
          <a:xfrm>
            <a:off x="4674240" y="1203390"/>
            <a:ext cx="4015800" cy="142263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2" name="PlaceHolder 4"/>
          <p:cNvSpPr>
            <a:spLocks noGrp="1"/>
          </p:cNvSpPr>
          <p:nvPr>
            <p:ph type="body"/>
          </p:nvPr>
        </p:nvSpPr>
        <p:spPr>
          <a:xfrm>
            <a:off x="4674240" y="2761560"/>
            <a:ext cx="4015800" cy="142263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8830211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87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4" name="PlaceHolder 2"/>
          <p:cNvSpPr>
            <a:spLocks noGrp="1"/>
          </p:cNvSpPr>
          <p:nvPr>
            <p:ph type="body"/>
          </p:nvPr>
        </p:nvSpPr>
        <p:spPr>
          <a:xfrm>
            <a:off x="457200" y="1203390"/>
            <a:ext cx="4015800" cy="142263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5" name="PlaceHolder 3"/>
          <p:cNvSpPr>
            <a:spLocks noGrp="1"/>
          </p:cNvSpPr>
          <p:nvPr>
            <p:ph type="body"/>
          </p:nvPr>
        </p:nvSpPr>
        <p:spPr>
          <a:xfrm>
            <a:off x="4674240" y="1203390"/>
            <a:ext cx="4015800" cy="142263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6" name="PlaceHolder 4"/>
          <p:cNvSpPr>
            <a:spLocks noGrp="1"/>
          </p:cNvSpPr>
          <p:nvPr>
            <p:ph type="body"/>
          </p:nvPr>
        </p:nvSpPr>
        <p:spPr>
          <a:xfrm>
            <a:off x="457200" y="2761560"/>
            <a:ext cx="8229240" cy="142263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362599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87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8" name="PlaceHolder 2"/>
          <p:cNvSpPr>
            <a:spLocks noGrp="1"/>
          </p:cNvSpPr>
          <p:nvPr>
            <p:ph type="body"/>
          </p:nvPr>
        </p:nvSpPr>
        <p:spPr>
          <a:xfrm>
            <a:off x="457200" y="1203390"/>
            <a:ext cx="8229240" cy="142263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9" name="PlaceHolder 3"/>
          <p:cNvSpPr>
            <a:spLocks noGrp="1"/>
          </p:cNvSpPr>
          <p:nvPr>
            <p:ph type="body"/>
          </p:nvPr>
        </p:nvSpPr>
        <p:spPr>
          <a:xfrm>
            <a:off x="457200" y="2761560"/>
            <a:ext cx="8229240" cy="142263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2147670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87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457200" y="1203390"/>
            <a:ext cx="4015800" cy="142263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2" name="PlaceHolder 3"/>
          <p:cNvSpPr>
            <a:spLocks noGrp="1"/>
          </p:cNvSpPr>
          <p:nvPr>
            <p:ph type="body"/>
          </p:nvPr>
        </p:nvSpPr>
        <p:spPr>
          <a:xfrm>
            <a:off x="4674240" y="1203390"/>
            <a:ext cx="4015800" cy="142263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3" name="PlaceHolder 4"/>
          <p:cNvSpPr>
            <a:spLocks noGrp="1"/>
          </p:cNvSpPr>
          <p:nvPr>
            <p:ph type="body"/>
          </p:nvPr>
        </p:nvSpPr>
        <p:spPr>
          <a:xfrm>
            <a:off x="4674240" y="2761560"/>
            <a:ext cx="4015800" cy="142263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4" name="PlaceHolder 5"/>
          <p:cNvSpPr>
            <a:spLocks noGrp="1"/>
          </p:cNvSpPr>
          <p:nvPr>
            <p:ph type="body"/>
          </p:nvPr>
        </p:nvSpPr>
        <p:spPr>
          <a:xfrm>
            <a:off x="457200" y="2761560"/>
            <a:ext cx="4015800" cy="142263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1736595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625" y="1203723"/>
            <a:ext cx="4984750" cy="2982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625" y="1203723"/>
            <a:ext cx="4984750" cy="2982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87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6" name="PlaceHolder 2"/>
          <p:cNvSpPr>
            <a:spLocks noGrp="1"/>
          </p:cNvSpPr>
          <p:nvPr>
            <p:ph type="body"/>
          </p:nvPr>
        </p:nvSpPr>
        <p:spPr>
          <a:xfrm>
            <a:off x="457200" y="1203390"/>
            <a:ext cx="8229240" cy="29829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7" name="PlaceHolder 3"/>
          <p:cNvSpPr>
            <a:spLocks noGrp="1"/>
          </p:cNvSpPr>
          <p:nvPr>
            <p:ph type="body"/>
          </p:nvPr>
        </p:nvSpPr>
        <p:spPr>
          <a:xfrm>
            <a:off x="457200" y="1203390"/>
            <a:ext cx="8229240" cy="29829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3751875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972153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87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" name="PlaceHolder 2"/>
          <p:cNvSpPr>
            <a:spLocks noGrp="1"/>
          </p:cNvSpPr>
          <p:nvPr>
            <p:ph type="subTitle"/>
          </p:nvPr>
        </p:nvSpPr>
        <p:spPr>
          <a:xfrm>
            <a:off x="457200" y="1203390"/>
            <a:ext cx="8229240" cy="2983230"/>
          </a:xfrm>
          <a:prstGeom prst="rect">
            <a:avLst/>
          </a:prstGeom>
        </p:spPr>
        <p:txBody>
          <a:bodyPr anchor="ctr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4685583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87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457200" y="1203390"/>
            <a:ext cx="8229240" cy="29829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3781648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87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203390"/>
            <a:ext cx="4015800" cy="29829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" name="PlaceHolder 3"/>
          <p:cNvSpPr>
            <a:spLocks noGrp="1"/>
          </p:cNvSpPr>
          <p:nvPr>
            <p:ph type="body"/>
          </p:nvPr>
        </p:nvSpPr>
        <p:spPr>
          <a:xfrm>
            <a:off x="4674240" y="1203390"/>
            <a:ext cx="4015800" cy="29829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3383764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87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772953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cs"/>
              <a:pPr lvl="0" rtl="0">
                <a:spcBef>
                  <a:spcPts val="0"/>
                </a:spcBef>
                <a:buNone/>
              </a:pPr>
              <a:t>‹#›</a:t>
            </a:fld>
            <a:endParaRPr lang="c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150"/>
          </a:xfrm>
          <a:prstGeom prst="rect">
            <a:avLst/>
          </a:prstGeom>
        </p:spPr>
        <p:txBody>
          <a:bodyPr anchor="ctr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4626171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87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457200" y="1203390"/>
            <a:ext cx="4015800" cy="142263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457200" y="2761560"/>
            <a:ext cx="4015800" cy="142263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" name="PlaceHolder 4"/>
          <p:cNvSpPr>
            <a:spLocks noGrp="1"/>
          </p:cNvSpPr>
          <p:nvPr>
            <p:ph type="body"/>
          </p:nvPr>
        </p:nvSpPr>
        <p:spPr>
          <a:xfrm>
            <a:off x="4674240" y="1203390"/>
            <a:ext cx="4015800" cy="29829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1655856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87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457200" y="1203390"/>
            <a:ext cx="4015800" cy="29829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4674240" y="1203390"/>
            <a:ext cx="4015800" cy="142263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4674240" y="2761560"/>
            <a:ext cx="4015800" cy="142263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3305249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87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457200" y="1203390"/>
            <a:ext cx="4015800" cy="142263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4674240" y="1203390"/>
            <a:ext cx="4015800" cy="142263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457200" y="2761560"/>
            <a:ext cx="8229240" cy="142263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8936662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87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457200" y="1203390"/>
            <a:ext cx="8229240" cy="142263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457200" y="2761560"/>
            <a:ext cx="8229240" cy="142263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6031143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87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457200" y="1203390"/>
            <a:ext cx="4015800" cy="142263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4674240" y="1203390"/>
            <a:ext cx="4015800" cy="142263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4674240" y="2761560"/>
            <a:ext cx="4015800" cy="142263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1" name="PlaceHolder 5"/>
          <p:cNvSpPr>
            <a:spLocks noGrp="1"/>
          </p:cNvSpPr>
          <p:nvPr>
            <p:ph type="body"/>
          </p:nvPr>
        </p:nvSpPr>
        <p:spPr>
          <a:xfrm>
            <a:off x="457200" y="2761560"/>
            <a:ext cx="4015800" cy="142263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3142836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625" y="1203723"/>
            <a:ext cx="4984750" cy="2982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625" y="1203723"/>
            <a:ext cx="4984750" cy="2982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87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457200" y="1203390"/>
            <a:ext cx="8229240" cy="29829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457200" y="1203390"/>
            <a:ext cx="8229240" cy="29829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5271198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311243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87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0" name="PlaceHolder 2"/>
          <p:cNvSpPr>
            <a:spLocks noGrp="1"/>
          </p:cNvSpPr>
          <p:nvPr>
            <p:ph type="subTitle"/>
          </p:nvPr>
        </p:nvSpPr>
        <p:spPr>
          <a:xfrm>
            <a:off x="457200" y="1203390"/>
            <a:ext cx="8229240" cy="2983230"/>
          </a:xfrm>
          <a:prstGeom prst="rect">
            <a:avLst/>
          </a:prstGeom>
        </p:spPr>
        <p:txBody>
          <a:bodyPr anchor="ctr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5653194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87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457200" y="1203390"/>
            <a:ext cx="8229240" cy="29829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666561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rtl="0">
              <a:spcBef>
                <a:spcPts val="0"/>
              </a:spcBef>
              <a:buSzPct val="100000"/>
              <a:defRPr sz="2400"/>
            </a:lvl1pPr>
            <a:lvl2pPr lvl="1" rtl="0">
              <a:spcBef>
                <a:spcPts val="0"/>
              </a:spcBef>
              <a:buSzPct val="100000"/>
              <a:defRPr sz="2400"/>
            </a:lvl2pPr>
            <a:lvl3pPr lvl="2" rtl="0">
              <a:spcBef>
                <a:spcPts val="0"/>
              </a:spcBef>
              <a:buSzPct val="100000"/>
              <a:defRPr sz="2400"/>
            </a:lvl3pPr>
            <a:lvl4pPr lvl="3" rtl="0">
              <a:spcBef>
                <a:spcPts val="0"/>
              </a:spcBef>
              <a:buSzPct val="100000"/>
              <a:defRPr sz="2400"/>
            </a:lvl4pPr>
            <a:lvl5pPr lvl="4" rtl="0">
              <a:spcBef>
                <a:spcPts val="0"/>
              </a:spcBef>
              <a:buSzPct val="100000"/>
              <a:defRPr sz="2400"/>
            </a:lvl5pPr>
            <a:lvl6pPr lvl="5" rtl="0">
              <a:spcBef>
                <a:spcPts val="0"/>
              </a:spcBef>
              <a:buSzPct val="100000"/>
              <a:defRPr sz="2400"/>
            </a:lvl6pPr>
            <a:lvl7pPr lvl="6" rtl="0">
              <a:spcBef>
                <a:spcPts val="0"/>
              </a:spcBef>
              <a:buSzPct val="100000"/>
              <a:defRPr sz="2400"/>
            </a:lvl7pPr>
            <a:lvl8pPr lvl="7" rtl="0">
              <a:spcBef>
                <a:spcPts val="0"/>
              </a:spcBef>
              <a:buSzPct val="100000"/>
              <a:defRPr sz="2400"/>
            </a:lvl8pPr>
            <a:lvl9pPr lvl="8" rtl="0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2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cs"/>
              <a:pPr lvl="0" rtl="0">
                <a:spcBef>
                  <a:spcPts val="0"/>
                </a:spcBef>
                <a:buNone/>
              </a:pPr>
              <a:t>‹#›</a:t>
            </a:fld>
            <a:endParaRPr lang="c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87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4" name="PlaceHolder 2"/>
          <p:cNvSpPr>
            <a:spLocks noGrp="1"/>
          </p:cNvSpPr>
          <p:nvPr>
            <p:ph type="body"/>
          </p:nvPr>
        </p:nvSpPr>
        <p:spPr>
          <a:xfrm>
            <a:off x="457200" y="1203390"/>
            <a:ext cx="4015800" cy="29829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5" name="PlaceHolder 3"/>
          <p:cNvSpPr>
            <a:spLocks noGrp="1"/>
          </p:cNvSpPr>
          <p:nvPr>
            <p:ph type="body"/>
          </p:nvPr>
        </p:nvSpPr>
        <p:spPr>
          <a:xfrm>
            <a:off x="4674240" y="1203390"/>
            <a:ext cx="4015800" cy="29829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4055612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87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445186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150"/>
          </a:xfrm>
          <a:prstGeom prst="rect">
            <a:avLst/>
          </a:prstGeom>
        </p:spPr>
        <p:txBody>
          <a:bodyPr anchor="ctr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440723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87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457200" y="1203390"/>
            <a:ext cx="4015800" cy="142263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457200" y="2761560"/>
            <a:ext cx="4015800" cy="142263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1" name="PlaceHolder 4"/>
          <p:cNvSpPr>
            <a:spLocks noGrp="1"/>
          </p:cNvSpPr>
          <p:nvPr>
            <p:ph type="body"/>
          </p:nvPr>
        </p:nvSpPr>
        <p:spPr>
          <a:xfrm>
            <a:off x="4674240" y="1203390"/>
            <a:ext cx="4015800" cy="29829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6959430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87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3" name="PlaceHolder 2"/>
          <p:cNvSpPr>
            <a:spLocks noGrp="1"/>
          </p:cNvSpPr>
          <p:nvPr>
            <p:ph type="body"/>
          </p:nvPr>
        </p:nvSpPr>
        <p:spPr>
          <a:xfrm>
            <a:off x="457200" y="1203390"/>
            <a:ext cx="4015800" cy="29829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4" name="PlaceHolder 3"/>
          <p:cNvSpPr>
            <a:spLocks noGrp="1"/>
          </p:cNvSpPr>
          <p:nvPr>
            <p:ph type="body"/>
          </p:nvPr>
        </p:nvSpPr>
        <p:spPr>
          <a:xfrm>
            <a:off x="4674240" y="1203390"/>
            <a:ext cx="4015800" cy="142263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5" name="PlaceHolder 4"/>
          <p:cNvSpPr>
            <a:spLocks noGrp="1"/>
          </p:cNvSpPr>
          <p:nvPr>
            <p:ph type="body"/>
          </p:nvPr>
        </p:nvSpPr>
        <p:spPr>
          <a:xfrm>
            <a:off x="4674240" y="2761560"/>
            <a:ext cx="4015800" cy="142263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2531981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87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457200" y="1203390"/>
            <a:ext cx="4015800" cy="142263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8" name="PlaceHolder 3"/>
          <p:cNvSpPr>
            <a:spLocks noGrp="1"/>
          </p:cNvSpPr>
          <p:nvPr>
            <p:ph type="body"/>
          </p:nvPr>
        </p:nvSpPr>
        <p:spPr>
          <a:xfrm>
            <a:off x="4674240" y="1203390"/>
            <a:ext cx="4015800" cy="142263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9" name="PlaceHolder 4"/>
          <p:cNvSpPr>
            <a:spLocks noGrp="1"/>
          </p:cNvSpPr>
          <p:nvPr>
            <p:ph type="body"/>
          </p:nvPr>
        </p:nvSpPr>
        <p:spPr>
          <a:xfrm>
            <a:off x="457200" y="2761560"/>
            <a:ext cx="8229240" cy="142263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1610682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87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457200" y="1203390"/>
            <a:ext cx="8229240" cy="142263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2" name="PlaceHolder 3"/>
          <p:cNvSpPr>
            <a:spLocks noGrp="1"/>
          </p:cNvSpPr>
          <p:nvPr>
            <p:ph type="body"/>
          </p:nvPr>
        </p:nvSpPr>
        <p:spPr>
          <a:xfrm>
            <a:off x="457200" y="2761560"/>
            <a:ext cx="8229240" cy="142263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0579514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87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457200" y="1203390"/>
            <a:ext cx="4015800" cy="142263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4674240" y="1203390"/>
            <a:ext cx="4015800" cy="142263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4674240" y="2761560"/>
            <a:ext cx="4015800" cy="142263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7" name="PlaceHolder 5"/>
          <p:cNvSpPr>
            <a:spLocks noGrp="1"/>
          </p:cNvSpPr>
          <p:nvPr>
            <p:ph type="body"/>
          </p:nvPr>
        </p:nvSpPr>
        <p:spPr>
          <a:xfrm>
            <a:off x="457200" y="2761560"/>
            <a:ext cx="4015800" cy="142263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8489286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625" y="1203723"/>
            <a:ext cx="4984750" cy="2982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625" y="1203723"/>
            <a:ext cx="4984750" cy="2982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87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457200" y="1203390"/>
            <a:ext cx="8229240" cy="29829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457200" y="1203390"/>
            <a:ext cx="8229240" cy="29829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7238466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60245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bg>
      <p:bgPr>
        <a:solidFill>
          <a:schemeClr val="lt2"/>
        </a:solid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040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rtl="0">
              <a:spcBef>
                <a:spcPts val="0"/>
              </a:spcBef>
              <a:buClr>
                <a:schemeClr val="accent1"/>
              </a:buClr>
              <a:buSzPct val="100000"/>
              <a:defRPr sz="54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buClr>
                <a:schemeClr val="accent1"/>
              </a:buClr>
              <a:buSzPct val="100000"/>
              <a:defRPr sz="54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buClr>
                <a:schemeClr val="accent1"/>
              </a:buClr>
              <a:buSzPct val="100000"/>
              <a:defRPr sz="54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buClr>
                <a:schemeClr val="accent1"/>
              </a:buClr>
              <a:buSzPct val="100000"/>
              <a:defRPr sz="54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buClr>
                <a:schemeClr val="accent1"/>
              </a:buClr>
              <a:buSzPct val="100000"/>
              <a:defRPr sz="54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buClr>
                <a:schemeClr val="accent1"/>
              </a:buClr>
              <a:buSzPct val="100000"/>
              <a:defRPr sz="54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buClr>
                <a:schemeClr val="accent1"/>
              </a:buClr>
              <a:buSzPct val="100000"/>
              <a:defRPr sz="54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buClr>
                <a:schemeClr val="accent1"/>
              </a:buClr>
              <a:buSzPct val="100000"/>
              <a:defRPr sz="54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buClr>
                <a:schemeClr val="accent1"/>
              </a:buClr>
              <a:buSzPct val="100000"/>
              <a:defRPr sz="54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cs">
                <a:solidFill>
                  <a:schemeClr val="accent1"/>
                </a:solidFill>
              </a:rPr>
              <a:pPr lvl="0" rtl="0">
                <a:spcBef>
                  <a:spcPts val="0"/>
                </a:spcBef>
                <a:buNone/>
              </a:pPr>
              <a:t>‹#›</a:t>
            </a:fld>
            <a:endParaRPr lang="cs">
              <a:solidFill>
                <a:schemeClr val="accent1"/>
              </a:solidFill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87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7" name="PlaceHolder 2"/>
          <p:cNvSpPr>
            <a:spLocks noGrp="1"/>
          </p:cNvSpPr>
          <p:nvPr>
            <p:ph type="subTitle"/>
          </p:nvPr>
        </p:nvSpPr>
        <p:spPr>
          <a:xfrm>
            <a:off x="457200" y="1203390"/>
            <a:ext cx="8229240" cy="2983230"/>
          </a:xfrm>
          <a:prstGeom prst="rect">
            <a:avLst/>
          </a:prstGeom>
        </p:spPr>
        <p:txBody>
          <a:bodyPr anchor="ctr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980549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87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9" name="PlaceHolder 2"/>
          <p:cNvSpPr>
            <a:spLocks noGrp="1"/>
          </p:cNvSpPr>
          <p:nvPr>
            <p:ph type="body"/>
          </p:nvPr>
        </p:nvSpPr>
        <p:spPr>
          <a:xfrm>
            <a:off x="457200" y="1203390"/>
            <a:ext cx="8229240" cy="29829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0522350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87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81" name="PlaceHolder 2"/>
          <p:cNvSpPr>
            <a:spLocks noGrp="1"/>
          </p:cNvSpPr>
          <p:nvPr>
            <p:ph type="body"/>
          </p:nvPr>
        </p:nvSpPr>
        <p:spPr>
          <a:xfrm>
            <a:off x="457200" y="1203390"/>
            <a:ext cx="4015800" cy="29829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82" name="PlaceHolder 3"/>
          <p:cNvSpPr>
            <a:spLocks noGrp="1"/>
          </p:cNvSpPr>
          <p:nvPr>
            <p:ph type="body"/>
          </p:nvPr>
        </p:nvSpPr>
        <p:spPr>
          <a:xfrm>
            <a:off x="4674240" y="1203390"/>
            <a:ext cx="4015800" cy="29829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1037756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87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4202767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150"/>
          </a:xfrm>
          <a:prstGeom prst="rect">
            <a:avLst/>
          </a:prstGeom>
        </p:spPr>
        <p:txBody>
          <a:bodyPr anchor="ctr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3051805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87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86" name="PlaceHolder 2"/>
          <p:cNvSpPr>
            <a:spLocks noGrp="1"/>
          </p:cNvSpPr>
          <p:nvPr>
            <p:ph type="body"/>
          </p:nvPr>
        </p:nvSpPr>
        <p:spPr>
          <a:xfrm>
            <a:off x="457200" y="1203390"/>
            <a:ext cx="4015800" cy="142263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87" name="PlaceHolder 3"/>
          <p:cNvSpPr>
            <a:spLocks noGrp="1"/>
          </p:cNvSpPr>
          <p:nvPr>
            <p:ph type="body"/>
          </p:nvPr>
        </p:nvSpPr>
        <p:spPr>
          <a:xfrm>
            <a:off x="457200" y="2761560"/>
            <a:ext cx="4015800" cy="142263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88" name="PlaceHolder 4"/>
          <p:cNvSpPr>
            <a:spLocks noGrp="1"/>
          </p:cNvSpPr>
          <p:nvPr>
            <p:ph type="body"/>
          </p:nvPr>
        </p:nvSpPr>
        <p:spPr>
          <a:xfrm>
            <a:off x="4674240" y="1203390"/>
            <a:ext cx="4015800" cy="29829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5544680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87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0" name="PlaceHolder 2"/>
          <p:cNvSpPr>
            <a:spLocks noGrp="1"/>
          </p:cNvSpPr>
          <p:nvPr>
            <p:ph type="body"/>
          </p:nvPr>
        </p:nvSpPr>
        <p:spPr>
          <a:xfrm>
            <a:off x="457200" y="1203390"/>
            <a:ext cx="4015800" cy="29829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1" name="PlaceHolder 3"/>
          <p:cNvSpPr>
            <a:spLocks noGrp="1"/>
          </p:cNvSpPr>
          <p:nvPr>
            <p:ph type="body"/>
          </p:nvPr>
        </p:nvSpPr>
        <p:spPr>
          <a:xfrm>
            <a:off x="4674240" y="1203390"/>
            <a:ext cx="4015800" cy="142263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2" name="PlaceHolder 4"/>
          <p:cNvSpPr>
            <a:spLocks noGrp="1"/>
          </p:cNvSpPr>
          <p:nvPr>
            <p:ph type="body"/>
          </p:nvPr>
        </p:nvSpPr>
        <p:spPr>
          <a:xfrm>
            <a:off x="4674240" y="2761560"/>
            <a:ext cx="4015800" cy="142263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1252438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87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4" name="PlaceHolder 2"/>
          <p:cNvSpPr>
            <a:spLocks noGrp="1"/>
          </p:cNvSpPr>
          <p:nvPr>
            <p:ph type="body"/>
          </p:nvPr>
        </p:nvSpPr>
        <p:spPr>
          <a:xfrm>
            <a:off x="457200" y="1203390"/>
            <a:ext cx="4015800" cy="142263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5" name="PlaceHolder 3"/>
          <p:cNvSpPr>
            <a:spLocks noGrp="1"/>
          </p:cNvSpPr>
          <p:nvPr>
            <p:ph type="body"/>
          </p:nvPr>
        </p:nvSpPr>
        <p:spPr>
          <a:xfrm>
            <a:off x="4674240" y="1203390"/>
            <a:ext cx="4015800" cy="142263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6" name="PlaceHolder 4"/>
          <p:cNvSpPr>
            <a:spLocks noGrp="1"/>
          </p:cNvSpPr>
          <p:nvPr>
            <p:ph type="body"/>
          </p:nvPr>
        </p:nvSpPr>
        <p:spPr>
          <a:xfrm>
            <a:off x="457200" y="2761560"/>
            <a:ext cx="8229240" cy="142263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7120597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87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8" name="PlaceHolder 2"/>
          <p:cNvSpPr>
            <a:spLocks noGrp="1"/>
          </p:cNvSpPr>
          <p:nvPr>
            <p:ph type="body"/>
          </p:nvPr>
        </p:nvSpPr>
        <p:spPr>
          <a:xfrm>
            <a:off x="457200" y="1203390"/>
            <a:ext cx="8229240" cy="142263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9" name="PlaceHolder 3"/>
          <p:cNvSpPr>
            <a:spLocks noGrp="1"/>
          </p:cNvSpPr>
          <p:nvPr>
            <p:ph type="body"/>
          </p:nvPr>
        </p:nvSpPr>
        <p:spPr>
          <a:xfrm>
            <a:off x="457200" y="2761560"/>
            <a:ext cx="8229240" cy="142263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3319114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87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457200" y="1203390"/>
            <a:ext cx="4015800" cy="142263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2" name="PlaceHolder 3"/>
          <p:cNvSpPr>
            <a:spLocks noGrp="1"/>
          </p:cNvSpPr>
          <p:nvPr>
            <p:ph type="body"/>
          </p:nvPr>
        </p:nvSpPr>
        <p:spPr>
          <a:xfrm>
            <a:off x="4674240" y="1203390"/>
            <a:ext cx="4015800" cy="142263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3" name="PlaceHolder 4"/>
          <p:cNvSpPr>
            <a:spLocks noGrp="1"/>
          </p:cNvSpPr>
          <p:nvPr>
            <p:ph type="body"/>
          </p:nvPr>
        </p:nvSpPr>
        <p:spPr>
          <a:xfrm>
            <a:off x="4674240" y="2761560"/>
            <a:ext cx="4015800" cy="142263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4" name="PlaceHolder 5"/>
          <p:cNvSpPr>
            <a:spLocks noGrp="1"/>
          </p:cNvSpPr>
          <p:nvPr>
            <p:ph type="body"/>
          </p:nvPr>
        </p:nvSpPr>
        <p:spPr>
          <a:xfrm>
            <a:off x="457200" y="2761560"/>
            <a:ext cx="4015800" cy="142263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0259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91" name="Shape 91"/>
          <p:cNvCxnSpPr/>
          <p:nvPr/>
        </p:nvCxnSpPr>
        <p:spPr>
          <a:xfrm>
            <a:off x="5029675" y="4495500"/>
            <a:ext cx="6864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2" name="Shape 92"/>
          <p:cNvSpPr txBox="1">
            <a:spLocks noGrp="1"/>
          </p:cNvSpPr>
          <p:nvPr>
            <p:ph type="title"/>
          </p:nvPr>
        </p:nvSpPr>
        <p:spPr>
          <a:xfrm>
            <a:off x="265500" y="1382350"/>
            <a:ext cx="4045200" cy="13332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 rtl="0">
              <a:spcBef>
                <a:spcPts val="0"/>
              </a:spcBef>
              <a:buClr>
                <a:schemeClr val="lt2"/>
              </a:buClr>
              <a:buSzPct val="100000"/>
              <a:defRPr sz="42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buClr>
                <a:schemeClr val="lt2"/>
              </a:buClr>
              <a:buSzPct val="100000"/>
              <a:defRPr sz="4200">
                <a:solidFill>
                  <a:schemeClr val="lt2"/>
                </a:solidFill>
              </a:defRPr>
            </a:lvl2pPr>
            <a:lvl3pPr lvl="2" algn="ctr" rtl="0">
              <a:spcBef>
                <a:spcPts val="0"/>
              </a:spcBef>
              <a:buClr>
                <a:schemeClr val="lt2"/>
              </a:buClr>
              <a:buSzPct val="100000"/>
              <a:defRPr sz="4200">
                <a:solidFill>
                  <a:schemeClr val="lt2"/>
                </a:solidFill>
              </a:defRPr>
            </a:lvl3pPr>
            <a:lvl4pPr lvl="3" algn="ctr" rtl="0">
              <a:spcBef>
                <a:spcPts val="0"/>
              </a:spcBef>
              <a:buClr>
                <a:schemeClr val="lt2"/>
              </a:buClr>
              <a:buSzPct val="100000"/>
              <a:defRPr sz="4200">
                <a:solidFill>
                  <a:schemeClr val="lt2"/>
                </a:solidFill>
              </a:defRPr>
            </a:lvl4pPr>
            <a:lvl5pPr lvl="4" algn="ctr" rtl="0">
              <a:spcBef>
                <a:spcPts val="0"/>
              </a:spcBef>
              <a:buClr>
                <a:schemeClr val="lt2"/>
              </a:buClr>
              <a:buSzPct val="100000"/>
              <a:defRPr sz="4200">
                <a:solidFill>
                  <a:schemeClr val="lt2"/>
                </a:solidFill>
              </a:defRPr>
            </a:lvl5pPr>
            <a:lvl6pPr lvl="5" algn="ctr" rtl="0">
              <a:spcBef>
                <a:spcPts val="0"/>
              </a:spcBef>
              <a:buClr>
                <a:schemeClr val="lt2"/>
              </a:buClr>
              <a:buSzPct val="100000"/>
              <a:defRPr sz="4200">
                <a:solidFill>
                  <a:schemeClr val="lt2"/>
                </a:solidFill>
              </a:defRPr>
            </a:lvl6pPr>
            <a:lvl7pPr lvl="6" algn="ctr" rtl="0">
              <a:spcBef>
                <a:spcPts val="0"/>
              </a:spcBef>
              <a:buClr>
                <a:schemeClr val="lt2"/>
              </a:buClr>
              <a:buSzPct val="100000"/>
              <a:defRPr sz="4200">
                <a:solidFill>
                  <a:schemeClr val="lt2"/>
                </a:solidFill>
              </a:defRPr>
            </a:lvl7pPr>
            <a:lvl8pPr lvl="7" algn="ctr" rtl="0">
              <a:spcBef>
                <a:spcPts val="0"/>
              </a:spcBef>
              <a:buClr>
                <a:schemeClr val="lt2"/>
              </a:buClr>
              <a:buSzPct val="100000"/>
              <a:defRPr sz="4200">
                <a:solidFill>
                  <a:schemeClr val="lt2"/>
                </a:solidFill>
              </a:defRPr>
            </a:lvl8pPr>
            <a:lvl9pPr lvl="8" algn="ctr" rtl="0">
              <a:spcBef>
                <a:spcPts val="0"/>
              </a:spcBef>
              <a:buClr>
                <a:schemeClr val="lt2"/>
              </a:buClr>
              <a:buSzPct val="100000"/>
              <a:defRPr sz="42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subTitle" idx="1"/>
          </p:nvPr>
        </p:nvSpPr>
        <p:spPr>
          <a:xfrm>
            <a:off x="265500" y="2769000"/>
            <a:ext cx="4045200" cy="1345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94" name="Shape 94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rtl="0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95" name="Shape 9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cs">
                <a:solidFill>
                  <a:schemeClr val="accent1"/>
                </a:solidFill>
              </a:rPr>
              <a:pPr lvl="0" rtl="0">
                <a:spcBef>
                  <a:spcPts val="0"/>
                </a:spcBef>
                <a:buNone/>
              </a:pPr>
              <a:t>‹#›</a:t>
            </a:fld>
            <a:endParaRPr lang="cs">
              <a:solidFill>
                <a:schemeClr val="accent1"/>
              </a:solidFill>
            </a:endParaRPr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625" y="1203723"/>
            <a:ext cx="4984750" cy="2982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625" y="1203723"/>
            <a:ext cx="4984750" cy="2982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87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6" name="PlaceHolder 2"/>
          <p:cNvSpPr>
            <a:spLocks noGrp="1"/>
          </p:cNvSpPr>
          <p:nvPr>
            <p:ph type="body"/>
          </p:nvPr>
        </p:nvSpPr>
        <p:spPr>
          <a:xfrm>
            <a:off x="457200" y="1203390"/>
            <a:ext cx="8229240" cy="29829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7" name="PlaceHolder 3"/>
          <p:cNvSpPr>
            <a:spLocks noGrp="1"/>
          </p:cNvSpPr>
          <p:nvPr>
            <p:ph type="body"/>
          </p:nvPr>
        </p:nvSpPr>
        <p:spPr>
          <a:xfrm>
            <a:off x="457200" y="1203390"/>
            <a:ext cx="8229240" cy="29829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7877029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107569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87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3" name="PlaceHolder 2"/>
          <p:cNvSpPr>
            <a:spLocks noGrp="1"/>
          </p:cNvSpPr>
          <p:nvPr>
            <p:ph type="subTitle"/>
          </p:nvPr>
        </p:nvSpPr>
        <p:spPr>
          <a:xfrm>
            <a:off x="457200" y="1203390"/>
            <a:ext cx="8229240" cy="2983230"/>
          </a:xfrm>
          <a:prstGeom prst="rect">
            <a:avLst/>
          </a:prstGeom>
        </p:spPr>
        <p:txBody>
          <a:bodyPr anchor="ctr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5014125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87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5" name="PlaceHolder 2"/>
          <p:cNvSpPr>
            <a:spLocks noGrp="1"/>
          </p:cNvSpPr>
          <p:nvPr>
            <p:ph type="body"/>
          </p:nvPr>
        </p:nvSpPr>
        <p:spPr>
          <a:xfrm>
            <a:off x="457200" y="1203390"/>
            <a:ext cx="8229240" cy="29829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1506743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87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PlaceHolder 2"/>
          <p:cNvSpPr>
            <a:spLocks noGrp="1"/>
          </p:cNvSpPr>
          <p:nvPr>
            <p:ph type="body"/>
          </p:nvPr>
        </p:nvSpPr>
        <p:spPr>
          <a:xfrm>
            <a:off x="457200" y="1203390"/>
            <a:ext cx="4015800" cy="29829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8" name="PlaceHolder 3"/>
          <p:cNvSpPr>
            <a:spLocks noGrp="1"/>
          </p:cNvSpPr>
          <p:nvPr>
            <p:ph type="body"/>
          </p:nvPr>
        </p:nvSpPr>
        <p:spPr>
          <a:xfrm>
            <a:off x="4674240" y="1203390"/>
            <a:ext cx="4015800" cy="29829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5729604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87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608896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150"/>
          </a:xfrm>
          <a:prstGeom prst="rect">
            <a:avLst/>
          </a:prstGeom>
        </p:spPr>
        <p:txBody>
          <a:bodyPr anchor="ctr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376840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87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2" name="PlaceHolder 2"/>
          <p:cNvSpPr>
            <a:spLocks noGrp="1"/>
          </p:cNvSpPr>
          <p:nvPr>
            <p:ph type="body"/>
          </p:nvPr>
        </p:nvSpPr>
        <p:spPr>
          <a:xfrm>
            <a:off x="457200" y="1203390"/>
            <a:ext cx="4015800" cy="142263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3" name="PlaceHolder 3"/>
          <p:cNvSpPr>
            <a:spLocks noGrp="1"/>
          </p:cNvSpPr>
          <p:nvPr>
            <p:ph type="body"/>
          </p:nvPr>
        </p:nvSpPr>
        <p:spPr>
          <a:xfrm>
            <a:off x="457200" y="2761560"/>
            <a:ext cx="4015800" cy="142263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4" name="PlaceHolder 4"/>
          <p:cNvSpPr>
            <a:spLocks noGrp="1"/>
          </p:cNvSpPr>
          <p:nvPr>
            <p:ph type="body"/>
          </p:nvPr>
        </p:nvSpPr>
        <p:spPr>
          <a:xfrm>
            <a:off x="4674240" y="1203390"/>
            <a:ext cx="4015800" cy="29829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1268249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87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6" name="PlaceHolder 2"/>
          <p:cNvSpPr>
            <a:spLocks noGrp="1"/>
          </p:cNvSpPr>
          <p:nvPr>
            <p:ph type="body"/>
          </p:nvPr>
        </p:nvSpPr>
        <p:spPr>
          <a:xfrm>
            <a:off x="457200" y="1203390"/>
            <a:ext cx="4015800" cy="29829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7" name="PlaceHolder 3"/>
          <p:cNvSpPr>
            <a:spLocks noGrp="1"/>
          </p:cNvSpPr>
          <p:nvPr>
            <p:ph type="body"/>
          </p:nvPr>
        </p:nvSpPr>
        <p:spPr>
          <a:xfrm>
            <a:off x="4674240" y="1203390"/>
            <a:ext cx="4015800" cy="142263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8" name="PlaceHolder 4"/>
          <p:cNvSpPr>
            <a:spLocks noGrp="1"/>
          </p:cNvSpPr>
          <p:nvPr>
            <p:ph type="body"/>
          </p:nvPr>
        </p:nvSpPr>
        <p:spPr>
          <a:xfrm>
            <a:off x="4674240" y="2761560"/>
            <a:ext cx="4015800" cy="142263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2618068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87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0" name="PlaceHolder 2"/>
          <p:cNvSpPr>
            <a:spLocks noGrp="1"/>
          </p:cNvSpPr>
          <p:nvPr>
            <p:ph type="body"/>
          </p:nvPr>
        </p:nvSpPr>
        <p:spPr>
          <a:xfrm>
            <a:off x="457200" y="1203390"/>
            <a:ext cx="4015800" cy="142263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1" name="PlaceHolder 3"/>
          <p:cNvSpPr>
            <a:spLocks noGrp="1"/>
          </p:cNvSpPr>
          <p:nvPr>
            <p:ph type="body"/>
          </p:nvPr>
        </p:nvSpPr>
        <p:spPr>
          <a:xfrm>
            <a:off x="4674240" y="1203390"/>
            <a:ext cx="4015800" cy="142263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2" name="PlaceHolder 4"/>
          <p:cNvSpPr>
            <a:spLocks noGrp="1"/>
          </p:cNvSpPr>
          <p:nvPr>
            <p:ph type="body"/>
          </p:nvPr>
        </p:nvSpPr>
        <p:spPr>
          <a:xfrm>
            <a:off x="457200" y="2761560"/>
            <a:ext cx="8229240" cy="142263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731951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98" name="Shape 9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cs"/>
              <a:pPr lvl="0" rtl="0">
                <a:spcBef>
                  <a:spcPts val="0"/>
                </a:spcBef>
                <a:buNone/>
              </a:pPr>
              <a:t>‹#›</a:t>
            </a:fld>
            <a:endParaRPr lang="c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87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4" name="PlaceHolder 2"/>
          <p:cNvSpPr>
            <a:spLocks noGrp="1"/>
          </p:cNvSpPr>
          <p:nvPr>
            <p:ph type="body"/>
          </p:nvPr>
        </p:nvSpPr>
        <p:spPr>
          <a:xfrm>
            <a:off x="457200" y="1203390"/>
            <a:ext cx="8229240" cy="142263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5" name="PlaceHolder 3"/>
          <p:cNvSpPr>
            <a:spLocks noGrp="1"/>
          </p:cNvSpPr>
          <p:nvPr>
            <p:ph type="body"/>
          </p:nvPr>
        </p:nvSpPr>
        <p:spPr>
          <a:xfrm>
            <a:off x="457200" y="2761560"/>
            <a:ext cx="8229240" cy="142263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9062820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87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7" name="PlaceHolder 2"/>
          <p:cNvSpPr>
            <a:spLocks noGrp="1"/>
          </p:cNvSpPr>
          <p:nvPr>
            <p:ph type="body"/>
          </p:nvPr>
        </p:nvSpPr>
        <p:spPr>
          <a:xfrm>
            <a:off x="457200" y="1203390"/>
            <a:ext cx="4015800" cy="142263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8" name="PlaceHolder 3"/>
          <p:cNvSpPr>
            <a:spLocks noGrp="1"/>
          </p:cNvSpPr>
          <p:nvPr>
            <p:ph type="body"/>
          </p:nvPr>
        </p:nvSpPr>
        <p:spPr>
          <a:xfrm>
            <a:off x="4674240" y="1203390"/>
            <a:ext cx="4015800" cy="142263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9" name="PlaceHolder 4"/>
          <p:cNvSpPr>
            <a:spLocks noGrp="1"/>
          </p:cNvSpPr>
          <p:nvPr>
            <p:ph type="body"/>
          </p:nvPr>
        </p:nvSpPr>
        <p:spPr>
          <a:xfrm>
            <a:off x="4674240" y="2761560"/>
            <a:ext cx="4015800" cy="142263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0" name="PlaceHolder 5"/>
          <p:cNvSpPr>
            <a:spLocks noGrp="1"/>
          </p:cNvSpPr>
          <p:nvPr>
            <p:ph type="body"/>
          </p:nvPr>
        </p:nvSpPr>
        <p:spPr>
          <a:xfrm>
            <a:off x="457200" y="2761560"/>
            <a:ext cx="4015800" cy="142263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6857951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625" y="1203723"/>
            <a:ext cx="4984750" cy="2982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625" y="1203723"/>
            <a:ext cx="4984750" cy="2982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87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2" name="PlaceHolder 2"/>
          <p:cNvSpPr>
            <a:spLocks noGrp="1"/>
          </p:cNvSpPr>
          <p:nvPr>
            <p:ph type="body"/>
          </p:nvPr>
        </p:nvSpPr>
        <p:spPr>
          <a:xfrm>
            <a:off x="457200" y="1203390"/>
            <a:ext cx="8229240" cy="29829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3" name="PlaceHolder 3"/>
          <p:cNvSpPr>
            <a:spLocks noGrp="1"/>
          </p:cNvSpPr>
          <p:nvPr>
            <p:ph type="body"/>
          </p:nvPr>
        </p:nvSpPr>
        <p:spPr>
          <a:xfrm>
            <a:off x="457200" y="1203390"/>
            <a:ext cx="8229240" cy="29829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303197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>
            <a:spLocks noGrp="1"/>
          </p:cNvSpPr>
          <p:nvPr>
            <p:ph type="title"/>
          </p:nvPr>
        </p:nvSpPr>
        <p:spPr>
          <a:xfrm>
            <a:off x="311700" y="1039650"/>
            <a:ext cx="8520600" cy="2106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 rtl="0">
              <a:spcBef>
                <a:spcPts val="0"/>
              </a:spcBef>
              <a:buSzPct val="100000"/>
              <a:defRPr sz="14000" b="1"/>
            </a:lvl1pPr>
            <a:lvl2pPr lvl="1" algn="ctr" rtl="0">
              <a:spcBef>
                <a:spcPts val="0"/>
              </a:spcBef>
              <a:buSzPct val="100000"/>
              <a:defRPr sz="14000" b="1"/>
            </a:lvl2pPr>
            <a:lvl3pPr lvl="2" algn="ctr" rtl="0">
              <a:spcBef>
                <a:spcPts val="0"/>
              </a:spcBef>
              <a:buSzPct val="100000"/>
              <a:defRPr sz="14000" b="1"/>
            </a:lvl3pPr>
            <a:lvl4pPr lvl="3" algn="ctr" rtl="0">
              <a:spcBef>
                <a:spcPts val="0"/>
              </a:spcBef>
              <a:buSzPct val="100000"/>
              <a:defRPr sz="14000" b="1"/>
            </a:lvl4pPr>
            <a:lvl5pPr lvl="4" algn="ctr" rtl="0">
              <a:spcBef>
                <a:spcPts val="0"/>
              </a:spcBef>
              <a:buSzPct val="100000"/>
              <a:defRPr sz="14000" b="1"/>
            </a:lvl5pPr>
            <a:lvl6pPr lvl="5" algn="ctr" rtl="0">
              <a:spcBef>
                <a:spcPts val="0"/>
              </a:spcBef>
              <a:buSzPct val="100000"/>
              <a:defRPr sz="14000" b="1"/>
            </a:lvl6pPr>
            <a:lvl7pPr lvl="6" algn="ctr" rtl="0">
              <a:spcBef>
                <a:spcPts val="0"/>
              </a:spcBef>
              <a:buSzPct val="100000"/>
              <a:defRPr sz="14000" b="1"/>
            </a:lvl7pPr>
            <a:lvl8pPr lvl="7" algn="ctr" rtl="0">
              <a:spcBef>
                <a:spcPts val="0"/>
              </a:spcBef>
              <a:buSzPct val="100000"/>
              <a:defRPr sz="14000" b="1"/>
            </a:lvl8pPr>
            <a:lvl9pPr lvl="8" algn="ctr" rtl="0">
              <a:spcBef>
                <a:spcPts val="0"/>
              </a:spcBef>
              <a:buSzPct val="100000"/>
              <a:defRPr sz="14000" b="1"/>
            </a:lvl9pPr>
          </a:lstStyle>
          <a:p>
            <a:endParaRPr/>
          </a:p>
        </p:txBody>
      </p:sp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 rtl="0">
              <a:spcBef>
                <a:spcPts val="0"/>
              </a:spcBef>
              <a:defRPr/>
            </a:lvl1pPr>
            <a:lvl2pPr lvl="1" algn="ctr" rtl="0">
              <a:spcBef>
                <a:spcPts val="0"/>
              </a:spcBef>
              <a:defRPr/>
            </a:lvl2pPr>
            <a:lvl3pPr lvl="2" algn="ctr" rtl="0">
              <a:spcBef>
                <a:spcPts val="0"/>
              </a:spcBef>
              <a:defRPr/>
            </a:lvl3pPr>
            <a:lvl4pPr lvl="3" algn="ctr" rtl="0">
              <a:spcBef>
                <a:spcPts val="0"/>
              </a:spcBef>
              <a:defRPr/>
            </a:lvl4pPr>
            <a:lvl5pPr lvl="4" algn="ctr" rtl="0">
              <a:spcBef>
                <a:spcPts val="0"/>
              </a:spcBef>
              <a:defRPr/>
            </a:lvl5pPr>
            <a:lvl6pPr lvl="5" algn="ctr" rtl="0">
              <a:spcBef>
                <a:spcPts val="0"/>
              </a:spcBef>
              <a:defRPr/>
            </a:lvl6pPr>
            <a:lvl7pPr lvl="6" algn="ctr" rtl="0">
              <a:spcBef>
                <a:spcPts val="0"/>
              </a:spcBef>
              <a:defRPr/>
            </a:lvl7pPr>
            <a:lvl8pPr lvl="7" algn="ctr" rtl="0">
              <a:spcBef>
                <a:spcPts val="0"/>
              </a:spcBef>
              <a:defRPr/>
            </a:lvl8pPr>
            <a:lvl9pPr lvl="8" algn="ctr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2" name="Shape 10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cs"/>
              <a:pPr lvl="0" rtl="0">
                <a:spcBef>
                  <a:spcPts val="0"/>
                </a:spcBef>
                <a:buNone/>
              </a:pPr>
              <a:t>‹#›</a:t>
            </a:fld>
            <a:endParaRPr lang="c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slideLayout" Target="../slideLayouts/slideLayout70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slideLayout" Target="../slideLayouts/slideLayout82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None/>
              <a:defRPr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None/>
              <a:defRPr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None/>
              <a:defRPr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None/>
              <a:defRPr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None/>
              <a:defRPr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None/>
              <a:defRPr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None/>
              <a:defRPr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None/>
              <a:defRPr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None/>
              <a:defRPr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100000"/>
              <a:buFont typeface="Calibri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Calibri"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Calibri"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Calibri"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Calibri"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Calibri"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Calibri"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Calibri"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Calibri"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cs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lvl="0" algn="r" rtl="0">
                <a:spcBef>
                  <a:spcPts val="0"/>
                </a:spcBef>
                <a:buNone/>
              </a:pPr>
              <a:t>‹#›</a:t>
            </a:fld>
            <a:endParaRPr lang="cs"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PlaceHolder 1"/>
          <p:cNvSpPr>
            <a:spLocks noGrp="1"/>
          </p:cNvSpPr>
          <p:nvPr>
            <p:ph type="title"/>
          </p:nvPr>
        </p:nvSpPr>
        <p:spPr bwMode="auto">
          <a:xfrm>
            <a:off x="457200" y="204788"/>
            <a:ext cx="8229600" cy="858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cs-CZ" smtClean="0"/>
              <a:t>Click to edit the title text format</a:t>
            </a:r>
            <a:endParaRPr lang="cs-CZ" altLang="cs-CZ" smtClean="0"/>
          </a:p>
        </p:txBody>
      </p:sp>
      <p:sp>
        <p:nvSpPr>
          <p:cNvPr id="38" name="PlaceHolder 2"/>
          <p:cNvSpPr>
            <a:spLocks noGrp="1"/>
          </p:cNvSpPr>
          <p:nvPr>
            <p:ph type="body"/>
          </p:nvPr>
        </p:nvSpPr>
        <p:spPr>
          <a:xfrm>
            <a:off x="457200" y="1203723"/>
            <a:ext cx="8229600" cy="2982515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GB"/>
              <a:t>Click to edit the outline text format</a:t>
            </a:r>
            <a:endParaRPr/>
          </a:p>
          <a:p>
            <a:pPr lvl="1"/>
            <a:r>
              <a:rPr lang="en-GB"/>
              <a:t>Second Outline Level</a:t>
            </a:r>
            <a:endParaRPr/>
          </a:p>
          <a:p>
            <a:pPr lvl="2"/>
            <a:r>
              <a:rPr lang="en-GB"/>
              <a:t>Third Outline Level</a:t>
            </a:r>
            <a:endParaRPr/>
          </a:p>
          <a:p>
            <a:pPr lvl="3"/>
            <a:r>
              <a:rPr lang="en-GB"/>
              <a:t>Fourth Outline Level</a:t>
            </a:r>
            <a:endParaRPr/>
          </a:p>
          <a:p>
            <a:pPr lvl="4"/>
            <a:r>
              <a:rPr lang="en-GB"/>
              <a:t>Fifth Outline Level</a:t>
            </a:r>
            <a:endParaRPr/>
          </a:p>
          <a:p>
            <a:pPr lvl="5"/>
            <a:r>
              <a:rPr lang="en-GB"/>
              <a:t>Sixth Outline Level</a:t>
            </a:r>
            <a:endParaRPr/>
          </a:p>
          <a:p>
            <a:pPr lvl="6"/>
            <a:r>
              <a:rPr lang="en-GB"/>
              <a:t>Seventh Outline Level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781237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itchFamily="34" charset="0"/>
        </a:defRPr>
      </a:lvl5pPr>
      <a:lvl6pPr marL="342900"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itchFamily="34" charset="0"/>
        </a:defRPr>
      </a:lvl6pPr>
      <a:lvl7pPr marL="685800"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itchFamily="34" charset="0"/>
        </a:defRPr>
      </a:lvl7pPr>
      <a:lvl8pPr marL="1028700"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itchFamily="34" charset="0"/>
        </a:defRPr>
      </a:lvl8pPr>
      <a:lvl9pPr marL="1371600"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pitchFamily="34" charset="0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Arial" pitchFamily="34" charset="0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Arial" pitchFamily="34" charset="0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Arial" pitchFamily="34" charset="0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Arial" pitchFamily="34" charset="0"/>
        </a:defRPr>
      </a:lvl5pPr>
      <a:lvl6pPr marL="18859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Arial" pitchFamily="34" charset="0"/>
        </a:defRPr>
      </a:lvl6pPr>
      <a:lvl7pPr marL="22288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Arial" pitchFamily="34" charset="0"/>
        </a:defRPr>
      </a:lvl7pPr>
      <a:lvl8pPr marL="25717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Arial" pitchFamily="34" charset="0"/>
        </a:defRPr>
      </a:lvl8pPr>
      <a:lvl9pPr marL="29146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Arial" pitchFamily="34" charset="0"/>
        </a:defRPr>
      </a:lvl9pPr>
    </p:bodyStyle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CustomShape 1"/>
          <p:cNvSpPr>
            <a:spLocks noChangeArrowheads="1"/>
          </p:cNvSpPr>
          <p:nvPr/>
        </p:nvSpPr>
        <p:spPr bwMode="auto">
          <a:xfrm>
            <a:off x="0" y="205978"/>
            <a:ext cx="8686800" cy="1165622"/>
          </a:xfrm>
          <a:prstGeom prst="rect">
            <a:avLst/>
          </a:prstGeom>
          <a:solidFill>
            <a:srgbClr val="191919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350" kern="12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3075" name="PlaceHolder 2"/>
          <p:cNvSpPr>
            <a:spLocks noGrp="1"/>
          </p:cNvSpPr>
          <p:nvPr>
            <p:ph type="title"/>
          </p:nvPr>
        </p:nvSpPr>
        <p:spPr bwMode="auto">
          <a:xfrm>
            <a:off x="457200" y="91679"/>
            <a:ext cx="754380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cs-CZ" smtClean="0"/>
              <a:t>Click to edit the title text format</a:t>
            </a:r>
            <a:endParaRPr lang="cs-CZ" altLang="cs-CZ" smtClean="0"/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457200" y="1289447"/>
            <a:ext cx="8229600" cy="3308747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GB"/>
              <a:t>Click to edit the outline text format</a:t>
            </a:r>
            <a:endParaRPr/>
          </a:p>
          <a:p>
            <a:pPr lvl="1"/>
            <a:r>
              <a:rPr lang="en-GB"/>
              <a:t>Second Outline Level</a:t>
            </a:r>
            <a:endParaRPr/>
          </a:p>
          <a:p>
            <a:pPr lvl="2"/>
            <a:r>
              <a:rPr lang="en-GB"/>
              <a:t>Third Outline Level</a:t>
            </a:r>
            <a:endParaRPr/>
          </a:p>
          <a:p>
            <a:pPr lvl="3"/>
            <a:r>
              <a:rPr lang="en-GB"/>
              <a:t>Fourth Outline Level</a:t>
            </a:r>
            <a:endParaRPr/>
          </a:p>
          <a:p>
            <a:pPr lvl="4"/>
            <a:r>
              <a:rPr lang="en-GB"/>
              <a:t>Fifth Outline Level</a:t>
            </a:r>
            <a:endParaRPr/>
          </a:p>
          <a:p>
            <a:pPr lvl="5"/>
            <a:r>
              <a:rPr lang="en-GB"/>
              <a:t>Sixth Outline Level</a:t>
            </a:r>
            <a:endParaRPr/>
          </a:p>
          <a:p>
            <a:pPr lvl="6"/>
            <a:r>
              <a:rPr lang="en-GB"/>
              <a:t>Seventh Outline Level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575545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itchFamily="34" charset="0"/>
        </a:defRPr>
      </a:lvl5pPr>
      <a:lvl6pPr marL="342900"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itchFamily="34" charset="0"/>
        </a:defRPr>
      </a:lvl6pPr>
      <a:lvl7pPr marL="685800"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itchFamily="34" charset="0"/>
        </a:defRPr>
      </a:lvl7pPr>
      <a:lvl8pPr marL="1028700"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itchFamily="34" charset="0"/>
        </a:defRPr>
      </a:lvl8pPr>
      <a:lvl9pPr marL="1371600"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pitchFamily="34" charset="0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Arial" pitchFamily="34" charset="0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Arial" pitchFamily="34" charset="0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Arial" pitchFamily="34" charset="0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Arial" pitchFamily="34" charset="0"/>
        </a:defRPr>
      </a:lvl5pPr>
      <a:lvl6pPr marL="18859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Arial" pitchFamily="34" charset="0"/>
        </a:defRPr>
      </a:lvl6pPr>
      <a:lvl7pPr marL="22288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Arial" pitchFamily="34" charset="0"/>
        </a:defRPr>
      </a:lvl7pPr>
      <a:lvl8pPr marL="25717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Arial" pitchFamily="34" charset="0"/>
        </a:defRPr>
      </a:lvl8pPr>
      <a:lvl9pPr marL="29146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Arial" pitchFamily="34" charset="0"/>
        </a:defRPr>
      </a:lvl9pPr>
    </p:bodyStyle>
    <p:otherStyle/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CustomShape 1"/>
          <p:cNvSpPr>
            <a:spLocks noChangeArrowheads="1"/>
          </p:cNvSpPr>
          <p:nvPr/>
        </p:nvSpPr>
        <p:spPr bwMode="auto">
          <a:xfrm rot="10800000" flipH="1">
            <a:off x="0" y="3093244"/>
            <a:ext cx="8458200" cy="711994"/>
          </a:xfrm>
          <a:prstGeom prst="rect">
            <a:avLst/>
          </a:prstGeom>
          <a:solidFill>
            <a:srgbClr val="191919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350" kern="12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027" name="PlaceHolder 2"/>
          <p:cNvSpPr>
            <a:spLocks noGrp="1"/>
          </p:cNvSpPr>
          <p:nvPr>
            <p:ph type="title"/>
          </p:nvPr>
        </p:nvSpPr>
        <p:spPr bwMode="auto">
          <a:xfrm>
            <a:off x="457200" y="91679"/>
            <a:ext cx="754380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cs-CZ" smtClean="0"/>
              <a:t>Click to edit the title text format</a:t>
            </a:r>
            <a:endParaRPr lang="cs-CZ" altLang="cs-CZ" smtClean="0"/>
          </a:p>
        </p:txBody>
      </p:sp>
      <p:sp>
        <p:nvSpPr>
          <p:cNvPr id="2" name="PlaceHolder 3"/>
          <p:cNvSpPr>
            <a:spLocks noGrp="1"/>
          </p:cNvSpPr>
          <p:nvPr>
            <p:ph type="body"/>
          </p:nvPr>
        </p:nvSpPr>
        <p:spPr>
          <a:xfrm>
            <a:off x="457200" y="1203723"/>
            <a:ext cx="8229600" cy="2982515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GB"/>
              <a:t>Click to edit the outline text format</a:t>
            </a:r>
            <a:endParaRPr/>
          </a:p>
          <a:p>
            <a:pPr lvl="1"/>
            <a:r>
              <a:rPr lang="en-GB"/>
              <a:t>Second Outline Level</a:t>
            </a:r>
            <a:endParaRPr/>
          </a:p>
          <a:p>
            <a:pPr lvl="2"/>
            <a:r>
              <a:rPr lang="en-GB"/>
              <a:t>Third Outline Level</a:t>
            </a:r>
            <a:endParaRPr/>
          </a:p>
          <a:p>
            <a:pPr lvl="3"/>
            <a:r>
              <a:rPr lang="en-GB"/>
              <a:t>Fourth Outline Level</a:t>
            </a:r>
            <a:endParaRPr/>
          </a:p>
          <a:p>
            <a:pPr lvl="4"/>
            <a:r>
              <a:rPr lang="en-GB"/>
              <a:t>Fifth Outline Level</a:t>
            </a:r>
            <a:endParaRPr/>
          </a:p>
          <a:p>
            <a:pPr lvl="5"/>
            <a:r>
              <a:rPr lang="en-GB"/>
              <a:t>Sixth Outline Level</a:t>
            </a:r>
            <a:endParaRPr/>
          </a:p>
          <a:p>
            <a:pPr lvl="6"/>
            <a:r>
              <a:rPr lang="en-GB"/>
              <a:t>Seventh Outline Level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391885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itchFamily="34" charset="0"/>
        </a:defRPr>
      </a:lvl5pPr>
      <a:lvl6pPr marL="342900"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itchFamily="34" charset="0"/>
        </a:defRPr>
      </a:lvl6pPr>
      <a:lvl7pPr marL="685800"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itchFamily="34" charset="0"/>
        </a:defRPr>
      </a:lvl7pPr>
      <a:lvl8pPr marL="1028700"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itchFamily="34" charset="0"/>
        </a:defRPr>
      </a:lvl8pPr>
      <a:lvl9pPr marL="1371600"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pitchFamily="34" charset="0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Arial" pitchFamily="34" charset="0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Arial" pitchFamily="34" charset="0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Arial" pitchFamily="34" charset="0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Arial" pitchFamily="34" charset="0"/>
        </a:defRPr>
      </a:lvl5pPr>
      <a:lvl6pPr marL="18859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Arial" pitchFamily="34" charset="0"/>
        </a:defRPr>
      </a:lvl6pPr>
      <a:lvl7pPr marL="22288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Arial" pitchFamily="34" charset="0"/>
        </a:defRPr>
      </a:lvl7pPr>
      <a:lvl8pPr marL="25717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Arial" pitchFamily="34" charset="0"/>
        </a:defRPr>
      </a:lvl8pPr>
      <a:lvl9pPr marL="29146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Arial" pitchFamily="34" charset="0"/>
        </a:defRPr>
      </a:lvl9pPr>
    </p:bodyStyle>
    <p:otherStyle/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PlaceHolder 1"/>
          <p:cNvSpPr>
            <a:spLocks noGrp="1"/>
          </p:cNvSpPr>
          <p:nvPr>
            <p:ph type="title"/>
          </p:nvPr>
        </p:nvSpPr>
        <p:spPr bwMode="auto">
          <a:xfrm>
            <a:off x="457200" y="204788"/>
            <a:ext cx="8229600" cy="858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cs-CZ" smtClean="0"/>
              <a:t>Click to edit the title text format</a:t>
            </a:r>
            <a:endParaRPr lang="cs-CZ" altLang="cs-CZ" smtClean="0"/>
          </a:p>
        </p:txBody>
      </p:sp>
      <p:sp>
        <p:nvSpPr>
          <p:cNvPr id="38" name="PlaceHolder 2"/>
          <p:cNvSpPr>
            <a:spLocks noGrp="1"/>
          </p:cNvSpPr>
          <p:nvPr>
            <p:ph type="body"/>
          </p:nvPr>
        </p:nvSpPr>
        <p:spPr>
          <a:xfrm>
            <a:off x="457200" y="1203723"/>
            <a:ext cx="8229600" cy="2982515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GB"/>
              <a:t>Click to edit the outline text format</a:t>
            </a:r>
            <a:endParaRPr/>
          </a:p>
          <a:p>
            <a:pPr lvl="1"/>
            <a:r>
              <a:rPr lang="en-GB"/>
              <a:t>Second Outline Level</a:t>
            </a:r>
            <a:endParaRPr/>
          </a:p>
          <a:p>
            <a:pPr lvl="2"/>
            <a:r>
              <a:rPr lang="en-GB"/>
              <a:t>Third Outline Level</a:t>
            </a:r>
            <a:endParaRPr/>
          </a:p>
          <a:p>
            <a:pPr lvl="3"/>
            <a:r>
              <a:rPr lang="en-GB"/>
              <a:t>Fourth Outline Level</a:t>
            </a:r>
            <a:endParaRPr/>
          </a:p>
          <a:p>
            <a:pPr lvl="4"/>
            <a:r>
              <a:rPr lang="en-GB"/>
              <a:t>Fifth Outline Level</a:t>
            </a:r>
            <a:endParaRPr/>
          </a:p>
          <a:p>
            <a:pPr lvl="5"/>
            <a:r>
              <a:rPr lang="en-GB"/>
              <a:t>Sixth Outline Level</a:t>
            </a:r>
            <a:endParaRPr/>
          </a:p>
          <a:p>
            <a:pPr lvl="6"/>
            <a:r>
              <a:rPr lang="en-GB"/>
              <a:t>Seventh Outline Level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624576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itchFamily="34" charset="0"/>
        </a:defRPr>
      </a:lvl5pPr>
      <a:lvl6pPr marL="342900"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itchFamily="34" charset="0"/>
        </a:defRPr>
      </a:lvl6pPr>
      <a:lvl7pPr marL="685800"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itchFamily="34" charset="0"/>
        </a:defRPr>
      </a:lvl7pPr>
      <a:lvl8pPr marL="1028700"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itchFamily="34" charset="0"/>
        </a:defRPr>
      </a:lvl8pPr>
      <a:lvl9pPr marL="1371600"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pitchFamily="34" charset="0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Arial" pitchFamily="34" charset="0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Arial" pitchFamily="34" charset="0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Arial" pitchFamily="34" charset="0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Arial" pitchFamily="34" charset="0"/>
        </a:defRPr>
      </a:lvl5pPr>
      <a:lvl6pPr marL="18859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Arial" pitchFamily="34" charset="0"/>
        </a:defRPr>
      </a:lvl6pPr>
      <a:lvl7pPr marL="22288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Arial" pitchFamily="34" charset="0"/>
        </a:defRPr>
      </a:lvl7pPr>
      <a:lvl8pPr marL="25717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Arial" pitchFamily="34" charset="0"/>
        </a:defRPr>
      </a:lvl8pPr>
      <a:lvl9pPr marL="29146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Arial" pitchFamily="34" charset="0"/>
        </a:defRPr>
      </a:lvl9pPr>
    </p:bodyStyle>
    <p:otherStyle/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CustomShape 1"/>
          <p:cNvSpPr>
            <a:spLocks noChangeArrowheads="1"/>
          </p:cNvSpPr>
          <p:nvPr/>
        </p:nvSpPr>
        <p:spPr bwMode="auto">
          <a:xfrm>
            <a:off x="0" y="205978"/>
            <a:ext cx="8686800" cy="1165622"/>
          </a:xfrm>
          <a:prstGeom prst="rect">
            <a:avLst/>
          </a:prstGeom>
          <a:solidFill>
            <a:srgbClr val="191919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350" kern="12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3075" name="PlaceHolder 2"/>
          <p:cNvSpPr>
            <a:spLocks noGrp="1"/>
          </p:cNvSpPr>
          <p:nvPr>
            <p:ph type="title"/>
          </p:nvPr>
        </p:nvSpPr>
        <p:spPr bwMode="auto">
          <a:xfrm>
            <a:off x="457200" y="91679"/>
            <a:ext cx="754380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cs-CZ" smtClean="0"/>
              <a:t>Click to edit the title text format</a:t>
            </a:r>
            <a:endParaRPr lang="cs-CZ" altLang="cs-CZ" smtClean="0"/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457200" y="1289447"/>
            <a:ext cx="8229600" cy="3308747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GB"/>
              <a:t>Click to edit the outline text format</a:t>
            </a:r>
            <a:endParaRPr/>
          </a:p>
          <a:p>
            <a:pPr lvl="1"/>
            <a:r>
              <a:rPr lang="en-GB"/>
              <a:t>Second Outline Level</a:t>
            </a:r>
            <a:endParaRPr/>
          </a:p>
          <a:p>
            <a:pPr lvl="2"/>
            <a:r>
              <a:rPr lang="en-GB"/>
              <a:t>Third Outline Level</a:t>
            </a:r>
            <a:endParaRPr/>
          </a:p>
          <a:p>
            <a:pPr lvl="3"/>
            <a:r>
              <a:rPr lang="en-GB"/>
              <a:t>Fourth Outline Level</a:t>
            </a:r>
            <a:endParaRPr/>
          </a:p>
          <a:p>
            <a:pPr lvl="4"/>
            <a:r>
              <a:rPr lang="en-GB"/>
              <a:t>Fifth Outline Level</a:t>
            </a:r>
            <a:endParaRPr/>
          </a:p>
          <a:p>
            <a:pPr lvl="5"/>
            <a:r>
              <a:rPr lang="en-GB"/>
              <a:t>Sixth Outline Level</a:t>
            </a:r>
            <a:endParaRPr/>
          </a:p>
          <a:p>
            <a:pPr lvl="6"/>
            <a:r>
              <a:rPr lang="en-GB"/>
              <a:t>Seventh Outline Level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223111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itchFamily="34" charset="0"/>
        </a:defRPr>
      </a:lvl5pPr>
      <a:lvl6pPr marL="342900"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itchFamily="34" charset="0"/>
        </a:defRPr>
      </a:lvl6pPr>
      <a:lvl7pPr marL="685800"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itchFamily="34" charset="0"/>
        </a:defRPr>
      </a:lvl7pPr>
      <a:lvl8pPr marL="1028700"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itchFamily="34" charset="0"/>
        </a:defRPr>
      </a:lvl8pPr>
      <a:lvl9pPr marL="1371600"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pitchFamily="34" charset="0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Arial" pitchFamily="34" charset="0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Arial" pitchFamily="34" charset="0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Arial" pitchFamily="34" charset="0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Arial" pitchFamily="34" charset="0"/>
        </a:defRPr>
      </a:lvl5pPr>
      <a:lvl6pPr marL="18859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Arial" pitchFamily="34" charset="0"/>
        </a:defRPr>
      </a:lvl6pPr>
      <a:lvl7pPr marL="22288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Arial" pitchFamily="34" charset="0"/>
        </a:defRPr>
      </a:lvl7pPr>
      <a:lvl8pPr marL="25717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Arial" pitchFamily="34" charset="0"/>
        </a:defRPr>
      </a:lvl8pPr>
      <a:lvl9pPr marL="29146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Arial" pitchFamily="34" charset="0"/>
        </a:defRPr>
      </a:lvl9pPr>
    </p:bodyStyle>
    <p:otherStyle/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PlaceHolder 1"/>
          <p:cNvSpPr>
            <a:spLocks noGrp="1"/>
          </p:cNvSpPr>
          <p:nvPr>
            <p:ph type="title"/>
          </p:nvPr>
        </p:nvSpPr>
        <p:spPr bwMode="auto">
          <a:xfrm>
            <a:off x="457200" y="204788"/>
            <a:ext cx="8229600" cy="858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cs-CZ" smtClean="0"/>
              <a:t>Click to edit the title text format</a:t>
            </a:r>
            <a:endParaRPr lang="cs-CZ" altLang="cs-CZ" smtClean="0"/>
          </a:p>
        </p:txBody>
      </p:sp>
      <p:sp>
        <p:nvSpPr>
          <p:cNvPr id="111" name="PlaceHolder 2"/>
          <p:cNvSpPr>
            <a:spLocks noGrp="1"/>
          </p:cNvSpPr>
          <p:nvPr>
            <p:ph type="body"/>
          </p:nvPr>
        </p:nvSpPr>
        <p:spPr>
          <a:xfrm>
            <a:off x="457200" y="1203723"/>
            <a:ext cx="8229600" cy="2982515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GB"/>
              <a:t>Click to edit the outline text format</a:t>
            </a:r>
            <a:endParaRPr/>
          </a:p>
          <a:p>
            <a:pPr lvl="1"/>
            <a:r>
              <a:rPr lang="en-GB"/>
              <a:t>Second Outline Level</a:t>
            </a:r>
            <a:endParaRPr/>
          </a:p>
          <a:p>
            <a:pPr lvl="2"/>
            <a:r>
              <a:rPr lang="en-GB"/>
              <a:t>Third Outline Level</a:t>
            </a:r>
            <a:endParaRPr/>
          </a:p>
          <a:p>
            <a:pPr lvl="3"/>
            <a:r>
              <a:rPr lang="en-GB"/>
              <a:t>Fourth Outline Level</a:t>
            </a:r>
            <a:endParaRPr/>
          </a:p>
          <a:p>
            <a:pPr lvl="4"/>
            <a:r>
              <a:rPr lang="en-GB"/>
              <a:t>Fifth Outline Level</a:t>
            </a:r>
            <a:endParaRPr/>
          </a:p>
          <a:p>
            <a:pPr lvl="5"/>
            <a:r>
              <a:rPr lang="en-GB"/>
              <a:t>Sixth Outline Level</a:t>
            </a:r>
            <a:endParaRPr/>
          </a:p>
          <a:p>
            <a:pPr lvl="6"/>
            <a:r>
              <a:rPr lang="en-GB"/>
              <a:t>Seventh Outline Level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57470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itchFamily="34" charset="0"/>
        </a:defRPr>
      </a:lvl5pPr>
      <a:lvl6pPr marL="342900"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itchFamily="34" charset="0"/>
        </a:defRPr>
      </a:lvl6pPr>
      <a:lvl7pPr marL="685800"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itchFamily="34" charset="0"/>
        </a:defRPr>
      </a:lvl7pPr>
      <a:lvl8pPr marL="1028700"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itchFamily="34" charset="0"/>
        </a:defRPr>
      </a:lvl8pPr>
      <a:lvl9pPr marL="1371600"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pitchFamily="34" charset="0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Arial" pitchFamily="34" charset="0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Arial" pitchFamily="34" charset="0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Arial" pitchFamily="34" charset="0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Arial" pitchFamily="34" charset="0"/>
        </a:defRPr>
      </a:lvl5pPr>
      <a:lvl6pPr marL="18859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Arial" pitchFamily="34" charset="0"/>
        </a:defRPr>
      </a:lvl6pPr>
      <a:lvl7pPr marL="22288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Arial" pitchFamily="34" charset="0"/>
        </a:defRPr>
      </a:lvl7pPr>
      <a:lvl8pPr marL="25717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Arial" pitchFamily="34" charset="0"/>
        </a:defRPr>
      </a:lvl8pPr>
      <a:lvl9pPr marL="29146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Arial" pitchFamily="34" charset="0"/>
        </a:defRPr>
      </a:lvl9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7.xml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0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1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3SsLGPaYjvM?t=23m5s" TargetMode="External"/><Relationship Id="rId2" Type="http://schemas.openxmlformats.org/officeDocument/2006/relationships/hyperlink" Target="http://www.youtube.com/watch?v=gn9-80ObGA8" TargetMode="External"/><Relationship Id="rId1" Type="http://schemas.openxmlformats.org/officeDocument/2006/relationships/slideLayout" Target="../slideLayouts/slideLayout59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7.xml"/><Relationship Id="rId4" Type="http://schemas.openxmlformats.org/officeDocument/2006/relationships/image" Target="../media/image41.jpe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4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4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59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0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0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0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4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4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1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1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1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1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1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1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1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1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1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1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1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1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9144000" cy="16923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GB" sz="4800" dirty="0" smtClean="0">
                <a:latin typeface="Arial"/>
                <a:ea typeface="Arial"/>
                <a:cs typeface="Arial"/>
                <a:sym typeface="Arial"/>
              </a:rPr>
              <a:t>Cybersecurity</a:t>
            </a:r>
            <a:endParaRPr lang="cs" sz="480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Shape 110"/>
          <p:cNvSpPr txBox="1">
            <a:spLocks noGrp="1"/>
          </p:cNvSpPr>
          <p:nvPr>
            <p:ph type="subTitle" idx="1"/>
          </p:nvPr>
        </p:nvSpPr>
        <p:spPr>
          <a:xfrm>
            <a:off x="623400" y="4350900"/>
            <a:ext cx="8520600" cy="7926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r" rtl="0">
              <a:spcBef>
                <a:spcPts val="0"/>
              </a:spcBef>
              <a:buNone/>
            </a:pPr>
            <a:r>
              <a:rPr lang="en-GB" dirty="0" smtClean="0">
                <a:latin typeface="Arial"/>
                <a:ea typeface="Arial"/>
                <a:cs typeface="Arial"/>
                <a:sym typeface="Arial"/>
              </a:rPr>
              <a:t>27</a:t>
            </a:r>
            <a:r>
              <a:rPr lang="cs" dirty="0" smtClean="0">
                <a:latin typeface="Arial"/>
                <a:ea typeface="Arial"/>
                <a:cs typeface="Arial"/>
                <a:sym typeface="Arial"/>
              </a:rPr>
              <a:t>.</a:t>
            </a:r>
            <a:r>
              <a:rPr lang="en-GB" dirty="0" smtClean="0">
                <a:latin typeface="Arial"/>
                <a:ea typeface="Arial"/>
                <a:cs typeface="Arial"/>
                <a:sym typeface="Arial"/>
              </a:rPr>
              <a:t>11</a:t>
            </a:r>
            <a:r>
              <a:rPr lang="cs" dirty="0" smtClean="0"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cs" dirty="0" smtClean="0">
                <a:latin typeface="Arial"/>
                <a:ea typeface="Arial"/>
                <a:cs typeface="Arial"/>
                <a:sym typeface="Arial"/>
              </a:rPr>
              <a:t>201</a:t>
            </a:r>
            <a:r>
              <a:rPr lang="en-GB" dirty="0">
                <a:latin typeface="Arial"/>
                <a:ea typeface="Arial"/>
                <a:cs typeface="Arial"/>
                <a:sym typeface="Arial"/>
              </a:rPr>
              <a:t>8</a:t>
            </a:r>
            <a:r>
              <a:rPr lang="cs" smtClean="0">
                <a:latin typeface="Arial"/>
                <a:ea typeface="Arial"/>
                <a:cs typeface="Arial"/>
                <a:sym typeface="Arial"/>
              </a:rPr>
              <a:t> </a:t>
            </a:r>
            <a:endParaRPr lang="cs" dirty="0">
              <a:latin typeface="Arial"/>
              <a:ea typeface="Arial"/>
              <a:cs typeface="Arial"/>
              <a:sym typeface="Arial"/>
            </a:endParaRPr>
          </a:p>
          <a:p>
            <a:pPr lvl="0" algn="r" rtl="0">
              <a:spcBef>
                <a:spcPts val="0"/>
              </a:spcBef>
              <a:buNone/>
            </a:pPr>
            <a:r>
              <a:rPr lang="cs" dirty="0">
                <a:latin typeface="Arial"/>
                <a:ea typeface="Arial"/>
                <a:cs typeface="Arial"/>
                <a:sym typeface="Arial"/>
              </a:rPr>
              <a:t>Jakub Drmola</a:t>
            </a:r>
          </a:p>
        </p:txBody>
      </p:sp>
      <p:sp>
        <p:nvSpPr>
          <p:cNvPr id="111" name="Shape 111"/>
          <p:cNvSpPr txBox="1"/>
          <p:nvPr/>
        </p:nvSpPr>
        <p:spPr>
          <a:xfrm>
            <a:off x="623400" y="2731525"/>
            <a:ext cx="8279400" cy="894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sz="3600" dirty="0" smtClean="0">
                <a:solidFill>
                  <a:srgbClr val="F3F3F3"/>
                </a:solidFill>
              </a:rPr>
              <a:t>Part 2: Non-state actors</a:t>
            </a:r>
            <a:endParaRPr lang="cs" sz="3600" dirty="0">
              <a:solidFill>
                <a:srgbClr val="F3F3F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CustomShape 1"/>
          <p:cNvSpPr>
            <a:spLocks noChangeArrowheads="1"/>
          </p:cNvSpPr>
          <p:nvPr/>
        </p:nvSpPr>
        <p:spPr bwMode="auto">
          <a:xfrm>
            <a:off x="1143000" y="0"/>
            <a:ext cx="6815138" cy="51435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1350" kern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844578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ustomShape 1"/>
          <p:cNvSpPr>
            <a:spLocks noChangeArrowheads="1"/>
          </p:cNvSpPr>
          <p:nvPr/>
        </p:nvSpPr>
        <p:spPr bwMode="auto">
          <a:xfrm>
            <a:off x="640080" y="0"/>
            <a:ext cx="7790688" cy="51435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1350" kern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550171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CustomShape 1"/>
          <p:cNvSpPr>
            <a:spLocks noChangeArrowheads="1"/>
          </p:cNvSpPr>
          <p:nvPr/>
        </p:nvSpPr>
        <p:spPr bwMode="auto">
          <a:xfrm>
            <a:off x="1485900" y="205979"/>
            <a:ext cx="6172200" cy="1140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500" tIns="68580" rIns="67500" bIns="68580"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cs-CZ" sz="3600" b="1" kern="1200">
                <a:solidFill>
                  <a:srgbClr val="FFFFFF"/>
                </a:solidFill>
                <a:cs typeface="Arial" panose="020B0604020202020204" pitchFamily="34" charset="0"/>
              </a:rPr>
              <a:t>History</a:t>
            </a:r>
            <a:endParaRPr lang="cs-CZ" altLang="cs-CZ" sz="1350" kern="120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76" name="CustomShape 2"/>
          <p:cNvSpPr>
            <a:spLocks noChangeArrowheads="1"/>
          </p:cNvSpPr>
          <p:nvPr/>
        </p:nvSpPr>
        <p:spPr bwMode="auto">
          <a:xfrm>
            <a:off x="1485900" y="1460898"/>
            <a:ext cx="6172200" cy="3464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500" tIns="68580" rIns="67500" bIns="6858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marL="342900" indent="-342900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cs-CZ" altLang="cs-CZ" sz="1350" kern="1200" dirty="0">
              <a:solidFill>
                <a:prstClr val="black"/>
              </a:solidFill>
            </a:endParaRPr>
          </a:p>
          <a:p>
            <a:pPr marL="457200" indent="-457200" eaLnBrk="1" fontAlgn="base" hangingPunct="1">
              <a:spcBef>
                <a:spcPct val="0"/>
              </a:spcBef>
              <a:spcAft>
                <a:spcPct val="0"/>
              </a:spcAft>
              <a:buSzPct val="166000"/>
              <a:buFont typeface="Arial" panose="020B0604020202020204" pitchFamily="34" charset="0"/>
              <a:buChar char="•"/>
            </a:pPr>
            <a:r>
              <a:rPr lang="en-GB" altLang="cs-CZ" sz="2250" kern="1200" dirty="0">
                <a:solidFill>
                  <a:srgbClr val="191919"/>
                </a:solidFill>
                <a:cs typeface="Arial" panose="020B0604020202020204" pitchFamily="34" charset="0"/>
              </a:rPr>
              <a:t>first ideas towards</a:t>
            </a:r>
            <a:r>
              <a:rPr lang="cs-CZ" altLang="cs-CZ" sz="2250" kern="1200" dirty="0">
                <a:solidFill>
                  <a:srgbClr val="191919"/>
                </a:solidFill>
                <a:cs typeface="Arial" panose="020B0604020202020204" pitchFamily="34" charset="0"/>
              </a:rPr>
              <a:t> </a:t>
            </a:r>
            <a:r>
              <a:rPr lang="cs-CZ" altLang="cs-CZ" sz="2250" kern="1200" dirty="0" err="1">
                <a:solidFill>
                  <a:srgbClr val="191919"/>
                </a:solidFill>
                <a:cs typeface="Arial" panose="020B0604020202020204" pitchFamily="34" charset="0"/>
              </a:rPr>
              <a:t>the</a:t>
            </a:r>
            <a:r>
              <a:rPr lang="cs-CZ" altLang="cs-CZ" sz="2250" kern="1200" dirty="0">
                <a:solidFill>
                  <a:srgbClr val="191919"/>
                </a:solidFill>
                <a:cs typeface="Arial" panose="020B0604020202020204" pitchFamily="34" charset="0"/>
              </a:rPr>
              <a:t> end </a:t>
            </a:r>
            <a:r>
              <a:rPr lang="cs-CZ" altLang="cs-CZ" sz="2250" kern="1200" dirty="0" err="1">
                <a:solidFill>
                  <a:srgbClr val="191919"/>
                </a:solidFill>
                <a:cs typeface="Arial" panose="020B0604020202020204" pitchFamily="34" charset="0"/>
              </a:rPr>
              <a:t>of</a:t>
            </a:r>
            <a:r>
              <a:rPr lang="cs-CZ" altLang="cs-CZ" sz="2250" kern="1200" dirty="0">
                <a:solidFill>
                  <a:srgbClr val="191919"/>
                </a:solidFill>
                <a:cs typeface="Arial" panose="020B0604020202020204" pitchFamily="34" charset="0"/>
              </a:rPr>
              <a:t> </a:t>
            </a:r>
            <a:r>
              <a:rPr lang="en-GB" altLang="cs-CZ" sz="2250" kern="1200" dirty="0" smtClean="0">
                <a:solidFill>
                  <a:srgbClr val="191919"/>
                </a:solidFill>
                <a:cs typeface="Arial" panose="020B0604020202020204" pitchFamily="34" charset="0"/>
              </a:rPr>
              <a:t>the </a:t>
            </a:r>
            <a:r>
              <a:rPr lang="cs-CZ" altLang="cs-CZ" sz="2250" kern="1200" dirty="0" err="1" smtClean="0">
                <a:solidFill>
                  <a:srgbClr val="191919"/>
                </a:solidFill>
                <a:cs typeface="Arial" panose="020B0604020202020204" pitchFamily="34" charset="0"/>
              </a:rPr>
              <a:t>Cold</a:t>
            </a:r>
            <a:r>
              <a:rPr lang="cs-CZ" altLang="cs-CZ" sz="2250" kern="1200" dirty="0" smtClean="0">
                <a:solidFill>
                  <a:srgbClr val="191919"/>
                </a:solidFill>
                <a:cs typeface="Arial" panose="020B0604020202020204" pitchFamily="34" charset="0"/>
              </a:rPr>
              <a:t> </a:t>
            </a:r>
            <a:r>
              <a:rPr lang="cs-CZ" altLang="cs-CZ" sz="2250" kern="1200" dirty="0" err="1">
                <a:solidFill>
                  <a:srgbClr val="191919"/>
                </a:solidFill>
                <a:cs typeface="Arial" panose="020B0604020202020204" pitchFamily="34" charset="0"/>
              </a:rPr>
              <a:t>War</a:t>
            </a:r>
            <a:endParaRPr lang="cs-CZ" altLang="cs-CZ" sz="1350" kern="1200" dirty="0">
              <a:solidFill>
                <a:prstClr val="black"/>
              </a:solidFill>
            </a:endParaRPr>
          </a:p>
          <a:p>
            <a:pPr marL="457200" indent="-457200" eaLnBrk="1" fontAlgn="base" hangingPunct="1">
              <a:spcBef>
                <a:spcPct val="0"/>
              </a:spcBef>
              <a:spcAft>
                <a:spcPct val="0"/>
              </a:spcAft>
              <a:buSzPct val="166000"/>
              <a:buFont typeface="Arial" panose="020B0604020202020204" pitchFamily="34" charset="0"/>
              <a:buChar char="•"/>
            </a:pPr>
            <a:r>
              <a:rPr lang="en-GB" altLang="cs-CZ" sz="2250" kern="1200" dirty="0">
                <a:solidFill>
                  <a:srgbClr val="191919"/>
                </a:solidFill>
              </a:rPr>
              <a:t>quick growth in 90s (+ </a:t>
            </a:r>
            <a:r>
              <a:rPr lang="en-GB" altLang="cs-CZ" sz="2250" kern="1200" dirty="0" smtClean="0">
                <a:solidFill>
                  <a:srgbClr val="191919"/>
                </a:solidFill>
              </a:rPr>
              <a:t>Y2K</a:t>
            </a:r>
            <a:r>
              <a:rPr lang="en-GB" altLang="cs-CZ" sz="2250" kern="1200" dirty="0">
                <a:solidFill>
                  <a:srgbClr val="191919"/>
                </a:solidFill>
              </a:rPr>
              <a:t>)</a:t>
            </a:r>
            <a:endParaRPr lang="cs-CZ" altLang="cs-CZ" sz="1350" kern="1200" dirty="0">
              <a:solidFill>
                <a:prstClr val="black"/>
              </a:solidFill>
            </a:endParaRPr>
          </a:p>
          <a:p>
            <a:pPr marL="457200" indent="-457200" eaLnBrk="1" fontAlgn="base" hangingPunct="1">
              <a:spcBef>
                <a:spcPct val="0"/>
              </a:spcBef>
              <a:spcAft>
                <a:spcPct val="0"/>
              </a:spcAft>
              <a:buSzPct val="166000"/>
              <a:buFont typeface="Arial" panose="020B0604020202020204" pitchFamily="34" charset="0"/>
              <a:buChar char="•"/>
            </a:pPr>
            <a:r>
              <a:rPr lang="en-GB" altLang="cs-CZ" sz="2250" kern="1200" dirty="0">
                <a:solidFill>
                  <a:srgbClr val="191919"/>
                </a:solidFill>
              </a:rPr>
              <a:t>explosion (figurative) after 9/11</a:t>
            </a:r>
            <a:endParaRPr lang="cs-CZ" altLang="cs-CZ" sz="1350" kern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8848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CustomShape 1"/>
          <p:cNvSpPr>
            <a:spLocks noChangeArrowheads="1"/>
          </p:cNvSpPr>
          <p:nvPr/>
        </p:nvSpPr>
        <p:spPr bwMode="auto">
          <a:xfrm>
            <a:off x="1371600" y="13098"/>
            <a:ext cx="6399610" cy="5117306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1350" kern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280034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ustomShape 1"/>
          <p:cNvSpPr>
            <a:spLocks noChangeArrowheads="1"/>
          </p:cNvSpPr>
          <p:nvPr/>
        </p:nvSpPr>
        <p:spPr bwMode="auto">
          <a:xfrm>
            <a:off x="1143000" y="457200"/>
            <a:ext cx="6858000" cy="4007644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1350" kern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463443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CustomShape 1"/>
          <p:cNvSpPr>
            <a:spLocks noChangeArrowheads="1"/>
          </p:cNvSpPr>
          <p:nvPr/>
        </p:nvSpPr>
        <p:spPr bwMode="auto">
          <a:xfrm>
            <a:off x="1143000" y="0"/>
            <a:ext cx="6858000" cy="51435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1350" kern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60048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ustomShape 1"/>
          <p:cNvSpPr>
            <a:spLocks noChangeArrowheads="1"/>
          </p:cNvSpPr>
          <p:nvPr/>
        </p:nvSpPr>
        <p:spPr bwMode="auto">
          <a:xfrm>
            <a:off x="1143000" y="0"/>
            <a:ext cx="6825854" cy="51435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1350" kern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053801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CustomShape 1"/>
          <p:cNvSpPr>
            <a:spLocks noChangeArrowheads="1"/>
          </p:cNvSpPr>
          <p:nvPr/>
        </p:nvSpPr>
        <p:spPr bwMode="auto">
          <a:xfrm>
            <a:off x="1345406" y="-9525"/>
            <a:ext cx="6453188" cy="516255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1350" kern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466051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CustomShape 1"/>
          <p:cNvSpPr>
            <a:spLocks noChangeArrowheads="1"/>
          </p:cNvSpPr>
          <p:nvPr/>
        </p:nvSpPr>
        <p:spPr bwMode="auto">
          <a:xfrm>
            <a:off x="1143000" y="-2382"/>
            <a:ext cx="6858000" cy="5148263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1350" kern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753100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CustomShape 1"/>
          <p:cNvSpPr>
            <a:spLocks noChangeArrowheads="1"/>
          </p:cNvSpPr>
          <p:nvPr/>
        </p:nvSpPr>
        <p:spPr bwMode="auto">
          <a:xfrm>
            <a:off x="1485900" y="205979"/>
            <a:ext cx="6172200" cy="1140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500" tIns="68580" rIns="67500" bIns="68580"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cs-CZ" sz="3600" b="1" kern="1200" dirty="0">
                <a:solidFill>
                  <a:srgbClr val="FFFFFF"/>
                </a:solidFill>
                <a:cs typeface="Arial" panose="020B0604020202020204" pitchFamily="34" charset="0"/>
              </a:rPr>
              <a:t>Cases?</a:t>
            </a:r>
            <a:endParaRPr lang="cs-CZ" altLang="cs-CZ" sz="1350" kern="120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84" name="CustomShape 2"/>
          <p:cNvSpPr>
            <a:spLocks noChangeArrowheads="1"/>
          </p:cNvSpPr>
          <p:nvPr/>
        </p:nvSpPr>
        <p:spPr bwMode="auto">
          <a:xfrm>
            <a:off x="1485900" y="1460898"/>
            <a:ext cx="6172200" cy="3464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500" tIns="68580" rIns="67500" bIns="6858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marL="285750" indent="-285750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cs-CZ" altLang="cs-CZ" sz="1350" kern="1200" dirty="0">
              <a:solidFill>
                <a:prstClr val="black"/>
              </a:solidFill>
            </a:endParaRPr>
          </a:p>
          <a:p>
            <a:pPr marL="342900" indent="-342900" eaLnBrk="1" fontAlgn="base" hangingPunct="1">
              <a:spcBef>
                <a:spcPct val="0"/>
              </a:spcBef>
              <a:spcAft>
                <a:spcPct val="0"/>
              </a:spcAft>
              <a:buSzPct val="166000"/>
              <a:buFont typeface="Arial" panose="020B0604020202020204" pitchFamily="34" charset="0"/>
              <a:buChar char="•"/>
            </a:pPr>
            <a:r>
              <a:rPr lang="en-GB" altLang="cs-CZ" sz="2250" kern="1200" dirty="0" smtClean="0">
                <a:solidFill>
                  <a:srgbClr val="191919"/>
                </a:solidFill>
                <a:cs typeface="Arial" panose="020B0604020202020204" pitchFamily="34" charset="0"/>
              </a:rPr>
              <a:t>Queensland “</a:t>
            </a:r>
            <a:r>
              <a:rPr lang="en-GB" altLang="cs-CZ" sz="2250" kern="1200" dirty="0" err="1" smtClean="0">
                <a:solidFill>
                  <a:srgbClr val="191919"/>
                </a:solidFill>
                <a:cs typeface="Arial" panose="020B0604020202020204" pitchFamily="34" charset="0"/>
              </a:rPr>
              <a:t>cyberterror</a:t>
            </a:r>
            <a:r>
              <a:rPr lang="en-GB" altLang="cs-CZ" sz="2250" kern="1200" dirty="0" smtClean="0">
                <a:solidFill>
                  <a:srgbClr val="191919"/>
                </a:solidFill>
                <a:cs typeface="Arial" panose="020B0604020202020204" pitchFamily="34" charset="0"/>
              </a:rPr>
              <a:t>”, 2000</a:t>
            </a:r>
            <a:endParaRPr lang="cs-CZ" altLang="cs-CZ" sz="1350" kern="1200" dirty="0" smtClean="0">
              <a:solidFill>
                <a:prstClr val="black"/>
              </a:solidFill>
            </a:endParaRPr>
          </a:p>
          <a:p>
            <a:pPr marL="342900" indent="-342900" eaLnBrk="1" fontAlgn="base" hangingPunct="1">
              <a:spcBef>
                <a:spcPct val="0"/>
              </a:spcBef>
              <a:spcAft>
                <a:spcPct val="0"/>
              </a:spcAft>
              <a:buSzPct val="166000"/>
              <a:buFont typeface="Arial" panose="020B0604020202020204" pitchFamily="34" charset="0"/>
              <a:buChar char="•"/>
            </a:pPr>
            <a:r>
              <a:rPr lang="en-GB" altLang="cs-CZ" sz="2250" kern="1200" dirty="0" err="1" smtClean="0">
                <a:solidFill>
                  <a:srgbClr val="191919"/>
                </a:solidFill>
              </a:rPr>
              <a:t>StuxNet</a:t>
            </a:r>
            <a:r>
              <a:rPr lang="en-GB" altLang="cs-CZ" sz="2250" kern="1200" dirty="0" smtClean="0">
                <a:solidFill>
                  <a:srgbClr val="191919"/>
                </a:solidFill>
              </a:rPr>
              <a:t>, 2010</a:t>
            </a:r>
          </a:p>
          <a:p>
            <a:pPr marL="342900" indent="-342900" eaLnBrk="1" fontAlgn="base" hangingPunct="1">
              <a:spcBef>
                <a:spcPct val="0"/>
              </a:spcBef>
              <a:spcAft>
                <a:spcPct val="0"/>
              </a:spcAft>
              <a:buSzPct val="166000"/>
              <a:buFont typeface="Arial" panose="020B0604020202020204" pitchFamily="34" charset="0"/>
              <a:buChar char="•"/>
            </a:pPr>
            <a:r>
              <a:rPr lang="en-GB" altLang="cs-CZ" sz="2250" kern="1200" dirty="0" smtClean="0">
                <a:solidFill>
                  <a:srgbClr val="191919"/>
                </a:solidFill>
              </a:rPr>
              <a:t>Lodz, 2008</a:t>
            </a:r>
            <a:endParaRPr lang="cs-CZ" altLang="cs-CZ" sz="1350" kern="1200" dirty="0" smtClean="0">
              <a:solidFill>
                <a:prstClr val="black"/>
              </a:solidFill>
            </a:endParaRPr>
          </a:p>
          <a:p>
            <a:pPr marL="342900" indent="-342900" eaLnBrk="1" fontAlgn="base" hangingPunct="1">
              <a:spcBef>
                <a:spcPct val="0"/>
              </a:spcBef>
              <a:spcAft>
                <a:spcPct val="0"/>
              </a:spcAft>
              <a:buSzPct val="166000"/>
              <a:buFont typeface="Arial" panose="020B0604020202020204" pitchFamily="34" charset="0"/>
              <a:buChar char="•"/>
            </a:pPr>
            <a:r>
              <a:rPr lang="en-GB" altLang="cs-CZ" sz="2250" kern="1200" dirty="0" smtClean="0">
                <a:solidFill>
                  <a:srgbClr val="191919"/>
                </a:solidFill>
              </a:rPr>
              <a:t>Anonymous and </a:t>
            </a:r>
            <a:r>
              <a:rPr lang="en-GB" altLang="cs-CZ" sz="2250" kern="1200" dirty="0" err="1" smtClean="0">
                <a:solidFill>
                  <a:srgbClr val="191919"/>
                </a:solidFill>
              </a:rPr>
              <a:t>LulzSec</a:t>
            </a:r>
            <a:r>
              <a:rPr lang="en-GB" altLang="cs-CZ" sz="2250" kern="1200" dirty="0" smtClean="0">
                <a:solidFill>
                  <a:srgbClr val="191919"/>
                </a:solidFill>
              </a:rPr>
              <a:t>?</a:t>
            </a:r>
            <a:endParaRPr lang="cs-CZ" altLang="cs-CZ" sz="1350" kern="1200" dirty="0" smtClean="0">
              <a:solidFill>
                <a:prstClr val="black"/>
              </a:solidFill>
            </a:endParaRPr>
          </a:p>
          <a:p>
            <a:pPr marL="342900" indent="-342900" eaLnBrk="1" fontAlgn="base" hangingPunct="1">
              <a:spcBef>
                <a:spcPct val="0"/>
              </a:spcBef>
              <a:spcAft>
                <a:spcPct val="0"/>
              </a:spcAft>
              <a:buSzPct val="166000"/>
              <a:buFont typeface="Arial" panose="020B0604020202020204" pitchFamily="34" charset="0"/>
              <a:buChar char="•"/>
            </a:pPr>
            <a:r>
              <a:rPr lang="en-GB" altLang="cs-CZ" sz="2250" kern="1200" dirty="0" smtClean="0">
                <a:solidFill>
                  <a:srgbClr val="191919"/>
                </a:solidFill>
              </a:rPr>
              <a:t>Estonia 2007 and Georgia 2008?</a:t>
            </a:r>
          </a:p>
          <a:p>
            <a:pPr marL="457200" lvl="0" indent="-419100">
              <a:buClr>
                <a:schemeClr val="dk2"/>
              </a:buClr>
              <a:buSzPct val="166666"/>
              <a:buFont typeface="Arial"/>
              <a:buChar char="•"/>
            </a:pPr>
            <a:endParaRPr lang="cs-CZ" sz="2400" dirty="0"/>
          </a:p>
          <a:p>
            <a:pPr marL="457200" lvl="0" indent="-41910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-US" sz="2400" dirty="0" smtClean="0"/>
              <a:t>Siberian pipeline and mafia boss</a:t>
            </a:r>
            <a:endParaRPr lang="en" sz="2400" dirty="0"/>
          </a:p>
          <a:p>
            <a:pPr marL="342900" indent="-342900" eaLnBrk="1" fontAlgn="base" hangingPunct="1">
              <a:spcBef>
                <a:spcPct val="0"/>
              </a:spcBef>
              <a:spcAft>
                <a:spcPct val="0"/>
              </a:spcAft>
              <a:buSzPct val="166000"/>
              <a:buFont typeface="Arial" panose="020B0604020202020204" pitchFamily="34" charset="0"/>
              <a:buChar char="•"/>
            </a:pPr>
            <a:endParaRPr lang="cs-CZ" altLang="cs-CZ" sz="2250" kern="1200" dirty="0">
              <a:solidFill>
                <a:srgbClr val="19191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8101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8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Cybeterrorism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87042" name="Picture 2" descr="Image result for isis online"/>
          <p:cNvPicPr>
            <a:picLocks noChangeAspect="1" noChangeArrowheads="1"/>
          </p:cNvPicPr>
          <p:nvPr/>
        </p:nvPicPr>
        <p:blipFill>
          <a:blip r:embed="rId2"/>
          <a:srcRect t="13605" b="5533"/>
          <a:stretch>
            <a:fillRect/>
          </a:stretch>
        </p:blipFill>
        <p:spPr bwMode="auto">
          <a:xfrm>
            <a:off x="347472" y="0"/>
            <a:ext cx="8503920" cy="515734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2957909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CustomShape 1"/>
          <p:cNvSpPr>
            <a:spLocks noChangeArrowheads="1"/>
          </p:cNvSpPr>
          <p:nvPr/>
        </p:nvSpPr>
        <p:spPr bwMode="auto">
          <a:xfrm>
            <a:off x="786384" y="205979"/>
            <a:ext cx="6871716" cy="1140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500" tIns="68580" rIns="67500" bIns="68580"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cs-CZ" sz="3600" b="1" kern="1200" dirty="0">
                <a:solidFill>
                  <a:srgbClr val="FFFFFF"/>
                </a:solidFill>
                <a:cs typeface="Arial" panose="020B0604020202020204" pitchFamily="34" charset="0"/>
              </a:rPr>
              <a:t>Reality</a:t>
            </a:r>
            <a:endParaRPr lang="cs-CZ" altLang="cs-CZ" sz="1350" kern="120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86" name="CustomShape 2"/>
          <p:cNvSpPr>
            <a:spLocks noChangeArrowheads="1"/>
          </p:cNvSpPr>
          <p:nvPr/>
        </p:nvSpPr>
        <p:spPr bwMode="auto">
          <a:xfrm>
            <a:off x="786384" y="1460898"/>
            <a:ext cx="7205472" cy="3464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500" tIns="68580" rIns="67500" bIns="6858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marL="285750" indent="-285750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cs-CZ" altLang="cs-CZ" sz="1350" kern="1200" dirty="0">
              <a:solidFill>
                <a:prstClr val="black"/>
              </a:solidFill>
            </a:endParaRPr>
          </a:p>
          <a:p>
            <a:pPr marL="342900" indent="-342900" eaLnBrk="1" fontAlgn="base" hangingPunct="1">
              <a:spcBef>
                <a:spcPct val="0"/>
              </a:spcBef>
              <a:spcAft>
                <a:spcPct val="0"/>
              </a:spcAft>
              <a:buSzPct val="166000"/>
              <a:buFont typeface="Arial" panose="020B0604020202020204" pitchFamily="34" charset="0"/>
              <a:buChar char="•"/>
            </a:pPr>
            <a:r>
              <a:rPr lang="en-GB" altLang="cs-CZ" sz="2250" kern="1200" dirty="0" smtClean="0">
                <a:solidFill>
                  <a:srgbClr val="191919"/>
                </a:solidFill>
                <a:cs typeface="Arial" panose="020B0604020202020204" pitchFamily="34" charset="0"/>
              </a:rPr>
              <a:t>imagined and unfulfilled concept</a:t>
            </a:r>
            <a:endParaRPr lang="cs-CZ" altLang="cs-CZ" sz="1350" kern="1200" dirty="0">
              <a:solidFill>
                <a:prstClr val="black"/>
              </a:solidFill>
            </a:endParaRPr>
          </a:p>
          <a:p>
            <a:pPr marL="342900" indent="-342900" eaLnBrk="1" fontAlgn="base" hangingPunct="1">
              <a:spcBef>
                <a:spcPct val="0"/>
              </a:spcBef>
              <a:spcAft>
                <a:spcPct val="0"/>
              </a:spcAft>
              <a:buSzPct val="166000"/>
              <a:buFont typeface="Arial" panose="020B0604020202020204" pitchFamily="34" charset="0"/>
              <a:buChar char="•"/>
            </a:pPr>
            <a:r>
              <a:rPr lang="en-GB" altLang="cs-CZ" sz="2250" kern="1200" dirty="0">
                <a:solidFill>
                  <a:srgbClr val="191919"/>
                </a:solidFill>
              </a:rPr>
              <a:t>“nothing is happening</a:t>
            </a:r>
            <a:r>
              <a:rPr lang="en-GB" altLang="cs-CZ" sz="2250" kern="1200" dirty="0" smtClean="0">
                <a:solidFill>
                  <a:srgbClr val="191919"/>
                </a:solidFill>
              </a:rPr>
              <a:t>”</a:t>
            </a:r>
          </a:p>
          <a:p>
            <a:pPr marL="1485900" lvl="2" indent="-342900" eaLnBrk="1" fontAlgn="base" hangingPunct="1">
              <a:spcBef>
                <a:spcPct val="0"/>
              </a:spcBef>
              <a:spcAft>
                <a:spcPct val="0"/>
              </a:spcAft>
              <a:buSzPct val="166000"/>
              <a:buFont typeface="Arial" panose="020B0604020202020204" pitchFamily="34" charset="0"/>
              <a:buChar char="•"/>
            </a:pPr>
            <a:r>
              <a:rPr lang="en-GB" altLang="cs-CZ" sz="2000" kern="1200" dirty="0" smtClean="0">
                <a:solidFill>
                  <a:srgbClr val="191919"/>
                </a:solidFill>
              </a:rPr>
              <a:t>not really true, things are happening all the time, but it is not cyberterrorism</a:t>
            </a:r>
          </a:p>
          <a:p>
            <a:pPr marL="285750" lvl="1" indent="-285750" eaLnBrk="1" fontAlgn="base" hangingPunct="1">
              <a:spcBef>
                <a:spcPct val="0"/>
              </a:spcBef>
              <a:spcAft>
                <a:spcPct val="0"/>
              </a:spcAft>
              <a:buSzPct val="166000"/>
              <a:buFont typeface="Arial" panose="020B0604020202020204" pitchFamily="34" charset="0"/>
              <a:buChar char="•"/>
            </a:pPr>
            <a:endParaRPr lang="cs-CZ" altLang="cs-CZ" sz="1350" kern="1200" dirty="0">
              <a:solidFill>
                <a:prstClr val="black"/>
              </a:solidFill>
            </a:endParaRPr>
          </a:p>
          <a:p>
            <a:pPr marL="285750" indent="-285750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cs-CZ" altLang="cs-CZ" sz="1350" kern="1200" dirty="0">
              <a:solidFill>
                <a:prstClr val="black"/>
              </a:solidFill>
            </a:endParaRPr>
          </a:p>
          <a:p>
            <a:pPr marL="342900" indent="-342900" eaLnBrk="1" fontAlgn="base" hangingPunct="1">
              <a:spcBef>
                <a:spcPct val="0"/>
              </a:spcBef>
              <a:spcAft>
                <a:spcPct val="0"/>
              </a:spcAft>
              <a:buSzPct val="166000"/>
              <a:buFont typeface="Arial" panose="020B0604020202020204" pitchFamily="34" charset="0"/>
              <a:buChar char="•"/>
            </a:pPr>
            <a:r>
              <a:rPr lang="en-GB" altLang="cs-CZ" sz="2250" kern="1200" dirty="0">
                <a:solidFill>
                  <a:srgbClr val="191919"/>
                </a:solidFill>
              </a:rPr>
              <a:t>why?</a:t>
            </a:r>
            <a:endParaRPr lang="cs-CZ" altLang="cs-CZ" sz="1350" kern="1200" dirty="0">
              <a:solidFill>
                <a:prstClr val="black"/>
              </a:solidFill>
            </a:endParaRPr>
          </a:p>
          <a:p>
            <a:pPr marL="342900" indent="-342900" eaLnBrk="1" fontAlgn="base" hangingPunct="1">
              <a:spcBef>
                <a:spcPct val="0"/>
              </a:spcBef>
              <a:spcAft>
                <a:spcPct val="0"/>
              </a:spcAft>
              <a:buSzPct val="166000"/>
              <a:buFont typeface="Arial" panose="020B0604020202020204" pitchFamily="34" charset="0"/>
              <a:buChar char="•"/>
            </a:pPr>
            <a:r>
              <a:rPr lang="en-GB" altLang="cs-CZ" sz="2250" kern="1200" dirty="0" smtClean="0">
                <a:solidFill>
                  <a:srgbClr val="191919"/>
                </a:solidFill>
              </a:rPr>
              <a:t>required combination </a:t>
            </a:r>
            <a:r>
              <a:rPr lang="en-GB" altLang="cs-CZ" sz="2250" kern="1200" dirty="0">
                <a:solidFill>
                  <a:srgbClr val="191919"/>
                </a:solidFill>
              </a:rPr>
              <a:t>of </a:t>
            </a:r>
            <a:r>
              <a:rPr lang="en-GB" altLang="cs-CZ" sz="2250" kern="1200" dirty="0" smtClean="0">
                <a:solidFill>
                  <a:srgbClr val="191919"/>
                </a:solidFill>
              </a:rPr>
              <a:t>skills, motivation, resources</a:t>
            </a:r>
            <a:endParaRPr lang="cs-CZ" altLang="cs-CZ" sz="1350" kern="1200" dirty="0">
              <a:solidFill>
                <a:prstClr val="black"/>
              </a:solidFill>
            </a:endParaRPr>
          </a:p>
          <a:p>
            <a:pPr marL="628650" lvl="1" indent="-285750" eaLnBrk="1" fontAlgn="base" hangingPunct="1">
              <a:spcBef>
                <a:spcPct val="0"/>
              </a:spcBef>
              <a:spcAft>
                <a:spcPct val="0"/>
              </a:spcAft>
              <a:buSzPct val="166000"/>
              <a:buFont typeface="Arial" panose="020B0604020202020204" pitchFamily="34" charset="0"/>
              <a:buChar char="•"/>
            </a:pPr>
            <a:r>
              <a:rPr lang="en-GB" altLang="cs-CZ" sz="1800" kern="1200" dirty="0">
                <a:solidFill>
                  <a:srgbClr val="191919"/>
                </a:solidFill>
              </a:rPr>
              <a:t>its too hard to match </a:t>
            </a:r>
            <a:r>
              <a:rPr lang="en-GB" altLang="cs-CZ" sz="1800" kern="1200" dirty="0" smtClean="0">
                <a:solidFill>
                  <a:srgbClr val="191919"/>
                </a:solidFill>
              </a:rPr>
              <a:t>effectiveness </a:t>
            </a:r>
            <a:r>
              <a:rPr lang="en-GB" altLang="cs-CZ" sz="1800" kern="1200" dirty="0">
                <a:solidFill>
                  <a:srgbClr val="191919"/>
                </a:solidFill>
              </a:rPr>
              <a:t>of real </a:t>
            </a:r>
            <a:r>
              <a:rPr lang="en-GB" altLang="cs-CZ" sz="1800" kern="1200" dirty="0" smtClean="0">
                <a:solidFill>
                  <a:srgbClr val="191919"/>
                </a:solidFill>
              </a:rPr>
              <a:t>terrorism</a:t>
            </a:r>
            <a:endParaRPr lang="cs-CZ" altLang="cs-CZ" sz="1350" kern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006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8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CustomShape 1"/>
          <p:cNvSpPr>
            <a:spLocks noChangeArrowheads="1"/>
          </p:cNvSpPr>
          <p:nvPr/>
        </p:nvSpPr>
        <p:spPr bwMode="auto">
          <a:xfrm>
            <a:off x="731520" y="205979"/>
            <a:ext cx="6926580" cy="1140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500" tIns="68580" rIns="67500" bIns="68580"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cs-CZ" sz="3600" b="1" kern="1200" dirty="0" smtClean="0">
                <a:solidFill>
                  <a:srgbClr val="FFFFFF"/>
                </a:solidFill>
                <a:cs typeface="Arial" panose="020B0604020202020204" pitchFamily="34" charset="0"/>
              </a:rPr>
              <a:t>Future of cyberterrorism</a:t>
            </a:r>
            <a:endParaRPr lang="cs-CZ" altLang="cs-CZ" sz="1350" kern="120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29699" name="CustomShape 2"/>
          <p:cNvSpPr>
            <a:spLocks noChangeArrowheads="1"/>
          </p:cNvSpPr>
          <p:nvPr/>
        </p:nvSpPr>
        <p:spPr bwMode="auto">
          <a:xfrm>
            <a:off x="731520" y="1550765"/>
            <a:ext cx="6926580" cy="3464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2300" kern="1200" dirty="0" smtClean="0">
              <a:solidFill>
                <a:prstClr val="black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2300" kern="1200" dirty="0">
              <a:solidFill>
                <a:prstClr val="black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2300" kern="1200" dirty="0" smtClean="0">
              <a:solidFill>
                <a:prstClr val="black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300" kern="1200" dirty="0" smtClean="0">
                <a:solidFill>
                  <a:prstClr val="black"/>
                </a:solidFill>
              </a:rPr>
              <a:t>Would we recognize it? What should it look like?</a:t>
            </a:r>
            <a:endParaRPr lang="en-US" altLang="en-US" sz="2300" kern="1200" dirty="0">
              <a:solidFill>
                <a:prstClr val="black"/>
              </a:solidFill>
            </a:endParaRPr>
          </a:p>
          <a:p>
            <a:pPr marL="342900" indent="-342900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altLang="en-US" sz="2300" kern="1200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938171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CustomShape 1"/>
          <p:cNvSpPr>
            <a:spLocks noChangeArrowheads="1"/>
          </p:cNvSpPr>
          <p:nvPr/>
        </p:nvSpPr>
        <p:spPr bwMode="auto">
          <a:xfrm>
            <a:off x="1485900" y="205979"/>
            <a:ext cx="6172200" cy="1140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1350" kern="1200">
              <a:solidFill>
                <a:prstClr val="black"/>
              </a:solidFill>
            </a:endParaRPr>
          </a:p>
        </p:txBody>
      </p:sp>
      <p:sp>
        <p:nvSpPr>
          <p:cNvPr id="30723" name="CustomShape 2"/>
          <p:cNvSpPr>
            <a:spLocks noChangeArrowheads="1"/>
          </p:cNvSpPr>
          <p:nvPr/>
        </p:nvSpPr>
        <p:spPr bwMode="auto">
          <a:xfrm>
            <a:off x="1485900" y="1460898"/>
            <a:ext cx="6172200" cy="3464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1350" kern="1200">
              <a:solidFill>
                <a:prstClr val="black"/>
              </a:solidFill>
            </a:endParaRPr>
          </a:p>
        </p:txBody>
      </p:sp>
      <p:pic>
        <p:nvPicPr>
          <p:cNvPr id="3072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992" y="1"/>
            <a:ext cx="7743480" cy="5143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415696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CustomShape 1"/>
          <p:cNvSpPr>
            <a:spLocks noChangeArrowheads="1"/>
          </p:cNvSpPr>
          <p:nvPr/>
        </p:nvSpPr>
        <p:spPr bwMode="auto">
          <a:xfrm>
            <a:off x="1671638" y="2957512"/>
            <a:ext cx="5829300" cy="963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500" tIns="68580" rIns="67500" bIns="68580"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cs-CZ" sz="5400" b="1" kern="1200" dirty="0">
                <a:solidFill>
                  <a:schemeClr val="bg1"/>
                </a:solidFill>
                <a:cs typeface="Arial" panose="020B0604020202020204" pitchFamily="34" charset="0"/>
              </a:rPr>
              <a:t>Hacktivism</a:t>
            </a:r>
            <a:endParaRPr lang="cs-CZ" altLang="cs-CZ" sz="1350" kern="12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684660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CustomShape 1"/>
          <p:cNvSpPr>
            <a:spLocks noChangeArrowheads="1"/>
          </p:cNvSpPr>
          <p:nvPr/>
        </p:nvSpPr>
        <p:spPr bwMode="auto">
          <a:xfrm>
            <a:off x="2185988" y="0"/>
            <a:ext cx="4770835" cy="51435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1350" kern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143908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CustomShape 1"/>
          <p:cNvSpPr>
            <a:spLocks noChangeArrowheads="1"/>
          </p:cNvSpPr>
          <p:nvPr/>
        </p:nvSpPr>
        <p:spPr bwMode="auto">
          <a:xfrm>
            <a:off x="1485900" y="205979"/>
            <a:ext cx="6172200" cy="1140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500" tIns="68580" rIns="67500" bIns="68580"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cs-CZ" sz="3600" b="1" kern="1200">
                <a:solidFill>
                  <a:srgbClr val="FFFFFF"/>
                </a:solidFill>
                <a:cs typeface="Arial" panose="020B0604020202020204" pitchFamily="34" charset="0"/>
              </a:rPr>
              <a:t>Hacktivism</a:t>
            </a:r>
            <a:endParaRPr lang="cs-CZ" altLang="cs-CZ" sz="1350" kern="120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98" name="CustomShape 2"/>
          <p:cNvSpPr>
            <a:spLocks noChangeArrowheads="1"/>
          </p:cNvSpPr>
          <p:nvPr/>
        </p:nvSpPr>
        <p:spPr bwMode="auto">
          <a:xfrm>
            <a:off x="1485900" y="1460898"/>
            <a:ext cx="6172200" cy="3464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500" tIns="68580" rIns="67500" bIns="6858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marL="285750" indent="-285750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cs-CZ" altLang="cs-CZ" sz="1350" kern="1200" dirty="0">
              <a:solidFill>
                <a:prstClr val="black"/>
              </a:solidFill>
            </a:endParaRPr>
          </a:p>
          <a:p>
            <a:pPr marL="342900" indent="-342900" eaLnBrk="1" fontAlgn="base" hangingPunct="1">
              <a:spcBef>
                <a:spcPct val="0"/>
              </a:spcBef>
              <a:spcAft>
                <a:spcPct val="0"/>
              </a:spcAft>
              <a:buSzPct val="166000"/>
              <a:buFont typeface="Arial" panose="020B0604020202020204" pitchFamily="34" charset="0"/>
              <a:buChar char="•"/>
            </a:pPr>
            <a:r>
              <a:rPr lang="en-GB" altLang="cs-CZ" sz="2250" kern="1200" dirty="0">
                <a:solidFill>
                  <a:srgbClr val="191919"/>
                </a:solidFill>
                <a:cs typeface="Arial" panose="020B0604020202020204" pitchFamily="34" charset="0"/>
              </a:rPr>
              <a:t>disrupting networks, misusing systems</a:t>
            </a:r>
            <a:endParaRPr lang="cs-CZ" altLang="cs-CZ" sz="1350" kern="1200" dirty="0">
              <a:solidFill>
                <a:prstClr val="black"/>
              </a:solidFill>
            </a:endParaRPr>
          </a:p>
          <a:p>
            <a:pPr marL="342900" indent="-342900" eaLnBrk="1" fontAlgn="base" hangingPunct="1">
              <a:spcBef>
                <a:spcPct val="0"/>
              </a:spcBef>
              <a:spcAft>
                <a:spcPct val="0"/>
              </a:spcAft>
              <a:buSzPct val="166000"/>
              <a:buFont typeface="Arial" panose="020B0604020202020204" pitchFamily="34" charset="0"/>
              <a:buChar char="•"/>
            </a:pPr>
            <a:r>
              <a:rPr lang="en-GB" altLang="cs-CZ" sz="2250" kern="1200" dirty="0">
                <a:solidFill>
                  <a:srgbClr val="191919"/>
                </a:solidFill>
              </a:rPr>
              <a:t>support ideology, political goal, etc.</a:t>
            </a:r>
            <a:endParaRPr lang="cs-CZ" altLang="cs-CZ" sz="1350" kern="1200" dirty="0">
              <a:solidFill>
                <a:prstClr val="black"/>
              </a:solidFill>
            </a:endParaRPr>
          </a:p>
          <a:p>
            <a:pPr marL="285750" indent="-285750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cs-CZ" altLang="cs-CZ" sz="1350" kern="1200" dirty="0">
              <a:solidFill>
                <a:prstClr val="black"/>
              </a:solidFill>
            </a:endParaRPr>
          </a:p>
          <a:p>
            <a:pPr marL="285750" indent="-285750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cs-CZ" altLang="cs-CZ" sz="1350" kern="1200" dirty="0">
              <a:solidFill>
                <a:prstClr val="black"/>
              </a:solidFill>
            </a:endParaRPr>
          </a:p>
          <a:p>
            <a:pPr marL="342900" indent="-342900" eaLnBrk="1" fontAlgn="base" hangingPunct="1">
              <a:spcBef>
                <a:spcPct val="0"/>
              </a:spcBef>
              <a:spcAft>
                <a:spcPct val="0"/>
              </a:spcAft>
              <a:buSzPct val="166000"/>
              <a:buFont typeface="Arial" panose="020B0604020202020204" pitchFamily="34" charset="0"/>
              <a:buChar char="•"/>
            </a:pPr>
            <a:r>
              <a:rPr lang="en-GB" altLang="cs-CZ" sz="2250" kern="1200" dirty="0">
                <a:solidFill>
                  <a:srgbClr val="191919"/>
                </a:solidFill>
              </a:rPr>
              <a:t>political activism adapted to the internet in 21</a:t>
            </a:r>
            <a:r>
              <a:rPr lang="cs-CZ" altLang="cs-CZ" sz="2250" kern="1200" baseline="30000" dirty="0">
                <a:solidFill>
                  <a:srgbClr val="191919"/>
                </a:solidFill>
              </a:rPr>
              <a:t>st</a:t>
            </a:r>
            <a:r>
              <a:rPr lang="cs-CZ" altLang="cs-CZ" sz="2250" kern="1200" dirty="0">
                <a:solidFill>
                  <a:srgbClr val="191919"/>
                </a:solidFill>
              </a:rPr>
              <a:t> </a:t>
            </a:r>
            <a:r>
              <a:rPr lang="cs-CZ" altLang="cs-CZ" sz="2250" kern="1200" dirty="0" err="1">
                <a:solidFill>
                  <a:srgbClr val="191919"/>
                </a:solidFill>
              </a:rPr>
              <a:t>centur</a:t>
            </a:r>
            <a:r>
              <a:rPr lang="en-US" altLang="cs-CZ" sz="2250" kern="1200" dirty="0">
                <a:solidFill>
                  <a:srgbClr val="191919"/>
                </a:solidFill>
              </a:rPr>
              <a:t>y</a:t>
            </a:r>
            <a:endParaRPr lang="cs-CZ" altLang="cs-CZ" sz="1350" kern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3226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CustomShape 1"/>
          <p:cNvSpPr>
            <a:spLocks noChangeArrowheads="1"/>
          </p:cNvSpPr>
          <p:nvPr/>
        </p:nvSpPr>
        <p:spPr bwMode="auto">
          <a:xfrm>
            <a:off x="1485900" y="205979"/>
            <a:ext cx="6172200" cy="1140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1350" kern="1200">
              <a:solidFill>
                <a:prstClr val="black"/>
              </a:solidFill>
            </a:endParaRPr>
          </a:p>
        </p:txBody>
      </p:sp>
      <p:sp>
        <p:nvSpPr>
          <p:cNvPr id="36867" name="CustomShape 2"/>
          <p:cNvSpPr>
            <a:spLocks noChangeArrowheads="1"/>
          </p:cNvSpPr>
          <p:nvPr/>
        </p:nvSpPr>
        <p:spPr bwMode="auto">
          <a:xfrm>
            <a:off x="1485900" y="1460898"/>
            <a:ext cx="6172200" cy="3464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1350" kern="1200">
              <a:solidFill>
                <a:prstClr val="black"/>
              </a:solidFill>
            </a:endParaRPr>
          </a:p>
        </p:txBody>
      </p:sp>
      <p:sp>
        <p:nvSpPr>
          <p:cNvPr id="36868" name="CustomShape 3"/>
          <p:cNvSpPr>
            <a:spLocks noChangeArrowheads="1"/>
          </p:cNvSpPr>
          <p:nvPr/>
        </p:nvSpPr>
        <p:spPr bwMode="auto">
          <a:xfrm>
            <a:off x="868680" y="0"/>
            <a:ext cx="7470648" cy="51435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1350" kern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952223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CustomShape 1"/>
          <p:cNvSpPr>
            <a:spLocks noChangeArrowheads="1"/>
          </p:cNvSpPr>
          <p:nvPr/>
        </p:nvSpPr>
        <p:spPr bwMode="auto">
          <a:xfrm>
            <a:off x="1401366" y="0"/>
            <a:ext cx="6434138" cy="51435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1350" kern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895568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CustomShape 1"/>
          <p:cNvSpPr>
            <a:spLocks noChangeArrowheads="1"/>
          </p:cNvSpPr>
          <p:nvPr/>
        </p:nvSpPr>
        <p:spPr bwMode="auto">
          <a:xfrm>
            <a:off x="1485900" y="205979"/>
            <a:ext cx="6172200" cy="1140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1350" kern="1200">
              <a:solidFill>
                <a:prstClr val="black"/>
              </a:solidFill>
            </a:endParaRPr>
          </a:p>
        </p:txBody>
      </p:sp>
      <p:sp>
        <p:nvSpPr>
          <p:cNvPr id="38915" name="CustomShape 2"/>
          <p:cNvSpPr>
            <a:spLocks noChangeArrowheads="1"/>
          </p:cNvSpPr>
          <p:nvPr/>
        </p:nvSpPr>
        <p:spPr bwMode="auto">
          <a:xfrm>
            <a:off x="1485900" y="1460898"/>
            <a:ext cx="6172200" cy="3464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1350" kern="1200">
              <a:solidFill>
                <a:prstClr val="black"/>
              </a:solidFill>
            </a:endParaRPr>
          </a:p>
        </p:txBody>
      </p:sp>
      <p:sp>
        <p:nvSpPr>
          <p:cNvPr id="38916" name="CustomShape 3"/>
          <p:cNvSpPr>
            <a:spLocks noChangeArrowheads="1"/>
          </p:cNvSpPr>
          <p:nvPr/>
        </p:nvSpPr>
        <p:spPr bwMode="auto">
          <a:xfrm>
            <a:off x="841248" y="0"/>
            <a:ext cx="7360920" cy="51435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1350" kern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872354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CustomShape 1"/>
          <p:cNvSpPr>
            <a:spLocks noChangeArrowheads="1"/>
          </p:cNvSpPr>
          <p:nvPr/>
        </p:nvSpPr>
        <p:spPr bwMode="auto">
          <a:xfrm>
            <a:off x="0" y="0"/>
            <a:ext cx="9144000" cy="310896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1350" kern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851685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CustomShape 1"/>
          <p:cNvSpPr>
            <a:spLocks noChangeArrowheads="1"/>
          </p:cNvSpPr>
          <p:nvPr/>
        </p:nvSpPr>
        <p:spPr bwMode="auto">
          <a:xfrm>
            <a:off x="786384" y="205979"/>
            <a:ext cx="6871716" cy="1140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500" tIns="68580" rIns="67500" bIns="68580"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cs-CZ" sz="3600" b="1" kern="1200" dirty="0">
                <a:solidFill>
                  <a:srgbClr val="FFFFFF"/>
                </a:solidFill>
                <a:cs typeface="Arial" panose="020B0604020202020204" pitchFamily="34" charset="0"/>
              </a:rPr>
              <a:t>What is terrorism?</a:t>
            </a:r>
            <a:endParaRPr lang="cs-CZ" altLang="cs-CZ" sz="1350" kern="120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50" name="CustomShape 2"/>
          <p:cNvSpPr>
            <a:spLocks noChangeArrowheads="1"/>
          </p:cNvSpPr>
          <p:nvPr/>
        </p:nvSpPr>
        <p:spPr bwMode="auto">
          <a:xfrm>
            <a:off x="786384" y="1460898"/>
            <a:ext cx="6871716" cy="3464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500" tIns="68580" rIns="67500" bIns="6858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marL="342900" indent="-342900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cs-CZ" altLang="cs-CZ" kern="1200" dirty="0">
              <a:solidFill>
                <a:prstClr val="black"/>
              </a:solidFill>
            </a:endParaRPr>
          </a:p>
          <a:p>
            <a:pPr marL="457200" indent="-457200" eaLnBrk="1" fontAlgn="base" hangingPunct="1">
              <a:spcBef>
                <a:spcPct val="0"/>
              </a:spcBef>
              <a:spcAft>
                <a:spcPct val="0"/>
              </a:spcAft>
              <a:buSzPct val="166000"/>
              <a:buFont typeface="Arial" panose="020B0604020202020204" pitchFamily="34" charset="0"/>
              <a:buChar char="•"/>
            </a:pPr>
            <a:r>
              <a:rPr lang="en-GB" altLang="cs-CZ" sz="2400" kern="1200" dirty="0">
                <a:solidFill>
                  <a:srgbClr val="191919"/>
                </a:solidFill>
                <a:cs typeface="Arial" panose="020B0604020202020204" pitchFamily="34" charset="0"/>
              </a:rPr>
              <a:t>extortion? </a:t>
            </a:r>
            <a:endParaRPr lang="cs-CZ" altLang="cs-CZ" kern="1200" dirty="0">
              <a:solidFill>
                <a:prstClr val="black"/>
              </a:solidFill>
            </a:endParaRPr>
          </a:p>
          <a:p>
            <a:pPr marL="457200" indent="-457200" eaLnBrk="1" fontAlgn="base" hangingPunct="1">
              <a:spcBef>
                <a:spcPct val="0"/>
              </a:spcBef>
              <a:spcAft>
                <a:spcPct val="0"/>
              </a:spcAft>
              <a:buSzPct val="166000"/>
              <a:buFont typeface="Arial" panose="020B0604020202020204" pitchFamily="34" charset="0"/>
              <a:buChar char="•"/>
            </a:pPr>
            <a:r>
              <a:rPr lang="en-GB" altLang="cs-CZ" sz="2400" kern="1200" dirty="0">
                <a:solidFill>
                  <a:srgbClr val="191919"/>
                </a:solidFill>
              </a:rPr>
              <a:t>using threats and fear to get stuff</a:t>
            </a:r>
            <a:r>
              <a:rPr lang="en-GB" altLang="cs-CZ" sz="2400" kern="1200" dirty="0" smtClean="0">
                <a:solidFill>
                  <a:srgbClr val="191919"/>
                </a:solidFill>
              </a:rPr>
              <a:t>?</a:t>
            </a:r>
            <a:endParaRPr lang="cs-CZ" altLang="cs-CZ" kern="1200" dirty="0">
              <a:solidFill>
                <a:prstClr val="black"/>
              </a:solidFill>
            </a:endParaRPr>
          </a:p>
          <a:p>
            <a:pPr marL="457200" indent="-457200" eaLnBrk="1" fontAlgn="base" hangingPunct="1">
              <a:spcBef>
                <a:spcPct val="0"/>
              </a:spcBef>
              <a:spcAft>
                <a:spcPct val="0"/>
              </a:spcAft>
              <a:buSzPct val="166000"/>
              <a:buFont typeface="Arial" panose="020B0604020202020204" pitchFamily="34" charset="0"/>
              <a:buChar char="•"/>
            </a:pPr>
            <a:r>
              <a:rPr lang="en-GB" altLang="cs-CZ" sz="2400" kern="1200" dirty="0">
                <a:solidFill>
                  <a:srgbClr val="191919"/>
                </a:solidFill>
              </a:rPr>
              <a:t>logic of terrorism</a:t>
            </a:r>
            <a:endParaRPr lang="cs-CZ" altLang="cs-CZ" kern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6863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CustomShape 1"/>
          <p:cNvSpPr>
            <a:spLocks noChangeArrowheads="1"/>
          </p:cNvSpPr>
          <p:nvPr/>
        </p:nvSpPr>
        <p:spPr bwMode="auto">
          <a:xfrm>
            <a:off x="1243584" y="1"/>
            <a:ext cx="7196328" cy="51435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1350" kern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523544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CustomShape 1"/>
          <p:cNvSpPr>
            <a:spLocks noChangeArrowheads="1"/>
          </p:cNvSpPr>
          <p:nvPr/>
        </p:nvSpPr>
        <p:spPr bwMode="auto">
          <a:xfrm>
            <a:off x="219456" y="0"/>
            <a:ext cx="8778240" cy="51435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1350" kern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51902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CustomShape 1"/>
          <p:cNvSpPr>
            <a:spLocks noChangeArrowheads="1"/>
          </p:cNvSpPr>
          <p:nvPr/>
        </p:nvSpPr>
        <p:spPr bwMode="auto">
          <a:xfrm>
            <a:off x="1485900" y="205979"/>
            <a:ext cx="6172200" cy="1140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500" tIns="68580" rIns="67500" bIns="68580"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cs-CZ" sz="3600" b="1" kern="1200">
                <a:solidFill>
                  <a:srgbClr val="FFFFFF"/>
                </a:solidFill>
                <a:cs typeface="Arial" panose="020B0604020202020204" pitchFamily="34" charset="0"/>
              </a:rPr>
              <a:t>Brief history</a:t>
            </a:r>
            <a:endParaRPr lang="cs-CZ" altLang="cs-CZ" sz="1350" kern="120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210" name="CustomShape 2"/>
          <p:cNvSpPr>
            <a:spLocks noChangeArrowheads="1"/>
          </p:cNvSpPr>
          <p:nvPr/>
        </p:nvSpPr>
        <p:spPr bwMode="auto">
          <a:xfrm>
            <a:off x="1485900" y="1460898"/>
            <a:ext cx="6172200" cy="3464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500" tIns="68580" rIns="67500" bIns="6858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marL="285750" indent="-285750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cs-CZ" altLang="cs-CZ" sz="1350" kern="1200">
              <a:solidFill>
                <a:prstClr val="black"/>
              </a:solidFill>
            </a:endParaRPr>
          </a:p>
          <a:p>
            <a:pPr marL="342900" indent="-342900" eaLnBrk="1" fontAlgn="base" hangingPunct="1">
              <a:spcBef>
                <a:spcPct val="0"/>
              </a:spcBef>
              <a:spcAft>
                <a:spcPct val="0"/>
              </a:spcAft>
              <a:buSzPct val="166000"/>
              <a:buFont typeface="Arial" panose="020B0604020202020204" pitchFamily="34" charset="0"/>
              <a:buChar char="•"/>
            </a:pPr>
            <a:r>
              <a:rPr lang="en-GB" altLang="cs-CZ" sz="2250" kern="1200" dirty="0">
                <a:solidFill>
                  <a:srgbClr val="191919"/>
                </a:solidFill>
                <a:cs typeface="Arial" panose="020B0604020202020204" pitchFamily="34" charset="0"/>
              </a:rPr>
              <a:t>roots towards the end of Cold War</a:t>
            </a:r>
            <a:endParaRPr lang="cs-CZ" altLang="cs-CZ" sz="1350" kern="1200" dirty="0">
              <a:solidFill>
                <a:prstClr val="black"/>
              </a:solidFill>
            </a:endParaRPr>
          </a:p>
          <a:p>
            <a:pPr marL="342900" indent="-342900" eaLnBrk="1" fontAlgn="base" hangingPunct="1">
              <a:spcBef>
                <a:spcPct val="0"/>
              </a:spcBef>
              <a:spcAft>
                <a:spcPct val="0"/>
              </a:spcAft>
              <a:buSzPct val="166000"/>
              <a:buFont typeface="Arial" panose="020B0604020202020204" pitchFamily="34" charset="0"/>
              <a:buChar char="•"/>
            </a:pPr>
            <a:r>
              <a:rPr lang="en-GB" altLang="cs-CZ" sz="2250" kern="1200" dirty="0">
                <a:solidFill>
                  <a:srgbClr val="191919"/>
                </a:solidFill>
              </a:rPr>
              <a:t>hacktivism started from hackers</a:t>
            </a:r>
            <a:endParaRPr lang="cs-CZ" altLang="cs-CZ" sz="1350" kern="1200" dirty="0">
              <a:solidFill>
                <a:prstClr val="black"/>
              </a:solidFill>
            </a:endParaRPr>
          </a:p>
          <a:p>
            <a:pPr marL="628650" lvl="1" indent="-285750" eaLnBrk="1" fontAlgn="base" hangingPunct="1">
              <a:spcBef>
                <a:spcPct val="0"/>
              </a:spcBef>
              <a:spcAft>
                <a:spcPct val="0"/>
              </a:spcAft>
              <a:buSzPct val="80000"/>
              <a:buFont typeface="Arial" panose="020B0604020202020204" pitchFamily="34" charset="0"/>
              <a:buChar char="•"/>
            </a:pPr>
            <a:r>
              <a:rPr lang="en-GB" altLang="cs-CZ" sz="1800" kern="1200" dirty="0">
                <a:solidFill>
                  <a:srgbClr val="191919"/>
                </a:solidFill>
              </a:rPr>
              <a:t>not from political activism</a:t>
            </a:r>
            <a:endParaRPr lang="cs-CZ" altLang="cs-CZ" sz="1350" kern="1200" dirty="0">
              <a:solidFill>
                <a:prstClr val="black"/>
              </a:solidFill>
            </a:endParaRPr>
          </a:p>
          <a:p>
            <a:pPr marL="285750" indent="-285750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cs-CZ" altLang="cs-CZ" sz="1350" kern="1200" dirty="0">
              <a:solidFill>
                <a:prstClr val="black"/>
              </a:solidFill>
            </a:endParaRPr>
          </a:p>
          <a:p>
            <a:pPr marL="342900" indent="-342900" eaLnBrk="1" fontAlgn="base" hangingPunct="1">
              <a:spcBef>
                <a:spcPct val="0"/>
              </a:spcBef>
              <a:spcAft>
                <a:spcPct val="0"/>
              </a:spcAft>
              <a:buSzPct val="166000"/>
              <a:buFont typeface="Arial" panose="020B0604020202020204" pitchFamily="34" charset="0"/>
              <a:buChar char="•"/>
            </a:pPr>
            <a:r>
              <a:rPr lang="en-GB" altLang="cs-CZ" sz="2250" kern="1200" dirty="0">
                <a:solidFill>
                  <a:srgbClr val="191919"/>
                </a:solidFill>
              </a:rPr>
              <a:t>going all the way back to the counterculture</a:t>
            </a:r>
            <a:endParaRPr lang="cs-CZ" altLang="cs-CZ" sz="1350" kern="1200" dirty="0">
              <a:solidFill>
                <a:prstClr val="black"/>
              </a:solidFill>
            </a:endParaRPr>
          </a:p>
          <a:p>
            <a:pPr marL="342900" indent="-342900" eaLnBrk="1" fontAlgn="base" hangingPunct="1">
              <a:spcBef>
                <a:spcPct val="0"/>
              </a:spcBef>
              <a:spcAft>
                <a:spcPct val="0"/>
              </a:spcAft>
              <a:buSzPct val="166000"/>
              <a:buFont typeface="Arial" panose="020B0604020202020204" pitchFamily="34" charset="0"/>
              <a:buChar char="•"/>
            </a:pPr>
            <a:r>
              <a:rPr lang="en-GB" altLang="cs-CZ" sz="2250" kern="1200" dirty="0">
                <a:solidFill>
                  <a:srgbClr val="191919"/>
                </a:solidFill>
              </a:rPr>
              <a:t>universities, corporations</a:t>
            </a:r>
            <a:endParaRPr lang="cs-CZ" altLang="cs-CZ" sz="1350" kern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2122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0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CustomShape 1"/>
          <p:cNvSpPr>
            <a:spLocks noChangeArrowheads="1"/>
          </p:cNvSpPr>
          <p:nvPr/>
        </p:nvSpPr>
        <p:spPr bwMode="auto">
          <a:xfrm>
            <a:off x="1944291" y="0"/>
            <a:ext cx="5170884" cy="51435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1350" kern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43277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CustomShape 1"/>
          <p:cNvSpPr>
            <a:spLocks noChangeArrowheads="1"/>
          </p:cNvSpPr>
          <p:nvPr/>
        </p:nvSpPr>
        <p:spPr bwMode="auto">
          <a:xfrm>
            <a:off x="1485900" y="205979"/>
            <a:ext cx="6172200" cy="1140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500" tIns="68580" rIns="67500" bIns="68580"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cs-CZ" sz="3600" b="1" kern="1200">
                <a:solidFill>
                  <a:srgbClr val="FFFFFF"/>
                </a:solidFill>
                <a:cs typeface="Arial" panose="020B0604020202020204" pitchFamily="34" charset="0"/>
              </a:rPr>
              <a:t>Present?</a:t>
            </a:r>
            <a:endParaRPr lang="cs-CZ" altLang="cs-CZ" sz="1350" kern="120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213" name="CustomShape 2"/>
          <p:cNvSpPr>
            <a:spLocks noChangeArrowheads="1"/>
          </p:cNvSpPr>
          <p:nvPr/>
        </p:nvSpPr>
        <p:spPr bwMode="auto">
          <a:xfrm>
            <a:off x="1298448" y="1346598"/>
            <a:ext cx="6510528" cy="3796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500" tIns="68580" rIns="67500" bIns="6858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marL="285750" indent="-285750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cs-CZ" altLang="cs-CZ" sz="1350" kern="1200" dirty="0">
              <a:solidFill>
                <a:prstClr val="black"/>
              </a:solidFill>
            </a:endParaRPr>
          </a:p>
          <a:p>
            <a:pPr marL="342900" indent="-342900" eaLnBrk="1" fontAlgn="base" hangingPunct="1">
              <a:spcBef>
                <a:spcPct val="0"/>
              </a:spcBef>
              <a:spcAft>
                <a:spcPct val="0"/>
              </a:spcAft>
              <a:buSzPct val="166000"/>
              <a:buFont typeface="Arial" panose="020B0604020202020204" pitchFamily="34" charset="0"/>
              <a:buChar char="•"/>
            </a:pPr>
            <a:r>
              <a:rPr lang="en-GB" altLang="cs-CZ" sz="2250" kern="1200" dirty="0">
                <a:solidFill>
                  <a:srgbClr val="191919"/>
                </a:solidFill>
              </a:rPr>
              <a:t>rise since 2008</a:t>
            </a:r>
          </a:p>
          <a:p>
            <a:pPr marL="342900" indent="-342900" eaLnBrk="1" fontAlgn="base" hangingPunct="1">
              <a:spcBef>
                <a:spcPct val="0"/>
              </a:spcBef>
              <a:spcAft>
                <a:spcPct val="0"/>
              </a:spcAft>
              <a:buSzPct val="166000"/>
              <a:buFont typeface="Arial" panose="020B0604020202020204" pitchFamily="34" charset="0"/>
              <a:buChar char="•"/>
            </a:pPr>
            <a:r>
              <a:rPr lang="en-GB" altLang="cs-CZ" sz="2250" kern="1200" dirty="0">
                <a:solidFill>
                  <a:srgbClr val="191919"/>
                </a:solidFill>
              </a:rPr>
              <a:t>major force since 2010</a:t>
            </a:r>
            <a:endParaRPr lang="cs-CZ" altLang="cs-CZ" sz="1350" kern="1200" dirty="0">
              <a:solidFill>
                <a:prstClr val="black"/>
              </a:solidFill>
            </a:endParaRPr>
          </a:p>
          <a:p>
            <a:pPr marL="342900" indent="-342900" eaLnBrk="1" fontAlgn="base" hangingPunct="1">
              <a:spcBef>
                <a:spcPct val="0"/>
              </a:spcBef>
              <a:spcAft>
                <a:spcPct val="0"/>
              </a:spcAft>
              <a:buSzPct val="166000"/>
              <a:buFont typeface="Arial" panose="020B0604020202020204" pitchFamily="34" charset="0"/>
              <a:buChar char="•"/>
            </a:pPr>
            <a:r>
              <a:rPr lang="en-GB" altLang="cs-CZ" sz="2250" kern="1200" dirty="0">
                <a:solidFill>
                  <a:srgbClr val="191919"/>
                </a:solidFill>
                <a:cs typeface="Arial" panose="020B0604020202020204" pitchFamily="34" charset="0"/>
              </a:rPr>
              <a:t>covers all strains of politics and ideologies</a:t>
            </a:r>
            <a:endParaRPr lang="cs-CZ" altLang="cs-CZ" sz="1350" kern="1200" dirty="0">
              <a:solidFill>
                <a:prstClr val="black"/>
              </a:solidFill>
            </a:endParaRPr>
          </a:p>
          <a:p>
            <a:pPr marL="285750" indent="-285750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cs-CZ" altLang="cs-CZ" sz="1350" kern="1200" dirty="0">
              <a:solidFill>
                <a:prstClr val="black"/>
              </a:solidFill>
            </a:endParaRPr>
          </a:p>
          <a:p>
            <a:pPr marL="285750" indent="-285750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cs-CZ" altLang="cs-CZ" sz="1350" kern="1200" dirty="0">
              <a:solidFill>
                <a:prstClr val="black"/>
              </a:solidFill>
            </a:endParaRPr>
          </a:p>
          <a:p>
            <a:pPr marL="342900" indent="-342900" eaLnBrk="1" fontAlgn="base" hangingPunct="1">
              <a:spcBef>
                <a:spcPct val="0"/>
              </a:spcBef>
              <a:spcAft>
                <a:spcPct val="0"/>
              </a:spcAft>
              <a:buSzPct val="166000"/>
              <a:buFont typeface="Arial" panose="020B0604020202020204" pitchFamily="34" charset="0"/>
              <a:buChar char="•"/>
            </a:pPr>
            <a:r>
              <a:rPr lang="en-GB" altLang="cs-CZ" sz="2250" kern="1200" dirty="0">
                <a:solidFill>
                  <a:srgbClr val="191919"/>
                </a:solidFill>
              </a:rPr>
              <a:t>Anonymous iconic</a:t>
            </a:r>
            <a:endParaRPr lang="cs-CZ" altLang="cs-CZ" sz="1350" kern="1200" dirty="0">
              <a:solidFill>
                <a:prstClr val="black"/>
              </a:solidFill>
            </a:endParaRPr>
          </a:p>
          <a:p>
            <a:pPr marL="628650" lvl="1" indent="-285750" eaLnBrk="1" fontAlgn="base" hangingPunct="1">
              <a:spcBef>
                <a:spcPct val="0"/>
              </a:spcBef>
              <a:spcAft>
                <a:spcPct val="0"/>
              </a:spcAft>
              <a:buSzPct val="80000"/>
              <a:buFont typeface="Arial" panose="020B0604020202020204" pitchFamily="34" charset="0"/>
              <a:buChar char="•"/>
            </a:pPr>
            <a:r>
              <a:rPr lang="en-GB" altLang="cs-CZ" sz="1800" kern="1200" dirty="0">
                <a:solidFill>
                  <a:srgbClr val="191919"/>
                </a:solidFill>
              </a:rPr>
              <a:t>reality is much muddier</a:t>
            </a:r>
            <a:endParaRPr lang="cs-CZ" altLang="cs-CZ" sz="1350" kern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7330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CustomShape 1"/>
          <p:cNvSpPr>
            <a:spLocks noChangeArrowheads="1"/>
          </p:cNvSpPr>
          <p:nvPr/>
        </p:nvSpPr>
        <p:spPr bwMode="auto">
          <a:xfrm>
            <a:off x="1989535" y="-114300"/>
            <a:ext cx="5163740" cy="51435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1350" kern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368743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CustomShape 1"/>
          <p:cNvSpPr>
            <a:spLocks noChangeArrowheads="1"/>
          </p:cNvSpPr>
          <p:nvPr/>
        </p:nvSpPr>
        <p:spPr bwMode="auto">
          <a:xfrm>
            <a:off x="1143000" y="0"/>
            <a:ext cx="2734056" cy="285631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1350" kern="1200">
              <a:solidFill>
                <a:prstClr val="black"/>
              </a:solidFill>
            </a:endParaRPr>
          </a:p>
        </p:txBody>
      </p:sp>
      <p:sp>
        <p:nvSpPr>
          <p:cNvPr id="47107" name="CustomShape 2"/>
          <p:cNvSpPr>
            <a:spLocks noChangeArrowheads="1"/>
          </p:cNvSpPr>
          <p:nvPr/>
        </p:nvSpPr>
        <p:spPr bwMode="auto">
          <a:xfrm>
            <a:off x="4139803" y="2658666"/>
            <a:ext cx="4938713" cy="2899172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1350" kern="1200">
              <a:solidFill>
                <a:prstClr val="black"/>
              </a:solidFill>
            </a:endParaRPr>
          </a:p>
        </p:txBody>
      </p:sp>
      <p:sp>
        <p:nvSpPr>
          <p:cNvPr id="47108" name="CustomShape 3"/>
          <p:cNvSpPr>
            <a:spLocks noChangeArrowheads="1"/>
          </p:cNvSpPr>
          <p:nvPr/>
        </p:nvSpPr>
        <p:spPr bwMode="auto">
          <a:xfrm>
            <a:off x="3714750" y="0"/>
            <a:ext cx="4286250" cy="2856310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1350" kern="1200">
              <a:solidFill>
                <a:prstClr val="black"/>
              </a:solidFill>
            </a:endParaRPr>
          </a:p>
        </p:txBody>
      </p:sp>
      <p:sp>
        <p:nvSpPr>
          <p:cNvPr id="47109" name="CustomShape 4"/>
          <p:cNvSpPr>
            <a:spLocks noChangeArrowheads="1"/>
          </p:cNvSpPr>
          <p:nvPr/>
        </p:nvSpPr>
        <p:spPr bwMode="auto">
          <a:xfrm>
            <a:off x="1143000" y="3999310"/>
            <a:ext cx="4387454" cy="822722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1350" kern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457384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CustomShape 1"/>
          <p:cNvSpPr>
            <a:spLocks noChangeArrowheads="1"/>
          </p:cNvSpPr>
          <p:nvPr/>
        </p:nvSpPr>
        <p:spPr bwMode="auto">
          <a:xfrm>
            <a:off x="1485900" y="205979"/>
            <a:ext cx="6172200" cy="1140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500" tIns="68580" rIns="67500" bIns="68580"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cs-CZ" sz="3600" b="1" kern="1200">
                <a:solidFill>
                  <a:srgbClr val="FFFFFF"/>
                </a:solidFill>
                <a:cs typeface="Arial" panose="020B0604020202020204" pitchFamily="34" charset="0"/>
              </a:rPr>
              <a:t>Anonymous</a:t>
            </a:r>
            <a:endParaRPr lang="cs-CZ" altLang="cs-CZ" sz="1350" kern="120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220" name="CustomShape 2"/>
          <p:cNvSpPr>
            <a:spLocks noChangeArrowheads="1"/>
          </p:cNvSpPr>
          <p:nvPr/>
        </p:nvSpPr>
        <p:spPr bwMode="auto">
          <a:xfrm>
            <a:off x="1485900" y="1460898"/>
            <a:ext cx="6172200" cy="3464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500" tIns="68580" rIns="67500" bIns="6858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marL="342900" indent="-342900" eaLnBrk="1" fontAlgn="base" hangingPunct="1">
              <a:spcBef>
                <a:spcPct val="0"/>
              </a:spcBef>
              <a:spcAft>
                <a:spcPct val="0"/>
              </a:spcAft>
              <a:buSzPct val="166000"/>
              <a:buFont typeface="Arial" panose="020B0604020202020204" pitchFamily="34" charset="0"/>
              <a:buChar char="•"/>
            </a:pPr>
            <a:r>
              <a:rPr lang="en-GB" altLang="cs-CZ" sz="2250" kern="1200" dirty="0">
                <a:solidFill>
                  <a:srgbClr val="191919"/>
                </a:solidFill>
                <a:cs typeface="Arial" panose="020B0604020202020204" pitchFamily="34" charset="0"/>
              </a:rPr>
              <a:t>who are they?</a:t>
            </a:r>
            <a:endParaRPr lang="cs-CZ" altLang="cs-CZ" sz="1350" kern="1200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marL="342900" indent="-342900" eaLnBrk="1" fontAlgn="base" hangingPunct="1">
              <a:spcBef>
                <a:spcPct val="0"/>
              </a:spcBef>
              <a:spcAft>
                <a:spcPct val="0"/>
              </a:spcAft>
              <a:buSzPct val="166000"/>
              <a:buFont typeface="Arial" panose="020B0604020202020204" pitchFamily="34" charset="0"/>
              <a:buChar char="•"/>
            </a:pPr>
            <a:r>
              <a:rPr lang="en-GB" altLang="cs-CZ" sz="2250" kern="1200" dirty="0">
                <a:solidFill>
                  <a:srgbClr val="191919"/>
                </a:solidFill>
                <a:cs typeface="Arial" panose="020B0604020202020204" pitchFamily="34" charset="0"/>
              </a:rPr>
              <a:t>where they came from?</a:t>
            </a:r>
            <a:endParaRPr lang="cs-CZ" altLang="cs-CZ" sz="1350" kern="1200" dirty="0">
              <a:solidFill>
                <a:prstClr val="black"/>
              </a:solidFill>
            </a:endParaRPr>
          </a:p>
          <a:p>
            <a:pPr marL="342900" indent="-342900" eaLnBrk="1" fontAlgn="base" hangingPunct="1">
              <a:spcBef>
                <a:spcPct val="0"/>
              </a:spcBef>
              <a:spcAft>
                <a:spcPct val="0"/>
              </a:spcAft>
              <a:buSzPct val="166000"/>
              <a:buFont typeface="Arial" panose="020B0604020202020204" pitchFamily="34" charset="0"/>
              <a:buChar char="•"/>
            </a:pPr>
            <a:r>
              <a:rPr lang="en-GB" altLang="cs-CZ" sz="2250" kern="1200" dirty="0">
                <a:solidFill>
                  <a:srgbClr val="191919"/>
                </a:solidFill>
              </a:rPr>
              <a:t>why?</a:t>
            </a:r>
            <a:endParaRPr lang="cs-CZ" altLang="cs-CZ" sz="1350" kern="1200" dirty="0">
              <a:solidFill>
                <a:prstClr val="black"/>
              </a:solidFill>
            </a:endParaRPr>
          </a:p>
          <a:p>
            <a:pPr marL="342900" indent="-342900" eaLnBrk="1" fontAlgn="base" hangingPunct="1">
              <a:spcBef>
                <a:spcPct val="0"/>
              </a:spcBef>
              <a:spcAft>
                <a:spcPct val="0"/>
              </a:spcAft>
              <a:buSzPct val="166000"/>
              <a:buFont typeface="Arial" panose="020B0604020202020204" pitchFamily="34" charset="0"/>
              <a:buChar char="•"/>
            </a:pPr>
            <a:r>
              <a:rPr lang="en-GB" altLang="cs-CZ" sz="2250" kern="1200" dirty="0">
                <a:solidFill>
                  <a:srgbClr val="191919"/>
                </a:solidFill>
              </a:rPr>
              <a:t>what do they want?</a:t>
            </a:r>
            <a:endParaRPr lang="cs-CZ" altLang="cs-CZ" sz="1350" kern="1200" dirty="0">
              <a:solidFill>
                <a:prstClr val="black"/>
              </a:solidFill>
            </a:endParaRPr>
          </a:p>
          <a:p>
            <a:pPr marL="342900" indent="-342900" eaLnBrk="1" fontAlgn="base" hangingPunct="1">
              <a:spcBef>
                <a:spcPct val="0"/>
              </a:spcBef>
              <a:spcAft>
                <a:spcPct val="0"/>
              </a:spcAft>
              <a:buSzPct val="166000"/>
              <a:buFont typeface="Arial" panose="020B0604020202020204" pitchFamily="34" charset="0"/>
              <a:buChar char="•"/>
            </a:pPr>
            <a:r>
              <a:rPr lang="en-GB" altLang="cs-CZ" sz="2250" kern="1200" dirty="0">
                <a:solidFill>
                  <a:srgbClr val="191919"/>
                </a:solidFill>
              </a:rPr>
              <a:t>why the mask?</a:t>
            </a:r>
            <a:endParaRPr lang="cs-CZ" altLang="cs-CZ" sz="1350" kern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4229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0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CustomShape 1"/>
          <p:cNvSpPr>
            <a:spLocks noChangeArrowheads="1"/>
          </p:cNvSpPr>
          <p:nvPr/>
        </p:nvSpPr>
        <p:spPr bwMode="auto">
          <a:xfrm>
            <a:off x="1485900" y="205979"/>
            <a:ext cx="6172200" cy="1140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1350" kern="1200">
              <a:solidFill>
                <a:prstClr val="black"/>
              </a:solidFill>
            </a:endParaRPr>
          </a:p>
        </p:txBody>
      </p:sp>
      <p:sp>
        <p:nvSpPr>
          <p:cNvPr id="49155" name="CustomShape 2"/>
          <p:cNvSpPr>
            <a:spLocks noChangeArrowheads="1"/>
          </p:cNvSpPr>
          <p:nvPr/>
        </p:nvSpPr>
        <p:spPr bwMode="auto">
          <a:xfrm>
            <a:off x="640080" y="0"/>
            <a:ext cx="7918704" cy="5111354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1350" kern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626852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CustomShape 1"/>
          <p:cNvSpPr>
            <a:spLocks noChangeArrowheads="1"/>
          </p:cNvSpPr>
          <p:nvPr/>
        </p:nvSpPr>
        <p:spPr bwMode="auto">
          <a:xfrm>
            <a:off x="466344" y="0"/>
            <a:ext cx="8165592" cy="51435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1350" kern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789182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ustomShape 1"/>
          <p:cNvSpPr>
            <a:spLocks noChangeArrowheads="1"/>
          </p:cNvSpPr>
          <p:nvPr/>
        </p:nvSpPr>
        <p:spPr bwMode="auto">
          <a:xfrm>
            <a:off x="2107949" y="255499"/>
            <a:ext cx="4890471" cy="4363874"/>
          </a:xfrm>
          <a:prstGeom prst="triangle">
            <a:avLst>
              <a:gd name="adj" fmla="val 50000"/>
            </a:avLst>
          </a:prstGeom>
          <a:noFill/>
          <a:ln w="38160">
            <a:solidFill>
              <a:srgbClr val="19191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1600" kern="1200">
              <a:solidFill>
                <a:prstClr val="black"/>
              </a:solidFill>
            </a:endParaRPr>
          </a:p>
        </p:txBody>
      </p:sp>
      <p:sp>
        <p:nvSpPr>
          <p:cNvPr id="12291" name="CustomShape 2"/>
          <p:cNvSpPr>
            <a:spLocks noChangeArrowheads="1"/>
          </p:cNvSpPr>
          <p:nvPr/>
        </p:nvSpPr>
        <p:spPr bwMode="auto">
          <a:xfrm>
            <a:off x="437979" y="4430316"/>
            <a:ext cx="1642339" cy="713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500" tIns="68580" rIns="67500" bIns="6858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cs-CZ" sz="2400" b="1" kern="1200" dirty="0">
                <a:solidFill>
                  <a:srgbClr val="000000"/>
                </a:solidFill>
                <a:cs typeface="Arial" panose="020B0604020202020204" pitchFamily="34" charset="0"/>
              </a:rPr>
              <a:t>attackers</a:t>
            </a:r>
            <a:endParaRPr lang="cs-CZ" altLang="cs-CZ" sz="1600" b="1" kern="120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2292" name="CustomShape 3"/>
          <p:cNvSpPr>
            <a:spLocks noChangeArrowheads="1"/>
          </p:cNvSpPr>
          <p:nvPr/>
        </p:nvSpPr>
        <p:spPr bwMode="auto">
          <a:xfrm>
            <a:off x="6910876" y="4430316"/>
            <a:ext cx="1757514" cy="713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500" tIns="68580" rIns="67500" bIns="6858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cs-CZ" sz="2400" b="1" kern="1200" dirty="0">
                <a:solidFill>
                  <a:srgbClr val="000000"/>
                </a:solidFill>
                <a:cs typeface="Arial" panose="020B0604020202020204" pitchFamily="34" charset="0"/>
              </a:rPr>
              <a:t>audience</a:t>
            </a:r>
            <a:endParaRPr lang="cs-CZ" altLang="cs-CZ" sz="1600" b="1" kern="120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2293" name="CustomShape 4"/>
          <p:cNvSpPr>
            <a:spLocks noChangeArrowheads="1"/>
          </p:cNvSpPr>
          <p:nvPr/>
        </p:nvSpPr>
        <p:spPr bwMode="auto">
          <a:xfrm>
            <a:off x="4553184" y="27033"/>
            <a:ext cx="1280688" cy="456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500" tIns="68580" rIns="67500" bIns="6858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cs-CZ" sz="2400" b="1" kern="1200" dirty="0">
                <a:solidFill>
                  <a:srgbClr val="000000"/>
                </a:solidFill>
                <a:cs typeface="Arial" panose="020B0604020202020204" pitchFamily="34" charset="0"/>
              </a:rPr>
              <a:t>victims</a:t>
            </a:r>
            <a:endParaRPr lang="cs-CZ" altLang="cs-CZ" sz="1600" b="1" kern="120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2294" name="CustomShape 5"/>
          <p:cNvSpPr>
            <a:spLocks noChangeArrowheads="1"/>
          </p:cNvSpPr>
          <p:nvPr/>
        </p:nvSpPr>
        <p:spPr bwMode="auto">
          <a:xfrm rot="-3456000">
            <a:off x="2503979" y="2268717"/>
            <a:ext cx="1268912" cy="215486"/>
          </a:xfrm>
          <a:prstGeom prst="notchedRightArrow">
            <a:avLst>
              <a:gd name="adj1" fmla="val 50000"/>
              <a:gd name="adj2" fmla="val 157728"/>
            </a:avLst>
          </a:prstGeom>
          <a:solidFill>
            <a:srgbClr val="FF0000"/>
          </a:solidFill>
          <a:ln w="19080">
            <a:solidFill>
              <a:srgbClr val="191919"/>
            </a:solidFill>
            <a:round/>
            <a:headEnd/>
            <a:tailEnd/>
          </a:ln>
        </p:spPr>
        <p:txBody>
          <a:bodyPr lIns="67500" tIns="68580" rIns="67500" bIns="6858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cs-CZ" altLang="cs-CZ" sz="1600" kern="1200" dirty="0">
              <a:solidFill>
                <a:prstClr val="black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cs-CZ" altLang="cs-CZ" sz="1600" kern="1200" dirty="0">
              <a:solidFill>
                <a:prstClr val="black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cs-CZ" altLang="cs-CZ" sz="1600" kern="1200" dirty="0">
              <a:solidFill>
                <a:prstClr val="black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cs-CZ" sz="1600" kern="1200" dirty="0">
                <a:solidFill>
                  <a:srgbClr val="000000"/>
                </a:solidFill>
                <a:cs typeface="Arial" panose="020B0604020202020204" pitchFamily="34" charset="0"/>
              </a:rPr>
              <a:t>violence</a:t>
            </a:r>
            <a:endParaRPr lang="cs-CZ" altLang="cs-CZ" sz="2000" kern="1200" dirty="0">
              <a:solidFill>
                <a:prstClr val="black"/>
              </a:solidFill>
            </a:endParaRPr>
          </a:p>
        </p:txBody>
      </p:sp>
      <p:sp>
        <p:nvSpPr>
          <p:cNvPr id="12295" name="CustomShape 6"/>
          <p:cNvSpPr>
            <a:spLocks noChangeArrowheads="1"/>
          </p:cNvSpPr>
          <p:nvPr/>
        </p:nvSpPr>
        <p:spPr bwMode="auto">
          <a:xfrm rot="3636000">
            <a:off x="5357098" y="2226327"/>
            <a:ext cx="1151591" cy="229241"/>
          </a:xfrm>
          <a:prstGeom prst="notchedRightArrow">
            <a:avLst>
              <a:gd name="adj1" fmla="val 50000"/>
              <a:gd name="adj2" fmla="val 157443"/>
            </a:avLst>
          </a:prstGeom>
          <a:solidFill>
            <a:srgbClr val="FF0000"/>
          </a:solidFill>
          <a:ln w="19080">
            <a:solidFill>
              <a:srgbClr val="191919"/>
            </a:solidFill>
            <a:round/>
            <a:headEnd/>
            <a:tailEnd/>
          </a:ln>
        </p:spPr>
        <p:txBody>
          <a:bodyPr lIns="67500" tIns="68580" rIns="67500" bIns="6858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cs-CZ" altLang="cs-CZ" sz="1600" kern="1200" dirty="0">
              <a:solidFill>
                <a:prstClr val="black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cs-CZ" altLang="cs-CZ" sz="1600" kern="1200" dirty="0">
              <a:solidFill>
                <a:prstClr val="black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cs-CZ" altLang="cs-CZ" sz="1600" kern="1200" dirty="0">
              <a:solidFill>
                <a:prstClr val="black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cs-CZ" sz="1600" kern="1200" dirty="0">
                <a:solidFill>
                  <a:srgbClr val="000000"/>
                </a:solidFill>
                <a:cs typeface="Arial" panose="020B0604020202020204" pitchFamily="34" charset="0"/>
              </a:rPr>
              <a:t>fear</a:t>
            </a:r>
            <a:endParaRPr lang="cs-CZ" altLang="cs-CZ" sz="2000" kern="1200" dirty="0">
              <a:solidFill>
                <a:prstClr val="black"/>
              </a:solidFill>
            </a:endParaRPr>
          </a:p>
        </p:txBody>
      </p:sp>
      <p:sp>
        <p:nvSpPr>
          <p:cNvPr id="12296" name="CustomShape 7"/>
          <p:cNvSpPr>
            <a:spLocks noChangeArrowheads="1"/>
          </p:cNvSpPr>
          <p:nvPr/>
        </p:nvSpPr>
        <p:spPr bwMode="auto">
          <a:xfrm rot="-600">
            <a:off x="4078626" y="4314539"/>
            <a:ext cx="1471727" cy="231553"/>
          </a:xfrm>
          <a:prstGeom prst="notchedRightArrow">
            <a:avLst>
              <a:gd name="adj1" fmla="val 50000"/>
              <a:gd name="adj2" fmla="val 157260"/>
            </a:avLst>
          </a:prstGeom>
          <a:solidFill>
            <a:srgbClr val="FFFF00"/>
          </a:solidFill>
          <a:ln w="19080">
            <a:solidFill>
              <a:srgbClr val="191919"/>
            </a:solidFill>
            <a:round/>
            <a:headEnd/>
            <a:tailEnd/>
          </a:ln>
        </p:spPr>
        <p:txBody>
          <a:bodyPr lIns="67500" tIns="68580" rIns="67500" bIns="6858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cs-CZ" altLang="cs-CZ" sz="1600" kern="1200" dirty="0">
              <a:solidFill>
                <a:prstClr val="black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cs-CZ" altLang="cs-CZ" sz="1600" kern="1200" dirty="0">
              <a:solidFill>
                <a:prstClr val="black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cs-CZ" altLang="cs-CZ" sz="1600" kern="1200" dirty="0">
              <a:solidFill>
                <a:prstClr val="black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cs-CZ" sz="1600" kern="1200" dirty="0">
                <a:solidFill>
                  <a:srgbClr val="000000"/>
                </a:solidFill>
                <a:cs typeface="Arial" panose="020B0604020202020204" pitchFamily="34" charset="0"/>
              </a:rPr>
              <a:t>demands</a:t>
            </a:r>
            <a:endParaRPr lang="cs-CZ" altLang="cs-CZ" sz="2000" kern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768603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0"/>
            <a:ext cx="6858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010476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Shape 5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8423" y="2275285"/>
            <a:ext cx="3482578" cy="2868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7" name="Shape 5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1728" y="1"/>
            <a:ext cx="3699272" cy="2241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8" name="Shape 5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852737"/>
            <a:ext cx="3105150" cy="229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9" name="Shape 51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"/>
            <a:ext cx="2347913" cy="2842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567871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CustomShape 1"/>
          <p:cNvSpPr>
            <a:spLocks noChangeArrowheads="1"/>
          </p:cNvSpPr>
          <p:nvPr/>
        </p:nvSpPr>
        <p:spPr bwMode="auto">
          <a:xfrm>
            <a:off x="1345406" y="-8335"/>
            <a:ext cx="6453188" cy="516017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1350" kern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959013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CustomShape 1"/>
          <p:cNvSpPr>
            <a:spLocks noChangeArrowheads="1"/>
          </p:cNvSpPr>
          <p:nvPr/>
        </p:nvSpPr>
        <p:spPr bwMode="auto">
          <a:xfrm>
            <a:off x="1143000" y="0"/>
            <a:ext cx="6858000" cy="51435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1350" kern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120526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CustomShape 1"/>
          <p:cNvSpPr>
            <a:spLocks noChangeArrowheads="1"/>
          </p:cNvSpPr>
          <p:nvPr/>
        </p:nvSpPr>
        <p:spPr bwMode="auto">
          <a:xfrm>
            <a:off x="1828800" y="0"/>
            <a:ext cx="6172200" cy="1140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500" tIns="68580" rIns="67500" bIns="68580"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cs-CZ" sz="3600" b="1" kern="1200">
                <a:solidFill>
                  <a:srgbClr val="FFFFFF"/>
                </a:solidFill>
                <a:cs typeface="Arial" panose="020B0604020202020204" pitchFamily="34" charset="0"/>
              </a:rPr>
              <a:t>Videos</a:t>
            </a:r>
            <a:endParaRPr lang="cs-CZ" altLang="cs-CZ" sz="1350" kern="120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58371" name="CustomShape 2"/>
          <p:cNvSpPr>
            <a:spLocks noChangeArrowheads="1"/>
          </p:cNvSpPr>
          <p:nvPr/>
        </p:nvSpPr>
        <p:spPr bwMode="auto">
          <a:xfrm>
            <a:off x="1485900" y="1460898"/>
            <a:ext cx="6172200" cy="3464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500" tIns="68580" rIns="67500" bIns="6858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cs-CZ" sz="1200" kern="1200" dirty="0" smtClean="0">
                <a:solidFill>
                  <a:srgbClr val="191919"/>
                </a:solidFill>
                <a:cs typeface="Arial" panose="020B0604020202020204" pitchFamily="34" charset="0"/>
              </a:rPr>
              <a:t>Scientology Tom Cruise video</a:t>
            </a:r>
            <a:endParaRPr lang="cs-CZ" altLang="cs-CZ" sz="1350" kern="1200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cs-CZ" sz="1200" u="sng" kern="1200" dirty="0">
                <a:solidFill>
                  <a:srgbClr val="227A78"/>
                </a:solidFill>
                <a:cs typeface="Arial" panose="020B0604020202020204" pitchFamily="34" charset="0"/>
              </a:rPr>
              <a:t>https://www.youtube.com/watch?v=UFBZ_uAbxS0</a:t>
            </a:r>
            <a:endParaRPr lang="cs-CZ" altLang="cs-CZ" sz="1350" kern="1200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cs-CZ" altLang="cs-CZ" sz="1350" kern="1200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cs-CZ" sz="1200" kern="1200" dirty="0" err="1" smtClean="0">
                <a:solidFill>
                  <a:srgbClr val="191919"/>
                </a:solidFill>
              </a:rPr>
              <a:t>Chanology</a:t>
            </a:r>
            <a:r>
              <a:rPr lang="en-GB" altLang="cs-CZ" sz="1200" kern="1200" dirty="0" smtClean="0">
                <a:solidFill>
                  <a:srgbClr val="191919"/>
                </a:solidFill>
              </a:rPr>
              <a:t> declaration</a:t>
            </a:r>
            <a:endParaRPr lang="cs-CZ" altLang="cs-CZ" sz="1350" kern="1200" dirty="0">
              <a:solidFill>
                <a:prstClr val="black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cs-CZ" sz="1200" u="sng" kern="1200" dirty="0">
                <a:solidFill>
                  <a:srgbClr val="227A78"/>
                </a:solidFill>
              </a:rPr>
              <a:t>http://www.youtube.com/watch?v=JCbKv9yiLiQ</a:t>
            </a:r>
            <a:endParaRPr lang="cs-CZ" altLang="cs-CZ" sz="1350" kern="1200" dirty="0">
              <a:solidFill>
                <a:prstClr val="black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cs-CZ" altLang="cs-CZ" sz="1350" kern="1200" dirty="0">
              <a:solidFill>
                <a:prstClr val="black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cs-CZ" sz="1200" kern="1200" dirty="0" smtClean="0">
                <a:solidFill>
                  <a:srgbClr val="191919"/>
                </a:solidFill>
              </a:rPr>
              <a:t>11/11/11</a:t>
            </a:r>
            <a:endParaRPr lang="cs-CZ" altLang="cs-CZ" sz="1350" kern="1200" dirty="0">
              <a:solidFill>
                <a:prstClr val="black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cs-CZ" sz="1200" u="sng" kern="1200" dirty="0">
                <a:solidFill>
                  <a:srgbClr val="227A78"/>
                </a:solidFill>
              </a:rPr>
              <a:t>http://www.youtube.com/watch?v=bUm5seVCpf4</a:t>
            </a:r>
            <a:endParaRPr lang="cs-CZ" altLang="cs-CZ" sz="1350" kern="1200" dirty="0">
              <a:solidFill>
                <a:prstClr val="black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cs-CZ" altLang="cs-CZ" sz="1350" kern="1200" dirty="0">
              <a:solidFill>
                <a:prstClr val="black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cs-CZ" sz="1200" kern="1200" dirty="0">
                <a:solidFill>
                  <a:srgbClr val="191919"/>
                </a:solidFill>
              </a:rPr>
              <a:t>We are </a:t>
            </a:r>
            <a:r>
              <a:rPr lang="en-GB" altLang="cs-CZ" sz="1200" kern="1200" dirty="0" smtClean="0">
                <a:solidFill>
                  <a:srgbClr val="191919"/>
                </a:solidFill>
              </a:rPr>
              <a:t>Legion trailer</a:t>
            </a:r>
            <a:endParaRPr lang="cs-CZ" altLang="cs-CZ" sz="1350" kern="1200" dirty="0">
              <a:solidFill>
                <a:prstClr val="black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cs-CZ" sz="1200" u="sng" kern="1200" dirty="0">
                <a:solidFill>
                  <a:srgbClr val="227A78"/>
                </a:solidFill>
                <a:hlinkClick r:id="rId2"/>
              </a:rPr>
              <a:t>http://www.youtube.com/watch?v=gn9-80ObGA8</a:t>
            </a:r>
            <a:endParaRPr lang="en-GB" altLang="cs-CZ" sz="1200" u="sng" kern="1200" dirty="0">
              <a:solidFill>
                <a:srgbClr val="227A78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GB" altLang="cs-CZ" sz="1200" u="sng" kern="1200" dirty="0">
              <a:solidFill>
                <a:srgbClr val="227A78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cs-CZ" sz="1200" kern="1200" dirty="0" smtClean="0">
                <a:solidFill>
                  <a:srgbClr val="191919"/>
                </a:solidFill>
              </a:rPr>
              <a:t>We are Legion excerpt</a:t>
            </a:r>
            <a:endParaRPr lang="cs-CZ" altLang="cs-CZ" sz="1200" kern="1200" dirty="0" smtClean="0">
              <a:solidFill>
                <a:prstClr val="black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cs-CZ" altLang="cs-CZ" sz="1200" kern="1200" dirty="0" smtClean="0">
                <a:solidFill>
                  <a:prstClr val="black"/>
                </a:solidFill>
                <a:hlinkClick r:id="rId3"/>
              </a:rPr>
              <a:t>https</a:t>
            </a:r>
            <a:r>
              <a:rPr lang="cs-CZ" altLang="cs-CZ" sz="1200" kern="1200" dirty="0">
                <a:solidFill>
                  <a:prstClr val="black"/>
                </a:solidFill>
                <a:hlinkClick r:id="rId3"/>
              </a:rPr>
              <a:t>://</a:t>
            </a:r>
            <a:r>
              <a:rPr lang="cs-CZ" altLang="cs-CZ" sz="1200" kern="1200" dirty="0" smtClean="0">
                <a:solidFill>
                  <a:prstClr val="black"/>
                </a:solidFill>
                <a:hlinkClick r:id="rId3"/>
              </a:rPr>
              <a:t>youtu.be/3SsLGPaYjvM?t=23m5s</a:t>
            </a:r>
            <a:endParaRPr lang="en-US" altLang="cs-CZ" sz="1200" kern="1200" dirty="0" smtClean="0">
              <a:solidFill>
                <a:prstClr val="black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cs-CZ" sz="1200" kern="1200" dirty="0" smtClean="0">
              <a:solidFill>
                <a:prstClr val="black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cs-CZ" sz="1200" kern="1200" dirty="0" smtClean="0">
              <a:solidFill>
                <a:prstClr val="black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cs-CZ" sz="1200" kern="1200" dirty="0" smtClean="0">
              <a:solidFill>
                <a:prstClr val="black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cs-CZ" sz="1200" kern="1200" dirty="0">
              <a:solidFill>
                <a:prstClr val="black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cs-CZ" altLang="cs-CZ" sz="1350" kern="1200" dirty="0">
              <a:solidFill>
                <a:prstClr val="black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cs-CZ" altLang="cs-CZ" sz="1350" kern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156173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8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83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83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583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5837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5837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1" grpId="0" build="allAtOnce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CustomShape 1"/>
          <p:cNvSpPr>
            <a:spLocks noChangeArrowheads="1"/>
          </p:cNvSpPr>
          <p:nvPr/>
        </p:nvSpPr>
        <p:spPr bwMode="auto">
          <a:xfrm>
            <a:off x="658368" y="0"/>
            <a:ext cx="7708392" cy="5143499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1350" kern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90557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CustomShape 1"/>
          <p:cNvSpPr>
            <a:spLocks noChangeArrowheads="1"/>
          </p:cNvSpPr>
          <p:nvPr/>
        </p:nvSpPr>
        <p:spPr bwMode="auto">
          <a:xfrm>
            <a:off x="1143000" y="0"/>
            <a:ext cx="6858000" cy="4826794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1350" kern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842385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CustomShape 1"/>
          <p:cNvSpPr>
            <a:spLocks noChangeArrowheads="1"/>
          </p:cNvSpPr>
          <p:nvPr/>
        </p:nvSpPr>
        <p:spPr bwMode="auto">
          <a:xfrm>
            <a:off x="1485900" y="91679"/>
            <a:ext cx="565785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1350" kern="1200">
              <a:solidFill>
                <a:prstClr val="black"/>
              </a:solidFill>
            </a:endParaRPr>
          </a:p>
        </p:txBody>
      </p:sp>
      <p:sp>
        <p:nvSpPr>
          <p:cNvPr id="59395" name="CustomShape 2"/>
          <p:cNvSpPr>
            <a:spLocks noChangeArrowheads="1"/>
          </p:cNvSpPr>
          <p:nvPr/>
        </p:nvSpPr>
        <p:spPr bwMode="auto">
          <a:xfrm>
            <a:off x="1485900" y="1289447"/>
            <a:ext cx="6172200" cy="3308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1350" kern="1200">
              <a:solidFill>
                <a:prstClr val="black"/>
              </a:solidFill>
            </a:endParaRPr>
          </a:p>
        </p:txBody>
      </p:sp>
      <p:pic>
        <p:nvPicPr>
          <p:cNvPr id="59396" name="Shape 55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832" y="0"/>
            <a:ext cx="7700336" cy="514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248352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CustomShape 1"/>
          <p:cNvSpPr>
            <a:spLocks noChangeArrowheads="1"/>
          </p:cNvSpPr>
          <p:nvPr/>
        </p:nvSpPr>
        <p:spPr bwMode="auto">
          <a:xfrm>
            <a:off x="3749278" y="0"/>
            <a:ext cx="4251722" cy="51435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1350" kern="1200">
              <a:solidFill>
                <a:prstClr val="black"/>
              </a:solidFill>
            </a:endParaRPr>
          </a:p>
        </p:txBody>
      </p:sp>
      <p:sp>
        <p:nvSpPr>
          <p:cNvPr id="60419" name="CustomShape 2"/>
          <p:cNvSpPr>
            <a:spLocks noChangeArrowheads="1"/>
          </p:cNvSpPr>
          <p:nvPr/>
        </p:nvSpPr>
        <p:spPr bwMode="auto">
          <a:xfrm>
            <a:off x="1143000" y="898922"/>
            <a:ext cx="2606279" cy="3681413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1350" kern="1200">
              <a:solidFill>
                <a:prstClr val="black"/>
              </a:solidFill>
            </a:endParaRPr>
          </a:p>
        </p:txBody>
      </p:sp>
      <p:sp>
        <p:nvSpPr>
          <p:cNvPr id="60420" name="CustomShape 3"/>
          <p:cNvSpPr>
            <a:spLocks noChangeArrowheads="1"/>
          </p:cNvSpPr>
          <p:nvPr/>
        </p:nvSpPr>
        <p:spPr bwMode="auto">
          <a:xfrm>
            <a:off x="1143000" y="239316"/>
            <a:ext cx="2606279" cy="694134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1350" kern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161193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Shape 56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75047"/>
            <a:ext cx="6858000" cy="3956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3" name="CustomShape 1"/>
          <p:cNvSpPr>
            <a:spLocks noChangeArrowheads="1"/>
          </p:cNvSpPr>
          <p:nvPr/>
        </p:nvSpPr>
        <p:spPr bwMode="auto">
          <a:xfrm>
            <a:off x="1303735" y="4661297"/>
            <a:ext cx="3857625" cy="227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500" tIns="33750" rIns="67500" bIns="3375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cs-CZ" sz="1050" kern="1200">
                <a:solidFill>
                  <a:srgbClr val="000000"/>
                </a:solidFill>
                <a:cs typeface="Arial" panose="020B0604020202020204" pitchFamily="34" charset="0"/>
              </a:rPr>
              <a:t>http://pastebin.com/HZtH523f</a:t>
            </a:r>
            <a:endParaRPr lang="cs-CZ" altLang="cs-CZ" sz="1350" kern="120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95600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ustomShape 1"/>
          <p:cNvSpPr>
            <a:spLocks noChangeArrowheads="1"/>
          </p:cNvSpPr>
          <p:nvPr/>
        </p:nvSpPr>
        <p:spPr bwMode="auto">
          <a:xfrm>
            <a:off x="804672" y="205979"/>
            <a:ext cx="6853428" cy="1140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500" tIns="68580" rIns="67500" bIns="68580"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cs-CZ" sz="3600" b="1" kern="1200" dirty="0" smtClean="0">
                <a:solidFill>
                  <a:srgbClr val="FFFFFF"/>
                </a:solidFill>
                <a:cs typeface="Arial" panose="020B0604020202020204" pitchFamily="34" charset="0"/>
              </a:rPr>
              <a:t>Typical features</a:t>
            </a:r>
            <a:endParaRPr lang="cs-CZ" altLang="cs-CZ" sz="1350" kern="120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59" name="CustomShape 2"/>
          <p:cNvSpPr>
            <a:spLocks noChangeArrowheads="1"/>
          </p:cNvSpPr>
          <p:nvPr/>
        </p:nvSpPr>
        <p:spPr bwMode="auto">
          <a:xfrm>
            <a:off x="804672" y="1460898"/>
            <a:ext cx="6853428" cy="3464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500" tIns="68580" rIns="67500" bIns="6858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marL="342900" indent="-342900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cs-CZ" altLang="cs-CZ" kern="1200" dirty="0">
              <a:solidFill>
                <a:prstClr val="black"/>
              </a:solidFill>
            </a:endParaRPr>
          </a:p>
          <a:p>
            <a:pPr marL="457200" indent="-457200" eaLnBrk="1" fontAlgn="base" hangingPunct="1">
              <a:spcBef>
                <a:spcPct val="0"/>
              </a:spcBef>
              <a:spcAft>
                <a:spcPct val="0"/>
              </a:spcAft>
              <a:buSzPct val="166000"/>
              <a:buFont typeface="Arial" panose="020B0604020202020204" pitchFamily="34" charset="0"/>
              <a:buChar char="•"/>
            </a:pPr>
            <a:r>
              <a:rPr lang="en-GB" altLang="cs-CZ" sz="2400" kern="1200" dirty="0">
                <a:solidFill>
                  <a:srgbClr val="000000"/>
                </a:solidFill>
                <a:cs typeface="Arial" panose="020B0604020202020204" pitchFamily="34" charset="0"/>
              </a:rPr>
              <a:t>violence, damage, fear</a:t>
            </a:r>
            <a:endParaRPr lang="cs-CZ" altLang="cs-CZ" kern="1200" dirty="0">
              <a:solidFill>
                <a:prstClr val="black"/>
              </a:solidFill>
            </a:endParaRPr>
          </a:p>
          <a:p>
            <a:pPr marL="457200" indent="-457200" eaLnBrk="1" fontAlgn="base" hangingPunct="1">
              <a:spcBef>
                <a:spcPct val="0"/>
              </a:spcBef>
              <a:spcAft>
                <a:spcPct val="0"/>
              </a:spcAft>
              <a:buSzPct val="166000"/>
              <a:buFont typeface="Arial" panose="020B0604020202020204" pitchFamily="34" charset="0"/>
              <a:buChar char="•"/>
            </a:pPr>
            <a:r>
              <a:rPr lang="en-GB" altLang="cs-CZ" sz="2400" kern="1200" dirty="0">
                <a:solidFill>
                  <a:srgbClr val="000000"/>
                </a:solidFill>
              </a:rPr>
              <a:t>goal and representation</a:t>
            </a:r>
            <a:endParaRPr lang="cs-CZ" altLang="cs-CZ" kern="1200" dirty="0">
              <a:solidFill>
                <a:prstClr val="black"/>
              </a:solidFill>
            </a:endParaRPr>
          </a:p>
          <a:p>
            <a:pPr marL="457200" indent="-457200" eaLnBrk="1" fontAlgn="base" hangingPunct="1">
              <a:spcBef>
                <a:spcPct val="0"/>
              </a:spcBef>
              <a:spcAft>
                <a:spcPct val="0"/>
              </a:spcAft>
              <a:buSzPct val="166000"/>
              <a:buFont typeface="Arial" panose="020B0604020202020204" pitchFamily="34" charset="0"/>
              <a:buChar char="•"/>
            </a:pPr>
            <a:r>
              <a:rPr lang="en-GB" altLang="cs-CZ" sz="2400" kern="1200" dirty="0">
                <a:solidFill>
                  <a:srgbClr val="000000"/>
                </a:solidFill>
              </a:rPr>
              <a:t>publicity</a:t>
            </a:r>
            <a:endParaRPr lang="cs-CZ" altLang="cs-CZ" kern="1200" dirty="0">
              <a:solidFill>
                <a:prstClr val="black"/>
              </a:solidFill>
            </a:endParaRPr>
          </a:p>
          <a:p>
            <a:pPr marL="457200" indent="-457200" eaLnBrk="1" fontAlgn="base" hangingPunct="1">
              <a:spcBef>
                <a:spcPct val="0"/>
              </a:spcBef>
              <a:spcAft>
                <a:spcPct val="0"/>
              </a:spcAft>
              <a:buSzPct val="166000"/>
              <a:buFont typeface="Arial" panose="020B0604020202020204" pitchFamily="34" charset="0"/>
              <a:buChar char="•"/>
            </a:pPr>
            <a:r>
              <a:rPr lang="en-GB" altLang="cs-CZ" sz="2400" kern="1200" dirty="0">
                <a:solidFill>
                  <a:srgbClr val="000000"/>
                </a:solidFill>
              </a:rPr>
              <a:t>repeatability, campaign</a:t>
            </a:r>
            <a:endParaRPr lang="cs-CZ" altLang="cs-CZ" kern="1200" dirty="0">
              <a:solidFill>
                <a:prstClr val="black"/>
              </a:solidFill>
            </a:endParaRPr>
          </a:p>
          <a:p>
            <a:pPr marL="457200" indent="-457200" eaLnBrk="1" fontAlgn="base" hangingPunct="1">
              <a:spcBef>
                <a:spcPct val="0"/>
              </a:spcBef>
              <a:spcAft>
                <a:spcPct val="0"/>
              </a:spcAft>
              <a:buSzPct val="166000"/>
              <a:buFont typeface="Arial" panose="020B0604020202020204" pitchFamily="34" charset="0"/>
              <a:buChar char="•"/>
            </a:pPr>
            <a:r>
              <a:rPr lang="en-GB" altLang="cs-CZ" sz="2400" kern="1200" dirty="0">
                <a:solidFill>
                  <a:srgbClr val="000000"/>
                </a:solidFill>
              </a:rPr>
              <a:t>symbolism, spectacle</a:t>
            </a:r>
            <a:endParaRPr lang="cs-CZ" altLang="cs-CZ" kern="1200" dirty="0">
              <a:solidFill>
                <a:prstClr val="black"/>
              </a:solidFill>
            </a:endParaRPr>
          </a:p>
          <a:p>
            <a:pPr marL="342900" indent="-342900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cs-CZ" altLang="cs-CZ" kern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1347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2360" y="0"/>
            <a:ext cx="5357813" cy="515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919481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CustomShape 1"/>
          <p:cNvSpPr>
            <a:spLocks noChangeArrowheads="1"/>
          </p:cNvSpPr>
          <p:nvPr/>
        </p:nvSpPr>
        <p:spPr bwMode="auto">
          <a:xfrm>
            <a:off x="1485900" y="205979"/>
            <a:ext cx="6172200" cy="1140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500" tIns="68580" rIns="67500" bIns="68580"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cs-CZ" sz="4050" b="1" kern="1200">
                <a:solidFill>
                  <a:srgbClr val="FFFFFF"/>
                </a:solidFill>
                <a:cs typeface="Arial" panose="020B0604020202020204" pitchFamily="34" charset="0"/>
              </a:rPr>
              <a:t>Pulling out all the stops</a:t>
            </a:r>
            <a:endParaRPr lang="cs-CZ" altLang="cs-CZ" sz="1350" kern="120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247" name="CustomShape 2"/>
          <p:cNvSpPr>
            <a:spLocks noChangeArrowheads="1"/>
          </p:cNvSpPr>
          <p:nvPr/>
        </p:nvSpPr>
        <p:spPr bwMode="auto">
          <a:xfrm>
            <a:off x="1485900" y="1460898"/>
            <a:ext cx="6172200" cy="3464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500" tIns="68580" rIns="67500" bIns="6858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marL="342900" indent="-342900" eaLnBrk="1" fontAlgn="base" hangingPunct="1">
              <a:spcBef>
                <a:spcPct val="0"/>
              </a:spcBef>
              <a:spcAft>
                <a:spcPct val="0"/>
              </a:spcAft>
              <a:buSzPct val="166000"/>
              <a:buFont typeface="Arial" panose="020B0604020202020204" pitchFamily="34" charset="0"/>
              <a:buChar char="•"/>
            </a:pPr>
            <a:r>
              <a:rPr lang="en-GB" altLang="cs-CZ" sz="2250" kern="1200" dirty="0">
                <a:solidFill>
                  <a:srgbClr val="191919"/>
                </a:solidFill>
                <a:cs typeface="Arial" panose="020B0604020202020204" pitchFamily="34" charset="0"/>
              </a:rPr>
              <a:t>Sony</a:t>
            </a:r>
            <a:endParaRPr lang="cs-CZ" altLang="cs-CZ" sz="1350" kern="1200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marL="342900" indent="-342900" eaLnBrk="1" fontAlgn="base" hangingPunct="1">
              <a:spcBef>
                <a:spcPct val="0"/>
              </a:spcBef>
              <a:spcAft>
                <a:spcPct val="0"/>
              </a:spcAft>
              <a:buSzPct val="166000"/>
              <a:buFont typeface="Arial" panose="020B0604020202020204" pitchFamily="34" charset="0"/>
              <a:buChar char="•"/>
            </a:pPr>
            <a:r>
              <a:rPr lang="en-GB" altLang="cs-CZ" sz="2250" kern="1200" dirty="0">
                <a:solidFill>
                  <a:srgbClr val="191919"/>
                </a:solidFill>
                <a:cs typeface="Arial" panose="020B0604020202020204" pitchFamily="34" charset="0"/>
              </a:rPr>
              <a:t>Arab spring</a:t>
            </a:r>
            <a:endParaRPr lang="cs-CZ" altLang="cs-CZ" sz="1350" kern="1200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marL="342900" indent="-342900" eaLnBrk="1" fontAlgn="base" hangingPunct="1">
              <a:spcBef>
                <a:spcPct val="0"/>
              </a:spcBef>
              <a:spcAft>
                <a:spcPct val="0"/>
              </a:spcAft>
              <a:buSzPct val="166000"/>
              <a:buFont typeface="Arial" panose="020B0604020202020204" pitchFamily="34" charset="0"/>
              <a:buChar char="•"/>
            </a:pPr>
            <a:r>
              <a:rPr lang="en-GB" altLang="cs-CZ" sz="2250" kern="1200" dirty="0" err="1">
                <a:solidFill>
                  <a:srgbClr val="191919"/>
                </a:solidFill>
              </a:rPr>
              <a:t>AntiSec</a:t>
            </a:r>
            <a:endParaRPr lang="cs-CZ" altLang="cs-CZ" sz="1350" kern="1200" dirty="0">
              <a:solidFill>
                <a:prstClr val="black"/>
              </a:solidFill>
            </a:endParaRPr>
          </a:p>
          <a:p>
            <a:pPr marL="342900" indent="-342900" eaLnBrk="1" fontAlgn="base" hangingPunct="1">
              <a:spcBef>
                <a:spcPct val="0"/>
              </a:spcBef>
              <a:spcAft>
                <a:spcPct val="0"/>
              </a:spcAft>
              <a:buSzPct val="166000"/>
              <a:buFont typeface="Arial" panose="020B0604020202020204" pitchFamily="34" charset="0"/>
              <a:buChar char="•"/>
            </a:pPr>
            <a:r>
              <a:rPr lang="en-GB" altLang="cs-CZ" sz="2250" kern="1200" dirty="0">
                <a:solidFill>
                  <a:srgbClr val="191919"/>
                </a:solidFill>
              </a:rPr>
              <a:t>Vigilantism</a:t>
            </a:r>
            <a:endParaRPr lang="cs-CZ" altLang="cs-CZ" sz="1350" kern="1200" dirty="0">
              <a:solidFill>
                <a:prstClr val="black"/>
              </a:solidFill>
            </a:endParaRPr>
          </a:p>
          <a:p>
            <a:pPr marL="628650" lvl="1" indent="-285750" eaLnBrk="1" fontAlgn="base" hangingPunct="1">
              <a:spcBef>
                <a:spcPct val="0"/>
              </a:spcBef>
              <a:spcAft>
                <a:spcPct val="0"/>
              </a:spcAft>
              <a:buSzPct val="80000"/>
              <a:buFont typeface="Arial" panose="020B0604020202020204" pitchFamily="34" charset="0"/>
              <a:buChar char="•"/>
            </a:pPr>
            <a:r>
              <a:rPr lang="en-GB" altLang="cs-CZ" sz="1800" kern="1200" dirty="0" smtClean="0">
                <a:solidFill>
                  <a:srgbClr val="191919"/>
                </a:solidFill>
              </a:rPr>
              <a:t>against ultra-right</a:t>
            </a:r>
            <a:r>
              <a:rPr lang="en-GB" altLang="cs-CZ" sz="1800" kern="1200" dirty="0">
                <a:solidFill>
                  <a:srgbClr val="191919"/>
                </a:solidFill>
              </a:rPr>
              <a:t>, children porn</a:t>
            </a:r>
            <a:endParaRPr lang="cs-CZ" altLang="cs-CZ" sz="1350" kern="1200" dirty="0">
              <a:solidFill>
                <a:prstClr val="black"/>
              </a:solidFill>
            </a:endParaRPr>
          </a:p>
          <a:p>
            <a:pPr marL="342900" indent="-342900" eaLnBrk="1" fontAlgn="base" hangingPunct="1">
              <a:spcBef>
                <a:spcPct val="0"/>
              </a:spcBef>
              <a:spcAft>
                <a:spcPct val="0"/>
              </a:spcAft>
              <a:buSzPct val="166000"/>
              <a:buFont typeface="Arial" panose="020B0604020202020204" pitchFamily="34" charset="0"/>
              <a:buChar char="•"/>
            </a:pPr>
            <a:r>
              <a:rPr lang="en-GB" altLang="cs-CZ" sz="2250" kern="1200" dirty="0" err="1">
                <a:solidFill>
                  <a:srgbClr val="191919"/>
                </a:solidFill>
              </a:rPr>
              <a:t>Stratfor</a:t>
            </a:r>
            <a:endParaRPr lang="cs-CZ" altLang="cs-CZ" sz="1350" kern="1200" dirty="0">
              <a:solidFill>
                <a:prstClr val="black"/>
              </a:solidFill>
            </a:endParaRPr>
          </a:p>
          <a:p>
            <a:pPr marL="342900" indent="-342900" eaLnBrk="1" fontAlgn="base" hangingPunct="1">
              <a:spcBef>
                <a:spcPct val="0"/>
              </a:spcBef>
              <a:spcAft>
                <a:spcPct val="0"/>
              </a:spcAft>
              <a:buSzPct val="166000"/>
              <a:buFont typeface="Arial" panose="020B0604020202020204" pitchFamily="34" charset="0"/>
              <a:buChar char="•"/>
            </a:pPr>
            <a:r>
              <a:rPr lang="en-GB" altLang="cs-CZ" sz="2250" kern="1200" dirty="0" err="1">
                <a:solidFill>
                  <a:srgbClr val="191919"/>
                </a:solidFill>
              </a:rPr>
              <a:t>MegaUpload</a:t>
            </a:r>
            <a:r>
              <a:rPr lang="en-GB" altLang="cs-CZ" sz="2250" kern="1200" dirty="0">
                <a:solidFill>
                  <a:srgbClr val="191919"/>
                </a:solidFill>
              </a:rPr>
              <a:t>, ACTA</a:t>
            </a:r>
            <a:endParaRPr lang="cs-CZ" altLang="cs-CZ" sz="1350" kern="1200" dirty="0">
              <a:solidFill>
                <a:prstClr val="black"/>
              </a:solidFill>
            </a:endParaRPr>
          </a:p>
          <a:p>
            <a:pPr marL="342900" indent="-342900" eaLnBrk="1" fontAlgn="base" hangingPunct="1">
              <a:spcBef>
                <a:spcPct val="0"/>
              </a:spcBef>
              <a:spcAft>
                <a:spcPct val="0"/>
              </a:spcAft>
              <a:buSzPct val="166000"/>
              <a:buFont typeface="Arial" panose="020B0604020202020204" pitchFamily="34" charset="0"/>
              <a:buChar char="•"/>
            </a:pPr>
            <a:r>
              <a:rPr lang="en-GB" altLang="cs-CZ" sz="2250" kern="1200" dirty="0">
                <a:solidFill>
                  <a:srgbClr val="191919"/>
                </a:solidFill>
              </a:rPr>
              <a:t>arrests</a:t>
            </a:r>
            <a:endParaRPr lang="cs-CZ" altLang="cs-CZ" sz="1350" kern="1200" dirty="0">
              <a:solidFill>
                <a:prstClr val="black"/>
              </a:solidFill>
            </a:endParaRPr>
          </a:p>
          <a:p>
            <a:pPr marL="342900" indent="-342900" eaLnBrk="1" fontAlgn="base" hangingPunct="1">
              <a:spcBef>
                <a:spcPct val="0"/>
              </a:spcBef>
              <a:spcAft>
                <a:spcPct val="0"/>
              </a:spcAft>
              <a:buSzPct val="166000"/>
              <a:buFont typeface="Arial" panose="020B0604020202020204" pitchFamily="34" charset="0"/>
              <a:buChar char="•"/>
            </a:pPr>
            <a:r>
              <a:rPr lang="en-GB" altLang="cs-CZ" sz="2250" kern="1200" dirty="0">
                <a:solidFill>
                  <a:srgbClr val="191919"/>
                </a:solidFill>
              </a:rPr>
              <a:t>Syria, </a:t>
            </a:r>
            <a:r>
              <a:rPr lang="en-GB" altLang="cs-CZ" sz="2250" kern="1200" dirty="0" smtClean="0">
                <a:solidFill>
                  <a:srgbClr val="191919"/>
                </a:solidFill>
              </a:rPr>
              <a:t>DPRK, Ukraine</a:t>
            </a:r>
            <a:endParaRPr lang="cs-CZ" altLang="cs-CZ" sz="1350" kern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1180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2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2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7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985" y="-1052513"/>
            <a:ext cx="5089922" cy="6196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08160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CustomShape 1"/>
          <p:cNvSpPr>
            <a:spLocks noChangeArrowheads="1"/>
          </p:cNvSpPr>
          <p:nvPr/>
        </p:nvSpPr>
        <p:spPr bwMode="auto">
          <a:xfrm>
            <a:off x="1485900" y="205979"/>
            <a:ext cx="6172200" cy="1140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1350" kern="1200">
              <a:solidFill>
                <a:prstClr val="black"/>
              </a:solidFill>
            </a:endParaRPr>
          </a:p>
        </p:txBody>
      </p:sp>
      <p:sp>
        <p:nvSpPr>
          <p:cNvPr id="65539" name="CustomShape 2"/>
          <p:cNvSpPr>
            <a:spLocks noChangeArrowheads="1"/>
          </p:cNvSpPr>
          <p:nvPr/>
        </p:nvSpPr>
        <p:spPr bwMode="auto">
          <a:xfrm>
            <a:off x="1485900" y="1460898"/>
            <a:ext cx="6172200" cy="3464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1350" kern="1200">
              <a:solidFill>
                <a:prstClr val="black"/>
              </a:solidFill>
            </a:endParaRPr>
          </a:p>
        </p:txBody>
      </p:sp>
      <p:pic>
        <p:nvPicPr>
          <p:cNvPr id="6554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1" y="1"/>
            <a:ext cx="7130562" cy="5143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645196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CustomShape 1"/>
          <p:cNvSpPr>
            <a:spLocks noChangeArrowheads="1"/>
          </p:cNvSpPr>
          <p:nvPr/>
        </p:nvSpPr>
        <p:spPr bwMode="auto">
          <a:xfrm>
            <a:off x="1485900" y="205979"/>
            <a:ext cx="6172200" cy="1140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1350" kern="1200">
              <a:solidFill>
                <a:prstClr val="black"/>
              </a:solidFill>
            </a:endParaRPr>
          </a:p>
        </p:txBody>
      </p:sp>
      <p:pic>
        <p:nvPicPr>
          <p:cNvPr id="6656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656" y="0"/>
            <a:ext cx="7729369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874390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CustomShape 1"/>
          <p:cNvSpPr>
            <a:spLocks noChangeArrowheads="1"/>
          </p:cNvSpPr>
          <p:nvPr/>
        </p:nvSpPr>
        <p:spPr bwMode="auto">
          <a:xfrm>
            <a:off x="1485900" y="205979"/>
            <a:ext cx="6172200" cy="1140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1350" kern="1200">
              <a:solidFill>
                <a:prstClr val="black"/>
              </a:solidFill>
            </a:endParaRPr>
          </a:p>
        </p:txBody>
      </p:sp>
      <p:pic>
        <p:nvPicPr>
          <p:cNvPr id="6758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232" y="-5131"/>
            <a:ext cx="7971140" cy="5148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720772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CustomShape 1"/>
          <p:cNvSpPr>
            <a:spLocks noChangeArrowheads="1"/>
          </p:cNvSpPr>
          <p:nvPr/>
        </p:nvSpPr>
        <p:spPr bwMode="auto">
          <a:xfrm>
            <a:off x="3142060" y="0"/>
            <a:ext cx="2858690" cy="51435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1350" kern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396991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3922" y="0"/>
            <a:ext cx="3837384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920832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CustomShape 1"/>
          <p:cNvSpPr>
            <a:spLocks noChangeArrowheads="1"/>
          </p:cNvSpPr>
          <p:nvPr/>
        </p:nvSpPr>
        <p:spPr bwMode="auto">
          <a:xfrm>
            <a:off x="1485900" y="1289447"/>
            <a:ext cx="6172200" cy="3308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500" tIns="68580" rIns="67500" bIns="6858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marL="285750" indent="-285750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cs-CZ" altLang="cs-CZ" sz="1350" kern="1200" dirty="0">
              <a:solidFill>
                <a:prstClr val="black"/>
              </a:solidFill>
            </a:endParaRPr>
          </a:p>
          <a:p>
            <a:pPr marL="342900" indent="-342900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altLang="cs-CZ" sz="2250" kern="1200" dirty="0">
                <a:solidFill>
                  <a:srgbClr val="000000"/>
                </a:solidFill>
                <a:cs typeface="Arial" panose="020B0604020202020204" pitchFamily="34" charset="0"/>
              </a:rPr>
              <a:t>can be for anything</a:t>
            </a:r>
            <a:endParaRPr lang="cs-CZ" altLang="cs-CZ" sz="1350" kern="1200" dirty="0">
              <a:solidFill>
                <a:prstClr val="black"/>
              </a:solidFill>
            </a:endParaRPr>
          </a:p>
          <a:p>
            <a:pPr marL="685800" lvl="1" indent="-342900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altLang="cs-CZ" sz="1950" kern="1200" dirty="0">
                <a:solidFill>
                  <a:srgbClr val="000000"/>
                </a:solidFill>
              </a:rPr>
              <a:t>nationalistic</a:t>
            </a:r>
            <a:endParaRPr lang="cs-CZ" altLang="cs-CZ" sz="1350" kern="1200" dirty="0">
              <a:solidFill>
                <a:prstClr val="black"/>
              </a:solidFill>
            </a:endParaRPr>
          </a:p>
          <a:p>
            <a:pPr marL="685800" lvl="1" indent="-342900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altLang="cs-CZ" sz="1950" kern="1200" dirty="0">
                <a:solidFill>
                  <a:srgbClr val="000000"/>
                </a:solidFill>
              </a:rPr>
              <a:t>anarchistic</a:t>
            </a:r>
            <a:endParaRPr lang="cs-CZ" altLang="cs-CZ" sz="1350" kern="1200" dirty="0">
              <a:solidFill>
                <a:prstClr val="black"/>
              </a:solidFill>
            </a:endParaRPr>
          </a:p>
          <a:p>
            <a:pPr marL="685800" lvl="1" indent="-342900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altLang="cs-CZ" sz="1950" kern="1200" dirty="0">
                <a:solidFill>
                  <a:srgbClr val="000000"/>
                </a:solidFill>
              </a:rPr>
              <a:t>religious</a:t>
            </a:r>
            <a:endParaRPr lang="cs-CZ" altLang="cs-CZ" sz="1350" kern="1200" dirty="0">
              <a:solidFill>
                <a:prstClr val="black"/>
              </a:solidFill>
            </a:endParaRPr>
          </a:p>
          <a:p>
            <a:pPr marL="685800" lvl="1" indent="-342900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altLang="cs-CZ" sz="1950" kern="1200" dirty="0">
                <a:solidFill>
                  <a:srgbClr val="000000"/>
                </a:solidFill>
              </a:rPr>
              <a:t>vigilantism</a:t>
            </a:r>
            <a:endParaRPr lang="cs-CZ" altLang="cs-CZ" sz="1350" kern="1200" dirty="0">
              <a:solidFill>
                <a:prstClr val="black"/>
              </a:solidFill>
            </a:endParaRPr>
          </a:p>
          <a:p>
            <a:pPr marL="685800" lvl="1" indent="-342900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altLang="cs-CZ" sz="1950" kern="1200" dirty="0">
                <a:solidFill>
                  <a:srgbClr val="000000"/>
                </a:solidFill>
              </a:rPr>
              <a:t>ecological</a:t>
            </a:r>
            <a:endParaRPr lang="cs-CZ" altLang="cs-CZ" sz="1350" kern="1200" dirty="0">
              <a:solidFill>
                <a:prstClr val="black"/>
              </a:solidFill>
            </a:endParaRPr>
          </a:p>
          <a:p>
            <a:pPr marL="285750" indent="-285750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cs-CZ" altLang="cs-CZ" sz="1350" kern="1200" dirty="0">
              <a:solidFill>
                <a:prstClr val="black"/>
              </a:solidFill>
            </a:endParaRPr>
          </a:p>
          <a:p>
            <a:pPr marL="342900" indent="-342900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altLang="cs-CZ" sz="2250" kern="1200" dirty="0">
                <a:solidFill>
                  <a:srgbClr val="000000"/>
                </a:solidFill>
              </a:rPr>
              <a:t>dominant form is hybrid </a:t>
            </a:r>
            <a:r>
              <a:rPr lang="en-GB" altLang="cs-CZ" sz="2250" kern="1200" dirty="0" err="1">
                <a:solidFill>
                  <a:srgbClr val="000000"/>
                </a:solidFill>
              </a:rPr>
              <a:t>leftwing</a:t>
            </a:r>
            <a:r>
              <a:rPr lang="en-GB" altLang="cs-CZ" sz="2250" kern="1200" dirty="0">
                <a:solidFill>
                  <a:srgbClr val="000000"/>
                </a:solidFill>
              </a:rPr>
              <a:t> anarchism (Anonymous)</a:t>
            </a:r>
            <a:endParaRPr lang="cs-CZ" altLang="cs-CZ" sz="1350" kern="1200" dirty="0">
              <a:solidFill>
                <a:prstClr val="black"/>
              </a:solidFill>
            </a:endParaRPr>
          </a:p>
        </p:txBody>
      </p:sp>
      <p:sp>
        <p:nvSpPr>
          <p:cNvPr id="70659" name="CustomShape 2"/>
          <p:cNvSpPr>
            <a:spLocks noChangeArrowheads="1"/>
          </p:cNvSpPr>
          <p:nvPr/>
        </p:nvSpPr>
        <p:spPr bwMode="auto">
          <a:xfrm>
            <a:off x="1485900" y="91679"/>
            <a:ext cx="565785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500" tIns="68580" rIns="67500" bIns="68580"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cs-CZ" sz="2925" b="1" kern="1200">
                <a:solidFill>
                  <a:srgbClr val="191919"/>
                </a:solidFill>
                <a:cs typeface="Arial" panose="020B0604020202020204" pitchFamily="34" charset="0"/>
              </a:rPr>
              <a:t>The spectrum of hacktivism</a:t>
            </a:r>
            <a:endParaRPr lang="cs-CZ" altLang="cs-CZ" sz="1350" kern="120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7729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5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8" grpId="0" build="p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CustomShape 1"/>
          <p:cNvSpPr>
            <a:spLocks noChangeArrowheads="1"/>
          </p:cNvSpPr>
          <p:nvPr/>
        </p:nvSpPr>
        <p:spPr bwMode="auto">
          <a:xfrm>
            <a:off x="1485900" y="1289447"/>
            <a:ext cx="6172200" cy="3308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500" tIns="68580" rIns="67500" bIns="6858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marL="285750" indent="-285750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cs-CZ" altLang="cs-CZ" sz="1350" kern="1200" dirty="0">
              <a:solidFill>
                <a:prstClr val="black"/>
              </a:solidFill>
            </a:endParaRPr>
          </a:p>
          <a:p>
            <a:pPr marL="342900" indent="-342900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altLang="cs-CZ" sz="2250" kern="1200" dirty="0">
                <a:solidFill>
                  <a:srgbClr val="000000"/>
                </a:solidFill>
                <a:cs typeface="Arial" panose="020B0604020202020204" pitchFamily="34" charset="0"/>
              </a:rPr>
              <a:t>compared to other threats, hacktivism is not especially dangerous</a:t>
            </a:r>
            <a:endParaRPr lang="cs-CZ" altLang="cs-CZ" sz="1350" kern="1200" dirty="0">
              <a:solidFill>
                <a:prstClr val="black"/>
              </a:solidFill>
            </a:endParaRPr>
          </a:p>
          <a:p>
            <a:pPr marL="685800" lvl="1" indent="-342900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altLang="cs-CZ" sz="1950" kern="1200" dirty="0" smtClean="0">
                <a:solidFill>
                  <a:srgbClr val="000000"/>
                </a:solidFill>
              </a:rPr>
              <a:t>attacks </a:t>
            </a:r>
            <a:r>
              <a:rPr lang="en-GB" altLang="cs-CZ" sz="1950" kern="1200" dirty="0">
                <a:solidFill>
                  <a:srgbClr val="000000"/>
                </a:solidFill>
              </a:rPr>
              <a:t>are usually short</a:t>
            </a:r>
            <a:endParaRPr lang="cs-CZ" altLang="cs-CZ" sz="1350" kern="1200" dirty="0">
              <a:solidFill>
                <a:prstClr val="black"/>
              </a:solidFill>
            </a:endParaRPr>
          </a:p>
          <a:p>
            <a:pPr marL="685800" lvl="1" indent="-342900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altLang="cs-CZ" sz="1950" kern="1200" dirty="0">
                <a:solidFill>
                  <a:srgbClr val="000000"/>
                </a:solidFill>
              </a:rPr>
              <a:t>and more importantly – </a:t>
            </a:r>
            <a:r>
              <a:rPr lang="en-GB" altLang="cs-CZ" sz="1950" u="sng" kern="1200" dirty="0">
                <a:solidFill>
                  <a:srgbClr val="000000"/>
                </a:solidFill>
              </a:rPr>
              <a:t>public!</a:t>
            </a:r>
            <a:endParaRPr lang="cs-CZ" altLang="cs-CZ" sz="1350" kern="1200" dirty="0">
              <a:solidFill>
                <a:prstClr val="black"/>
              </a:solidFill>
            </a:endParaRPr>
          </a:p>
          <a:p>
            <a:pPr marL="685800" lvl="1" indent="-342900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GB" altLang="cs-CZ" sz="1950" kern="1200" dirty="0" smtClean="0">
              <a:solidFill>
                <a:srgbClr val="000000"/>
              </a:solidFill>
            </a:endParaRPr>
          </a:p>
          <a:p>
            <a:pPr marL="685800" indent="-342900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altLang="cs-CZ" sz="1950" kern="1200" dirty="0" smtClean="0">
                <a:solidFill>
                  <a:srgbClr val="000000"/>
                </a:solidFill>
              </a:rPr>
              <a:t>hacktivism </a:t>
            </a:r>
            <a:r>
              <a:rPr lang="en-GB" altLang="cs-CZ" sz="1950" kern="1200" dirty="0">
                <a:solidFill>
                  <a:srgbClr val="000000"/>
                </a:solidFill>
              </a:rPr>
              <a:t>can also act as „immunization“</a:t>
            </a:r>
            <a:endParaRPr lang="cs-CZ" altLang="cs-CZ" sz="1350" kern="1200" dirty="0">
              <a:solidFill>
                <a:prstClr val="black"/>
              </a:solidFill>
            </a:endParaRPr>
          </a:p>
        </p:txBody>
      </p:sp>
      <p:sp>
        <p:nvSpPr>
          <p:cNvPr id="71683" name="CustomShape 2"/>
          <p:cNvSpPr>
            <a:spLocks noChangeArrowheads="1"/>
          </p:cNvSpPr>
          <p:nvPr/>
        </p:nvSpPr>
        <p:spPr bwMode="auto">
          <a:xfrm>
            <a:off x="1485900" y="91679"/>
            <a:ext cx="565785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500" tIns="68580" rIns="67500" bIns="68580"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cs-CZ" sz="2925" b="1" kern="1200">
                <a:solidFill>
                  <a:srgbClr val="191919"/>
                </a:solidFill>
                <a:cs typeface="Arial" panose="020B0604020202020204" pitchFamily="34" charset="0"/>
              </a:rPr>
              <a:t>How dangerous is it?</a:t>
            </a:r>
            <a:endParaRPr lang="cs-CZ" altLang="cs-CZ" sz="1350" kern="120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8414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0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CustomShape 1"/>
          <p:cNvSpPr>
            <a:spLocks noChangeArrowheads="1"/>
          </p:cNvSpPr>
          <p:nvPr/>
        </p:nvSpPr>
        <p:spPr bwMode="auto">
          <a:xfrm>
            <a:off x="603504" y="205979"/>
            <a:ext cx="7054596" cy="1140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500" tIns="68580" rIns="67500" bIns="68580"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cs-CZ" sz="3600" b="1" kern="1200" dirty="0">
                <a:solidFill>
                  <a:srgbClr val="FFFFFF"/>
                </a:solidFill>
                <a:cs typeface="Arial" panose="020B0604020202020204" pitchFamily="34" charset="0"/>
              </a:rPr>
              <a:t>Challenges</a:t>
            </a:r>
            <a:endParaRPr lang="cs-CZ" altLang="cs-CZ" sz="1350" kern="120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59" name="CustomShape 2"/>
          <p:cNvSpPr>
            <a:spLocks noChangeArrowheads="1"/>
          </p:cNvSpPr>
          <p:nvPr/>
        </p:nvSpPr>
        <p:spPr bwMode="auto">
          <a:xfrm>
            <a:off x="603504" y="1460898"/>
            <a:ext cx="7735824" cy="3464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500" tIns="68580" rIns="67500" bIns="6858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marL="342900" indent="-342900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cs-CZ" altLang="cs-CZ" kern="1200" dirty="0">
              <a:solidFill>
                <a:prstClr val="black"/>
              </a:solidFill>
            </a:endParaRPr>
          </a:p>
          <a:p>
            <a:pPr marL="457200" indent="-457200" eaLnBrk="1" fontAlgn="base" hangingPunct="1">
              <a:spcBef>
                <a:spcPct val="0"/>
              </a:spcBef>
              <a:spcAft>
                <a:spcPct val="0"/>
              </a:spcAft>
              <a:buSzPct val="166000"/>
              <a:buFont typeface="Arial" panose="020B0604020202020204" pitchFamily="34" charset="0"/>
              <a:buChar char="•"/>
            </a:pPr>
            <a:r>
              <a:rPr lang="en-US" altLang="cs-CZ" sz="2400" kern="1200" dirty="0" smtClean="0">
                <a:solidFill>
                  <a:srgbClr val="000000"/>
                </a:solidFill>
                <a:cs typeface="Arial" panose="020B0604020202020204" pitchFamily="34" charset="0"/>
              </a:rPr>
              <a:t>poor </a:t>
            </a:r>
            <a:r>
              <a:rPr lang="en-US" altLang="cs-CZ" sz="2400" kern="1200" dirty="0">
                <a:solidFill>
                  <a:srgbClr val="000000"/>
                </a:solidFill>
                <a:cs typeface="Arial" panose="020B0604020202020204" pitchFamily="34" charset="0"/>
              </a:rPr>
              <a:t>understanding among media and politicians</a:t>
            </a:r>
          </a:p>
          <a:p>
            <a:pPr marL="457200" indent="-457200" eaLnBrk="1" fontAlgn="base" hangingPunct="1">
              <a:spcBef>
                <a:spcPct val="0"/>
              </a:spcBef>
              <a:spcAft>
                <a:spcPct val="0"/>
              </a:spcAft>
              <a:buSzPct val="166000"/>
              <a:buFont typeface="Arial" panose="020B0604020202020204" pitchFamily="34" charset="0"/>
              <a:buChar char="•"/>
            </a:pPr>
            <a:r>
              <a:rPr lang="en-US" altLang="cs-CZ" sz="2400" kern="1200" dirty="0">
                <a:solidFill>
                  <a:srgbClr val="000000"/>
                </a:solidFill>
                <a:cs typeface="Arial" panose="020B0604020202020204" pitchFamily="34" charset="0"/>
              </a:rPr>
              <a:t>getting better only very slowly</a:t>
            </a:r>
          </a:p>
          <a:p>
            <a:pPr marL="457200" indent="-457200" eaLnBrk="1" fontAlgn="base" hangingPunct="1">
              <a:spcBef>
                <a:spcPct val="0"/>
              </a:spcBef>
              <a:spcAft>
                <a:spcPct val="0"/>
              </a:spcAft>
              <a:buSzPct val="166000"/>
              <a:buFont typeface="Arial" panose="020B0604020202020204" pitchFamily="34" charset="0"/>
              <a:buChar char="•"/>
            </a:pPr>
            <a:r>
              <a:rPr lang="en-US" altLang="cs-CZ" sz="2400" kern="1200" dirty="0">
                <a:solidFill>
                  <a:srgbClr val="000000"/>
                </a:solidFill>
                <a:cs typeface="Arial" panose="020B0604020202020204" pitchFamily="34" charset="0"/>
              </a:rPr>
              <a:t>rare overlap of politics and IT</a:t>
            </a:r>
          </a:p>
          <a:p>
            <a:pPr marL="342900" indent="-342900" eaLnBrk="1" fontAlgn="base" hangingPunct="1">
              <a:spcBef>
                <a:spcPct val="0"/>
              </a:spcBef>
              <a:spcAft>
                <a:spcPct val="0"/>
              </a:spcAft>
              <a:buSzPct val="166000"/>
              <a:buFont typeface="Arial" panose="020B0604020202020204" pitchFamily="34" charset="0"/>
              <a:buChar char="•"/>
            </a:pPr>
            <a:endParaRPr lang="cs-CZ" altLang="cs-CZ" kern="1200" dirty="0">
              <a:solidFill>
                <a:prstClr val="black"/>
              </a:solidFill>
            </a:endParaRPr>
          </a:p>
          <a:p>
            <a:pPr marL="342900" indent="-342900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cs-CZ" altLang="cs-CZ" kern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2162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" grpId="0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CustomShape 1"/>
          <p:cNvSpPr>
            <a:spLocks noChangeArrowheads="1"/>
          </p:cNvSpPr>
          <p:nvPr/>
        </p:nvSpPr>
        <p:spPr bwMode="auto">
          <a:xfrm>
            <a:off x="1485900" y="1289447"/>
            <a:ext cx="6172200" cy="3308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500" tIns="68580" rIns="67500" bIns="6858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marL="285750" indent="-285750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cs-CZ" altLang="cs-CZ" sz="1350" kern="1200" dirty="0">
              <a:solidFill>
                <a:prstClr val="black"/>
              </a:solidFill>
            </a:endParaRPr>
          </a:p>
          <a:p>
            <a:pPr marL="342900" indent="-342900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altLang="cs-CZ" sz="2250" kern="1200" dirty="0">
                <a:solidFill>
                  <a:srgbClr val="000000"/>
                </a:solidFill>
                <a:cs typeface="Arial" panose="020B0604020202020204" pitchFamily="34" charset="0"/>
              </a:rPr>
              <a:t>not hierarchical</a:t>
            </a:r>
            <a:endParaRPr lang="cs-CZ" altLang="cs-CZ" sz="1350" kern="1200" dirty="0">
              <a:solidFill>
                <a:prstClr val="black"/>
              </a:solidFill>
            </a:endParaRPr>
          </a:p>
          <a:p>
            <a:pPr marL="342900" indent="-342900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altLang="cs-CZ" sz="2250" kern="1200" dirty="0">
                <a:solidFill>
                  <a:srgbClr val="000000"/>
                </a:solidFill>
              </a:rPr>
              <a:t>„adhocracy“</a:t>
            </a:r>
            <a:endParaRPr lang="cs-CZ" altLang="cs-CZ" sz="1350" kern="1200" dirty="0">
              <a:solidFill>
                <a:prstClr val="black"/>
              </a:solidFill>
            </a:endParaRPr>
          </a:p>
          <a:p>
            <a:pPr marL="285750" indent="-285750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cs-CZ" altLang="cs-CZ" sz="1350" kern="1200" dirty="0">
              <a:solidFill>
                <a:prstClr val="black"/>
              </a:solidFill>
            </a:endParaRPr>
          </a:p>
          <a:p>
            <a:pPr marL="342900" indent="-342900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altLang="cs-CZ" sz="2250" kern="1200" dirty="0">
                <a:solidFill>
                  <a:srgbClr val="000000"/>
                </a:solidFill>
              </a:rPr>
              <a:t>loose network structure</a:t>
            </a:r>
            <a:endParaRPr lang="cs-CZ" altLang="cs-CZ" sz="1350" kern="1200" dirty="0">
              <a:solidFill>
                <a:prstClr val="black"/>
              </a:solidFill>
            </a:endParaRPr>
          </a:p>
          <a:p>
            <a:pPr marL="342900" indent="-342900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altLang="cs-CZ" sz="2250" kern="1200" dirty="0">
                <a:solidFill>
                  <a:srgbClr val="000000"/>
                </a:solidFill>
              </a:rPr>
              <a:t>often even individual or separate groups in conflict with one another (see th3j35t3r)</a:t>
            </a:r>
            <a:endParaRPr lang="cs-CZ" altLang="cs-CZ" sz="1350" kern="1200" dirty="0">
              <a:solidFill>
                <a:prstClr val="black"/>
              </a:solidFill>
            </a:endParaRPr>
          </a:p>
        </p:txBody>
      </p:sp>
      <p:sp>
        <p:nvSpPr>
          <p:cNvPr id="72707" name="CustomShape 2"/>
          <p:cNvSpPr>
            <a:spLocks noChangeArrowheads="1"/>
          </p:cNvSpPr>
          <p:nvPr/>
        </p:nvSpPr>
        <p:spPr bwMode="auto">
          <a:xfrm>
            <a:off x="1485900" y="91679"/>
            <a:ext cx="565785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500" tIns="68580" rIns="67500" bIns="68580"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cs-CZ" sz="2925" b="1" kern="1200">
                <a:solidFill>
                  <a:srgbClr val="191919"/>
                </a:solidFill>
                <a:cs typeface="Arial" panose="020B0604020202020204" pitchFamily="34" charset="0"/>
              </a:rPr>
              <a:t>Structure and organization</a:t>
            </a:r>
            <a:endParaRPr lang="cs-CZ" altLang="cs-CZ" sz="1350" kern="120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6473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2" grpId="0" build="p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0441" y="0"/>
            <a:ext cx="5844778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856110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CustomShape 1"/>
          <p:cNvSpPr>
            <a:spLocks noChangeArrowheads="1"/>
          </p:cNvSpPr>
          <p:nvPr/>
        </p:nvSpPr>
        <p:spPr bwMode="auto">
          <a:xfrm>
            <a:off x="1485900" y="1289447"/>
            <a:ext cx="6172200" cy="3308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500" tIns="68580" rIns="67500" bIns="6858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marL="285750" indent="-285750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cs-CZ" altLang="cs-CZ" sz="1350" kern="1200" dirty="0">
              <a:solidFill>
                <a:prstClr val="black"/>
              </a:solidFill>
            </a:endParaRPr>
          </a:p>
          <a:p>
            <a:pPr marL="342900" indent="-342900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altLang="cs-CZ" sz="2250" kern="1200" dirty="0">
                <a:solidFill>
                  <a:srgbClr val="000000"/>
                </a:solidFill>
                <a:cs typeface="Arial" panose="020B0604020202020204" pitchFamily="34" charset="0"/>
              </a:rPr>
              <a:t>concept of „ops“</a:t>
            </a:r>
            <a:endParaRPr lang="cs-CZ" altLang="cs-CZ" sz="1350" kern="1200" dirty="0">
              <a:solidFill>
                <a:prstClr val="black"/>
              </a:solidFill>
            </a:endParaRPr>
          </a:p>
          <a:p>
            <a:pPr marL="285750" indent="-285750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cs-CZ" altLang="cs-CZ" sz="1350" kern="1200" dirty="0">
              <a:solidFill>
                <a:prstClr val="black"/>
              </a:solidFill>
            </a:endParaRPr>
          </a:p>
          <a:p>
            <a:pPr marL="342900" indent="-342900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altLang="cs-CZ" sz="2250" kern="1200" dirty="0">
                <a:solidFill>
                  <a:srgbClr val="000000"/>
                </a:solidFill>
              </a:rPr>
              <a:t>target selection is based on reactions and opportunities</a:t>
            </a:r>
            <a:endParaRPr lang="cs-CZ" altLang="cs-CZ" sz="1350" kern="1200" dirty="0">
              <a:solidFill>
                <a:prstClr val="black"/>
              </a:solidFill>
            </a:endParaRPr>
          </a:p>
          <a:p>
            <a:pPr marL="685800" lvl="1" indent="-342900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altLang="cs-CZ" sz="1950" kern="1200" dirty="0">
                <a:solidFill>
                  <a:srgbClr val="000000"/>
                </a:solidFill>
              </a:rPr>
              <a:t>therefore at least partially predictable</a:t>
            </a:r>
            <a:endParaRPr lang="cs-CZ" altLang="cs-CZ" sz="1350" kern="1200" dirty="0">
              <a:solidFill>
                <a:prstClr val="black"/>
              </a:solidFill>
            </a:endParaRPr>
          </a:p>
          <a:p>
            <a:pPr marL="285750" indent="-285750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cs-CZ" altLang="cs-CZ" sz="1350" kern="1200" dirty="0">
              <a:solidFill>
                <a:prstClr val="black"/>
              </a:solidFill>
            </a:endParaRPr>
          </a:p>
          <a:p>
            <a:pPr marL="285750" indent="-285750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cs-CZ" altLang="cs-CZ" sz="1350" kern="1200" dirty="0">
              <a:solidFill>
                <a:prstClr val="black"/>
              </a:solidFill>
            </a:endParaRPr>
          </a:p>
        </p:txBody>
      </p:sp>
      <p:sp>
        <p:nvSpPr>
          <p:cNvPr id="74755" name="CustomShape 2"/>
          <p:cNvSpPr>
            <a:spLocks noChangeArrowheads="1"/>
          </p:cNvSpPr>
          <p:nvPr/>
        </p:nvSpPr>
        <p:spPr bwMode="auto">
          <a:xfrm>
            <a:off x="1485900" y="91679"/>
            <a:ext cx="565785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500" tIns="68580" rIns="67500" bIns="68580"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cs-CZ" sz="2925" b="1" kern="1200">
                <a:solidFill>
                  <a:srgbClr val="191919"/>
                </a:solidFill>
                <a:cs typeface="Arial" panose="020B0604020202020204" pitchFamily="34" charset="0"/>
              </a:rPr>
              <a:t>Targets</a:t>
            </a:r>
            <a:endParaRPr lang="cs-CZ" altLang="cs-CZ" sz="1350" kern="120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47625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5" grpId="0" build="p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CustomShape 1"/>
          <p:cNvSpPr>
            <a:spLocks noChangeArrowheads="1"/>
          </p:cNvSpPr>
          <p:nvPr/>
        </p:nvSpPr>
        <p:spPr bwMode="auto">
          <a:xfrm>
            <a:off x="1485900" y="91679"/>
            <a:ext cx="565785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1350" kern="1200">
              <a:solidFill>
                <a:prstClr val="black"/>
              </a:solidFill>
            </a:endParaRPr>
          </a:p>
        </p:txBody>
      </p:sp>
      <p:pic>
        <p:nvPicPr>
          <p:cNvPr id="7577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507" y="0"/>
            <a:ext cx="850849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120484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CustomShape 1"/>
          <p:cNvSpPr>
            <a:spLocks noChangeArrowheads="1"/>
          </p:cNvSpPr>
          <p:nvPr/>
        </p:nvSpPr>
        <p:spPr bwMode="auto">
          <a:xfrm>
            <a:off x="1485900" y="1289447"/>
            <a:ext cx="6172200" cy="3308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500" tIns="68580" rIns="67500" bIns="6858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marL="342900" indent="-342900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altLang="cs-CZ" sz="2250" kern="1200" dirty="0">
                <a:solidFill>
                  <a:srgbClr val="000000"/>
                </a:solidFill>
                <a:cs typeface="Arial" panose="020B0604020202020204" pitchFamily="34" charset="0"/>
              </a:rPr>
              <a:t>DDoS</a:t>
            </a:r>
            <a:endParaRPr lang="cs-CZ" altLang="cs-CZ" sz="1350" kern="1200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marL="685800" lvl="1" indent="-342900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altLang="cs-CZ" sz="1950" kern="1200" dirty="0">
                <a:solidFill>
                  <a:srgbClr val="000000"/>
                </a:solidFill>
                <a:cs typeface="Arial" panose="020B0604020202020204" pitchFamily="34" charset="0"/>
              </a:rPr>
              <a:t>botnets or LOIC and its derivatives (deniable?)</a:t>
            </a:r>
            <a:endParaRPr lang="cs-CZ" altLang="cs-CZ" sz="1350" kern="1200" dirty="0">
              <a:solidFill>
                <a:prstClr val="black"/>
              </a:solidFill>
            </a:endParaRPr>
          </a:p>
          <a:p>
            <a:pPr marL="285750" indent="-285750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cs-CZ" altLang="cs-CZ" sz="1350" kern="1200" dirty="0">
              <a:solidFill>
                <a:prstClr val="black"/>
              </a:solidFill>
            </a:endParaRPr>
          </a:p>
          <a:p>
            <a:pPr marL="342900" indent="-342900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altLang="cs-CZ" sz="2250" kern="1200" dirty="0">
                <a:solidFill>
                  <a:srgbClr val="000000"/>
                </a:solidFill>
              </a:rPr>
              <a:t>defacement</a:t>
            </a:r>
            <a:endParaRPr lang="cs-CZ" altLang="cs-CZ" sz="1350" kern="1200" dirty="0">
              <a:solidFill>
                <a:prstClr val="black"/>
              </a:solidFill>
            </a:endParaRPr>
          </a:p>
          <a:p>
            <a:pPr marL="285750" indent="-285750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cs-CZ" altLang="cs-CZ" sz="1350" kern="1200" dirty="0">
              <a:solidFill>
                <a:prstClr val="black"/>
              </a:solidFill>
            </a:endParaRPr>
          </a:p>
          <a:p>
            <a:pPr marL="342900" indent="-342900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altLang="cs-CZ" sz="2250" kern="1200" dirty="0">
                <a:solidFill>
                  <a:srgbClr val="000000"/>
                </a:solidFill>
              </a:rPr>
              <a:t>dox</a:t>
            </a:r>
            <a:endParaRPr lang="cs-CZ" altLang="cs-CZ" sz="1350" kern="1200" dirty="0">
              <a:solidFill>
                <a:prstClr val="black"/>
              </a:solidFill>
            </a:endParaRPr>
          </a:p>
          <a:p>
            <a:pPr marL="285750" indent="-285750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cs-CZ" altLang="cs-CZ" sz="1350" kern="1200" dirty="0">
              <a:solidFill>
                <a:prstClr val="black"/>
              </a:solidFill>
            </a:endParaRPr>
          </a:p>
          <a:p>
            <a:pPr marL="342900" indent="-342900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altLang="cs-CZ" sz="2250" kern="1200" dirty="0">
                <a:solidFill>
                  <a:srgbClr val="000000"/>
                </a:solidFill>
              </a:rPr>
              <a:t>communication and propaganda</a:t>
            </a:r>
            <a:endParaRPr lang="cs-CZ" altLang="cs-CZ" sz="1350" kern="1200" dirty="0">
              <a:solidFill>
                <a:prstClr val="black"/>
              </a:solidFill>
            </a:endParaRPr>
          </a:p>
          <a:p>
            <a:pPr marL="685800" lvl="1" indent="-342900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altLang="cs-CZ" sz="1950" kern="1200" dirty="0">
                <a:solidFill>
                  <a:srgbClr val="000000"/>
                </a:solidFill>
              </a:rPr>
              <a:t>twitter, </a:t>
            </a:r>
            <a:r>
              <a:rPr lang="en-GB" altLang="cs-CZ" sz="1950" kern="1200" dirty="0" err="1">
                <a:solidFill>
                  <a:srgbClr val="000000"/>
                </a:solidFill>
              </a:rPr>
              <a:t>youtube</a:t>
            </a:r>
            <a:r>
              <a:rPr lang="en-GB" altLang="cs-CZ" sz="1950" kern="1200" dirty="0">
                <a:solidFill>
                  <a:srgbClr val="000000"/>
                </a:solidFill>
              </a:rPr>
              <a:t>, </a:t>
            </a:r>
            <a:r>
              <a:rPr lang="en-GB" altLang="cs-CZ" sz="1950" kern="1200" dirty="0" err="1">
                <a:solidFill>
                  <a:srgbClr val="000000"/>
                </a:solidFill>
              </a:rPr>
              <a:t>facebook</a:t>
            </a:r>
            <a:r>
              <a:rPr lang="en-GB" altLang="cs-CZ" sz="1950" kern="1200" dirty="0">
                <a:solidFill>
                  <a:srgbClr val="000000"/>
                </a:solidFill>
              </a:rPr>
              <a:t>, blogs, IRC</a:t>
            </a:r>
            <a:endParaRPr lang="cs-CZ" altLang="cs-CZ" sz="1350" kern="1200" dirty="0">
              <a:solidFill>
                <a:prstClr val="black"/>
              </a:solidFill>
            </a:endParaRPr>
          </a:p>
        </p:txBody>
      </p:sp>
      <p:sp>
        <p:nvSpPr>
          <p:cNvPr id="76803" name="CustomShape 2"/>
          <p:cNvSpPr>
            <a:spLocks noChangeArrowheads="1"/>
          </p:cNvSpPr>
          <p:nvPr/>
        </p:nvSpPr>
        <p:spPr bwMode="auto">
          <a:xfrm>
            <a:off x="1485900" y="91679"/>
            <a:ext cx="565785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500" tIns="68580" rIns="67500" bIns="68580"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cs-CZ" sz="2925" b="1" kern="1200">
                <a:solidFill>
                  <a:srgbClr val="191919"/>
                </a:solidFill>
                <a:cs typeface="Arial" panose="020B0604020202020204" pitchFamily="34" charset="0"/>
              </a:rPr>
              <a:t>Tools and Methods</a:t>
            </a:r>
            <a:endParaRPr lang="cs-CZ" altLang="cs-CZ" sz="1350" kern="120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8480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6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6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9" grpId="0" build="p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CustomShape 1"/>
          <p:cNvSpPr>
            <a:spLocks noChangeArrowheads="1"/>
          </p:cNvSpPr>
          <p:nvPr/>
        </p:nvSpPr>
        <p:spPr bwMode="auto">
          <a:xfrm>
            <a:off x="1485900" y="91679"/>
            <a:ext cx="565785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1350" kern="1200">
              <a:solidFill>
                <a:prstClr val="black"/>
              </a:solidFill>
            </a:endParaRPr>
          </a:p>
        </p:txBody>
      </p:sp>
      <p:pic>
        <p:nvPicPr>
          <p:cNvPr id="7782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8" y="0"/>
            <a:ext cx="8772144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401397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CustomShape 1"/>
          <p:cNvSpPr>
            <a:spLocks noChangeArrowheads="1"/>
          </p:cNvSpPr>
          <p:nvPr/>
        </p:nvSpPr>
        <p:spPr bwMode="auto">
          <a:xfrm>
            <a:off x="1485900" y="1289447"/>
            <a:ext cx="6172200" cy="3308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1350" kern="1200">
              <a:solidFill>
                <a:prstClr val="black"/>
              </a:solidFill>
            </a:endParaRPr>
          </a:p>
        </p:txBody>
      </p:sp>
      <p:sp>
        <p:nvSpPr>
          <p:cNvPr id="78851" name="CustomShape 2"/>
          <p:cNvSpPr>
            <a:spLocks noChangeArrowheads="1"/>
          </p:cNvSpPr>
          <p:nvPr/>
        </p:nvSpPr>
        <p:spPr bwMode="auto">
          <a:xfrm>
            <a:off x="1485900" y="91679"/>
            <a:ext cx="565785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1350" kern="1200">
              <a:solidFill>
                <a:prstClr val="black"/>
              </a:solidFill>
            </a:endParaRPr>
          </a:p>
        </p:txBody>
      </p:sp>
      <p:pic>
        <p:nvPicPr>
          <p:cNvPr id="7885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5" y="0"/>
            <a:ext cx="9132725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383586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CustomShape 1"/>
          <p:cNvSpPr>
            <a:spLocks noChangeArrowheads="1"/>
          </p:cNvSpPr>
          <p:nvPr/>
        </p:nvSpPr>
        <p:spPr bwMode="auto">
          <a:xfrm>
            <a:off x="1485900" y="1289447"/>
            <a:ext cx="6172200" cy="3308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1350" kern="1200">
              <a:solidFill>
                <a:prstClr val="black"/>
              </a:solidFill>
            </a:endParaRPr>
          </a:p>
        </p:txBody>
      </p:sp>
      <p:sp>
        <p:nvSpPr>
          <p:cNvPr id="79875" name="CustomShape 2"/>
          <p:cNvSpPr>
            <a:spLocks noChangeArrowheads="1"/>
          </p:cNvSpPr>
          <p:nvPr/>
        </p:nvSpPr>
        <p:spPr bwMode="auto">
          <a:xfrm>
            <a:off x="1485900" y="91679"/>
            <a:ext cx="565785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1350" kern="1200">
              <a:solidFill>
                <a:prstClr val="black"/>
              </a:solidFill>
            </a:endParaRPr>
          </a:p>
        </p:txBody>
      </p:sp>
      <p:pic>
        <p:nvPicPr>
          <p:cNvPr id="7987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704" y="0"/>
            <a:ext cx="7278624" cy="5096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244954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CustomShape 1"/>
          <p:cNvSpPr>
            <a:spLocks noChangeArrowheads="1"/>
          </p:cNvSpPr>
          <p:nvPr/>
        </p:nvSpPr>
        <p:spPr bwMode="auto">
          <a:xfrm>
            <a:off x="1485900" y="1289447"/>
            <a:ext cx="6172200" cy="3308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1350" kern="1200">
              <a:solidFill>
                <a:prstClr val="black"/>
              </a:solidFill>
            </a:endParaRPr>
          </a:p>
        </p:txBody>
      </p:sp>
      <p:sp>
        <p:nvSpPr>
          <p:cNvPr id="80899" name="CustomShape 2"/>
          <p:cNvSpPr>
            <a:spLocks noChangeArrowheads="1"/>
          </p:cNvSpPr>
          <p:nvPr/>
        </p:nvSpPr>
        <p:spPr bwMode="auto">
          <a:xfrm>
            <a:off x="1485900" y="91679"/>
            <a:ext cx="565785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1350" kern="1200">
              <a:solidFill>
                <a:prstClr val="black"/>
              </a:solidFill>
            </a:endParaRPr>
          </a:p>
        </p:txBody>
      </p:sp>
      <p:pic>
        <p:nvPicPr>
          <p:cNvPr id="8090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0"/>
            <a:ext cx="6858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013257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CustomShape 1"/>
          <p:cNvSpPr>
            <a:spLocks noChangeArrowheads="1"/>
          </p:cNvSpPr>
          <p:nvPr/>
        </p:nvSpPr>
        <p:spPr bwMode="auto">
          <a:xfrm>
            <a:off x="1485900" y="1289447"/>
            <a:ext cx="6172200" cy="3308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1350" kern="1200">
              <a:solidFill>
                <a:prstClr val="black"/>
              </a:solidFill>
            </a:endParaRPr>
          </a:p>
        </p:txBody>
      </p:sp>
      <p:sp>
        <p:nvSpPr>
          <p:cNvPr id="81923" name="CustomShape 2"/>
          <p:cNvSpPr>
            <a:spLocks noChangeArrowheads="1"/>
          </p:cNvSpPr>
          <p:nvPr/>
        </p:nvSpPr>
        <p:spPr bwMode="auto">
          <a:xfrm>
            <a:off x="1485900" y="91679"/>
            <a:ext cx="565785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1350" kern="1200">
              <a:solidFill>
                <a:prstClr val="black"/>
              </a:solidFill>
            </a:endParaRPr>
          </a:p>
        </p:txBody>
      </p:sp>
      <p:pic>
        <p:nvPicPr>
          <p:cNvPr id="8192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0"/>
            <a:ext cx="6429375" cy="5173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019391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ustomShape 1"/>
          <p:cNvSpPr>
            <a:spLocks noChangeArrowheads="1"/>
          </p:cNvSpPr>
          <p:nvPr/>
        </p:nvSpPr>
        <p:spPr bwMode="auto">
          <a:xfrm>
            <a:off x="713232" y="205979"/>
            <a:ext cx="6944868" cy="1140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500" tIns="68580" rIns="67500" bIns="68580"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cs-CZ" sz="3600" b="1" kern="1200" dirty="0" smtClean="0">
                <a:solidFill>
                  <a:srgbClr val="FFFFFF"/>
                </a:solidFill>
                <a:cs typeface="Arial" panose="020B0604020202020204" pitchFamily="34" charset="0"/>
              </a:rPr>
              <a:t>Cyberterrorism is…</a:t>
            </a:r>
            <a:endParaRPr lang="cs-CZ" altLang="cs-CZ" sz="1350" kern="120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69" name="CustomShape 2"/>
          <p:cNvSpPr>
            <a:spLocks noChangeArrowheads="1"/>
          </p:cNvSpPr>
          <p:nvPr/>
        </p:nvSpPr>
        <p:spPr bwMode="auto">
          <a:xfrm>
            <a:off x="713232" y="1460898"/>
            <a:ext cx="6944868" cy="3464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500" tIns="68580" rIns="67500" bIns="6858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marL="342900" indent="-342900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cs-CZ" altLang="cs-CZ" sz="1350" kern="1200" dirty="0">
              <a:solidFill>
                <a:prstClr val="black"/>
              </a:solidFill>
            </a:endParaRPr>
          </a:p>
          <a:p>
            <a:pPr marL="457200" indent="-457200" eaLnBrk="1" fontAlgn="base" hangingPunct="1">
              <a:spcBef>
                <a:spcPct val="0"/>
              </a:spcBef>
              <a:spcAft>
                <a:spcPct val="0"/>
              </a:spcAft>
              <a:buSzPct val="166000"/>
              <a:buFont typeface="Arial" panose="020B0604020202020204" pitchFamily="34" charset="0"/>
              <a:buChar char="•"/>
            </a:pPr>
            <a:r>
              <a:rPr lang="en-GB" altLang="cs-CZ" sz="2250" kern="1200" dirty="0">
                <a:solidFill>
                  <a:srgbClr val="191919"/>
                </a:solidFill>
                <a:cs typeface="Arial" panose="020B0604020202020204" pitchFamily="34" charset="0"/>
              </a:rPr>
              <a:t>massive differences of </a:t>
            </a:r>
            <a:r>
              <a:rPr lang="en-GB" altLang="cs-CZ" sz="2250" kern="1200" dirty="0" smtClean="0">
                <a:solidFill>
                  <a:srgbClr val="191919"/>
                </a:solidFill>
                <a:cs typeface="Arial" panose="020B0604020202020204" pitchFamily="34" charset="0"/>
              </a:rPr>
              <a:t>opinion:</a:t>
            </a:r>
            <a:endParaRPr lang="cs-CZ" altLang="cs-CZ" sz="1350" kern="1200" dirty="0">
              <a:solidFill>
                <a:prstClr val="black"/>
              </a:solidFill>
            </a:endParaRPr>
          </a:p>
          <a:p>
            <a:pPr marL="1200150" lvl="1" indent="-457200" eaLnBrk="1" fontAlgn="base" hangingPunct="1">
              <a:spcBef>
                <a:spcPct val="0"/>
              </a:spcBef>
              <a:spcAft>
                <a:spcPct val="0"/>
              </a:spcAft>
              <a:buSzPct val="166000"/>
              <a:buFont typeface="Arial" panose="020B0604020202020204" pitchFamily="34" charset="0"/>
              <a:buChar char="•"/>
            </a:pPr>
            <a:r>
              <a:rPr lang="en-GB" altLang="cs-CZ" sz="2250" kern="1200" dirty="0">
                <a:solidFill>
                  <a:srgbClr val="191919"/>
                </a:solidFill>
              </a:rPr>
              <a:t>“terrorists on the internet”</a:t>
            </a:r>
            <a:endParaRPr lang="cs-CZ" altLang="cs-CZ" sz="1350" kern="1200" dirty="0">
              <a:solidFill>
                <a:prstClr val="black"/>
              </a:solidFill>
            </a:endParaRPr>
          </a:p>
          <a:p>
            <a:pPr marL="1200150" lvl="1" indent="-457200" eaLnBrk="1" fontAlgn="base" hangingPunct="1">
              <a:spcBef>
                <a:spcPct val="0"/>
              </a:spcBef>
              <a:spcAft>
                <a:spcPct val="0"/>
              </a:spcAft>
              <a:buSzPct val="166000"/>
              <a:buFont typeface="Arial" panose="020B0604020202020204" pitchFamily="34" charset="0"/>
              <a:buChar char="•"/>
            </a:pPr>
            <a:r>
              <a:rPr lang="en-GB" altLang="cs-CZ" sz="2250" kern="1200" dirty="0">
                <a:solidFill>
                  <a:srgbClr val="191919"/>
                </a:solidFill>
              </a:rPr>
              <a:t>recruitment, guides, propaganda, </a:t>
            </a:r>
            <a:r>
              <a:rPr lang="en-GB" altLang="cs-CZ" sz="2250" kern="1200" dirty="0" smtClean="0">
                <a:solidFill>
                  <a:srgbClr val="191919"/>
                </a:solidFill>
              </a:rPr>
              <a:t>communication, planning</a:t>
            </a:r>
            <a:endParaRPr lang="cs-CZ" altLang="cs-CZ" sz="1350" kern="1200" dirty="0">
              <a:solidFill>
                <a:prstClr val="black"/>
              </a:solidFill>
            </a:endParaRPr>
          </a:p>
          <a:p>
            <a:pPr marL="1200150" lvl="1" indent="-457200" eaLnBrk="1" fontAlgn="base" hangingPunct="1">
              <a:spcBef>
                <a:spcPct val="0"/>
              </a:spcBef>
              <a:spcAft>
                <a:spcPct val="0"/>
              </a:spcAft>
              <a:buSzPct val="166000"/>
              <a:buFont typeface="Arial" panose="020B0604020202020204" pitchFamily="34" charset="0"/>
              <a:buChar char="•"/>
            </a:pPr>
            <a:r>
              <a:rPr lang="en-GB" altLang="cs-CZ" sz="2250" kern="1200" dirty="0">
                <a:solidFill>
                  <a:srgbClr val="191919"/>
                </a:solidFill>
              </a:rPr>
              <a:t>physical attacks on data infrastructure</a:t>
            </a:r>
            <a:endParaRPr lang="cs-CZ" altLang="cs-CZ" sz="1350" kern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3448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9" grpId="0" build="p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CustomShape 1"/>
          <p:cNvSpPr>
            <a:spLocks noChangeArrowheads="1"/>
          </p:cNvSpPr>
          <p:nvPr/>
        </p:nvSpPr>
        <p:spPr bwMode="auto">
          <a:xfrm>
            <a:off x="1485900" y="1289447"/>
            <a:ext cx="6172200" cy="3308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1350" kern="1200">
              <a:solidFill>
                <a:prstClr val="black"/>
              </a:solidFill>
            </a:endParaRPr>
          </a:p>
        </p:txBody>
      </p:sp>
      <p:sp>
        <p:nvSpPr>
          <p:cNvPr id="82947" name="CustomShape 2"/>
          <p:cNvSpPr>
            <a:spLocks noChangeArrowheads="1"/>
          </p:cNvSpPr>
          <p:nvPr/>
        </p:nvSpPr>
        <p:spPr bwMode="auto">
          <a:xfrm>
            <a:off x="1485900" y="91679"/>
            <a:ext cx="565785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1350" kern="1200">
              <a:solidFill>
                <a:prstClr val="black"/>
              </a:solidFill>
            </a:endParaRPr>
          </a:p>
        </p:txBody>
      </p:sp>
      <p:pic>
        <p:nvPicPr>
          <p:cNvPr id="8294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0"/>
            <a:ext cx="680085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463805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CustomShape 1"/>
          <p:cNvSpPr>
            <a:spLocks noChangeArrowheads="1"/>
          </p:cNvSpPr>
          <p:nvPr/>
        </p:nvSpPr>
        <p:spPr bwMode="auto">
          <a:xfrm>
            <a:off x="1485900" y="1289447"/>
            <a:ext cx="6172200" cy="3308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1350" kern="1200">
              <a:solidFill>
                <a:prstClr val="black"/>
              </a:solidFill>
            </a:endParaRPr>
          </a:p>
        </p:txBody>
      </p:sp>
      <p:sp>
        <p:nvSpPr>
          <p:cNvPr id="83971" name="CustomShape 2"/>
          <p:cNvSpPr>
            <a:spLocks noChangeArrowheads="1"/>
          </p:cNvSpPr>
          <p:nvPr/>
        </p:nvSpPr>
        <p:spPr bwMode="auto">
          <a:xfrm>
            <a:off x="1485900" y="91679"/>
            <a:ext cx="565785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1350" kern="1200">
              <a:solidFill>
                <a:prstClr val="black"/>
              </a:solidFill>
            </a:endParaRPr>
          </a:p>
        </p:txBody>
      </p:sp>
      <p:pic>
        <p:nvPicPr>
          <p:cNvPr id="8397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0"/>
            <a:ext cx="6858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649269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8729" y="0"/>
            <a:ext cx="2752725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879812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CustomShape 1"/>
          <p:cNvSpPr>
            <a:spLocks noChangeArrowheads="1"/>
          </p:cNvSpPr>
          <p:nvPr/>
        </p:nvSpPr>
        <p:spPr bwMode="auto">
          <a:xfrm>
            <a:off x="1485900" y="91679"/>
            <a:ext cx="565785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1350" kern="1200">
              <a:solidFill>
                <a:prstClr val="black"/>
              </a:solidFill>
            </a:endParaRPr>
          </a:p>
        </p:txBody>
      </p:sp>
      <p:pic>
        <p:nvPicPr>
          <p:cNvPr id="87043" name="Picture 5" descr="http://a2.files.maxim.com/image/upload/c_fit,cs_srgb,dpr_1.0,q_80,w_620/MTM5NDQ5MTA3NDE5NzY3OTc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851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338872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CustomShape 1"/>
          <p:cNvSpPr>
            <a:spLocks noChangeArrowheads="1"/>
          </p:cNvSpPr>
          <p:nvPr/>
        </p:nvSpPr>
        <p:spPr bwMode="auto">
          <a:xfrm>
            <a:off x="1485900" y="1289447"/>
            <a:ext cx="6172200" cy="3308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500" tIns="68580" rIns="67500" bIns="6858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marL="342900" indent="-342900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altLang="cs-CZ" sz="2250" kern="1200" dirty="0">
                <a:solidFill>
                  <a:srgbClr val="000000"/>
                </a:solidFill>
                <a:cs typeface="Arial" panose="020B0604020202020204" pitchFamily="34" charset="0"/>
              </a:rPr>
              <a:t>depends on three main pillars</a:t>
            </a:r>
            <a:endParaRPr lang="cs-CZ" altLang="cs-CZ" sz="1350" kern="1200" dirty="0">
              <a:solidFill>
                <a:prstClr val="black"/>
              </a:solidFill>
            </a:endParaRPr>
          </a:p>
          <a:p>
            <a:pPr marL="342900" indent="-342900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altLang="cs-CZ" sz="2250" kern="1200" dirty="0">
                <a:solidFill>
                  <a:srgbClr val="000000"/>
                </a:solidFill>
              </a:rPr>
              <a:t>people</a:t>
            </a:r>
            <a:endParaRPr lang="cs-CZ" altLang="cs-CZ" sz="1350" kern="1200" dirty="0">
              <a:solidFill>
                <a:prstClr val="black"/>
              </a:solidFill>
            </a:endParaRPr>
          </a:p>
          <a:p>
            <a:pPr marL="685800" lvl="1" indent="-342900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altLang="cs-CZ" sz="1950" kern="1200" dirty="0">
                <a:solidFill>
                  <a:srgbClr val="000000"/>
                </a:solidFill>
              </a:rPr>
              <a:t>who perform the attacks</a:t>
            </a:r>
            <a:endParaRPr lang="cs-CZ" altLang="cs-CZ" sz="1350" kern="1200" dirty="0">
              <a:solidFill>
                <a:prstClr val="black"/>
              </a:solidFill>
            </a:endParaRPr>
          </a:p>
          <a:p>
            <a:pPr marL="342900" indent="-342900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altLang="cs-CZ" sz="2250" kern="1200" dirty="0">
                <a:solidFill>
                  <a:srgbClr val="000000"/>
                </a:solidFill>
              </a:rPr>
              <a:t>tools</a:t>
            </a:r>
            <a:endParaRPr lang="cs-CZ" altLang="cs-CZ" sz="1350" kern="1200" dirty="0">
              <a:solidFill>
                <a:prstClr val="black"/>
              </a:solidFill>
            </a:endParaRPr>
          </a:p>
          <a:p>
            <a:pPr marL="685800" lvl="1" indent="-342900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altLang="cs-CZ" sz="1950" kern="1200" dirty="0">
                <a:solidFill>
                  <a:srgbClr val="000000"/>
                </a:solidFill>
              </a:rPr>
              <a:t>to perform the attacks with</a:t>
            </a:r>
            <a:endParaRPr lang="cs-CZ" altLang="cs-CZ" sz="1350" kern="1200" dirty="0">
              <a:solidFill>
                <a:prstClr val="black"/>
              </a:solidFill>
            </a:endParaRPr>
          </a:p>
          <a:p>
            <a:pPr marL="342900" indent="-342900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altLang="cs-CZ" sz="2250" kern="1200" dirty="0">
                <a:solidFill>
                  <a:srgbClr val="000000"/>
                </a:solidFill>
              </a:rPr>
              <a:t>causes</a:t>
            </a:r>
            <a:endParaRPr lang="cs-CZ" altLang="cs-CZ" sz="1350" kern="1200" dirty="0">
              <a:solidFill>
                <a:prstClr val="black"/>
              </a:solidFill>
            </a:endParaRPr>
          </a:p>
          <a:p>
            <a:pPr marL="685800" lvl="1" indent="-342900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altLang="cs-CZ" sz="1950" kern="1200" dirty="0">
                <a:solidFill>
                  <a:srgbClr val="000000"/>
                </a:solidFill>
              </a:rPr>
              <a:t>what are the attacks </a:t>
            </a:r>
            <a:r>
              <a:rPr lang="en-GB" altLang="cs-CZ" sz="1950" kern="1200" dirty="0" smtClean="0">
                <a:solidFill>
                  <a:srgbClr val="000000"/>
                </a:solidFill>
              </a:rPr>
              <a:t>for</a:t>
            </a:r>
          </a:p>
          <a:p>
            <a:pPr marL="342900" lvl="1" eaLnBrk="1" fontAlgn="base" hangingPunct="1">
              <a:spcBef>
                <a:spcPct val="0"/>
              </a:spcBef>
              <a:spcAft>
                <a:spcPct val="0"/>
              </a:spcAft>
            </a:pPr>
            <a:endParaRPr lang="en-GB" altLang="cs-CZ" sz="1950" kern="1200" dirty="0" smtClean="0">
              <a:solidFill>
                <a:srgbClr val="000000"/>
              </a:solidFill>
            </a:endParaRPr>
          </a:p>
          <a:p>
            <a:pPr marL="342900" lvl="1" eaLnBrk="1" fontAlgn="base" hangingPunct="1">
              <a:spcBef>
                <a:spcPct val="0"/>
              </a:spcBef>
              <a:spcAft>
                <a:spcPct val="0"/>
              </a:spcAft>
            </a:pPr>
            <a:endParaRPr lang="cs-CZ" altLang="cs-CZ" sz="1350" kern="1200" dirty="0">
              <a:solidFill>
                <a:prstClr val="black"/>
              </a:solidFill>
            </a:endParaRPr>
          </a:p>
          <a:p>
            <a:pPr marL="342900" indent="-342900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altLang="cs-CZ" sz="2250" kern="1200" dirty="0" smtClean="0">
                <a:solidFill>
                  <a:srgbClr val="000000"/>
                </a:solidFill>
                <a:cs typeface="Arial" panose="020B0604020202020204" pitchFamily="34" charset="0"/>
              </a:rPr>
              <a:t>new </a:t>
            </a:r>
            <a:r>
              <a:rPr lang="en-GB" altLang="cs-CZ" sz="2250" kern="1200" dirty="0" err="1" smtClean="0">
                <a:solidFill>
                  <a:srgbClr val="000000"/>
                </a:solidFill>
                <a:cs typeface="Arial" panose="020B0604020202020204" pitchFamily="34" charset="0"/>
              </a:rPr>
              <a:t>cybermilitias</a:t>
            </a:r>
            <a:r>
              <a:rPr lang="en-GB" altLang="cs-CZ" sz="2250" kern="1200" dirty="0" smtClean="0">
                <a:solidFill>
                  <a:srgbClr val="000000"/>
                </a:solidFill>
                <a:cs typeface="Arial" panose="020B0604020202020204" pitchFamily="34" charset="0"/>
              </a:rPr>
              <a:t> and patriotic hackers?</a:t>
            </a:r>
            <a:endParaRPr lang="cs-CZ" altLang="cs-CZ" sz="1350" kern="1200" dirty="0" smtClean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marL="285750" indent="-285750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cs-CZ" altLang="cs-CZ" sz="1350" kern="120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91139" name="CustomShape 2"/>
          <p:cNvSpPr>
            <a:spLocks noChangeArrowheads="1"/>
          </p:cNvSpPr>
          <p:nvPr/>
        </p:nvSpPr>
        <p:spPr bwMode="auto">
          <a:xfrm>
            <a:off x="1485900" y="91679"/>
            <a:ext cx="565785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500" tIns="68580" rIns="67500" bIns="68580"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cs-CZ" sz="2925" b="1" kern="1200">
                <a:solidFill>
                  <a:srgbClr val="191919"/>
                </a:solidFill>
                <a:cs typeface="Arial" panose="020B0604020202020204" pitchFamily="34" charset="0"/>
              </a:rPr>
              <a:t>Future?</a:t>
            </a:r>
            <a:endParaRPr lang="cs-CZ" altLang="cs-CZ" sz="1350" kern="120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9627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30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5" grpId="0" build="p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cyberberku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888" y="272414"/>
            <a:ext cx="3514725" cy="4648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9013" y="49530"/>
            <a:ext cx="4244975" cy="5093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5078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 descr="Image result for ruh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544" y="0"/>
            <a:ext cx="8674552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9879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074" name="Picture 2" descr="Image result for surkov leak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8575"/>
            <a:ext cx="9131029" cy="4786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02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result for surkov leaks ma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64406"/>
            <a:ext cx="9195462" cy="2814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2797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ustomShape 1"/>
          <p:cNvSpPr>
            <a:spLocks noChangeArrowheads="1"/>
          </p:cNvSpPr>
          <p:nvPr/>
        </p:nvSpPr>
        <p:spPr bwMode="auto">
          <a:xfrm>
            <a:off x="1614488" y="22623"/>
            <a:ext cx="5913835" cy="5178028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1350" kern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828724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ustomShape 1"/>
          <p:cNvSpPr>
            <a:spLocks noChangeArrowheads="1"/>
          </p:cNvSpPr>
          <p:nvPr/>
        </p:nvSpPr>
        <p:spPr bwMode="auto">
          <a:xfrm>
            <a:off x="1314450" y="0"/>
            <a:ext cx="6493669" cy="51435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1350" kern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940298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aperback">
  <a:themeElements>
    <a:clrScheme name="Paperback">
      <a:dk1>
        <a:srgbClr val="000000"/>
      </a:dk1>
      <a:lt1>
        <a:srgbClr val="FFFFFF"/>
      </a:lt1>
      <a:dk2>
        <a:srgbClr val="00695C"/>
      </a:dk2>
      <a:lt2>
        <a:srgbClr val="26A69A"/>
      </a:lt2>
      <a:accent1>
        <a:srgbClr val="FFFBF0"/>
      </a:accent1>
      <a:accent2>
        <a:srgbClr val="B7B7B7"/>
      </a:accent2>
      <a:accent3>
        <a:srgbClr val="FB8C00"/>
      </a:accent3>
      <a:accent4>
        <a:srgbClr val="80CBC4"/>
      </a:accent4>
      <a:accent5>
        <a:srgbClr val="AF4345"/>
      </a:accent5>
      <a:accent6>
        <a:srgbClr val="F58F8F"/>
      </a:accent6>
      <a:hlink>
        <a:srgbClr val="AF4345"/>
      </a:hlink>
      <a:folHlink>
        <a:srgbClr val="AF434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327</TotalTime>
  <Words>524</Words>
  <Application>Microsoft Office PowerPoint</Application>
  <PresentationFormat>Předvádění na obrazovce (16:9)</PresentationFormat>
  <Paragraphs>184</Paragraphs>
  <Slides>78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7</vt:i4>
      </vt:variant>
      <vt:variant>
        <vt:lpstr>Nadpisy snímků</vt:lpstr>
      </vt:variant>
      <vt:variant>
        <vt:i4>78</vt:i4>
      </vt:variant>
    </vt:vector>
  </HeadingPairs>
  <TitlesOfParts>
    <vt:vector size="88" baseType="lpstr">
      <vt:lpstr>Calibri</vt:lpstr>
      <vt:lpstr>DejaVu Sans</vt:lpstr>
      <vt:lpstr>Arial</vt:lpstr>
      <vt:lpstr>paperback</vt:lpstr>
      <vt:lpstr>1_Office Theme</vt:lpstr>
      <vt:lpstr>2_Office Theme</vt:lpstr>
      <vt:lpstr>Office Theme</vt:lpstr>
      <vt:lpstr>3_Office Theme</vt:lpstr>
      <vt:lpstr>4_Office Theme</vt:lpstr>
      <vt:lpstr>5_Office Theme</vt:lpstr>
      <vt:lpstr>Cybersecurity</vt:lpstr>
      <vt:lpstr>Cybeterrorism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Cybersecurity</dc:title>
  <dc:creator>cloth</dc:creator>
  <cp:lastModifiedBy>171810</cp:lastModifiedBy>
  <cp:revision>19</cp:revision>
  <dcterms:modified xsi:type="dcterms:W3CDTF">2018-11-27T16:54:53Z</dcterms:modified>
</cp:coreProperties>
</file>