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6E6-F014-4C15-B7C4-22B16805665E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5DFE-8616-4A3A-ADE5-41B8A5095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08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6E6-F014-4C15-B7C4-22B16805665E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5DFE-8616-4A3A-ADE5-41B8A5095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61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6E6-F014-4C15-B7C4-22B16805665E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5DFE-8616-4A3A-ADE5-41B8A5095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60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6E6-F014-4C15-B7C4-22B16805665E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5DFE-8616-4A3A-ADE5-41B8A5095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60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6E6-F014-4C15-B7C4-22B16805665E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5DFE-8616-4A3A-ADE5-41B8A5095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48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6E6-F014-4C15-B7C4-22B16805665E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5DFE-8616-4A3A-ADE5-41B8A5095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57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6E6-F014-4C15-B7C4-22B16805665E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5DFE-8616-4A3A-ADE5-41B8A5095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11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6E6-F014-4C15-B7C4-22B16805665E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5DFE-8616-4A3A-ADE5-41B8A5095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85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6E6-F014-4C15-B7C4-22B16805665E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5DFE-8616-4A3A-ADE5-41B8A5095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46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6E6-F014-4C15-B7C4-22B16805665E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5DFE-8616-4A3A-ADE5-41B8A5095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19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6E6-F014-4C15-B7C4-22B16805665E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5DFE-8616-4A3A-ADE5-41B8A5095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1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5D6E6-F014-4C15-B7C4-22B16805665E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5DFE-8616-4A3A-ADE5-41B8A50956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8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326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4494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9719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61561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12582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8161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75912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8176906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REF</dc:creator>
  <cp:lastModifiedBy>REF</cp:lastModifiedBy>
  <cp:revision>1</cp:revision>
  <dcterms:created xsi:type="dcterms:W3CDTF">2015-12-13T17:22:51Z</dcterms:created>
  <dcterms:modified xsi:type="dcterms:W3CDTF">2015-12-13T17:23:43Z</dcterms:modified>
</cp:coreProperties>
</file>