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918A-4C50-4236-B09F-B4B97352A75F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0826A-1BB4-47A7-879F-629AE0F89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0310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918A-4C50-4236-B09F-B4B97352A75F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0826A-1BB4-47A7-879F-629AE0F89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352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918A-4C50-4236-B09F-B4B97352A75F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0826A-1BB4-47A7-879F-629AE0F89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6407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918A-4C50-4236-B09F-B4B97352A75F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0826A-1BB4-47A7-879F-629AE0F89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2575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918A-4C50-4236-B09F-B4B97352A75F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0826A-1BB4-47A7-879F-629AE0F89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5006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918A-4C50-4236-B09F-B4B97352A75F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0826A-1BB4-47A7-879F-629AE0F89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6802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918A-4C50-4236-B09F-B4B97352A75F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0826A-1BB4-47A7-879F-629AE0F89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3344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918A-4C50-4236-B09F-B4B97352A75F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0826A-1BB4-47A7-879F-629AE0F89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269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918A-4C50-4236-B09F-B4B97352A75F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0826A-1BB4-47A7-879F-629AE0F89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2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918A-4C50-4236-B09F-B4B97352A75F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0826A-1BB4-47A7-879F-629AE0F89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44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918A-4C50-4236-B09F-B4B97352A75F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0826A-1BB4-47A7-879F-629AE0F89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6337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C918A-4C50-4236-B09F-B4B97352A75F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0826A-1BB4-47A7-879F-629AE0F89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401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-J.Wallin.Weihe@inn.no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s://en.wikipedia.org/wiki/File:Roseto_Presbyterian_Church,_Northampton_Co_PA.JPG" TargetMode="External"/><Relationship Id="rId7" Type="http://schemas.openxmlformats.org/officeDocument/2006/relationships/hyperlink" Target="https://en.wikipedia.org/wiki/File:Roseto_Valfortore_075_(RaBoe).jpg" TargetMode="External"/><Relationship Id="rId2" Type="http://schemas.openxmlformats.org/officeDocument/2006/relationships/hyperlink" Target="https://en.wikipedia.org/wiki/File:Fiume_Fortore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Relationship Id="rId9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Roseto</a:t>
            </a:r>
            <a:r>
              <a:rPr lang="nb-NO" dirty="0" smtClean="0"/>
              <a:t> </a:t>
            </a:r>
            <a:r>
              <a:rPr lang="nb-NO" dirty="0" err="1" smtClean="0"/>
              <a:t>Mystery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1800" dirty="0" smtClean="0"/>
              <a:t>Hans-Jørgen Wallin Weihe</a:t>
            </a:r>
            <a:br>
              <a:rPr lang="nb-NO" sz="1800" dirty="0" smtClean="0"/>
            </a:br>
            <a:r>
              <a:rPr lang="nb-NO" sz="1800" dirty="0" smtClean="0">
                <a:hlinkClick r:id="rId2"/>
              </a:rPr>
              <a:t>H-J.Wallin.Weihe@inn.no</a:t>
            </a:r>
            <a:r>
              <a:rPr lang="nb-NO" sz="1800" dirty="0" smtClean="0"/>
              <a:t/>
            </a:r>
            <a:br>
              <a:rPr lang="nb-NO" sz="1800" dirty="0" smtClean="0"/>
            </a:br>
            <a:r>
              <a:rPr lang="nb-NO" sz="1800" dirty="0" smtClean="0"/>
              <a:t>0047 900 17623</a:t>
            </a:r>
            <a:br>
              <a:rPr lang="nb-NO" sz="1800" dirty="0" smtClean="0"/>
            </a:br>
            <a:r>
              <a:rPr lang="nb-NO" sz="1800" dirty="0" smtClean="0"/>
              <a:t>The Inland </a:t>
            </a:r>
            <a:r>
              <a:rPr lang="nb-NO" sz="1800" dirty="0" err="1" smtClean="0"/>
              <a:t>University</a:t>
            </a:r>
            <a:r>
              <a:rPr lang="nb-NO" sz="1800" dirty="0" smtClean="0"/>
              <a:t> of Applied </a:t>
            </a:r>
            <a:r>
              <a:rPr lang="nb-NO" sz="1800" dirty="0" err="1" smtClean="0"/>
              <a:t>sciences</a:t>
            </a:r>
            <a:r>
              <a:rPr lang="nb-NO" sz="1800" dirty="0" smtClean="0"/>
              <a:t> </a:t>
            </a:r>
            <a:br>
              <a:rPr lang="nb-NO" sz="1800" dirty="0" smtClean="0"/>
            </a:br>
            <a:r>
              <a:rPr lang="nb-NO" sz="1800" dirty="0" smtClean="0"/>
              <a:t>Lillehammer Norway</a:t>
            </a:r>
            <a:endParaRPr lang="nb-NO" sz="18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err="1" smtClean="0"/>
              <a:t>Roseto</a:t>
            </a:r>
            <a:r>
              <a:rPr lang="nb-NO" dirty="0" smtClean="0"/>
              <a:t> </a:t>
            </a:r>
            <a:r>
              <a:rPr lang="nb-NO" dirty="0" err="1" smtClean="0"/>
              <a:t>Valfortore</a:t>
            </a:r>
            <a:r>
              <a:rPr lang="nb-NO" dirty="0" smtClean="0"/>
              <a:t> is </a:t>
            </a:r>
            <a:r>
              <a:rPr lang="nb-NO" dirty="0" err="1" smtClean="0"/>
              <a:t>souteast</a:t>
            </a:r>
            <a:r>
              <a:rPr lang="nb-NO" dirty="0" smtClean="0"/>
              <a:t> of Rome in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Appennine</a:t>
            </a:r>
            <a:r>
              <a:rPr lang="nb-NO" dirty="0" smtClean="0"/>
              <a:t> </a:t>
            </a:r>
            <a:r>
              <a:rPr lang="nb-NO" dirty="0" err="1" smtClean="0"/>
              <a:t>foothills</a:t>
            </a:r>
            <a:r>
              <a:rPr lang="nb-NO" dirty="0" smtClean="0"/>
              <a:t> and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Roseto</a:t>
            </a:r>
            <a:r>
              <a:rPr lang="nb-NO" dirty="0" smtClean="0"/>
              <a:t> </a:t>
            </a:r>
            <a:r>
              <a:rPr lang="nb-NO" dirty="0" err="1" smtClean="0"/>
              <a:t>village</a:t>
            </a:r>
            <a:r>
              <a:rPr lang="nb-NO" dirty="0" smtClean="0"/>
              <a:t> in Pennsylvania in USA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95881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Roseto</a:t>
            </a:r>
            <a:r>
              <a:rPr lang="nb-NO" dirty="0" smtClean="0"/>
              <a:t> </a:t>
            </a:r>
            <a:r>
              <a:rPr lang="nb-NO" dirty="0" err="1" smtClean="0"/>
              <a:t>Villages</a:t>
            </a:r>
            <a:endParaRPr lang="nb-NO" dirty="0"/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653422"/>
              </p:ext>
            </p:extLst>
          </p:nvPr>
        </p:nvGraphicFramePr>
        <p:xfrm>
          <a:off x="-1997259" y="10515291"/>
          <a:ext cx="10515600" cy="64008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12921356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nb-NO" u="sng" dirty="0">
                          <a:solidFill>
                            <a:srgbClr val="0B0080"/>
                          </a:solidFill>
                          <a:effectLst/>
                          <a:hlinkClick r:id="rId2"/>
                        </a:rPr>
                        <a:t/>
                      </a:r>
                      <a:br>
                        <a:rPr lang="nb-NO" u="sng" dirty="0">
                          <a:solidFill>
                            <a:srgbClr val="0B0080"/>
                          </a:solidFill>
                          <a:effectLst/>
                          <a:hlinkClick r:id="rId2"/>
                        </a:rPr>
                      </a:br>
                      <a:endParaRPr lang="nb-NO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387769"/>
                  </a:ext>
                </a:extLst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42933" y="771268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900" b="0" i="0" u="sng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 tooltip="Roseto Presbyterian Church"/>
              </a:rPr>
              <a:t>  </a:t>
            </a:r>
            <a:r>
              <a:rPr kumimoji="0" lang="nb-NO" altLang="nb-NO" sz="11200" b="0" i="0" u="sng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nb-NO" altLang="nb-NO" sz="900" b="0" i="0" u="sng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                                                                       </a:t>
            </a:r>
            <a:endParaRPr kumimoji="0" lang="nb-NO" altLang="nb-N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9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Roseto</a:t>
            </a:r>
            <a:r>
              <a:rPr kumimoji="0" lang="nb-NO" altLang="nb-NO" sz="9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b-NO" altLang="nb-NO" sz="9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Presbyterian</a:t>
            </a:r>
            <a:r>
              <a:rPr kumimoji="0" lang="nb-NO" altLang="nb-NO" sz="9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Church</a:t>
            </a:r>
            <a:endParaRPr kumimoji="0" lang="nb-NO" altLang="nb-NO" sz="900" b="0" i="0" u="sng" strike="noStrike" cap="none" normalizeH="0" baseline="0" dirty="0" smtClean="0">
              <a:ln>
                <a:noFill/>
              </a:ln>
              <a:solidFill>
                <a:srgbClr val="0B008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5" name="Picture 3" descr="Roseto Presbyterian Church">
            <a:hlinkClick r:id="rId3" tooltip="Roseto Presbyterian Church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13214"/>
            <a:ext cx="238125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Roseto Valfortore 038 (RaBoe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7365" y="1813214"/>
            <a:ext cx="238125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oat of arms of Roseto Valfortor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7365" y="1813214"/>
            <a:ext cx="9525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050181" y="316550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900" b="0" i="0" u="sng" strike="noStrike" cap="none" normalizeH="0" baseline="0" smtClean="0">
                <a:ln>
                  <a:noFill/>
                </a:ln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  </a:t>
            </a:r>
            <a:r>
              <a:rPr kumimoji="0" lang="nb-NO" altLang="nb-NO" sz="17600" b="0" i="0" u="sng" strike="noStrike" cap="none" normalizeH="0" baseline="0" smtClean="0">
                <a:ln>
                  <a:noFill/>
                </a:ln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nb-NO" altLang="nb-NO" sz="900" b="0" i="0" u="sng" strike="noStrike" cap="none" normalizeH="0" baseline="0" smtClean="0">
                <a:ln>
                  <a:noFill/>
                </a:ln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                                                              </a:t>
            </a:r>
            <a:endParaRPr kumimoji="0" lang="nb-NO" alt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900" b="0" i="0" u="sng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Stone houses in Roseto Valfortore.</a:t>
            </a:r>
            <a:endParaRPr kumimoji="0" lang="nb-NO" altLang="nb-NO" sz="900" b="0" i="0" u="sng" strike="noStrike" cap="none" normalizeH="0" baseline="0" smtClean="0">
              <a:ln>
                <a:noFill/>
              </a:ln>
              <a:solidFill>
                <a:srgbClr val="0B008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9" name="Picture 7" descr="https://upload.wikimedia.org/wikipedia/commons/thumb/0/04/Roseto_Valfortore_075_%28RaBoe%29.jpg/220px-Roseto_Valfortore_075_%28RaBoe%29.jp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156" y="1755806"/>
            <a:ext cx="2095500" cy="280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Fiume Fortore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154" y="4100362"/>
            <a:ext cx="238125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6840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Italian</a:t>
            </a:r>
            <a:r>
              <a:rPr lang="nb-NO" dirty="0" smtClean="0"/>
              <a:t> </a:t>
            </a:r>
            <a:r>
              <a:rPr lang="nb-NO" dirty="0" err="1" smtClean="0"/>
              <a:t>village</a:t>
            </a:r>
            <a:r>
              <a:rPr lang="nb-NO" dirty="0" smtClean="0"/>
              <a:t> </a:t>
            </a:r>
            <a:r>
              <a:rPr lang="nb-NO" dirty="0" err="1" smtClean="0"/>
              <a:t>Roseto</a:t>
            </a:r>
            <a:r>
              <a:rPr lang="nb-NO" dirty="0" smtClean="0"/>
              <a:t> </a:t>
            </a:r>
            <a:r>
              <a:rPr lang="nb-NO" dirty="0" err="1" smtClean="0"/>
              <a:t>Valfortore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err="1" smtClean="0"/>
              <a:t>Medivial</a:t>
            </a:r>
            <a:r>
              <a:rPr lang="nb-NO" dirty="0" smtClean="0"/>
              <a:t> </a:t>
            </a:r>
            <a:r>
              <a:rPr lang="nb-NO" dirty="0" err="1" smtClean="0"/>
              <a:t>village</a:t>
            </a:r>
            <a:r>
              <a:rPr lang="nb-NO" dirty="0" smtClean="0"/>
              <a:t> </a:t>
            </a:r>
            <a:r>
              <a:rPr lang="nb-NO" dirty="0" err="1" smtClean="0"/>
              <a:t>organized</a:t>
            </a:r>
            <a:r>
              <a:rPr lang="nb-NO" dirty="0" smtClean="0"/>
              <a:t> </a:t>
            </a:r>
            <a:r>
              <a:rPr lang="nb-NO" dirty="0" err="1" smtClean="0"/>
              <a:t>around</a:t>
            </a:r>
            <a:r>
              <a:rPr lang="nb-NO" dirty="0" smtClean="0"/>
              <a:t> a </a:t>
            </a:r>
            <a:r>
              <a:rPr lang="nb-NO" dirty="0" err="1" smtClean="0"/>
              <a:t>large</a:t>
            </a:r>
            <a:r>
              <a:rPr lang="nb-NO" dirty="0" smtClean="0"/>
              <a:t> </a:t>
            </a:r>
            <a:r>
              <a:rPr lang="nb-NO" dirty="0" err="1" smtClean="0"/>
              <a:t>central</a:t>
            </a:r>
            <a:r>
              <a:rPr lang="nb-NO" dirty="0" smtClean="0"/>
              <a:t> </a:t>
            </a:r>
            <a:r>
              <a:rPr lang="nb-NO" dirty="0" err="1" smtClean="0"/>
              <a:t>square</a:t>
            </a:r>
            <a:endParaRPr lang="nb-NO" dirty="0" smtClean="0"/>
          </a:p>
          <a:p>
            <a:r>
              <a:rPr lang="nb-NO" dirty="0" err="1" smtClean="0"/>
              <a:t>Marble</a:t>
            </a:r>
            <a:r>
              <a:rPr lang="nb-NO" dirty="0" smtClean="0"/>
              <a:t> </a:t>
            </a:r>
            <a:r>
              <a:rPr lang="nb-NO" dirty="0" err="1" smtClean="0"/>
              <a:t>quarries</a:t>
            </a:r>
            <a:endParaRPr lang="nb-NO" dirty="0" smtClean="0"/>
          </a:p>
          <a:p>
            <a:r>
              <a:rPr lang="nb-NO" dirty="0" err="1" smtClean="0"/>
              <a:t>Cultivating</a:t>
            </a:r>
            <a:r>
              <a:rPr lang="nb-NO" dirty="0" smtClean="0"/>
              <a:t> </a:t>
            </a:r>
            <a:r>
              <a:rPr lang="nb-NO" dirty="0" err="1" smtClean="0"/>
              <a:t>terrased</a:t>
            </a:r>
            <a:r>
              <a:rPr lang="nb-NO" dirty="0" smtClean="0"/>
              <a:t> </a:t>
            </a:r>
            <a:r>
              <a:rPr lang="nb-NO" dirty="0" err="1" smtClean="0"/>
              <a:t>fields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valley</a:t>
            </a:r>
            <a:r>
              <a:rPr lang="nb-NO" dirty="0" smtClean="0"/>
              <a:t> </a:t>
            </a:r>
            <a:r>
              <a:rPr lang="nb-NO" dirty="0" err="1" smtClean="0"/>
              <a:t>below</a:t>
            </a:r>
            <a:endParaRPr lang="nb-NO" dirty="0" smtClean="0"/>
          </a:p>
          <a:p>
            <a:r>
              <a:rPr lang="nb-NO" dirty="0" err="1" smtClean="0"/>
              <a:t>Poverty</a:t>
            </a:r>
            <a:endParaRPr lang="nb-NO" dirty="0" smtClean="0"/>
          </a:p>
          <a:p>
            <a:r>
              <a:rPr lang="nb-NO" dirty="0" err="1" smtClean="0"/>
              <a:t>Low</a:t>
            </a:r>
            <a:r>
              <a:rPr lang="nb-NO" dirty="0" smtClean="0"/>
              <a:t> </a:t>
            </a:r>
            <a:r>
              <a:rPr lang="nb-NO" dirty="0" err="1" smtClean="0"/>
              <a:t>education</a:t>
            </a:r>
            <a:r>
              <a:rPr lang="nb-NO" dirty="0" smtClean="0"/>
              <a:t> </a:t>
            </a:r>
            <a:r>
              <a:rPr lang="nb-NO" dirty="0" err="1" smtClean="0"/>
              <a:t>many</a:t>
            </a:r>
            <a:r>
              <a:rPr lang="nb-NO" dirty="0" smtClean="0"/>
              <a:t> </a:t>
            </a:r>
            <a:r>
              <a:rPr lang="nb-NO" dirty="0" err="1" smtClean="0"/>
              <a:t>illiterate</a:t>
            </a:r>
            <a:endParaRPr lang="nb-NO" dirty="0" smtClean="0"/>
          </a:p>
          <a:p>
            <a:r>
              <a:rPr lang="nb-NO" dirty="0" smtClean="0"/>
              <a:t>1882 11 Rosetans </a:t>
            </a:r>
            <a:r>
              <a:rPr lang="nb-NO" dirty="0" err="1" smtClean="0"/>
              <a:t>immigrated</a:t>
            </a:r>
            <a:r>
              <a:rPr lang="nb-NO" dirty="0" smtClean="0"/>
              <a:t> to </a:t>
            </a:r>
            <a:r>
              <a:rPr lang="nb-NO" dirty="0" err="1" smtClean="0"/>
              <a:t>the</a:t>
            </a:r>
            <a:r>
              <a:rPr lang="nb-NO" dirty="0" smtClean="0"/>
              <a:t> USA</a:t>
            </a:r>
          </a:p>
          <a:p>
            <a:r>
              <a:rPr lang="nb-NO" dirty="0" err="1" smtClean="0"/>
              <a:t>Started</a:t>
            </a:r>
            <a:r>
              <a:rPr lang="nb-NO" dirty="0" smtClean="0"/>
              <a:t> to </a:t>
            </a:r>
            <a:r>
              <a:rPr lang="nb-NO" dirty="0" err="1" smtClean="0"/>
              <a:t>work</a:t>
            </a:r>
            <a:r>
              <a:rPr lang="nb-NO" dirty="0" smtClean="0"/>
              <a:t> in </a:t>
            </a:r>
            <a:r>
              <a:rPr lang="nb-NO" dirty="0" err="1" smtClean="0"/>
              <a:t>stone</a:t>
            </a:r>
            <a:r>
              <a:rPr lang="nb-NO" dirty="0" smtClean="0"/>
              <a:t> </a:t>
            </a:r>
            <a:r>
              <a:rPr lang="nb-NO" dirty="0" err="1" smtClean="0"/>
              <a:t>quarries</a:t>
            </a:r>
            <a:r>
              <a:rPr lang="nb-NO" dirty="0" smtClean="0"/>
              <a:t> </a:t>
            </a:r>
            <a:r>
              <a:rPr lang="nb-NO" dirty="0" err="1" smtClean="0"/>
              <a:t>near</a:t>
            </a:r>
            <a:r>
              <a:rPr lang="nb-NO" dirty="0" smtClean="0"/>
              <a:t> Bangor in Pennsylvania</a:t>
            </a:r>
          </a:p>
          <a:p>
            <a:r>
              <a:rPr lang="nb-NO" dirty="0" smtClean="0"/>
              <a:t>Large </a:t>
            </a:r>
            <a:r>
              <a:rPr lang="nb-NO" dirty="0" err="1" smtClean="0"/>
              <a:t>immigration</a:t>
            </a:r>
            <a:r>
              <a:rPr lang="nb-NO" dirty="0" smtClean="0"/>
              <a:t> </a:t>
            </a:r>
            <a:r>
              <a:rPr lang="nb-NO" dirty="0" err="1" smtClean="0"/>
              <a:t>continued</a:t>
            </a:r>
            <a:r>
              <a:rPr lang="nb-NO" dirty="0" smtClean="0"/>
              <a:t> in 1894 a total </a:t>
            </a:r>
            <a:r>
              <a:rPr lang="nb-NO" dirty="0" err="1" smtClean="0"/>
              <a:t>of</a:t>
            </a:r>
            <a:r>
              <a:rPr lang="nb-NO" dirty="0" smtClean="0"/>
              <a:t> 1.200 </a:t>
            </a:r>
            <a:r>
              <a:rPr lang="nb-NO" dirty="0" err="1" smtClean="0"/>
              <a:t>immigrated</a:t>
            </a:r>
            <a:endParaRPr lang="nb-NO" dirty="0" smtClean="0"/>
          </a:p>
          <a:p>
            <a:r>
              <a:rPr lang="nb-NO" dirty="0" smtClean="0"/>
              <a:t>The </a:t>
            </a:r>
            <a:r>
              <a:rPr lang="nb-NO" dirty="0" err="1" smtClean="0"/>
              <a:t>built</a:t>
            </a:r>
            <a:r>
              <a:rPr lang="nb-NO" dirty="0" smtClean="0"/>
              <a:t> a </a:t>
            </a:r>
            <a:r>
              <a:rPr lang="nb-NO" dirty="0" err="1" smtClean="0"/>
              <a:t>small</a:t>
            </a:r>
            <a:r>
              <a:rPr lang="nb-NO" dirty="0" smtClean="0"/>
              <a:t> </a:t>
            </a:r>
            <a:r>
              <a:rPr lang="nb-NO" dirty="0" err="1" smtClean="0"/>
              <a:t>town</a:t>
            </a:r>
            <a:r>
              <a:rPr lang="nb-NO" dirty="0" smtClean="0"/>
              <a:t> </a:t>
            </a:r>
            <a:r>
              <a:rPr lang="nb-NO" dirty="0" err="1" smtClean="0"/>
              <a:t>called</a:t>
            </a:r>
            <a:r>
              <a:rPr lang="nb-NO" dirty="0" smtClean="0"/>
              <a:t> </a:t>
            </a:r>
            <a:r>
              <a:rPr lang="nb-NO" dirty="0" err="1" smtClean="0"/>
              <a:t>Roseto</a:t>
            </a:r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86874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USA </a:t>
            </a:r>
            <a:r>
              <a:rPr lang="nb-NO" dirty="0" err="1"/>
              <a:t>v</a:t>
            </a:r>
            <a:r>
              <a:rPr lang="nb-NO" dirty="0" err="1" smtClean="0"/>
              <a:t>illage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Roseto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A </a:t>
            </a:r>
            <a:r>
              <a:rPr lang="nb-NO" dirty="0" err="1" smtClean="0"/>
              <a:t>village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immigrants from </a:t>
            </a:r>
            <a:r>
              <a:rPr lang="nb-NO" dirty="0" err="1" smtClean="0"/>
              <a:t>the</a:t>
            </a:r>
            <a:r>
              <a:rPr lang="nb-NO" dirty="0" smtClean="0"/>
              <a:t> same </a:t>
            </a:r>
            <a:r>
              <a:rPr lang="nb-NO" dirty="0" err="1" smtClean="0"/>
              <a:t>geographical</a:t>
            </a:r>
            <a:r>
              <a:rPr lang="nb-NO" dirty="0" smtClean="0"/>
              <a:t> area in </a:t>
            </a:r>
            <a:r>
              <a:rPr lang="nb-NO" dirty="0" err="1" smtClean="0"/>
              <a:t>Italy</a:t>
            </a:r>
            <a:r>
              <a:rPr lang="nb-NO" dirty="0" smtClean="0"/>
              <a:t> (</a:t>
            </a:r>
            <a:r>
              <a:rPr lang="nb-NO" dirty="0" err="1" smtClean="0"/>
              <a:t>Roseto</a:t>
            </a:r>
            <a:r>
              <a:rPr lang="nb-NO" dirty="0" smtClean="0"/>
              <a:t> </a:t>
            </a:r>
            <a:r>
              <a:rPr lang="nb-NO" dirty="0" err="1" smtClean="0"/>
              <a:t>Valfortore</a:t>
            </a:r>
            <a:r>
              <a:rPr lang="nb-NO" dirty="0" smtClean="0"/>
              <a:t>) </a:t>
            </a:r>
            <a:r>
              <a:rPr lang="nb-NO" dirty="0" err="1" smtClean="0"/>
              <a:t>Population</a:t>
            </a:r>
            <a:r>
              <a:rPr lang="nb-NO" dirty="0" smtClean="0"/>
              <a:t> </a:t>
            </a:r>
            <a:r>
              <a:rPr lang="nb-NO" dirty="0" err="1" smtClean="0"/>
              <a:t>around</a:t>
            </a:r>
            <a:r>
              <a:rPr lang="nb-NO" dirty="0" smtClean="0"/>
              <a:t> 2000</a:t>
            </a:r>
          </a:p>
          <a:p>
            <a:r>
              <a:rPr lang="nb-NO" dirty="0" smtClean="0"/>
              <a:t>In </a:t>
            </a:r>
            <a:r>
              <a:rPr lang="nb-NO" dirty="0" err="1" smtClean="0"/>
              <a:t>the</a:t>
            </a:r>
            <a:r>
              <a:rPr lang="nb-NO" dirty="0" smtClean="0"/>
              <a:t> 1950s it </a:t>
            </a:r>
            <a:r>
              <a:rPr lang="nb-NO" dirty="0" err="1" smtClean="0"/>
              <a:t>was</a:t>
            </a:r>
            <a:r>
              <a:rPr lang="nb-NO" dirty="0" smtClean="0"/>
              <a:t> </a:t>
            </a:r>
            <a:r>
              <a:rPr lang="nb-NO" dirty="0" err="1" smtClean="0"/>
              <a:t>found</a:t>
            </a:r>
            <a:r>
              <a:rPr lang="nb-NO" dirty="0" smtClean="0"/>
              <a:t> </a:t>
            </a:r>
            <a:r>
              <a:rPr lang="nb-NO" dirty="0" err="1" smtClean="0"/>
              <a:t>that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life</a:t>
            </a:r>
            <a:r>
              <a:rPr lang="nb-NO" dirty="0" smtClean="0"/>
              <a:t> </a:t>
            </a:r>
            <a:r>
              <a:rPr lang="nb-NO" dirty="0" err="1" smtClean="0"/>
              <a:t>expectancy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village</a:t>
            </a:r>
            <a:r>
              <a:rPr lang="nb-NO" dirty="0" smtClean="0"/>
              <a:t> </a:t>
            </a:r>
            <a:r>
              <a:rPr lang="nb-NO" dirty="0" err="1" smtClean="0"/>
              <a:t>was</a:t>
            </a:r>
            <a:r>
              <a:rPr lang="nb-NO" dirty="0" smtClean="0"/>
              <a:t> 10 </a:t>
            </a:r>
            <a:r>
              <a:rPr lang="nb-NO" dirty="0" err="1" smtClean="0"/>
              <a:t>years</a:t>
            </a:r>
            <a:r>
              <a:rPr lang="nb-NO" dirty="0" smtClean="0"/>
              <a:t> </a:t>
            </a:r>
            <a:r>
              <a:rPr lang="nb-NO" dirty="0" err="1" smtClean="0"/>
              <a:t>higher</a:t>
            </a:r>
            <a:r>
              <a:rPr lang="nb-NO" dirty="0" smtClean="0"/>
              <a:t> </a:t>
            </a:r>
            <a:r>
              <a:rPr lang="nb-NO" dirty="0" err="1" smtClean="0"/>
              <a:t>than</a:t>
            </a:r>
            <a:r>
              <a:rPr lang="nb-NO" dirty="0" smtClean="0"/>
              <a:t> </a:t>
            </a:r>
            <a:r>
              <a:rPr lang="nb-NO" dirty="0" err="1" smtClean="0"/>
              <a:t>people</a:t>
            </a:r>
            <a:r>
              <a:rPr lang="nb-NO" dirty="0" smtClean="0"/>
              <a:t> </a:t>
            </a:r>
            <a:r>
              <a:rPr lang="nb-NO" dirty="0" err="1" smtClean="0"/>
              <a:t>living</a:t>
            </a:r>
            <a:r>
              <a:rPr lang="nb-NO" dirty="0" smtClean="0"/>
              <a:t> in </a:t>
            </a:r>
            <a:r>
              <a:rPr lang="nb-NO" dirty="0" err="1" smtClean="0"/>
              <a:t>other</a:t>
            </a:r>
            <a:r>
              <a:rPr lang="nb-NO" dirty="0" smtClean="0"/>
              <a:t> </a:t>
            </a:r>
            <a:r>
              <a:rPr lang="nb-NO" dirty="0" err="1" smtClean="0"/>
              <a:t>villages</a:t>
            </a:r>
            <a:r>
              <a:rPr lang="nb-NO" dirty="0" smtClean="0"/>
              <a:t>/</a:t>
            </a:r>
            <a:r>
              <a:rPr lang="nb-NO" dirty="0" err="1" smtClean="0"/>
              <a:t>towns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area</a:t>
            </a:r>
          </a:p>
          <a:p>
            <a:r>
              <a:rPr lang="nb-NO" dirty="0" smtClean="0"/>
              <a:t>Medical </a:t>
            </a:r>
            <a:r>
              <a:rPr lang="nb-NO" dirty="0" err="1" smtClean="0"/>
              <a:t>investigations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village</a:t>
            </a:r>
            <a:r>
              <a:rPr lang="nb-NO" dirty="0" smtClean="0"/>
              <a:t> </a:t>
            </a:r>
            <a:r>
              <a:rPr lang="nb-NO" dirty="0" err="1" smtClean="0"/>
              <a:t>found</a:t>
            </a:r>
            <a:r>
              <a:rPr lang="nb-NO" dirty="0" smtClean="0"/>
              <a:t> </a:t>
            </a:r>
            <a:r>
              <a:rPr lang="nb-NO" dirty="0" err="1" smtClean="0"/>
              <a:t>that</a:t>
            </a:r>
            <a:r>
              <a:rPr lang="nb-NO" dirty="0" smtClean="0"/>
              <a:t> </a:t>
            </a:r>
            <a:r>
              <a:rPr lang="nb-NO" dirty="0" err="1" smtClean="0"/>
              <a:t>there</a:t>
            </a:r>
            <a:r>
              <a:rPr lang="nb-NO" dirty="0" smtClean="0"/>
              <a:t> </a:t>
            </a:r>
            <a:r>
              <a:rPr lang="nb-NO" dirty="0" err="1" smtClean="0"/>
              <a:t>were</a:t>
            </a:r>
            <a:r>
              <a:rPr lang="nb-NO" dirty="0" smtClean="0"/>
              <a:t>  </a:t>
            </a:r>
            <a:r>
              <a:rPr lang="nb-NO" dirty="0" err="1" smtClean="0"/>
              <a:t>few</a:t>
            </a:r>
            <a:r>
              <a:rPr lang="nb-NO" dirty="0" smtClean="0"/>
              <a:t> </a:t>
            </a:r>
            <a:r>
              <a:rPr lang="nb-NO" dirty="0" err="1" smtClean="0"/>
              <a:t>heart</a:t>
            </a:r>
            <a:r>
              <a:rPr lang="nb-NO" dirty="0" smtClean="0"/>
              <a:t> </a:t>
            </a:r>
            <a:r>
              <a:rPr lang="nb-NO" dirty="0" err="1" smtClean="0"/>
              <a:t>attacks</a:t>
            </a:r>
            <a:r>
              <a:rPr lang="nb-NO" dirty="0"/>
              <a:t> </a:t>
            </a:r>
            <a:r>
              <a:rPr lang="nb-NO" dirty="0" smtClean="0"/>
              <a:t>in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village</a:t>
            </a:r>
            <a:r>
              <a:rPr lang="nb-NO" dirty="0" smtClean="0"/>
              <a:t> </a:t>
            </a:r>
            <a:r>
              <a:rPr lang="nb-NO" dirty="0" err="1" smtClean="0"/>
              <a:t>while</a:t>
            </a:r>
            <a:r>
              <a:rPr lang="nb-NO" dirty="0" smtClean="0"/>
              <a:t> </a:t>
            </a:r>
            <a:r>
              <a:rPr lang="nb-NO" dirty="0" err="1" smtClean="0"/>
              <a:t>heart</a:t>
            </a:r>
            <a:r>
              <a:rPr lang="nb-NO" dirty="0" smtClean="0"/>
              <a:t> </a:t>
            </a:r>
            <a:r>
              <a:rPr lang="nb-NO" dirty="0" err="1" smtClean="0"/>
              <a:t>attacks</a:t>
            </a:r>
            <a:r>
              <a:rPr lang="nb-NO" dirty="0" smtClean="0"/>
              <a:t> </a:t>
            </a:r>
            <a:r>
              <a:rPr lang="nb-NO" dirty="0" err="1" smtClean="0"/>
              <a:t>were</a:t>
            </a:r>
            <a:r>
              <a:rPr lang="nb-NO" dirty="0" smtClean="0"/>
              <a:t> </a:t>
            </a:r>
            <a:r>
              <a:rPr lang="nb-NO" dirty="0" err="1" smtClean="0"/>
              <a:t>epidemic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USA </a:t>
            </a:r>
          </a:p>
          <a:p>
            <a:r>
              <a:rPr lang="nb-NO" dirty="0" smtClean="0"/>
              <a:t>No </a:t>
            </a:r>
            <a:r>
              <a:rPr lang="nb-NO" dirty="0" err="1" smtClean="0"/>
              <a:t>one</a:t>
            </a:r>
            <a:r>
              <a:rPr lang="nb-NO" dirty="0" smtClean="0"/>
              <a:t> under 55 </a:t>
            </a:r>
            <a:r>
              <a:rPr lang="nb-NO" dirty="0" err="1" smtClean="0"/>
              <a:t>had</a:t>
            </a:r>
            <a:r>
              <a:rPr lang="nb-NO" dirty="0" smtClean="0"/>
              <a:t> </a:t>
            </a:r>
            <a:r>
              <a:rPr lang="nb-NO" dirty="0" err="1" smtClean="0"/>
              <a:t>died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heart</a:t>
            </a:r>
            <a:r>
              <a:rPr lang="nb-NO" dirty="0" smtClean="0"/>
              <a:t> </a:t>
            </a:r>
            <a:r>
              <a:rPr lang="nb-NO" dirty="0" err="1" smtClean="0"/>
              <a:t>attack</a:t>
            </a:r>
            <a:r>
              <a:rPr lang="nb-NO" dirty="0" smtClean="0"/>
              <a:t> or </a:t>
            </a:r>
            <a:r>
              <a:rPr lang="nb-NO" dirty="0" err="1" smtClean="0"/>
              <a:t>showed</a:t>
            </a:r>
            <a:r>
              <a:rPr lang="nb-NO" dirty="0" smtClean="0"/>
              <a:t> </a:t>
            </a:r>
            <a:r>
              <a:rPr lang="nb-NO" dirty="0" err="1" smtClean="0"/>
              <a:t>sign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heart</a:t>
            </a:r>
            <a:r>
              <a:rPr lang="nb-NO" dirty="0" smtClean="0"/>
              <a:t> </a:t>
            </a:r>
            <a:r>
              <a:rPr lang="nb-NO" dirty="0" err="1" smtClean="0"/>
              <a:t>disease</a:t>
            </a:r>
            <a:endParaRPr lang="nb-NO" dirty="0" smtClean="0"/>
          </a:p>
          <a:p>
            <a:r>
              <a:rPr lang="nb-NO" dirty="0" smtClean="0"/>
              <a:t>For </a:t>
            </a:r>
            <a:r>
              <a:rPr lang="nb-NO" dirty="0" err="1" smtClean="0"/>
              <a:t>those</a:t>
            </a:r>
            <a:r>
              <a:rPr lang="nb-NO" dirty="0" smtClean="0"/>
              <a:t> over 55 </a:t>
            </a:r>
            <a:r>
              <a:rPr lang="nb-NO" dirty="0" err="1" smtClean="0"/>
              <a:t>the</a:t>
            </a:r>
            <a:r>
              <a:rPr lang="nb-NO" dirty="0" smtClean="0"/>
              <a:t> rate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heart</a:t>
            </a:r>
            <a:r>
              <a:rPr lang="nb-NO" dirty="0" smtClean="0"/>
              <a:t> </a:t>
            </a:r>
            <a:r>
              <a:rPr lang="nb-NO" dirty="0" err="1" smtClean="0"/>
              <a:t>disease</a:t>
            </a:r>
            <a:r>
              <a:rPr lang="nb-NO" dirty="0" smtClean="0"/>
              <a:t> </a:t>
            </a:r>
            <a:r>
              <a:rPr lang="nb-NO" dirty="0" err="1" smtClean="0"/>
              <a:t>was</a:t>
            </a:r>
            <a:r>
              <a:rPr lang="nb-NO" dirty="0" smtClean="0"/>
              <a:t> half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US </a:t>
            </a:r>
            <a:r>
              <a:rPr lang="nb-NO" dirty="0" err="1" smtClean="0"/>
              <a:t>average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17034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dead</a:t>
            </a:r>
            <a:r>
              <a:rPr lang="nb-NO" dirty="0" smtClean="0"/>
              <a:t> -</a:t>
            </a:r>
            <a:r>
              <a:rPr lang="nb-NO" dirty="0" err="1" smtClean="0"/>
              <a:t>ends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</a:t>
            </a:r>
            <a:r>
              <a:rPr lang="nb-NO" dirty="0" smtClean="0"/>
              <a:t>eople from </a:t>
            </a:r>
            <a:r>
              <a:rPr lang="nb-NO" dirty="0" err="1" smtClean="0"/>
              <a:t>the</a:t>
            </a:r>
            <a:r>
              <a:rPr lang="nb-NO" dirty="0" smtClean="0"/>
              <a:t> same region in </a:t>
            </a:r>
            <a:r>
              <a:rPr lang="nb-NO" dirty="0" err="1" smtClean="0"/>
              <a:t>Italy</a:t>
            </a:r>
            <a:r>
              <a:rPr lang="nb-NO" dirty="0" smtClean="0"/>
              <a:t> ( </a:t>
            </a:r>
            <a:r>
              <a:rPr lang="nb-NO" dirty="0" err="1" smtClean="0"/>
              <a:t>the</a:t>
            </a:r>
            <a:r>
              <a:rPr lang="nb-NO" dirty="0" smtClean="0"/>
              <a:t> same </a:t>
            </a:r>
            <a:r>
              <a:rPr lang="nb-NO" dirty="0" err="1" smtClean="0"/>
              <a:t>genetics</a:t>
            </a:r>
            <a:r>
              <a:rPr lang="nb-NO" dirty="0" smtClean="0"/>
              <a:t>) </a:t>
            </a:r>
            <a:r>
              <a:rPr lang="nb-NO" dirty="0" err="1" smtClean="0"/>
              <a:t>had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same </a:t>
            </a:r>
            <a:r>
              <a:rPr lang="nb-NO" dirty="0" err="1" smtClean="0"/>
              <a:t>high</a:t>
            </a:r>
            <a:r>
              <a:rPr lang="nb-NO" dirty="0" smtClean="0"/>
              <a:t> rate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heart</a:t>
            </a:r>
            <a:r>
              <a:rPr lang="nb-NO" dirty="0" smtClean="0"/>
              <a:t> </a:t>
            </a:r>
            <a:r>
              <a:rPr lang="nb-NO" dirty="0" err="1" smtClean="0"/>
              <a:t>disease</a:t>
            </a:r>
            <a:r>
              <a:rPr lang="nb-NO" dirty="0" smtClean="0"/>
              <a:t> as </a:t>
            </a:r>
            <a:r>
              <a:rPr lang="nb-NO" dirty="0" err="1" smtClean="0"/>
              <a:t>the</a:t>
            </a:r>
            <a:r>
              <a:rPr lang="nb-NO" dirty="0" smtClean="0"/>
              <a:t> rest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population</a:t>
            </a:r>
            <a:r>
              <a:rPr lang="nb-NO" dirty="0" smtClean="0"/>
              <a:t>. </a:t>
            </a:r>
          </a:p>
          <a:p>
            <a:r>
              <a:rPr lang="nb-NO" dirty="0" smtClean="0"/>
              <a:t>People </a:t>
            </a:r>
            <a:r>
              <a:rPr lang="nb-NO" dirty="0" err="1" smtClean="0"/>
              <a:t>living</a:t>
            </a:r>
            <a:r>
              <a:rPr lang="nb-NO" dirty="0" smtClean="0"/>
              <a:t> in </a:t>
            </a:r>
            <a:r>
              <a:rPr lang="nb-NO" dirty="0" err="1" smtClean="0"/>
              <a:t>neighbour</a:t>
            </a:r>
            <a:r>
              <a:rPr lang="nb-NO" dirty="0" smtClean="0"/>
              <a:t> </a:t>
            </a:r>
            <a:r>
              <a:rPr lang="nb-NO" dirty="0" err="1" smtClean="0"/>
              <a:t>towns</a:t>
            </a:r>
            <a:r>
              <a:rPr lang="nb-NO" dirty="0" smtClean="0"/>
              <a:t>/ </a:t>
            </a:r>
            <a:r>
              <a:rPr lang="nb-NO" dirty="0" err="1" smtClean="0"/>
              <a:t>villages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silair</a:t>
            </a:r>
            <a:r>
              <a:rPr lang="nb-NO" dirty="0" smtClean="0"/>
              <a:t> </a:t>
            </a:r>
            <a:r>
              <a:rPr lang="nb-NO" dirty="0" err="1" smtClean="0"/>
              <a:t>size</a:t>
            </a:r>
            <a:r>
              <a:rPr lang="nb-NO" dirty="0" smtClean="0"/>
              <a:t> and </a:t>
            </a:r>
            <a:r>
              <a:rPr lang="nb-NO" dirty="0" err="1" smtClean="0"/>
              <a:t>similair</a:t>
            </a:r>
            <a:r>
              <a:rPr lang="nb-NO" dirty="0" smtClean="0"/>
              <a:t> </a:t>
            </a:r>
            <a:r>
              <a:rPr lang="nb-NO" dirty="0" err="1" smtClean="0"/>
              <a:t>economical</a:t>
            </a:r>
            <a:r>
              <a:rPr lang="nb-NO" dirty="0" smtClean="0"/>
              <a:t> </a:t>
            </a:r>
            <a:r>
              <a:rPr lang="nb-NO" dirty="0" err="1" smtClean="0"/>
              <a:t>structure</a:t>
            </a:r>
            <a:r>
              <a:rPr lang="nb-NO" dirty="0" smtClean="0"/>
              <a:t>/same </a:t>
            </a:r>
            <a:r>
              <a:rPr lang="nb-NO" dirty="0" err="1" smtClean="0"/>
              <a:t>kind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work</a:t>
            </a:r>
            <a:r>
              <a:rPr lang="nb-NO" dirty="0" smtClean="0"/>
              <a:t> </a:t>
            </a:r>
            <a:r>
              <a:rPr lang="nb-NO" dirty="0" err="1" smtClean="0"/>
              <a:t>had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same </a:t>
            </a:r>
            <a:r>
              <a:rPr lang="nb-NO" dirty="0" err="1" smtClean="0"/>
              <a:t>high</a:t>
            </a:r>
            <a:r>
              <a:rPr lang="nb-NO" dirty="0" smtClean="0"/>
              <a:t> rate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heart</a:t>
            </a:r>
            <a:r>
              <a:rPr lang="nb-NO" dirty="0" smtClean="0"/>
              <a:t> </a:t>
            </a:r>
            <a:r>
              <a:rPr lang="nb-NO" dirty="0" err="1" smtClean="0"/>
              <a:t>disease</a:t>
            </a:r>
            <a:r>
              <a:rPr lang="nb-NO" dirty="0" smtClean="0"/>
              <a:t> as </a:t>
            </a:r>
            <a:r>
              <a:rPr lang="nb-NO" dirty="0" err="1" smtClean="0"/>
              <a:t>the</a:t>
            </a:r>
            <a:r>
              <a:rPr lang="nb-NO" dirty="0" smtClean="0"/>
              <a:t> rest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population</a:t>
            </a:r>
            <a:r>
              <a:rPr lang="nb-NO" dirty="0" smtClean="0"/>
              <a:t>. </a:t>
            </a:r>
          </a:p>
          <a:p>
            <a:r>
              <a:rPr lang="nb-NO" dirty="0" smtClean="0"/>
              <a:t>The </a:t>
            </a:r>
            <a:r>
              <a:rPr lang="nb-NO" dirty="0" err="1" smtClean="0"/>
              <a:t>people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Roseto</a:t>
            </a:r>
            <a:r>
              <a:rPr lang="nb-NO" dirty="0" smtClean="0"/>
              <a:t> </a:t>
            </a:r>
            <a:r>
              <a:rPr lang="nb-NO" dirty="0" err="1" smtClean="0"/>
              <a:t>had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same diet as </a:t>
            </a:r>
            <a:r>
              <a:rPr lang="nb-NO" dirty="0" err="1" smtClean="0"/>
              <a:t>other</a:t>
            </a:r>
            <a:r>
              <a:rPr lang="nb-NO" dirty="0" smtClean="0"/>
              <a:t> Americans</a:t>
            </a:r>
          </a:p>
          <a:p>
            <a:r>
              <a:rPr lang="nb-NO" dirty="0" smtClean="0"/>
              <a:t>The </a:t>
            </a:r>
            <a:r>
              <a:rPr lang="nb-NO" dirty="0" err="1" smtClean="0"/>
              <a:t>people</a:t>
            </a:r>
            <a:r>
              <a:rPr lang="nb-NO" dirty="0" smtClean="0"/>
              <a:t> in </a:t>
            </a:r>
            <a:r>
              <a:rPr lang="nb-NO" dirty="0" err="1" smtClean="0"/>
              <a:t>Roseto</a:t>
            </a:r>
            <a:r>
              <a:rPr lang="nb-NO" dirty="0" smtClean="0"/>
              <a:t> </a:t>
            </a:r>
            <a:r>
              <a:rPr lang="nb-NO" dirty="0" err="1" smtClean="0"/>
              <a:t>smoked</a:t>
            </a:r>
            <a:r>
              <a:rPr lang="nb-NO" dirty="0" smtClean="0"/>
              <a:t> as </a:t>
            </a:r>
            <a:r>
              <a:rPr lang="nb-NO" dirty="0" err="1" smtClean="0"/>
              <a:t>much</a:t>
            </a:r>
            <a:r>
              <a:rPr lang="nb-NO" dirty="0" smtClean="0"/>
              <a:t> as </a:t>
            </a:r>
            <a:r>
              <a:rPr lang="nb-NO" dirty="0" err="1" smtClean="0"/>
              <a:t>other</a:t>
            </a:r>
            <a:r>
              <a:rPr lang="nb-NO" dirty="0" smtClean="0"/>
              <a:t> Americans and </a:t>
            </a:r>
            <a:r>
              <a:rPr lang="nb-NO" dirty="0" err="1" smtClean="0"/>
              <a:t>if</a:t>
            </a:r>
            <a:r>
              <a:rPr lang="nb-NO" dirty="0" smtClean="0"/>
              <a:t> </a:t>
            </a:r>
            <a:r>
              <a:rPr lang="nb-NO" dirty="0" err="1" smtClean="0"/>
              <a:t>any</a:t>
            </a:r>
            <a:r>
              <a:rPr lang="nb-NO" dirty="0" smtClean="0"/>
              <a:t> </a:t>
            </a:r>
            <a:r>
              <a:rPr lang="nb-NO" dirty="0" err="1" smtClean="0"/>
              <a:t>difference</a:t>
            </a:r>
            <a:r>
              <a:rPr lang="nb-NO" dirty="0" smtClean="0"/>
              <a:t> </a:t>
            </a:r>
            <a:r>
              <a:rPr lang="nb-NO" dirty="0" err="1" smtClean="0"/>
              <a:t>they</a:t>
            </a:r>
            <a:r>
              <a:rPr lang="nb-NO" dirty="0" smtClean="0"/>
              <a:t> </a:t>
            </a:r>
            <a:r>
              <a:rPr lang="nb-NO" dirty="0" err="1" smtClean="0"/>
              <a:t>ate</a:t>
            </a:r>
            <a:r>
              <a:rPr lang="nb-NO" dirty="0" smtClean="0"/>
              <a:t> more </a:t>
            </a:r>
            <a:r>
              <a:rPr lang="nb-NO" dirty="0" err="1" smtClean="0"/>
              <a:t>unhealthy</a:t>
            </a:r>
            <a:r>
              <a:rPr lang="nb-NO" dirty="0" smtClean="0"/>
              <a:t> </a:t>
            </a:r>
            <a:r>
              <a:rPr lang="nb-NO" dirty="0" err="1" smtClean="0"/>
              <a:t>stuff</a:t>
            </a:r>
            <a:r>
              <a:rPr lang="nb-NO" dirty="0" smtClean="0"/>
              <a:t> (</a:t>
            </a:r>
            <a:r>
              <a:rPr lang="nb-NO" dirty="0" err="1" smtClean="0"/>
              <a:t>sweets</a:t>
            </a:r>
            <a:r>
              <a:rPr lang="nb-NO" dirty="0" smtClean="0"/>
              <a:t>, fat </a:t>
            </a:r>
            <a:r>
              <a:rPr lang="nb-NO" dirty="0" err="1" smtClean="0"/>
              <a:t>etc</a:t>
            </a:r>
            <a:r>
              <a:rPr lang="nb-NO" dirty="0" smtClean="0"/>
              <a:t> and </a:t>
            </a:r>
            <a:r>
              <a:rPr lang="nb-NO" dirty="0" err="1" smtClean="0"/>
              <a:t>they</a:t>
            </a:r>
            <a:r>
              <a:rPr lang="nb-NO" dirty="0" smtClean="0"/>
              <a:t> used </a:t>
            </a:r>
            <a:r>
              <a:rPr lang="nb-NO" dirty="0" err="1" smtClean="0"/>
              <a:t>unhealthy</a:t>
            </a:r>
            <a:r>
              <a:rPr lang="nb-NO" dirty="0" smtClean="0"/>
              <a:t> </a:t>
            </a:r>
            <a:r>
              <a:rPr lang="nb-NO" dirty="0" err="1" smtClean="0"/>
              <a:t>cooking</a:t>
            </a:r>
            <a:r>
              <a:rPr lang="nb-NO" dirty="0" smtClean="0"/>
              <a:t> </a:t>
            </a:r>
            <a:r>
              <a:rPr lang="nb-NO" dirty="0" err="1" smtClean="0"/>
              <a:t>lard</a:t>
            </a:r>
            <a:r>
              <a:rPr lang="nb-NO" dirty="0" smtClean="0"/>
              <a:t> and not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healthier</a:t>
            </a:r>
            <a:r>
              <a:rPr lang="nb-NO" dirty="0" smtClean="0"/>
              <a:t> </a:t>
            </a:r>
            <a:r>
              <a:rPr lang="nb-NO" dirty="0" err="1" smtClean="0"/>
              <a:t>olive</a:t>
            </a:r>
            <a:r>
              <a:rPr lang="nb-NO" dirty="0" smtClean="0"/>
              <a:t> </a:t>
            </a:r>
            <a:r>
              <a:rPr lang="nb-NO" dirty="0" err="1" smtClean="0"/>
              <a:t>oil</a:t>
            </a:r>
            <a:r>
              <a:rPr lang="nb-NO" dirty="0" smtClean="0"/>
              <a:t> </a:t>
            </a:r>
            <a:r>
              <a:rPr lang="nb-NO" dirty="0" err="1" smtClean="0"/>
              <a:t>that</a:t>
            </a:r>
            <a:r>
              <a:rPr lang="nb-NO" dirty="0" smtClean="0"/>
              <a:t> </a:t>
            </a:r>
            <a:r>
              <a:rPr lang="nb-NO" dirty="0" err="1" smtClean="0"/>
              <a:t>they</a:t>
            </a:r>
            <a:r>
              <a:rPr lang="nb-NO" dirty="0" smtClean="0"/>
              <a:t> used in </a:t>
            </a:r>
            <a:r>
              <a:rPr lang="nb-NO" dirty="0" err="1" smtClean="0"/>
              <a:t>Italy</a:t>
            </a:r>
            <a:r>
              <a:rPr lang="nb-NO" dirty="0" smtClean="0"/>
              <a:t>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89350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town</a:t>
            </a:r>
            <a:r>
              <a:rPr lang="nb-NO" dirty="0" smtClean="0"/>
              <a:t> </a:t>
            </a:r>
            <a:r>
              <a:rPr lang="nb-NO" dirty="0" err="1" smtClean="0"/>
              <a:t>itself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err="1" smtClean="0"/>
              <a:t>Many</a:t>
            </a:r>
            <a:r>
              <a:rPr lang="nb-NO" dirty="0" smtClean="0"/>
              <a:t> </a:t>
            </a:r>
            <a:r>
              <a:rPr lang="nb-NO" dirty="0" err="1" smtClean="0"/>
              <a:t>three</a:t>
            </a:r>
            <a:r>
              <a:rPr lang="nb-NO" dirty="0" smtClean="0"/>
              <a:t> </a:t>
            </a:r>
            <a:r>
              <a:rPr lang="nb-NO" dirty="0" err="1" smtClean="0"/>
              <a:t>generational</a:t>
            </a:r>
            <a:r>
              <a:rPr lang="nb-NO" dirty="0" smtClean="0"/>
              <a:t> families</a:t>
            </a:r>
          </a:p>
          <a:p>
            <a:r>
              <a:rPr lang="nb-NO" dirty="0" err="1" smtClean="0"/>
              <a:t>Strong</a:t>
            </a:r>
            <a:r>
              <a:rPr lang="nb-NO" dirty="0" smtClean="0"/>
              <a:t> </a:t>
            </a:r>
            <a:r>
              <a:rPr lang="nb-NO" dirty="0" err="1" smtClean="0"/>
              <a:t>social</a:t>
            </a:r>
            <a:r>
              <a:rPr lang="nb-NO" dirty="0" smtClean="0"/>
              <a:t> </a:t>
            </a:r>
            <a:r>
              <a:rPr lang="nb-NO" dirty="0" err="1" smtClean="0"/>
              <a:t>bonds</a:t>
            </a:r>
            <a:endParaRPr lang="nb-NO" dirty="0" smtClean="0"/>
          </a:p>
          <a:p>
            <a:r>
              <a:rPr lang="nb-NO" dirty="0" smtClean="0"/>
              <a:t>Active </a:t>
            </a:r>
            <a:r>
              <a:rPr lang="nb-NO" dirty="0" err="1" smtClean="0"/>
              <a:t>family</a:t>
            </a:r>
            <a:r>
              <a:rPr lang="nb-NO" dirty="0" smtClean="0"/>
              <a:t> </a:t>
            </a:r>
            <a:r>
              <a:rPr lang="nb-NO" dirty="0" err="1" smtClean="0"/>
              <a:t>life</a:t>
            </a:r>
            <a:r>
              <a:rPr lang="nb-NO" dirty="0" smtClean="0"/>
              <a:t> and </a:t>
            </a:r>
            <a:r>
              <a:rPr lang="nb-NO" dirty="0" err="1" smtClean="0"/>
              <a:t>communal</a:t>
            </a:r>
            <a:r>
              <a:rPr lang="nb-NO" dirty="0" smtClean="0"/>
              <a:t> </a:t>
            </a:r>
            <a:r>
              <a:rPr lang="nb-NO" dirty="0" err="1" smtClean="0"/>
              <a:t>life</a:t>
            </a:r>
            <a:endParaRPr lang="nb-NO" dirty="0" smtClean="0"/>
          </a:p>
          <a:p>
            <a:r>
              <a:rPr lang="nb-NO" dirty="0" err="1" smtClean="0"/>
              <a:t>Strong</a:t>
            </a:r>
            <a:r>
              <a:rPr lang="nb-NO" dirty="0" smtClean="0"/>
              <a:t> </a:t>
            </a:r>
            <a:r>
              <a:rPr lang="nb-NO" dirty="0" err="1" smtClean="0"/>
              <a:t>identity</a:t>
            </a:r>
            <a:r>
              <a:rPr lang="nb-NO" dirty="0" smtClean="0"/>
              <a:t> in </a:t>
            </a:r>
            <a:r>
              <a:rPr lang="nb-NO" dirty="0" err="1" smtClean="0"/>
              <a:t>local</a:t>
            </a:r>
            <a:r>
              <a:rPr lang="nb-NO" dirty="0" smtClean="0"/>
              <a:t> </a:t>
            </a:r>
            <a:r>
              <a:rPr lang="nb-NO" dirty="0" err="1" smtClean="0"/>
              <a:t>culture</a:t>
            </a:r>
            <a:endParaRPr lang="nb-NO" dirty="0" smtClean="0"/>
          </a:p>
          <a:p>
            <a:r>
              <a:rPr lang="nb-NO" dirty="0" err="1" smtClean="0"/>
              <a:t>Strong</a:t>
            </a:r>
            <a:r>
              <a:rPr lang="nb-NO" dirty="0" smtClean="0"/>
              <a:t> </a:t>
            </a:r>
            <a:r>
              <a:rPr lang="nb-NO" dirty="0" err="1" smtClean="0"/>
              <a:t>attachment</a:t>
            </a:r>
            <a:r>
              <a:rPr lang="nb-NO" dirty="0" smtClean="0"/>
              <a:t> to </a:t>
            </a:r>
            <a:r>
              <a:rPr lang="nb-NO" dirty="0" err="1" smtClean="0"/>
              <a:t>the</a:t>
            </a:r>
            <a:r>
              <a:rPr lang="nb-NO" dirty="0" smtClean="0"/>
              <a:t> land, to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community</a:t>
            </a:r>
            <a:r>
              <a:rPr lang="nb-NO" dirty="0" smtClean="0"/>
              <a:t> and to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values</a:t>
            </a:r>
            <a:r>
              <a:rPr lang="nb-NO" dirty="0" smtClean="0"/>
              <a:t> </a:t>
            </a:r>
            <a:r>
              <a:rPr lang="nb-NO" dirty="0" err="1" smtClean="0"/>
              <a:t>represented</a:t>
            </a:r>
            <a:r>
              <a:rPr lang="nb-NO" dirty="0" smtClean="0"/>
              <a:t> by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church</a:t>
            </a:r>
            <a:endParaRPr lang="nb-NO" dirty="0" smtClean="0"/>
          </a:p>
          <a:p>
            <a:r>
              <a:rPr lang="nb-NO" dirty="0" err="1" smtClean="0"/>
              <a:t>Strong</a:t>
            </a:r>
            <a:r>
              <a:rPr lang="nb-NO" dirty="0" smtClean="0"/>
              <a:t> </a:t>
            </a:r>
            <a:r>
              <a:rPr lang="nb-NO" dirty="0" err="1" smtClean="0"/>
              <a:t>sense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community</a:t>
            </a:r>
            <a:r>
              <a:rPr lang="nb-NO" dirty="0" smtClean="0"/>
              <a:t> </a:t>
            </a:r>
          </a:p>
          <a:p>
            <a:r>
              <a:rPr lang="nb-NO" dirty="0" smtClean="0"/>
              <a:t>The </a:t>
            </a:r>
            <a:r>
              <a:rPr lang="nb-NO" dirty="0" err="1" smtClean="0"/>
              <a:t>unifying</a:t>
            </a:r>
            <a:r>
              <a:rPr lang="nb-NO" dirty="0" smtClean="0"/>
              <a:t> and </a:t>
            </a:r>
            <a:r>
              <a:rPr lang="nb-NO" dirty="0" err="1" smtClean="0"/>
              <a:t>calming</a:t>
            </a:r>
            <a:r>
              <a:rPr lang="nb-NO" dirty="0" smtClean="0"/>
              <a:t> </a:t>
            </a:r>
            <a:r>
              <a:rPr lang="nb-NO" dirty="0" err="1" smtClean="0"/>
              <a:t>effect</a:t>
            </a:r>
            <a:r>
              <a:rPr lang="nb-NO" dirty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church</a:t>
            </a:r>
            <a:endParaRPr lang="nb-NO" dirty="0" smtClean="0"/>
          </a:p>
          <a:p>
            <a:r>
              <a:rPr lang="nb-NO" dirty="0" smtClean="0"/>
              <a:t>The </a:t>
            </a:r>
            <a:r>
              <a:rPr lang="nb-NO" dirty="0" err="1" smtClean="0"/>
              <a:t>only</a:t>
            </a:r>
            <a:r>
              <a:rPr lang="nb-NO" dirty="0" smtClean="0"/>
              <a:t> </a:t>
            </a:r>
            <a:r>
              <a:rPr lang="nb-NO" dirty="0" err="1" smtClean="0"/>
              <a:t>explanation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low</a:t>
            </a:r>
            <a:r>
              <a:rPr lang="nb-NO" dirty="0" smtClean="0"/>
              <a:t> rates </a:t>
            </a:r>
            <a:r>
              <a:rPr lang="nb-NO" dirty="0" err="1" smtClean="0"/>
              <a:t>of</a:t>
            </a:r>
            <a:r>
              <a:rPr lang="nb-NO" dirty="0"/>
              <a:t> </a:t>
            </a:r>
            <a:r>
              <a:rPr lang="nb-NO" dirty="0" err="1" smtClean="0"/>
              <a:t>heart</a:t>
            </a:r>
            <a:r>
              <a:rPr lang="nb-NO" dirty="0" smtClean="0"/>
              <a:t> </a:t>
            </a:r>
            <a:r>
              <a:rPr lang="nb-NO" dirty="0" err="1" smtClean="0"/>
              <a:t>disease</a:t>
            </a:r>
            <a:r>
              <a:rPr lang="nb-NO" dirty="0" smtClean="0"/>
              <a:t> </a:t>
            </a:r>
            <a:r>
              <a:rPr lang="nb-NO" dirty="0" err="1" smtClean="0"/>
              <a:t>was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community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Roseto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83336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References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Bianco, Carla (1974).</a:t>
            </a:r>
            <a:r>
              <a:rPr lang="nb-NO" i="1" dirty="0" smtClean="0"/>
              <a:t>The </a:t>
            </a:r>
            <a:r>
              <a:rPr lang="nb-NO" i="1" dirty="0" err="1" smtClean="0"/>
              <a:t>Two</a:t>
            </a:r>
            <a:r>
              <a:rPr lang="nb-NO" i="1" dirty="0" smtClean="0"/>
              <a:t> </a:t>
            </a:r>
            <a:r>
              <a:rPr lang="nb-NO" i="1" dirty="0" err="1" smtClean="0"/>
              <a:t>Rosetos</a:t>
            </a:r>
            <a:r>
              <a:rPr lang="nb-NO" dirty="0" smtClean="0"/>
              <a:t>. Bloomington: Indiana </a:t>
            </a:r>
            <a:r>
              <a:rPr lang="nb-NO" dirty="0" err="1" smtClean="0"/>
              <a:t>University</a:t>
            </a:r>
            <a:r>
              <a:rPr lang="nb-NO" dirty="0" smtClean="0"/>
              <a:t> Press.</a:t>
            </a:r>
          </a:p>
          <a:p>
            <a:r>
              <a:rPr lang="nb-NO" dirty="0" err="1" smtClean="0"/>
              <a:t>Bruhn</a:t>
            </a:r>
            <a:r>
              <a:rPr lang="nb-NO" dirty="0" smtClean="0"/>
              <a:t>, John G. &amp;  Wolf, Stewart (1993). </a:t>
            </a:r>
            <a:r>
              <a:rPr lang="nb-NO" i="1" dirty="0" smtClean="0"/>
              <a:t>The Power </a:t>
            </a:r>
            <a:r>
              <a:rPr lang="nb-NO" i="1" dirty="0" err="1" smtClean="0"/>
              <a:t>of</a:t>
            </a:r>
            <a:r>
              <a:rPr lang="nb-NO" i="1" dirty="0" smtClean="0"/>
              <a:t> Clan: The </a:t>
            </a:r>
            <a:r>
              <a:rPr lang="nb-NO" i="1" dirty="0" err="1" smtClean="0"/>
              <a:t>Influence</a:t>
            </a:r>
            <a:r>
              <a:rPr lang="nb-NO" i="1" dirty="0" smtClean="0"/>
              <a:t> </a:t>
            </a:r>
            <a:r>
              <a:rPr lang="nb-NO" i="1" dirty="0" err="1" smtClean="0"/>
              <a:t>of</a:t>
            </a:r>
            <a:r>
              <a:rPr lang="nb-NO" i="1" dirty="0" smtClean="0"/>
              <a:t> Human </a:t>
            </a:r>
            <a:r>
              <a:rPr lang="nb-NO" i="1" dirty="0" err="1" smtClean="0"/>
              <a:t>Relations</a:t>
            </a:r>
            <a:r>
              <a:rPr lang="nb-NO" i="1" dirty="0" smtClean="0"/>
              <a:t> </a:t>
            </a:r>
            <a:r>
              <a:rPr lang="nb-NO" i="1" dirty="0" err="1" smtClean="0"/>
              <a:t>on</a:t>
            </a:r>
            <a:r>
              <a:rPr lang="nb-NO" i="1" dirty="0" smtClean="0"/>
              <a:t> </a:t>
            </a:r>
            <a:r>
              <a:rPr lang="nb-NO" i="1" dirty="0" err="1" smtClean="0"/>
              <a:t>Heart</a:t>
            </a:r>
            <a:r>
              <a:rPr lang="nb-NO" i="1" dirty="0" smtClean="0"/>
              <a:t> </a:t>
            </a:r>
            <a:r>
              <a:rPr lang="nb-NO" i="1" dirty="0" err="1" smtClean="0"/>
              <a:t>Disease</a:t>
            </a:r>
            <a:r>
              <a:rPr lang="nb-NO" i="1" dirty="0" smtClean="0"/>
              <a:t>. </a:t>
            </a:r>
            <a:r>
              <a:rPr lang="nb-NO" dirty="0" smtClean="0"/>
              <a:t>New </a:t>
            </a:r>
            <a:r>
              <a:rPr lang="nb-NO" dirty="0" err="1" smtClean="0"/>
              <a:t>Brunswic</a:t>
            </a:r>
            <a:r>
              <a:rPr lang="nb-NO" dirty="0" smtClean="0"/>
              <a:t>, New Jersey: </a:t>
            </a:r>
            <a:r>
              <a:rPr lang="nb-NO" dirty="0" err="1" smtClean="0"/>
              <a:t>Transaction</a:t>
            </a:r>
            <a:r>
              <a:rPr lang="nb-NO" dirty="0" smtClean="0"/>
              <a:t> Publishers.</a:t>
            </a:r>
          </a:p>
          <a:p>
            <a:r>
              <a:rPr lang="nb-NO" dirty="0" err="1" smtClean="0"/>
              <a:t>Bruhn</a:t>
            </a:r>
            <a:r>
              <a:rPr lang="nb-NO" dirty="0" smtClean="0"/>
              <a:t>, John G. &amp;  Wolf, Stewart (1979). </a:t>
            </a:r>
            <a:r>
              <a:rPr lang="nb-NO" i="1" dirty="0" smtClean="0"/>
              <a:t>The </a:t>
            </a:r>
            <a:r>
              <a:rPr lang="nb-NO" i="1" dirty="0" err="1" smtClean="0"/>
              <a:t>Roseto</a:t>
            </a:r>
            <a:r>
              <a:rPr lang="nb-NO" i="1" dirty="0" smtClean="0"/>
              <a:t> Story. </a:t>
            </a:r>
            <a:r>
              <a:rPr lang="nb-NO" dirty="0" smtClean="0"/>
              <a:t>Norman, Oklahoma: </a:t>
            </a:r>
            <a:r>
              <a:rPr lang="nb-NO" dirty="0" err="1" smtClean="0"/>
              <a:t>University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Oklahoma Press.</a:t>
            </a:r>
          </a:p>
          <a:p>
            <a:r>
              <a:rPr lang="nb-NO" dirty="0" err="1" smtClean="0"/>
              <a:t>Gladwell</a:t>
            </a:r>
            <a:r>
              <a:rPr lang="nb-NO" dirty="0" smtClean="0"/>
              <a:t>, Malcolm (2008). </a:t>
            </a:r>
            <a:r>
              <a:rPr lang="nb-NO" i="1" dirty="0" err="1" smtClean="0"/>
              <a:t>Outliers</a:t>
            </a:r>
            <a:r>
              <a:rPr lang="nb-NO" i="1" dirty="0" smtClean="0"/>
              <a:t>. </a:t>
            </a:r>
            <a:r>
              <a:rPr lang="nb-NO" dirty="0" smtClean="0"/>
              <a:t>The Story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Sucess</a:t>
            </a:r>
            <a:r>
              <a:rPr lang="nb-NO" dirty="0" smtClean="0"/>
              <a:t>. London: Penguin </a:t>
            </a:r>
            <a:r>
              <a:rPr lang="nb-NO" dirty="0" err="1" smtClean="0"/>
              <a:t>Books</a:t>
            </a:r>
            <a:r>
              <a:rPr lang="nb-NO" dirty="0" smtClean="0"/>
              <a:t>.</a:t>
            </a:r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99098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465</Words>
  <Application>Microsoft Office PowerPoint</Application>
  <PresentationFormat>Širokoúhlá obrazovka</PresentationFormat>
  <Paragraphs>43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The Roseto Mystery Hans-Jørgen Wallin Weihe H-J.Wallin.Weihe@inn.no 0047 900 17623 The Inland University of Applied sciences  Lillehammer Norway</vt:lpstr>
      <vt:lpstr>The Roseto Villages</vt:lpstr>
      <vt:lpstr>The Italian village Roseto Valfortore</vt:lpstr>
      <vt:lpstr>The USA village of Roseto</vt:lpstr>
      <vt:lpstr>The dead -ends</vt:lpstr>
      <vt:lpstr>The town itself</vt:lpstr>
      <vt:lpstr>References</vt:lpstr>
    </vt:vector>
  </TitlesOfParts>
  <Company>Høyskolen i Lillehammer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Roseto Mystery</dc:title>
  <dc:creator>Hans Jørgen Wallin Weihe</dc:creator>
  <cp:lastModifiedBy>Zbyněk Ulčák</cp:lastModifiedBy>
  <cp:revision>9</cp:revision>
  <dcterms:created xsi:type="dcterms:W3CDTF">2016-11-23T12:39:18Z</dcterms:created>
  <dcterms:modified xsi:type="dcterms:W3CDTF">2018-11-26T15:20:05Z</dcterms:modified>
</cp:coreProperties>
</file>