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2" r:id="rId6"/>
    <p:sldId id="263" r:id="rId7"/>
    <p:sldId id="264" r:id="rId8"/>
    <p:sldId id="257" r:id="rId9"/>
    <p:sldId id="258" r:id="rId10"/>
    <p:sldId id="259" r:id="rId11"/>
    <p:sldId id="260" r:id="rId12"/>
    <p:sldId id="261"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81" d="100"/>
          <a:sy n="81" d="100"/>
        </p:scale>
        <p:origin x="120"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3AFC0E2F-640C-4CC8-84C3-099605BDA750}" type="datetimeFigureOut">
              <a:rPr lang="nb-NO" smtClean="0"/>
              <a:t>28.11.2018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7185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3AFC0E2F-640C-4CC8-84C3-099605BDA750}" type="datetimeFigureOut">
              <a:rPr lang="nb-NO" smtClean="0"/>
              <a:t>28.11.2018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361020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3AFC0E2F-640C-4CC8-84C3-099605BDA750}" type="datetimeFigureOut">
              <a:rPr lang="nb-NO" smtClean="0"/>
              <a:t>28.11.2018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136042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3AFC0E2F-640C-4CC8-84C3-099605BDA750}" type="datetimeFigureOut">
              <a:rPr lang="nb-NO" smtClean="0"/>
              <a:t>28.11.2018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142386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3AFC0E2F-640C-4CC8-84C3-099605BDA750}" type="datetimeFigureOut">
              <a:rPr lang="nb-NO" smtClean="0"/>
              <a:t>28.11.2018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280898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3AFC0E2F-640C-4CC8-84C3-099605BDA750}" type="datetimeFigureOut">
              <a:rPr lang="nb-NO" smtClean="0"/>
              <a:t>28.11.2018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415182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3AFC0E2F-640C-4CC8-84C3-099605BDA750}" type="datetimeFigureOut">
              <a:rPr lang="nb-NO" smtClean="0"/>
              <a:t>28.11.2018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3256441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3AFC0E2F-640C-4CC8-84C3-099605BDA750}" type="datetimeFigureOut">
              <a:rPr lang="nb-NO" smtClean="0"/>
              <a:t>28.11.2018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302632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3AFC0E2F-640C-4CC8-84C3-099605BDA750}" type="datetimeFigureOut">
              <a:rPr lang="nb-NO" smtClean="0"/>
              <a:t>28.11.2018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267786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3AFC0E2F-640C-4CC8-84C3-099605BDA750}" type="datetimeFigureOut">
              <a:rPr lang="nb-NO" smtClean="0"/>
              <a:t>28.11.2018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3923257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3AFC0E2F-640C-4CC8-84C3-099605BDA750}" type="datetimeFigureOut">
              <a:rPr lang="nb-NO" smtClean="0"/>
              <a:t>28.11.2018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13F87011-3D73-401F-980E-5986CC10CE1F}" type="slidenum">
              <a:rPr lang="nb-NO" smtClean="0"/>
              <a:t>‹#›</a:t>
            </a:fld>
            <a:endParaRPr lang="nb-NO"/>
          </a:p>
        </p:txBody>
      </p:sp>
    </p:spTree>
    <p:extLst>
      <p:ext uri="{BB962C8B-B14F-4D97-AF65-F5344CB8AC3E}">
        <p14:creationId xmlns:p14="http://schemas.microsoft.com/office/powerpoint/2010/main" val="954435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C0E2F-640C-4CC8-84C3-099605BDA750}" type="datetimeFigureOut">
              <a:rPr lang="nb-NO" smtClean="0"/>
              <a:t>28.11.2018</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87011-3D73-401F-980E-5986CC10CE1F}" type="slidenum">
              <a:rPr lang="nb-NO" smtClean="0"/>
              <a:t>‹#›</a:t>
            </a:fld>
            <a:endParaRPr lang="nb-NO"/>
          </a:p>
        </p:txBody>
      </p:sp>
    </p:spTree>
    <p:extLst>
      <p:ext uri="{BB962C8B-B14F-4D97-AF65-F5344CB8AC3E}">
        <p14:creationId xmlns:p14="http://schemas.microsoft.com/office/powerpoint/2010/main" val="1345790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hyperlink" Target="https://no.wikipedia.org/wiki/Ludwig_Wittgenstein"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hyperlink" Target="http://www.amazon.com/Solace-Fierce-Landscapes-Exploring-Spirituality/dp/0195315855?SubscriptionId=0G81C5DAZ03ZR9WH9X82&amp;tag=zemanta-20&amp;linkCode=xm2&amp;camp=2025&amp;creative=165953&amp;creativeASIN=01953158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inarlunga.files.wordpress.com/2010/02/skjolden-hytte-w.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n-US" b="1" dirty="0"/>
              <a:t>The limits of my language means the limits of my world.</a:t>
            </a:r>
            <a:endParaRPr lang="nb-NO" dirty="0"/>
          </a:p>
        </p:txBody>
      </p:sp>
      <p:sp>
        <p:nvSpPr>
          <p:cNvPr id="3" name="Undertittel 2"/>
          <p:cNvSpPr>
            <a:spLocks noGrp="1"/>
          </p:cNvSpPr>
          <p:nvPr>
            <p:ph type="subTitle" idx="1"/>
          </p:nvPr>
        </p:nvSpPr>
        <p:spPr>
          <a:xfrm>
            <a:off x="1524000" y="3009371"/>
            <a:ext cx="9144000" cy="1655762"/>
          </a:xfrm>
        </p:spPr>
        <p:txBody>
          <a:bodyPr/>
          <a:lstStyle/>
          <a:p>
            <a:r>
              <a:rPr lang="en-US" dirty="0" smtClean="0"/>
              <a:t/>
            </a:r>
            <a:br>
              <a:rPr lang="en-US" dirty="0" smtClean="0"/>
            </a:br>
            <a:r>
              <a:rPr lang="en-US" dirty="0" smtClean="0"/>
              <a:t>Ludwig Wittgenstein</a:t>
            </a:r>
            <a:endParaRPr lang="nb-NO" dirty="0"/>
          </a:p>
        </p:txBody>
      </p:sp>
    </p:spTree>
    <p:extLst>
      <p:ext uri="{BB962C8B-B14F-4D97-AF65-F5344CB8AC3E}">
        <p14:creationId xmlns:p14="http://schemas.microsoft.com/office/powerpoint/2010/main" val="339631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t>“Whereof one cannot speak, thereof one must be silent.”</a:t>
            </a:r>
            <a:endParaRPr lang="nb-NO"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330220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t>
            </a:r>
            <a:r>
              <a:rPr lang="nb-NO" dirty="0" err="1"/>
              <a:t>Only</a:t>
            </a:r>
            <a:r>
              <a:rPr lang="nb-NO" dirty="0"/>
              <a:t> </a:t>
            </a:r>
            <a:r>
              <a:rPr lang="nb-NO" dirty="0" err="1"/>
              <a:t>describe</a:t>
            </a:r>
            <a:r>
              <a:rPr lang="nb-NO" dirty="0"/>
              <a:t>, </a:t>
            </a:r>
            <a:r>
              <a:rPr lang="nb-NO" dirty="0" err="1"/>
              <a:t>don't</a:t>
            </a:r>
            <a:r>
              <a:rPr lang="nb-NO" dirty="0"/>
              <a:t> </a:t>
            </a:r>
            <a:r>
              <a:rPr lang="nb-NO" dirty="0" err="1"/>
              <a:t>explain</a:t>
            </a:r>
            <a:r>
              <a:rPr lang="nb-NO" dirty="0"/>
              <a:t>.” </a:t>
            </a:r>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53216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a:t>“Don't </a:t>
            </a:r>
            <a:r>
              <a:rPr lang="en-US" i="1" dirty="0"/>
              <a:t>for heaven's sake</a:t>
            </a:r>
            <a:r>
              <a:rPr lang="en-US" dirty="0"/>
              <a:t>, be afraid of talking nonsense! But you must pay attention to your nonsense.” </a:t>
            </a:r>
            <a:endParaRPr lang="nb-NO"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231922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Ludwig Wittgenstein 1889 – 1951</a:t>
            </a:r>
            <a:br>
              <a:rPr lang="nb-NO" dirty="0" smtClean="0"/>
            </a:br>
            <a:r>
              <a:rPr lang="nb-NO" dirty="0" err="1" smtClean="0"/>
              <a:t>Austrian</a:t>
            </a:r>
            <a:r>
              <a:rPr lang="nb-NO" dirty="0" smtClean="0"/>
              <a:t> Cambridge </a:t>
            </a:r>
            <a:r>
              <a:rPr lang="nb-NO" dirty="0" err="1" smtClean="0"/>
              <a:t>philosopher</a:t>
            </a:r>
            <a:r>
              <a:rPr lang="nb-NO" dirty="0" smtClean="0"/>
              <a:t> i </a:t>
            </a:r>
            <a:r>
              <a:rPr lang="nb-NO" dirty="0" err="1" smtClean="0"/>
              <a:t>periods</a:t>
            </a:r>
            <a:r>
              <a:rPr lang="nb-NO" dirty="0" smtClean="0"/>
              <a:t> Skjolden in Norway 1913 to last time 1951</a:t>
            </a:r>
            <a:endParaRPr lang="nb-NO" dirty="0"/>
          </a:p>
        </p:txBody>
      </p:sp>
      <p:pic>
        <p:nvPicPr>
          <p:cNvPr id="1033" name="Picture 9" descr="Bilderesultat for ludwig wittgenstein">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36061" y="2326157"/>
            <a:ext cx="2381250" cy="34766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udwig Wittgenst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81250" cy="34861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Østerrike-Unga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095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nglan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09550" cy="1238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s signatu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6383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35. Portrait of Wittgenstein.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0955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44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Human </a:t>
            </a:r>
            <a:r>
              <a:rPr lang="nb-NO" dirty="0" err="1" smtClean="0"/>
              <a:t>subjectivity</a:t>
            </a:r>
            <a:endParaRPr lang="nb-NO" dirty="0"/>
          </a:p>
        </p:txBody>
      </p:sp>
      <p:sp>
        <p:nvSpPr>
          <p:cNvPr id="3" name="Plassholder for innhold 2"/>
          <p:cNvSpPr>
            <a:spLocks noGrp="1"/>
          </p:cNvSpPr>
          <p:nvPr>
            <p:ph idx="1"/>
          </p:nvPr>
        </p:nvSpPr>
        <p:spPr/>
        <p:txBody>
          <a:bodyPr>
            <a:normAutofit fontScale="92500" lnSpcReduction="10000"/>
          </a:bodyPr>
          <a:lstStyle/>
          <a:p>
            <a:r>
              <a:rPr lang="en-US" dirty="0"/>
              <a:t>«</a:t>
            </a:r>
            <a:r>
              <a:rPr lang="en-US" i="1" dirty="0"/>
              <a:t>A desert-mountain environment (or any landscape, for that matter) plays a central role in constructing human subjectivity, including the way one envisions the holy. The place where we live tells us who we are — how we relate to other people, to the larger world around us, even to God. Meaningful participation in any environment requires our learning certain «gestures of approach» or disciplines of interpretation that make entry possible. All these are matters essential to the analysis of any spirituality.(-)This intimate connection between spirit and place is hard to grasp for those of us living in a post-Enlightenment technological society. Landscape and spirituality are not, for us, inevitably interwoven.» </a:t>
            </a:r>
            <a:r>
              <a:rPr lang="en-US" dirty="0"/>
              <a:t>(Belden C. Lane, </a:t>
            </a:r>
            <a:r>
              <a:rPr lang="en-US" i="1" dirty="0">
                <a:hlinkClick r:id="rId2" tooltip="The Solace of Fierce Landscapes: Exploring Desert and Mountain Spirituality"/>
              </a:rPr>
              <a:t>The Solace of Fierce Landscapes: Exploring Desert and Mountain Spirituality</a:t>
            </a:r>
            <a:r>
              <a:rPr lang="en-US" i="1" dirty="0"/>
              <a:t>. </a:t>
            </a:r>
            <a:r>
              <a:rPr lang="en-US" dirty="0"/>
              <a:t>New York: Oxford University Press, 1998, p.9)</a:t>
            </a:r>
            <a:endParaRPr lang="nb-NO" dirty="0"/>
          </a:p>
        </p:txBody>
      </p:sp>
    </p:spTree>
    <p:extLst>
      <p:ext uri="{BB962C8B-B14F-4D97-AF65-F5344CB8AC3E}">
        <p14:creationId xmlns:p14="http://schemas.microsoft.com/office/powerpoint/2010/main" val="321556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On Skjolden - </a:t>
            </a:r>
            <a:endParaRPr lang="nb-NO" dirty="0"/>
          </a:p>
        </p:txBody>
      </p:sp>
      <p:sp>
        <p:nvSpPr>
          <p:cNvPr id="3" name="Plassholder for innhold 2"/>
          <p:cNvSpPr>
            <a:spLocks noGrp="1"/>
          </p:cNvSpPr>
          <p:nvPr>
            <p:ph idx="1"/>
          </p:nvPr>
        </p:nvSpPr>
        <p:spPr/>
        <p:txBody>
          <a:bodyPr/>
          <a:lstStyle/>
          <a:p>
            <a:r>
              <a:rPr lang="en-US" i="1" dirty="0"/>
              <a:t>«I can’t imagine that I could have worked anywhere as I do here. It’s the quiet and, perhaps, the wonderful scenery; I mean its quiet seriousness.» (LW, 1936</a:t>
            </a:r>
            <a:r>
              <a:rPr lang="en-US" i="1" dirty="0" smtClean="0"/>
              <a:t>)</a:t>
            </a:r>
          </a:p>
          <a:p>
            <a:endParaRPr lang="en-US" i="1" dirty="0"/>
          </a:p>
          <a:p>
            <a:endParaRPr lang="nb-NO" dirty="0"/>
          </a:p>
        </p:txBody>
      </p:sp>
      <p:pic>
        <p:nvPicPr>
          <p:cNvPr id="2050" name="Picture 2" descr="https://einarlunga.files.wordpress.com/2010/02/skjolden-hytte-w.jpg?w=219&amp;h=178">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20300" y="-25779413"/>
            <a:ext cx="20859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58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t>“To imagine a language is to imagine a form of life.” </a:t>
            </a:r>
            <a:endParaRPr lang="nb-NO"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2384945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t>“What can be shown, cannot be said.” </a:t>
            </a:r>
            <a:endParaRPr lang="nb-NO"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334250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t>“At the core of all well-founded belief lies belief that is unfounded.” </a:t>
            </a:r>
            <a:endParaRPr lang="nb-NO"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4046144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73667" y="500062"/>
            <a:ext cx="10515600" cy="1325563"/>
          </a:xfrm>
        </p:spPr>
        <p:txBody>
          <a:bodyPr>
            <a:noAutofit/>
          </a:bodyPr>
          <a:lstStyle/>
          <a:p>
            <a:r>
              <a:rPr lang="en-US" sz="4800" b="1" dirty="0"/>
              <a:t>Whereof one cannot speak, thereof one must be silent.</a:t>
            </a:r>
            <a:r>
              <a:rPr lang="en-US" sz="4800" b="1" dirty="0" smtClean="0"/>
              <a:t/>
            </a:r>
            <a:br>
              <a:rPr lang="en-US" sz="4800" b="1" dirty="0" smtClean="0"/>
            </a:br>
            <a:endParaRPr lang="nb-NO" sz="4800" b="1"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3750756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048933" y="-210608"/>
            <a:ext cx="7713134" cy="1836208"/>
          </a:xfrm>
        </p:spPr>
        <p:txBody>
          <a:bodyPr>
            <a:normAutofit/>
          </a:bodyPr>
          <a:lstStyle/>
          <a:p>
            <a:r>
              <a:rPr lang="en-US" sz="4800" b="1" dirty="0"/>
              <a:t>Nothing is so difficult as not deceiving oneself</a:t>
            </a:r>
            <a:r>
              <a:rPr lang="en-US" sz="4800" b="1" dirty="0" smtClean="0"/>
              <a:t>.</a:t>
            </a:r>
            <a:endParaRPr lang="nb-NO" sz="4800" b="1" dirty="0"/>
          </a:p>
        </p:txBody>
      </p:sp>
      <p:sp>
        <p:nvSpPr>
          <p:cNvPr id="3" name="Plassholder for innhold 2"/>
          <p:cNvSpPr>
            <a:spLocks noGrp="1"/>
          </p:cNvSpPr>
          <p:nvPr>
            <p:ph idx="1"/>
          </p:nvPr>
        </p:nvSpPr>
        <p:spPr/>
        <p:txBody>
          <a:bodyPr/>
          <a:lstStyle/>
          <a:p>
            <a:r>
              <a:rPr lang="nb-NO" dirty="0" smtClean="0"/>
              <a:t>Ludwig Wittgenstein</a:t>
            </a:r>
            <a:endParaRPr lang="nb-NO" dirty="0"/>
          </a:p>
        </p:txBody>
      </p:sp>
    </p:spTree>
    <p:extLst>
      <p:ext uri="{BB962C8B-B14F-4D97-AF65-F5344CB8AC3E}">
        <p14:creationId xmlns:p14="http://schemas.microsoft.com/office/powerpoint/2010/main" val="31591468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276</Words>
  <Application>Microsoft Office PowerPoint</Application>
  <PresentationFormat>Širokoúhlá obrazovka</PresentationFormat>
  <Paragraphs>23</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Office-tema</vt:lpstr>
      <vt:lpstr>The limits of my language means the limits of my world.</vt:lpstr>
      <vt:lpstr>Ludwig Wittgenstein 1889 – 1951 Austrian Cambridge philosopher i periods Skjolden in Norway 1913 to last time 1951</vt:lpstr>
      <vt:lpstr>Human subjectivity</vt:lpstr>
      <vt:lpstr>On Skjolden - </vt:lpstr>
      <vt:lpstr>“To imagine a language is to imagine a form of life.” </vt:lpstr>
      <vt:lpstr>“What can be shown, cannot be said.” </vt:lpstr>
      <vt:lpstr>“At the core of all well-founded belief lies belief that is unfounded.” </vt:lpstr>
      <vt:lpstr>Whereof one cannot speak, thereof one must be silent. </vt:lpstr>
      <vt:lpstr>Nothing is so difficult as not deceiving oneself.</vt:lpstr>
      <vt:lpstr>“Whereof one cannot speak, thereof one must be silent.”</vt:lpstr>
      <vt:lpstr>“Only describe, don't explain.” </vt:lpstr>
      <vt:lpstr>“Don't for heaven's sake, be afraid of talking nonsense! But you must pay attention to your nonsense.” </vt:lpstr>
    </vt:vector>
  </TitlesOfParts>
  <Company>Høgskolen i Lillehammer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limits of my language means the limits of my world.</dc:title>
  <dc:creator>Hans Jørgen Wallin Weihe</dc:creator>
  <cp:lastModifiedBy>Zbyněk Ulčák</cp:lastModifiedBy>
  <cp:revision>6</cp:revision>
  <dcterms:created xsi:type="dcterms:W3CDTF">2018-11-27T17:21:10Z</dcterms:created>
  <dcterms:modified xsi:type="dcterms:W3CDTF">2018-11-28T10:29:36Z</dcterms:modified>
</cp:coreProperties>
</file>