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65" r:id="rId10"/>
    <p:sldId id="274" r:id="rId11"/>
    <p:sldId id="261" r:id="rId12"/>
    <p:sldId id="275" r:id="rId13"/>
    <p:sldId id="273" r:id="rId14"/>
    <p:sldId id="266" r:id="rId15"/>
    <p:sldId id="267" r:id="rId16"/>
    <p:sldId id="268" r:id="rId17"/>
    <p:sldId id="269" r:id="rId18"/>
    <p:sldId id="270" r:id="rId19"/>
    <p:sldId id="26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894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79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„VELKÉ TROJKY“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UK, Francie, Německo</a:t>
            </a:r>
          </a:p>
          <a:p>
            <a:r>
              <a:rPr lang="cs-CZ" dirty="0" smtClean="0"/>
              <a:t>Jediné 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2007 bylo pro silnější SZP 72 procent Evropanů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6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interngovernmentální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endParaRPr lang="cs-CZ" dirty="0" smtClean="0"/>
          </a:p>
          <a:p>
            <a:r>
              <a:rPr lang="cs-CZ" dirty="0" smtClean="0"/>
              <a:t>Konstruktivisté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Několik let ekonomická krize (EU se zaměřovala spíše na vnitřní problémy)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89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33126</TotalTime>
  <Words>772</Words>
  <Application>Microsoft Office PowerPoint</Application>
  <PresentationFormat>Předvádění na obrazovce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Hlavní překážky skutečné SZP</vt:lpstr>
      <vt:lpstr>EU jako Civilní Mocnost</vt:lpstr>
      <vt:lpstr>Soft Power?</vt:lpstr>
      <vt:lpstr>EU jako „Normative Power“</vt:lpstr>
      <vt:lpstr>ROLE „VELKÉ TROJKY“</vt:lpstr>
      <vt:lpstr>Evropská identita</vt:lpstr>
      <vt:lpstr>Vnitřní faktory podporující SZP</vt:lpstr>
      <vt:lpstr>Externí faktory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30</cp:revision>
  <dcterms:created xsi:type="dcterms:W3CDTF">2014-02-03T08:16:31Z</dcterms:created>
  <dcterms:modified xsi:type="dcterms:W3CDTF">2018-10-24T12:08:44Z</dcterms:modified>
</cp:coreProperties>
</file>