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5" r:id="rId5"/>
    <p:sldId id="274" r:id="rId6"/>
    <p:sldId id="261" r:id="rId7"/>
    <p:sldId id="272" r:id="rId8"/>
    <p:sldId id="267" r:id="rId9"/>
    <p:sldId id="266" r:id="rId10"/>
    <p:sldId id="264" r:id="rId11"/>
    <p:sldId id="270" r:id="rId12"/>
    <p:sldId id="268" r:id="rId13"/>
    <p:sldId id="269" r:id="rId14"/>
    <p:sldId id="263" r:id="rId15"/>
    <p:sldId id="259" r:id="rId16"/>
    <p:sldId id="260" r:id="rId17"/>
    <p:sldId id="275" r:id="rId18"/>
    <p:sldId id="271" r:id="rId19"/>
    <p:sldId id="277" r:id="rId20"/>
    <p:sldId id="276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4C7120-FB5F-4E33-8695-3EE382E06525}" v="54" dt="2018-09-18T12:08:37.9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1" autoAdjust="0"/>
    <p:restoredTop sz="61450" autoAdjust="0"/>
  </p:normalViewPr>
  <p:slideViewPr>
    <p:cSldViewPr snapToGrid="0">
      <p:cViewPr varScale="1">
        <p:scale>
          <a:sx n="47" d="100"/>
          <a:sy n="47" d="100"/>
        </p:scale>
        <p:origin x="167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79C04F-830B-4441-9961-D73FBFFA60D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99A2498-EADB-4A83-848B-8793C5F11F5F}">
      <dgm:prSet phldrT="[Text]"/>
      <dgm:spPr/>
      <dgm:t>
        <a:bodyPr/>
        <a:lstStyle/>
        <a:p>
          <a:r>
            <a:rPr lang="en-US" dirty="0"/>
            <a:t>Form a group of 3-4</a:t>
          </a:r>
          <a:endParaRPr lang="cs-CZ" dirty="0"/>
        </a:p>
      </dgm:t>
    </dgm:pt>
    <dgm:pt modelId="{0F40BC8E-5E1A-4D64-9134-C9FEEE5A88EE}" type="parTrans" cxnId="{3EC2F035-7C7A-435B-90D7-B51708525EB8}">
      <dgm:prSet/>
      <dgm:spPr/>
      <dgm:t>
        <a:bodyPr/>
        <a:lstStyle/>
        <a:p>
          <a:endParaRPr lang="cs-CZ"/>
        </a:p>
      </dgm:t>
    </dgm:pt>
    <dgm:pt modelId="{823BEFF7-D107-46C5-A4F1-2AA9A6C570D1}" type="sibTrans" cxnId="{3EC2F035-7C7A-435B-90D7-B51708525EB8}">
      <dgm:prSet/>
      <dgm:spPr/>
      <dgm:t>
        <a:bodyPr/>
        <a:lstStyle/>
        <a:p>
          <a:endParaRPr lang="cs-CZ"/>
        </a:p>
      </dgm:t>
    </dgm:pt>
    <dgm:pt modelId="{58E7B509-D174-4BD9-970A-5AECCEFAD0EE}">
      <dgm:prSet phldrT="[Text]"/>
      <dgm:spPr/>
      <dgm:t>
        <a:bodyPr/>
        <a:lstStyle/>
        <a:p>
          <a:r>
            <a:rPr lang="en-US" dirty="0"/>
            <a:t>Discuss question</a:t>
          </a:r>
          <a:endParaRPr lang="cs-CZ" dirty="0"/>
        </a:p>
      </dgm:t>
    </dgm:pt>
    <dgm:pt modelId="{EF3815D7-FA62-4B3D-8B0E-54BD39146AFA}" type="parTrans" cxnId="{35588BCC-1D5B-415B-8EA0-BD612934764D}">
      <dgm:prSet/>
      <dgm:spPr/>
      <dgm:t>
        <a:bodyPr/>
        <a:lstStyle/>
        <a:p>
          <a:endParaRPr lang="cs-CZ"/>
        </a:p>
      </dgm:t>
    </dgm:pt>
    <dgm:pt modelId="{E73E7826-5ADE-4C34-8919-7C5453DB1E33}" type="sibTrans" cxnId="{35588BCC-1D5B-415B-8EA0-BD612934764D}">
      <dgm:prSet/>
      <dgm:spPr/>
      <dgm:t>
        <a:bodyPr/>
        <a:lstStyle/>
        <a:p>
          <a:endParaRPr lang="cs-CZ"/>
        </a:p>
      </dgm:t>
    </dgm:pt>
    <dgm:pt modelId="{7BA97845-D682-41A9-A4F6-75EA26B2D75F}">
      <dgm:prSet phldrT="[Text]"/>
      <dgm:spPr/>
      <dgm:t>
        <a:bodyPr/>
        <a:lstStyle/>
        <a:p>
          <a:r>
            <a:rPr lang="en-US" dirty="0"/>
            <a:t>Present answer</a:t>
          </a:r>
          <a:endParaRPr lang="cs-CZ" dirty="0"/>
        </a:p>
      </dgm:t>
    </dgm:pt>
    <dgm:pt modelId="{4E186FA7-B829-412D-8D74-5D7AA771AB4A}" type="parTrans" cxnId="{6B9ED67D-EE8C-4796-890C-3E8FE25F3794}">
      <dgm:prSet/>
      <dgm:spPr/>
      <dgm:t>
        <a:bodyPr/>
        <a:lstStyle/>
        <a:p>
          <a:endParaRPr lang="cs-CZ"/>
        </a:p>
      </dgm:t>
    </dgm:pt>
    <dgm:pt modelId="{13754629-6EB8-4800-B3B9-8C411B0B2808}" type="sibTrans" cxnId="{6B9ED67D-EE8C-4796-890C-3E8FE25F3794}">
      <dgm:prSet/>
      <dgm:spPr/>
      <dgm:t>
        <a:bodyPr/>
        <a:lstStyle/>
        <a:p>
          <a:endParaRPr lang="cs-CZ"/>
        </a:p>
      </dgm:t>
    </dgm:pt>
    <dgm:pt modelId="{5FAF8D20-6F99-47A6-A71A-6DE2D6E94C12}" type="pres">
      <dgm:prSet presAssocID="{4E79C04F-830B-4441-9961-D73FBFFA60DA}" presName="Name0" presStyleCnt="0">
        <dgm:presLayoutVars>
          <dgm:dir/>
          <dgm:resizeHandles val="exact"/>
        </dgm:presLayoutVars>
      </dgm:prSet>
      <dgm:spPr/>
    </dgm:pt>
    <dgm:pt modelId="{188204CB-C789-4044-BFD6-07E7D856CCC5}" type="pres">
      <dgm:prSet presAssocID="{F99A2498-EADB-4A83-848B-8793C5F11F5F}" presName="node" presStyleLbl="node1" presStyleIdx="0" presStyleCnt="3" custLinFactY="-23137" custLinFactNeighborX="24334" custLinFactNeighborY="-100000">
        <dgm:presLayoutVars>
          <dgm:bulletEnabled val="1"/>
        </dgm:presLayoutVars>
      </dgm:prSet>
      <dgm:spPr/>
    </dgm:pt>
    <dgm:pt modelId="{E32A5BA5-1F10-4803-A8AE-B6D989D5EB89}" type="pres">
      <dgm:prSet presAssocID="{823BEFF7-D107-46C5-A4F1-2AA9A6C570D1}" presName="sibTrans" presStyleLbl="sibTrans2D1" presStyleIdx="0" presStyleCnt="2"/>
      <dgm:spPr/>
    </dgm:pt>
    <dgm:pt modelId="{4876FD8D-9C19-4524-A6DA-B1F3B1BA8EAA}" type="pres">
      <dgm:prSet presAssocID="{823BEFF7-D107-46C5-A4F1-2AA9A6C570D1}" presName="connectorText" presStyleLbl="sibTrans2D1" presStyleIdx="0" presStyleCnt="2"/>
      <dgm:spPr/>
    </dgm:pt>
    <dgm:pt modelId="{C9AF2A8C-16D7-482B-AE27-DDC993880647}" type="pres">
      <dgm:prSet presAssocID="{58E7B509-D174-4BD9-970A-5AECCEFAD0EE}" presName="node" presStyleLbl="node1" presStyleIdx="1" presStyleCnt="3" custLinFactNeighborX="8833" custLinFactNeighborY="-29676">
        <dgm:presLayoutVars>
          <dgm:bulletEnabled val="1"/>
        </dgm:presLayoutVars>
      </dgm:prSet>
      <dgm:spPr/>
    </dgm:pt>
    <dgm:pt modelId="{6A4BE2F9-2FB6-4F72-A39C-4383CD4241FB}" type="pres">
      <dgm:prSet presAssocID="{E73E7826-5ADE-4C34-8919-7C5453DB1E33}" presName="sibTrans" presStyleLbl="sibTrans2D1" presStyleIdx="1" presStyleCnt="2"/>
      <dgm:spPr/>
    </dgm:pt>
    <dgm:pt modelId="{5D979581-1019-46C7-AF46-27DBD5C1B6BF}" type="pres">
      <dgm:prSet presAssocID="{E73E7826-5ADE-4C34-8919-7C5453DB1E33}" presName="connectorText" presStyleLbl="sibTrans2D1" presStyleIdx="1" presStyleCnt="2"/>
      <dgm:spPr/>
    </dgm:pt>
    <dgm:pt modelId="{D37F5AF6-9A3A-4D59-B509-8A24C0F9AD7C}" type="pres">
      <dgm:prSet presAssocID="{7BA97845-D682-41A9-A4F6-75EA26B2D75F}" presName="node" presStyleLbl="node1" presStyleIdx="2" presStyleCnt="3" custLinFactNeighborX="17680" custLinFactNeighborY="68189">
        <dgm:presLayoutVars>
          <dgm:bulletEnabled val="1"/>
        </dgm:presLayoutVars>
      </dgm:prSet>
      <dgm:spPr/>
    </dgm:pt>
  </dgm:ptLst>
  <dgm:cxnLst>
    <dgm:cxn modelId="{DA56B112-37CA-4E6B-B8F2-642025DA377D}" type="presOf" srcId="{F99A2498-EADB-4A83-848B-8793C5F11F5F}" destId="{188204CB-C789-4044-BFD6-07E7D856CCC5}" srcOrd="0" destOrd="0" presId="urn:microsoft.com/office/officeart/2005/8/layout/process1"/>
    <dgm:cxn modelId="{3EC2F035-7C7A-435B-90D7-B51708525EB8}" srcId="{4E79C04F-830B-4441-9961-D73FBFFA60DA}" destId="{F99A2498-EADB-4A83-848B-8793C5F11F5F}" srcOrd="0" destOrd="0" parTransId="{0F40BC8E-5E1A-4D64-9134-C9FEEE5A88EE}" sibTransId="{823BEFF7-D107-46C5-A4F1-2AA9A6C570D1}"/>
    <dgm:cxn modelId="{F064F14C-FCE4-4DA4-8F91-079B82147217}" type="presOf" srcId="{823BEFF7-D107-46C5-A4F1-2AA9A6C570D1}" destId="{4876FD8D-9C19-4524-A6DA-B1F3B1BA8EAA}" srcOrd="1" destOrd="0" presId="urn:microsoft.com/office/officeart/2005/8/layout/process1"/>
    <dgm:cxn modelId="{6B9ED67D-EE8C-4796-890C-3E8FE25F3794}" srcId="{4E79C04F-830B-4441-9961-D73FBFFA60DA}" destId="{7BA97845-D682-41A9-A4F6-75EA26B2D75F}" srcOrd="2" destOrd="0" parTransId="{4E186FA7-B829-412D-8D74-5D7AA771AB4A}" sibTransId="{13754629-6EB8-4800-B3B9-8C411B0B2808}"/>
    <dgm:cxn modelId="{0FD3BD86-5F44-4A6A-84E8-7FDD53DC00A2}" type="presOf" srcId="{4E79C04F-830B-4441-9961-D73FBFFA60DA}" destId="{5FAF8D20-6F99-47A6-A71A-6DE2D6E94C12}" srcOrd="0" destOrd="0" presId="urn:microsoft.com/office/officeart/2005/8/layout/process1"/>
    <dgm:cxn modelId="{B862858C-9CBF-4CAE-9EED-6EA916E1F38D}" type="presOf" srcId="{58E7B509-D174-4BD9-970A-5AECCEFAD0EE}" destId="{C9AF2A8C-16D7-482B-AE27-DDC993880647}" srcOrd="0" destOrd="0" presId="urn:microsoft.com/office/officeart/2005/8/layout/process1"/>
    <dgm:cxn modelId="{2D4433A6-0D83-4B6F-B592-574CAD9257A1}" type="presOf" srcId="{E73E7826-5ADE-4C34-8919-7C5453DB1E33}" destId="{5D979581-1019-46C7-AF46-27DBD5C1B6BF}" srcOrd="1" destOrd="0" presId="urn:microsoft.com/office/officeart/2005/8/layout/process1"/>
    <dgm:cxn modelId="{35588BCC-1D5B-415B-8EA0-BD612934764D}" srcId="{4E79C04F-830B-4441-9961-D73FBFFA60DA}" destId="{58E7B509-D174-4BD9-970A-5AECCEFAD0EE}" srcOrd="1" destOrd="0" parTransId="{EF3815D7-FA62-4B3D-8B0E-54BD39146AFA}" sibTransId="{E73E7826-5ADE-4C34-8919-7C5453DB1E33}"/>
    <dgm:cxn modelId="{FCC589CD-64B8-4DA7-A22F-9F2ED93389C4}" type="presOf" srcId="{823BEFF7-D107-46C5-A4F1-2AA9A6C570D1}" destId="{E32A5BA5-1F10-4803-A8AE-B6D989D5EB89}" srcOrd="0" destOrd="0" presId="urn:microsoft.com/office/officeart/2005/8/layout/process1"/>
    <dgm:cxn modelId="{5AF751F8-0BA9-447A-AE06-4527E1145537}" type="presOf" srcId="{E73E7826-5ADE-4C34-8919-7C5453DB1E33}" destId="{6A4BE2F9-2FB6-4F72-A39C-4383CD4241FB}" srcOrd="0" destOrd="0" presId="urn:microsoft.com/office/officeart/2005/8/layout/process1"/>
    <dgm:cxn modelId="{116AE5FC-03F9-49F3-988F-DEF509C99216}" type="presOf" srcId="{7BA97845-D682-41A9-A4F6-75EA26B2D75F}" destId="{D37F5AF6-9A3A-4D59-B509-8A24C0F9AD7C}" srcOrd="0" destOrd="0" presId="urn:microsoft.com/office/officeart/2005/8/layout/process1"/>
    <dgm:cxn modelId="{41977F88-6734-49F8-A76D-8BC25CA5DA0B}" type="presParOf" srcId="{5FAF8D20-6F99-47A6-A71A-6DE2D6E94C12}" destId="{188204CB-C789-4044-BFD6-07E7D856CCC5}" srcOrd="0" destOrd="0" presId="urn:microsoft.com/office/officeart/2005/8/layout/process1"/>
    <dgm:cxn modelId="{51D6D257-7295-478D-9314-BC53A44240EB}" type="presParOf" srcId="{5FAF8D20-6F99-47A6-A71A-6DE2D6E94C12}" destId="{E32A5BA5-1F10-4803-A8AE-B6D989D5EB89}" srcOrd="1" destOrd="0" presId="urn:microsoft.com/office/officeart/2005/8/layout/process1"/>
    <dgm:cxn modelId="{BC1428CD-24B7-4B1E-9A13-B0F5FFB0D3A2}" type="presParOf" srcId="{E32A5BA5-1F10-4803-A8AE-B6D989D5EB89}" destId="{4876FD8D-9C19-4524-A6DA-B1F3B1BA8EAA}" srcOrd="0" destOrd="0" presId="urn:microsoft.com/office/officeart/2005/8/layout/process1"/>
    <dgm:cxn modelId="{2ED1208A-E7F2-4A3F-BB30-61376CAA79BF}" type="presParOf" srcId="{5FAF8D20-6F99-47A6-A71A-6DE2D6E94C12}" destId="{C9AF2A8C-16D7-482B-AE27-DDC993880647}" srcOrd="2" destOrd="0" presId="urn:microsoft.com/office/officeart/2005/8/layout/process1"/>
    <dgm:cxn modelId="{6E44E4D5-498E-4D5E-86B6-142FAA240566}" type="presParOf" srcId="{5FAF8D20-6F99-47A6-A71A-6DE2D6E94C12}" destId="{6A4BE2F9-2FB6-4F72-A39C-4383CD4241FB}" srcOrd="3" destOrd="0" presId="urn:microsoft.com/office/officeart/2005/8/layout/process1"/>
    <dgm:cxn modelId="{5670260B-4A5A-467D-BDA3-228BA6158E22}" type="presParOf" srcId="{6A4BE2F9-2FB6-4F72-A39C-4383CD4241FB}" destId="{5D979581-1019-46C7-AF46-27DBD5C1B6BF}" srcOrd="0" destOrd="0" presId="urn:microsoft.com/office/officeart/2005/8/layout/process1"/>
    <dgm:cxn modelId="{3E15F077-3EA2-4B84-B29A-B9A4F3863334}" type="presParOf" srcId="{5FAF8D20-6F99-47A6-A71A-6DE2D6E94C12}" destId="{D37F5AF6-9A3A-4D59-B509-8A24C0F9AD7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709E36-AA7C-47EC-B553-2E280C49704F}" type="doc">
      <dgm:prSet loTypeId="urn:microsoft.com/office/officeart/2005/8/layout/vList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8697A422-4D0D-4EEA-8BE0-3C372512FE4E}">
      <dgm:prSet phldrT="[Text]"/>
      <dgm:spPr/>
      <dgm:t>
        <a:bodyPr/>
        <a:lstStyle/>
        <a:p>
          <a:r>
            <a:rPr lang="en-US" dirty="0"/>
            <a:t>Global</a:t>
          </a:r>
          <a:endParaRPr lang="cs-CZ" dirty="0"/>
        </a:p>
      </dgm:t>
    </dgm:pt>
    <dgm:pt modelId="{B0DB541E-7185-4E73-9829-B59F068FE14B}" type="parTrans" cxnId="{54E6BAF1-C367-494A-8E26-B21FFA4CBCAA}">
      <dgm:prSet/>
      <dgm:spPr/>
      <dgm:t>
        <a:bodyPr/>
        <a:lstStyle/>
        <a:p>
          <a:endParaRPr lang="cs-CZ"/>
        </a:p>
      </dgm:t>
    </dgm:pt>
    <dgm:pt modelId="{9360939C-D4AD-439A-BC40-20E99A319907}" type="sibTrans" cxnId="{54E6BAF1-C367-494A-8E26-B21FFA4CBCAA}">
      <dgm:prSet/>
      <dgm:spPr/>
      <dgm:t>
        <a:bodyPr/>
        <a:lstStyle/>
        <a:p>
          <a:endParaRPr lang="cs-CZ"/>
        </a:p>
      </dgm:t>
    </dgm:pt>
    <dgm:pt modelId="{B251876F-701B-483F-9C0F-1ACAA6E9A099}">
      <dgm:prSet phldrT="[Text]"/>
      <dgm:spPr/>
      <dgm:t>
        <a:bodyPr/>
        <a:lstStyle/>
        <a:p>
          <a:endParaRPr lang="cs-CZ" dirty="0"/>
        </a:p>
      </dgm:t>
    </dgm:pt>
    <dgm:pt modelId="{53A75238-8B0C-44ED-A7A7-0481BEF21DF6}" type="parTrans" cxnId="{AA334900-AA2D-4B7B-A963-CB0D5CE77F10}">
      <dgm:prSet/>
      <dgm:spPr/>
      <dgm:t>
        <a:bodyPr/>
        <a:lstStyle/>
        <a:p>
          <a:endParaRPr lang="cs-CZ"/>
        </a:p>
      </dgm:t>
    </dgm:pt>
    <dgm:pt modelId="{970E85E7-4B48-4F19-AE66-437EE16A61BE}" type="sibTrans" cxnId="{AA334900-AA2D-4B7B-A963-CB0D5CE77F10}">
      <dgm:prSet/>
      <dgm:spPr/>
      <dgm:t>
        <a:bodyPr/>
        <a:lstStyle/>
        <a:p>
          <a:endParaRPr lang="cs-CZ"/>
        </a:p>
      </dgm:t>
    </dgm:pt>
    <dgm:pt modelId="{4C3BE3B4-0664-47F8-A4AF-422CF8A599BB}">
      <dgm:prSet phldrT="[Text]"/>
      <dgm:spPr/>
      <dgm:t>
        <a:bodyPr/>
        <a:lstStyle/>
        <a:p>
          <a:r>
            <a:rPr lang="en-US" dirty="0"/>
            <a:t>International</a:t>
          </a:r>
          <a:endParaRPr lang="cs-CZ" dirty="0"/>
        </a:p>
      </dgm:t>
    </dgm:pt>
    <dgm:pt modelId="{63CC08F0-6AB4-4B9B-84BB-030B61EEB025}" type="parTrans" cxnId="{D0D30278-C0A3-43D4-A5D4-BE56F6AC6D80}">
      <dgm:prSet/>
      <dgm:spPr/>
      <dgm:t>
        <a:bodyPr/>
        <a:lstStyle/>
        <a:p>
          <a:endParaRPr lang="cs-CZ"/>
        </a:p>
      </dgm:t>
    </dgm:pt>
    <dgm:pt modelId="{069402BF-D845-42A4-B93C-9C52A7F39979}" type="sibTrans" cxnId="{D0D30278-C0A3-43D4-A5D4-BE56F6AC6D80}">
      <dgm:prSet/>
      <dgm:spPr/>
      <dgm:t>
        <a:bodyPr/>
        <a:lstStyle/>
        <a:p>
          <a:endParaRPr lang="cs-CZ"/>
        </a:p>
      </dgm:t>
    </dgm:pt>
    <dgm:pt modelId="{A91A4A03-9F3E-48B9-8A9C-ED7ECA63F1E4}">
      <dgm:prSet phldrT="[Text]"/>
      <dgm:spPr/>
      <dgm:t>
        <a:bodyPr/>
        <a:lstStyle/>
        <a:p>
          <a:r>
            <a:rPr lang="en-US" dirty="0"/>
            <a:t>National</a:t>
          </a:r>
          <a:endParaRPr lang="cs-CZ" dirty="0"/>
        </a:p>
      </dgm:t>
    </dgm:pt>
    <dgm:pt modelId="{867C6A3D-D0B3-4A8D-BA49-88AF38085C4F}" type="parTrans" cxnId="{88C5CA5B-DFA7-469B-93E2-E88335A81A57}">
      <dgm:prSet/>
      <dgm:spPr/>
      <dgm:t>
        <a:bodyPr/>
        <a:lstStyle/>
        <a:p>
          <a:endParaRPr lang="cs-CZ"/>
        </a:p>
      </dgm:t>
    </dgm:pt>
    <dgm:pt modelId="{492EABAD-A867-4CCC-AC68-93ED32DEE75A}" type="sibTrans" cxnId="{88C5CA5B-DFA7-469B-93E2-E88335A81A57}">
      <dgm:prSet/>
      <dgm:spPr/>
      <dgm:t>
        <a:bodyPr/>
        <a:lstStyle/>
        <a:p>
          <a:endParaRPr lang="cs-CZ"/>
        </a:p>
      </dgm:t>
    </dgm:pt>
    <dgm:pt modelId="{D935F7B5-20A8-4E20-8794-853981621AE7}">
      <dgm:prSet phldrT="[Text]" phldr="1"/>
      <dgm:spPr/>
      <dgm:t>
        <a:bodyPr/>
        <a:lstStyle/>
        <a:p>
          <a:endParaRPr lang="cs-CZ" dirty="0"/>
        </a:p>
      </dgm:t>
    </dgm:pt>
    <dgm:pt modelId="{5F5E10E5-9CE2-48A5-86AD-950E6A80D6EF}" type="parTrans" cxnId="{6157D180-BFFB-4CD7-A876-6B54377394FE}">
      <dgm:prSet/>
      <dgm:spPr/>
      <dgm:t>
        <a:bodyPr/>
        <a:lstStyle/>
        <a:p>
          <a:endParaRPr lang="cs-CZ"/>
        </a:p>
      </dgm:t>
    </dgm:pt>
    <dgm:pt modelId="{ED50D573-6304-4AF6-9D92-7DB354803CD3}" type="sibTrans" cxnId="{6157D180-BFFB-4CD7-A876-6B54377394FE}">
      <dgm:prSet/>
      <dgm:spPr/>
      <dgm:t>
        <a:bodyPr/>
        <a:lstStyle/>
        <a:p>
          <a:endParaRPr lang="cs-CZ"/>
        </a:p>
      </dgm:t>
    </dgm:pt>
    <dgm:pt modelId="{5FCCDFDB-1756-4E17-A0FC-83434F800E65}">
      <dgm:prSet phldrT="[Text]"/>
      <dgm:spPr/>
      <dgm:t>
        <a:bodyPr/>
        <a:lstStyle/>
        <a:p>
          <a:r>
            <a:rPr lang="en-US" dirty="0"/>
            <a:t>Individual</a:t>
          </a:r>
          <a:endParaRPr lang="cs-CZ" dirty="0"/>
        </a:p>
      </dgm:t>
    </dgm:pt>
    <dgm:pt modelId="{4B3A3C97-E64E-4763-9A75-CE1D8C0AFF92}" type="parTrans" cxnId="{A07465BA-17A0-4580-BBBB-6FA438AA6AD8}">
      <dgm:prSet/>
      <dgm:spPr/>
      <dgm:t>
        <a:bodyPr/>
        <a:lstStyle/>
        <a:p>
          <a:endParaRPr lang="cs-CZ"/>
        </a:p>
      </dgm:t>
    </dgm:pt>
    <dgm:pt modelId="{B3589EAF-8217-49C3-A021-D1DAEFBD8170}" type="sibTrans" cxnId="{A07465BA-17A0-4580-BBBB-6FA438AA6AD8}">
      <dgm:prSet/>
      <dgm:spPr/>
      <dgm:t>
        <a:bodyPr/>
        <a:lstStyle/>
        <a:p>
          <a:endParaRPr lang="cs-CZ"/>
        </a:p>
      </dgm:t>
    </dgm:pt>
    <dgm:pt modelId="{AE0C6491-45B9-4F6F-9C84-122F0BCD625D}" type="pres">
      <dgm:prSet presAssocID="{10709E36-AA7C-47EC-B553-2E280C49704F}" presName="linear" presStyleCnt="0">
        <dgm:presLayoutVars>
          <dgm:dir/>
          <dgm:resizeHandles val="exact"/>
        </dgm:presLayoutVars>
      </dgm:prSet>
      <dgm:spPr/>
    </dgm:pt>
    <dgm:pt modelId="{0F6D6AB3-0B97-4CF0-A192-DFD86A8E4B56}" type="pres">
      <dgm:prSet presAssocID="{8697A422-4D0D-4EEA-8BE0-3C372512FE4E}" presName="comp" presStyleCnt="0"/>
      <dgm:spPr/>
    </dgm:pt>
    <dgm:pt modelId="{1F670FAC-9CAE-4BDC-B90C-F59DEE5A7176}" type="pres">
      <dgm:prSet presAssocID="{8697A422-4D0D-4EEA-8BE0-3C372512FE4E}" presName="box" presStyleLbl="node1" presStyleIdx="0" presStyleCnt="4"/>
      <dgm:spPr/>
    </dgm:pt>
    <dgm:pt modelId="{A02C9AF1-E470-45B0-A35C-E61B729A4147}" type="pres">
      <dgm:prSet presAssocID="{8697A422-4D0D-4EEA-8BE0-3C372512FE4E}" presName="img" presStyleLbl="fgImgPlace1" presStyleIdx="0" presStyleCnt="4"/>
      <dgm:spPr/>
    </dgm:pt>
    <dgm:pt modelId="{48C347B9-6D96-4F39-85A0-4A5FB7BAFE76}" type="pres">
      <dgm:prSet presAssocID="{8697A422-4D0D-4EEA-8BE0-3C372512FE4E}" presName="text" presStyleLbl="node1" presStyleIdx="0" presStyleCnt="4">
        <dgm:presLayoutVars>
          <dgm:bulletEnabled val="1"/>
        </dgm:presLayoutVars>
      </dgm:prSet>
      <dgm:spPr/>
    </dgm:pt>
    <dgm:pt modelId="{43B4CA09-8B42-4A75-AE54-333DFB31A833}" type="pres">
      <dgm:prSet presAssocID="{9360939C-D4AD-439A-BC40-20E99A319907}" presName="spacer" presStyleCnt="0"/>
      <dgm:spPr/>
    </dgm:pt>
    <dgm:pt modelId="{45898C81-B27F-44E4-BE8E-9686501F0A2E}" type="pres">
      <dgm:prSet presAssocID="{4C3BE3B4-0664-47F8-A4AF-422CF8A599BB}" presName="comp" presStyleCnt="0"/>
      <dgm:spPr/>
    </dgm:pt>
    <dgm:pt modelId="{4A1BAFD4-FA12-493E-94A3-5FBFAA2E695E}" type="pres">
      <dgm:prSet presAssocID="{4C3BE3B4-0664-47F8-A4AF-422CF8A599BB}" presName="box" presStyleLbl="node1" presStyleIdx="1" presStyleCnt="4"/>
      <dgm:spPr/>
    </dgm:pt>
    <dgm:pt modelId="{60937DD2-942F-458D-AE00-A9E2E8358435}" type="pres">
      <dgm:prSet presAssocID="{4C3BE3B4-0664-47F8-A4AF-422CF8A599BB}" presName="img" presStyleLbl="fgImgPlace1" presStyleIdx="1" presStyleCnt="4"/>
      <dgm:spPr/>
    </dgm:pt>
    <dgm:pt modelId="{086FBE2B-7F6F-4373-9D0D-7803D2F832D1}" type="pres">
      <dgm:prSet presAssocID="{4C3BE3B4-0664-47F8-A4AF-422CF8A599BB}" presName="text" presStyleLbl="node1" presStyleIdx="1" presStyleCnt="4">
        <dgm:presLayoutVars>
          <dgm:bulletEnabled val="1"/>
        </dgm:presLayoutVars>
      </dgm:prSet>
      <dgm:spPr/>
    </dgm:pt>
    <dgm:pt modelId="{3A9E296F-40B8-4776-81D6-8C108905C079}" type="pres">
      <dgm:prSet presAssocID="{069402BF-D845-42A4-B93C-9C52A7F39979}" presName="spacer" presStyleCnt="0"/>
      <dgm:spPr/>
    </dgm:pt>
    <dgm:pt modelId="{96F8A8B0-71BB-4740-B701-B51B351EAF5D}" type="pres">
      <dgm:prSet presAssocID="{A91A4A03-9F3E-48B9-8A9C-ED7ECA63F1E4}" presName="comp" presStyleCnt="0"/>
      <dgm:spPr/>
    </dgm:pt>
    <dgm:pt modelId="{C32B91F8-8A17-4789-9C2B-B83FE8628FA7}" type="pres">
      <dgm:prSet presAssocID="{A91A4A03-9F3E-48B9-8A9C-ED7ECA63F1E4}" presName="box" presStyleLbl="node1" presStyleIdx="2" presStyleCnt="4"/>
      <dgm:spPr/>
    </dgm:pt>
    <dgm:pt modelId="{BC8671EB-CD8D-4F4B-B97A-3524AE6D0BBC}" type="pres">
      <dgm:prSet presAssocID="{A91A4A03-9F3E-48B9-8A9C-ED7ECA63F1E4}" presName="img" presStyleLbl="fgImgPlace1" presStyleIdx="2" presStyleCnt="4"/>
      <dgm:spPr/>
    </dgm:pt>
    <dgm:pt modelId="{B05FF40F-4FE5-4194-98C8-7DAE6ACFE473}" type="pres">
      <dgm:prSet presAssocID="{A91A4A03-9F3E-48B9-8A9C-ED7ECA63F1E4}" presName="text" presStyleLbl="node1" presStyleIdx="2" presStyleCnt="4">
        <dgm:presLayoutVars>
          <dgm:bulletEnabled val="1"/>
        </dgm:presLayoutVars>
      </dgm:prSet>
      <dgm:spPr/>
    </dgm:pt>
    <dgm:pt modelId="{959A25B1-2889-41FE-A3B5-F7EB71DAF7C5}" type="pres">
      <dgm:prSet presAssocID="{492EABAD-A867-4CCC-AC68-93ED32DEE75A}" presName="spacer" presStyleCnt="0"/>
      <dgm:spPr/>
    </dgm:pt>
    <dgm:pt modelId="{0249DB8B-B94F-4C31-A88F-5B3229EB05F6}" type="pres">
      <dgm:prSet presAssocID="{5FCCDFDB-1756-4E17-A0FC-83434F800E65}" presName="comp" presStyleCnt="0"/>
      <dgm:spPr/>
    </dgm:pt>
    <dgm:pt modelId="{62039D7C-526A-4A32-B318-8E52781CB8C2}" type="pres">
      <dgm:prSet presAssocID="{5FCCDFDB-1756-4E17-A0FC-83434F800E65}" presName="box" presStyleLbl="node1" presStyleIdx="3" presStyleCnt="4"/>
      <dgm:spPr/>
    </dgm:pt>
    <dgm:pt modelId="{E025C7E8-B0BA-41D0-BD0A-A3EA040D5769}" type="pres">
      <dgm:prSet presAssocID="{5FCCDFDB-1756-4E17-A0FC-83434F800E65}" presName="img" presStyleLbl="fgImgPlace1" presStyleIdx="3" presStyleCnt="4"/>
      <dgm:spPr/>
    </dgm:pt>
    <dgm:pt modelId="{0B91B12B-7B16-4150-AA70-BECFEF43BD81}" type="pres">
      <dgm:prSet presAssocID="{5FCCDFDB-1756-4E17-A0FC-83434F800E65}" presName="text" presStyleLbl="node1" presStyleIdx="3" presStyleCnt="4">
        <dgm:presLayoutVars>
          <dgm:bulletEnabled val="1"/>
        </dgm:presLayoutVars>
      </dgm:prSet>
      <dgm:spPr/>
    </dgm:pt>
  </dgm:ptLst>
  <dgm:cxnLst>
    <dgm:cxn modelId="{AA334900-AA2D-4B7B-A963-CB0D5CE77F10}" srcId="{8697A422-4D0D-4EEA-8BE0-3C372512FE4E}" destId="{B251876F-701B-483F-9C0F-1ACAA6E9A099}" srcOrd="0" destOrd="0" parTransId="{53A75238-8B0C-44ED-A7A7-0481BEF21DF6}" sibTransId="{970E85E7-4B48-4F19-AE66-437EE16A61BE}"/>
    <dgm:cxn modelId="{8989D51C-1BB3-4BB4-9D43-2D25B325B09E}" type="presOf" srcId="{5FCCDFDB-1756-4E17-A0FC-83434F800E65}" destId="{62039D7C-526A-4A32-B318-8E52781CB8C2}" srcOrd="0" destOrd="0" presId="urn:microsoft.com/office/officeart/2005/8/layout/vList4"/>
    <dgm:cxn modelId="{6861DC1F-39D5-49B6-B2ED-4C2ECF266344}" type="presOf" srcId="{10709E36-AA7C-47EC-B553-2E280C49704F}" destId="{AE0C6491-45B9-4F6F-9C84-122F0BCD625D}" srcOrd="0" destOrd="0" presId="urn:microsoft.com/office/officeart/2005/8/layout/vList4"/>
    <dgm:cxn modelId="{88C5CA5B-DFA7-469B-93E2-E88335A81A57}" srcId="{10709E36-AA7C-47EC-B553-2E280C49704F}" destId="{A91A4A03-9F3E-48B9-8A9C-ED7ECA63F1E4}" srcOrd="2" destOrd="0" parTransId="{867C6A3D-D0B3-4A8D-BA49-88AF38085C4F}" sibTransId="{492EABAD-A867-4CCC-AC68-93ED32DEE75A}"/>
    <dgm:cxn modelId="{F938E870-6C2D-438C-88F9-405CF3082C87}" type="presOf" srcId="{B251876F-701B-483F-9C0F-1ACAA6E9A099}" destId="{1F670FAC-9CAE-4BDC-B90C-F59DEE5A7176}" srcOrd="0" destOrd="1" presId="urn:microsoft.com/office/officeart/2005/8/layout/vList4"/>
    <dgm:cxn modelId="{FC59E151-85E2-435E-AABF-07C3B0BC7EBB}" type="presOf" srcId="{8697A422-4D0D-4EEA-8BE0-3C372512FE4E}" destId="{48C347B9-6D96-4F39-85A0-4A5FB7BAFE76}" srcOrd="1" destOrd="0" presId="urn:microsoft.com/office/officeart/2005/8/layout/vList4"/>
    <dgm:cxn modelId="{D0D30278-C0A3-43D4-A5D4-BE56F6AC6D80}" srcId="{10709E36-AA7C-47EC-B553-2E280C49704F}" destId="{4C3BE3B4-0664-47F8-A4AF-422CF8A599BB}" srcOrd="1" destOrd="0" parTransId="{63CC08F0-6AB4-4B9B-84BB-030B61EEB025}" sibTransId="{069402BF-D845-42A4-B93C-9C52A7F39979}"/>
    <dgm:cxn modelId="{6157D180-BFFB-4CD7-A876-6B54377394FE}" srcId="{5FCCDFDB-1756-4E17-A0FC-83434F800E65}" destId="{D935F7B5-20A8-4E20-8794-853981621AE7}" srcOrd="0" destOrd="0" parTransId="{5F5E10E5-9CE2-48A5-86AD-950E6A80D6EF}" sibTransId="{ED50D573-6304-4AF6-9D92-7DB354803CD3}"/>
    <dgm:cxn modelId="{10B38A8D-D34D-4FA9-B36F-4FDEA9FB7084}" type="presOf" srcId="{5FCCDFDB-1756-4E17-A0FC-83434F800E65}" destId="{0B91B12B-7B16-4150-AA70-BECFEF43BD81}" srcOrd="1" destOrd="0" presId="urn:microsoft.com/office/officeart/2005/8/layout/vList4"/>
    <dgm:cxn modelId="{05D9C890-BD56-4E9E-BAE5-1F23312D74A5}" type="presOf" srcId="{A91A4A03-9F3E-48B9-8A9C-ED7ECA63F1E4}" destId="{C32B91F8-8A17-4789-9C2B-B83FE8628FA7}" srcOrd="0" destOrd="0" presId="urn:microsoft.com/office/officeart/2005/8/layout/vList4"/>
    <dgm:cxn modelId="{D3C2619D-1886-4C47-8ACE-802BA4F4E13F}" type="presOf" srcId="{4C3BE3B4-0664-47F8-A4AF-422CF8A599BB}" destId="{4A1BAFD4-FA12-493E-94A3-5FBFAA2E695E}" srcOrd="0" destOrd="0" presId="urn:microsoft.com/office/officeart/2005/8/layout/vList4"/>
    <dgm:cxn modelId="{17855FA0-7CD5-490D-B628-5A8CC65737B2}" type="presOf" srcId="{4C3BE3B4-0664-47F8-A4AF-422CF8A599BB}" destId="{086FBE2B-7F6F-4373-9D0D-7803D2F832D1}" srcOrd="1" destOrd="0" presId="urn:microsoft.com/office/officeart/2005/8/layout/vList4"/>
    <dgm:cxn modelId="{E345FBA6-93DE-4F09-81B8-25EF349E9F9F}" type="presOf" srcId="{D935F7B5-20A8-4E20-8794-853981621AE7}" destId="{0B91B12B-7B16-4150-AA70-BECFEF43BD81}" srcOrd="1" destOrd="1" presId="urn:microsoft.com/office/officeart/2005/8/layout/vList4"/>
    <dgm:cxn modelId="{A07465BA-17A0-4580-BBBB-6FA438AA6AD8}" srcId="{10709E36-AA7C-47EC-B553-2E280C49704F}" destId="{5FCCDFDB-1756-4E17-A0FC-83434F800E65}" srcOrd="3" destOrd="0" parTransId="{4B3A3C97-E64E-4763-9A75-CE1D8C0AFF92}" sibTransId="{B3589EAF-8217-49C3-A021-D1DAEFBD8170}"/>
    <dgm:cxn modelId="{0C68BFDA-6533-40B3-B108-A53FE25C2B54}" type="presOf" srcId="{B251876F-701B-483F-9C0F-1ACAA6E9A099}" destId="{48C347B9-6D96-4F39-85A0-4A5FB7BAFE76}" srcOrd="1" destOrd="1" presId="urn:microsoft.com/office/officeart/2005/8/layout/vList4"/>
    <dgm:cxn modelId="{2A923EE1-8EB1-40CC-8E0D-E595352FA236}" type="presOf" srcId="{D935F7B5-20A8-4E20-8794-853981621AE7}" destId="{62039D7C-526A-4A32-B318-8E52781CB8C2}" srcOrd="0" destOrd="1" presId="urn:microsoft.com/office/officeart/2005/8/layout/vList4"/>
    <dgm:cxn modelId="{EE84EAE9-BF84-4C42-85F5-6DD972D8C424}" type="presOf" srcId="{A91A4A03-9F3E-48B9-8A9C-ED7ECA63F1E4}" destId="{B05FF40F-4FE5-4194-98C8-7DAE6ACFE473}" srcOrd="1" destOrd="0" presId="urn:microsoft.com/office/officeart/2005/8/layout/vList4"/>
    <dgm:cxn modelId="{54E6BAF1-C367-494A-8E26-B21FFA4CBCAA}" srcId="{10709E36-AA7C-47EC-B553-2E280C49704F}" destId="{8697A422-4D0D-4EEA-8BE0-3C372512FE4E}" srcOrd="0" destOrd="0" parTransId="{B0DB541E-7185-4E73-9829-B59F068FE14B}" sibTransId="{9360939C-D4AD-439A-BC40-20E99A319907}"/>
    <dgm:cxn modelId="{21A2CAF3-0870-4E58-9A2D-AFC146B182C8}" type="presOf" srcId="{8697A422-4D0D-4EEA-8BE0-3C372512FE4E}" destId="{1F670FAC-9CAE-4BDC-B90C-F59DEE5A7176}" srcOrd="0" destOrd="0" presId="urn:microsoft.com/office/officeart/2005/8/layout/vList4"/>
    <dgm:cxn modelId="{E0045155-964E-400D-A742-10DEFFC74800}" type="presParOf" srcId="{AE0C6491-45B9-4F6F-9C84-122F0BCD625D}" destId="{0F6D6AB3-0B97-4CF0-A192-DFD86A8E4B56}" srcOrd="0" destOrd="0" presId="urn:microsoft.com/office/officeart/2005/8/layout/vList4"/>
    <dgm:cxn modelId="{4FEABA35-3DD0-467F-A328-3CA329BECC8E}" type="presParOf" srcId="{0F6D6AB3-0B97-4CF0-A192-DFD86A8E4B56}" destId="{1F670FAC-9CAE-4BDC-B90C-F59DEE5A7176}" srcOrd="0" destOrd="0" presId="urn:microsoft.com/office/officeart/2005/8/layout/vList4"/>
    <dgm:cxn modelId="{5E77299C-CDF5-44E0-8530-2F970546FD48}" type="presParOf" srcId="{0F6D6AB3-0B97-4CF0-A192-DFD86A8E4B56}" destId="{A02C9AF1-E470-45B0-A35C-E61B729A4147}" srcOrd="1" destOrd="0" presId="urn:microsoft.com/office/officeart/2005/8/layout/vList4"/>
    <dgm:cxn modelId="{2407C379-1121-4C36-BC44-6A2F043443A6}" type="presParOf" srcId="{0F6D6AB3-0B97-4CF0-A192-DFD86A8E4B56}" destId="{48C347B9-6D96-4F39-85A0-4A5FB7BAFE76}" srcOrd="2" destOrd="0" presId="urn:microsoft.com/office/officeart/2005/8/layout/vList4"/>
    <dgm:cxn modelId="{6676F87E-0D38-44F4-A409-672B338A89DE}" type="presParOf" srcId="{AE0C6491-45B9-4F6F-9C84-122F0BCD625D}" destId="{43B4CA09-8B42-4A75-AE54-333DFB31A833}" srcOrd="1" destOrd="0" presId="urn:microsoft.com/office/officeart/2005/8/layout/vList4"/>
    <dgm:cxn modelId="{0818D5D1-8369-4642-8224-B434BECB1BE3}" type="presParOf" srcId="{AE0C6491-45B9-4F6F-9C84-122F0BCD625D}" destId="{45898C81-B27F-44E4-BE8E-9686501F0A2E}" srcOrd="2" destOrd="0" presId="urn:microsoft.com/office/officeart/2005/8/layout/vList4"/>
    <dgm:cxn modelId="{628F2AF3-B786-4E3F-9A24-41823E1C1388}" type="presParOf" srcId="{45898C81-B27F-44E4-BE8E-9686501F0A2E}" destId="{4A1BAFD4-FA12-493E-94A3-5FBFAA2E695E}" srcOrd="0" destOrd="0" presId="urn:microsoft.com/office/officeart/2005/8/layout/vList4"/>
    <dgm:cxn modelId="{CB029800-6026-4BD2-9D7B-69503636A8BB}" type="presParOf" srcId="{45898C81-B27F-44E4-BE8E-9686501F0A2E}" destId="{60937DD2-942F-458D-AE00-A9E2E8358435}" srcOrd="1" destOrd="0" presId="urn:microsoft.com/office/officeart/2005/8/layout/vList4"/>
    <dgm:cxn modelId="{5B00967A-1DB8-4289-A1BC-B0C71CF53C9F}" type="presParOf" srcId="{45898C81-B27F-44E4-BE8E-9686501F0A2E}" destId="{086FBE2B-7F6F-4373-9D0D-7803D2F832D1}" srcOrd="2" destOrd="0" presId="urn:microsoft.com/office/officeart/2005/8/layout/vList4"/>
    <dgm:cxn modelId="{C16265F1-7EEE-430A-8872-F6C3376198DA}" type="presParOf" srcId="{AE0C6491-45B9-4F6F-9C84-122F0BCD625D}" destId="{3A9E296F-40B8-4776-81D6-8C108905C079}" srcOrd="3" destOrd="0" presId="urn:microsoft.com/office/officeart/2005/8/layout/vList4"/>
    <dgm:cxn modelId="{1589D5E5-9DE6-49DF-BA7B-4050162EEF2D}" type="presParOf" srcId="{AE0C6491-45B9-4F6F-9C84-122F0BCD625D}" destId="{96F8A8B0-71BB-4740-B701-B51B351EAF5D}" srcOrd="4" destOrd="0" presId="urn:microsoft.com/office/officeart/2005/8/layout/vList4"/>
    <dgm:cxn modelId="{32405965-120D-4970-A06F-0826BEBDCF8D}" type="presParOf" srcId="{96F8A8B0-71BB-4740-B701-B51B351EAF5D}" destId="{C32B91F8-8A17-4789-9C2B-B83FE8628FA7}" srcOrd="0" destOrd="0" presId="urn:microsoft.com/office/officeart/2005/8/layout/vList4"/>
    <dgm:cxn modelId="{D87BB04F-6AB6-41F1-8DCA-0F76B01AA154}" type="presParOf" srcId="{96F8A8B0-71BB-4740-B701-B51B351EAF5D}" destId="{BC8671EB-CD8D-4F4B-B97A-3524AE6D0BBC}" srcOrd="1" destOrd="0" presId="urn:microsoft.com/office/officeart/2005/8/layout/vList4"/>
    <dgm:cxn modelId="{23FD691A-F3F2-4F2E-839B-773DA63FD452}" type="presParOf" srcId="{96F8A8B0-71BB-4740-B701-B51B351EAF5D}" destId="{B05FF40F-4FE5-4194-98C8-7DAE6ACFE473}" srcOrd="2" destOrd="0" presId="urn:microsoft.com/office/officeart/2005/8/layout/vList4"/>
    <dgm:cxn modelId="{8A801AF9-317E-44B5-9A2E-E72F164A2E62}" type="presParOf" srcId="{AE0C6491-45B9-4F6F-9C84-122F0BCD625D}" destId="{959A25B1-2889-41FE-A3B5-F7EB71DAF7C5}" srcOrd="5" destOrd="0" presId="urn:microsoft.com/office/officeart/2005/8/layout/vList4"/>
    <dgm:cxn modelId="{3B819013-D6A7-4173-ACD3-09A53667AD0F}" type="presParOf" srcId="{AE0C6491-45B9-4F6F-9C84-122F0BCD625D}" destId="{0249DB8B-B94F-4C31-A88F-5B3229EB05F6}" srcOrd="6" destOrd="0" presId="urn:microsoft.com/office/officeart/2005/8/layout/vList4"/>
    <dgm:cxn modelId="{D2A3FE80-F03F-4543-B633-3A24B0FB9700}" type="presParOf" srcId="{0249DB8B-B94F-4C31-A88F-5B3229EB05F6}" destId="{62039D7C-526A-4A32-B318-8E52781CB8C2}" srcOrd="0" destOrd="0" presId="urn:microsoft.com/office/officeart/2005/8/layout/vList4"/>
    <dgm:cxn modelId="{1BDF452F-827B-48FA-ACAE-1B8D6C571F4A}" type="presParOf" srcId="{0249DB8B-B94F-4C31-A88F-5B3229EB05F6}" destId="{E025C7E8-B0BA-41D0-BD0A-A3EA040D5769}" srcOrd="1" destOrd="0" presId="urn:microsoft.com/office/officeart/2005/8/layout/vList4"/>
    <dgm:cxn modelId="{B511A837-9CF8-481D-BD56-157E3D5D7D07}" type="presParOf" srcId="{0249DB8B-B94F-4C31-A88F-5B3229EB05F6}" destId="{0B91B12B-7B16-4150-AA70-BECFEF43BD8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F55503-E8A3-43C3-8B59-4929433DFF10}" type="doc">
      <dgm:prSet loTypeId="urn:microsoft.com/office/officeart/2005/8/layout/funnel1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4AFFEB88-9881-4726-A2EB-F28A073197BD}">
      <dgm:prSet phldrT="[Text]"/>
      <dgm:spPr/>
      <dgm:t>
        <a:bodyPr/>
        <a:lstStyle/>
        <a:p>
          <a:r>
            <a:rPr lang="en-US" dirty="0"/>
            <a:t>Impact</a:t>
          </a:r>
          <a:endParaRPr lang="cs-CZ" dirty="0"/>
        </a:p>
      </dgm:t>
    </dgm:pt>
    <dgm:pt modelId="{CC0FB417-CEE7-4173-8B96-06D2EEBF4517}" type="parTrans" cxnId="{D753B9F6-4055-42BD-AE71-D0B8695B405A}">
      <dgm:prSet/>
      <dgm:spPr/>
      <dgm:t>
        <a:bodyPr/>
        <a:lstStyle/>
        <a:p>
          <a:endParaRPr lang="cs-CZ"/>
        </a:p>
      </dgm:t>
    </dgm:pt>
    <dgm:pt modelId="{B0B45FDD-75CC-4FF5-B300-A749242A16BA}" type="sibTrans" cxnId="{D753B9F6-4055-42BD-AE71-D0B8695B405A}">
      <dgm:prSet/>
      <dgm:spPr/>
      <dgm:t>
        <a:bodyPr/>
        <a:lstStyle/>
        <a:p>
          <a:endParaRPr lang="cs-CZ"/>
        </a:p>
      </dgm:t>
    </dgm:pt>
    <dgm:pt modelId="{BF3C0D5F-220F-48F0-AA51-5794B7C43905}">
      <dgm:prSet phldrT="[Text]"/>
      <dgm:spPr/>
      <dgm:t>
        <a:bodyPr/>
        <a:lstStyle/>
        <a:p>
          <a:r>
            <a:rPr lang="en-US" dirty="0"/>
            <a:t>Threat</a:t>
          </a:r>
          <a:endParaRPr lang="cs-CZ" dirty="0"/>
        </a:p>
      </dgm:t>
    </dgm:pt>
    <dgm:pt modelId="{BA7AFDB3-E957-499F-A54D-85EDF15D0369}" type="parTrans" cxnId="{BBBFDE97-F575-4642-87CE-5DE6CB6D82D9}">
      <dgm:prSet/>
      <dgm:spPr/>
      <dgm:t>
        <a:bodyPr/>
        <a:lstStyle/>
        <a:p>
          <a:endParaRPr lang="cs-CZ"/>
        </a:p>
      </dgm:t>
    </dgm:pt>
    <dgm:pt modelId="{0A416928-3F36-456A-AFB3-9B356A95C369}" type="sibTrans" cxnId="{BBBFDE97-F575-4642-87CE-5DE6CB6D82D9}">
      <dgm:prSet/>
      <dgm:spPr/>
      <dgm:t>
        <a:bodyPr/>
        <a:lstStyle/>
        <a:p>
          <a:endParaRPr lang="cs-CZ"/>
        </a:p>
      </dgm:t>
    </dgm:pt>
    <dgm:pt modelId="{6068A0EB-27A9-4934-A145-C809A8045483}">
      <dgm:prSet phldrT="[Text]"/>
      <dgm:spPr/>
      <dgm:t>
        <a:bodyPr/>
        <a:lstStyle/>
        <a:p>
          <a:r>
            <a:rPr lang="en-US" dirty="0"/>
            <a:t>Vulnerability</a:t>
          </a:r>
          <a:endParaRPr lang="cs-CZ" dirty="0"/>
        </a:p>
      </dgm:t>
    </dgm:pt>
    <dgm:pt modelId="{53499C13-CAD3-4F95-8422-9705F7EE4F5B}" type="parTrans" cxnId="{ACDC4FCD-8C64-4F36-9183-1E161A66A951}">
      <dgm:prSet/>
      <dgm:spPr/>
      <dgm:t>
        <a:bodyPr/>
        <a:lstStyle/>
        <a:p>
          <a:endParaRPr lang="cs-CZ"/>
        </a:p>
      </dgm:t>
    </dgm:pt>
    <dgm:pt modelId="{18FB48D5-8106-4515-A175-E392AAD321D0}" type="sibTrans" cxnId="{ACDC4FCD-8C64-4F36-9183-1E161A66A951}">
      <dgm:prSet/>
      <dgm:spPr/>
      <dgm:t>
        <a:bodyPr/>
        <a:lstStyle/>
        <a:p>
          <a:endParaRPr lang="cs-CZ"/>
        </a:p>
      </dgm:t>
    </dgm:pt>
    <dgm:pt modelId="{D1EACB6A-331B-4CB8-B216-7E9598DE2658}">
      <dgm:prSet phldrT="[Text]"/>
      <dgm:spPr/>
      <dgm:t>
        <a:bodyPr/>
        <a:lstStyle/>
        <a:p>
          <a:r>
            <a:rPr lang="en-US" dirty="0"/>
            <a:t>RISK</a:t>
          </a:r>
          <a:endParaRPr lang="cs-CZ" dirty="0"/>
        </a:p>
      </dgm:t>
    </dgm:pt>
    <dgm:pt modelId="{3A124E85-8EA3-4CF3-9ACC-A2BA8BD95651}" type="parTrans" cxnId="{8E02F3BF-73E8-416B-BF56-DF21B0D451C8}">
      <dgm:prSet/>
      <dgm:spPr/>
      <dgm:t>
        <a:bodyPr/>
        <a:lstStyle/>
        <a:p>
          <a:endParaRPr lang="cs-CZ"/>
        </a:p>
      </dgm:t>
    </dgm:pt>
    <dgm:pt modelId="{01246403-4E9B-40A4-BEFC-7BA5AAC49827}" type="sibTrans" cxnId="{8E02F3BF-73E8-416B-BF56-DF21B0D451C8}">
      <dgm:prSet/>
      <dgm:spPr/>
      <dgm:t>
        <a:bodyPr/>
        <a:lstStyle/>
        <a:p>
          <a:endParaRPr lang="cs-CZ"/>
        </a:p>
      </dgm:t>
    </dgm:pt>
    <dgm:pt modelId="{42F7A1DE-E89F-49AC-A425-5025C1BE95B6}" type="pres">
      <dgm:prSet presAssocID="{BAF55503-E8A3-43C3-8B59-4929433DFF10}" presName="Name0" presStyleCnt="0">
        <dgm:presLayoutVars>
          <dgm:chMax val="4"/>
          <dgm:resizeHandles val="exact"/>
        </dgm:presLayoutVars>
      </dgm:prSet>
      <dgm:spPr/>
    </dgm:pt>
    <dgm:pt modelId="{DE5423B6-B5E2-4A0E-B57D-A3A811281307}" type="pres">
      <dgm:prSet presAssocID="{BAF55503-E8A3-43C3-8B59-4929433DFF10}" presName="ellipse" presStyleLbl="trBgShp" presStyleIdx="0" presStyleCnt="1"/>
      <dgm:spPr/>
    </dgm:pt>
    <dgm:pt modelId="{DA322B9D-4621-4E53-9872-854964C352A8}" type="pres">
      <dgm:prSet presAssocID="{BAF55503-E8A3-43C3-8B59-4929433DFF10}" presName="arrow1" presStyleLbl="fgShp" presStyleIdx="0" presStyleCnt="1"/>
      <dgm:spPr/>
    </dgm:pt>
    <dgm:pt modelId="{F1289A55-0EF9-4BA8-9CFD-7E049D4967D6}" type="pres">
      <dgm:prSet presAssocID="{BAF55503-E8A3-43C3-8B59-4929433DFF10}" presName="rectangle" presStyleLbl="revTx" presStyleIdx="0" presStyleCnt="1">
        <dgm:presLayoutVars>
          <dgm:bulletEnabled val="1"/>
        </dgm:presLayoutVars>
      </dgm:prSet>
      <dgm:spPr/>
    </dgm:pt>
    <dgm:pt modelId="{22A531C6-5A02-4AEB-BA56-AF895DA6B67A}" type="pres">
      <dgm:prSet presAssocID="{BF3C0D5F-220F-48F0-AA51-5794B7C43905}" presName="item1" presStyleLbl="node1" presStyleIdx="0" presStyleCnt="3">
        <dgm:presLayoutVars>
          <dgm:bulletEnabled val="1"/>
        </dgm:presLayoutVars>
      </dgm:prSet>
      <dgm:spPr/>
    </dgm:pt>
    <dgm:pt modelId="{3463C470-52FF-4A7A-9C6F-2885F3EF512C}" type="pres">
      <dgm:prSet presAssocID="{6068A0EB-27A9-4934-A145-C809A8045483}" presName="item2" presStyleLbl="node1" presStyleIdx="1" presStyleCnt="3">
        <dgm:presLayoutVars>
          <dgm:bulletEnabled val="1"/>
        </dgm:presLayoutVars>
      </dgm:prSet>
      <dgm:spPr/>
    </dgm:pt>
    <dgm:pt modelId="{D9CD1FC0-D399-4D85-9373-6C975C3365CA}" type="pres">
      <dgm:prSet presAssocID="{D1EACB6A-331B-4CB8-B216-7E9598DE2658}" presName="item3" presStyleLbl="node1" presStyleIdx="2" presStyleCnt="3">
        <dgm:presLayoutVars>
          <dgm:bulletEnabled val="1"/>
        </dgm:presLayoutVars>
      </dgm:prSet>
      <dgm:spPr/>
    </dgm:pt>
    <dgm:pt modelId="{D3DAB074-6C45-4BC1-8A36-3FA099EAF8F2}" type="pres">
      <dgm:prSet presAssocID="{BAF55503-E8A3-43C3-8B59-4929433DFF10}" presName="funnel" presStyleLbl="trAlignAcc1" presStyleIdx="0" presStyleCnt="1"/>
      <dgm:spPr/>
    </dgm:pt>
  </dgm:ptLst>
  <dgm:cxnLst>
    <dgm:cxn modelId="{28349266-041A-4E57-BDAA-AF96F37FA14F}" type="presOf" srcId="{BAF55503-E8A3-43C3-8B59-4929433DFF10}" destId="{42F7A1DE-E89F-49AC-A425-5025C1BE95B6}" srcOrd="0" destOrd="0" presId="urn:microsoft.com/office/officeart/2005/8/layout/funnel1"/>
    <dgm:cxn modelId="{1FA9327F-E2E1-4550-93EC-5A13ADFCD48B}" type="presOf" srcId="{4AFFEB88-9881-4726-A2EB-F28A073197BD}" destId="{D9CD1FC0-D399-4D85-9373-6C975C3365CA}" srcOrd="0" destOrd="0" presId="urn:microsoft.com/office/officeart/2005/8/layout/funnel1"/>
    <dgm:cxn modelId="{71EA508F-ACFB-4A05-BD02-8182B75B7D10}" type="presOf" srcId="{D1EACB6A-331B-4CB8-B216-7E9598DE2658}" destId="{F1289A55-0EF9-4BA8-9CFD-7E049D4967D6}" srcOrd="0" destOrd="0" presId="urn:microsoft.com/office/officeart/2005/8/layout/funnel1"/>
    <dgm:cxn modelId="{BBBFDE97-F575-4642-87CE-5DE6CB6D82D9}" srcId="{BAF55503-E8A3-43C3-8B59-4929433DFF10}" destId="{BF3C0D5F-220F-48F0-AA51-5794B7C43905}" srcOrd="1" destOrd="0" parTransId="{BA7AFDB3-E957-499F-A54D-85EDF15D0369}" sibTransId="{0A416928-3F36-456A-AFB3-9B356A95C369}"/>
    <dgm:cxn modelId="{83AFBD9B-F718-47CD-9C6F-EEE95C44951D}" type="presOf" srcId="{BF3C0D5F-220F-48F0-AA51-5794B7C43905}" destId="{3463C470-52FF-4A7A-9C6F-2885F3EF512C}" srcOrd="0" destOrd="0" presId="urn:microsoft.com/office/officeart/2005/8/layout/funnel1"/>
    <dgm:cxn modelId="{8E02F3BF-73E8-416B-BF56-DF21B0D451C8}" srcId="{BAF55503-E8A3-43C3-8B59-4929433DFF10}" destId="{D1EACB6A-331B-4CB8-B216-7E9598DE2658}" srcOrd="3" destOrd="0" parTransId="{3A124E85-8EA3-4CF3-9ACC-A2BA8BD95651}" sibTransId="{01246403-4E9B-40A4-BEFC-7BA5AAC49827}"/>
    <dgm:cxn modelId="{ACDC4FCD-8C64-4F36-9183-1E161A66A951}" srcId="{BAF55503-E8A3-43C3-8B59-4929433DFF10}" destId="{6068A0EB-27A9-4934-A145-C809A8045483}" srcOrd="2" destOrd="0" parTransId="{53499C13-CAD3-4F95-8422-9705F7EE4F5B}" sibTransId="{18FB48D5-8106-4515-A175-E392AAD321D0}"/>
    <dgm:cxn modelId="{5AD8FEDA-0BFD-42CD-9A24-1DE1AB02C971}" type="presOf" srcId="{6068A0EB-27A9-4934-A145-C809A8045483}" destId="{22A531C6-5A02-4AEB-BA56-AF895DA6B67A}" srcOrd="0" destOrd="0" presId="urn:microsoft.com/office/officeart/2005/8/layout/funnel1"/>
    <dgm:cxn modelId="{D753B9F6-4055-42BD-AE71-D0B8695B405A}" srcId="{BAF55503-E8A3-43C3-8B59-4929433DFF10}" destId="{4AFFEB88-9881-4726-A2EB-F28A073197BD}" srcOrd="0" destOrd="0" parTransId="{CC0FB417-CEE7-4173-8B96-06D2EEBF4517}" sibTransId="{B0B45FDD-75CC-4FF5-B300-A749242A16BA}"/>
    <dgm:cxn modelId="{B640E8EB-2EAE-4F3C-A613-97993E671FA1}" type="presParOf" srcId="{42F7A1DE-E89F-49AC-A425-5025C1BE95B6}" destId="{DE5423B6-B5E2-4A0E-B57D-A3A811281307}" srcOrd="0" destOrd="0" presId="urn:microsoft.com/office/officeart/2005/8/layout/funnel1"/>
    <dgm:cxn modelId="{6CAE2A1A-83E0-4BC2-A85B-9E06653CDCA4}" type="presParOf" srcId="{42F7A1DE-E89F-49AC-A425-5025C1BE95B6}" destId="{DA322B9D-4621-4E53-9872-854964C352A8}" srcOrd="1" destOrd="0" presId="urn:microsoft.com/office/officeart/2005/8/layout/funnel1"/>
    <dgm:cxn modelId="{F12D48B5-BF4D-4520-9D04-A0B4E7A0E6C1}" type="presParOf" srcId="{42F7A1DE-E89F-49AC-A425-5025C1BE95B6}" destId="{F1289A55-0EF9-4BA8-9CFD-7E049D4967D6}" srcOrd="2" destOrd="0" presId="urn:microsoft.com/office/officeart/2005/8/layout/funnel1"/>
    <dgm:cxn modelId="{07E92E43-BA21-4B59-BE7E-510D406FAC35}" type="presParOf" srcId="{42F7A1DE-E89F-49AC-A425-5025C1BE95B6}" destId="{22A531C6-5A02-4AEB-BA56-AF895DA6B67A}" srcOrd="3" destOrd="0" presId="urn:microsoft.com/office/officeart/2005/8/layout/funnel1"/>
    <dgm:cxn modelId="{364B4F78-E68D-431B-8FED-E77DCBC93C42}" type="presParOf" srcId="{42F7A1DE-E89F-49AC-A425-5025C1BE95B6}" destId="{3463C470-52FF-4A7A-9C6F-2885F3EF512C}" srcOrd="4" destOrd="0" presId="urn:microsoft.com/office/officeart/2005/8/layout/funnel1"/>
    <dgm:cxn modelId="{E5BDA8CB-B695-43F6-9F69-E694ACF3A829}" type="presParOf" srcId="{42F7A1DE-E89F-49AC-A425-5025C1BE95B6}" destId="{D9CD1FC0-D399-4D85-9373-6C975C3365CA}" srcOrd="5" destOrd="0" presId="urn:microsoft.com/office/officeart/2005/8/layout/funnel1"/>
    <dgm:cxn modelId="{CEE24929-17C2-4A0D-82FA-902FE60462D1}" type="presParOf" srcId="{42F7A1DE-E89F-49AC-A425-5025C1BE95B6}" destId="{D3DAB074-6C45-4BC1-8A36-3FA099EAF8F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1A402C-BD67-44D1-A425-8F3A94C64643}" type="doc">
      <dgm:prSet loTypeId="urn:microsoft.com/office/officeart/2005/8/layout/venn3" loCatId="relationship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cs-CZ"/>
        </a:p>
      </dgm:t>
    </dgm:pt>
    <dgm:pt modelId="{0300EABC-2123-41A1-854F-3F65C0624550}">
      <dgm:prSet phldrT="[Text]" custT="1"/>
      <dgm:spPr/>
      <dgm:t>
        <a:bodyPr/>
        <a:lstStyle/>
        <a:p>
          <a:pPr algn="ctr"/>
          <a:r>
            <a:rPr lang="en-US" sz="2800" b="1" dirty="0"/>
            <a:t>Hard security</a:t>
          </a:r>
          <a:endParaRPr lang="cs-CZ" sz="2800" b="1" dirty="0"/>
        </a:p>
      </dgm:t>
    </dgm:pt>
    <dgm:pt modelId="{04F487D8-F610-4437-AD99-5659CBFC33FF}" type="parTrans" cxnId="{9AEA53BA-08A6-4E46-87EA-92920B7498C1}">
      <dgm:prSet/>
      <dgm:spPr/>
      <dgm:t>
        <a:bodyPr/>
        <a:lstStyle/>
        <a:p>
          <a:endParaRPr lang="cs-CZ"/>
        </a:p>
      </dgm:t>
    </dgm:pt>
    <dgm:pt modelId="{7E5B7349-413D-4267-9087-F5B0EDCDFD23}" type="sibTrans" cxnId="{9AEA53BA-08A6-4E46-87EA-92920B7498C1}">
      <dgm:prSet/>
      <dgm:spPr/>
      <dgm:t>
        <a:bodyPr/>
        <a:lstStyle/>
        <a:p>
          <a:endParaRPr lang="cs-CZ"/>
        </a:p>
      </dgm:t>
    </dgm:pt>
    <dgm:pt modelId="{D123ED67-4364-426E-9B35-724F6919AF8C}">
      <dgm:prSet phldrT="[Text]" custT="1"/>
      <dgm:spPr/>
      <dgm:t>
        <a:bodyPr/>
        <a:lstStyle/>
        <a:p>
          <a:pPr algn="ctr"/>
          <a:r>
            <a:rPr lang="en-US" sz="3200" dirty="0"/>
            <a:t>Soft security</a:t>
          </a:r>
          <a:endParaRPr lang="cs-CZ" sz="3200" dirty="0"/>
        </a:p>
      </dgm:t>
    </dgm:pt>
    <dgm:pt modelId="{A199EA53-5C46-47C6-81C8-97C1E987873C}" type="parTrans" cxnId="{25DF46F0-1297-4560-95D1-8C051A51E065}">
      <dgm:prSet/>
      <dgm:spPr/>
      <dgm:t>
        <a:bodyPr/>
        <a:lstStyle/>
        <a:p>
          <a:endParaRPr lang="cs-CZ"/>
        </a:p>
      </dgm:t>
    </dgm:pt>
    <dgm:pt modelId="{7D1332E8-67A9-42CA-89C2-00423ED6BA85}" type="sibTrans" cxnId="{25DF46F0-1297-4560-95D1-8C051A51E065}">
      <dgm:prSet/>
      <dgm:spPr/>
      <dgm:t>
        <a:bodyPr/>
        <a:lstStyle/>
        <a:p>
          <a:endParaRPr lang="cs-CZ"/>
        </a:p>
      </dgm:t>
    </dgm:pt>
    <dgm:pt modelId="{D947158B-6C62-452D-A744-AEEAA1319D80}">
      <dgm:prSet phldrT="[Text]"/>
      <dgm:spPr/>
      <dgm:t>
        <a:bodyPr/>
        <a:lstStyle/>
        <a:p>
          <a:pPr algn="l"/>
          <a:r>
            <a:rPr lang="en-US" sz="1900" dirty="0"/>
            <a:t>primarily external existential threats</a:t>
          </a:r>
          <a:endParaRPr lang="cs-CZ" sz="1900" dirty="0"/>
        </a:p>
      </dgm:t>
    </dgm:pt>
    <dgm:pt modelId="{068E1DED-3325-4B29-A6DD-FBE5E9C6BEF9}" type="parTrans" cxnId="{1852F51A-B36E-4ABF-8807-22F96AE70D71}">
      <dgm:prSet/>
      <dgm:spPr/>
      <dgm:t>
        <a:bodyPr/>
        <a:lstStyle/>
        <a:p>
          <a:endParaRPr lang="cs-CZ"/>
        </a:p>
      </dgm:t>
    </dgm:pt>
    <dgm:pt modelId="{854BE052-6ED0-47E8-B2EA-DDF88D8CF41C}" type="sibTrans" cxnId="{1852F51A-B36E-4ABF-8807-22F96AE70D71}">
      <dgm:prSet/>
      <dgm:spPr/>
      <dgm:t>
        <a:bodyPr/>
        <a:lstStyle/>
        <a:p>
          <a:endParaRPr lang="cs-CZ"/>
        </a:p>
      </dgm:t>
    </dgm:pt>
    <dgm:pt modelId="{5C485A3C-C4DF-4242-8E01-2F8772115CF0}">
      <dgm:prSet phldrT="[Text]"/>
      <dgm:spPr/>
      <dgm:t>
        <a:bodyPr/>
        <a:lstStyle/>
        <a:p>
          <a:pPr algn="l"/>
          <a:r>
            <a:rPr lang="en-US" sz="1900" dirty="0"/>
            <a:t>response military deterrence, threat, or use</a:t>
          </a:r>
          <a:endParaRPr lang="cs-CZ" sz="1900" dirty="0"/>
        </a:p>
      </dgm:t>
    </dgm:pt>
    <dgm:pt modelId="{91BFE67E-59BD-4C25-9CF1-CE478D0C9C64}" type="parTrans" cxnId="{BE9DA2AB-4F67-4E1B-9CFC-44551CDEB8E6}">
      <dgm:prSet/>
      <dgm:spPr/>
      <dgm:t>
        <a:bodyPr/>
        <a:lstStyle/>
        <a:p>
          <a:endParaRPr lang="cs-CZ"/>
        </a:p>
      </dgm:t>
    </dgm:pt>
    <dgm:pt modelId="{FA36B028-F230-45DA-B16E-1D71FD2DB9A2}" type="sibTrans" cxnId="{BE9DA2AB-4F67-4E1B-9CFC-44551CDEB8E6}">
      <dgm:prSet/>
      <dgm:spPr/>
      <dgm:t>
        <a:bodyPr/>
        <a:lstStyle/>
        <a:p>
          <a:endParaRPr lang="cs-CZ"/>
        </a:p>
      </dgm:t>
    </dgm:pt>
    <dgm:pt modelId="{725D6E01-A598-4090-B7BB-38EA4E065D49}">
      <dgm:prSet phldrT="[Text]"/>
      <dgm:spPr/>
      <dgm:t>
        <a:bodyPr/>
        <a:lstStyle/>
        <a:p>
          <a:pPr algn="l"/>
          <a:endParaRPr lang="cs-CZ" sz="1900" dirty="0"/>
        </a:p>
      </dgm:t>
    </dgm:pt>
    <dgm:pt modelId="{CC28BAE7-7536-4106-B81D-D01B194F4FAD}" type="parTrans" cxnId="{4A34566B-13CC-4B76-AAA2-FD20184A16BF}">
      <dgm:prSet/>
      <dgm:spPr/>
      <dgm:t>
        <a:bodyPr/>
        <a:lstStyle/>
        <a:p>
          <a:endParaRPr lang="cs-CZ"/>
        </a:p>
      </dgm:t>
    </dgm:pt>
    <dgm:pt modelId="{91DABC5C-0D6F-4C3A-A694-30108B9CF7C8}" type="sibTrans" cxnId="{4A34566B-13CC-4B76-AAA2-FD20184A16BF}">
      <dgm:prSet/>
      <dgm:spPr/>
      <dgm:t>
        <a:bodyPr/>
        <a:lstStyle/>
        <a:p>
          <a:endParaRPr lang="cs-CZ"/>
        </a:p>
      </dgm:t>
    </dgm:pt>
    <dgm:pt modelId="{3D7F4004-E565-4D57-B155-C724B0A8194E}">
      <dgm:prSet phldrT="[Text]"/>
      <dgm:spPr/>
      <dgm:t>
        <a:bodyPr/>
        <a:lstStyle/>
        <a:p>
          <a:pPr algn="l"/>
          <a:r>
            <a:rPr lang="en-US" sz="1900" dirty="0"/>
            <a:t>response capacity is delimited geographically</a:t>
          </a:r>
          <a:endParaRPr lang="cs-CZ" sz="1900" dirty="0"/>
        </a:p>
      </dgm:t>
    </dgm:pt>
    <dgm:pt modelId="{EC1631A2-7AD1-4697-8A49-B612E798F47B}" type="parTrans" cxnId="{CCE1E714-FABA-4478-A790-935EE71AF924}">
      <dgm:prSet/>
      <dgm:spPr/>
      <dgm:t>
        <a:bodyPr/>
        <a:lstStyle/>
        <a:p>
          <a:endParaRPr lang="cs-CZ"/>
        </a:p>
      </dgm:t>
    </dgm:pt>
    <dgm:pt modelId="{C10C19E7-976E-4427-A7BC-A73473F89790}" type="sibTrans" cxnId="{CCE1E714-FABA-4478-A790-935EE71AF924}">
      <dgm:prSet/>
      <dgm:spPr/>
      <dgm:t>
        <a:bodyPr/>
        <a:lstStyle/>
        <a:p>
          <a:endParaRPr lang="cs-CZ"/>
        </a:p>
      </dgm:t>
    </dgm:pt>
    <dgm:pt modelId="{365CF6AE-C811-4CC2-AF10-2CCD1226FBE2}">
      <dgm:prSet phldrT="[Text]"/>
      <dgm:spPr/>
      <dgm:t>
        <a:bodyPr/>
        <a:lstStyle/>
        <a:p>
          <a:pPr algn="l"/>
          <a:endParaRPr lang="cs-CZ" sz="1900" dirty="0"/>
        </a:p>
      </dgm:t>
    </dgm:pt>
    <dgm:pt modelId="{29B429CE-161D-44F7-98D3-F2746FDD71F3}" type="parTrans" cxnId="{0F73A37C-F195-4AE5-ADB6-AEFC34814A2C}">
      <dgm:prSet/>
      <dgm:spPr/>
      <dgm:t>
        <a:bodyPr/>
        <a:lstStyle/>
        <a:p>
          <a:endParaRPr lang="cs-CZ"/>
        </a:p>
      </dgm:t>
    </dgm:pt>
    <dgm:pt modelId="{657188C4-69A0-420B-8076-89FF57C503D8}" type="sibTrans" cxnId="{0F73A37C-F195-4AE5-ADB6-AEFC34814A2C}">
      <dgm:prSet/>
      <dgm:spPr/>
      <dgm:t>
        <a:bodyPr/>
        <a:lstStyle/>
        <a:p>
          <a:endParaRPr lang="cs-CZ"/>
        </a:p>
      </dgm:t>
    </dgm:pt>
    <dgm:pt modelId="{1437C59B-34E9-4278-9555-D9EE1B3C08F6}">
      <dgm:prSet phldrT="[Text]"/>
      <dgm:spPr/>
      <dgm:t>
        <a:bodyPr/>
        <a:lstStyle/>
        <a:p>
          <a:pPr algn="l"/>
          <a:r>
            <a:rPr lang="en-US" sz="1900" dirty="0"/>
            <a:t>realist-based and measured in terms of power</a:t>
          </a:r>
          <a:endParaRPr lang="cs-CZ" sz="1900" dirty="0"/>
        </a:p>
      </dgm:t>
    </dgm:pt>
    <dgm:pt modelId="{B1B9A0BD-957B-450B-85E8-3C4C54BFA278}" type="parTrans" cxnId="{218FC27D-FE47-441B-941C-8B5BA304496F}">
      <dgm:prSet/>
      <dgm:spPr/>
      <dgm:t>
        <a:bodyPr/>
        <a:lstStyle/>
        <a:p>
          <a:endParaRPr lang="cs-CZ"/>
        </a:p>
      </dgm:t>
    </dgm:pt>
    <dgm:pt modelId="{15ABE89A-CB18-4150-AA8A-01890B8E91F1}" type="sibTrans" cxnId="{218FC27D-FE47-441B-941C-8B5BA304496F}">
      <dgm:prSet/>
      <dgm:spPr/>
      <dgm:t>
        <a:bodyPr/>
        <a:lstStyle/>
        <a:p>
          <a:endParaRPr lang="cs-CZ"/>
        </a:p>
      </dgm:t>
    </dgm:pt>
    <dgm:pt modelId="{0FBB53AD-08E3-4D7B-9A95-05DD13F8FE9F}">
      <dgm:prSet phldrT="[Text]"/>
      <dgm:spPr/>
      <dgm:t>
        <a:bodyPr/>
        <a:lstStyle/>
        <a:p>
          <a:pPr algn="l"/>
          <a:r>
            <a:rPr lang="en-US" sz="1900" dirty="0"/>
            <a:t>predominantly zero-sum</a:t>
          </a:r>
          <a:endParaRPr lang="cs-CZ" sz="1900" dirty="0"/>
        </a:p>
      </dgm:t>
    </dgm:pt>
    <dgm:pt modelId="{A0D94CA6-497A-46A9-BE31-D81289967E50}" type="parTrans" cxnId="{5884FAAF-F44F-4A9B-A64E-28E8DF0A05B4}">
      <dgm:prSet/>
      <dgm:spPr/>
      <dgm:t>
        <a:bodyPr/>
        <a:lstStyle/>
        <a:p>
          <a:endParaRPr lang="cs-CZ"/>
        </a:p>
      </dgm:t>
    </dgm:pt>
    <dgm:pt modelId="{763FBD11-448E-4C84-8EBC-40C0EF3EA0C9}" type="sibTrans" cxnId="{5884FAAF-F44F-4A9B-A64E-28E8DF0A05B4}">
      <dgm:prSet/>
      <dgm:spPr/>
      <dgm:t>
        <a:bodyPr/>
        <a:lstStyle/>
        <a:p>
          <a:endParaRPr lang="cs-CZ"/>
        </a:p>
      </dgm:t>
    </dgm:pt>
    <dgm:pt modelId="{3857CAF4-00FD-4E61-BCEF-05EC774263C2}">
      <dgm:prSet phldrT="[Text]"/>
      <dgm:spPr/>
      <dgm:t>
        <a:bodyPr/>
        <a:lstStyle/>
        <a:p>
          <a:pPr algn="l"/>
          <a:r>
            <a:rPr lang="en-US" sz="1600"/>
            <a:t>response requires other than military force, collaboration cooperation, prevention</a:t>
          </a:r>
          <a:endParaRPr lang="cs-CZ" sz="1600" dirty="0"/>
        </a:p>
      </dgm:t>
    </dgm:pt>
    <dgm:pt modelId="{30FF7A1C-C42E-4E2B-A072-3965B4E95CC9}" type="parTrans" cxnId="{BEF5D90A-CFC3-4B03-9BDA-F4F9C4898A29}">
      <dgm:prSet/>
      <dgm:spPr/>
      <dgm:t>
        <a:bodyPr/>
        <a:lstStyle/>
        <a:p>
          <a:endParaRPr lang="cs-CZ"/>
        </a:p>
      </dgm:t>
    </dgm:pt>
    <dgm:pt modelId="{85B29A4A-2AE7-43FD-9BAD-F232911B3325}" type="sibTrans" cxnId="{BEF5D90A-CFC3-4B03-9BDA-F4F9C4898A29}">
      <dgm:prSet/>
      <dgm:spPr/>
      <dgm:t>
        <a:bodyPr/>
        <a:lstStyle/>
        <a:p>
          <a:endParaRPr lang="cs-CZ"/>
        </a:p>
      </dgm:t>
    </dgm:pt>
    <dgm:pt modelId="{562A6E33-5B91-46CF-827E-FB1F8A54D65B}">
      <dgm:prSet phldrT="[Text]"/>
      <dgm:spPr/>
      <dgm:t>
        <a:bodyPr/>
        <a:lstStyle/>
        <a:p>
          <a:pPr algn="l"/>
          <a:r>
            <a:rPr lang="en-US" sz="1600"/>
            <a:t>response capacity and action is delimited by issue rather than geography</a:t>
          </a:r>
          <a:endParaRPr lang="cs-CZ" sz="1600" dirty="0"/>
        </a:p>
      </dgm:t>
    </dgm:pt>
    <dgm:pt modelId="{CB0924DB-8556-4BF5-801E-7C66E4AE02E4}" type="parTrans" cxnId="{776C7814-CDD1-4F79-B702-76F6EDC84FF9}">
      <dgm:prSet/>
      <dgm:spPr/>
      <dgm:t>
        <a:bodyPr/>
        <a:lstStyle/>
        <a:p>
          <a:endParaRPr lang="cs-CZ"/>
        </a:p>
      </dgm:t>
    </dgm:pt>
    <dgm:pt modelId="{154DF5F0-CD6E-49CA-9ACF-E53CC556E4F4}" type="sibTrans" cxnId="{776C7814-CDD1-4F79-B702-76F6EDC84FF9}">
      <dgm:prSet/>
      <dgm:spPr/>
      <dgm:t>
        <a:bodyPr/>
        <a:lstStyle/>
        <a:p>
          <a:endParaRPr lang="cs-CZ"/>
        </a:p>
      </dgm:t>
    </dgm:pt>
    <dgm:pt modelId="{D790528D-2737-401A-B141-E7E6B75825A9}">
      <dgm:prSet phldrT="[Text]"/>
      <dgm:spPr/>
      <dgm:t>
        <a:bodyPr/>
        <a:lstStyle/>
        <a:p>
          <a:pPr algn="l"/>
          <a:r>
            <a:rPr lang="en-US" sz="1600"/>
            <a:t>more liberal and measured in terms of coverage and progress</a:t>
          </a:r>
          <a:endParaRPr lang="cs-CZ" sz="1600" dirty="0"/>
        </a:p>
      </dgm:t>
    </dgm:pt>
    <dgm:pt modelId="{EE0F4758-05AC-473A-8D7D-9F066FA6D32B}" type="parTrans" cxnId="{DC45A556-3764-4FE0-914F-49A8EBD73970}">
      <dgm:prSet/>
      <dgm:spPr/>
      <dgm:t>
        <a:bodyPr/>
        <a:lstStyle/>
        <a:p>
          <a:endParaRPr lang="cs-CZ"/>
        </a:p>
      </dgm:t>
    </dgm:pt>
    <dgm:pt modelId="{07D2DC9A-9D2B-4B8A-B4BC-E8BA74974F54}" type="sibTrans" cxnId="{DC45A556-3764-4FE0-914F-49A8EBD73970}">
      <dgm:prSet/>
      <dgm:spPr/>
      <dgm:t>
        <a:bodyPr/>
        <a:lstStyle/>
        <a:p>
          <a:endParaRPr lang="cs-CZ"/>
        </a:p>
      </dgm:t>
    </dgm:pt>
    <dgm:pt modelId="{2EE4B04C-6305-4BD8-B118-A7BD4ED9AA31}">
      <dgm:prSet phldrT="[Text]"/>
      <dgm:spPr/>
      <dgm:t>
        <a:bodyPr/>
        <a:lstStyle/>
        <a:p>
          <a:pPr algn="l"/>
          <a:r>
            <a:rPr lang="en-US" sz="1600" dirty="0"/>
            <a:t>primarily internal, or </a:t>
          </a:r>
          <a:r>
            <a:rPr lang="en-US" sz="1600" dirty="0" err="1"/>
            <a:t>transborder</a:t>
          </a:r>
          <a:r>
            <a:rPr lang="en-US" sz="1600" dirty="0"/>
            <a:t>, or global threats</a:t>
          </a:r>
          <a:endParaRPr lang="cs-CZ" sz="1600" dirty="0"/>
        </a:p>
      </dgm:t>
    </dgm:pt>
    <dgm:pt modelId="{4C5F0E18-E845-4659-8723-CF2169A48D9C}" type="sibTrans" cxnId="{EB983D24-A383-4D76-BE4D-E69C934675F5}">
      <dgm:prSet/>
      <dgm:spPr/>
      <dgm:t>
        <a:bodyPr/>
        <a:lstStyle/>
        <a:p>
          <a:endParaRPr lang="cs-CZ"/>
        </a:p>
      </dgm:t>
    </dgm:pt>
    <dgm:pt modelId="{C13D180B-857C-4CD0-A755-4DD030D5D031}" type="parTrans" cxnId="{EB983D24-A383-4D76-BE4D-E69C934675F5}">
      <dgm:prSet/>
      <dgm:spPr/>
      <dgm:t>
        <a:bodyPr/>
        <a:lstStyle/>
        <a:p>
          <a:endParaRPr lang="cs-CZ"/>
        </a:p>
      </dgm:t>
    </dgm:pt>
    <dgm:pt modelId="{7E2E278A-3011-438F-A2F2-B5F9E3BE6A8C}">
      <dgm:prSet phldrT="[Text]"/>
      <dgm:spPr/>
      <dgm:t>
        <a:bodyPr/>
        <a:lstStyle/>
        <a:p>
          <a:pPr algn="l"/>
          <a:endParaRPr lang="cs-CZ" sz="1600" dirty="0"/>
        </a:p>
      </dgm:t>
    </dgm:pt>
    <dgm:pt modelId="{AAFBA1C2-6DB3-43A8-A9F7-02B9DCAB52F9}" type="parTrans" cxnId="{D1C4F70A-BCD9-4D7A-9007-CFD57981F8CB}">
      <dgm:prSet/>
      <dgm:spPr/>
      <dgm:t>
        <a:bodyPr/>
        <a:lstStyle/>
        <a:p>
          <a:endParaRPr lang="cs-CZ"/>
        </a:p>
      </dgm:t>
    </dgm:pt>
    <dgm:pt modelId="{CF1C12CE-708B-4CD2-8128-B55BDAE74CE8}" type="sibTrans" cxnId="{D1C4F70A-BCD9-4D7A-9007-CFD57981F8CB}">
      <dgm:prSet/>
      <dgm:spPr/>
      <dgm:t>
        <a:bodyPr/>
        <a:lstStyle/>
        <a:p>
          <a:endParaRPr lang="cs-CZ"/>
        </a:p>
      </dgm:t>
    </dgm:pt>
    <dgm:pt modelId="{75DFAC47-3517-4485-AA26-B54CC3A871E8}">
      <dgm:prSet phldrT="[Text]"/>
      <dgm:spPr/>
      <dgm:t>
        <a:bodyPr/>
        <a:lstStyle/>
        <a:p>
          <a:pPr algn="l"/>
          <a:r>
            <a:rPr lang="en-US" sz="1600"/>
            <a:t>predominantly non-zero sum</a:t>
          </a:r>
          <a:endParaRPr lang="cs-CZ" sz="1600" dirty="0"/>
        </a:p>
      </dgm:t>
    </dgm:pt>
    <dgm:pt modelId="{F1C2B4DD-DAB7-48B4-AC2E-BDEA391E90AD}" type="parTrans" cxnId="{82EF23A7-A648-48EC-A00F-97071E00AC03}">
      <dgm:prSet/>
      <dgm:spPr/>
      <dgm:t>
        <a:bodyPr/>
        <a:lstStyle/>
        <a:p>
          <a:endParaRPr lang="cs-CZ"/>
        </a:p>
      </dgm:t>
    </dgm:pt>
    <dgm:pt modelId="{BF02B568-3044-4E12-99CA-CBECC226C299}" type="sibTrans" cxnId="{82EF23A7-A648-48EC-A00F-97071E00AC03}">
      <dgm:prSet/>
      <dgm:spPr/>
      <dgm:t>
        <a:bodyPr/>
        <a:lstStyle/>
        <a:p>
          <a:endParaRPr lang="cs-CZ"/>
        </a:p>
      </dgm:t>
    </dgm:pt>
    <dgm:pt modelId="{5FFF0288-031E-4E2D-A62E-2EB56850598B}" type="pres">
      <dgm:prSet presAssocID="{AB1A402C-BD67-44D1-A425-8F3A94C64643}" presName="Name0" presStyleCnt="0">
        <dgm:presLayoutVars>
          <dgm:dir/>
          <dgm:resizeHandles val="exact"/>
        </dgm:presLayoutVars>
      </dgm:prSet>
      <dgm:spPr/>
    </dgm:pt>
    <dgm:pt modelId="{46895A73-7F27-48A7-BE1B-473082E3C58E}" type="pres">
      <dgm:prSet presAssocID="{0300EABC-2123-41A1-854F-3F65C0624550}" presName="Name5" presStyleLbl="vennNode1" presStyleIdx="0" presStyleCnt="2">
        <dgm:presLayoutVars>
          <dgm:bulletEnabled val="1"/>
        </dgm:presLayoutVars>
      </dgm:prSet>
      <dgm:spPr/>
    </dgm:pt>
    <dgm:pt modelId="{3636A4A7-EABA-4BB7-B9EE-8C27D4206975}" type="pres">
      <dgm:prSet presAssocID="{7E5B7349-413D-4267-9087-F5B0EDCDFD23}" presName="space" presStyleCnt="0"/>
      <dgm:spPr/>
    </dgm:pt>
    <dgm:pt modelId="{3593131C-771B-4486-87F5-8B48510ECC69}" type="pres">
      <dgm:prSet presAssocID="{D123ED67-4364-426E-9B35-724F6919AF8C}" presName="Name5" presStyleLbl="vennNode1" presStyleIdx="1" presStyleCnt="2">
        <dgm:presLayoutVars>
          <dgm:bulletEnabled val="1"/>
        </dgm:presLayoutVars>
      </dgm:prSet>
      <dgm:spPr/>
    </dgm:pt>
  </dgm:ptLst>
  <dgm:cxnLst>
    <dgm:cxn modelId="{81C1C002-45F8-44B5-911A-0ED56C5E0125}" type="presOf" srcId="{562A6E33-5B91-46CF-827E-FB1F8A54D65B}" destId="{3593131C-771B-4486-87F5-8B48510ECC69}" srcOrd="0" destOrd="3" presId="urn:microsoft.com/office/officeart/2005/8/layout/venn3"/>
    <dgm:cxn modelId="{AAA38006-563F-45F2-BC88-1A770D38184F}" type="presOf" srcId="{AB1A402C-BD67-44D1-A425-8F3A94C64643}" destId="{5FFF0288-031E-4E2D-A62E-2EB56850598B}" srcOrd="0" destOrd="0" presId="urn:microsoft.com/office/officeart/2005/8/layout/venn3"/>
    <dgm:cxn modelId="{87E54008-708A-43A7-ACDB-6E3900A7EB55}" type="presOf" srcId="{0300EABC-2123-41A1-854F-3F65C0624550}" destId="{46895A73-7F27-48A7-BE1B-473082E3C58E}" srcOrd="0" destOrd="0" presId="urn:microsoft.com/office/officeart/2005/8/layout/venn3"/>
    <dgm:cxn modelId="{BEF5D90A-CFC3-4B03-9BDA-F4F9C4898A29}" srcId="{D123ED67-4364-426E-9B35-724F6919AF8C}" destId="{3857CAF4-00FD-4E61-BCEF-05EC774263C2}" srcOrd="1" destOrd="0" parTransId="{30FF7A1C-C42E-4E2B-A072-3965B4E95CC9}" sibTransId="{85B29A4A-2AE7-43FD-9BAD-F232911B3325}"/>
    <dgm:cxn modelId="{D1C4F70A-BCD9-4D7A-9007-CFD57981F8CB}" srcId="{D123ED67-4364-426E-9B35-724F6919AF8C}" destId="{7E2E278A-3011-438F-A2F2-B5F9E3BE6A8C}" srcOrd="5" destOrd="0" parTransId="{AAFBA1C2-6DB3-43A8-A9F7-02B9DCAB52F9}" sibTransId="{CF1C12CE-708B-4CD2-8128-B55BDAE74CE8}"/>
    <dgm:cxn modelId="{776C7814-CDD1-4F79-B702-76F6EDC84FF9}" srcId="{D123ED67-4364-426E-9B35-724F6919AF8C}" destId="{562A6E33-5B91-46CF-827E-FB1F8A54D65B}" srcOrd="2" destOrd="0" parTransId="{CB0924DB-8556-4BF5-801E-7C66E4AE02E4}" sibTransId="{154DF5F0-CD6E-49CA-9ACF-E53CC556E4F4}"/>
    <dgm:cxn modelId="{CCE1E714-FABA-4478-A790-935EE71AF924}" srcId="{0300EABC-2123-41A1-854F-3F65C0624550}" destId="{3D7F4004-E565-4D57-B155-C724B0A8194E}" srcOrd="2" destOrd="0" parTransId="{EC1631A2-7AD1-4697-8A49-B612E798F47B}" sibTransId="{C10C19E7-976E-4427-A7BC-A73473F89790}"/>
    <dgm:cxn modelId="{1852F51A-B36E-4ABF-8807-22F96AE70D71}" srcId="{0300EABC-2123-41A1-854F-3F65C0624550}" destId="{D947158B-6C62-452D-A744-AEEAA1319D80}" srcOrd="0" destOrd="0" parTransId="{068E1DED-3325-4B29-A6DD-FBE5E9C6BEF9}" sibTransId="{854BE052-6ED0-47E8-B2EA-DDF88D8CF41C}"/>
    <dgm:cxn modelId="{EB983D24-A383-4D76-BE4D-E69C934675F5}" srcId="{D123ED67-4364-426E-9B35-724F6919AF8C}" destId="{2EE4B04C-6305-4BD8-B118-A7BD4ED9AA31}" srcOrd="0" destOrd="0" parTransId="{C13D180B-857C-4CD0-A755-4DD030D5D031}" sibTransId="{4C5F0E18-E845-4659-8723-CF2169A48D9C}"/>
    <dgm:cxn modelId="{ACF31F2A-97CA-4ECC-9753-7F832DA44002}" type="presOf" srcId="{2EE4B04C-6305-4BD8-B118-A7BD4ED9AA31}" destId="{3593131C-771B-4486-87F5-8B48510ECC69}" srcOrd="0" destOrd="1" presId="urn:microsoft.com/office/officeart/2005/8/layout/venn3"/>
    <dgm:cxn modelId="{7EBD882E-F4F0-4924-AF3B-314BF52EFCCB}" type="presOf" srcId="{D123ED67-4364-426E-9B35-724F6919AF8C}" destId="{3593131C-771B-4486-87F5-8B48510ECC69}" srcOrd="0" destOrd="0" presId="urn:microsoft.com/office/officeart/2005/8/layout/venn3"/>
    <dgm:cxn modelId="{33828E33-F348-47C5-A641-E0ADAC4D2A47}" type="presOf" srcId="{75DFAC47-3517-4485-AA26-B54CC3A871E8}" destId="{3593131C-771B-4486-87F5-8B48510ECC69}" srcOrd="0" destOrd="5" presId="urn:microsoft.com/office/officeart/2005/8/layout/venn3"/>
    <dgm:cxn modelId="{D4979040-4E81-4461-8191-5815BACD991E}" type="presOf" srcId="{725D6E01-A598-4090-B7BB-38EA4E065D49}" destId="{46895A73-7F27-48A7-BE1B-473082E3C58E}" srcOrd="0" destOrd="7" presId="urn:microsoft.com/office/officeart/2005/8/layout/venn3"/>
    <dgm:cxn modelId="{26C5A65F-777A-4F00-80CF-E9C2FB49C579}" type="presOf" srcId="{7E2E278A-3011-438F-A2F2-B5F9E3BE6A8C}" destId="{3593131C-771B-4486-87F5-8B48510ECC69}" srcOrd="0" destOrd="6" presId="urn:microsoft.com/office/officeart/2005/8/layout/venn3"/>
    <dgm:cxn modelId="{4A34566B-13CC-4B76-AAA2-FD20184A16BF}" srcId="{0300EABC-2123-41A1-854F-3F65C0624550}" destId="{725D6E01-A598-4090-B7BB-38EA4E065D49}" srcOrd="6" destOrd="0" parTransId="{CC28BAE7-7536-4106-B81D-D01B194F4FAD}" sibTransId="{91DABC5C-0D6F-4C3A-A694-30108B9CF7C8}"/>
    <dgm:cxn modelId="{DC45A556-3764-4FE0-914F-49A8EBD73970}" srcId="{D123ED67-4364-426E-9B35-724F6919AF8C}" destId="{D790528D-2737-401A-B141-E7E6B75825A9}" srcOrd="3" destOrd="0" parTransId="{EE0F4758-05AC-473A-8D7D-9F066FA6D32B}" sibTransId="{07D2DC9A-9D2B-4B8A-B4BC-E8BA74974F54}"/>
    <dgm:cxn modelId="{199A815A-ED4D-4F5F-B1E4-34214E4B1C2C}" type="presOf" srcId="{D790528D-2737-401A-B141-E7E6B75825A9}" destId="{3593131C-771B-4486-87F5-8B48510ECC69}" srcOrd="0" destOrd="4" presId="urn:microsoft.com/office/officeart/2005/8/layout/venn3"/>
    <dgm:cxn modelId="{7C49C47B-F54D-457C-907A-6D005DCBEEF2}" type="presOf" srcId="{3D7F4004-E565-4D57-B155-C724B0A8194E}" destId="{46895A73-7F27-48A7-BE1B-473082E3C58E}" srcOrd="0" destOrd="3" presId="urn:microsoft.com/office/officeart/2005/8/layout/venn3"/>
    <dgm:cxn modelId="{0F73A37C-F195-4AE5-ADB6-AEFC34814A2C}" srcId="{0300EABC-2123-41A1-854F-3F65C0624550}" destId="{365CF6AE-C811-4CC2-AF10-2CCD1226FBE2}" srcOrd="5" destOrd="0" parTransId="{29B429CE-161D-44F7-98D3-F2746FDD71F3}" sibTransId="{657188C4-69A0-420B-8076-89FF57C503D8}"/>
    <dgm:cxn modelId="{218FC27D-FE47-441B-941C-8B5BA304496F}" srcId="{0300EABC-2123-41A1-854F-3F65C0624550}" destId="{1437C59B-34E9-4278-9555-D9EE1B3C08F6}" srcOrd="3" destOrd="0" parTransId="{B1B9A0BD-957B-450B-85E8-3C4C54BFA278}" sibTransId="{15ABE89A-CB18-4150-AA8A-01890B8E91F1}"/>
    <dgm:cxn modelId="{72ED368E-E48D-439F-8906-613D6FFE7845}" type="presOf" srcId="{3857CAF4-00FD-4E61-BCEF-05EC774263C2}" destId="{3593131C-771B-4486-87F5-8B48510ECC69}" srcOrd="0" destOrd="2" presId="urn:microsoft.com/office/officeart/2005/8/layout/venn3"/>
    <dgm:cxn modelId="{70D5789F-1CE3-45B3-9843-FBA7F45B598C}" type="presOf" srcId="{0FBB53AD-08E3-4D7B-9A95-05DD13F8FE9F}" destId="{46895A73-7F27-48A7-BE1B-473082E3C58E}" srcOrd="0" destOrd="5" presId="urn:microsoft.com/office/officeart/2005/8/layout/venn3"/>
    <dgm:cxn modelId="{82EF23A7-A648-48EC-A00F-97071E00AC03}" srcId="{D123ED67-4364-426E-9B35-724F6919AF8C}" destId="{75DFAC47-3517-4485-AA26-B54CC3A871E8}" srcOrd="4" destOrd="0" parTransId="{F1C2B4DD-DAB7-48B4-AC2E-BDEA391E90AD}" sibTransId="{BF02B568-3044-4E12-99CA-CBECC226C299}"/>
    <dgm:cxn modelId="{146985AB-3B4B-4443-9A08-C5DC8FE946B1}" type="presOf" srcId="{5C485A3C-C4DF-4242-8E01-2F8772115CF0}" destId="{46895A73-7F27-48A7-BE1B-473082E3C58E}" srcOrd="0" destOrd="2" presId="urn:microsoft.com/office/officeart/2005/8/layout/venn3"/>
    <dgm:cxn modelId="{BE9DA2AB-4F67-4E1B-9CFC-44551CDEB8E6}" srcId="{0300EABC-2123-41A1-854F-3F65C0624550}" destId="{5C485A3C-C4DF-4242-8E01-2F8772115CF0}" srcOrd="1" destOrd="0" parTransId="{91BFE67E-59BD-4C25-9CF1-CE478D0C9C64}" sibTransId="{FA36B028-F230-45DA-B16E-1D71FD2DB9A2}"/>
    <dgm:cxn modelId="{5884FAAF-F44F-4A9B-A64E-28E8DF0A05B4}" srcId="{0300EABC-2123-41A1-854F-3F65C0624550}" destId="{0FBB53AD-08E3-4D7B-9A95-05DD13F8FE9F}" srcOrd="4" destOrd="0" parTransId="{A0D94CA6-497A-46A9-BE31-D81289967E50}" sibTransId="{763FBD11-448E-4C84-8EBC-40C0EF3EA0C9}"/>
    <dgm:cxn modelId="{9AEA53BA-08A6-4E46-87EA-92920B7498C1}" srcId="{AB1A402C-BD67-44D1-A425-8F3A94C64643}" destId="{0300EABC-2123-41A1-854F-3F65C0624550}" srcOrd="0" destOrd="0" parTransId="{04F487D8-F610-4437-AD99-5659CBFC33FF}" sibTransId="{7E5B7349-413D-4267-9087-F5B0EDCDFD23}"/>
    <dgm:cxn modelId="{34B722C9-E121-4E0A-9D43-49EEC1D691B8}" type="presOf" srcId="{365CF6AE-C811-4CC2-AF10-2CCD1226FBE2}" destId="{46895A73-7F27-48A7-BE1B-473082E3C58E}" srcOrd="0" destOrd="6" presId="urn:microsoft.com/office/officeart/2005/8/layout/venn3"/>
    <dgm:cxn modelId="{247FF2DD-3CAA-493D-941A-ABCB2F81D1E4}" type="presOf" srcId="{1437C59B-34E9-4278-9555-D9EE1B3C08F6}" destId="{46895A73-7F27-48A7-BE1B-473082E3C58E}" srcOrd="0" destOrd="4" presId="urn:microsoft.com/office/officeart/2005/8/layout/venn3"/>
    <dgm:cxn modelId="{25DF46F0-1297-4560-95D1-8C051A51E065}" srcId="{AB1A402C-BD67-44D1-A425-8F3A94C64643}" destId="{D123ED67-4364-426E-9B35-724F6919AF8C}" srcOrd="1" destOrd="0" parTransId="{A199EA53-5C46-47C6-81C8-97C1E987873C}" sibTransId="{7D1332E8-67A9-42CA-89C2-00423ED6BA85}"/>
    <dgm:cxn modelId="{223B04F2-57F7-4337-A4FC-972DE4EC542E}" type="presOf" srcId="{D947158B-6C62-452D-A744-AEEAA1319D80}" destId="{46895A73-7F27-48A7-BE1B-473082E3C58E}" srcOrd="0" destOrd="1" presId="urn:microsoft.com/office/officeart/2005/8/layout/venn3"/>
    <dgm:cxn modelId="{95E7C5DB-3468-485B-884D-9EA671175032}" type="presParOf" srcId="{5FFF0288-031E-4E2D-A62E-2EB56850598B}" destId="{46895A73-7F27-48A7-BE1B-473082E3C58E}" srcOrd="0" destOrd="0" presId="urn:microsoft.com/office/officeart/2005/8/layout/venn3"/>
    <dgm:cxn modelId="{79C64740-F22F-4316-BBCD-73C1C69A3AE5}" type="presParOf" srcId="{5FFF0288-031E-4E2D-A62E-2EB56850598B}" destId="{3636A4A7-EABA-4BB7-B9EE-8C27D4206975}" srcOrd="1" destOrd="0" presId="urn:microsoft.com/office/officeart/2005/8/layout/venn3"/>
    <dgm:cxn modelId="{FD9FB477-F25F-4AA6-8757-B67B93C7426B}" type="presParOf" srcId="{5FFF0288-031E-4E2D-A62E-2EB56850598B}" destId="{3593131C-771B-4486-87F5-8B48510ECC69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204CB-C789-4044-BFD6-07E7D856CCC5}">
      <dsp:nvSpPr>
        <dsp:cNvPr id="0" name=""/>
        <dsp:cNvSpPr/>
      </dsp:nvSpPr>
      <dsp:spPr>
        <a:xfrm>
          <a:off x="146928" y="793638"/>
          <a:ext cx="1459331" cy="875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Form a group of 3-4</a:t>
          </a:r>
          <a:endParaRPr lang="cs-CZ" sz="1900" kern="1200" dirty="0"/>
        </a:p>
      </dsp:txBody>
      <dsp:txXfrm>
        <a:off x="172573" y="819283"/>
        <a:ext cx="1408041" cy="824309"/>
      </dsp:txXfrm>
    </dsp:sp>
    <dsp:sp modelId="{E32A5BA5-1F10-4803-A8AE-B6D989D5EB89}">
      <dsp:nvSpPr>
        <dsp:cNvPr id="0" name=""/>
        <dsp:cNvSpPr/>
      </dsp:nvSpPr>
      <dsp:spPr>
        <a:xfrm rot="1364339">
          <a:off x="1718556" y="1462753"/>
          <a:ext cx="283452" cy="3619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/>
        </a:p>
      </dsp:txBody>
      <dsp:txXfrm>
        <a:off x="1721861" y="1518701"/>
        <a:ext cx="198416" cy="217148"/>
      </dsp:txXfrm>
    </dsp:sp>
    <dsp:sp modelId="{C9AF2A8C-16D7-482B-AE27-DDC993880647}">
      <dsp:nvSpPr>
        <dsp:cNvPr id="0" name=""/>
        <dsp:cNvSpPr/>
      </dsp:nvSpPr>
      <dsp:spPr>
        <a:xfrm>
          <a:off x="2099508" y="1611982"/>
          <a:ext cx="1459331" cy="875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Discuss question</a:t>
          </a:r>
          <a:endParaRPr lang="cs-CZ" sz="1900" kern="1200" dirty="0"/>
        </a:p>
      </dsp:txBody>
      <dsp:txXfrm>
        <a:off x="2125153" y="1637627"/>
        <a:ext cx="1408041" cy="824309"/>
      </dsp:txXfrm>
    </dsp:sp>
    <dsp:sp modelId="{6A4BE2F9-2FB6-4F72-A39C-4383CD4241FB}">
      <dsp:nvSpPr>
        <dsp:cNvPr id="0" name=""/>
        <dsp:cNvSpPr/>
      </dsp:nvSpPr>
      <dsp:spPr>
        <a:xfrm rot="1393822">
          <a:off x="3680547" y="2300734"/>
          <a:ext cx="309751" cy="3619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/>
        </a:p>
      </dsp:txBody>
      <dsp:txXfrm>
        <a:off x="3684314" y="2354791"/>
        <a:ext cx="216826" cy="217148"/>
      </dsp:txXfrm>
    </dsp:sp>
    <dsp:sp modelId="{D37F5AF6-9A3A-4D59-B509-8A24C0F9AD7C}">
      <dsp:nvSpPr>
        <dsp:cNvPr id="0" name=""/>
        <dsp:cNvSpPr/>
      </dsp:nvSpPr>
      <dsp:spPr>
        <a:xfrm>
          <a:off x="4095894" y="2468887"/>
          <a:ext cx="1459331" cy="875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Present answer</a:t>
          </a:r>
          <a:endParaRPr lang="cs-CZ" sz="1900" kern="1200" dirty="0"/>
        </a:p>
      </dsp:txBody>
      <dsp:txXfrm>
        <a:off x="4121539" y="2494532"/>
        <a:ext cx="1408041" cy="8243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70FAC-9CAE-4BDC-B90C-F59DEE5A7176}">
      <dsp:nvSpPr>
        <dsp:cNvPr id="0" name=""/>
        <dsp:cNvSpPr/>
      </dsp:nvSpPr>
      <dsp:spPr>
        <a:xfrm>
          <a:off x="0" y="0"/>
          <a:ext cx="1822245" cy="9243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Global</a:t>
          </a:r>
          <a:endParaRPr lang="cs-CZ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100" kern="1200" dirty="0"/>
        </a:p>
      </dsp:txBody>
      <dsp:txXfrm>
        <a:off x="456886" y="0"/>
        <a:ext cx="1365358" cy="924376"/>
      </dsp:txXfrm>
    </dsp:sp>
    <dsp:sp modelId="{A02C9AF1-E470-45B0-A35C-E61B729A4147}">
      <dsp:nvSpPr>
        <dsp:cNvPr id="0" name=""/>
        <dsp:cNvSpPr/>
      </dsp:nvSpPr>
      <dsp:spPr>
        <a:xfrm>
          <a:off x="92437" y="92437"/>
          <a:ext cx="364449" cy="739500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BAFD4-FA12-493E-94A3-5FBFAA2E695E}">
      <dsp:nvSpPr>
        <dsp:cNvPr id="0" name=""/>
        <dsp:cNvSpPr/>
      </dsp:nvSpPr>
      <dsp:spPr>
        <a:xfrm>
          <a:off x="0" y="1016813"/>
          <a:ext cx="1822245" cy="924376"/>
        </a:xfrm>
        <a:prstGeom prst="roundRect">
          <a:avLst>
            <a:gd name="adj" fmla="val 10000"/>
          </a:avLst>
        </a:prstGeom>
        <a:solidFill>
          <a:schemeClr val="accent4">
            <a:hueOff val="-230174"/>
            <a:satOff val="14226"/>
            <a:lumOff val="-588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International</a:t>
          </a:r>
          <a:endParaRPr lang="cs-CZ" sz="1400" kern="1200" dirty="0"/>
        </a:p>
      </dsp:txBody>
      <dsp:txXfrm>
        <a:off x="456886" y="1016813"/>
        <a:ext cx="1365358" cy="924376"/>
      </dsp:txXfrm>
    </dsp:sp>
    <dsp:sp modelId="{60937DD2-942F-458D-AE00-A9E2E8358435}">
      <dsp:nvSpPr>
        <dsp:cNvPr id="0" name=""/>
        <dsp:cNvSpPr/>
      </dsp:nvSpPr>
      <dsp:spPr>
        <a:xfrm>
          <a:off x="92437" y="1109251"/>
          <a:ext cx="364449" cy="739500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168495"/>
            <a:satOff val="11887"/>
            <a:lumOff val="157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2B91F8-8A17-4789-9C2B-B83FE8628FA7}">
      <dsp:nvSpPr>
        <dsp:cNvPr id="0" name=""/>
        <dsp:cNvSpPr/>
      </dsp:nvSpPr>
      <dsp:spPr>
        <a:xfrm>
          <a:off x="0" y="2033627"/>
          <a:ext cx="1822245" cy="924376"/>
        </a:xfrm>
        <a:prstGeom prst="roundRect">
          <a:avLst>
            <a:gd name="adj" fmla="val 10000"/>
          </a:avLst>
        </a:prstGeom>
        <a:solidFill>
          <a:schemeClr val="accent4">
            <a:hueOff val="-460347"/>
            <a:satOff val="28451"/>
            <a:lumOff val="-1177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National</a:t>
          </a:r>
          <a:endParaRPr lang="cs-CZ" sz="1400" kern="1200" dirty="0"/>
        </a:p>
      </dsp:txBody>
      <dsp:txXfrm>
        <a:off x="456886" y="2033627"/>
        <a:ext cx="1365358" cy="924376"/>
      </dsp:txXfrm>
    </dsp:sp>
    <dsp:sp modelId="{BC8671EB-CD8D-4F4B-B97A-3524AE6D0BBC}">
      <dsp:nvSpPr>
        <dsp:cNvPr id="0" name=""/>
        <dsp:cNvSpPr/>
      </dsp:nvSpPr>
      <dsp:spPr>
        <a:xfrm>
          <a:off x="92437" y="2126065"/>
          <a:ext cx="364449" cy="739500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336990"/>
            <a:satOff val="23773"/>
            <a:lumOff val="315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39D7C-526A-4A32-B318-8E52781CB8C2}">
      <dsp:nvSpPr>
        <dsp:cNvPr id="0" name=""/>
        <dsp:cNvSpPr/>
      </dsp:nvSpPr>
      <dsp:spPr>
        <a:xfrm>
          <a:off x="0" y="3050441"/>
          <a:ext cx="1822245" cy="924376"/>
        </a:xfrm>
        <a:prstGeom prst="roundRect">
          <a:avLst>
            <a:gd name="adj" fmla="val 10000"/>
          </a:avLst>
        </a:prstGeom>
        <a:solidFill>
          <a:schemeClr val="accent4">
            <a:hueOff val="-690521"/>
            <a:satOff val="42677"/>
            <a:lumOff val="-1765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Individual</a:t>
          </a:r>
          <a:endParaRPr lang="cs-CZ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100" kern="1200" dirty="0"/>
        </a:p>
      </dsp:txBody>
      <dsp:txXfrm>
        <a:off x="456886" y="3050441"/>
        <a:ext cx="1365358" cy="924376"/>
      </dsp:txXfrm>
    </dsp:sp>
    <dsp:sp modelId="{E025C7E8-B0BA-41D0-BD0A-A3EA040D5769}">
      <dsp:nvSpPr>
        <dsp:cNvPr id="0" name=""/>
        <dsp:cNvSpPr/>
      </dsp:nvSpPr>
      <dsp:spPr>
        <a:xfrm>
          <a:off x="92437" y="3142879"/>
          <a:ext cx="364449" cy="739500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505486"/>
            <a:satOff val="35660"/>
            <a:lumOff val="472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423B6-B5E2-4A0E-B57D-A3A811281307}">
      <dsp:nvSpPr>
        <dsp:cNvPr id="0" name=""/>
        <dsp:cNvSpPr/>
      </dsp:nvSpPr>
      <dsp:spPr>
        <a:xfrm>
          <a:off x="700984" y="235552"/>
          <a:ext cx="2561671" cy="88963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322B9D-4621-4E53-9872-854964C352A8}">
      <dsp:nvSpPr>
        <dsp:cNvPr id="0" name=""/>
        <dsp:cNvSpPr/>
      </dsp:nvSpPr>
      <dsp:spPr>
        <a:xfrm>
          <a:off x="1737567" y="2413965"/>
          <a:ext cx="496447" cy="317726"/>
        </a:xfrm>
        <a:prstGeom prst="down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289A55-0EF9-4BA8-9CFD-7E049D4967D6}">
      <dsp:nvSpPr>
        <dsp:cNvPr id="0" name=""/>
        <dsp:cNvSpPr/>
      </dsp:nvSpPr>
      <dsp:spPr>
        <a:xfrm>
          <a:off x="794316" y="2668146"/>
          <a:ext cx="2382949" cy="595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RISK</a:t>
          </a:r>
          <a:endParaRPr lang="cs-CZ" sz="2100" kern="1200" dirty="0"/>
        </a:p>
      </dsp:txBody>
      <dsp:txXfrm>
        <a:off x="794316" y="2668146"/>
        <a:ext cx="2382949" cy="595737"/>
      </dsp:txXfrm>
    </dsp:sp>
    <dsp:sp modelId="{22A531C6-5A02-4AEB-BA56-AF895DA6B67A}">
      <dsp:nvSpPr>
        <dsp:cNvPr id="0" name=""/>
        <dsp:cNvSpPr/>
      </dsp:nvSpPr>
      <dsp:spPr>
        <a:xfrm>
          <a:off x="1632320" y="1193895"/>
          <a:ext cx="893606" cy="893606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Vulnerability</a:t>
          </a:r>
          <a:endParaRPr lang="cs-CZ" sz="900" kern="1200" dirty="0"/>
        </a:p>
      </dsp:txBody>
      <dsp:txXfrm>
        <a:off x="1763186" y="1324761"/>
        <a:ext cx="631874" cy="631874"/>
      </dsp:txXfrm>
    </dsp:sp>
    <dsp:sp modelId="{3463C470-52FF-4A7A-9C6F-2885F3EF512C}">
      <dsp:nvSpPr>
        <dsp:cNvPr id="0" name=""/>
        <dsp:cNvSpPr/>
      </dsp:nvSpPr>
      <dsp:spPr>
        <a:xfrm>
          <a:off x="992895" y="523492"/>
          <a:ext cx="893606" cy="893606"/>
        </a:xfrm>
        <a:prstGeom prst="ellipse">
          <a:avLst/>
        </a:prstGeom>
        <a:solidFill>
          <a:schemeClr val="accent1">
            <a:shade val="80000"/>
            <a:hueOff val="259810"/>
            <a:satOff val="-27698"/>
            <a:lumOff val="21977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Threat</a:t>
          </a:r>
          <a:endParaRPr lang="cs-CZ" sz="900" kern="1200" dirty="0"/>
        </a:p>
      </dsp:txBody>
      <dsp:txXfrm>
        <a:off x="1123761" y="654358"/>
        <a:ext cx="631874" cy="631874"/>
      </dsp:txXfrm>
    </dsp:sp>
    <dsp:sp modelId="{D9CD1FC0-D399-4D85-9373-6C975C3365CA}">
      <dsp:nvSpPr>
        <dsp:cNvPr id="0" name=""/>
        <dsp:cNvSpPr/>
      </dsp:nvSpPr>
      <dsp:spPr>
        <a:xfrm>
          <a:off x="1906359" y="307437"/>
          <a:ext cx="893606" cy="893606"/>
        </a:xfrm>
        <a:prstGeom prst="ellipse">
          <a:avLst/>
        </a:prstGeom>
        <a:solidFill>
          <a:schemeClr val="accent1">
            <a:shade val="80000"/>
            <a:hueOff val="519620"/>
            <a:satOff val="-55397"/>
            <a:lumOff val="43953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Impact</a:t>
          </a:r>
          <a:endParaRPr lang="cs-CZ" sz="900" kern="1200" dirty="0"/>
        </a:p>
      </dsp:txBody>
      <dsp:txXfrm>
        <a:off x="2037225" y="438303"/>
        <a:ext cx="631874" cy="631874"/>
      </dsp:txXfrm>
    </dsp:sp>
    <dsp:sp modelId="{D3DAB074-6C45-4BC1-8A36-3FA099EAF8F2}">
      <dsp:nvSpPr>
        <dsp:cNvPr id="0" name=""/>
        <dsp:cNvSpPr/>
      </dsp:nvSpPr>
      <dsp:spPr>
        <a:xfrm>
          <a:off x="595737" y="126333"/>
          <a:ext cx="2780108" cy="222408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95A73-7F27-48A7-BE1B-473082E3C58E}">
      <dsp:nvSpPr>
        <dsp:cNvPr id="0" name=""/>
        <dsp:cNvSpPr/>
      </dsp:nvSpPr>
      <dsp:spPr>
        <a:xfrm>
          <a:off x="157417" y="214"/>
          <a:ext cx="4828048" cy="4828048"/>
        </a:xfrm>
        <a:prstGeom prst="ellipse">
          <a:avLst/>
        </a:prstGeom>
        <a:solidFill>
          <a:schemeClr val="accent6">
            <a:shade val="80000"/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5704" tIns="35560" rIns="265704" bIns="35560" numCol="1" spcCol="1270" anchor="ctr" anchorCtr="1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Hard security</a:t>
          </a:r>
          <a:endParaRPr lang="cs-CZ" sz="28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primarily external existential threats</a:t>
          </a:r>
          <a:endParaRPr lang="cs-CZ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response military deterrence, threat, or use</a:t>
          </a:r>
          <a:endParaRPr lang="cs-CZ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response capacity is delimited geographically</a:t>
          </a:r>
          <a:endParaRPr lang="cs-CZ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realist-based and measured in terms of power</a:t>
          </a:r>
          <a:endParaRPr lang="cs-CZ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predominantly zero-sum</a:t>
          </a:r>
          <a:endParaRPr lang="cs-CZ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900" kern="1200" dirty="0"/>
        </a:p>
      </dsp:txBody>
      <dsp:txXfrm>
        <a:off x="864468" y="707265"/>
        <a:ext cx="3413946" cy="3413946"/>
      </dsp:txXfrm>
    </dsp:sp>
    <dsp:sp modelId="{3593131C-771B-4486-87F5-8B48510ECC69}">
      <dsp:nvSpPr>
        <dsp:cNvPr id="0" name=""/>
        <dsp:cNvSpPr/>
      </dsp:nvSpPr>
      <dsp:spPr>
        <a:xfrm>
          <a:off x="4019855" y="214"/>
          <a:ext cx="4828048" cy="4828048"/>
        </a:xfrm>
        <a:prstGeom prst="ellipse">
          <a:avLst/>
        </a:prstGeom>
        <a:solidFill>
          <a:schemeClr val="accent6">
            <a:shade val="80000"/>
            <a:alpha val="50000"/>
            <a:hueOff val="322999"/>
            <a:satOff val="-19637"/>
            <a:lumOff val="29663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5704" tIns="40640" rIns="265704" bIns="40640" numCol="1" spcCol="1270" anchor="ctr" anchorCtr="1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Soft security</a:t>
          </a:r>
          <a:endParaRPr lang="cs-CZ" sz="32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primarily internal, or </a:t>
          </a:r>
          <a:r>
            <a:rPr lang="en-US" sz="1600" kern="1200" dirty="0" err="1"/>
            <a:t>transborder</a:t>
          </a:r>
          <a:r>
            <a:rPr lang="en-US" sz="1600" kern="1200" dirty="0"/>
            <a:t>, or global threats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response requires other than military force, collaboration cooperation, prevention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response capacity and action is delimited by issue rather than geography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more liberal and measured in terms of coverage and progress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predominantly non-zero sum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600" kern="1200" dirty="0"/>
        </a:p>
      </dsp:txBody>
      <dsp:txXfrm>
        <a:off x="4726906" y="707265"/>
        <a:ext cx="3413946" cy="34139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3D7C2-5ADD-44E0-8E45-8BF0C4E2C724}" type="datetimeFigureOut">
              <a:rPr lang="cs-CZ" smtClean="0"/>
              <a:t>12.10.2018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52554-46D1-461C-8965-E5441296FE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5549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Security survival – prevention/mitigation</a:t>
            </a:r>
            <a:r>
              <a:rPr lang="en-US" baseline="0" dirty="0"/>
              <a:t> of threats to values (survival plus – freedom from and to)</a:t>
            </a:r>
          </a:p>
          <a:p>
            <a:endParaRPr lang="en-US" baseline="0" dirty="0"/>
          </a:p>
          <a:p>
            <a:r>
              <a:rPr lang="en-US" baseline="0" dirty="0"/>
              <a:t>Security either absolute – commodity or relational (Russia threat or not a threat?)</a:t>
            </a:r>
          </a:p>
          <a:p>
            <a:endParaRPr lang="en-US" baseline="0" dirty="0"/>
          </a:p>
          <a:p>
            <a:r>
              <a:rPr lang="en-US" baseline="0" dirty="0"/>
              <a:t>State security, who is the referent object – people in groups? State because not nation, but political unit even from within?</a:t>
            </a:r>
          </a:p>
          <a:p>
            <a:r>
              <a:rPr lang="en-US" baseline="0" dirty="0"/>
              <a:t>Goes both up and down, groups, societies, human race</a:t>
            </a:r>
          </a:p>
          <a:p>
            <a:endParaRPr lang="en-US" baseline="0" dirty="0"/>
          </a:p>
          <a:p>
            <a:r>
              <a:rPr lang="en-US" baseline="0" dirty="0"/>
              <a:t>I am not secure – threat and security agendas, fear-mongering</a:t>
            </a:r>
          </a:p>
          <a:p>
            <a:r>
              <a:rPr lang="en-US" baseline="0" dirty="0"/>
              <a:t>No way to establish common priorities (WMD, or climate, or race, or conflict?)</a:t>
            </a:r>
          </a:p>
          <a:p>
            <a:r>
              <a:rPr lang="en-US" baseline="0" dirty="0"/>
              <a:t>UN panel on threats – </a:t>
            </a:r>
            <a:r>
              <a:rPr lang="en-US" b="1" baseline="0" dirty="0"/>
              <a:t>healthcare?</a:t>
            </a:r>
          </a:p>
          <a:p>
            <a:r>
              <a:rPr lang="en-US" b="1" baseline="0" dirty="0"/>
              <a:t>Life expectancy 86 japan – 34 Zimbabwe</a:t>
            </a:r>
          </a:p>
          <a:p>
            <a:endParaRPr lang="en-US" b="1" baseline="0" dirty="0"/>
          </a:p>
          <a:p>
            <a:endParaRPr lang="en-US" b="0" baseline="0" dirty="0"/>
          </a:p>
          <a:p>
            <a:endParaRPr lang="en-US" b="1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2554-46D1-461C-8965-E5441296FE0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2772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2554-46D1-461C-8965-E5441296FE0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963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collective Security, threat is not known in advance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Collective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Defence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threat is known in advance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Collective Security enemy is not known in advance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Collective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Defence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enemy is known in advance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Collective Security is global in nature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Collective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Defence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regional and continental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2554-46D1-461C-8965-E5441296FE0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796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REALISM:</a:t>
            </a:r>
          </a:p>
          <a:p>
            <a:r>
              <a:rPr lang="en-US" dirty="0"/>
              <a:t>Conflict is intrinsic</a:t>
            </a:r>
            <a:r>
              <a:rPr lang="en-US" baseline="0" dirty="0"/>
              <a:t> to IR</a:t>
            </a:r>
            <a:endParaRPr lang="en-US" dirty="0"/>
          </a:p>
          <a:p>
            <a:r>
              <a:rPr lang="en-US" dirty="0"/>
              <a:t>Balance –internal arming, external alliances</a:t>
            </a:r>
          </a:p>
          <a:p>
            <a:r>
              <a:rPr lang="en-US" dirty="0"/>
              <a:t>Zero sum game</a:t>
            </a:r>
          </a:p>
          <a:p>
            <a:r>
              <a:rPr lang="en-US" dirty="0" err="1"/>
              <a:t>Bandwagoning</a:t>
            </a:r>
            <a:r>
              <a:rPr lang="en-US" dirty="0"/>
              <a:t> – allying oneself with much</a:t>
            </a:r>
            <a:r>
              <a:rPr lang="en-US" baseline="0" dirty="0"/>
              <a:t> stronger state despite value difference</a:t>
            </a:r>
          </a:p>
          <a:p>
            <a:endParaRPr lang="en-US" baseline="0" dirty="0"/>
          </a:p>
          <a:p>
            <a:r>
              <a:rPr lang="en-US" dirty="0"/>
              <a:t>Offensive realism, defensive realism</a:t>
            </a:r>
          </a:p>
          <a:p>
            <a:endParaRPr lang="en-US" dirty="0"/>
          </a:p>
          <a:p>
            <a:r>
              <a:rPr lang="en-US" b="1" u="sng" dirty="0"/>
              <a:t>Liberalism:</a:t>
            </a:r>
          </a:p>
          <a:p>
            <a:r>
              <a:rPr lang="en-US" dirty="0"/>
              <a:t>Conflict as aberration in IR</a:t>
            </a:r>
          </a:p>
          <a:p>
            <a:r>
              <a:rPr lang="en-US" dirty="0"/>
              <a:t>Still</a:t>
            </a:r>
            <a:r>
              <a:rPr lang="en-US" baseline="0" dirty="0"/>
              <a:t> anarchy – but mediated by institutions</a:t>
            </a:r>
          </a:p>
          <a:p>
            <a:r>
              <a:rPr lang="en-US" b="1" dirty="0"/>
              <a:t>Interdependence: </a:t>
            </a:r>
            <a:r>
              <a:rPr lang="en-US" dirty="0"/>
              <a:t>a relation of mutual, typically, </a:t>
            </a:r>
          </a:p>
          <a:p>
            <a:pPr marL="0" indent="0">
              <a:buNone/>
            </a:pPr>
            <a:r>
              <a:rPr lang="en-US" dirty="0"/>
              <a:t>   asymmetrical dependence that, when disrupted, </a:t>
            </a:r>
          </a:p>
          <a:p>
            <a:pPr marL="0" indent="0">
              <a:buNone/>
            </a:pPr>
            <a:r>
              <a:rPr lang="en-US" dirty="0"/>
              <a:t>   brings significant costs and constraints to both </a:t>
            </a:r>
          </a:p>
          <a:p>
            <a:pPr marL="0" indent="0">
              <a:buNone/>
            </a:pPr>
            <a:r>
              <a:rPr lang="en-US" dirty="0"/>
              <a:t>   parties. </a:t>
            </a:r>
          </a:p>
          <a:p>
            <a:endParaRPr lang="en-US" baseline="0" dirty="0"/>
          </a:p>
          <a:p>
            <a:r>
              <a:rPr lang="en-US" b="1" u="sng" baseline="0" dirty="0"/>
              <a:t>Constructivism:</a:t>
            </a:r>
          </a:p>
          <a:p>
            <a:r>
              <a:rPr lang="en-US" baseline="0" dirty="0"/>
              <a:t>Not same standing, not IR theory</a:t>
            </a:r>
          </a:p>
          <a:p>
            <a:r>
              <a:rPr lang="en-US" baseline="0" dirty="0"/>
              <a:t>Weak  - allows causal explanations and objective knowledge</a:t>
            </a:r>
          </a:p>
          <a:p>
            <a:r>
              <a:rPr lang="en-US" baseline="0" dirty="0"/>
              <a:t>or strong</a:t>
            </a:r>
          </a:p>
          <a:p>
            <a:endParaRPr lang="en-US" baseline="0" dirty="0"/>
          </a:p>
          <a:p>
            <a:r>
              <a:rPr lang="en-US" baseline="0" dirty="0"/>
              <a:t>PLANTING YOUR FLAG</a:t>
            </a:r>
          </a:p>
          <a:p>
            <a:endParaRPr lang="en-US" baseline="0" dirty="0"/>
          </a:p>
          <a:p>
            <a:r>
              <a:rPr lang="en-US" baseline="0" dirty="0"/>
              <a:t>Regulatory rules – activities don’t depend on them – road traffic</a:t>
            </a:r>
          </a:p>
          <a:p>
            <a:r>
              <a:rPr lang="en-US" baseline="0" dirty="0"/>
              <a:t>Constitutive rules – activities are made of them – chess</a:t>
            </a:r>
          </a:p>
          <a:p>
            <a:endParaRPr lang="en-US" baseline="0" dirty="0"/>
          </a:p>
          <a:p>
            <a:r>
              <a:rPr lang="en-US" b="1" baseline="0" dirty="0"/>
              <a:t>Discourse </a:t>
            </a:r>
            <a:r>
              <a:rPr lang="en-US" baseline="0" dirty="0"/>
              <a:t>– institutionalized use of language / </a:t>
            </a:r>
            <a:r>
              <a:rPr lang="en-US" b="1" baseline="0" dirty="0"/>
              <a:t>Framing </a:t>
            </a:r>
            <a:r>
              <a:rPr lang="en-US" baseline="0" dirty="0"/>
              <a:t>– shared interpretative scheme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2554-46D1-461C-8965-E5441296FE0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1586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2554-46D1-461C-8965-E5441296FE0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605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2554-46D1-461C-8965-E5441296FE0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766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 “essence”</a:t>
            </a:r>
            <a:r>
              <a:rPr lang="en-US" dirty="0"/>
              <a:t>, no universal feature of security </a:t>
            </a:r>
          </a:p>
          <a:p>
            <a:r>
              <a:rPr lang="en-US" b="1" dirty="0"/>
              <a:t>a self-referential practice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2554-46D1-461C-8965-E5441296FE0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3795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SECURITY COMPLEXES</a:t>
            </a:r>
          </a:p>
          <a:p>
            <a:r>
              <a:rPr lang="en-US" dirty="0"/>
              <a:t>“...</a:t>
            </a:r>
            <a:r>
              <a:rPr lang="en-US" i="1" dirty="0"/>
              <a:t>set of units whose major processes of securitization, </a:t>
            </a:r>
            <a:r>
              <a:rPr lang="en-US" i="1" dirty="0" err="1"/>
              <a:t>desecuritization</a:t>
            </a:r>
            <a:r>
              <a:rPr lang="en-US" i="1" dirty="0"/>
              <a:t>, or both, are so interlinked that their security problems cannot be reasonably analyzed apart from one another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2554-46D1-461C-8965-E5441296FE0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7258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2554-46D1-461C-8965-E5441296FE0A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1037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3.weforum.org/docs/WEF_GRR18_Report.pdf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International security - ire107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Fall 2018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5946710-89F4-4684-BC70-5FBE93D4D3B2}"/>
              </a:ext>
            </a:extLst>
          </p:cNvPr>
          <p:cNvSpPr txBox="1"/>
          <p:nvPr/>
        </p:nvSpPr>
        <p:spPr>
          <a:xfrm>
            <a:off x="581191" y="5181600"/>
            <a:ext cx="7024954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Security terms and theories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7D2B24F-EDAE-42E3-8C48-E4CF6DC79392}"/>
              </a:ext>
            </a:extLst>
          </p:cNvPr>
          <p:cNvSpPr txBox="1"/>
          <p:nvPr/>
        </p:nvSpPr>
        <p:spPr>
          <a:xfrm>
            <a:off x="9267825" y="5181600"/>
            <a:ext cx="257175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dr. Martin </a:t>
            </a:r>
            <a:r>
              <a:rPr lang="cs-CZ" dirty="0" err="1">
                <a:solidFill>
                  <a:schemeClr val="bg1"/>
                </a:solidFill>
              </a:rPr>
              <a:t>Chovančík</a:t>
            </a:r>
          </a:p>
          <a:p>
            <a:r>
              <a:rPr lang="cs-CZ" dirty="0">
                <a:solidFill>
                  <a:schemeClr val="bg1"/>
                </a:solidFill>
              </a:rPr>
              <a:t>dr. Petr Suchý</a:t>
            </a:r>
          </a:p>
          <a:p>
            <a:r>
              <a:rPr lang="cs-CZ" dirty="0">
                <a:solidFill>
                  <a:schemeClr val="bg1"/>
                </a:solidFill>
              </a:rPr>
              <a:t>dr. </a:t>
            </a:r>
            <a:r>
              <a:rPr lang="cs-CZ" dirty="0" err="1">
                <a:solidFill>
                  <a:schemeClr val="bg1"/>
                </a:solidFill>
              </a:rPr>
              <a:t>Maya</a:t>
            </a:r>
            <a:r>
              <a:rPr lang="cs-CZ" dirty="0">
                <a:solidFill>
                  <a:schemeClr val="bg1"/>
                </a:solidFill>
              </a:rPr>
              <a:t> </a:t>
            </a:r>
            <a:r>
              <a:rPr lang="cs-CZ" dirty="0" err="1">
                <a:solidFill>
                  <a:schemeClr val="bg1"/>
                </a:solidFill>
              </a:rPr>
              <a:t>Hadar</a:t>
            </a:r>
          </a:p>
        </p:txBody>
      </p:sp>
    </p:spTree>
    <p:extLst>
      <p:ext uri="{BB962C8B-B14F-4D97-AF65-F5344CB8AC3E}">
        <p14:creationId xmlns:p14="http://schemas.microsoft.com/office/powerpoint/2010/main" val="401567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assessment matrix</a:t>
            </a:r>
            <a:endParaRPr lang="cs-CZ" dirty="0"/>
          </a:p>
        </p:txBody>
      </p:sp>
      <p:pic>
        <p:nvPicPr>
          <p:cNvPr id="2050" name="Picture 2" descr="Image result for threat risk matrix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80" y="1976283"/>
            <a:ext cx="6568649" cy="27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threat risk matr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333" y="4342836"/>
            <a:ext cx="4562475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85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8677" y="2563954"/>
            <a:ext cx="5072356" cy="367830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referent or referent object</a:t>
            </a:r>
          </a:p>
          <a:p>
            <a:r>
              <a:rPr lang="en-US" dirty="0"/>
              <a:t>entity whose security is to be assured</a:t>
            </a:r>
          </a:p>
          <a:p>
            <a:r>
              <a:rPr lang="en-US" dirty="0"/>
              <a:t>national security – state</a:t>
            </a:r>
          </a:p>
          <a:p>
            <a:r>
              <a:rPr lang="en-US" dirty="0"/>
              <a:t>human security – individual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broadening category – regions, communities, minorities, institutions, etc.</a:t>
            </a:r>
          </a:p>
          <a:p>
            <a:pPr lvl="1"/>
            <a:r>
              <a:rPr lang="en-US" dirty="0"/>
              <a:t>all require </a:t>
            </a:r>
            <a:r>
              <a:rPr lang="en-US" b="1" dirty="0"/>
              <a:t>actorness</a:t>
            </a:r>
            <a:r>
              <a:rPr lang="en-US" dirty="0"/>
              <a:t>: i.e. the ability to take decisions as a social actor</a:t>
            </a:r>
          </a:p>
          <a:p>
            <a:endParaRPr lang="en-US" dirty="0"/>
          </a:p>
          <a:p>
            <a:endParaRPr lang="cs-CZ" dirty="0"/>
          </a:p>
        </p:txBody>
      </p:sp>
      <p:pic>
        <p:nvPicPr>
          <p:cNvPr id="6146" name="Picture 2" descr="Image result for security refe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045" y="1715955"/>
            <a:ext cx="6066503" cy="454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649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6694678" cy="4133468"/>
          </a:xfrm>
        </p:spPr>
        <p:txBody>
          <a:bodyPr>
            <a:normAutofit/>
          </a:bodyPr>
          <a:lstStyle/>
          <a:p>
            <a:r>
              <a:rPr lang="en-US" b="1" dirty="0"/>
              <a:t>the context which allows for and limits the actions of actors</a:t>
            </a:r>
          </a:p>
          <a:p>
            <a:r>
              <a:rPr lang="en-US" dirty="0"/>
              <a:t>our context is international </a:t>
            </a:r>
          </a:p>
          <a:p>
            <a:endParaRPr lang="en-US" dirty="0"/>
          </a:p>
          <a:p>
            <a:r>
              <a:rPr lang="en-US" dirty="0"/>
              <a:t>the structure of the system is perceived differently, depending on paradigm:</a:t>
            </a:r>
          </a:p>
          <a:p>
            <a:pPr lvl="1"/>
            <a:r>
              <a:rPr lang="en-US" dirty="0"/>
              <a:t>realism, neorealism, liberalism, neoliberalism, Marxism, constructivism</a:t>
            </a:r>
          </a:p>
          <a:p>
            <a:endParaRPr lang="en-US" dirty="0"/>
          </a:p>
          <a:p>
            <a:r>
              <a:rPr lang="en-US" dirty="0"/>
              <a:t>the departing assumption dictates that since global governance is lacking: the international system is subject to varying degrees of anarchy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583561" y="2228003"/>
            <a:ext cx="3027248" cy="4005649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 err="1"/>
              <a:t>Unipolarity</a:t>
            </a:r>
            <a:endParaRPr lang="en-US" dirty="0"/>
          </a:p>
          <a:p>
            <a:pPr algn="ctr"/>
            <a:r>
              <a:rPr lang="en-US" dirty="0"/>
              <a:t>Bipolarity</a:t>
            </a:r>
          </a:p>
          <a:p>
            <a:pPr algn="ctr"/>
            <a:r>
              <a:rPr lang="en-US" dirty="0" err="1"/>
              <a:t>Multipolarity</a:t>
            </a:r>
            <a:endParaRPr lang="en-US" dirty="0"/>
          </a:p>
          <a:p>
            <a:pPr algn="ctr"/>
            <a:r>
              <a:rPr lang="en-US" dirty="0"/>
              <a:t>Market structure</a:t>
            </a:r>
          </a:p>
          <a:p>
            <a:pPr algn="ctr"/>
            <a:r>
              <a:rPr lang="en-US" dirty="0"/>
              <a:t>Interdependence</a:t>
            </a:r>
          </a:p>
          <a:p>
            <a:pPr algn="ctr"/>
            <a:r>
              <a:rPr lang="en-US" dirty="0"/>
              <a:t>Dialectical materialism</a:t>
            </a:r>
          </a:p>
          <a:p>
            <a:pPr algn="ctr"/>
            <a:r>
              <a:rPr lang="en-US" dirty="0"/>
              <a:t>World-systems core-periphery</a:t>
            </a:r>
          </a:p>
          <a:p>
            <a:pPr algn="ctr"/>
            <a:r>
              <a:rPr lang="en-US" dirty="0"/>
              <a:t>World society</a:t>
            </a:r>
          </a:p>
          <a:p>
            <a:pPr algn="ctr"/>
            <a:r>
              <a:rPr lang="en-US" dirty="0"/>
              <a:t>….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399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701675"/>
            <a:ext cx="11029950" cy="1014413"/>
          </a:xfrm>
        </p:spPr>
        <p:txBody>
          <a:bodyPr/>
          <a:lstStyle/>
          <a:p>
            <a:r>
              <a:rPr lang="en-US" dirty="0"/>
              <a:t>threat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27819" y="5166852"/>
            <a:ext cx="1184789" cy="1691148"/>
          </a:xfrm>
        </p:spPr>
        <p:txBody>
          <a:bodyPr>
            <a:normAutofit/>
          </a:bodyPr>
          <a:lstStyle/>
          <a:p>
            <a:r>
              <a:rPr lang="cs-CZ" sz="1100" dirty="0" err="1"/>
              <a:t>Brauch</a:t>
            </a:r>
            <a:r>
              <a:rPr lang="en-US" sz="1100" dirty="0"/>
              <a:t> 2011: 101</a:t>
            </a:r>
          </a:p>
          <a:p>
            <a:r>
              <a:rPr lang="en-US" sz="1100" dirty="0"/>
              <a:t>Concepts of Security Threats, Challenges, Vulnerabilities and Risks</a:t>
            </a:r>
            <a:endParaRPr lang="cs-CZ" sz="11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427" y="0"/>
            <a:ext cx="10751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11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Paradigms 		(</a:t>
            </a:r>
            <a:r>
              <a:rPr lang="en-US" sz="1800" dirty="0" err="1"/>
              <a:t>Kegley</a:t>
            </a:r>
            <a:r>
              <a:rPr lang="en-US" sz="1800" dirty="0"/>
              <a:t> – Shannon 2011:47)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92" y="1850904"/>
            <a:ext cx="10460434" cy="510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15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Uncertainty and the Security dilemma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377141"/>
            <a:ext cx="11029615" cy="4023659"/>
          </a:xfrm>
        </p:spPr>
        <p:txBody>
          <a:bodyPr>
            <a:normAutofit/>
          </a:bodyPr>
          <a:lstStyle/>
          <a:p>
            <a:r>
              <a:rPr lang="en-US" dirty="0"/>
              <a:t>2 level dilemma </a:t>
            </a:r>
          </a:p>
          <a:p>
            <a:r>
              <a:rPr lang="en-US" dirty="0"/>
              <a:t>not to be confused with security spiral (although often used in its lieu)</a:t>
            </a:r>
          </a:p>
          <a:p>
            <a:endParaRPr lang="en-US" dirty="0"/>
          </a:p>
          <a:p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level dilemma </a:t>
            </a:r>
            <a:r>
              <a:rPr lang="en-US" dirty="0"/>
              <a:t>– a dilemma of interpretation intentions, capabilities, and signals of others </a:t>
            </a:r>
          </a:p>
          <a:p>
            <a:pPr lvl="1"/>
            <a:r>
              <a:rPr lang="en-US" dirty="0"/>
              <a:t>occurs under the inescapable and </a:t>
            </a:r>
            <a:r>
              <a:rPr lang="en-US" b="1" dirty="0"/>
              <a:t>unresolvable uncertainty</a:t>
            </a:r>
            <a:r>
              <a:rPr lang="en-US" dirty="0"/>
              <a:t> between defensive and offensive acts</a:t>
            </a:r>
          </a:p>
          <a:p>
            <a:pPr lvl="1"/>
            <a:r>
              <a:rPr lang="en-US" i="1" dirty="0"/>
              <a:t>How can we know our adversary’s steps are aiming to change the status quo rather than safeguarding it?</a:t>
            </a:r>
          </a:p>
          <a:p>
            <a:endParaRPr lang="en-US" dirty="0"/>
          </a:p>
          <a:p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level dilemma </a:t>
            </a:r>
            <a:r>
              <a:rPr lang="en-US" dirty="0"/>
              <a:t>– a dilemma of choosing the appropriate response to not reinforce the 1</a:t>
            </a:r>
            <a:r>
              <a:rPr lang="en-US" baseline="30000" dirty="0"/>
              <a:t>st</a:t>
            </a:r>
            <a:r>
              <a:rPr lang="en-US" dirty="0"/>
              <a:t> level dilemma</a:t>
            </a:r>
          </a:p>
          <a:p>
            <a:pPr lvl="1"/>
            <a:r>
              <a:rPr lang="en-US" dirty="0"/>
              <a:t>if 1</a:t>
            </a:r>
            <a:r>
              <a:rPr lang="en-US" baseline="30000" dirty="0"/>
              <a:t>st</a:t>
            </a:r>
            <a:r>
              <a:rPr lang="en-US" dirty="0"/>
              <a:t> dilemma is evaluated incorrectly may send a strong signal to the opposite effect</a:t>
            </a:r>
          </a:p>
          <a:p>
            <a:pPr lvl="1"/>
            <a:r>
              <a:rPr lang="en-US" i="1" dirty="0"/>
              <a:t>misplaced trust may lead to ruin, while deterring a benign act may result in escalation </a:t>
            </a:r>
            <a:r>
              <a:rPr lang="en-US" b="1" i="1" dirty="0"/>
              <a:t>(security paradox)</a:t>
            </a:r>
          </a:p>
          <a:p>
            <a:pPr marL="324000" lvl="1" indent="0">
              <a:buNone/>
            </a:pPr>
            <a:endParaRPr lang="en-US" i="1" dirty="0"/>
          </a:p>
          <a:p>
            <a:endParaRPr lang="cs-CZ" dirty="0"/>
          </a:p>
        </p:txBody>
      </p:sp>
      <p:pic>
        <p:nvPicPr>
          <p:cNvPr id="1026" name="Picture 2" descr="The Security Dilem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995" y="1880421"/>
            <a:ext cx="182781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759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uncertainty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677504"/>
          </a:xfrm>
        </p:spPr>
        <p:txBody>
          <a:bodyPr>
            <a:normAutofit/>
          </a:bodyPr>
          <a:lstStyle/>
          <a:p>
            <a:r>
              <a:rPr lang="en-US" sz="2000" b="1" dirty="0"/>
              <a:t>Fatalist logic (realism and neorealism)</a:t>
            </a:r>
          </a:p>
          <a:p>
            <a:pPr lvl="1"/>
            <a:r>
              <a:rPr lang="en-US" sz="1800" dirty="0"/>
              <a:t>is the idea that security competition can never be escaped in international politics. Human nature and the condition of international anarchy determine that humans will live in an essentially conflictual world.  </a:t>
            </a:r>
          </a:p>
          <a:p>
            <a:r>
              <a:rPr lang="en-US" sz="2000" b="1" dirty="0" err="1"/>
              <a:t>Mitigator</a:t>
            </a:r>
            <a:r>
              <a:rPr lang="en-US" sz="2000" b="1" dirty="0"/>
              <a:t> logic (liberalism and neoliberalism)</a:t>
            </a:r>
          </a:p>
          <a:p>
            <a:pPr lvl="1"/>
            <a:r>
              <a:rPr lang="en-US" sz="1800" dirty="0"/>
              <a:t>is the idea that security competition can be ameliorated or dampened down for a time, but never eliminated. Here, notions of regimes and societies are key, blunting the worst features of anarchy</a:t>
            </a:r>
            <a:endParaRPr lang="cs-CZ" sz="1800" dirty="0"/>
          </a:p>
          <a:p>
            <a:r>
              <a:rPr lang="en-US" sz="2000" b="1" dirty="0" err="1"/>
              <a:t>Transcender</a:t>
            </a:r>
            <a:r>
              <a:rPr lang="en-US" sz="2000" b="1" dirty="0"/>
              <a:t> logic (constructivism)</a:t>
            </a:r>
          </a:p>
          <a:p>
            <a:pPr lvl="1"/>
            <a:r>
              <a:rPr lang="en-US" sz="1800" dirty="0"/>
              <a:t>is the idea that human society is self-constitutive, not determined. Humans have agency, as individuals and groups, and so human society can seek to become what it chooses to be, though inherited structural constraints will always be powerful. A global community of peace and trust is in principle possible if in practice it currently looks improbable. </a:t>
            </a:r>
          </a:p>
          <a:p>
            <a:pPr lvl="1"/>
            <a:r>
              <a:rPr lang="en-US" sz="1400" i="1" dirty="0"/>
              <a:t>Booth and Wheeler 2008:143.</a:t>
            </a:r>
          </a:p>
        </p:txBody>
      </p:sp>
    </p:spTree>
    <p:extLst>
      <p:ext uri="{BB962C8B-B14F-4D97-AF65-F5344CB8AC3E}">
        <p14:creationId xmlns:p14="http://schemas.microsoft.com/office/powerpoint/2010/main" val="4017737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broadening of security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180497"/>
            <a:ext cx="2039345" cy="4175698"/>
          </a:xfrm>
        </p:spPr>
        <p:txBody>
          <a:bodyPr>
            <a:normAutofit/>
          </a:bodyPr>
          <a:lstStyle/>
          <a:p>
            <a:r>
              <a:rPr lang="en-US" dirty="0"/>
              <a:t>Current mainstream approach COMBINES and EVOLVES</a:t>
            </a:r>
          </a:p>
          <a:p>
            <a:endParaRPr lang="en-US" dirty="0"/>
          </a:p>
          <a:p>
            <a:r>
              <a:rPr lang="en-US" dirty="0"/>
              <a:t>Constituting broadly out of 2 domains which overlap</a:t>
            </a:r>
          </a:p>
          <a:p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8886029"/>
              </p:ext>
            </p:extLst>
          </p:nvPr>
        </p:nvGraphicFramePr>
        <p:xfrm>
          <a:off x="3026845" y="1940312"/>
          <a:ext cx="9005321" cy="4828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785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security – through the eyes of </a:t>
            </a:r>
            <a:r>
              <a:rPr lang="en-US" dirty="0" err="1"/>
              <a:t>barry</a:t>
            </a:r>
            <a:r>
              <a:rPr lang="en-US" dirty="0"/>
              <a:t> </a:t>
            </a:r>
            <a:r>
              <a:rPr lang="en-US" dirty="0" err="1"/>
              <a:t>buzan</a:t>
            </a:r>
            <a:endParaRPr lang="cs-CZ" dirty="0"/>
          </a:p>
        </p:txBody>
      </p:sp>
      <p:pic>
        <p:nvPicPr>
          <p:cNvPr id="4098" name="Picture 2" descr="Image result for People, States, and Fear buza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597" y="2189650"/>
            <a:ext cx="243565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barry buzan boo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098" y="2189650"/>
            <a:ext cx="25527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barry buzan people states 198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57" y="2189650"/>
            <a:ext cx="241649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barry buzan book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648" y="2189650"/>
            <a:ext cx="2536134" cy="381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331283" y="6104012"/>
            <a:ext cx="10279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1983					1991					1997					2009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1342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Mainstream security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868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Currently defined in </a:t>
            </a:r>
            <a:r>
              <a:rPr lang="en-US" b="1" u="sng" dirty="0"/>
              <a:t>5 sectors: </a:t>
            </a:r>
          </a:p>
          <a:p>
            <a:r>
              <a:rPr lang="en-US" b="1" dirty="0"/>
              <a:t>Military</a:t>
            </a:r>
          </a:p>
          <a:p>
            <a:pPr lvl="1"/>
            <a:r>
              <a:rPr lang="en-US" dirty="0"/>
              <a:t>state-centric; involve use of force; existential</a:t>
            </a:r>
          </a:p>
          <a:p>
            <a:r>
              <a:rPr lang="en-US" b="1" dirty="0"/>
              <a:t>Political</a:t>
            </a:r>
          </a:p>
          <a:p>
            <a:pPr lvl="1"/>
            <a:r>
              <a:rPr lang="en-US" dirty="0"/>
              <a:t>regime orientated, ideological in nature</a:t>
            </a:r>
          </a:p>
          <a:p>
            <a:r>
              <a:rPr lang="en-US" b="1" dirty="0"/>
              <a:t>Economic</a:t>
            </a:r>
          </a:p>
          <a:p>
            <a:pPr lvl="1"/>
            <a:r>
              <a:rPr lang="en-US" dirty="0"/>
              <a:t>acceptable level of stability</a:t>
            </a:r>
          </a:p>
          <a:p>
            <a:r>
              <a:rPr lang="en-US" b="1" dirty="0"/>
              <a:t>Societal</a:t>
            </a:r>
          </a:p>
          <a:p>
            <a:pPr lvl="1"/>
            <a:r>
              <a:rPr lang="en-US" dirty="0"/>
              <a:t>coping with differences in identity and culture</a:t>
            </a:r>
          </a:p>
          <a:p>
            <a:r>
              <a:rPr lang="en-US" b="1" dirty="0"/>
              <a:t>Environmental </a:t>
            </a:r>
          </a:p>
          <a:p>
            <a:pPr lvl="1"/>
            <a:r>
              <a:rPr lang="en-US" dirty="0"/>
              <a:t>climate and ecology orientated issues</a:t>
            </a:r>
          </a:p>
          <a:p>
            <a:endParaRPr lang="en-US" dirty="0"/>
          </a:p>
          <a:p>
            <a:r>
              <a:rPr lang="en-US" b="1" dirty="0"/>
              <a:t>at </a:t>
            </a:r>
            <a:r>
              <a:rPr lang="en-US" b="1" u="sng" dirty="0"/>
              <a:t>3 different levels</a:t>
            </a:r>
            <a:r>
              <a:rPr lang="en-US" b="1" dirty="0"/>
              <a:t>: </a:t>
            </a:r>
            <a:r>
              <a:rPr lang="en-US" dirty="0"/>
              <a:t>individuals, states, and international system</a:t>
            </a:r>
            <a:endParaRPr lang="cs-CZ" dirty="0"/>
          </a:p>
        </p:txBody>
      </p:sp>
      <p:pic>
        <p:nvPicPr>
          <p:cNvPr id="4" name="Picture 2" descr="http://thepolicytensor.files.wordpress.com/2011/11/rsas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445" y="2522382"/>
            <a:ext cx="5731510" cy="3223895"/>
          </a:xfrm>
          <a:prstGeom prst="rect">
            <a:avLst/>
          </a:prstGeom>
          <a:noFill/>
          <a:extLst/>
        </p:spPr>
      </p:pic>
      <p:sp>
        <p:nvSpPr>
          <p:cNvPr id="5" name="TextovéPole 4"/>
          <p:cNvSpPr txBox="1"/>
          <p:nvPr/>
        </p:nvSpPr>
        <p:spPr>
          <a:xfrm>
            <a:off x="6291675" y="2153050"/>
            <a:ext cx="5319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Regional security complexes as ecosystems of security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359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3E0402-A009-4E9C-99E4-11E83B413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discussion</a:t>
            </a:r>
            <a:endParaRPr lang="cs-CZ" dirty="0" err="1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E745529-589C-459A-8DD6-7B749FD2C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3034919"/>
            <a:ext cx="11029615" cy="3680513"/>
          </a:xfrm>
        </p:spPr>
        <p:txBody>
          <a:bodyPr/>
          <a:lstStyle/>
          <a:p>
            <a:pPr marL="305435" indent="-305435">
              <a:spcAft>
                <a:spcPts val="1200"/>
              </a:spcAft>
            </a:pPr>
            <a:r>
              <a:rPr lang="en-CA" sz="2400" dirty="0"/>
              <a:t>Is security survival?</a:t>
            </a:r>
          </a:p>
          <a:p>
            <a:pPr marL="305435" indent="-305435">
              <a:spcAft>
                <a:spcPts val="1200"/>
              </a:spcAft>
            </a:pPr>
            <a:r>
              <a:rPr lang="en-CA" sz="2400" dirty="0"/>
              <a:t>Is security absolute or relational?</a:t>
            </a:r>
          </a:p>
          <a:p>
            <a:pPr marL="305435" indent="-305435">
              <a:spcAft>
                <a:spcPts val="1200"/>
              </a:spcAft>
            </a:pPr>
            <a:r>
              <a:rPr lang="en-CA" sz="2400" dirty="0"/>
              <a:t>Is state/national security paramount?</a:t>
            </a:r>
          </a:p>
          <a:p>
            <a:pPr marL="305435" indent="-305435">
              <a:spcAft>
                <a:spcPts val="1200"/>
              </a:spcAft>
            </a:pPr>
            <a:r>
              <a:rPr lang="en-CA" sz="2400" dirty="0"/>
              <a:t>How do we know we’re (not) secure? Who decides?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Who improves or damages security (which actors)?</a:t>
            </a:r>
          </a:p>
          <a:p>
            <a:pPr>
              <a:spcAft>
                <a:spcPts val="1200"/>
              </a:spcAft>
            </a:pPr>
            <a:r>
              <a:rPr lang="en-CA" sz="2400" dirty="0"/>
              <a:t>What makes us most insecure? </a:t>
            </a:r>
            <a:r>
              <a:rPr lang="en-US" sz="2400" dirty="0"/>
              <a:t>(WMD, or climate, or race, or conflict?)</a:t>
            </a:r>
          </a:p>
          <a:p>
            <a:endParaRPr lang="en-US" sz="2400" dirty="0"/>
          </a:p>
          <a:p>
            <a:pPr marL="305435" indent="-305435"/>
            <a:endParaRPr lang="en-CA" sz="2400" dirty="0"/>
          </a:p>
          <a:p>
            <a:pPr marL="305435" indent="-305435"/>
            <a:endParaRPr lang="en-CA" sz="2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34174339"/>
              </p:ext>
            </p:extLst>
          </p:nvPr>
        </p:nvGraphicFramePr>
        <p:xfrm>
          <a:off x="6096000" y="1309601"/>
          <a:ext cx="5555226" cy="4619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888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Securitization in </a:t>
            </a:r>
            <a:r>
              <a:rPr lang="en-US" dirty="0" err="1"/>
              <a:t>ir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180496"/>
            <a:ext cx="5864213" cy="4298363"/>
          </a:xfrm>
        </p:spPr>
        <p:txBody>
          <a:bodyPr/>
          <a:lstStyle/>
          <a:p>
            <a:r>
              <a:rPr lang="en-US" dirty="0"/>
              <a:t>Making something more secure?</a:t>
            </a:r>
          </a:p>
          <a:p>
            <a:endParaRPr lang="en-US" dirty="0"/>
          </a:p>
          <a:p>
            <a:r>
              <a:rPr lang="en-US" dirty="0"/>
              <a:t>rather making something that was not a threat before (although existed) into a threat in the political arena</a:t>
            </a:r>
          </a:p>
          <a:p>
            <a:pPr lvl="1"/>
            <a:r>
              <a:rPr lang="en-US" dirty="0"/>
              <a:t>by introducing an issue in the security discourse it becomes a threat</a:t>
            </a:r>
          </a:p>
          <a:p>
            <a:pPr lvl="1"/>
            <a:r>
              <a:rPr lang="en-US" dirty="0"/>
              <a:t>step up from politicization – the act of making something a political issue</a:t>
            </a:r>
          </a:p>
          <a:p>
            <a:pPr lvl="1"/>
            <a:r>
              <a:rPr lang="en-US" dirty="0"/>
              <a:t>once an issue is securitized it is subject to special treatment and security responses may apply </a:t>
            </a:r>
          </a:p>
          <a:p>
            <a:r>
              <a:rPr lang="en-US" b="1" dirty="0"/>
              <a:t>constant process broadening our definition of security </a:t>
            </a:r>
            <a:endParaRPr lang="cs-CZ" b="1" dirty="0"/>
          </a:p>
        </p:txBody>
      </p:sp>
      <p:pic>
        <p:nvPicPr>
          <p:cNvPr id="7170" name="Picture 2" descr="Image result for national security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908" y="2180496"/>
            <a:ext cx="5543091" cy="467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65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Securitization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Securitization act: </a:t>
            </a:r>
          </a:p>
          <a:p>
            <a:r>
              <a:rPr lang="en-US" dirty="0"/>
              <a:t>(1) claims that a referent object is existentially threatened</a:t>
            </a:r>
          </a:p>
          <a:p>
            <a:r>
              <a:rPr lang="en-US" dirty="0"/>
              <a:t>(2) demands the right to take extraordinary countermeasures to deal with that the threat</a:t>
            </a:r>
          </a:p>
          <a:p>
            <a:r>
              <a:rPr lang="en-US" dirty="0"/>
              <a:t>(3) convinces an audience that rule-breaking behavior to counter the threat is justified</a:t>
            </a:r>
          </a:p>
          <a:p>
            <a:endParaRPr lang="en-US" dirty="0"/>
          </a:p>
          <a:p>
            <a:r>
              <a:rPr lang="en-US" dirty="0"/>
              <a:t>Ole Weaver and Barry </a:t>
            </a:r>
            <a:r>
              <a:rPr lang="en-US" dirty="0" err="1"/>
              <a:t>Buzan</a:t>
            </a:r>
            <a:endParaRPr lang="en-US" dirty="0"/>
          </a:p>
          <a:p>
            <a:r>
              <a:rPr lang="en-US" dirty="0"/>
              <a:t>followed by many iterations and revisions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2135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risks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3" y="2180496"/>
            <a:ext cx="4882348" cy="3678303"/>
          </a:xfrm>
        </p:spPr>
        <p:txBody>
          <a:bodyPr/>
          <a:lstStyle/>
          <a:p>
            <a:r>
              <a:rPr lang="en-US" dirty="0"/>
              <a:t>World Economic Forum</a:t>
            </a:r>
          </a:p>
          <a:p>
            <a:endParaRPr lang="en-US" b="1" dirty="0"/>
          </a:p>
          <a:p>
            <a:r>
              <a:rPr lang="en-US" b="1" dirty="0"/>
              <a:t>The Global Risks Report 2018 13th Edition</a:t>
            </a:r>
          </a:p>
          <a:p>
            <a:endParaRPr lang="en-US" dirty="0"/>
          </a:p>
          <a:p>
            <a:r>
              <a:rPr lang="cs-CZ" dirty="0">
                <a:hlinkClick r:id="rId2"/>
              </a:rPr>
              <a:t>http://www3.weforum.org/docs/WEF_GRR18_Report.pdf</a:t>
            </a:r>
            <a:endParaRPr lang="en-US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3000"/>
                    </a14:imgEffect>
                    <a14:imgEffect>
                      <a14:brightnessContrast bright="-13000" contras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71359" y="0"/>
            <a:ext cx="66206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16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286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7310" y="2031073"/>
            <a:ext cx="11029615" cy="4414332"/>
          </a:xfrm>
        </p:spPr>
        <p:txBody>
          <a:bodyPr/>
          <a:lstStyle/>
          <a:p>
            <a:r>
              <a:rPr lang="en-US" dirty="0"/>
              <a:t>security is </a:t>
            </a:r>
            <a:r>
              <a:rPr lang="en-US" b="1" dirty="0"/>
              <a:t>survival plus</a:t>
            </a:r>
          </a:p>
          <a:p>
            <a:r>
              <a:rPr lang="en-US" dirty="0"/>
              <a:t>while survival is easier to define the plus is not</a:t>
            </a:r>
          </a:p>
          <a:p>
            <a:r>
              <a:rPr lang="en-US" dirty="0"/>
              <a:t>depending on the level of analysis (read Singer) survival will consist of: </a:t>
            </a:r>
          </a:p>
          <a:p>
            <a:pPr lvl="1"/>
            <a:r>
              <a:rPr lang="en-US" dirty="0"/>
              <a:t>a degree of sovereignty, independence, and territorial integrity</a:t>
            </a:r>
          </a:p>
          <a:p>
            <a:pPr marL="324000" lvl="1" indent="0">
              <a:buNone/>
            </a:pPr>
            <a:endParaRPr lang="en-US" dirty="0"/>
          </a:p>
          <a:p>
            <a:pPr marL="324000" lvl="1" indent="0">
              <a:buNone/>
            </a:pPr>
            <a:endParaRPr lang="en-US" dirty="0"/>
          </a:p>
          <a:p>
            <a:r>
              <a:rPr lang="en-US" dirty="0"/>
              <a:t>the prevention/mitigation of threats to values </a:t>
            </a:r>
          </a:p>
          <a:p>
            <a:r>
              <a:rPr lang="en-US" dirty="0"/>
              <a:t>freedom from (persecution)</a:t>
            </a:r>
          </a:p>
          <a:p>
            <a:r>
              <a:rPr lang="en-US" dirty="0"/>
              <a:t>and freedom to (pursue happiness)</a:t>
            </a:r>
          </a:p>
          <a:p>
            <a:endParaRPr lang="cs-CZ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18759675"/>
              </p:ext>
            </p:extLst>
          </p:nvPr>
        </p:nvGraphicFramePr>
        <p:xfrm>
          <a:off x="9788562" y="2031073"/>
          <a:ext cx="1822245" cy="3977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Kříž 5"/>
          <p:cNvSpPr/>
          <p:nvPr/>
        </p:nvSpPr>
        <p:spPr>
          <a:xfrm>
            <a:off x="2352547" y="3984185"/>
            <a:ext cx="501446" cy="508108"/>
          </a:xfrm>
          <a:prstGeom prst="plu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846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81193" y="2625213"/>
            <a:ext cx="5422390" cy="4080386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primary phenomenon endangering values</a:t>
            </a:r>
          </a:p>
          <a:p>
            <a:r>
              <a:rPr lang="en-US" b="1" dirty="0"/>
              <a:t>severity corresponds to how core the value is</a:t>
            </a:r>
          </a:p>
          <a:p>
            <a:r>
              <a:rPr lang="en-US" dirty="0"/>
              <a:t>national security threat as an action or sequence of events that (Ullman 1983): </a:t>
            </a:r>
          </a:p>
          <a:p>
            <a:pPr lvl="1"/>
            <a:r>
              <a:rPr lang="en-US" dirty="0"/>
              <a:t>1) threatens drastically and over a relatively brief span of time to degrade the quality of life for the inhabitants of a state; or </a:t>
            </a:r>
          </a:p>
          <a:p>
            <a:pPr lvl="1"/>
            <a:r>
              <a:rPr lang="en-US" dirty="0"/>
              <a:t>2) threatens significantly to narrow the range of policy choices available to the government of a state or to private non-governmental entities (persons, groups, corporations) within the state</a:t>
            </a:r>
          </a:p>
          <a:p>
            <a:endParaRPr lang="en-US" dirty="0"/>
          </a:p>
          <a:p>
            <a:r>
              <a:rPr lang="en-US" dirty="0"/>
              <a:t> ever broadening list with varying weights of impact</a:t>
            </a:r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976152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dirty="0"/>
              <a:t>Cold War</a:t>
            </a:r>
          </a:p>
          <a:p>
            <a:pPr lvl="1"/>
            <a:r>
              <a:rPr lang="en-US" dirty="0"/>
              <a:t>dual threat to state security – physical and ideological</a:t>
            </a:r>
          </a:p>
          <a:p>
            <a:pPr lvl="1"/>
            <a:r>
              <a:rPr lang="en-US" dirty="0"/>
              <a:t>dual as source – internal and external</a:t>
            </a:r>
          </a:p>
          <a:p>
            <a:pPr lvl="1"/>
            <a:r>
              <a:rPr lang="en-US" dirty="0"/>
              <a:t>oriented at military</a:t>
            </a:r>
          </a:p>
          <a:p>
            <a:pPr lvl="1"/>
            <a:r>
              <a:rPr lang="en-US" i="1" dirty="0"/>
              <a:t>Collective defense</a:t>
            </a:r>
          </a:p>
          <a:p>
            <a:pPr marL="324000" lvl="1" indent="0">
              <a:buNone/>
            </a:pPr>
            <a:endParaRPr lang="en-US" dirty="0"/>
          </a:p>
          <a:p>
            <a:r>
              <a:rPr lang="en-US" dirty="0"/>
              <a:t>Current</a:t>
            </a:r>
          </a:p>
          <a:p>
            <a:pPr lvl="1"/>
            <a:r>
              <a:rPr lang="en-US" dirty="0"/>
              <a:t>societal and environmental threats</a:t>
            </a:r>
          </a:p>
          <a:p>
            <a:pPr lvl="1"/>
            <a:r>
              <a:rPr lang="en-US" dirty="0"/>
              <a:t>previous are present, but less important</a:t>
            </a:r>
          </a:p>
          <a:p>
            <a:pPr lvl="1"/>
            <a:r>
              <a:rPr lang="en-US" i="1" dirty="0"/>
              <a:t>Collective security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473352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challenge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711438"/>
            <a:ext cx="6763505" cy="3678303"/>
          </a:xfrm>
        </p:spPr>
        <p:txBody>
          <a:bodyPr/>
          <a:lstStyle/>
          <a:p>
            <a:r>
              <a:rPr lang="en-US" b="1" dirty="0"/>
              <a:t>Is it just a threat?</a:t>
            </a:r>
          </a:p>
          <a:p>
            <a:endParaRPr lang="en-US" dirty="0"/>
          </a:p>
          <a:p>
            <a:r>
              <a:rPr lang="en-US" dirty="0"/>
              <a:t>technically a synonym, but used to underline collective security and increase the standing of remote but shared threats </a:t>
            </a:r>
          </a:p>
          <a:p>
            <a:r>
              <a:rPr lang="en-US" dirty="0"/>
              <a:t>often “soft security”:</a:t>
            </a:r>
          </a:p>
          <a:p>
            <a:pPr lvl="1"/>
            <a:r>
              <a:rPr lang="en-US" dirty="0"/>
              <a:t>i.e.: contagions, environmental degradation, migration, antibiotic resistance, drought, ageing populations, and many others growing in importance due to globalization</a:t>
            </a:r>
          </a:p>
          <a:p>
            <a:pPr lvl="1"/>
            <a:endParaRPr lang="en-US" dirty="0"/>
          </a:p>
          <a:p>
            <a:r>
              <a:rPr lang="en-US" dirty="0"/>
              <a:t>does not have to name an adversary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122" name="Picture 2" descr="Image result for security global challe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85" y="4659082"/>
            <a:ext cx="5087815" cy="219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14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59852" y="2060854"/>
            <a:ext cx="5396819" cy="4064642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level AND area-specific weakness/exposure </a:t>
            </a:r>
            <a:r>
              <a:rPr lang="en-US" dirty="0"/>
              <a:t>to threats</a:t>
            </a:r>
          </a:p>
          <a:p>
            <a:endParaRPr lang="en-US" dirty="0"/>
          </a:p>
          <a:p>
            <a:r>
              <a:rPr lang="en-US" dirty="0"/>
              <a:t>susceptibility to threat, being exposed, or sensitive to </a:t>
            </a:r>
            <a:r>
              <a:rPr lang="en-US" b="1" u="sng" dirty="0"/>
              <a:t>STRESSORS</a:t>
            </a:r>
            <a:r>
              <a:rPr lang="en-US" dirty="0"/>
              <a:t> in a particular area and at a particular level </a:t>
            </a:r>
          </a:p>
          <a:p>
            <a:r>
              <a:rPr lang="en-US" dirty="0"/>
              <a:t>follows the logic of security challenges and discourse is guided away from military and national security vulnerabilities, to more societal and environmental definitions</a:t>
            </a:r>
          </a:p>
          <a:p>
            <a:endParaRPr lang="en-US" dirty="0"/>
          </a:p>
          <a:p>
            <a:pPr lvl="1"/>
            <a:r>
              <a:rPr lang="en-US" i="1" dirty="0"/>
              <a:t>What is a structural vulnerability assessment?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853084" y="2351904"/>
            <a:ext cx="4315274" cy="3633047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/>
              <a:t>from physical exposure: </a:t>
            </a:r>
            <a:r>
              <a:rPr lang="en-US" dirty="0"/>
              <a:t>presence and density of the people, habitat, networks, goods and services in risk zones, physical military or civilian infrastructure</a:t>
            </a:r>
          </a:p>
          <a:p>
            <a:endParaRPr lang="en-US" dirty="0"/>
          </a:p>
          <a:p>
            <a:r>
              <a:rPr lang="en-US" b="1" dirty="0"/>
              <a:t>to concepts of resilience:  </a:t>
            </a:r>
            <a:r>
              <a:rPr lang="en-US" dirty="0"/>
              <a:t>societal capacity to retain values and recover from attacks negative influence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9101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75984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Is a risk negative or positive?</a:t>
            </a:r>
          </a:p>
          <a:p>
            <a:endParaRPr lang="en-US" dirty="0"/>
          </a:p>
          <a:p>
            <a:r>
              <a:rPr lang="en-US" dirty="0"/>
              <a:t>likelihood of occurrence </a:t>
            </a:r>
          </a:p>
          <a:p>
            <a:pPr lvl="1"/>
            <a:r>
              <a:rPr lang="en-US" dirty="0"/>
              <a:t>“</a:t>
            </a:r>
            <a:r>
              <a:rPr lang="en-US" i="1" dirty="0"/>
              <a:t>Uncertainty arises when the future is unknown but no actual probabilities (objective or subjective) are attached to alternative outcomes. Risk arises when specific numerical probabilities are attached to alternative outcomes</a:t>
            </a:r>
            <a:r>
              <a:rPr lang="en-US" dirty="0"/>
              <a:t>”(</a:t>
            </a:r>
            <a:r>
              <a:rPr lang="en-US" dirty="0" err="1"/>
              <a:t>Llewllyn</a:t>
            </a:r>
            <a:r>
              <a:rPr lang="en-US" dirty="0"/>
              <a:t> 1996:744)</a:t>
            </a:r>
          </a:p>
          <a:p>
            <a:endParaRPr lang="en-US" dirty="0"/>
          </a:p>
          <a:p>
            <a:r>
              <a:rPr lang="en-US" dirty="0"/>
              <a:t>probability of a loss coupled with our evaluation of its size and significance</a:t>
            </a:r>
          </a:p>
          <a:p>
            <a:r>
              <a:rPr lang="en-US" i="1" dirty="0"/>
              <a:t>What is a risk appetite? </a:t>
            </a:r>
            <a:endParaRPr lang="cs-CZ" i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4157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Risk management</a:t>
            </a:r>
          </a:p>
          <a:p>
            <a:pPr lvl="1"/>
            <a:r>
              <a:rPr lang="en-US" dirty="0"/>
              <a:t>just weigh the risk of climate change against the risk of economic downturn if policies are applied</a:t>
            </a:r>
          </a:p>
          <a:p>
            <a:pPr lvl="2"/>
            <a:r>
              <a:rPr lang="en-US" dirty="0"/>
              <a:t>How aggressively?</a:t>
            </a:r>
          </a:p>
          <a:p>
            <a:pPr lvl="2"/>
            <a:r>
              <a:rPr lang="en-US" dirty="0"/>
              <a:t>How “risky” is it to stall?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Broadest equation: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13792706"/>
              </p:ext>
            </p:extLst>
          </p:nvPr>
        </p:nvGraphicFramePr>
        <p:xfrm>
          <a:off x="8363974" y="3544220"/>
          <a:ext cx="3971583" cy="3390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817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TC103457464[[fn=Dividend]]</Template>
  <TotalTime>546</TotalTime>
  <Words>1660</Words>
  <Application>Microsoft Office PowerPoint</Application>
  <PresentationFormat>Widescreen</PresentationFormat>
  <Paragraphs>260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Gill Sans MT</vt:lpstr>
      <vt:lpstr>Wingdings 2</vt:lpstr>
      <vt:lpstr>Dividend</vt:lpstr>
      <vt:lpstr>International security - ire107</vt:lpstr>
      <vt:lpstr>Starting discussion</vt:lpstr>
      <vt:lpstr>Global risks</vt:lpstr>
      <vt:lpstr>PowerPoint Presentation</vt:lpstr>
      <vt:lpstr>security</vt:lpstr>
      <vt:lpstr>threat</vt:lpstr>
      <vt:lpstr>Security challenge</vt:lpstr>
      <vt:lpstr>vulnerability</vt:lpstr>
      <vt:lpstr>Risk</vt:lpstr>
      <vt:lpstr>Risk assessment matrix</vt:lpstr>
      <vt:lpstr>referent</vt:lpstr>
      <vt:lpstr>structure</vt:lpstr>
      <vt:lpstr>threat</vt:lpstr>
      <vt:lpstr>Paradigms   (Kegley – Shannon 2011:47)</vt:lpstr>
      <vt:lpstr>Uncertainty and the Security dilemma</vt:lpstr>
      <vt:lpstr>Dealing with uncertainty</vt:lpstr>
      <vt:lpstr>The broadening of security</vt:lpstr>
      <vt:lpstr>Evolution of security – through the eyes of barry buzan</vt:lpstr>
      <vt:lpstr>Mainstream security</vt:lpstr>
      <vt:lpstr>Securitization in ir</vt:lpstr>
      <vt:lpstr>Securitization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Chovančík</dc:creator>
  <cp:lastModifiedBy>Martin Chovančík</cp:lastModifiedBy>
  <cp:revision>152</cp:revision>
  <dcterms:created xsi:type="dcterms:W3CDTF">2014-08-26T23:51:37Z</dcterms:created>
  <dcterms:modified xsi:type="dcterms:W3CDTF">2018-10-12T10:40:41Z</dcterms:modified>
</cp:coreProperties>
</file>