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78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03C15-C5BE-43F3-9978-EB6227ECA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9C2D45-2DA8-400B-9557-C6862F91B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C9E3DE-AEEE-44DC-965E-4C303E5F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586B0-F169-44E4-A562-C4104C6E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C4FD6-7E77-49F9-9056-88583F98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3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D1DCD-F579-41A5-BF69-B184AEEA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D274C5-7D88-4DE1-8484-1A629655A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3419E-AA42-4EDC-816B-3C944137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F02C6-D7CB-431F-87DE-C872B25CB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C1A695-2434-49CE-B7DF-72E04032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87BE867-772D-4DF9-B814-DB473A7CB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07427A-513F-459F-B40D-323362FF8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52FA7-1E64-4F2F-87B0-CD3D19A1C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8A74EB-3607-4050-8E70-F3C36F45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B411B0-1591-4682-81F7-DDFF047B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45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8F654-D363-4D1F-B813-BA3DD3D2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D4578E-DBA1-419A-ABBC-BAFA8F8F8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3B469E-A73B-4335-8CFA-22F5A5F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408A1-EEDA-481C-88B1-5244D88B6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79692-5A95-4861-9715-07B04561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5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3CBDF-0E48-4991-BE14-4EE540F5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2CD70D7-774B-4CA1-B868-07FF4E5A5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DA27B-D465-431D-AB38-80808229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01C397-A582-4E68-8E47-0C98CD40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D2F92D-9C1D-46B6-BBD2-E44ED4731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5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447D4-5CB2-4A3F-AFAA-C0F4DF2C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156B1B-4A6D-474F-99FD-4D6A8DD79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2A70228-DF23-4713-8F15-85C74F404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6527FE-D410-4047-8B5A-1F350576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25B37F-5B73-4D14-B635-7D3E8EC1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09F2B5-856E-4406-93CF-EF8DA370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73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83861-CDF0-41F1-8D03-CA421C27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AAA7DF-9F48-4253-8B3E-99B1DEC1B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567BB75-EAFC-435E-9E52-7DF77E617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BB84989-FA95-4B66-B449-684F338A0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40A22DE-7803-4DE4-9126-56948CC0F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729DFAB-0A72-482F-BFEE-600C8E97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B12ED8-F18E-4B5E-B128-1A377BEA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278208-5744-41C2-AEA1-3A2C1B95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3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D256E-1692-4C43-B56A-5C0B4040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2F245A-E261-40D8-BF59-4C2ED2CE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9D034A-71CD-4BD8-84AC-3E3322C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2B42AA-68A8-402F-A0E9-CDAA80D5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8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A5CE4C-89DC-4951-B634-4CB12396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A6A06B-AEE1-4C86-8FF3-49914307C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0CBDD9-17BD-4765-BA76-0D5C7BAF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84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2BB58-0BAD-4B1A-B387-A232DCA4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822F2A-CBBB-446E-9050-37114D6D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7451896-8543-4D4D-BF05-E839C9F6A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67D24-2EDF-4935-B2BF-9A58E0BE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62FD9A-1B00-40C9-8F8B-5C82FDB0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BE297C-DE3E-417E-962E-A59D7202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8745D-D422-425C-A99C-CC06D84A2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5DB2EF6-4F10-496A-BF42-D703FFD70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DBD7983-FD3B-439B-BCB3-DEC9A612B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38C19B-851C-4936-957B-B8D6454A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65CF08-E178-44B6-B366-DAC40BC9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9D5C40-27F2-4C83-9A74-0F64B0A8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9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4A672F-0F90-4DB0-8615-ACADE35E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9C10D1-ADCC-4994-AC53-F04B70594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098E6C-8A1A-4A05-9857-107294952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DD1F-888F-4A8B-9CD7-B4167FBBEAB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E86080-9B1D-4060-A9DC-1DE5D0FA0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D1FD2B-1468-44F3-BAE7-05980FEF6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E0C8E-B6EB-4ED1-8798-22D2597E4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18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C9A0B-C340-4ABB-80FE-F915DD7F87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„CTT“ </a:t>
            </a:r>
            <a:r>
              <a:rPr lang="cs-CZ" dirty="0" err="1"/>
              <a:t>package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8D860E-3992-4428-830F-F7BC0BECF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Simona Galbavá (459829)</a:t>
            </a:r>
          </a:p>
          <a:p>
            <a:pPr algn="r"/>
            <a:r>
              <a:rPr lang="cs-CZ" dirty="0"/>
              <a:t>Kateřina </a:t>
            </a:r>
            <a:r>
              <a:rPr lang="cs-CZ" dirty="0" err="1"/>
              <a:t>Kožmínová</a:t>
            </a:r>
            <a:r>
              <a:rPr lang="cs-CZ" dirty="0"/>
              <a:t> (460195)</a:t>
            </a:r>
          </a:p>
        </p:txBody>
      </p:sp>
    </p:spTree>
    <p:extLst>
      <p:ext uri="{BB962C8B-B14F-4D97-AF65-F5344CB8AC3E}">
        <p14:creationId xmlns:p14="http://schemas.microsoft.com/office/powerpoint/2010/main" val="124052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9D1FA-8AC3-47A4-B4DE-A33CF390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disattenuated.cor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B3B6CA-7F8E-4BF2-9965-E23901DC8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korekce proti zeslabení </a:t>
            </a:r>
            <a:r>
              <a:rPr lang="cs-CZ" dirty="0" err="1"/>
              <a:t>nereliabilitou</a:t>
            </a:r>
            <a:endParaRPr lang="cs-CZ" dirty="0"/>
          </a:p>
          <a:p>
            <a:r>
              <a:rPr lang="cs-CZ" dirty="0" err="1"/>
              <a:t>disattenuated.cor</a:t>
            </a:r>
            <a:r>
              <a:rPr lang="cs-CZ" dirty="0"/>
              <a:t>(</a:t>
            </a:r>
            <a:r>
              <a:rPr lang="cs-CZ" dirty="0" err="1"/>
              <a:t>r.xy,c</a:t>
            </a:r>
            <a:r>
              <a:rPr lang="cs-CZ" dirty="0"/>
              <a:t>(</a:t>
            </a:r>
            <a:r>
              <a:rPr lang="cs-CZ" dirty="0" err="1"/>
              <a:t>r.xx,r.yy</a:t>
            </a:r>
            <a:r>
              <a:rPr lang="cs-CZ" dirty="0"/>
              <a:t>))</a:t>
            </a:r>
          </a:p>
          <a:p>
            <a:pPr lvl="1"/>
            <a:r>
              <a:rPr lang="cs-CZ" dirty="0"/>
              <a:t># </a:t>
            </a:r>
            <a:r>
              <a:rPr lang="cs-CZ" dirty="0" err="1"/>
              <a:t>r.xy</a:t>
            </a:r>
            <a:r>
              <a:rPr lang="cs-CZ" dirty="0"/>
              <a:t>=0.6, </a:t>
            </a:r>
            <a:r>
              <a:rPr lang="cs-CZ" dirty="0" err="1"/>
              <a:t>r.xx</a:t>
            </a:r>
            <a:r>
              <a:rPr lang="cs-CZ" dirty="0"/>
              <a:t>=0.7,r.yy=0.8 </a:t>
            </a:r>
          </a:p>
          <a:p>
            <a:pPr lvl="1"/>
            <a:r>
              <a:rPr lang="cs-CZ" dirty="0" err="1"/>
              <a:t>disattenuated.cor</a:t>
            </a:r>
            <a:r>
              <a:rPr lang="cs-CZ" dirty="0"/>
              <a:t>(0.6,c(0.7,0.8))</a:t>
            </a:r>
          </a:p>
          <a:p>
            <a:pPr lvl="1"/>
            <a:r>
              <a:rPr lang="cs-CZ" dirty="0"/>
              <a:t>          [,1]</a:t>
            </a:r>
          </a:p>
          <a:p>
            <a:pPr lvl="1"/>
            <a:r>
              <a:rPr lang="cs-CZ" dirty="0"/>
              <a:t>[1,] 0.8017837</a:t>
            </a:r>
          </a:p>
        </p:txBody>
      </p:sp>
    </p:spTree>
    <p:extLst>
      <p:ext uri="{BB962C8B-B14F-4D97-AF65-F5344CB8AC3E}">
        <p14:creationId xmlns:p14="http://schemas.microsoft.com/office/powerpoint/2010/main" val="123277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32F62-B1DB-4ED7-AE0F-D3686477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spearman.brown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C352BA-EA32-484A-A8BA-5B7A5FCCE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spearman.brown</a:t>
            </a:r>
            <a:r>
              <a:rPr lang="cs-CZ" dirty="0"/>
              <a:t>(</a:t>
            </a:r>
            <a:r>
              <a:rPr lang="cs-CZ" dirty="0" err="1"/>
              <a:t>r.xx</a:t>
            </a:r>
            <a:r>
              <a:rPr lang="cs-CZ" dirty="0"/>
              <a:t>, input = 2, </a:t>
            </a:r>
            <a:r>
              <a:rPr lang="cs-CZ" dirty="0" err="1"/>
              <a:t>n.or.r</a:t>
            </a:r>
            <a:r>
              <a:rPr lang="cs-CZ" dirty="0"/>
              <a:t> = "n")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#</a:t>
            </a:r>
            <a:r>
              <a:rPr lang="en-US" sz="2000" dirty="0"/>
              <a:t>old </a:t>
            </a:r>
            <a:r>
              <a:rPr lang="en-US" sz="2000" dirty="0" err="1"/>
              <a:t>reli</a:t>
            </a:r>
            <a:r>
              <a:rPr lang="cs-CZ" sz="2000" dirty="0"/>
              <a:t>a</a:t>
            </a:r>
            <a:r>
              <a:rPr lang="en-US" sz="2000" dirty="0" err="1"/>
              <a:t>bility</a:t>
            </a:r>
            <a:r>
              <a:rPr lang="en-US" sz="2000" dirty="0"/>
              <a:t> is 0.</a:t>
            </a:r>
            <a:r>
              <a:rPr lang="cs-CZ" sz="2000" dirty="0"/>
              <a:t>82</a:t>
            </a:r>
            <a:r>
              <a:rPr lang="en-US" sz="2000" dirty="0"/>
              <a:t>, if we want a new measure to be 0.</a:t>
            </a:r>
            <a:r>
              <a:rPr lang="cs-CZ" sz="2000" dirty="0"/>
              <a:t>9</a:t>
            </a:r>
            <a:r>
              <a:rPr lang="en-US" sz="2000" dirty="0"/>
              <a:t>, the new test length </a:t>
            </a:r>
            <a:r>
              <a:rPr lang="en-US" sz="2000" dirty="0" err="1"/>
              <a:t>i</a:t>
            </a:r>
            <a:r>
              <a:rPr lang="cs-CZ" sz="2000" dirty="0"/>
              <a:t>s</a:t>
            </a:r>
          </a:p>
          <a:p>
            <a:pPr lvl="1"/>
            <a:r>
              <a:rPr lang="cs-CZ" sz="2000" dirty="0"/>
              <a:t>&gt; </a:t>
            </a:r>
            <a:r>
              <a:rPr lang="cs-CZ" sz="2000" dirty="0" err="1"/>
              <a:t>spearman.brown</a:t>
            </a:r>
            <a:r>
              <a:rPr lang="cs-CZ" sz="2000" dirty="0"/>
              <a:t>(0.82, input = 0.9, </a:t>
            </a:r>
            <a:r>
              <a:rPr lang="cs-CZ" sz="2000" dirty="0" err="1"/>
              <a:t>n.or.r</a:t>
            </a:r>
            <a:r>
              <a:rPr lang="cs-CZ" sz="2000" dirty="0"/>
              <a:t> = "r")</a:t>
            </a:r>
          </a:p>
          <a:p>
            <a:pPr lvl="1"/>
            <a:r>
              <a:rPr lang="cs-CZ" sz="2000" dirty="0"/>
              <a:t>$`</a:t>
            </a:r>
            <a:r>
              <a:rPr lang="cs-CZ" sz="2000" dirty="0" err="1"/>
              <a:t>n.new</a:t>
            </a:r>
            <a:r>
              <a:rPr lang="cs-CZ" sz="2000" dirty="0"/>
              <a:t>`</a:t>
            </a:r>
          </a:p>
          <a:p>
            <a:pPr lvl="1"/>
            <a:r>
              <a:rPr lang="cs-CZ" sz="2000" dirty="0"/>
              <a:t>[1] 1.97561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#</a:t>
            </a:r>
            <a:r>
              <a:rPr lang="en-US" sz="2000" dirty="0"/>
              <a:t>old </a:t>
            </a:r>
            <a:r>
              <a:rPr lang="en-US" sz="2000" dirty="0" err="1"/>
              <a:t>reli</a:t>
            </a:r>
            <a:r>
              <a:rPr lang="cs-CZ" sz="2000" dirty="0"/>
              <a:t>a</a:t>
            </a:r>
            <a:r>
              <a:rPr lang="en-US" sz="2000" dirty="0" err="1"/>
              <a:t>bility</a:t>
            </a:r>
            <a:r>
              <a:rPr lang="en-US" sz="2000" dirty="0"/>
              <a:t> is 0.</a:t>
            </a:r>
            <a:r>
              <a:rPr lang="cs-CZ" sz="2000" dirty="0"/>
              <a:t>82</a:t>
            </a:r>
            <a:r>
              <a:rPr lang="en-US" sz="2000" dirty="0"/>
              <a:t>, if the measure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shortened</a:t>
            </a:r>
            <a:r>
              <a:rPr lang="cs-CZ" sz="2000" dirty="0"/>
              <a:t> to </a:t>
            </a:r>
            <a:r>
              <a:rPr lang="cs-CZ" sz="2000" dirty="0" err="1"/>
              <a:t>half</a:t>
            </a:r>
            <a:r>
              <a:rPr lang="cs-CZ" sz="2000" dirty="0"/>
              <a:t> </a:t>
            </a:r>
            <a:r>
              <a:rPr lang="cs-CZ" sz="2000" dirty="0" err="1"/>
              <a:t>length</a:t>
            </a:r>
            <a:r>
              <a:rPr lang="en-US" sz="2000" dirty="0"/>
              <a:t>, the </a:t>
            </a:r>
            <a:r>
              <a:rPr lang="en-US" sz="2000" dirty="0" err="1"/>
              <a:t>reli</a:t>
            </a:r>
            <a:r>
              <a:rPr lang="cs-CZ" sz="2000" dirty="0"/>
              <a:t>a</a:t>
            </a:r>
            <a:r>
              <a:rPr lang="en-US" sz="2000" dirty="0" err="1"/>
              <a:t>bility</a:t>
            </a:r>
            <a:r>
              <a:rPr lang="en-US" sz="2000" dirty="0"/>
              <a:t> of new test is</a:t>
            </a:r>
            <a:endParaRPr lang="cs-CZ" sz="2000" dirty="0"/>
          </a:p>
          <a:p>
            <a:pPr lvl="1"/>
            <a:r>
              <a:rPr lang="cs-CZ" sz="2000" dirty="0"/>
              <a:t>&gt; </a:t>
            </a:r>
            <a:r>
              <a:rPr lang="cs-CZ" sz="2000" dirty="0" err="1"/>
              <a:t>spearman.brown</a:t>
            </a:r>
            <a:r>
              <a:rPr lang="cs-CZ" sz="2000" dirty="0"/>
              <a:t>(0.82, input = 0.5, </a:t>
            </a:r>
            <a:r>
              <a:rPr lang="cs-CZ" sz="2000" dirty="0" err="1"/>
              <a:t>n.or.r</a:t>
            </a:r>
            <a:r>
              <a:rPr lang="cs-CZ" sz="2000" dirty="0"/>
              <a:t> = "n")</a:t>
            </a:r>
          </a:p>
          <a:p>
            <a:pPr lvl="1"/>
            <a:r>
              <a:rPr lang="cs-CZ" sz="2000" dirty="0"/>
              <a:t>$`</a:t>
            </a:r>
            <a:r>
              <a:rPr lang="cs-CZ" sz="2000" dirty="0" err="1"/>
              <a:t>r.new</a:t>
            </a:r>
            <a:r>
              <a:rPr lang="cs-CZ" sz="2000" dirty="0"/>
              <a:t>`</a:t>
            </a:r>
          </a:p>
          <a:p>
            <a:pPr lvl="1"/>
            <a:r>
              <a:rPr lang="cs-CZ" sz="2000" dirty="0"/>
              <a:t>[1] 0.6949153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97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33BB5-4E31-4249-95A9-ABCE8409C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splitHalf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E72FCC-4AEE-4D94-8AB2-504A60644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„psych“ </a:t>
            </a:r>
            <a:r>
              <a:rPr lang="cs-CZ" dirty="0" err="1"/>
              <a:t>package</a:t>
            </a:r>
            <a:endParaRPr lang="cs-CZ" dirty="0"/>
          </a:p>
          <a:p>
            <a:pPr lvl="1"/>
            <a:r>
              <a:rPr lang="cs-CZ" dirty="0"/>
              <a:t>&gt; </a:t>
            </a:r>
            <a:r>
              <a:rPr lang="cs-CZ" dirty="0" err="1"/>
              <a:t>splitHalf</a:t>
            </a:r>
            <a:r>
              <a:rPr lang="cs-CZ" dirty="0"/>
              <a:t>(</a:t>
            </a:r>
            <a:r>
              <a:rPr lang="cs-CZ" dirty="0" err="1"/>
              <a:t>ODdata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Split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reliabilities</a:t>
            </a:r>
            <a:r>
              <a:rPr lang="cs-CZ" dirty="0"/>
              <a:t>  </a:t>
            </a:r>
          </a:p>
          <a:p>
            <a:pPr lvl="1"/>
            <a:r>
              <a:rPr lang="cs-CZ" dirty="0"/>
              <a:t>Call: </a:t>
            </a:r>
            <a:r>
              <a:rPr lang="cs-CZ" dirty="0" err="1"/>
              <a:t>splitHalf</a:t>
            </a:r>
            <a:r>
              <a:rPr lang="cs-CZ" dirty="0"/>
              <a:t>(r = </a:t>
            </a:r>
            <a:r>
              <a:rPr lang="cs-CZ" dirty="0" err="1"/>
              <a:t>ODdata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Maximum split </a:t>
            </a:r>
            <a:r>
              <a:rPr lang="cs-CZ" dirty="0" err="1"/>
              <a:t>half</a:t>
            </a:r>
            <a:r>
              <a:rPr lang="cs-CZ" dirty="0"/>
              <a:t> reliability (lambda 4) =  0.9</a:t>
            </a:r>
          </a:p>
          <a:p>
            <a:pPr lvl="1"/>
            <a:r>
              <a:rPr lang="cs-CZ" dirty="0" err="1"/>
              <a:t>Guttman</a:t>
            </a:r>
            <a:r>
              <a:rPr lang="cs-CZ" dirty="0"/>
              <a:t> lambda 6  =  0.86</a:t>
            </a:r>
          </a:p>
          <a:p>
            <a:pPr lvl="1"/>
            <a:r>
              <a:rPr lang="cs-CZ" dirty="0" err="1"/>
              <a:t>Average</a:t>
            </a:r>
            <a:r>
              <a:rPr lang="cs-CZ" dirty="0"/>
              <a:t> split </a:t>
            </a:r>
            <a:r>
              <a:rPr lang="cs-CZ" dirty="0" err="1"/>
              <a:t>half</a:t>
            </a:r>
            <a:r>
              <a:rPr lang="cs-CZ" dirty="0"/>
              <a:t> reliability =  0.82</a:t>
            </a:r>
          </a:p>
          <a:p>
            <a:pPr lvl="1"/>
            <a:r>
              <a:rPr lang="cs-CZ" dirty="0" err="1"/>
              <a:t>Guttman</a:t>
            </a:r>
            <a:r>
              <a:rPr lang="cs-CZ" dirty="0"/>
              <a:t> lambda 3 (</a:t>
            </a:r>
            <a:r>
              <a:rPr lang="cs-CZ" dirty="0" err="1"/>
              <a:t>alpha</a:t>
            </a:r>
            <a:r>
              <a:rPr lang="cs-CZ" dirty="0"/>
              <a:t>) =  0.82</a:t>
            </a:r>
          </a:p>
          <a:p>
            <a:pPr lvl="1"/>
            <a:r>
              <a:rPr lang="cs-CZ" dirty="0"/>
              <a:t>Minimum split </a:t>
            </a:r>
            <a:r>
              <a:rPr lang="cs-CZ" dirty="0" err="1"/>
              <a:t>half</a:t>
            </a:r>
            <a:r>
              <a:rPr lang="cs-CZ" dirty="0"/>
              <a:t> reliability  (beta) =  0.58</a:t>
            </a:r>
          </a:p>
          <a:p>
            <a:pPr lvl="1"/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interitem</a:t>
            </a:r>
            <a:r>
              <a:rPr lang="cs-CZ" dirty="0"/>
              <a:t> r =  0.2 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median</a:t>
            </a:r>
            <a:r>
              <a:rPr lang="cs-CZ" dirty="0"/>
              <a:t> =  0.18</a:t>
            </a:r>
          </a:p>
        </p:txBody>
      </p:sp>
    </p:spTree>
    <p:extLst>
      <p:ext uri="{BB962C8B-B14F-4D97-AF65-F5344CB8AC3E}">
        <p14:creationId xmlns:p14="http://schemas.microsoft.com/office/powerpoint/2010/main" val="215334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C6A20-EC73-4808-8EF3-68EB909B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lowerCor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32E656A-161A-4BD9-AD38-2269885CD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„psych“ </a:t>
            </a:r>
            <a:r>
              <a:rPr lang="cs-CZ" dirty="0" err="1"/>
              <a:t>package</a:t>
            </a:r>
            <a:endParaRPr lang="cs-CZ" dirty="0"/>
          </a:p>
          <a:p>
            <a:endParaRPr lang="cs-CZ" dirty="0"/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2C8295B8-8365-4FB9-A4E2-4A773D2FB9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45020" r="31174" b="15286"/>
          <a:stretch/>
        </p:blipFill>
        <p:spPr>
          <a:xfrm>
            <a:off x="794866" y="2573868"/>
            <a:ext cx="9082322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9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8659CC2-7406-4F58-95A7-A64282189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93229"/>
            <a:ext cx="5257800" cy="426564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C76F787-4F24-4F86-AD39-0BF22A4E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alpha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190AC-7A08-435E-84CC-A757E6D08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„psych“ </a:t>
            </a:r>
            <a:r>
              <a:rPr lang="cs-CZ" dirty="0" err="1"/>
              <a:t>package</a:t>
            </a:r>
            <a:endParaRPr lang="cs-CZ" dirty="0"/>
          </a:p>
          <a:p>
            <a:r>
              <a:rPr lang="cs-CZ" dirty="0" err="1"/>
              <a:t>alpha</a:t>
            </a:r>
            <a:r>
              <a:rPr lang="cs-CZ" dirty="0"/>
              <a:t>(data, </a:t>
            </a:r>
            <a:r>
              <a:rPr lang="cs-CZ" dirty="0" err="1"/>
              <a:t>check.keys</a:t>
            </a:r>
            <a:r>
              <a:rPr lang="cs-CZ" dirty="0"/>
              <a:t> =T)</a:t>
            </a:r>
          </a:p>
          <a:p>
            <a:pPr lvl="1"/>
            <a:r>
              <a:rPr lang="cs-CZ" dirty="0" err="1"/>
              <a:t>std.alpha</a:t>
            </a:r>
            <a:r>
              <a:rPr lang="cs-CZ" dirty="0"/>
              <a:t> – méně zkreslený odhad</a:t>
            </a:r>
          </a:p>
          <a:p>
            <a:pPr marL="457200" lvl="1" indent="0">
              <a:buNone/>
            </a:pPr>
            <a:r>
              <a:rPr lang="cs-CZ" dirty="0"/>
              <a:t>   (zešikmené položky, různé škály)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43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E0FAC-9440-4E71-A72A-132CB281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funkce - psych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6EB6100-EC16-4244-BF37-96D6350AD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EFA_model &lt;- fa(ODdata, nfactors = 2, rotate = "oblimin")</a:t>
            </a:r>
            <a:endParaRPr lang="cs-CZ" dirty="0"/>
          </a:p>
          <a:p>
            <a:pPr lvl="1"/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EFA_model$loadings</a:t>
            </a:r>
            <a:endParaRPr lang="cs-CZ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2"/>
            <a:r>
              <a:rPr lang="cs-CZ" dirty="0"/>
              <a:t>Faktorové náboje položek</a:t>
            </a:r>
            <a:endParaRPr lang="it-IT" dirty="0"/>
          </a:p>
          <a:p>
            <a:pPr lvl="1"/>
            <a:r>
              <a:rPr lang="it-IT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fa.diagram(EFA_model)</a:t>
            </a:r>
            <a:endParaRPr lang="cs-CZ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2"/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diagrams</a:t>
            </a:r>
            <a:endParaRPr lang="cs-CZ" dirty="0"/>
          </a:p>
          <a:p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describe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cs-CZ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ODdata</a:t>
            </a:r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</a:p>
          <a:p>
            <a:pPr lvl="1"/>
            <a:r>
              <a:rPr lang="cs-CZ" dirty="0"/>
              <a:t>Statistiky položek</a:t>
            </a:r>
          </a:p>
          <a:p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AUC(c(TP,FP,FN,TN))</a:t>
            </a:r>
          </a:p>
          <a:p>
            <a:pPr lvl="1"/>
            <a:r>
              <a:rPr lang="cs-CZ" dirty="0"/>
              <a:t>Specificita, senzitivita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AE08D6D-363C-4B21-80A8-E3B9E741AF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39584" b="9931"/>
          <a:stretch/>
        </p:blipFill>
        <p:spPr>
          <a:xfrm>
            <a:off x="6370320" y="2306320"/>
            <a:ext cx="4870532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56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377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„CTT“ package</vt:lpstr>
      <vt:lpstr>disattenuated.cor()</vt:lpstr>
      <vt:lpstr>spearman.brown()</vt:lpstr>
      <vt:lpstr>splitHalf()</vt:lpstr>
      <vt:lpstr>lowerCor()</vt:lpstr>
      <vt:lpstr>alpha()</vt:lpstr>
      <vt:lpstr>Další funkce - psych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„CTT“ package</dc:title>
  <dc:creator>Simona Galbavá</dc:creator>
  <cp:lastModifiedBy>Simona Galbavá</cp:lastModifiedBy>
  <cp:revision>16</cp:revision>
  <dcterms:created xsi:type="dcterms:W3CDTF">2018-12-09T21:36:07Z</dcterms:created>
  <dcterms:modified xsi:type="dcterms:W3CDTF">2018-12-10T16:46:13Z</dcterms:modified>
</cp:coreProperties>
</file>