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5"/>
    <p:restoredTop sz="94613"/>
  </p:normalViewPr>
  <p:slideViewPr>
    <p:cSldViewPr snapToGrid="0" snapToObjects="1" showGuides="1">
      <p:cViewPr varScale="1">
        <p:scale>
          <a:sx n="101" d="100"/>
          <a:sy n="101" d="100"/>
        </p:scale>
        <p:origin x="224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0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4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54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07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6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03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27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2AF9-D7A9-764C-A1D7-1C3644CA992E}" type="datetimeFigureOut">
              <a:rPr lang="cs-CZ" smtClean="0"/>
              <a:t>09.12.18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024-EB35-0549-82F9-481081440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65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studio.com/wp-content/uploads/2015/03/rmarkdown-reference.pdf" TargetMode="External"/><Relationship Id="rId3" Type="http://schemas.openxmlformats.org/officeDocument/2006/relationships/hyperlink" Target="https://www.datacamp.com/courses/reporting-with-r-markdow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studio.com)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Markdown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Renata Hlavová, Martina Pourová</a:t>
            </a:r>
          </a:p>
          <a:p>
            <a:endParaRPr lang="cs-CZ" dirty="0"/>
          </a:p>
          <a:p>
            <a:r>
              <a:rPr lang="cs-CZ" dirty="0" smtClean="0"/>
              <a:t>10.12.2018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98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www.rstudio.com/wp-content/uploads/2015/03/rmarkdown-reference.pdf</a:t>
            </a:r>
            <a:endParaRPr lang="en-GB" u="sng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https://www.datacamp.com/courses/reporting-with-r-markdown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93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Markdown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Export </a:t>
            </a:r>
            <a:r>
              <a:rPr lang="cs-CZ" dirty="0" err="1" smtClean="0"/>
              <a:t>html</a:t>
            </a:r>
            <a:r>
              <a:rPr lang="cs-CZ" dirty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pdf</a:t>
            </a:r>
            <a:r>
              <a:rPr lang="cs-CZ" dirty="0" smtClean="0"/>
              <a:t> /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pPr marL="457200" lvl="1" indent="0">
              <a:buNone/>
            </a:pPr>
            <a:r>
              <a:rPr lang="en-GB" dirty="0"/>
              <a:t>output: </a:t>
            </a:r>
            <a:r>
              <a:rPr lang="en-GB" dirty="0" err="1"/>
              <a:t>html_document</a:t>
            </a:r>
            <a:endParaRPr lang="cs-CZ" dirty="0"/>
          </a:p>
          <a:p>
            <a:pPr marL="457200" lvl="1" indent="0">
              <a:buNone/>
            </a:pPr>
            <a:r>
              <a:rPr lang="en-GB" dirty="0"/>
              <a:t>output: </a:t>
            </a:r>
            <a:r>
              <a:rPr lang="en-GB" dirty="0" err="1"/>
              <a:t>pdf_document</a:t>
            </a:r>
            <a:endParaRPr lang="cs-CZ" dirty="0"/>
          </a:p>
          <a:p>
            <a:pPr marL="457200" lvl="1" indent="0">
              <a:buNone/>
            </a:pPr>
            <a:r>
              <a:rPr lang="en-GB" dirty="0"/>
              <a:t>output: </a:t>
            </a:r>
            <a:r>
              <a:rPr lang="en-GB" dirty="0" err="1"/>
              <a:t>word_document</a:t>
            </a:r>
            <a:endParaRPr lang="cs-CZ" dirty="0"/>
          </a:p>
          <a:p>
            <a:pPr marL="457200" lvl="1" indent="0">
              <a:buNone/>
            </a:pPr>
            <a:r>
              <a:rPr lang="en-GB" dirty="0"/>
              <a:t>output: </a:t>
            </a:r>
            <a:r>
              <a:rPr lang="en-GB" dirty="0" err="1" smtClean="0"/>
              <a:t>md_document</a:t>
            </a:r>
            <a:endParaRPr lang="en-GB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rmd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Header</a:t>
            </a:r>
            <a:r>
              <a:rPr lang="cs-CZ" dirty="0" smtClean="0"/>
              <a:t>, </a:t>
            </a:r>
            <a:r>
              <a:rPr lang="cs-CZ" dirty="0" err="1" smtClean="0"/>
              <a:t>narrative</a:t>
            </a:r>
            <a:r>
              <a:rPr lang="cs-CZ" dirty="0" smtClean="0"/>
              <a:t> text, 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chunks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Reproducibility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80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Styling </a:t>
            </a:r>
            <a:r>
              <a:rPr lang="cs-CZ" dirty="0" err="1" smtClean="0"/>
              <a:t>narrative</a:t>
            </a:r>
            <a:r>
              <a:rPr lang="cs-CZ" dirty="0" smtClean="0"/>
              <a:t> </a:t>
            </a:r>
            <a:r>
              <a:rPr lang="cs-CZ" dirty="0" err="1" smtClean="0"/>
              <a:t>sections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*</a:t>
            </a:r>
            <a:r>
              <a:rPr lang="cs-CZ" dirty="0" err="1" smtClean="0"/>
              <a:t>italics</a:t>
            </a:r>
            <a:r>
              <a:rPr lang="cs-CZ" dirty="0" smtClean="0"/>
              <a:t>*</a:t>
            </a:r>
          </a:p>
          <a:p>
            <a:pPr marL="0" indent="0">
              <a:buNone/>
            </a:pPr>
            <a:r>
              <a:rPr lang="cs-CZ" dirty="0" smtClean="0"/>
              <a:t>**</a:t>
            </a:r>
            <a:r>
              <a:rPr lang="cs-CZ" dirty="0" err="1" smtClean="0"/>
              <a:t>bold</a:t>
            </a:r>
            <a:r>
              <a:rPr lang="cs-CZ" dirty="0" smtClean="0"/>
              <a:t>**</a:t>
            </a:r>
          </a:p>
          <a:p>
            <a:pPr marL="0" indent="0">
              <a:buNone/>
            </a:pPr>
            <a:r>
              <a:rPr lang="cs-CZ" dirty="0" smtClean="0"/>
              <a:t>`</a:t>
            </a:r>
            <a:r>
              <a:rPr lang="cs-CZ" dirty="0" err="1" smtClean="0"/>
              <a:t>code</a:t>
            </a:r>
            <a:r>
              <a:rPr lang="cs-CZ" dirty="0" smtClean="0"/>
              <a:t>`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GB" dirty="0"/>
              <a:t>[</a:t>
            </a:r>
            <a:r>
              <a:rPr lang="en-GB" dirty="0" err="1"/>
              <a:t>RStudio</a:t>
            </a:r>
            <a:r>
              <a:rPr lang="en-GB" dirty="0"/>
              <a:t>](</a:t>
            </a:r>
            <a:r>
              <a:rPr lang="en-GB" dirty="0">
                <a:hlinkClick r:id="rId2"/>
              </a:rPr>
              <a:t>www.rstudio.com</a:t>
            </a:r>
            <a:r>
              <a:rPr lang="en-GB" dirty="0" smtClean="0">
                <a:hlinkClick r:id="rId2"/>
              </a:rPr>
              <a:t>)</a:t>
            </a:r>
            <a:endParaRPr lang="en-GB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# First level header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## Second level header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### Third level </a:t>
            </a:r>
            <a:r>
              <a:rPr lang="en-GB" dirty="0" smtClean="0"/>
              <a:t>header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1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Lists</a:t>
            </a:r>
            <a:r>
              <a:rPr lang="cs-CZ" dirty="0" smtClean="0"/>
              <a:t> in 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Markdown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Place </a:t>
            </a:r>
            <a:r>
              <a:rPr lang="en-GB" dirty="0"/>
              <a:t>each item on a new line after an asterisk and a space, like this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 smtClean="0"/>
              <a:t>* </a:t>
            </a:r>
            <a:r>
              <a:rPr lang="en-GB" dirty="0"/>
              <a:t>item 1</a:t>
            </a:r>
            <a:endParaRPr lang="cs-CZ" dirty="0"/>
          </a:p>
          <a:p>
            <a:pPr marL="0" indent="0">
              <a:buNone/>
            </a:pPr>
            <a:r>
              <a:rPr lang="en-GB" dirty="0" smtClean="0"/>
              <a:t>* item 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* </a:t>
            </a:r>
            <a:r>
              <a:rPr lang="en-GB" dirty="0" smtClean="0"/>
              <a:t>item 3</a:t>
            </a:r>
          </a:p>
          <a:p>
            <a:pPr>
              <a:buFont typeface="Arial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en-GB" dirty="0" smtClean="0"/>
              <a:t>1</a:t>
            </a:r>
            <a:r>
              <a:rPr lang="en-GB" dirty="0"/>
              <a:t>. item 1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2. item 2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3. item 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73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Math</a:t>
            </a:r>
            <a:r>
              <a:rPr lang="cs-CZ" dirty="0" smtClean="0"/>
              <a:t> </a:t>
            </a:r>
            <a:r>
              <a:rPr lang="cs-CZ" dirty="0" err="1" smtClean="0"/>
              <a:t>equations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$$1 + 1 = 2$$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900" y="2832100"/>
            <a:ext cx="43942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8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chunks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```{r}</a:t>
            </a:r>
          </a:p>
          <a:p>
            <a:pPr marL="0" indent="0">
              <a:buNone/>
            </a:pPr>
            <a:r>
              <a:rPr lang="en-US" dirty="0" smtClean="0"/>
              <a:t># some code</a:t>
            </a:r>
          </a:p>
          <a:p>
            <a:pPr marL="0" indent="0">
              <a:buNone/>
            </a:pPr>
            <a:r>
              <a:rPr lang="en-US" dirty="0" smtClean="0"/>
              <a:t>```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you render the report, R will execute the code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the code returns any results, R will add them to your report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24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Customize</a:t>
            </a:r>
            <a:r>
              <a:rPr lang="cs-CZ" dirty="0" smtClean="0"/>
              <a:t> 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chunks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Optional</a:t>
            </a:r>
            <a:r>
              <a:rPr lang="cs-CZ" dirty="0" smtClean="0"/>
              <a:t> </a:t>
            </a:r>
            <a:r>
              <a:rPr lang="cs-CZ" dirty="0" err="1" smtClean="0"/>
              <a:t>arguments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inside</a:t>
            </a:r>
            <a:r>
              <a:rPr lang="cs-CZ" dirty="0" smtClean="0"/>
              <a:t> ```{</a:t>
            </a:r>
            <a:r>
              <a:rPr lang="cs-CZ" dirty="0" err="1" smtClean="0"/>
              <a:t>r</a:t>
            </a:r>
            <a:r>
              <a:rPr lang="cs-CZ" dirty="0" smtClean="0"/>
              <a:t>}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```{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warning</a:t>
            </a:r>
            <a:r>
              <a:rPr lang="cs-CZ" dirty="0" smtClean="0"/>
              <a:t> = FALSE, echo </a:t>
            </a:r>
            <a:r>
              <a:rPr lang="cs-CZ" dirty="0" smtClean="0"/>
              <a:t>= FALSE, </a:t>
            </a:r>
            <a:r>
              <a:rPr lang="cs-CZ" dirty="0" err="1" smtClean="0"/>
              <a:t>eval</a:t>
            </a:r>
            <a:r>
              <a:rPr lang="cs-CZ" dirty="0" smtClean="0"/>
              <a:t> = FALSE, </a:t>
            </a:r>
            <a:r>
              <a:rPr lang="cs-CZ" dirty="0" err="1" smtClean="0"/>
              <a:t>results</a:t>
            </a:r>
            <a:r>
              <a:rPr lang="cs-CZ" dirty="0" smtClean="0"/>
              <a:t> = ‘</a:t>
            </a:r>
            <a:r>
              <a:rPr lang="cs-CZ" dirty="0" err="1" smtClean="0"/>
              <a:t>hide</a:t>
            </a:r>
            <a:r>
              <a:rPr lang="cs-CZ" dirty="0" smtClean="0"/>
              <a:t>‘}</a:t>
            </a:r>
          </a:p>
          <a:p>
            <a:pPr marL="0" indent="0">
              <a:buNone/>
            </a:pPr>
            <a:r>
              <a:rPr lang="en-US" dirty="0" smtClean="0"/>
              <a:t># some code</a:t>
            </a:r>
          </a:p>
          <a:p>
            <a:pPr marL="0" indent="0">
              <a:buNone/>
            </a:pPr>
            <a:r>
              <a:rPr lang="en-US" dirty="0" smtClean="0"/>
              <a:t>```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26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418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f </a:t>
            </a:r>
            <a:r>
              <a:rPr lang="en-GB" b="1" dirty="0" smtClean="0"/>
              <a:t>warning = FALSE</a:t>
            </a:r>
            <a:r>
              <a:rPr lang="en-GB" dirty="0" smtClean="0"/>
              <a:t>, R Markdown will not display the warning generated by the chunk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</a:t>
            </a:r>
            <a:r>
              <a:rPr lang="en-GB" dirty="0"/>
              <a:t> </a:t>
            </a:r>
            <a:r>
              <a:rPr lang="en-GB" b="1" dirty="0"/>
              <a:t>echo = FALSE</a:t>
            </a:r>
            <a:r>
              <a:rPr lang="en-GB" dirty="0"/>
              <a:t>, R Markdown will not display the code in the final document (but it will still run the code and display its results unless told otherwise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f</a:t>
            </a:r>
            <a:r>
              <a:rPr lang="en-GB" dirty="0"/>
              <a:t> </a:t>
            </a:r>
            <a:r>
              <a:rPr lang="en-GB" b="1" dirty="0" err="1"/>
              <a:t>eval</a:t>
            </a:r>
            <a:r>
              <a:rPr lang="en-GB" b="1" dirty="0"/>
              <a:t> = FALSE</a:t>
            </a:r>
            <a:r>
              <a:rPr lang="en-GB" dirty="0"/>
              <a:t>, R Markdown will not run the code or include its results, (but it will still display the code unless told otherwise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f</a:t>
            </a:r>
            <a:r>
              <a:rPr lang="en-GB" dirty="0"/>
              <a:t> </a:t>
            </a:r>
            <a:r>
              <a:rPr lang="en-GB" b="1" dirty="0"/>
              <a:t>results = 'hide'</a:t>
            </a:r>
            <a:r>
              <a:rPr lang="en-GB" dirty="0"/>
              <a:t>,</a:t>
            </a:r>
            <a:r>
              <a:rPr lang="en-GB" b="1" dirty="0"/>
              <a:t> </a:t>
            </a:r>
            <a:r>
              <a:rPr lang="en-GB" dirty="0"/>
              <a:t>R Markdown will not display the results of the code (but it will still run the code and display the code itself unless told otherwise</a:t>
            </a:r>
            <a:r>
              <a:rPr lang="en-GB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79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Reusing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chunks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```{r </a:t>
            </a:r>
            <a:r>
              <a:rPr lang="en-US" dirty="0" err="1" smtClean="0"/>
              <a:t>simple_sum</a:t>
            </a:r>
            <a:r>
              <a:rPr lang="en-US" dirty="0" smtClean="0"/>
              <a:t>, results = 'hide'}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2 + 2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```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```{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ref.label</a:t>
            </a:r>
            <a:r>
              <a:rPr lang="cs-CZ" dirty="0" smtClean="0"/>
              <a:t>='</a:t>
            </a:r>
            <a:r>
              <a:rPr lang="cs-CZ" dirty="0" err="1" smtClean="0"/>
              <a:t>simple_sum</a:t>
            </a:r>
            <a:r>
              <a:rPr lang="cs-CZ" dirty="0" smtClean="0"/>
              <a:t>', echo = FALSE}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```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650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243</Words>
  <Application>Microsoft Macintosh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Motiv Office</vt:lpstr>
      <vt:lpstr>R Markdown</vt:lpstr>
      <vt:lpstr>R Markdown</vt:lpstr>
      <vt:lpstr>Styling narrative sections</vt:lpstr>
      <vt:lpstr>Lists in R Markdown</vt:lpstr>
      <vt:lpstr>Math equations</vt:lpstr>
      <vt:lpstr>R code chunks</vt:lpstr>
      <vt:lpstr>Customize R code chunks</vt:lpstr>
      <vt:lpstr>Prezentace aplikace PowerPoint</vt:lpstr>
      <vt:lpstr>Reusing code chunks</vt:lpstr>
      <vt:lpstr>References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Markdown</dc:title>
  <dc:creator>Renata Hlavová</dc:creator>
  <cp:lastModifiedBy>Renata Hlavová</cp:lastModifiedBy>
  <cp:revision>19</cp:revision>
  <dcterms:created xsi:type="dcterms:W3CDTF">2018-12-09T17:55:29Z</dcterms:created>
  <dcterms:modified xsi:type="dcterms:W3CDTF">2018-12-09T18:22:54Z</dcterms:modified>
</cp:coreProperties>
</file>