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25"/>
  </p:notesMasterIdLst>
  <p:handoutMasterIdLst>
    <p:handoutMasterId r:id="rId26"/>
  </p:handoutMasterIdLst>
  <p:sldIdLst>
    <p:sldId id="333" r:id="rId3"/>
    <p:sldId id="334" r:id="rId4"/>
    <p:sldId id="335" r:id="rId5"/>
    <p:sldId id="357" r:id="rId6"/>
    <p:sldId id="361" r:id="rId7"/>
    <p:sldId id="358" r:id="rId8"/>
    <p:sldId id="336" r:id="rId9"/>
    <p:sldId id="356" r:id="rId10"/>
    <p:sldId id="341" r:id="rId11"/>
    <p:sldId id="339" r:id="rId12"/>
    <p:sldId id="350" r:id="rId13"/>
    <p:sldId id="342" r:id="rId14"/>
    <p:sldId id="353" r:id="rId15"/>
    <p:sldId id="338" r:id="rId16"/>
    <p:sldId id="360" r:id="rId17"/>
    <p:sldId id="359" r:id="rId18"/>
    <p:sldId id="337" r:id="rId19"/>
    <p:sldId id="354" r:id="rId20"/>
    <p:sldId id="355" r:id="rId21"/>
    <p:sldId id="352" r:id="rId22"/>
    <p:sldId id="348" r:id="rId23"/>
    <p:sldId id="349" r:id="rId24"/>
  </p:sldIdLst>
  <p:sldSz cx="12192000" cy="6858000"/>
  <p:notesSz cx="6858000" cy="9144000"/>
  <p:defaultTextStyle>
    <a:defPPr>
      <a:defRPr lang="cs-CZ"/>
    </a:defPPr>
    <a:lvl1pPr algn="l" rtl="0" eaLnBrk="0" fontAlgn="base" hangingPunct="0">
      <a:spcBef>
        <a:spcPct val="0"/>
      </a:spcBef>
      <a:spcAft>
        <a:spcPct val="0"/>
      </a:spcAft>
      <a:defRPr sz="66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66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66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66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6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66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66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66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66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F0000"/>
    <a:srgbClr val="69BE28"/>
    <a:srgbClr val="90DB57"/>
    <a:srgbClr val="555555"/>
    <a:srgbClr val="64B9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8864" autoAdjust="0"/>
  </p:normalViewPr>
  <p:slideViewPr>
    <p:cSldViewPr snapToGrid="0">
      <p:cViewPr varScale="1">
        <p:scale>
          <a:sx n="58" d="100"/>
          <a:sy n="58" d="100"/>
        </p:scale>
        <p:origin x="96" y="1320"/>
      </p:cViewPr>
      <p:guideLst>
        <p:guide orient="horz" pos="2160"/>
        <p:guide pos="3840"/>
      </p:guideLst>
    </p:cSldViewPr>
  </p:slideViewPr>
  <p:outlineViewPr>
    <p:cViewPr>
      <p:scale>
        <a:sx n="33" d="100"/>
        <a:sy n="33" d="100"/>
      </p:scale>
      <p:origin x="0" y="16878"/>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mn-cs"/>
              </a:defRPr>
            </a:lvl1pPr>
          </a:lstStyle>
          <a:p>
            <a:pPr>
              <a:defRPr/>
            </a:pPr>
            <a:endParaRPr lang="cs-CZ"/>
          </a:p>
        </p:txBody>
      </p:sp>
      <p:sp>
        <p:nvSpPr>
          <p:cNvPr id="3075" name="Rectangle 3">
            <a:extLst>
              <a:ext uri="{FF2B5EF4-FFF2-40B4-BE49-F238E27FC236}"/>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cs-CZ"/>
          </a:p>
        </p:txBody>
      </p:sp>
      <p:sp>
        <p:nvSpPr>
          <p:cNvPr id="3076" name="Rectangle 4">
            <a:extLst>
              <a:ext uri="{FF2B5EF4-FFF2-40B4-BE49-F238E27FC236}"/>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cs typeface="+mn-cs"/>
              </a:defRPr>
            </a:lvl1pPr>
          </a:lstStyle>
          <a:p>
            <a:pPr>
              <a:defRPr/>
            </a:pPr>
            <a:endParaRPr lang="cs-CZ"/>
          </a:p>
        </p:txBody>
      </p:sp>
      <p:sp>
        <p:nvSpPr>
          <p:cNvPr id="3077" name="Rectangle 5">
            <a:extLst>
              <a:ext uri="{FF2B5EF4-FFF2-40B4-BE49-F238E27FC236}"/>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D01D50A-C56F-4A4C-A903-FC5CBB4B4A12}" type="slidenum">
              <a:rPr lang="cs-CZ" altLang="en-US"/>
              <a:pPr>
                <a:defRPr/>
              </a:pPr>
              <a:t>‹#›</a:t>
            </a:fld>
            <a:endParaRPr lang="cs-CZ" altLang="en-US"/>
          </a:p>
        </p:txBody>
      </p:sp>
    </p:spTree>
    <p:extLst>
      <p:ext uri="{BB962C8B-B14F-4D97-AF65-F5344CB8AC3E}">
        <p14:creationId xmlns:p14="http://schemas.microsoft.com/office/powerpoint/2010/main" val="2754287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mn-cs"/>
              </a:defRPr>
            </a:lvl1pPr>
          </a:lstStyle>
          <a:p>
            <a:pPr>
              <a:defRPr/>
            </a:pPr>
            <a:endParaRPr lang="cs-CZ"/>
          </a:p>
        </p:txBody>
      </p:sp>
      <p:sp>
        <p:nvSpPr>
          <p:cNvPr id="5123" name="Rectangle 3">
            <a:extLst>
              <a:ext uri="{FF2B5EF4-FFF2-40B4-BE49-F238E27FC236}"/>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cs-CZ"/>
          </a:p>
        </p:txBody>
      </p:sp>
      <p:sp>
        <p:nvSpPr>
          <p:cNvPr id="256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5126" name="Rectangle 6">
            <a:extLst>
              <a:ext uri="{FF2B5EF4-FFF2-40B4-BE49-F238E27FC236}"/>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cs typeface="+mn-cs"/>
              </a:defRPr>
            </a:lvl1pPr>
          </a:lstStyle>
          <a:p>
            <a:pPr>
              <a:defRPr/>
            </a:pPr>
            <a:endParaRPr lang="cs-CZ"/>
          </a:p>
        </p:txBody>
      </p:sp>
      <p:sp>
        <p:nvSpPr>
          <p:cNvPr id="5127" name="Rectangle 7">
            <a:extLst>
              <a:ext uri="{FF2B5EF4-FFF2-40B4-BE49-F238E27FC236}"/>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58A9F97-2DDA-43EC-BA61-70D5804DDC0A}" type="slidenum">
              <a:rPr lang="cs-CZ" altLang="en-US"/>
              <a:pPr>
                <a:defRPr/>
              </a:pPr>
              <a:t>‹#›</a:t>
            </a:fld>
            <a:endParaRPr lang="cs-CZ" altLang="en-US"/>
          </a:p>
        </p:txBody>
      </p:sp>
    </p:spTree>
    <p:extLst>
      <p:ext uri="{BB962C8B-B14F-4D97-AF65-F5344CB8AC3E}">
        <p14:creationId xmlns:p14="http://schemas.microsoft.com/office/powerpoint/2010/main" val="603627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449E3-315A-4FCC-A7EF-7343ABD92C9C}" type="slidenum">
              <a:rPr lang="en-US" smtClean="0"/>
              <a:t>3</a:t>
            </a:fld>
            <a:endParaRPr lang="en-US"/>
          </a:p>
        </p:txBody>
      </p:sp>
    </p:spTree>
    <p:extLst>
      <p:ext uri="{BB962C8B-B14F-4D97-AF65-F5344CB8AC3E}">
        <p14:creationId xmlns:p14="http://schemas.microsoft.com/office/powerpoint/2010/main" val="3735938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449E3-315A-4FCC-A7EF-7343ABD92C9C}" type="slidenum">
              <a:rPr lang="en-US" smtClean="0"/>
              <a:t>7</a:t>
            </a:fld>
            <a:endParaRPr lang="en-US"/>
          </a:p>
        </p:txBody>
      </p:sp>
    </p:spTree>
    <p:extLst>
      <p:ext uri="{BB962C8B-B14F-4D97-AF65-F5344CB8AC3E}">
        <p14:creationId xmlns:p14="http://schemas.microsoft.com/office/powerpoint/2010/main" val="1066404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dirty="0" smtClean="0"/>
              <a:t>PFC is also sensitive to estrogens</a:t>
            </a:r>
          </a:p>
        </p:txBody>
      </p:sp>
      <p:sp>
        <p:nvSpPr>
          <p:cNvPr id="4" name="Slide Number Placeholder 3"/>
          <p:cNvSpPr>
            <a:spLocks noGrp="1"/>
          </p:cNvSpPr>
          <p:nvPr>
            <p:ph type="sldNum" sz="quarter" idx="10"/>
          </p:nvPr>
        </p:nvSpPr>
        <p:spPr/>
        <p:txBody>
          <a:bodyPr/>
          <a:lstStyle/>
          <a:p>
            <a:fld id="{54C449E3-315A-4FCC-A7EF-7343ABD92C9C}" type="slidenum">
              <a:rPr lang="en-US" smtClean="0"/>
              <a:t>9</a:t>
            </a:fld>
            <a:endParaRPr lang="en-US"/>
          </a:p>
        </p:txBody>
      </p:sp>
    </p:spTree>
    <p:extLst>
      <p:ext uri="{BB962C8B-B14F-4D97-AF65-F5344CB8AC3E}">
        <p14:creationId xmlns:p14="http://schemas.microsoft.com/office/powerpoint/2010/main" val="289970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449E3-315A-4FCC-A7EF-7343ABD92C9C}" type="slidenum">
              <a:rPr lang="en-US" smtClean="0"/>
              <a:t>12</a:t>
            </a:fld>
            <a:endParaRPr lang="en-US"/>
          </a:p>
        </p:txBody>
      </p:sp>
    </p:spTree>
    <p:extLst>
      <p:ext uri="{BB962C8B-B14F-4D97-AF65-F5344CB8AC3E}">
        <p14:creationId xmlns:p14="http://schemas.microsoft.com/office/powerpoint/2010/main" val="378384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differences however disappear after 100 trials, women take</a:t>
            </a:r>
            <a:r>
              <a:rPr lang="en-US" baseline="0" dirty="0" smtClean="0"/>
              <a:t> longer to adopt the long-term advantageous solution.</a:t>
            </a:r>
            <a:endParaRPr lang="en-US" dirty="0"/>
          </a:p>
        </p:txBody>
      </p:sp>
      <p:sp>
        <p:nvSpPr>
          <p:cNvPr id="4" name="Slide Number Placeholder 3"/>
          <p:cNvSpPr>
            <a:spLocks noGrp="1"/>
          </p:cNvSpPr>
          <p:nvPr>
            <p:ph type="sldNum" sz="quarter" idx="10"/>
          </p:nvPr>
        </p:nvSpPr>
        <p:spPr/>
        <p:txBody>
          <a:bodyPr/>
          <a:lstStyle/>
          <a:p>
            <a:fld id="{54C449E3-315A-4FCC-A7EF-7343ABD92C9C}" type="slidenum">
              <a:rPr lang="en-US" smtClean="0"/>
              <a:t>14</a:t>
            </a:fld>
            <a:endParaRPr lang="en-US"/>
          </a:p>
        </p:txBody>
      </p:sp>
    </p:spTree>
    <p:extLst>
      <p:ext uri="{BB962C8B-B14F-4D97-AF65-F5344CB8AC3E}">
        <p14:creationId xmlns:p14="http://schemas.microsoft.com/office/powerpoint/2010/main" val="2795566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449E3-315A-4FCC-A7EF-7343ABD92C9C}" type="slidenum">
              <a:rPr lang="en-US" smtClean="0"/>
              <a:t>17</a:t>
            </a:fld>
            <a:endParaRPr lang="en-US"/>
          </a:p>
        </p:txBody>
      </p:sp>
    </p:spTree>
    <p:extLst>
      <p:ext uri="{BB962C8B-B14F-4D97-AF65-F5344CB8AC3E}">
        <p14:creationId xmlns:p14="http://schemas.microsoft.com/office/powerpoint/2010/main" val="2101297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8A9F97-2DDA-43EC-BA61-70D5804DDC0A}" type="slidenum">
              <a:rPr lang="cs-CZ" altLang="en-US" smtClean="0"/>
              <a:pPr>
                <a:defRPr/>
              </a:pPr>
              <a:t>18</a:t>
            </a:fld>
            <a:endParaRPr lang="cs-CZ" altLang="en-US"/>
          </a:p>
        </p:txBody>
      </p:sp>
    </p:spTree>
    <p:extLst>
      <p:ext uri="{BB962C8B-B14F-4D97-AF65-F5344CB8AC3E}">
        <p14:creationId xmlns:p14="http://schemas.microsoft.com/office/powerpoint/2010/main" val="2198946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4" name="Picture 19" descr="ceitec_PPT_podklad_uvod"/>
          <p:cNvPicPr>
            <a:picLocks noChangeAspect="1" noChangeArrowheads="1"/>
          </p:cNvPicPr>
          <p:nvPr/>
        </p:nvPicPr>
        <p:blipFill>
          <a:blip r:embed="rId2">
            <a:extLst>
              <a:ext uri="{28A0092B-C50C-407E-A947-70E740481C1C}">
                <a14:useLocalDpi xmlns:a14="http://schemas.microsoft.com/office/drawing/2010/main" val="0"/>
              </a:ext>
            </a:extLst>
          </a:blip>
          <a:srcRect l="-47589" t="-73624" r="20346" b="21391"/>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15">
            <a:extLst>
              <a:ext uri="{FF2B5EF4-FFF2-40B4-BE49-F238E27FC236}"/>
            </a:extLst>
          </p:cNvPr>
          <p:cNvSpPr>
            <a:spLocks noChangeArrowheads="1"/>
          </p:cNvSpPr>
          <p:nvPr/>
        </p:nvSpPr>
        <p:spPr bwMode="auto">
          <a:xfrm>
            <a:off x="1" y="0"/>
            <a:ext cx="12187767" cy="2698750"/>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6600">
                <a:solidFill>
                  <a:schemeClr val="tx1"/>
                </a:solidFill>
                <a:latin typeface="Arial" charset="0"/>
                <a:cs typeface="Arial" charset="0"/>
              </a:defRPr>
            </a:lvl1pPr>
            <a:lvl2pPr marL="742950" indent="-285750" eaLnBrk="0" hangingPunct="0">
              <a:defRPr sz="6600">
                <a:solidFill>
                  <a:schemeClr val="tx1"/>
                </a:solidFill>
                <a:latin typeface="Arial" charset="0"/>
                <a:cs typeface="Arial" charset="0"/>
              </a:defRPr>
            </a:lvl2pPr>
            <a:lvl3pPr marL="1143000" indent="-228600" eaLnBrk="0" hangingPunct="0">
              <a:defRPr sz="6600">
                <a:solidFill>
                  <a:schemeClr val="tx1"/>
                </a:solidFill>
                <a:latin typeface="Arial" charset="0"/>
                <a:cs typeface="Arial" charset="0"/>
              </a:defRPr>
            </a:lvl3pPr>
            <a:lvl4pPr marL="1600200" indent="-228600" eaLnBrk="0" hangingPunct="0">
              <a:defRPr sz="6600">
                <a:solidFill>
                  <a:schemeClr val="tx1"/>
                </a:solidFill>
                <a:latin typeface="Arial" charset="0"/>
                <a:cs typeface="Arial" charset="0"/>
              </a:defRPr>
            </a:lvl4pPr>
            <a:lvl5pPr marL="2057400" indent="-228600" eaLnBrk="0" hangingPunct="0">
              <a:defRPr sz="6600">
                <a:solidFill>
                  <a:schemeClr val="tx1"/>
                </a:solidFill>
                <a:latin typeface="Arial" charset="0"/>
                <a:cs typeface="Arial" charset="0"/>
              </a:defRPr>
            </a:lvl5pPr>
            <a:lvl6pPr marL="2514600" indent="-228600" eaLnBrk="0" fontAlgn="base" hangingPunct="0">
              <a:spcBef>
                <a:spcPct val="0"/>
              </a:spcBef>
              <a:spcAft>
                <a:spcPct val="0"/>
              </a:spcAft>
              <a:defRPr sz="6600">
                <a:solidFill>
                  <a:schemeClr val="tx1"/>
                </a:solidFill>
                <a:latin typeface="Arial" charset="0"/>
                <a:cs typeface="Arial" charset="0"/>
              </a:defRPr>
            </a:lvl6pPr>
            <a:lvl7pPr marL="2971800" indent="-228600" eaLnBrk="0" fontAlgn="base" hangingPunct="0">
              <a:spcBef>
                <a:spcPct val="0"/>
              </a:spcBef>
              <a:spcAft>
                <a:spcPct val="0"/>
              </a:spcAft>
              <a:defRPr sz="6600">
                <a:solidFill>
                  <a:schemeClr val="tx1"/>
                </a:solidFill>
                <a:latin typeface="Arial" charset="0"/>
                <a:cs typeface="Arial" charset="0"/>
              </a:defRPr>
            </a:lvl7pPr>
            <a:lvl8pPr marL="3429000" indent="-228600" eaLnBrk="0" fontAlgn="base" hangingPunct="0">
              <a:spcBef>
                <a:spcPct val="0"/>
              </a:spcBef>
              <a:spcAft>
                <a:spcPct val="0"/>
              </a:spcAft>
              <a:defRPr sz="6600">
                <a:solidFill>
                  <a:schemeClr val="tx1"/>
                </a:solidFill>
                <a:latin typeface="Arial" charset="0"/>
                <a:cs typeface="Arial" charset="0"/>
              </a:defRPr>
            </a:lvl8pPr>
            <a:lvl9pPr marL="3886200" indent="-228600" eaLnBrk="0" fontAlgn="base" hangingPunct="0">
              <a:spcBef>
                <a:spcPct val="0"/>
              </a:spcBef>
              <a:spcAft>
                <a:spcPct val="0"/>
              </a:spcAft>
              <a:defRPr sz="6600">
                <a:solidFill>
                  <a:schemeClr val="tx1"/>
                </a:solidFill>
                <a:latin typeface="Arial" charset="0"/>
                <a:cs typeface="Arial" charset="0"/>
              </a:defRPr>
            </a:lvl9pPr>
          </a:lstStyle>
          <a:p>
            <a:pPr algn="ctr" eaLnBrk="1" hangingPunct="1">
              <a:defRPr/>
            </a:pPr>
            <a:endParaRPr lang="en-US" altLang="en-US" sz="1800"/>
          </a:p>
        </p:txBody>
      </p:sp>
      <p:pic>
        <p:nvPicPr>
          <p:cNvPr id="6" name="Picture 20" descr="logo+napis_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484" y="682625"/>
            <a:ext cx="593513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1" descr="OPVaVpI_loga-eu_pos_H_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500" y="5397500"/>
            <a:ext cx="4821767"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Grp="1" noChangeArrowheads="1"/>
          </p:cNvSpPr>
          <p:nvPr>
            <p:ph type="ctrTitle"/>
          </p:nvPr>
        </p:nvSpPr>
        <p:spPr>
          <a:xfrm>
            <a:off x="1079500" y="3057525"/>
            <a:ext cx="10653184" cy="1058863"/>
          </a:xfrm>
        </p:spPr>
        <p:txBody>
          <a:bodyPr anchor="t"/>
          <a:lstStyle>
            <a:lvl1pPr>
              <a:defRPr sz="4000">
                <a:solidFill>
                  <a:srgbClr val="969696"/>
                </a:solidFill>
              </a:defRPr>
            </a:lvl1pPr>
          </a:lstStyle>
          <a:p>
            <a:r>
              <a:rPr lang="cs-CZ"/>
              <a:t>Kliknutím lze upravit styl.</a:t>
            </a:r>
          </a:p>
        </p:txBody>
      </p:sp>
      <p:sp>
        <p:nvSpPr>
          <p:cNvPr id="8197" name="Rectangle 5"/>
          <p:cNvSpPr>
            <a:spLocks noGrp="1" noChangeArrowheads="1"/>
          </p:cNvSpPr>
          <p:nvPr>
            <p:ph type="subTitle" idx="1"/>
          </p:nvPr>
        </p:nvSpPr>
        <p:spPr>
          <a:xfrm>
            <a:off x="1079500" y="4367214"/>
            <a:ext cx="6680200" cy="547687"/>
          </a:xfrm>
        </p:spPr>
        <p:txBody>
          <a:bodyPr/>
          <a:lstStyle>
            <a:lvl1pPr marL="0" indent="0">
              <a:buFontTx/>
              <a:buNone/>
              <a:defRPr sz="1600">
                <a:solidFill>
                  <a:srgbClr val="969696"/>
                </a:solidFill>
              </a:defRPr>
            </a:lvl1pPr>
          </a:lstStyle>
          <a:p>
            <a:r>
              <a:rPr lang="cs-CZ"/>
              <a:t>Kliknutím lze upravit styl předlohy.</a:t>
            </a:r>
          </a:p>
        </p:txBody>
      </p:sp>
    </p:spTree>
    <p:extLst>
      <p:ext uri="{BB962C8B-B14F-4D97-AF65-F5344CB8AC3E}">
        <p14:creationId xmlns:p14="http://schemas.microsoft.com/office/powerpoint/2010/main" val="45299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číslo snímku 3">
            <a:extLst>
              <a:ext uri="{FF2B5EF4-FFF2-40B4-BE49-F238E27FC236}"/>
            </a:extLst>
          </p:cNvPr>
          <p:cNvSpPr>
            <a:spLocks noGrp="1"/>
          </p:cNvSpPr>
          <p:nvPr>
            <p:ph type="sldNum" sz="quarter" idx="10"/>
          </p:nvPr>
        </p:nvSpPr>
        <p:spPr/>
        <p:txBody>
          <a:bodyPr/>
          <a:lstStyle>
            <a:lvl1pPr>
              <a:defRPr/>
            </a:lvl1pPr>
          </a:lstStyle>
          <a:p>
            <a:pPr>
              <a:defRPr/>
            </a:pPr>
            <a:fld id="{DA03AFA2-487D-4810-9BBC-FC81A3C34491}" type="slidenum">
              <a:rPr lang="cs-CZ" altLang="en-US"/>
              <a:pPr>
                <a:defRPr/>
              </a:pPr>
              <a:t>‹#›</a:t>
            </a:fld>
            <a:r>
              <a:rPr lang="cs-CZ" altLang="en-US" b="0">
                <a:solidFill>
                  <a:srgbClr val="969696"/>
                </a:solidFill>
              </a:rPr>
              <a:t>/celkem</a:t>
            </a:r>
          </a:p>
        </p:txBody>
      </p:sp>
      <p:sp>
        <p:nvSpPr>
          <p:cNvPr id="5" name="Zástupný symbol pro zápatí 4">
            <a:extLst>
              <a:ext uri="{FF2B5EF4-FFF2-40B4-BE49-F238E27FC236}"/>
            </a:extLst>
          </p:cNvPr>
          <p:cNvSpPr>
            <a:spLocks noGrp="1"/>
          </p:cNvSpPr>
          <p:nvPr>
            <p:ph type="ftr" sz="quarter" idx="11"/>
          </p:nvPr>
        </p:nvSpPr>
        <p:spPr/>
        <p:txBody>
          <a:bodyPr/>
          <a:lstStyle>
            <a:lvl1pPr>
              <a:defRPr/>
            </a:lvl1pPr>
          </a:lstStyle>
          <a:p>
            <a:pPr>
              <a:defRPr/>
            </a:pPr>
            <a:r>
              <a:rPr lang="cs-CZ"/>
              <a:t>Název prezentace - doplnit</a:t>
            </a:r>
          </a:p>
        </p:txBody>
      </p:sp>
    </p:spTree>
    <p:extLst>
      <p:ext uri="{BB962C8B-B14F-4D97-AF65-F5344CB8AC3E}">
        <p14:creationId xmlns:p14="http://schemas.microsoft.com/office/powerpoint/2010/main" val="290403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54017" y="404814"/>
            <a:ext cx="2758016" cy="5722937"/>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575734" y="404814"/>
            <a:ext cx="8075084" cy="5722937"/>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číslo snímku 3">
            <a:extLst>
              <a:ext uri="{FF2B5EF4-FFF2-40B4-BE49-F238E27FC236}"/>
            </a:extLst>
          </p:cNvPr>
          <p:cNvSpPr>
            <a:spLocks noGrp="1"/>
          </p:cNvSpPr>
          <p:nvPr>
            <p:ph type="sldNum" sz="quarter" idx="10"/>
          </p:nvPr>
        </p:nvSpPr>
        <p:spPr/>
        <p:txBody>
          <a:bodyPr/>
          <a:lstStyle>
            <a:lvl1pPr>
              <a:defRPr/>
            </a:lvl1pPr>
          </a:lstStyle>
          <a:p>
            <a:pPr>
              <a:defRPr/>
            </a:pPr>
            <a:fld id="{3953A2BE-C9CC-49B9-8A9C-E8E102979258}" type="slidenum">
              <a:rPr lang="cs-CZ" altLang="en-US"/>
              <a:pPr>
                <a:defRPr/>
              </a:pPr>
              <a:t>‹#›</a:t>
            </a:fld>
            <a:r>
              <a:rPr lang="cs-CZ" altLang="en-US" b="0">
                <a:solidFill>
                  <a:srgbClr val="969696"/>
                </a:solidFill>
              </a:rPr>
              <a:t>/celkem</a:t>
            </a:r>
          </a:p>
        </p:txBody>
      </p:sp>
      <p:sp>
        <p:nvSpPr>
          <p:cNvPr id="5" name="Zástupný symbol pro zápatí 4">
            <a:extLst>
              <a:ext uri="{FF2B5EF4-FFF2-40B4-BE49-F238E27FC236}"/>
            </a:extLst>
          </p:cNvPr>
          <p:cNvSpPr>
            <a:spLocks noGrp="1"/>
          </p:cNvSpPr>
          <p:nvPr>
            <p:ph type="ftr" sz="quarter" idx="11"/>
          </p:nvPr>
        </p:nvSpPr>
        <p:spPr/>
        <p:txBody>
          <a:bodyPr/>
          <a:lstStyle>
            <a:lvl1pPr>
              <a:defRPr/>
            </a:lvl1pPr>
          </a:lstStyle>
          <a:p>
            <a:pPr>
              <a:defRPr/>
            </a:pPr>
            <a:r>
              <a:rPr lang="cs-CZ"/>
              <a:t>Název prezentace - doplnit</a:t>
            </a:r>
          </a:p>
        </p:txBody>
      </p:sp>
    </p:spTree>
    <p:extLst>
      <p:ext uri="{BB962C8B-B14F-4D97-AF65-F5344CB8AC3E}">
        <p14:creationId xmlns:p14="http://schemas.microsoft.com/office/powerpoint/2010/main" val="3899132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4" name="Picture 2" descr="ceitec_PPT_podklad_uvod"/>
          <p:cNvPicPr>
            <a:picLocks noChangeAspect="1" noChangeArrowheads="1"/>
          </p:cNvPicPr>
          <p:nvPr/>
        </p:nvPicPr>
        <p:blipFill>
          <a:blip r:embed="rId2">
            <a:extLst>
              <a:ext uri="{28A0092B-C50C-407E-A947-70E740481C1C}">
                <a14:useLocalDpi xmlns:a14="http://schemas.microsoft.com/office/drawing/2010/main" val="0"/>
              </a:ext>
            </a:extLst>
          </a:blip>
          <a:srcRect l="-87709" t="-119444" r="16785" b="14954"/>
          <a:stretch>
            <a:fillRect/>
          </a:stretch>
        </p:blipFill>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extLst>
          </p:cNvPr>
          <p:cNvSpPr>
            <a:spLocks noChangeArrowheads="1"/>
          </p:cNvSpPr>
          <p:nvPr/>
        </p:nvSpPr>
        <p:spPr bwMode="auto">
          <a:xfrm>
            <a:off x="1" y="0"/>
            <a:ext cx="12187767" cy="2698750"/>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6600">
                <a:solidFill>
                  <a:schemeClr val="tx1"/>
                </a:solidFill>
                <a:latin typeface="Arial" charset="0"/>
                <a:cs typeface="Arial" charset="0"/>
              </a:defRPr>
            </a:lvl1pPr>
            <a:lvl2pPr marL="742950" indent="-285750" eaLnBrk="0" hangingPunct="0">
              <a:defRPr sz="6600">
                <a:solidFill>
                  <a:schemeClr val="tx1"/>
                </a:solidFill>
                <a:latin typeface="Arial" charset="0"/>
                <a:cs typeface="Arial" charset="0"/>
              </a:defRPr>
            </a:lvl2pPr>
            <a:lvl3pPr marL="1143000" indent="-228600" eaLnBrk="0" hangingPunct="0">
              <a:defRPr sz="6600">
                <a:solidFill>
                  <a:schemeClr val="tx1"/>
                </a:solidFill>
                <a:latin typeface="Arial" charset="0"/>
                <a:cs typeface="Arial" charset="0"/>
              </a:defRPr>
            </a:lvl3pPr>
            <a:lvl4pPr marL="1600200" indent="-228600" eaLnBrk="0" hangingPunct="0">
              <a:defRPr sz="6600">
                <a:solidFill>
                  <a:schemeClr val="tx1"/>
                </a:solidFill>
                <a:latin typeface="Arial" charset="0"/>
                <a:cs typeface="Arial" charset="0"/>
              </a:defRPr>
            </a:lvl4pPr>
            <a:lvl5pPr marL="2057400" indent="-228600" eaLnBrk="0" hangingPunct="0">
              <a:defRPr sz="6600">
                <a:solidFill>
                  <a:schemeClr val="tx1"/>
                </a:solidFill>
                <a:latin typeface="Arial" charset="0"/>
                <a:cs typeface="Arial" charset="0"/>
              </a:defRPr>
            </a:lvl5pPr>
            <a:lvl6pPr marL="2514600" indent="-228600" eaLnBrk="0" fontAlgn="base" hangingPunct="0">
              <a:spcBef>
                <a:spcPct val="0"/>
              </a:spcBef>
              <a:spcAft>
                <a:spcPct val="0"/>
              </a:spcAft>
              <a:defRPr sz="6600">
                <a:solidFill>
                  <a:schemeClr val="tx1"/>
                </a:solidFill>
                <a:latin typeface="Arial" charset="0"/>
                <a:cs typeface="Arial" charset="0"/>
              </a:defRPr>
            </a:lvl6pPr>
            <a:lvl7pPr marL="2971800" indent="-228600" eaLnBrk="0" fontAlgn="base" hangingPunct="0">
              <a:spcBef>
                <a:spcPct val="0"/>
              </a:spcBef>
              <a:spcAft>
                <a:spcPct val="0"/>
              </a:spcAft>
              <a:defRPr sz="6600">
                <a:solidFill>
                  <a:schemeClr val="tx1"/>
                </a:solidFill>
                <a:latin typeface="Arial" charset="0"/>
                <a:cs typeface="Arial" charset="0"/>
              </a:defRPr>
            </a:lvl7pPr>
            <a:lvl8pPr marL="3429000" indent="-228600" eaLnBrk="0" fontAlgn="base" hangingPunct="0">
              <a:spcBef>
                <a:spcPct val="0"/>
              </a:spcBef>
              <a:spcAft>
                <a:spcPct val="0"/>
              </a:spcAft>
              <a:defRPr sz="6600">
                <a:solidFill>
                  <a:schemeClr val="tx1"/>
                </a:solidFill>
                <a:latin typeface="Arial" charset="0"/>
                <a:cs typeface="Arial" charset="0"/>
              </a:defRPr>
            </a:lvl8pPr>
            <a:lvl9pPr marL="3886200" indent="-228600" eaLnBrk="0" fontAlgn="base" hangingPunct="0">
              <a:spcBef>
                <a:spcPct val="0"/>
              </a:spcBef>
              <a:spcAft>
                <a:spcPct val="0"/>
              </a:spcAft>
              <a:defRPr sz="6600">
                <a:solidFill>
                  <a:schemeClr val="tx1"/>
                </a:solidFill>
                <a:latin typeface="Arial" charset="0"/>
                <a:cs typeface="Arial" charset="0"/>
              </a:defRPr>
            </a:lvl9pPr>
          </a:lstStyle>
          <a:p>
            <a:pPr algn="ctr" eaLnBrk="1" hangingPunct="1">
              <a:defRPr/>
            </a:pPr>
            <a:endParaRPr lang="en-US" altLang="en-US" sz="1800"/>
          </a:p>
        </p:txBody>
      </p:sp>
      <p:pic>
        <p:nvPicPr>
          <p:cNvPr id="6" name="Picture 9" descr="CEITEC_logo_pos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951" y="2949575"/>
            <a:ext cx="4318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OPVaVpI_loga-eu_pos_H_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500" y="5397500"/>
            <a:ext cx="4821767"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p:cNvSpPr>
            <a:spLocks noGrp="1" noChangeArrowheads="1"/>
          </p:cNvSpPr>
          <p:nvPr>
            <p:ph type="ctrTitle"/>
          </p:nvPr>
        </p:nvSpPr>
        <p:spPr>
          <a:xfrm>
            <a:off x="1079500" y="1127126"/>
            <a:ext cx="10653184" cy="1058863"/>
          </a:xfrm>
        </p:spPr>
        <p:txBody>
          <a:bodyPr/>
          <a:lstStyle>
            <a:lvl1pPr>
              <a:defRPr sz="4000"/>
            </a:lvl1pPr>
          </a:lstStyle>
          <a:p>
            <a:r>
              <a:rPr lang="cs-CZ"/>
              <a:t>THANKS...</a:t>
            </a:r>
          </a:p>
        </p:txBody>
      </p:sp>
      <p:sp>
        <p:nvSpPr>
          <p:cNvPr id="69636" name="Rectangle 4"/>
          <p:cNvSpPr>
            <a:spLocks noGrp="1" noChangeArrowheads="1"/>
          </p:cNvSpPr>
          <p:nvPr>
            <p:ph type="subTitle" idx="1"/>
          </p:nvPr>
        </p:nvSpPr>
        <p:spPr>
          <a:xfrm>
            <a:off x="1079500" y="3598864"/>
            <a:ext cx="6680200" cy="1362075"/>
          </a:xfrm>
        </p:spPr>
        <p:txBody>
          <a:bodyPr/>
          <a:lstStyle>
            <a:lvl1pPr marL="0" indent="0">
              <a:buFontTx/>
              <a:buNone/>
              <a:defRPr sz="1600">
                <a:solidFill>
                  <a:srgbClr val="969696"/>
                </a:solidFill>
              </a:defRPr>
            </a:lvl1pPr>
          </a:lstStyle>
          <a:p>
            <a:r>
              <a:rPr lang="cs-CZ"/>
              <a:t>Středoevropský technologický institut</a:t>
            </a:r>
          </a:p>
          <a:p>
            <a:r>
              <a:rPr lang="cs-CZ"/>
              <a:t>c/o Masarykova univerzita</a:t>
            </a:r>
          </a:p>
          <a:p>
            <a:r>
              <a:rPr lang="cs-CZ"/>
              <a:t>Žerotínovo nám. 9</a:t>
            </a:r>
          </a:p>
          <a:p>
            <a:r>
              <a:rPr lang="cs-CZ"/>
              <a:t>601 77 Brno</a:t>
            </a:r>
          </a:p>
          <a:p>
            <a:r>
              <a:rPr lang="cs-CZ"/>
              <a:t>Česká republika</a:t>
            </a:r>
          </a:p>
        </p:txBody>
      </p:sp>
    </p:spTree>
    <p:extLst>
      <p:ext uri="{BB962C8B-B14F-4D97-AF65-F5344CB8AC3E}">
        <p14:creationId xmlns:p14="http://schemas.microsoft.com/office/powerpoint/2010/main" val="1306326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číslo snímku 3">
            <a:extLst>
              <a:ext uri="{FF2B5EF4-FFF2-40B4-BE49-F238E27FC236}"/>
            </a:extLst>
          </p:cNvPr>
          <p:cNvSpPr>
            <a:spLocks noGrp="1"/>
          </p:cNvSpPr>
          <p:nvPr>
            <p:ph type="sldNum" sz="quarter" idx="10"/>
          </p:nvPr>
        </p:nvSpPr>
        <p:spPr/>
        <p:txBody>
          <a:bodyPr/>
          <a:lstStyle>
            <a:lvl1pPr>
              <a:defRPr/>
            </a:lvl1pPr>
          </a:lstStyle>
          <a:p>
            <a:pPr>
              <a:defRPr/>
            </a:pPr>
            <a:fld id="{CC91F5A6-5489-41B9-ADF5-FAA0895C21C3}" type="slidenum">
              <a:rPr lang="cs-CZ" altLang="en-US"/>
              <a:pPr>
                <a:defRPr/>
              </a:pPr>
              <a:t>‹#›</a:t>
            </a:fld>
            <a:r>
              <a:rPr lang="cs-CZ" altLang="en-US" b="0">
                <a:solidFill>
                  <a:srgbClr val="969696"/>
                </a:solidFill>
              </a:rPr>
              <a:t>/celkem</a:t>
            </a:r>
          </a:p>
        </p:txBody>
      </p:sp>
      <p:sp>
        <p:nvSpPr>
          <p:cNvPr id="5" name="Zástupný symbol pro zápatí 4">
            <a:extLst>
              <a:ext uri="{FF2B5EF4-FFF2-40B4-BE49-F238E27FC236}"/>
            </a:extLst>
          </p:cNvPr>
          <p:cNvSpPr>
            <a:spLocks noGrp="1"/>
          </p:cNvSpPr>
          <p:nvPr>
            <p:ph type="ftr" sz="quarter" idx="11"/>
          </p:nvPr>
        </p:nvSpPr>
        <p:spPr/>
        <p:txBody>
          <a:bodyPr/>
          <a:lstStyle>
            <a:lvl1pPr>
              <a:defRPr/>
            </a:lvl1pPr>
          </a:lstStyle>
          <a:p>
            <a:pPr>
              <a:defRPr/>
            </a:pPr>
            <a:r>
              <a:rPr lang="cs-CZ"/>
              <a:t>Název prezentace - doplnit</a:t>
            </a:r>
          </a:p>
        </p:txBody>
      </p:sp>
    </p:spTree>
    <p:extLst>
      <p:ext uri="{BB962C8B-B14F-4D97-AF65-F5344CB8AC3E}">
        <p14:creationId xmlns:p14="http://schemas.microsoft.com/office/powerpoint/2010/main" val="350784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Zástupný symbol pro číslo snímku 3">
            <a:extLst>
              <a:ext uri="{FF2B5EF4-FFF2-40B4-BE49-F238E27FC236}"/>
            </a:extLst>
          </p:cNvPr>
          <p:cNvSpPr>
            <a:spLocks noGrp="1"/>
          </p:cNvSpPr>
          <p:nvPr>
            <p:ph type="sldNum" sz="quarter" idx="10"/>
          </p:nvPr>
        </p:nvSpPr>
        <p:spPr/>
        <p:txBody>
          <a:bodyPr/>
          <a:lstStyle>
            <a:lvl1pPr>
              <a:defRPr/>
            </a:lvl1pPr>
          </a:lstStyle>
          <a:p>
            <a:pPr>
              <a:defRPr/>
            </a:pPr>
            <a:fld id="{FD158E08-D86C-4878-96D1-9FECFD4BBA0B}" type="slidenum">
              <a:rPr lang="cs-CZ" altLang="en-US"/>
              <a:pPr>
                <a:defRPr/>
              </a:pPr>
              <a:t>‹#›</a:t>
            </a:fld>
            <a:r>
              <a:rPr lang="cs-CZ" altLang="en-US" b="0">
                <a:solidFill>
                  <a:srgbClr val="969696"/>
                </a:solidFill>
              </a:rPr>
              <a:t>/celkem</a:t>
            </a:r>
          </a:p>
        </p:txBody>
      </p:sp>
      <p:sp>
        <p:nvSpPr>
          <p:cNvPr id="5" name="Zástupný symbol pro zápatí 4">
            <a:extLst>
              <a:ext uri="{FF2B5EF4-FFF2-40B4-BE49-F238E27FC236}"/>
            </a:extLst>
          </p:cNvPr>
          <p:cNvSpPr>
            <a:spLocks noGrp="1"/>
          </p:cNvSpPr>
          <p:nvPr>
            <p:ph type="ftr" sz="quarter" idx="11"/>
          </p:nvPr>
        </p:nvSpPr>
        <p:spPr/>
        <p:txBody>
          <a:bodyPr/>
          <a:lstStyle>
            <a:lvl1pPr>
              <a:defRPr/>
            </a:lvl1pPr>
          </a:lstStyle>
          <a:p>
            <a:pPr>
              <a:defRPr/>
            </a:pPr>
            <a:r>
              <a:rPr lang="cs-CZ"/>
              <a:t>Název prezentace - doplnit</a:t>
            </a:r>
          </a:p>
        </p:txBody>
      </p:sp>
    </p:spTree>
    <p:extLst>
      <p:ext uri="{BB962C8B-B14F-4D97-AF65-F5344CB8AC3E}">
        <p14:creationId xmlns:p14="http://schemas.microsoft.com/office/powerpoint/2010/main" val="3079333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75734" y="1619250"/>
            <a:ext cx="5416551"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5484" y="1619250"/>
            <a:ext cx="5416549"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číslo snímku 4">
            <a:extLst>
              <a:ext uri="{FF2B5EF4-FFF2-40B4-BE49-F238E27FC236}"/>
            </a:extLst>
          </p:cNvPr>
          <p:cNvSpPr>
            <a:spLocks noGrp="1"/>
          </p:cNvSpPr>
          <p:nvPr>
            <p:ph type="sldNum" sz="quarter" idx="10"/>
          </p:nvPr>
        </p:nvSpPr>
        <p:spPr/>
        <p:txBody>
          <a:bodyPr/>
          <a:lstStyle>
            <a:lvl1pPr>
              <a:defRPr/>
            </a:lvl1pPr>
          </a:lstStyle>
          <a:p>
            <a:pPr>
              <a:defRPr/>
            </a:pPr>
            <a:fld id="{AF3ECE67-9063-4379-A5F9-6165B4CE586A}" type="slidenum">
              <a:rPr lang="cs-CZ" altLang="en-US"/>
              <a:pPr>
                <a:defRPr/>
              </a:pPr>
              <a:t>‹#›</a:t>
            </a:fld>
            <a:r>
              <a:rPr lang="cs-CZ" altLang="en-US" b="0">
                <a:solidFill>
                  <a:srgbClr val="969696"/>
                </a:solidFill>
              </a:rPr>
              <a:t>/celkem</a:t>
            </a:r>
          </a:p>
        </p:txBody>
      </p:sp>
      <p:sp>
        <p:nvSpPr>
          <p:cNvPr id="6" name="Zástupný symbol pro zápatí 5">
            <a:extLst>
              <a:ext uri="{FF2B5EF4-FFF2-40B4-BE49-F238E27FC236}"/>
            </a:extLst>
          </p:cNvPr>
          <p:cNvSpPr>
            <a:spLocks noGrp="1"/>
          </p:cNvSpPr>
          <p:nvPr>
            <p:ph type="ftr" sz="quarter" idx="11"/>
          </p:nvPr>
        </p:nvSpPr>
        <p:spPr/>
        <p:txBody>
          <a:bodyPr/>
          <a:lstStyle>
            <a:lvl1pPr>
              <a:defRPr/>
            </a:lvl1pPr>
          </a:lstStyle>
          <a:p>
            <a:pPr>
              <a:defRPr/>
            </a:pPr>
            <a:r>
              <a:rPr lang="cs-CZ"/>
              <a:t>Název prezentace - doplnit</a:t>
            </a:r>
          </a:p>
        </p:txBody>
      </p:sp>
    </p:spTree>
    <p:extLst>
      <p:ext uri="{BB962C8B-B14F-4D97-AF65-F5344CB8AC3E}">
        <p14:creationId xmlns:p14="http://schemas.microsoft.com/office/powerpoint/2010/main" val="849574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číslo snímku 6">
            <a:extLst>
              <a:ext uri="{FF2B5EF4-FFF2-40B4-BE49-F238E27FC236}"/>
            </a:extLst>
          </p:cNvPr>
          <p:cNvSpPr>
            <a:spLocks noGrp="1"/>
          </p:cNvSpPr>
          <p:nvPr>
            <p:ph type="sldNum" sz="quarter" idx="10"/>
          </p:nvPr>
        </p:nvSpPr>
        <p:spPr/>
        <p:txBody>
          <a:bodyPr/>
          <a:lstStyle>
            <a:lvl1pPr>
              <a:defRPr/>
            </a:lvl1pPr>
          </a:lstStyle>
          <a:p>
            <a:pPr>
              <a:defRPr/>
            </a:pPr>
            <a:fld id="{4E14655C-9524-4E50-BAFF-A5BB3110F349}" type="slidenum">
              <a:rPr lang="cs-CZ" altLang="en-US"/>
              <a:pPr>
                <a:defRPr/>
              </a:pPr>
              <a:t>‹#›</a:t>
            </a:fld>
            <a:r>
              <a:rPr lang="cs-CZ" altLang="en-US" b="0">
                <a:solidFill>
                  <a:srgbClr val="969696"/>
                </a:solidFill>
              </a:rPr>
              <a:t>/celkem</a:t>
            </a:r>
          </a:p>
        </p:txBody>
      </p:sp>
      <p:sp>
        <p:nvSpPr>
          <p:cNvPr id="8" name="Zástupný symbol pro zápatí 7">
            <a:extLst>
              <a:ext uri="{FF2B5EF4-FFF2-40B4-BE49-F238E27FC236}"/>
            </a:extLst>
          </p:cNvPr>
          <p:cNvSpPr>
            <a:spLocks noGrp="1"/>
          </p:cNvSpPr>
          <p:nvPr>
            <p:ph type="ftr" sz="quarter" idx="11"/>
          </p:nvPr>
        </p:nvSpPr>
        <p:spPr/>
        <p:txBody>
          <a:bodyPr/>
          <a:lstStyle>
            <a:lvl1pPr>
              <a:defRPr/>
            </a:lvl1pPr>
          </a:lstStyle>
          <a:p>
            <a:pPr>
              <a:defRPr/>
            </a:pPr>
            <a:r>
              <a:rPr lang="cs-CZ"/>
              <a:t>Název prezentace - doplnit</a:t>
            </a:r>
          </a:p>
        </p:txBody>
      </p:sp>
    </p:spTree>
    <p:extLst>
      <p:ext uri="{BB962C8B-B14F-4D97-AF65-F5344CB8AC3E}">
        <p14:creationId xmlns:p14="http://schemas.microsoft.com/office/powerpoint/2010/main" val="2553519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číslo snímku 2">
            <a:extLst>
              <a:ext uri="{FF2B5EF4-FFF2-40B4-BE49-F238E27FC236}"/>
            </a:extLst>
          </p:cNvPr>
          <p:cNvSpPr>
            <a:spLocks noGrp="1"/>
          </p:cNvSpPr>
          <p:nvPr>
            <p:ph type="sldNum" sz="quarter" idx="10"/>
          </p:nvPr>
        </p:nvSpPr>
        <p:spPr/>
        <p:txBody>
          <a:bodyPr/>
          <a:lstStyle>
            <a:lvl1pPr>
              <a:defRPr/>
            </a:lvl1pPr>
          </a:lstStyle>
          <a:p>
            <a:pPr>
              <a:defRPr/>
            </a:pPr>
            <a:fld id="{6F95A8AC-B1F6-4F1C-8DE6-587705C33074}" type="slidenum">
              <a:rPr lang="cs-CZ" altLang="en-US"/>
              <a:pPr>
                <a:defRPr/>
              </a:pPr>
              <a:t>‹#›</a:t>
            </a:fld>
            <a:r>
              <a:rPr lang="cs-CZ" altLang="en-US" b="0">
                <a:solidFill>
                  <a:srgbClr val="969696"/>
                </a:solidFill>
              </a:rPr>
              <a:t>/celkem</a:t>
            </a:r>
          </a:p>
        </p:txBody>
      </p:sp>
      <p:sp>
        <p:nvSpPr>
          <p:cNvPr id="4" name="Zástupný symbol pro zápatí 3">
            <a:extLst>
              <a:ext uri="{FF2B5EF4-FFF2-40B4-BE49-F238E27FC236}"/>
            </a:extLst>
          </p:cNvPr>
          <p:cNvSpPr>
            <a:spLocks noGrp="1"/>
          </p:cNvSpPr>
          <p:nvPr>
            <p:ph type="ftr" sz="quarter" idx="11"/>
          </p:nvPr>
        </p:nvSpPr>
        <p:spPr/>
        <p:txBody>
          <a:bodyPr/>
          <a:lstStyle>
            <a:lvl1pPr>
              <a:defRPr/>
            </a:lvl1pPr>
          </a:lstStyle>
          <a:p>
            <a:pPr>
              <a:defRPr/>
            </a:pPr>
            <a:r>
              <a:rPr lang="cs-CZ"/>
              <a:t>Název prezentace - doplnit</a:t>
            </a:r>
          </a:p>
        </p:txBody>
      </p:sp>
    </p:spTree>
    <p:extLst>
      <p:ext uri="{BB962C8B-B14F-4D97-AF65-F5344CB8AC3E}">
        <p14:creationId xmlns:p14="http://schemas.microsoft.com/office/powerpoint/2010/main" val="2571199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číslo snímku 1">
            <a:extLst>
              <a:ext uri="{FF2B5EF4-FFF2-40B4-BE49-F238E27FC236}"/>
            </a:extLst>
          </p:cNvPr>
          <p:cNvSpPr>
            <a:spLocks noGrp="1"/>
          </p:cNvSpPr>
          <p:nvPr>
            <p:ph type="sldNum" sz="quarter" idx="10"/>
          </p:nvPr>
        </p:nvSpPr>
        <p:spPr/>
        <p:txBody>
          <a:bodyPr/>
          <a:lstStyle>
            <a:lvl1pPr>
              <a:defRPr/>
            </a:lvl1pPr>
          </a:lstStyle>
          <a:p>
            <a:pPr>
              <a:defRPr/>
            </a:pPr>
            <a:fld id="{D17639DD-5D88-4254-8FDA-D0408104F13C}" type="slidenum">
              <a:rPr lang="cs-CZ" altLang="en-US"/>
              <a:pPr>
                <a:defRPr/>
              </a:pPr>
              <a:t>‹#›</a:t>
            </a:fld>
            <a:r>
              <a:rPr lang="cs-CZ" altLang="en-US" b="0">
                <a:solidFill>
                  <a:srgbClr val="969696"/>
                </a:solidFill>
              </a:rPr>
              <a:t>/celkem</a:t>
            </a:r>
          </a:p>
        </p:txBody>
      </p:sp>
      <p:sp>
        <p:nvSpPr>
          <p:cNvPr id="3" name="Zástupný symbol pro zápatí 2">
            <a:extLst>
              <a:ext uri="{FF2B5EF4-FFF2-40B4-BE49-F238E27FC236}"/>
            </a:extLst>
          </p:cNvPr>
          <p:cNvSpPr>
            <a:spLocks noGrp="1"/>
          </p:cNvSpPr>
          <p:nvPr>
            <p:ph type="ftr" sz="quarter" idx="11"/>
          </p:nvPr>
        </p:nvSpPr>
        <p:spPr/>
        <p:txBody>
          <a:bodyPr/>
          <a:lstStyle>
            <a:lvl1pPr>
              <a:defRPr/>
            </a:lvl1pPr>
          </a:lstStyle>
          <a:p>
            <a:pPr>
              <a:defRPr/>
            </a:pPr>
            <a:r>
              <a:rPr lang="cs-CZ"/>
              <a:t>Název prezentace - doplnit</a:t>
            </a:r>
          </a:p>
        </p:txBody>
      </p:sp>
    </p:spTree>
    <p:extLst>
      <p:ext uri="{BB962C8B-B14F-4D97-AF65-F5344CB8AC3E}">
        <p14:creationId xmlns:p14="http://schemas.microsoft.com/office/powerpoint/2010/main" val="1935802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číslo snímku 4">
            <a:extLst>
              <a:ext uri="{FF2B5EF4-FFF2-40B4-BE49-F238E27FC236}"/>
            </a:extLst>
          </p:cNvPr>
          <p:cNvSpPr>
            <a:spLocks noGrp="1"/>
          </p:cNvSpPr>
          <p:nvPr>
            <p:ph type="sldNum" sz="quarter" idx="10"/>
          </p:nvPr>
        </p:nvSpPr>
        <p:spPr/>
        <p:txBody>
          <a:bodyPr/>
          <a:lstStyle>
            <a:lvl1pPr>
              <a:defRPr/>
            </a:lvl1pPr>
          </a:lstStyle>
          <a:p>
            <a:pPr>
              <a:defRPr/>
            </a:pPr>
            <a:fld id="{6507532A-838D-42CB-8949-8F34A25A94BF}" type="slidenum">
              <a:rPr lang="cs-CZ" altLang="en-US"/>
              <a:pPr>
                <a:defRPr/>
              </a:pPr>
              <a:t>‹#›</a:t>
            </a:fld>
            <a:r>
              <a:rPr lang="cs-CZ" altLang="en-US" b="0">
                <a:solidFill>
                  <a:srgbClr val="969696"/>
                </a:solidFill>
              </a:rPr>
              <a:t>/celkem</a:t>
            </a:r>
          </a:p>
        </p:txBody>
      </p:sp>
      <p:sp>
        <p:nvSpPr>
          <p:cNvPr id="6" name="Zástupný symbol pro zápatí 5">
            <a:extLst>
              <a:ext uri="{FF2B5EF4-FFF2-40B4-BE49-F238E27FC236}"/>
            </a:extLst>
          </p:cNvPr>
          <p:cNvSpPr>
            <a:spLocks noGrp="1"/>
          </p:cNvSpPr>
          <p:nvPr>
            <p:ph type="ftr" sz="quarter" idx="11"/>
          </p:nvPr>
        </p:nvSpPr>
        <p:spPr/>
        <p:txBody>
          <a:bodyPr/>
          <a:lstStyle>
            <a:lvl1pPr>
              <a:defRPr/>
            </a:lvl1pPr>
          </a:lstStyle>
          <a:p>
            <a:pPr>
              <a:defRPr/>
            </a:pPr>
            <a:r>
              <a:rPr lang="cs-CZ"/>
              <a:t>Název prezentace - doplnit</a:t>
            </a:r>
          </a:p>
        </p:txBody>
      </p:sp>
    </p:spTree>
    <p:extLst>
      <p:ext uri="{BB962C8B-B14F-4D97-AF65-F5344CB8AC3E}">
        <p14:creationId xmlns:p14="http://schemas.microsoft.com/office/powerpoint/2010/main" val="195424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číslo snímku 3">
            <a:extLst>
              <a:ext uri="{FF2B5EF4-FFF2-40B4-BE49-F238E27FC236}"/>
            </a:extLst>
          </p:cNvPr>
          <p:cNvSpPr>
            <a:spLocks noGrp="1"/>
          </p:cNvSpPr>
          <p:nvPr>
            <p:ph type="sldNum" sz="quarter" idx="10"/>
          </p:nvPr>
        </p:nvSpPr>
        <p:spPr/>
        <p:txBody>
          <a:bodyPr/>
          <a:lstStyle>
            <a:lvl1pPr>
              <a:defRPr/>
            </a:lvl1pPr>
          </a:lstStyle>
          <a:p>
            <a:pPr>
              <a:defRPr/>
            </a:pPr>
            <a:fld id="{55527ED2-F78C-425F-BAF8-F957C431F3D3}" type="slidenum">
              <a:rPr lang="cs-CZ" altLang="en-US"/>
              <a:pPr>
                <a:defRPr/>
              </a:pPr>
              <a:t>‹#›</a:t>
            </a:fld>
            <a:r>
              <a:rPr lang="cs-CZ" altLang="en-US" b="0">
                <a:solidFill>
                  <a:srgbClr val="969696"/>
                </a:solidFill>
              </a:rPr>
              <a:t>/celkem</a:t>
            </a:r>
          </a:p>
        </p:txBody>
      </p:sp>
      <p:sp>
        <p:nvSpPr>
          <p:cNvPr id="5" name="Zástupný symbol pro zápatí 4">
            <a:extLst>
              <a:ext uri="{FF2B5EF4-FFF2-40B4-BE49-F238E27FC236}"/>
            </a:extLst>
          </p:cNvPr>
          <p:cNvSpPr>
            <a:spLocks noGrp="1"/>
          </p:cNvSpPr>
          <p:nvPr>
            <p:ph type="ftr" sz="quarter" idx="11"/>
          </p:nvPr>
        </p:nvSpPr>
        <p:spPr/>
        <p:txBody>
          <a:bodyPr/>
          <a:lstStyle>
            <a:lvl1pPr>
              <a:defRPr/>
            </a:lvl1pPr>
          </a:lstStyle>
          <a:p>
            <a:pPr>
              <a:defRPr/>
            </a:pPr>
            <a:r>
              <a:rPr lang="cs-CZ"/>
              <a:t>Název prezentace - doplnit</a:t>
            </a:r>
          </a:p>
        </p:txBody>
      </p:sp>
    </p:spTree>
    <p:extLst>
      <p:ext uri="{BB962C8B-B14F-4D97-AF65-F5344CB8AC3E}">
        <p14:creationId xmlns:p14="http://schemas.microsoft.com/office/powerpoint/2010/main" val="512211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číslo snímku 4">
            <a:extLst>
              <a:ext uri="{FF2B5EF4-FFF2-40B4-BE49-F238E27FC236}"/>
            </a:extLst>
          </p:cNvPr>
          <p:cNvSpPr>
            <a:spLocks noGrp="1"/>
          </p:cNvSpPr>
          <p:nvPr>
            <p:ph type="sldNum" sz="quarter" idx="10"/>
          </p:nvPr>
        </p:nvSpPr>
        <p:spPr/>
        <p:txBody>
          <a:bodyPr/>
          <a:lstStyle>
            <a:lvl1pPr>
              <a:defRPr/>
            </a:lvl1pPr>
          </a:lstStyle>
          <a:p>
            <a:pPr>
              <a:defRPr/>
            </a:pPr>
            <a:fld id="{22555426-B114-4994-B196-EAE4F341CB32}" type="slidenum">
              <a:rPr lang="cs-CZ" altLang="en-US"/>
              <a:pPr>
                <a:defRPr/>
              </a:pPr>
              <a:t>‹#›</a:t>
            </a:fld>
            <a:r>
              <a:rPr lang="cs-CZ" altLang="en-US" b="0">
                <a:solidFill>
                  <a:srgbClr val="969696"/>
                </a:solidFill>
              </a:rPr>
              <a:t>/celkem</a:t>
            </a:r>
          </a:p>
        </p:txBody>
      </p:sp>
      <p:sp>
        <p:nvSpPr>
          <p:cNvPr id="6" name="Zástupný symbol pro zápatí 5">
            <a:extLst>
              <a:ext uri="{FF2B5EF4-FFF2-40B4-BE49-F238E27FC236}"/>
            </a:extLst>
          </p:cNvPr>
          <p:cNvSpPr>
            <a:spLocks noGrp="1"/>
          </p:cNvSpPr>
          <p:nvPr>
            <p:ph type="ftr" sz="quarter" idx="11"/>
          </p:nvPr>
        </p:nvSpPr>
        <p:spPr/>
        <p:txBody>
          <a:bodyPr/>
          <a:lstStyle>
            <a:lvl1pPr>
              <a:defRPr/>
            </a:lvl1pPr>
          </a:lstStyle>
          <a:p>
            <a:pPr>
              <a:defRPr/>
            </a:pPr>
            <a:r>
              <a:rPr lang="cs-CZ"/>
              <a:t>Název prezentace - doplnit</a:t>
            </a:r>
          </a:p>
        </p:txBody>
      </p:sp>
    </p:spTree>
    <p:extLst>
      <p:ext uri="{BB962C8B-B14F-4D97-AF65-F5344CB8AC3E}">
        <p14:creationId xmlns:p14="http://schemas.microsoft.com/office/powerpoint/2010/main" val="21558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číslo snímku 3">
            <a:extLst>
              <a:ext uri="{FF2B5EF4-FFF2-40B4-BE49-F238E27FC236}"/>
            </a:extLst>
          </p:cNvPr>
          <p:cNvSpPr>
            <a:spLocks noGrp="1"/>
          </p:cNvSpPr>
          <p:nvPr>
            <p:ph type="sldNum" sz="quarter" idx="10"/>
          </p:nvPr>
        </p:nvSpPr>
        <p:spPr/>
        <p:txBody>
          <a:bodyPr/>
          <a:lstStyle>
            <a:lvl1pPr>
              <a:defRPr/>
            </a:lvl1pPr>
          </a:lstStyle>
          <a:p>
            <a:pPr>
              <a:defRPr/>
            </a:pPr>
            <a:fld id="{001161DC-B14D-4532-A5A2-88CEF4743678}" type="slidenum">
              <a:rPr lang="cs-CZ" altLang="en-US"/>
              <a:pPr>
                <a:defRPr/>
              </a:pPr>
              <a:t>‹#›</a:t>
            </a:fld>
            <a:r>
              <a:rPr lang="cs-CZ" altLang="en-US" b="0">
                <a:solidFill>
                  <a:srgbClr val="969696"/>
                </a:solidFill>
              </a:rPr>
              <a:t>/celkem</a:t>
            </a:r>
          </a:p>
        </p:txBody>
      </p:sp>
      <p:sp>
        <p:nvSpPr>
          <p:cNvPr id="5" name="Zástupný symbol pro zápatí 4">
            <a:extLst>
              <a:ext uri="{FF2B5EF4-FFF2-40B4-BE49-F238E27FC236}"/>
            </a:extLst>
          </p:cNvPr>
          <p:cNvSpPr>
            <a:spLocks noGrp="1"/>
          </p:cNvSpPr>
          <p:nvPr>
            <p:ph type="ftr" sz="quarter" idx="11"/>
          </p:nvPr>
        </p:nvSpPr>
        <p:spPr/>
        <p:txBody>
          <a:bodyPr/>
          <a:lstStyle>
            <a:lvl1pPr>
              <a:defRPr/>
            </a:lvl1pPr>
          </a:lstStyle>
          <a:p>
            <a:pPr>
              <a:defRPr/>
            </a:pPr>
            <a:r>
              <a:rPr lang="cs-CZ"/>
              <a:t>Název prezentace - doplnit</a:t>
            </a:r>
          </a:p>
        </p:txBody>
      </p:sp>
    </p:spTree>
    <p:extLst>
      <p:ext uri="{BB962C8B-B14F-4D97-AF65-F5344CB8AC3E}">
        <p14:creationId xmlns:p14="http://schemas.microsoft.com/office/powerpoint/2010/main" val="3818637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54017" y="404814"/>
            <a:ext cx="2758016" cy="5722937"/>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75734" y="404814"/>
            <a:ext cx="8075084" cy="5722937"/>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číslo snímku 3">
            <a:extLst>
              <a:ext uri="{FF2B5EF4-FFF2-40B4-BE49-F238E27FC236}"/>
            </a:extLst>
          </p:cNvPr>
          <p:cNvSpPr>
            <a:spLocks noGrp="1"/>
          </p:cNvSpPr>
          <p:nvPr>
            <p:ph type="sldNum" sz="quarter" idx="10"/>
          </p:nvPr>
        </p:nvSpPr>
        <p:spPr/>
        <p:txBody>
          <a:bodyPr/>
          <a:lstStyle>
            <a:lvl1pPr>
              <a:defRPr/>
            </a:lvl1pPr>
          </a:lstStyle>
          <a:p>
            <a:pPr>
              <a:defRPr/>
            </a:pPr>
            <a:fld id="{1949B5B9-FDAA-4D67-BF36-93B560FF1A2C}" type="slidenum">
              <a:rPr lang="cs-CZ" altLang="en-US"/>
              <a:pPr>
                <a:defRPr/>
              </a:pPr>
              <a:t>‹#›</a:t>
            </a:fld>
            <a:r>
              <a:rPr lang="cs-CZ" altLang="en-US" b="0">
                <a:solidFill>
                  <a:srgbClr val="969696"/>
                </a:solidFill>
              </a:rPr>
              <a:t>/celkem</a:t>
            </a:r>
          </a:p>
        </p:txBody>
      </p:sp>
      <p:sp>
        <p:nvSpPr>
          <p:cNvPr id="5" name="Zástupný symbol pro zápatí 4">
            <a:extLst>
              <a:ext uri="{FF2B5EF4-FFF2-40B4-BE49-F238E27FC236}"/>
            </a:extLst>
          </p:cNvPr>
          <p:cNvSpPr>
            <a:spLocks noGrp="1"/>
          </p:cNvSpPr>
          <p:nvPr>
            <p:ph type="ftr" sz="quarter" idx="11"/>
          </p:nvPr>
        </p:nvSpPr>
        <p:spPr/>
        <p:txBody>
          <a:bodyPr/>
          <a:lstStyle>
            <a:lvl1pPr>
              <a:defRPr/>
            </a:lvl1pPr>
          </a:lstStyle>
          <a:p>
            <a:pPr>
              <a:defRPr/>
            </a:pPr>
            <a:r>
              <a:rPr lang="cs-CZ"/>
              <a:t>Název prezentace - doplnit</a:t>
            </a:r>
          </a:p>
        </p:txBody>
      </p:sp>
    </p:spTree>
    <p:extLst>
      <p:ext uri="{BB962C8B-B14F-4D97-AF65-F5344CB8AC3E}">
        <p14:creationId xmlns:p14="http://schemas.microsoft.com/office/powerpoint/2010/main" val="165879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číslo snímku 3">
            <a:extLst>
              <a:ext uri="{FF2B5EF4-FFF2-40B4-BE49-F238E27FC236}"/>
            </a:extLst>
          </p:cNvPr>
          <p:cNvSpPr>
            <a:spLocks noGrp="1"/>
          </p:cNvSpPr>
          <p:nvPr>
            <p:ph type="sldNum" sz="quarter" idx="10"/>
          </p:nvPr>
        </p:nvSpPr>
        <p:spPr/>
        <p:txBody>
          <a:bodyPr/>
          <a:lstStyle>
            <a:lvl1pPr>
              <a:defRPr/>
            </a:lvl1pPr>
          </a:lstStyle>
          <a:p>
            <a:pPr>
              <a:defRPr/>
            </a:pPr>
            <a:fld id="{0AA34BB1-096C-4CB2-8A9E-2EB17B7D4319}" type="slidenum">
              <a:rPr lang="cs-CZ" altLang="en-US"/>
              <a:pPr>
                <a:defRPr/>
              </a:pPr>
              <a:t>‹#›</a:t>
            </a:fld>
            <a:r>
              <a:rPr lang="cs-CZ" altLang="en-US" b="0">
                <a:solidFill>
                  <a:srgbClr val="969696"/>
                </a:solidFill>
              </a:rPr>
              <a:t>/celkem</a:t>
            </a:r>
          </a:p>
        </p:txBody>
      </p:sp>
      <p:sp>
        <p:nvSpPr>
          <p:cNvPr id="5" name="Zástupný symbol pro zápatí 4">
            <a:extLst>
              <a:ext uri="{FF2B5EF4-FFF2-40B4-BE49-F238E27FC236}"/>
            </a:extLst>
          </p:cNvPr>
          <p:cNvSpPr>
            <a:spLocks noGrp="1"/>
          </p:cNvSpPr>
          <p:nvPr>
            <p:ph type="ftr" sz="quarter" idx="11"/>
          </p:nvPr>
        </p:nvSpPr>
        <p:spPr/>
        <p:txBody>
          <a:bodyPr/>
          <a:lstStyle>
            <a:lvl1pPr>
              <a:defRPr/>
            </a:lvl1pPr>
          </a:lstStyle>
          <a:p>
            <a:pPr>
              <a:defRPr/>
            </a:pPr>
            <a:r>
              <a:rPr lang="cs-CZ"/>
              <a:t>Název prezentace - doplnit</a:t>
            </a:r>
          </a:p>
        </p:txBody>
      </p:sp>
    </p:spTree>
    <p:extLst>
      <p:ext uri="{BB962C8B-B14F-4D97-AF65-F5344CB8AC3E}">
        <p14:creationId xmlns:p14="http://schemas.microsoft.com/office/powerpoint/2010/main" val="205037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575734" y="1619250"/>
            <a:ext cx="5416551"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5484" y="1619250"/>
            <a:ext cx="5416549"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číslo snímku 4">
            <a:extLst>
              <a:ext uri="{FF2B5EF4-FFF2-40B4-BE49-F238E27FC236}"/>
            </a:extLst>
          </p:cNvPr>
          <p:cNvSpPr>
            <a:spLocks noGrp="1"/>
          </p:cNvSpPr>
          <p:nvPr>
            <p:ph type="sldNum" sz="quarter" idx="10"/>
          </p:nvPr>
        </p:nvSpPr>
        <p:spPr/>
        <p:txBody>
          <a:bodyPr/>
          <a:lstStyle>
            <a:lvl1pPr>
              <a:defRPr/>
            </a:lvl1pPr>
          </a:lstStyle>
          <a:p>
            <a:pPr>
              <a:defRPr/>
            </a:pPr>
            <a:fld id="{86A6C081-80C3-4E3A-BBF8-7A1488E8D61C}" type="slidenum">
              <a:rPr lang="cs-CZ" altLang="en-US"/>
              <a:pPr>
                <a:defRPr/>
              </a:pPr>
              <a:t>‹#›</a:t>
            </a:fld>
            <a:r>
              <a:rPr lang="cs-CZ" altLang="en-US" b="0">
                <a:solidFill>
                  <a:srgbClr val="969696"/>
                </a:solidFill>
              </a:rPr>
              <a:t>/celkem</a:t>
            </a:r>
          </a:p>
        </p:txBody>
      </p:sp>
      <p:sp>
        <p:nvSpPr>
          <p:cNvPr id="6" name="Zástupný symbol pro zápatí 5">
            <a:extLst>
              <a:ext uri="{FF2B5EF4-FFF2-40B4-BE49-F238E27FC236}"/>
            </a:extLst>
          </p:cNvPr>
          <p:cNvSpPr>
            <a:spLocks noGrp="1"/>
          </p:cNvSpPr>
          <p:nvPr>
            <p:ph type="ftr" sz="quarter" idx="11"/>
          </p:nvPr>
        </p:nvSpPr>
        <p:spPr/>
        <p:txBody>
          <a:bodyPr/>
          <a:lstStyle>
            <a:lvl1pPr>
              <a:defRPr/>
            </a:lvl1pPr>
          </a:lstStyle>
          <a:p>
            <a:pPr>
              <a:defRPr/>
            </a:pPr>
            <a:r>
              <a:rPr lang="cs-CZ"/>
              <a:t>Název prezentace - doplnit</a:t>
            </a:r>
          </a:p>
        </p:txBody>
      </p:sp>
    </p:spTree>
    <p:extLst>
      <p:ext uri="{BB962C8B-B14F-4D97-AF65-F5344CB8AC3E}">
        <p14:creationId xmlns:p14="http://schemas.microsoft.com/office/powerpoint/2010/main" val="12830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číslo snímku 6">
            <a:extLst>
              <a:ext uri="{FF2B5EF4-FFF2-40B4-BE49-F238E27FC236}"/>
            </a:extLst>
          </p:cNvPr>
          <p:cNvSpPr>
            <a:spLocks noGrp="1"/>
          </p:cNvSpPr>
          <p:nvPr>
            <p:ph type="sldNum" sz="quarter" idx="10"/>
          </p:nvPr>
        </p:nvSpPr>
        <p:spPr/>
        <p:txBody>
          <a:bodyPr/>
          <a:lstStyle>
            <a:lvl1pPr>
              <a:defRPr/>
            </a:lvl1pPr>
          </a:lstStyle>
          <a:p>
            <a:pPr>
              <a:defRPr/>
            </a:pPr>
            <a:fld id="{ABAC4E82-4E51-475F-90D3-5AD8507882D9}" type="slidenum">
              <a:rPr lang="cs-CZ" altLang="en-US"/>
              <a:pPr>
                <a:defRPr/>
              </a:pPr>
              <a:t>‹#›</a:t>
            </a:fld>
            <a:r>
              <a:rPr lang="cs-CZ" altLang="en-US" b="0">
                <a:solidFill>
                  <a:srgbClr val="969696"/>
                </a:solidFill>
              </a:rPr>
              <a:t>/celkem</a:t>
            </a:r>
          </a:p>
        </p:txBody>
      </p:sp>
      <p:sp>
        <p:nvSpPr>
          <p:cNvPr id="8" name="Zástupný symbol pro zápatí 7">
            <a:extLst>
              <a:ext uri="{FF2B5EF4-FFF2-40B4-BE49-F238E27FC236}"/>
            </a:extLst>
          </p:cNvPr>
          <p:cNvSpPr>
            <a:spLocks noGrp="1"/>
          </p:cNvSpPr>
          <p:nvPr>
            <p:ph type="ftr" sz="quarter" idx="11"/>
          </p:nvPr>
        </p:nvSpPr>
        <p:spPr/>
        <p:txBody>
          <a:bodyPr/>
          <a:lstStyle>
            <a:lvl1pPr>
              <a:defRPr/>
            </a:lvl1pPr>
          </a:lstStyle>
          <a:p>
            <a:pPr>
              <a:defRPr/>
            </a:pPr>
            <a:r>
              <a:rPr lang="cs-CZ"/>
              <a:t>Název prezentace - doplnit</a:t>
            </a:r>
          </a:p>
        </p:txBody>
      </p:sp>
    </p:spTree>
    <p:extLst>
      <p:ext uri="{BB962C8B-B14F-4D97-AF65-F5344CB8AC3E}">
        <p14:creationId xmlns:p14="http://schemas.microsoft.com/office/powerpoint/2010/main" val="396561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číslo snímku 2">
            <a:extLst>
              <a:ext uri="{FF2B5EF4-FFF2-40B4-BE49-F238E27FC236}"/>
            </a:extLst>
          </p:cNvPr>
          <p:cNvSpPr>
            <a:spLocks noGrp="1"/>
          </p:cNvSpPr>
          <p:nvPr>
            <p:ph type="sldNum" sz="quarter" idx="10"/>
          </p:nvPr>
        </p:nvSpPr>
        <p:spPr/>
        <p:txBody>
          <a:bodyPr/>
          <a:lstStyle>
            <a:lvl1pPr>
              <a:defRPr/>
            </a:lvl1pPr>
          </a:lstStyle>
          <a:p>
            <a:pPr>
              <a:defRPr/>
            </a:pPr>
            <a:fld id="{A2784FFF-03C4-4E0C-83B9-A0FC25BB6159}" type="slidenum">
              <a:rPr lang="cs-CZ" altLang="en-US"/>
              <a:pPr>
                <a:defRPr/>
              </a:pPr>
              <a:t>‹#›</a:t>
            </a:fld>
            <a:r>
              <a:rPr lang="cs-CZ" altLang="en-US" b="0">
                <a:solidFill>
                  <a:srgbClr val="969696"/>
                </a:solidFill>
              </a:rPr>
              <a:t>/celkem</a:t>
            </a:r>
          </a:p>
        </p:txBody>
      </p:sp>
      <p:sp>
        <p:nvSpPr>
          <p:cNvPr id="4" name="Zástupný symbol pro zápatí 3">
            <a:extLst>
              <a:ext uri="{FF2B5EF4-FFF2-40B4-BE49-F238E27FC236}"/>
            </a:extLst>
          </p:cNvPr>
          <p:cNvSpPr>
            <a:spLocks noGrp="1"/>
          </p:cNvSpPr>
          <p:nvPr>
            <p:ph type="ftr" sz="quarter" idx="11"/>
          </p:nvPr>
        </p:nvSpPr>
        <p:spPr/>
        <p:txBody>
          <a:bodyPr/>
          <a:lstStyle>
            <a:lvl1pPr>
              <a:defRPr/>
            </a:lvl1pPr>
          </a:lstStyle>
          <a:p>
            <a:pPr>
              <a:defRPr/>
            </a:pPr>
            <a:r>
              <a:rPr lang="cs-CZ"/>
              <a:t>Název prezentace - doplnit</a:t>
            </a:r>
          </a:p>
        </p:txBody>
      </p:sp>
    </p:spTree>
    <p:extLst>
      <p:ext uri="{BB962C8B-B14F-4D97-AF65-F5344CB8AC3E}">
        <p14:creationId xmlns:p14="http://schemas.microsoft.com/office/powerpoint/2010/main" val="3975073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číslo snímku 1">
            <a:extLst>
              <a:ext uri="{FF2B5EF4-FFF2-40B4-BE49-F238E27FC236}"/>
            </a:extLst>
          </p:cNvPr>
          <p:cNvSpPr>
            <a:spLocks noGrp="1"/>
          </p:cNvSpPr>
          <p:nvPr>
            <p:ph type="sldNum" sz="quarter" idx="10"/>
          </p:nvPr>
        </p:nvSpPr>
        <p:spPr/>
        <p:txBody>
          <a:bodyPr/>
          <a:lstStyle>
            <a:lvl1pPr>
              <a:defRPr/>
            </a:lvl1pPr>
          </a:lstStyle>
          <a:p>
            <a:pPr>
              <a:defRPr/>
            </a:pPr>
            <a:fld id="{D6AAA842-7DEE-458E-AC83-4A9A9552280E}" type="slidenum">
              <a:rPr lang="cs-CZ" altLang="en-US"/>
              <a:pPr>
                <a:defRPr/>
              </a:pPr>
              <a:t>‹#›</a:t>
            </a:fld>
            <a:r>
              <a:rPr lang="cs-CZ" altLang="en-US" b="0">
                <a:solidFill>
                  <a:srgbClr val="969696"/>
                </a:solidFill>
              </a:rPr>
              <a:t>/celkem</a:t>
            </a:r>
          </a:p>
        </p:txBody>
      </p:sp>
      <p:sp>
        <p:nvSpPr>
          <p:cNvPr id="3" name="Zástupný symbol pro zápatí 2">
            <a:extLst>
              <a:ext uri="{FF2B5EF4-FFF2-40B4-BE49-F238E27FC236}"/>
            </a:extLst>
          </p:cNvPr>
          <p:cNvSpPr>
            <a:spLocks noGrp="1"/>
          </p:cNvSpPr>
          <p:nvPr>
            <p:ph type="ftr" sz="quarter" idx="11"/>
          </p:nvPr>
        </p:nvSpPr>
        <p:spPr/>
        <p:txBody>
          <a:bodyPr/>
          <a:lstStyle>
            <a:lvl1pPr>
              <a:defRPr/>
            </a:lvl1pPr>
          </a:lstStyle>
          <a:p>
            <a:pPr>
              <a:defRPr/>
            </a:pPr>
            <a:r>
              <a:rPr lang="cs-CZ"/>
              <a:t>Název prezentace - doplnit</a:t>
            </a:r>
          </a:p>
        </p:txBody>
      </p:sp>
    </p:spTree>
    <p:extLst>
      <p:ext uri="{BB962C8B-B14F-4D97-AF65-F5344CB8AC3E}">
        <p14:creationId xmlns:p14="http://schemas.microsoft.com/office/powerpoint/2010/main" val="129726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číslo snímku 4">
            <a:extLst>
              <a:ext uri="{FF2B5EF4-FFF2-40B4-BE49-F238E27FC236}"/>
            </a:extLst>
          </p:cNvPr>
          <p:cNvSpPr>
            <a:spLocks noGrp="1"/>
          </p:cNvSpPr>
          <p:nvPr>
            <p:ph type="sldNum" sz="quarter" idx="10"/>
          </p:nvPr>
        </p:nvSpPr>
        <p:spPr/>
        <p:txBody>
          <a:bodyPr/>
          <a:lstStyle>
            <a:lvl1pPr>
              <a:defRPr/>
            </a:lvl1pPr>
          </a:lstStyle>
          <a:p>
            <a:pPr>
              <a:defRPr/>
            </a:pPr>
            <a:fld id="{97FF71A3-E901-4524-92E3-15ABE6DD3CC5}" type="slidenum">
              <a:rPr lang="cs-CZ" altLang="en-US"/>
              <a:pPr>
                <a:defRPr/>
              </a:pPr>
              <a:t>‹#›</a:t>
            </a:fld>
            <a:r>
              <a:rPr lang="cs-CZ" altLang="en-US" b="0">
                <a:solidFill>
                  <a:srgbClr val="969696"/>
                </a:solidFill>
              </a:rPr>
              <a:t>/celkem</a:t>
            </a:r>
          </a:p>
        </p:txBody>
      </p:sp>
      <p:sp>
        <p:nvSpPr>
          <p:cNvPr id="6" name="Zástupný symbol pro zápatí 5">
            <a:extLst>
              <a:ext uri="{FF2B5EF4-FFF2-40B4-BE49-F238E27FC236}"/>
            </a:extLst>
          </p:cNvPr>
          <p:cNvSpPr>
            <a:spLocks noGrp="1"/>
          </p:cNvSpPr>
          <p:nvPr>
            <p:ph type="ftr" sz="quarter" idx="11"/>
          </p:nvPr>
        </p:nvSpPr>
        <p:spPr/>
        <p:txBody>
          <a:bodyPr/>
          <a:lstStyle>
            <a:lvl1pPr>
              <a:defRPr/>
            </a:lvl1pPr>
          </a:lstStyle>
          <a:p>
            <a:pPr>
              <a:defRPr/>
            </a:pPr>
            <a:r>
              <a:rPr lang="cs-CZ"/>
              <a:t>Název prezentace - doplnit</a:t>
            </a:r>
          </a:p>
        </p:txBody>
      </p:sp>
    </p:spTree>
    <p:extLst>
      <p:ext uri="{BB962C8B-B14F-4D97-AF65-F5344CB8AC3E}">
        <p14:creationId xmlns:p14="http://schemas.microsoft.com/office/powerpoint/2010/main" val="1533122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číslo snímku 4">
            <a:extLst>
              <a:ext uri="{FF2B5EF4-FFF2-40B4-BE49-F238E27FC236}"/>
            </a:extLst>
          </p:cNvPr>
          <p:cNvSpPr>
            <a:spLocks noGrp="1"/>
          </p:cNvSpPr>
          <p:nvPr>
            <p:ph type="sldNum" sz="quarter" idx="10"/>
          </p:nvPr>
        </p:nvSpPr>
        <p:spPr/>
        <p:txBody>
          <a:bodyPr/>
          <a:lstStyle>
            <a:lvl1pPr>
              <a:defRPr/>
            </a:lvl1pPr>
          </a:lstStyle>
          <a:p>
            <a:pPr>
              <a:defRPr/>
            </a:pPr>
            <a:fld id="{05DE82D3-E499-44B3-966C-9B97EE0BBE77}" type="slidenum">
              <a:rPr lang="cs-CZ" altLang="en-US"/>
              <a:pPr>
                <a:defRPr/>
              </a:pPr>
              <a:t>‹#›</a:t>
            </a:fld>
            <a:r>
              <a:rPr lang="cs-CZ" altLang="en-US" b="0">
                <a:solidFill>
                  <a:srgbClr val="969696"/>
                </a:solidFill>
              </a:rPr>
              <a:t>/celkem</a:t>
            </a:r>
          </a:p>
        </p:txBody>
      </p:sp>
      <p:sp>
        <p:nvSpPr>
          <p:cNvPr id="6" name="Zástupný symbol pro zápatí 5">
            <a:extLst>
              <a:ext uri="{FF2B5EF4-FFF2-40B4-BE49-F238E27FC236}"/>
            </a:extLst>
          </p:cNvPr>
          <p:cNvSpPr>
            <a:spLocks noGrp="1"/>
          </p:cNvSpPr>
          <p:nvPr>
            <p:ph type="ftr" sz="quarter" idx="11"/>
          </p:nvPr>
        </p:nvSpPr>
        <p:spPr/>
        <p:txBody>
          <a:bodyPr/>
          <a:lstStyle>
            <a:lvl1pPr>
              <a:defRPr/>
            </a:lvl1pPr>
          </a:lstStyle>
          <a:p>
            <a:pPr>
              <a:defRPr/>
            </a:pPr>
            <a:r>
              <a:rPr lang="cs-CZ"/>
              <a:t>Název prezentace - doplnit</a:t>
            </a:r>
          </a:p>
        </p:txBody>
      </p:sp>
    </p:spTree>
    <p:extLst>
      <p:ext uri="{BB962C8B-B14F-4D97-AF65-F5344CB8AC3E}">
        <p14:creationId xmlns:p14="http://schemas.microsoft.com/office/powerpoint/2010/main" val="4261840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a:extLst>
              <a:ext uri="{FF2B5EF4-FFF2-40B4-BE49-F238E27FC236}"/>
            </a:extLst>
          </p:cNvPr>
          <p:cNvSpPr>
            <a:spLocks noChangeArrowheads="1"/>
          </p:cNvSpPr>
          <p:nvPr/>
        </p:nvSpPr>
        <p:spPr bwMode="auto">
          <a:xfrm>
            <a:off x="1" y="1"/>
            <a:ext cx="12187767" cy="1439863"/>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6600">
                <a:solidFill>
                  <a:schemeClr val="tx1"/>
                </a:solidFill>
                <a:latin typeface="Arial" charset="0"/>
                <a:cs typeface="Arial" charset="0"/>
              </a:defRPr>
            </a:lvl1pPr>
            <a:lvl2pPr marL="742950" indent="-285750" eaLnBrk="0" hangingPunct="0">
              <a:defRPr sz="6600">
                <a:solidFill>
                  <a:schemeClr val="tx1"/>
                </a:solidFill>
                <a:latin typeface="Arial" charset="0"/>
                <a:cs typeface="Arial" charset="0"/>
              </a:defRPr>
            </a:lvl2pPr>
            <a:lvl3pPr marL="1143000" indent="-228600" eaLnBrk="0" hangingPunct="0">
              <a:defRPr sz="6600">
                <a:solidFill>
                  <a:schemeClr val="tx1"/>
                </a:solidFill>
                <a:latin typeface="Arial" charset="0"/>
                <a:cs typeface="Arial" charset="0"/>
              </a:defRPr>
            </a:lvl3pPr>
            <a:lvl4pPr marL="1600200" indent="-228600" eaLnBrk="0" hangingPunct="0">
              <a:defRPr sz="6600">
                <a:solidFill>
                  <a:schemeClr val="tx1"/>
                </a:solidFill>
                <a:latin typeface="Arial" charset="0"/>
                <a:cs typeface="Arial" charset="0"/>
              </a:defRPr>
            </a:lvl4pPr>
            <a:lvl5pPr marL="2057400" indent="-228600" eaLnBrk="0" hangingPunct="0">
              <a:defRPr sz="6600">
                <a:solidFill>
                  <a:schemeClr val="tx1"/>
                </a:solidFill>
                <a:latin typeface="Arial" charset="0"/>
                <a:cs typeface="Arial" charset="0"/>
              </a:defRPr>
            </a:lvl5pPr>
            <a:lvl6pPr marL="2514600" indent="-228600" eaLnBrk="0" fontAlgn="base" hangingPunct="0">
              <a:spcBef>
                <a:spcPct val="0"/>
              </a:spcBef>
              <a:spcAft>
                <a:spcPct val="0"/>
              </a:spcAft>
              <a:defRPr sz="6600">
                <a:solidFill>
                  <a:schemeClr val="tx1"/>
                </a:solidFill>
                <a:latin typeface="Arial" charset="0"/>
                <a:cs typeface="Arial" charset="0"/>
              </a:defRPr>
            </a:lvl6pPr>
            <a:lvl7pPr marL="2971800" indent="-228600" eaLnBrk="0" fontAlgn="base" hangingPunct="0">
              <a:spcBef>
                <a:spcPct val="0"/>
              </a:spcBef>
              <a:spcAft>
                <a:spcPct val="0"/>
              </a:spcAft>
              <a:defRPr sz="6600">
                <a:solidFill>
                  <a:schemeClr val="tx1"/>
                </a:solidFill>
                <a:latin typeface="Arial" charset="0"/>
                <a:cs typeface="Arial" charset="0"/>
              </a:defRPr>
            </a:lvl7pPr>
            <a:lvl8pPr marL="3429000" indent="-228600" eaLnBrk="0" fontAlgn="base" hangingPunct="0">
              <a:spcBef>
                <a:spcPct val="0"/>
              </a:spcBef>
              <a:spcAft>
                <a:spcPct val="0"/>
              </a:spcAft>
              <a:defRPr sz="6600">
                <a:solidFill>
                  <a:schemeClr val="tx1"/>
                </a:solidFill>
                <a:latin typeface="Arial" charset="0"/>
                <a:cs typeface="Arial" charset="0"/>
              </a:defRPr>
            </a:lvl8pPr>
            <a:lvl9pPr marL="3886200" indent="-228600" eaLnBrk="0" fontAlgn="base" hangingPunct="0">
              <a:spcBef>
                <a:spcPct val="0"/>
              </a:spcBef>
              <a:spcAft>
                <a:spcPct val="0"/>
              </a:spcAft>
              <a:defRPr sz="6600">
                <a:solidFill>
                  <a:schemeClr val="tx1"/>
                </a:solidFill>
                <a:latin typeface="Arial" charset="0"/>
                <a:cs typeface="Arial" charset="0"/>
              </a:defRPr>
            </a:lvl9pPr>
          </a:lstStyle>
          <a:p>
            <a:pPr algn="ctr" eaLnBrk="1" hangingPunct="1">
              <a:defRPr/>
            </a:pPr>
            <a:endParaRPr lang="en-US" altLang="en-US" sz="1800"/>
          </a:p>
        </p:txBody>
      </p:sp>
      <p:pic>
        <p:nvPicPr>
          <p:cNvPr id="1027" name="Picture 14" descr="CEITEC_logo_neg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35384" y="720725"/>
            <a:ext cx="4078816"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575733" y="404813"/>
            <a:ext cx="7198784"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cs-CZ" altLang="en-US" smtClean="0"/>
              <a:t>Klepnutím lze upravit styl předlohy nadpisů.</a:t>
            </a:r>
          </a:p>
        </p:txBody>
      </p:sp>
      <p:sp>
        <p:nvSpPr>
          <p:cNvPr id="1029" name="Rectangle 3"/>
          <p:cNvSpPr>
            <a:spLocks noGrp="1" noChangeArrowheads="1"/>
          </p:cNvSpPr>
          <p:nvPr>
            <p:ph type="body" idx="1"/>
          </p:nvPr>
        </p:nvSpPr>
        <p:spPr bwMode="auto">
          <a:xfrm>
            <a:off x="575734" y="1619250"/>
            <a:ext cx="110363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en-US" smtClean="0"/>
              <a:t>Klepnutím lze upravit styly předlohy textu.</a:t>
            </a:r>
          </a:p>
          <a:p>
            <a:pPr lvl="1"/>
            <a:r>
              <a:rPr lang="cs-CZ" altLang="en-US" smtClean="0"/>
              <a:t>Druhá úroveň</a:t>
            </a:r>
          </a:p>
          <a:p>
            <a:pPr lvl="2"/>
            <a:r>
              <a:rPr lang="cs-CZ" altLang="en-US" smtClean="0"/>
              <a:t>Třetí úroveň</a:t>
            </a:r>
          </a:p>
          <a:p>
            <a:pPr lvl="3"/>
            <a:r>
              <a:rPr lang="cs-CZ" altLang="en-US" smtClean="0"/>
              <a:t>Čtvrtá úroveň</a:t>
            </a:r>
          </a:p>
          <a:p>
            <a:pPr lvl="4"/>
            <a:r>
              <a:rPr lang="cs-CZ" altLang="en-US" smtClean="0"/>
              <a:t>Pátá úroveň</a:t>
            </a:r>
          </a:p>
        </p:txBody>
      </p:sp>
      <p:sp>
        <p:nvSpPr>
          <p:cNvPr id="1030" name="Rectangle 6">
            <a:extLst>
              <a:ext uri="{FF2B5EF4-FFF2-40B4-BE49-F238E27FC236}"/>
            </a:extLst>
          </p:cNvPr>
          <p:cNvSpPr>
            <a:spLocks noGrp="1" noChangeArrowheads="1"/>
          </p:cNvSpPr>
          <p:nvPr>
            <p:ph type="sldNum" sz="quarter" idx="4"/>
          </p:nvPr>
        </p:nvSpPr>
        <p:spPr bwMode="auto">
          <a:xfrm>
            <a:off x="9692217" y="6332538"/>
            <a:ext cx="1919816" cy="323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eaLnBrk="1" hangingPunct="1">
              <a:defRPr sz="1600" b="1">
                <a:solidFill>
                  <a:srgbClr val="64B923"/>
                </a:solidFill>
              </a:defRPr>
            </a:lvl1pPr>
          </a:lstStyle>
          <a:p>
            <a:pPr>
              <a:defRPr/>
            </a:pPr>
            <a:fld id="{BB22902C-AF16-417A-9E35-8B4471E66823}" type="slidenum">
              <a:rPr lang="cs-CZ" altLang="en-US"/>
              <a:pPr>
                <a:defRPr/>
              </a:pPr>
              <a:t>‹#›</a:t>
            </a:fld>
            <a:r>
              <a:rPr lang="cs-CZ" altLang="en-US">
                <a:solidFill>
                  <a:srgbClr val="969696"/>
                </a:solidFill>
              </a:rPr>
              <a:t>/celkem</a:t>
            </a:r>
          </a:p>
        </p:txBody>
      </p:sp>
      <p:sp>
        <p:nvSpPr>
          <p:cNvPr id="2" name="Rectangle 5">
            <a:extLst>
              <a:ext uri="{FF2B5EF4-FFF2-40B4-BE49-F238E27FC236}"/>
            </a:extLst>
          </p:cNvPr>
          <p:cNvSpPr>
            <a:spLocks noGrp="1" noChangeArrowheads="1"/>
          </p:cNvSpPr>
          <p:nvPr>
            <p:ph type="ftr" sz="quarter" idx="3"/>
          </p:nvPr>
        </p:nvSpPr>
        <p:spPr bwMode="auto">
          <a:xfrm>
            <a:off x="575734" y="6332538"/>
            <a:ext cx="7677151" cy="323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1" hangingPunct="1">
              <a:defRPr sz="1600">
                <a:solidFill>
                  <a:srgbClr val="969696"/>
                </a:solidFill>
                <a:latin typeface="Arial" charset="0"/>
                <a:cs typeface="+mn-cs"/>
              </a:defRPr>
            </a:lvl1pPr>
          </a:lstStyle>
          <a:p>
            <a:pPr>
              <a:defRPr/>
            </a:pPr>
            <a:r>
              <a:rPr lang="cs-CZ"/>
              <a:t>Název prezentace - doplnit</a:t>
            </a:r>
          </a:p>
        </p:txBody>
      </p:sp>
    </p:spTree>
  </p:cSld>
  <p:clrMap bg1="lt1" tx1="dk1" bg2="lt2" tx2="dk2" accent1="accent1" accent2="accent2" accent3="accent3" accent4="accent4" accent5="accent5" accent6="accent6" hlink="hlink" folHlink="folHlink"/>
  <p:sldLayoutIdLst>
    <p:sldLayoutId id="2147484665"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Lst>
  <p:hf hdr="0" dt="0"/>
  <p:txStyles>
    <p:titleStyle>
      <a:lvl1pPr algn="l" rtl="0" eaLnBrk="0" fontAlgn="base" hangingPunct="0">
        <a:lnSpc>
          <a:spcPct val="90000"/>
        </a:lnSpc>
        <a:spcBef>
          <a:spcPct val="0"/>
        </a:spcBef>
        <a:spcAft>
          <a:spcPct val="0"/>
        </a:spcAft>
        <a:defRPr sz="3000">
          <a:solidFill>
            <a:schemeClr val="bg1"/>
          </a:solidFill>
          <a:latin typeface="+mj-lt"/>
          <a:ea typeface="+mj-ea"/>
          <a:cs typeface="+mj-cs"/>
        </a:defRPr>
      </a:lvl1pPr>
      <a:lvl2pPr algn="l" rtl="0" eaLnBrk="0" fontAlgn="base" hangingPunct="0">
        <a:lnSpc>
          <a:spcPct val="90000"/>
        </a:lnSpc>
        <a:spcBef>
          <a:spcPct val="0"/>
        </a:spcBef>
        <a:spcAft>
          <a:spcPct val="0"/>
        </a:spcAft>
        <a:defRPr sz="3000">
          <a:solidFill>
            <a:schemeClr val="bg1"/>
          </a:solidFill>
          <a:latin typeface="Arial" charset="0"/>
        </a:defRPr>
      </a:lvl2pPr>
      <a:lvl3pPr algn="l" rtl="0" eaLnBrk="0" fontAlgn="base" hangingPunct="0">
        <a:lnSpc>
          <a:spcPct val="90000"/>
        </a:lnSpc>
        <a:spcBef>
          <a:spcPct val="0"/>
        </a:spcBef>
        <a:spcAft>
          <a:spcPct val="0"/>
        </a:spcAft>
        <a:defRPr sz="3000">
          <a:solidFill>
            <a:schemeClr val="bg1"/>
          </a:solidFill>
          <a:latin typeface="Arial" charset="0"/>
        </a:defRPr>
      </a:lvl3pPr>
      <a:lvl4pPr algn="l" rtl="0" eaLnBrk="0" fontAlgn="base" hangingPunct="0">
        <a:lnSpc>
          <a:spcPct val="90000"/>
        </a:lnSpc>
        <a:spcBef>
          <a:spcPct val="0"/>
        </a:spcBef>
        <a:spcAft>
          <a:spcPct val="0"/>
        </a:spcAft>
        <a:defRPr sz="3000">
          <a:solidFill>
            <a:schemeClr val="bg1"/>
          </a:solidFill>
          <a:latin typeface="Arial" charset="0"/>
        </a:defRPr>
      </a:lvl4pPr>
      <a:lvl5pPr algn="l" rtl="0" eaLnBrk="0" fontAlgn="base" hangingPunct="0">
        <a:lnSpc>
          <a:spcPct val="90000"/>
        </a:lnSpc>
        <a:spcBef>
          <a:spcPct val="0"/>
        </a:spcBef>
        <a:spcAft>
          <a:spcPct val="0"/>
        </a:spcAft>
        <a:defRPr sz="3000">
          <a:solidFill>
            <a:schemeClr val="bg1"/>
          </a:solidFill>
          <a:latin typeface="Arial" charset="0"/>
        </a:defRPr>
      </a:lvl5pPr>
      <a:lvl6pPr marL="457200" algn="l" rtl="0" eaLnBrk="1" fontAlgn="base" hangingPunct="1">
        <a:lnSpc>
          <a:spcPct val="90000"/>
        </a:lnSpc>
        <a:spcBef>
          <a:spcPct val="0"/>
        </a:spcBef>
        <a:spcAft>
          <a:spcPct val="0"/>
        </a:spcAft>
        <a:defRPr sz="3000">
          <a:solidFill>
            <a:schemeClr val="bg1"/>
          </a:solidFill>
          <a:latin typeface="Arial" charset="0"/>
        </a:defRPr>
      </a:lvl6pPr>
      <a:lvl7pPr marL="914400" algn="l" rtl="0" eaLnBrk="1" fontAlgn="base" hangingPunct="1">
        <a:lnSpc>
          <a:spcPct val="90000"/>
        </a:lnSpc>
        <a:spcBef>
          <a:spcPct val="0"/>
        </a:spcBef>
        <a:spcAft>
          <a:spcPct val="0"/>
        </a:spcAft>
        <a:defRPr sz="3000">
          <a:solidFill>
            <a:schemeClr val="bg1"/>
          </a:solidFill>
          <a:latin typeface="Arial" charset="0"/>
        </a:defRPr>
      </a:lvl7pPr>
      <a:lvl8pPr marL="1371600" algn="l" rtl="0" eaLnBrk="1" fontAlgn="base" hangingPunct="1">
        <a:lnSpc>
          <a:spcPct val="90000"/>
        </a:lnSpc>
        <a:spcBef>
          <a:spcPct val="0"/>
        </a:spcBef>
        <a:spcAft>
          <a:spcPct val="0"/>
        </a:spcAft>
        <a:defRPr sz="3000">
          <a:solidFill>
            <a:schemeClr val="bg1"/>
          </a:solidFill>
          <a:latin typeface="Arial" charset="0"/>
        </a:defRPr>
      </a:lvl8pPr>
      <a:lvl9pPr marL="1828800" algn="l" rtl="0" eaLnBrk="1" fontAlgn="base" hangingPunct="1">
        <a:lnSpc>
          <a:spcPct val="90000"/>
        </a:lnSpc>
        <a:spcBef>
          <a:spcPct val="0"/>
        </a:spcBef>
        <a:spcAft>
          <a:spcPct val="0"/>
        </a:spcAft>
        <a:defRPr sz="3000">
          <a:solidFill>
            <a:schemeClr val="bg1"/>
          </a:solidFill>
          <a:latin typeface="Arial" charset="0"/>
        </a:defRPr>
      </a:lvl9pPr>
    </p:titleStyle>
    <p:bodyStyle>
      <a:lvl1pPr marL="342900" indent="-342900" algn="l" rtl="0" eaLnBrk="0" fontAlgn="base" hangingPunct="0">
        <a:spcBef>
          <a:spcPct val="20000"/>
        </a:spcBef>
        <a:spcAft>
          <a:spcPct val="0"/>
        </a:spcAft>
        <a:buBlip>
          <a:blip r:embed="rId14"/>
        </a:buBlip>
        <a:defRPr sz="2800">
          <a:solidFill>
            <a:srgbClr val="555555"/>
          </a:solidFill>
          <a:latin typeface="+mn-lt"/>
          <a:ea typeface="+mn-ea"/>
          <a:cs typeface="+mn-cs"/>
        </a:defRPr>
      </a:lvl1pPr>
      <a:lvl2pPr marL="742950" indent="-285750" algn="l" rtl="0" eaLnBrk="0" fontAlgn="base" hangingPunct="0">
        <a:spcBef>
          <a:spcPct val="20000"/>
        </a:spcBef>
        <a:spcAft>
          <a:spcPct val="0"/>
        </a:spcAft>
        <a:buBlip>
          <a:blip r:embed="rId14"/>
        </a:buBlip>
        <a:defRPr sz="2400">
          <a:solidFill>
            <a:srgbClr val="555555"/>
          </a:solidFill>
          <a:latin typeface="+mn-lt"/>
        </a:defRPr>
      </a:lvl2pPr>
      <a:lvl3pPr marL="1143000" indent="-228600" algn="l" rtl="0" eaLnBrk="0" fontAlgn="base" hangingPunct="0">
        <a:spcBef>
          <a:spcPct val="20000"/>
        </a:spcBef>
        <a:spcAft>
          <a:spcPct val="0"/>
        </a:spcAft>
        <a:buBlip>
          <a:blip r:embed="rId14"/>
        </a:buBlip>
        <a:defRPr sz="2000">
          <a:solidFill>
            <a:srgbClr val="555555"/>
          </a:solidFill>
          <a:latin typeface="+mn-lt"/>
        </a:defRPr>
      </a:lvl3pPr>
      <a:lvl4pPr marL="1600200" indent="-228600" algn="l" rtl="0" eaLnBrk="0" fontAlgn="base" hangingPunct="0">
        <a:spcBef>
          <a:spcPct val="20000"/>
        </a:spcBef>
        <a:spcAft>
          <a:spcPct val="0"/>
        </a:spcAft>
        <a:buBlip>
          <a:blip r:embed="rId14"/>
        </a:buBlip>
        <a:defRPr>
          <a:solidFill>
            <a:srgbClr val="555555"/>
          </a:solidFill>
          <a:latin typeface="+mn-lt"/>
        </a:defRPr>
      </a:lvl4pPr>
      <a:lvl5pPr marL="2057400" indent="-228600" algn="l" rtl="0" eaLnBrk="0" fontAlgn="base" hangingPunct="0">
        <a:spcBef>
          <a:spcPct val="20000"/>
        </a:spcBef>
        <a:spcAft>
          <a:spcPct val="0"/>
        </a:spcAft>
        <a:buBlip>
          <a:blip r:embed="rId14"/>
        </a:buBlip>
        <a:defRPr sz="1600">
          <a:solidFill>
            <a:srgbClr val="555555"/>
          </a:solidFill>
          <a:latin typeface="+mn-lt"/>
        </a:defRPr>
      </a:lvl5pPr>
      <a:lvl6pPr marL="2514600" indent="-228600" algn="l" rtl="0" eaLnBrk="1" fontAlgn="base" hangingPunct="1">
        <a:spcBef>
          <a:spcPct val="20000"/>
        </a:spcBef>
        <a:spcAft>
          <a:spcPct val="0"/>
        </a:spcAft>
        <a:buBlip>
          <a:blip r:embed="rId14"/>
        </a:buBlip>
        <a:defRPr sz="1600">
          <a:solidFill>
            <a:srgbClr val="555555"/>
          </a:solidFill>
          <a:latin typeface="+mn-lt"/>
        </a:defRPr>
      </a:lvl6pPr>
      <a:lvl7pPr marL="2971800" indent="-228600" algn="l" rtl="0" eaLnBrk="1" fontAlgn="base" hangingPunct="1">
        <a:spcBef>
          <a:spcPct val="20000"/>
        </a:spcBef>
        <a:spcAft>
          <a:spcPct val="0"/>
        </a:spcAft>
        <a:buBlip>
          <a:blip r:embed="rId14"/>
        </a:buBlip>
        <a:defRPr sz="1600">
          <a:solidFill>
            <a:srgbClr val="555555"/>
          </a:solidFill>
          <a:latin typeface="+mn-lt"/>
        </a:defRPr>
      </a:lvl7pPr>
      <a:lvl8pPr marL="3429000" indent="-228600" algn="l" rtl="0" eaLnBrk="1" fontAlgn="base" hangingPunct="1">
        <a:spcBef>
          <a:spcPct val="20000"/>
        </a:spcBef>
        <a:spcAft>
          <a:spcPct val="0"/>
        </a:spcAft>
        <a:buBlip>
          <a:blip r:embed="rId14"/>
        </a:buBlip>
        <a:defRPr sz="1600">
          <a:solidFill>
            <a:srgbClr val="555555"/>
          </a:solidFill>
          <a:latin typeface="+mn-lt"/>
        </a:defRPr>
      </a:lvl8pPr>
      <a:lvl9pPr marL="3886200" indent="-228600" algn="l" rtl="0" eaLnBrk="1" fontAlgn="base" hangingPunct="1">
        <a:spcBef>
          <a:spcPct val="20000"/>
        </a:spcBef>
        <a:spcAft>
          <a:spcPct val="0"/>
        </a:spcAft>
        <a:buBlip>
          <a:blip r:embed="rId14"/>
        </a:buBlip>
        <a:defRPr sz="1600">
          <a:solidFill>
            <a:srgbClr val="555555"/>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extLst>
          </p:cNvPr>
          <p:cNvSpPr>
            <a:spLocks noChangeArrowheads="1"/>
          </p:cNvSpPr>
          <p:nvPr/>
        </p:nvSpPr>
        <p:spPr bwMode="auto">
          <a:xfrm>
            <a:off x="1" y="1"/>
            <a:ext cx="12187767" cy="1439863"/>
          </a:xfrm>
          <a:prstGeom prst="rect">
            <a:avLst/>
          </a:prstGeom>
          <a:solidFill>
            <a:srgbClr val="69BE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6600">
                <a:solidFill>
                  <a:schemeClr val="tx1"/>
                </a:solidFill>
                <a:latin typeface="Arial" charset="0"/>
                <a:cs typeface="Arial" charset="0"/>
              </a:defRPr>
            </a:lvl1pPr>
            <a:lvl2pPr marL="742950" indent="-285750" eaLnBrk="0" hangingPunct="0">
              <a:defRPr sz="6600">
                <a:solidFill>
                  <a:schemeClr val="tx1"/>
                </a:solidFill>
                <a:latin typeface="Arial" charset="0"/>
                <a:cs typeface="Arial" charset="0"/>
              </a:defRPr>
            </a:lvl2pPr>
            <a:lvl3pPr marL="1143000" indent="-228600" eaLnBrk="0" hangingPunct="0">
              <a:defRPr sz="6600">
                <a:solidFill>
                  <a:schemeClr val="tx1"/>
                </a:solidFill>
                <a:latin typeface="Arial" charset="0"/>
                <a:cs typeface="Arial" charset="0"/>
              </a:defRPr>
            </a:lvl3pPr>
            <a:lvl4pPr marL="1600200" indent="-228600" eaLnBrk="0" hangingPunct="0">
              <a:defRPr sz="6600">
                <a:solidFill>
                  <a:schemeClr val="tx1"/>
                </a:solidFill>
                <a:latin typeface="Arial" charset="0"/>
                <a:cs typeface="Arial" charset="0"/>
              </a:defRPr>
            </a:lvl4pPr>
            <a:lvl5pPr marL="2057400" indent="-228600" eaLnBrk="0" hangingPunct="0">
              <a:defRPr sz="6600">
                <a:solidFill>
                  <a:schemeClr val="tx1"/>
                </a:solidFill>
                <a:latin typeface="Arial" charset="0"/>
                <a:cs typeface="Arial" charset="0"/>
              </a:defRPr>
            </a:lvl5pPr>
            <a:lvl6pPr marL="2514600" indent="-228600" eaLnBrk="0" fontAlgn="base" hangingPunct="0">
              <a:spcBef>
                <a:spcPct val="0"/>
              </a:spcBef>
              <a:spcAft>
                <a:spcPct val="0"/>
              </a:spcAft>
              <a:defRPr sz="6600">
                <a:solidFill>
                  <a:schemeClr val="tx1"/>
                </a:solidFill>
                <a:latin typeface="Arial" charset="0"/>
                <a:cs typeface="Arial" charset="0"/>
              </a:defRPr>
            </a:lvl6pPr>
            <a:lvl7pPr marL="2971800" indent="-228600" eaLnBrk="0" fontAlgn="base" hangingPunct="0">
              <a:spcBef>
                <a:spcPct val="0"/>
              </a:spcBef>
              <a:spcAft>
                <a:spcPct val="0"/>
              </a:spcAft>
              <a:defRPr sz="6600">
                <a:solidFill>
                  <a:schemeClr val="tx1"/>
                </a:solidFill>
                <a:latin typeface="Arial" charset="0"/>
                <a:cs typeface="Arial" charset="0"/>
              </a:defRPr>
            </a:lvl7pPr>
            <a:lvl8pPr marL="3429000" indent="-228600" eaLnBrk="0" fontAlgn="base" hangingPunct="0">
              <a:spcBef>
                <a:spcPct val="0"/>
              </a:spcBef>
              <a:spcAft>
                <a:spcPct val="0"/>
              </a:spcAft>
              <a:defRPr sz="6600">
                <a:solidFill>
                  <a:schemeClr val="tx1"/>
                </a:solidFill>
                <a:latin typeface="Arial" charset="0"/>
                <a:cs typeface="Arial" charset="0"/>
              </a:defRPr>
            </a:lvl8pPr>
            <a:lvl9pPr marL="3886200" indent="-228600" eaLnBrk="0" fontAlgn="base" hangingPunct="0">
              <a:spcBef>
                <a:spcPct val="0"/>
              </a:spcBef>
              <a:spcAft>
                <a:spcPct val="0"/>
              </a:spcAft>
              <a:defRPr sz="6600">
                <a:solidFill>
                  <a:schemeClr val="tx1"/>
                </a:solidFill>
                <a:latin typeface="Arial" charset="0"/>
                <a:cs typeface="Arial" charset="0"/>
              </a:defRPr>
            </a:lvl9pPr>
          </a:lstStyle>
          <a:p>
            <a:pPr algn="ctr" eaLnBrk="1" hangingPunct="1">
              <a:defRPr/>
            </a:pPr>
            <a:endParaRPr lang="en-US" altLang="en-US" sz="1800"/>
          </a:p>
        </p:txBody>
      </p:sp>
      <p:sp>
        <p:nvSpPr>
          <p:cNvPr id="2051" name="Rectangle 3"/>
          <p:cNvSpPr>
            <a:spLocks noGrp="1" noChangeArrowheads="1"/>
          </p:cNvSpPr>
          <p:nvPr>
            <p:ph type="title"/>
          </p:nvPr>
        </p:nvSpPr>
        <p:spPr bwMode="auto">
          <a:xfrm>
            <a:off x="575734" y="404813"/>
            <a:ext cx="7677151"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cs-CZ" altLang="en-US" smtClean="0"/>
              <a:t>Klepnutím lze upravit styl předlohy nadpisů.</a:t>
            </a:r>
          </a:p>
        </p:txBody>
      </p:sp>
      <p:sp>
        <p:nvSpPr>
          <p:cNvPr id="2052" name="Rectangle 4"/>
          <p:cNvSpPr>
            <a:spLocks noGrp="1" noChangeArrowheads="1"/>
          </p:cNvSpPr>
          <p:nvPr>
            <p:ph type="body" idx="1"/>
          </p:nvPr>
        </p:nvSpPr>
        <p:spPr bwMode="auto">
          <a:xfrm>
            <a:off x="575734" y="1619250"/>
            <a:ext cx="110363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en-US" smtClean="0"/>
              <a:t>Klepnutím lze upravit styly předlohy textu.</a:t>
            </a:r>
          </a:p>
          <a:p>
            <a:pPr lvl="1"/>
            <a:r>
              <a:rPr lang="cs-CZ" altLang="en-US" smtClean="0"/>
              <a:t>Druhá úroveň</a:t>
            </a:r>
          </a:p>
          <a:p>
            <a:pPr lvl="2"/>
            <a:r>
              <a:rPr lang="cs-CZ" altLang="en-US" smtClean="0"/>
              <a:t>Třetí úroveň</a:t>
            </a:r>
          </a:p>
          <a:p>
            <a:pPr lvl="3"/>
            <a:r>
              <a:rPr lang="cs-CZ" altLang="en-US" smtClean="0"/>
              <a:t>Čtvrtá úroveň</a:t>
            </a:r>
          </a:p>
          <a:p>
            <a:pPr lvl="4"/>
            <a:r>
              <a:rPr lang="cs-CZ" altLang="en-US" smtClean="0"/>
              <a:t>Pátá úroveň</a:t>
            </a:r>
          </a:p>
        </p:txBody>
      </p:sp>
      <p:sp>
        <p:nvSpPr>
          <p:cNvPr id="68613" name="Rectangle 5">
            <a:extLst>
              <a:ext uri="{FF2B5EF4-FFF2-40B4-BE49-F238E27FC236}"/>
            </a:extLst>
          </p:cNvPr>
          <p:cNvSpPr>
            <a:spLocks noGrp="1" noChangeArrowheads="1"/>
          </p:cNvSpPr>
          <p:nvPr>
            <p:ph type="sldNum" sz="quarter" idx="4"/>
          </p:nvPr>
        </p:nvSpPr>
        <p:spPr bwMode="auto">
          <a:xfrm>
            <a:off x="9692217" y="6332538"/>
            <a:ext cx="1919816" cy="323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eaLnBrk="1" hangingPunct="1">
              <a:defRPr sz="1600" b="1">
                <a:solidFill>
                  <a:srgbClr val="64B923"/>
                </a:solidFill>
              </a:defRPr>
            </a:lvl1pPr>
          </a:lstStyle>
          <a:p>
            <a:pPr>
              <a:defRPr/>
            </a:pPr>
            <a:fld id="{7C53CD3E-8377-48E7-9F09-C931B70A1BED}" type="slidenum">
              <a:rPr lang="cs-CZ" altLang="en-US"/>
              <a:pPr>
                <a:defRPr/>
              </a:pPr>
              <a:t>‹#›</a:t>
            </a:fld>
            <a:r>
              <a:rPr lang="cs-CZ" altLang="en-US">
                <a:solidFill>
                  <a:srgbClr val="969696"/>
                </a:solidFill>
              </a:rPr>
              <a:t>/celkem</a:t>
            </a:r>
          </a:p>
        </p:txBody>
      </p:sp>
      <p:sp>
        <p:nvSpPr>
          <p:cNvPr id="68614" name="Rectangle 6">
            <a:extLst>
              <a:ext uri="{FF2B5EF4-FFF2-40B4-BE49-F238E27FC236}"/>
            </a:extLst>
          </p:cNvPr>
          <p:cNvSpPr>
            <a:spLocks noGrp="1" noChangeArrowheads="1"/>
          </p:cNvSpPr>
          <p:nvPr>
            <p:ph type="ftr" sz="quarter" idx="3"/>
          </p:nvPr>
        </p:nvSpPr>
        <p:spPr bwMode="auto">
          <a:xfrm>
            <a:off x="575734" y="6332538"/>
            <a:ext cx="7677151" cy="323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eaLnBrk="1" hangingPunct="1">
              <a:defRPr sz="1600">
                <a:solidFill>
                  <a:srgbClr val="969696"/>
                </a:solidFill>
                <a:latin typeface="Arial" charset="0"/>
                <a:cs typeface="+mn-cs"/>
              </a:defRPr>
            </a:lvl1pPr>
          </a:lstStyle>
          <a:p>
            <a:pPr>
              <a:defRPr/>
            </a:pPr>
            <a:r>
              <a:rPr lang="cs-CZ"/>
              <a:t>Název prezentace - doplnit</a:t>
            </a:r>
          </a:p>
        </p:txBody>
      </p:sp>
      <p:pic>
        <p:nvPicPr>
          <p:cNvPr id="2055" name="Picture 9" descr="CEITEC_logo_neg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35384" y="720725"/>
            <a:ext cx="4078816"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76" r:id="rId1"/>
    <p:sldLayoutId id="2147484677" r:id="rId2"/>
    <p:sldLayoutId id="2147484678" r:id="rId3"/>
    <p:sldLayoutId id="2147484679" r:id="rId4"/>
    <p:sldLayoutId id="2147484680" r:id="rId5"/>
    <p:sldLayoutId id="2147484681" r:id="rId6"/>
    <p:sldLayoutId id="2147484682" r:id="rId7"/>
    <p:sldLayoutId id="2147484683" r:id="rId8"/>
    <p:sldLayoutId id="2147484684" r:id="rId9"/>
    <p:sldLayoutId id="2147484685" r:id="rId10"/>
    <p:sldLayoutId id="2147484686" r:id="rId11"/>
  </p:sldLayoutIdLst>
  <p:hf hdr="0" dt="0"/>
  <p:txStyles>
    <p:titleStyle>
      <a:lvl1pPr algn="l" rtl="0" eaLnBrk="0" fontAlgn="base" hangingPunct="0">
        <a:lnSpc>
          <a:spcPct val="90000"/>
        </a:lnSpc>
        <a:spcBef>
          <a:spcPct val="0"/>
        </a:spcBef>
        <a:spcAft>
          <a:spcPct val="0"/>
        </a:spcAft>
        <a:defRPr sz="3000">
          <a:solidFill>
            <a:schemeClr val="bg1"/>
          </a:solidFill>
          <a:latin typeface="+mj-lt"/>
          <a:ea typeface="+mj-ea"/>
          <a:cs typeface="+mj-cs"/>
        </a:defRPr>
      </a:lvl1pPr>
      <a:lvl2pPr algn="l" rtl="0" eaLnBrk="0" fontAlgn="base" hangingPunct="0">
        <a:lnSpc>
          <a:spcPct val="90000"/>
        </a:lnSpc>
        <a:spcBef>
          <a:spcPct val="0"/>
        </a:spcBef>
        <a:spcAft>
          <a:spcPct val="0"/>
        </a:spcAft>
        <a:defRPr sz="3000">
          <a:solidFill>
            <a:schemeClr val="bg1"/>
          </a:solidFill>
          <a:latin typeface="Arial" charset="0"/>
        </a:defRPr>
      </a:lvl2pPr>
      <a:lvl3pPr algn="l" rtl="0" eaLnBrk="0" fontAlgn="base" hangingPunct="0">
        <a:lnSpc>
          <a:spcPct val="90000"/>
        </a:lnSpc>
        <a:spcBef>
          <a:spcPct val="0"/>
        </a:spcBef>
        <a:spcAft>
          <a:spcPct val="0"/>
        </a:spcAft>
        <a:defRPr sz="3000">
          <a:solidFill>
            <a:schemeClr val="bg1"/>
          </a:solidFill>
          <a:latin typeface="Arial" charset="0"/>
        </a:defRPr>
      </a:lvl3pPr>
      <a:lvl4pPr algn="l" rtl="0" eaLnBrk="0" fontAlgn="base" hangingPunct="0">
        <a:lnSpc>
          <a:spcPct val="90000"/>
        </a:lnSpc>
        <a:spcBef>
          <a:spcPct val="0"/>
        </a:spcBef>
        <a:spcAft>
          <a:spcPct val="0"/>
        </a:spcAft>
        <a:defRPr sz="3000">
          <a:solidFill>
            <a:schemeClr val="bg1"/>
          </a:solidFill>
          <a:latin typeface="Arial" charset="0"/>
        </a:defRPr>
      </a:lvl4pPr>
      <a:lvl5pPr algn="l" rtl="0" eaLnBrk="0" fontAlgn="base" hangingPunct="0">
        <a:lnSpc>
          <a:spcPct val="90000"/>
        </a:lnSpc>
        <a:spcBef>
          <a:spcPct val="0"/>
        </a:spcBef>
        <a:spcAft>
          <a:spcPct val="0"/>
        </a:spcAft>
        <a:defRPr sz="3000">
          <a:solidFill>
            <a:schemeClr val="bg1"/>
          </a:solidFill>
          <a:latin typeface="Arial" charset="0"/>
        </a:defRPr>
      </a:lvl5pPr>
      <a:lvl6pPr marL="457200" algn="l" rtl="0" fontAlgn="base">
        <a:lnSpc>
          <a:spcPct val="90000"/>
        </a:lnSpc>
        <a:spcBef>
          <a:spcPct val="0"/>
        </a:spcBef>
        <a:spcAft>
          <a:spcPct val="0"/>
        </a:spcAft>
        <a:defRPr sz="3000">
          <a:solidFill>
            <a:schemeClr val="bg1"/>
          </a:solidFill>
          <a:latin typeface="Arial" charset="0"/>
        </a:defRPr>
      </a:lvl6pPr>
      <a:lvl7pPr marL="914400" algn="l" rtl="0" fontAlgn="base">
        <a:lnSpc>
          <a:spcPct val="90000"/>
        </a:lnSpc>
        <a:spcBef>
          <a:spcPct val="0"/>
        </a:spcBef>
        <a:spcAft>
          <a:spcPct val="0"/>
        </a:spcAft>
        <a:defRPr sz="3000">
          <a:solidFill>
            <a:schemeClr val="bg1"/>
          </a:solidFill>
          <a:latin typeface="Arial" charset="0"/>
        </a:defRPr>
      </a:lvl7pPr>
      <a:lvl8pPr marL="1371600" algn="l" rtl="0" fontAlgn="base">
        <a:lnSpc>
          <a:spcPct val="90000"/>
        </a:lnSpc>
        <a:spcBef>
          <a:spcPct val="0"/>
        </a:spcBef>
        <a:spcAft>
          <a:spcPct val="0"/>
        </a:spcAft>
        <a:defRPr sz="3000">
          <a:solidFill>
            <a:schemeClr val="bg1"/>
          </a:solidFill>
          <a:latin typeface="Arial" charset="0"/>
        </a:defRPr>
      </a:lvl8pPr>
      <a:lvl9pPr marL="1828800" algn="l" rtl="0" fontAlgn="base">
        <a:lnSpc>
          <a:spcPct val="90000"/>
        </a:lnSpc>
        <a:spcBef>
          <a:spcPct val="0"/>
        </a:spcBef>
        <a:spcAft>
          <a:spcPct val="0"/>
        </a:spcAft>
        <a:defRPr sz="3000">
          <a:solidFill>
            <a:schemeClr val="bg1"/>
          </a:solidFill>
          <a:latin typeface="Arial" charset="0"/>
        </a:defRPr>
      </a:lvl9pPr>
    </p:titleStyle>
    <p:bodyStyle>
      <a:lvl1pPr marL="342900" indent="-342900" algn="l" rtl="0" eaLnBrk="0" fontAlgn="base" hangingPunct="0">
        <a:spcBef>
          <a:spcPct val="20000"/>
        </a:spcBef>
        <a:spcAft>
          <a:spcPct val="0"/>
        </a:spcAft>
        <a:buBlip>
          <a:blip r:embed="rId14"/>
        </a:buBlip>
        <a:defRPr sz="2800">
          <a:solidFill>
            <a:srgbClr val="555555"/>
          </a:solidFill>
          <a:latin typeface="+mn-lt"/>
          <a:ea typeface="+mn-ea"/>
          <a:cs typeface="+mn-cs"/>
        </a:defRPr>
      </a:lvl1pPr>
      <a:lvl2pPr marL="742950" indent="-285750" algn="l" rtl="0" eaLnBrk="0" fontAlgn="base" hangingPunct="0">
        <a:spcBef>
          <a:spcPct val="20000"/>
        </a:spcBef>
        <a:spcAft>
          <a:spcPct val="0"/>
        </a:spcAft>
        <a:buBlip>
          <a:blip r:embed="rId14"/>
        </a:buBlip>
        <a:defRPr sz="2400">
          <a:solidFill>
            <a:srgbClr val="555555"/>
          </a:solidFill>
          <a:latin typeface="+mn-lt"/>
        </a:defRPr>
      </a:lvl2pPr>
      <a:lvl3pPr marL="1143000" indent="-228600" algn="l" rtl="0" eaLnBrk="0" fontAlgn="base" hangingPunct="0">
        <a:spcBef>
          <a:spcPct val="20000"/>
        </a:spcBef>
        <a:spcAft>
          <a:spcPct val="0"/>
        </a:spcAft>
        <a:buBlip>
          <a:blip r:embed="rId14"/>
        </a:buBlip>
        <a:defRPr sz="2000">
          <a:solidFill>
            <a:srgbClr val="555555"/>
          </a:solidFill>
          <a:latin typeface="+mn-lt"/>
        </a:defRPr>
      </a:lvl3pPr>
      <a:lvl4pPr marL="1600200" indent="-228600" algn="l" rtl="0" eaLnBrk="0" fontAlgn="base" hangingPunct="0">
        <a:spcBef>
          <a:spcPct val="20000"/>
        </a:spcBef>
        <a:spcAft>
          <a:spcPct val="0"/>
        </a:spcAft>
        <a:buBlip>
          <a:blip r:embed="rId14"/>
        </a:buBlip>
        <a:defRPr>
          <a:solidFill>
            <a:srgbClr val="555555"/>
          </a:solidFill>
          <a:latin typeface="+mn-lt"/>
        </a:defRPr>
      </a:lvl4pPr>
      <a:lvl5pPr marL="2057400" indent="-228600" algn="l" rtl="0" eaLnBrk="0" fontAlgn="base" hangingPunct="0">
        <a:spcBef>
          <a:spcPct val="20000"/>
        </a:spcBef>
        <a:spcAft>
          <a:spcPct val="0"/>
        </a:spcAft>
        <a:buBlip>
          <a:blip r:embed="rId14"/>
        </a:buBlip>
        <a:defRPr sz="1600">
          <a:solidFill>
            <a:srgbClr val="555555"/>
          </a:solidFill>
          <a:latin typeface="+mn-lt"/>
        </a:defRPr>
      </a:lvl5pPr>
      <a:lvl6pPr marL="2514600" indent="-228600" algn="l" rtl="0" fontAlgn="base">
        <a:spcBef>
          <a:spcPct val="20000"/>
        </a:spcBef>
        <a:spcAft>
          <a:spcPct val="0"/>
        </a:spcAft>
        <a:buBlip>
          <a:blip r:embed="rId14"/>
        </a:buBlip>
        <a:defRPr sz="1600">
          <a:solidFill>
            <a:srgbClr val="555555"/>
          </a:solidFill>
          <a:latin typeface="+mn-lt"/>
        </a:defRPr>
      </a:lvl6pPr>
      <a:lvl7pPr marL="2971800" indent="-228600" algn="l" rtl="0" fontAlgn="base">
        <a:spcBef>
          <a:spcPct val="20000"/>
        </a:spcBef>
        <a:spcAft>
          <a:spcPct val="0"/>
        </a:spcAft>
        <a:buBlip>
          <a:blip r:embed="rId14"/>
        </a:buBlip>
        <a:defRPr sz="1600">
          <a:solidFill>
            <a:srgbClr val="555555"/>
          </a:solidFill>
          <a:latin typeface="+mn-lt"/>
        </a:defRPr>
      </a:lvl7pPr>
      <a:lvl8pPr marL="3429000" indent="-228600" algn="l" rtl="0" fontAlgn="base">
        <a:spcBef>
          <a:spcPct val="20000"/>
        </a:spcBef>
        <a:spcAft>
          <a:spcPct val="0"/>
        </a:spcAft>
        <a:buBlip>
          <a:blip r:embed="rId14"/>
        </a:buBlip>
        <a:defRPr sz="1600">
          <a:solidFill>
            <a:srgbClr val="555555"/>
          </a:solidFill>
          <a:latin typeface="+mn-lt"/>
        </a:defRPr>
      </a:lvl8pPr>
      <a:lvl9pPr marL="3886200" indent="-228600" algn="l" rtl="0" fontAlgn="base">
        <a:spcBef>
          <a:spcPct val="20000"/>
        </a:spcBef>
        <a:spcAft>
          <a:spcPct val="0"/>
        </a:spcAft>
        <a:buBlip>
          <a:blip r:embed="rId14"/>
        </a:buBlip>
        <a:defRPr sz="1600">
          <a:solidFill>
            <a:srgbClr val="555555"/>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6941" y="3447712"/>
            <a:ext cx="6858000" cy="1437042"/>
          </a:xfrm>
        </p:spPr>
        <p:txBody>
          <a:bodyPr/>
          <a:lstStyle/>
          <a:p>
            <a:r>
              <a:rPr lang="es-MX" dirty="0" err="1" smtClean="0"/>
              <a:t>Inhibition</a:t>
            </a:r>
            <a:r>
              <a:rPr lang="es-MX" dirty="0" smtClean="0"/>
              <a:t> in </a:t>
            </a:r>
            <a:r>
              <a:rPr lang="es-MX" dirty="0" err="1" smtClean="0"/>
              <a:t>neuroscience</a:t>
            </a:r>
            <a:endParaRPr lang="en-US" dirty="0"/>
          </a:p>
        </p:txBody>
      </p:sp>
    </p:spTree>
    <p:extLst>
      <p:ext uri="{BB962C8B-B14F-4D97-AF65-F5344CB8AC3E}">
        <p14:creationId xmlns:p14="http://schemas.microsoft.com/office/powerpoint/2010/main" val="1405040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Inhibition in depression</a:t>
            </a:r>
            <a:endParaRPr lang="en-US" dirty="0"/>
          </a:p>
        </p:txBody>
      </p:sp>
      <p:sp>
        <p:nvSpPr>
          <p:cNvPr id="3" name="Content Placeholder 2"/>
          <p:cNvSpPr>
            <a:spLocks noGrp="1"/>
          </p:cNvSpPr>
          <p:nvPr>
            <p:ph idx="1"/>
          </p:nvPr>
        </p:nvSpPr>
        <p:spPr/>
        <p:txBody>
          <a:bodyPr/>
          <a:lstStyle/>
          <a:p>
            <a:endParaRPr lang="en-US" dirty="0" smtClean="0"/>
          </a:p>
        </p:txBody>
      </p:sp>
    </p:spTree>
    <p:extLst>
      <p:ext uri="{BB962C8B-B14F-4D97-AF65-F5344CB8AC3E}">
        <p14:creationId xmlns:p14="http://schemas.microsoft.com/office/powerpoint/2010/main" val="2559745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Tourette’s syndrome</a:t>
            </a:r>
            <a:endParaRPr lang="en-US" dirty="0"/>
          </a:p>
        </p:txBody>
      </p:sp>
      <p:sp>
        <p:nvSpPr>
          <p:cNvPr id="3" name="Content Placeholder 2"/>
          <p:cNvSpPr>
            <a:spLocks noGrp="1"/>
          </p:cNvSpPr>
          <p:nvPr>
            <p:ph idx="1"/>
          </p:nvPr>
        </p:nvSpPr>
        <p:spPr>
          <a:xfrm>
            <a:off x="2152650" y="2563416"/>
            <a:ext cx="7886700" cy="3019237"/>
          </a:xfrm>
        </p:spPr>
        <p:txBody>
          <a:bodyPr>
            <a:normAutofit/>
          </a:bodyPr>
          <a:lstStyle/>
          <a:p>
            <a:pPr marL="0" indent="0">
              <a:buNone/>
            </a:pPr>
            <a:endParaRPr lang="en-US" dirty="0" smtClean="0"/>
          </a:p>
          <a:p>
            <a:endParaRPr lang="en-US" dirty="0"/>
          </a:p>
        </p:txBody>
      </p:sp>
      <p:sp>
        <p:nvSpPr>
          <p:cNvPr id="4" name="Content Placeholder 2"/>
          <p:cNvSpPr txBox="1">
            <a:spLocks/>
          </p:cNvSpPr>
          <p:nvPr/>
        </p:nvSpPr>
        <p:spPr>
          <a:xfrm>
            <a:off x="2152650" y="2226469"/>
            <a:ext cx="7886700" cy="67389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100" dirty="0"/>
          </a:p>
        </p:txBody>
      </p:sp>
    </p:spTree>
    <p:extLst>
      <p:ext uri="{BB962C8B-B14F-4D97-AF65-F5344CB8AC3E}">
        <p14:creationId xmlns:p14="http://schemas.microsoft.com/office/powerpoint/2010/main" val="2968824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131094"/>
            <a:ext cx="7886700" cy="754856"/>
          </a:xfrm>
        </p:spPr>
        <p:txBody>
          <a:bodyPr/>
          <a:lstStyle/>
          <a:p>
            <a:r>
              <a:rPr lang="en-US" dirty="0" smtClean="0"/>
              <a:t>Effects of Stress on DM</a:t>
            </a:r>
            <a:endParaRPr lang="en-US" dirty="0"/>
          </a:p>
        </p:txBody>
      </p:sp>
      <p:sp>
        <p:nvSpPr>
          <p:cNvPr id="7" name="Title 1"/>
          <p:cNvSpPr txBox="1">
            <a:spLocks/>
          </p:cNvSpPr>
          <p:nvPr/>
        </p:nvSpPr>
        <p:spPr bwMode="auto">
          <a:xfrm>
            <a:off x="501870" y="504841"/>
            <a:ext cx="10515600" cy="67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3000">
                <a:solidFill>
                  <a:schemeClr val="bg1"/>
                </a:solidFill>
                <a:latin typeface="+mj-lt"/>
                <a:ea typeface="+mj-ea"/>
                <a:cs typeface="+mj-cs"/>
              </a:defRPr>
            </a:lvl1pPr>
            <a:lvl2pPr algn="l" rtl="0" eaLnBrk="0" fontAlgn="base" hangingPunct="0">
              <a:lnSpc>
                <a:spcPct val="90000"/>
              </a:lnSpc>
              <a:spcBef>
                <a:spcPct val="0"/>
              </a:spcBef>
              <a:spcAft>
                <a:spcPct val="0"/>
              </a:spcAft>
              <a:defRPr sz="3000">
                <a:solidFill>
                  <a:schemeClr val="bg1"/>
                </a:solidFill>
                <a:latin typeface="Arial" charset="0"/>
              </a:defRPr>
            </a:lvl2pPr>
            <a:lvl3pPr algn="l" rtl="0" eaLnBrk="0" fontAlgn="base" hangingPunct="0">
              <a:lnSpc>
                <a:spcPct val="90000"/>
              </a:lnSpc>
              <a:spcBef>
                <a:spcPct val="0"/>
              </a:spcBef>
              <a:spcAft>
                <a:spcPct val="0"/>
              </a:spcAft>
              <a:defRPr sz="3000">
                <a:solidFill>
                  <a:schemeClr val="bg1"/>
                </a:solidFill>
                <a:latin typeface="Arial" charset="0"/>
              </a:defRPr>
            </a:lvl3pPr>
            <a:lvl4pPr algn="l" rtl="0" eaLnBrk="0" fontAlgn="base" hangingPunct="0">
              <a:lnSpc>
                <a:spcPct val="90000"/>
              </a:lnSpc>
              <a:spcBef>
                <a:spcPct val="0"/>
              </a:spcBef>
              <a:spcAft>
                <a:spcPct val="0"/>
              </a:spcAft>
              <a:defRPr sz="3000">
                <a:solidFill>
                  <a:schemeClr val="bg1"/>
                </a:solidFill>
                <a:latin typeface="Arial" charset="0"/>
              </a:defRPr>
            </a:lvl4pPr>
            <a:lvl5pPr algn="l" rtl="0" eaLnBrk="0" fontAlgn="base" hangingPunct="0">
              <a:lnSpc>
                <a:spcPct val="90000"/>
              </a:lnSpc>
              <a:spcBef>
                <a:spcPct val="0"/>
              </a:spcBef>
              <a:spcAft>
                <a:spcPct val="0"/>
              </a:spcAft>
              <a:defRPr sz="3000">
                <a:solidFill>
                  <a:schemeClr val="bg1"/>
                </a:solidFill>
                <a:latin typeface="Arial" charset="0"/>
              </a:defRPr>
            </a:lvl5pPr>
            <a:lvl6pPr marL="457200" algn="l" rtl="0" eaLnBrk="1" fontAlgn="base" hangingPunct="1">
              <a:lnSpc>
                <a:spcPct val="90000"/>
              </a:lnSpc>
              <a:spcBef>
                <a:spcPct val="0"/>
              </a:spcBef>
              <a:spcAft>
                <a:spcPct val="0"/>
              </a:spcAft>
              <a:defRPr sz="3000">
                <a:solidFill>
                  <a:schemeClr val="bg1"/>
                </a:solidFill>
                <a:latin typeface="Arial" charset="0"/>
              </a:defRPr>
            </a:lvl6pPr>
            <a:lvl7pPr marL="914400" algn="l" rtl="0" eaLnBrk="1" fontAlgn="base" hangingPunct="1">
              <a:lnSpc>
                <a:spcPct val="90000"/>
              </a:lnSpc>
              <a:spcBef>
                <a:spcPct val="0"/>
              </a:spcBef>
              <a:spcAft>
                <a:spcPct val="0"/>
              </a:spcAft>
              <a:defRPr sz="3000">
                <a:solidFill>
                  <a:schemeClr val="bg1"/>
                </a:solidFill>
                <a:latin typeface="Arial" charset="0"/>
              </a:defRPr>
            </a:lvl7pPr>
            <a:lvl8pPr marL="1371600" algn="l" rtl="0" eaLnBrk="1" fontAlgn="base" hangingPunct="1">
              <a:lnSpc>
                <a:spcPct val="90000"/>
              </a:lnSpc>
              <a:spcBef>
                <a:spcPct val="0"/>
              </a:spcBef>
              <a:spcAft>
                <a:spcPct val="0"/>
              </a:spcAft>
              <a:defRPr sz="3000">
                <a:solidFill>
                  <a:schemeClr val="bg1"/>
                </a:solidFill>
                <a:latin typeface="Arial" charset="0"/>
              </a:defRPr>
            </a:lvl8pPr>
            <a:lvl9pPr marL="1828800" algn="l" rtl="0" eaLnBrk="1" fontAlgn="base" hangingPunct="1">
              <a:lnSpc>
                <a:spcPct val="90000"/>
              </a:lnSpc>
              <a:spcBef>
                <a:spcPct val="0"/>
              </a:spcBef>
              <a:spcAft>
                <a:spcPct val="0"/>
              </a:spcAft>
              <a:defRPr sz="3000">
                <a:solidFill>
                  <a:schemeClr val="bg1"/>
                </a:solidFill>
                <a:latin typeface="Arial" charset="0"/>
              </a:defRPr>
            </a:lvl9pPr>
          </a:lstStyle>
          <a:p>
            <a:r>
              <a:rPr lang="en-US" kern="0" dirty="0" smtClean="0"/>
              <a:t>OC</a:t>
            </a:r>
            <a:r>
              <a:rPr lang="en-US" kern="0" dirty="0" smtClean="0">
                <a:latin typeface="Arial Narrow" panose="020B0606020202030204" pitchFamily="34" charset="0"/>
              </a:rPr>
              <a:t>D</a:t>
            </a:r>
            <a:endParaRPr lang="en-US" kern="0" dirty="0">
              <a:latin typeface="Arial Narrow" panose="020B0606020202030204" pitchFamily="34" charset="0"/>
            </a:endParaRPr>
          </a:p>
        </p:txBody>
      </p:sp>
    </p:spTree>
    <p:extLst>
      <p:ext uri="{BB962C8B-B14F-4D97-AF65-F5344CB8AC3E}">
        <p14:creationId xmlns:p14="http://schemas.microsoft.com/office/powerpoint/2010/main" val="2228417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Inhibition in everyday life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5527ED2-F78C-425F-BAF8-F957C431F3D3}" type="slidenum">
              <a:rPr lang="cs-CZ" altLang="en-US" smtClean="0"/>
              <a:pPr>
                <a:defRPr/>
              </a:pPr>
              <a:t>13</a:t>
            </a:fld>
            <a:r>
              <a:rPr lang="cs-CZ" altLang="en-US" b="0" smtClean="0">
                <a:solidFill>
                  <a:srgbClr val="969696"/>
                </a:solidFill>
              </a:rPr>
              <a:t>/celkem</a:t>
            </a:r>
            <a:endParaRPr lang="cs-CZ" altLang="en-US" b="0">
              <a:solidFill>
                <a:srgbClr val="969696"/>
              </a:solidFill>
            </a:endParaRPr>
          </a:p>
        </p:txBody>
      </p:sp>
      <p:sp>
        <p:nvSpPr>
          <p:cNvPr id="5" name="Footer Placeholder 4"/>
          <p:cNvSpPr>
            <a:spLocks noGrp="1"/>
          </p:cNvSpPr>
          <p:nvPr>
            <p:ph type="ftr" sz="quarter" idx="11"/>
          </p:nvPr>
        </p:nvSpPr>
        <p:spPr/>
        <p:txBody>
          <a:bodyPr/>
          <a:lstStyle/>
          <a:p>
            <a:pPr>
              <a:defRPr/>
            </a:pPr>
            <a:r>
              <a:rPr lang="cs-CZ" smtClean="0"/>
              <a:t>Název prezentace - doplnit</a:t>
            </a:r>
            <a:endParaRPr lang="cs-CZ"/>
          </a:p>
        </p:txBody>
      </p:sp>
    </p:spTree>
    <p:extLst>
      <p:ext uri="{BB962C8B-B14F-4D97-AF65-F5344CB8AC3E}">
        <p14:creationId xmlns:p14="http://schemas.microsoft.com/office/powerpoint/2010/main" val="955646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75733" y="404813"/>
            <a:ext cx="7198784" cy="792162"/>
          </a:xfrm>
        </p:spPr>
        <p:txBody>
          <a:bodyPr/>
          <a:lstStyle/>
          <a:p>
            <a:r>
              <a:rPr lang="en-US" dirty="0" smtClean="0"/>
              <a:t>The social “you” is an inhibited “you”</a:t>
            </a:r>
            <a:endParaRPr lang="en-US" dirty="0"/>
          </a:p>
        </p:txBody>
      </p:sp>
      <p:pic>
        <p:nvPicPr>
          <p:cNvPr id="2" name="Picture 1"/>
          <p:cNvPicPr>
            <a:picLocks noChangeAspect="1"/>
          </p:cNvPicPr>
          <p:nvPr/>
        </p:nvPicPr>
        <p:blipFill>
          <a:blip r:embed="rId3"/>
          <a:stretch>
            <a:fillRect/>
          </a:stretch>
        </p:blipFill>
        <p:spPr>
          <a:xfrm>
            <a:off x="0" y="2994382"/>
            <a:ext cx="12192000" cy="3107939"/>
          </a:xfrm>
          <a:prstGeom prst="rect">
            <a:avLst/>
          </a:prstGeom>
        </p:spPr>
      </p:pic>
      <p:pic>
        <p:nvPicPr>
          <p:cNvPr id="5" name="Picture 4"/>
          <p:cNvPicPr>
            <a:picLocks noChangeAspect="1"/>
          </p:cNvPicPr>
          <p:nvPr/>
        </p:nvPicPr>
        <p:blipFill>
          <a:blip r:embed="rId4"/>
          <a:stretch>
            <a:fillRect/>
          </a:stretch>
        </p:blipFill>
        <p:spPr>
          <a:xfrm>
            <a:off x="5146654" y="4296103"/>
            <a:ext cx="863460" cy="1806218"/>
          </a:xfrm>
          <a:prstGeom prst="rect">
            <a:avLst/>
          </a:prstGeom>
        </p:spPr>
      </p:pic>
    </p:spTree>
    <p:extLst>
      <p:ext uri="{BB962C8B-B14F-4D97-AF65-F5344CB8AC3E}">
        <p14:creationId xmlns:p14="http://schemas.microsoft.com/office/powerpoint/2010/main" val="261337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Sidewalk</a:t>
            </a:r>
            <a:r>
              <a:rPr lang="es-MX" dirty="0" smtClean="0"/>
              <a:t> </a:t>
            </a:r>
            <a:r>
              <a:rPr lang="es-MX" dirty="0" err="1" smtClean="0"/>
              <a:t>waltz</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5527ED2-F78C-425F-BAF8-F957C431F3D3}" type="slidenum">
              <a:rPr lang="cs-CZ" altLang="en-US" smtClean="0"/>
              <a:pPr>
                <a:defRPr/>
              </a:pPr>
              <a:t>15</a:t>
            </a:fld>
            <a:r>
              <a:rPr lang="cs-CZ" altLang="en-US" b="0" smtClean="0">
                <a:solidFill>
                  <a:srgbClr val="969696"/>
                </a:solidFill>
              </a:rPr>
              <a:t>/celkem</a:t>
            </a:r>
            <a:endParaRPr lang="cs-CZ" altLang="en-US" b="0">
              <a:solidFill>
                <a:srgbClr val="969696"/>
              </a:solidFill>
            </a:endParaRPr>
          </a:p>
        </p:txBody>
      </p:sp>
      <p:sp>
        <p:nvSpPr>
          <p:cNvPr id="5" name="Footer Placeholder 4"/>
          <p:cNvSpPr>
            <a:spLocks noGrp="1"/>
          </p:cNvSpPr>
          <p:nvPr>
            <p:ph type="ftr" sz="quarter" idx="11"/>
          </p:nvPr>
        </p:nvSpPr>
        <p:spPr/>
        <p:txBody>
          <a:bodyPr/>
          <a:lstStyle/>
          <a:p>
            <a:pPr>
              <a:defRPr/>
            </a:pPr>
            <a:r>
              <a:rPr lang="cs-CZ" smtClean="0"/>
              <a:t>Název prezentace - doplnit</a:t>
            </a:r>
            <a:endParaRPr lang="cs-CZ"/>
          </a:p>
        </p:txBody>
      </p:sp>
    </p:spTree>
    <p:extLst>
      <p:ext uri="{BB962C8B-B14F-4D97-AF65-F5344CB8AC3E}">
        <p14:creationId xmlns:p14="http://schemas.microsoft.com/office/powerpoint/2010/main" val="188708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Jamming</a:t>
            </a:r>
            <a:r>
              <a:rPr lang="es-MX" dirty="0" smtClean="0"/>
              <a:t> </a:t>
            </a:r>
            <a:r>
              <a:rPr lang="es-MX" dirty="0" err="1" smtClean="0"/>
              <a:t>Avoidance</a:t>
            </a:r>
            <a:r>
              <a:rPr lang="es-MX" dirty="0" smtClean="0"/>
              <a:t> Response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5557" y="1619250"/>
            <a:ext cx="7177711" cy="4508500"/>
          </a:xfrm>
        </p:spPr>
      </p:pic>
      <p:sp>
        <p:nvSpPr>
          <p:cNvPr id="4" name="Slide Number Placeholder 3"/>
          <p:cNvSpPr>
            <a:spLocks noGrp="1"/>
          </p:cNvSpPr>
          <p:nvPr>
            <p:ph type="sldNum" sz="quarter" idx="10"/>
          </p:nvPr>
        </p:nvSpPr>
        <p:spPr/>
        <p:txBody>
          <a:bodyPr/>
          <a:lstStyle/>
          <a:p>
            <a:pPr>
              <a:defRPr/>
            </a:pPr>
            <a:fld id="{55527ED2-F78C-425F-BAF8-F957C431F3D3}" type="slidenum">
              <a:rPr lang="cs-CZ" altLang="en-US" smtClean="0"/>
              <a:pPr>
                <a:defRPr/>
              </a:pPr>
              <a:t>16</a:t>
            </a:fld>
            <a:r>
              <a:rPr lang="cs-CZ" altLang="en-US" b="0" smtClean="0">
                <a:solidFill>
                  <a:srgbClr val="969696"/>
                </a:solidFill>
              </a:rPr>
              <a:t>/celkem</a:t>
            </a:r>
            <a:endParaRPr lang="cs-CZ" altLang="en-US" b="0">
              <a:solidFill>
                <a:srgbClr val="969696"/>
              </a:solidFill>
            </a:endParaRPr>
          </a:p>
        </p:txBody>
      </p:sp>
    </p:spTree>
    <p:extLst>
      <p:ext uri="{BB962C8B-B14F-4D97-AF65-F5344CB8AC3E}">
        <p14:creationId xmlns:p14="http://schemas.microsoft.com/office/powerpoint/2010/main" val="2867253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Say the same thing</a:t>
            </a:r>
            <a:endParaRPr lang="en-US" dirty="0"/>
          </a:p>
        </p:txBody>
      </p:sp>
      <p:sp>
        <p:nvSpPr>
          <p:cNvPr id="4" name="TextBox 3"/>
          <p:cNvSpPr txBox="1"/>
          <p:nvPr/>
        </p:nvSpPr>
        <p:spPr>
          <a:xfrm>
            <a:off x="575733" y="2396359"/>
            <a:ext cx="2044149" cy="523220"/>
          </a:xfrm>
          <a:prstGeom prst="rect">
            <a:avLst/>
          </a:prstGeom>
          <a:noFill/>
        </p:spPr>
        <p:txBody>
          <a:bodyPr wrap="none" rtlCol="0">
            <a:spAutoFit/>
          </a:bodyPr>
          <a:lstStyle/>
          <a:p>
            <a:r>
              <a:rPr lang="es-MX" sz="2800" dirty="0" smtClean="0"/>
              <a:t>Short demo</a:t>
            </a:r>
            <a:endParaRPr lang="en-US" sz="2800" dirty="0"/>
          </a:p>
        </p:txBody>
      </p:sp>
    </p:spTree>
    <p:extLst>
      <p:ext uri="{BB962C8B-B14F-4D97-AF65-F5344CB8AC3E}">
        <p14:creationId xmlns:p14="http://schemas.microsoft.com/office/powerpoint/2010/main" val="2877753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What’s</a:t>
            </a:r>
            <a:r>
              <a:rPr lang="es-MX" dirty="0" smtClean="0"/>
              <a:t> </a:t>
            </a:r>
            <a:r>
              <a:rPr lang="es-MX" dirty="0" err="1" smtClean="0"/>
              <a:t>going</a:t>
            </a:r>
            <a:r>
              <a:rPr lang="es-MX" dirty="0" smtClean="0"/>
              <a:t> </a:t>
            </a:r>
            <a:r>
              <a:rPr lang="es-MX" dirty="0" err="1" smtClean="0"/>
              <a:t>on</a:t>
            </a:r>
            <a:r>
              <a:rPr lang="es-MX" dirty="0" smtClean="0"/>
              <a:t>?</a:t>
            </a:r>
            <a:endParaRPr lang="en-US" dirty="0"/>
          </a:p>
        </p:txBody>
      </p:sp>
      <p:sp>
        <p:nvSpPr>
          <p:cNvPr id="4" name="Slide Number Placeholder 3"/>
          <p:cNvSpPr>
            <a:spLocks noGrp="1"/>
          </p:cNvSpPr>
          <p:nvPr>
            <p:ph type="sldNum" sz="quarter" idx="10"/>
          </p:nvPr>
        </p:nvSpPr>
        <p:spPr/>
        <p:txBody>
          <a:bodyPr/>
          <a:lstStyle/>
          <a:p>
            <a:pPr>
              <a:defRPr/>
            </a:pPr>
            <a:fld id="{55527ED2-F78C-425F-BAF8-F957C431F3D3}" type="slidenum">
              <a:rPr lang="cs-CZ" altLang="en-US" smtClean="0"/>
              <a:pPr>
                <a:defRPr/>
              </a:pPr>
              <a:t>18</a:t>
            </a:fld>
            <a:r>
              <a:rPr lang="cs-CZ" altLang="en-US" b="0" smtClean="0">
                <a:solidFill>
                  <a:srgbClr val="969696"/>
                </a:solidFill>
              </a:rPr>
              <a:t>/celkem</a:t>
            </a:r>
            <a:endParaRPr lang="cs-CZ" altLang="en-US" b="0">
              <a:solidFill>
                <a:srgbClr val="969696"/>
              </a:solidFill>
            </a:endParaRPr>
          </a:p>
        </p:txBody>
      </p:sp>
      <p:sp>
        <p:nvSpPr>
          <p:cNvPr id="6" name="Rectangle 5"/>
          <p:cNvSpPr/>
          <p:nvPr/>
        </p:nvSpPr>
        <p:spPr>
          <a:xfrm>
            <a:off x="3866559" y="1685775"/>
            <a:ext cx="4231342" cy="37293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18893" t="15858" r="22632" b="14141"/>
          <a:stretch/>
        </p:blipFill>
        <p:spPr>
          <a:xfrm>
            <a:off x="4331884" y="1912434"/>
            <a:ext cx="3600000" cy="3276000"/>
          </a:xfrm>
          <a:prstGeom prst="rect">
            <a:avLst/>
          </a:prstGeom>
        </p:spPr>
      </p:pic>
      <p:sp>
        <p:nvSpPr>
          <p:cNvPr id="8" name="Rectangle 7"/>
          <p:cNvSpPr/>
          <p:nvPr/>
        </p:nvSpPr>
        <p:spPr>
          <a:xfrm>
            <a:off x="3083884" y="5628825"/>
            <a:ext cx="6096000" cy="954107"/>
          </a:xfrm>
          <a:prstGeom prst="rect">
            <a:avLst/>
          </a:prstGeom>
        </p:spPr>
        <p:txBody>
          <a:bodyPr>
            <a:spAutoFit/>
          </a:bodyPr>
          <a:lstStyle/>
          <a:p>
            <a:r>
              <a:rPr lang="en-US" sz="1400" dirty="0"/>
              <a:t>Schematic of shared perspectives/representations. A and C´s perspectives overlap only partially. As the overlap grows, as in A and B’s case, A’s own perspective becomes a better and less effortful model of their partner’s </a:t>
            </a:r>
            <a:r>
              <a:rPr lang="en-US" sz="1400" dirty="0" smtClean="0"/>
              <a:t>perspective.</a:t>
            </a:r>
            <a:endParaRPr lang="en-US" sz="1400" dirty="0"/>
          </a:p>
        </p:txBody>
      </p:sp>
    </p:spTree>
    <p:extLst>
      <p:ext uri="{BB962C8B-B14F-4D97-AF65-F5344CB8AC3E}">
        <p14:creationId xmlns:p14="http://schemas.microsoft.com/office/powerpoint/2010/main" val="1980199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733" y="1510506"/>
            <a:ext cx="4993109" cy="4508500"/>
          </a:xfrm>
        </p:spPr>
      </p:pic>
      <p:sp>
        <p:nvSpPr>
          <p:cNvPr id="4" name="Slide Number Placeholder 3"/>
          <p:cNvSpPr>
            <a:spLocks noGrp="1"/>
          </p:cNvSpPr>
          <p:nvPr>
            <p:ph type="sldNum" sz="quarter" idx="10"/>
          </p:nvPr>
        </p:nvSpPr>
        <p:spPr/>
        <p:txBody>
          <a:bodyPr/>
          <a:lstStyle/>
          <a:p>
            <a:pPr>
              <a:defRPr/>
            </a:pPr>
            <a:fld id="{55527ED2-F78C-425F-BAF8-F957C431F3D3}" type="slidenum">
              <a:rPr lang="cs-CZ" altLang="en-US" smtClean="0"/>
              <a:pPr>
                <a:defRPr/>
              </a:pPr>
              <a:t>19</a:t>
            </a:fld>
            <a:r>
              <a:rPr lang="cs-CZ" altLang="en-US" b="0" smtClean="0">
                <a:solidFill>
                  <a:srgbClr val="969696"/>
                </a:solidFill>
              </a:rPr>
              <a:t>/celkem</a:t>
            </a:r>
            <a:endParaRPr lang="cs-CZ" altLang="en-US" b="0">
              <a:solidFill>
                <a:srgbClr val="969696"/>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8033" y="1731255"/>
            <a:ext cx="5334000" cy="4071029"/>
          </a:xfrm>
          <a:prstGeom prst="rect">
            <a:avLst/>
          </a:prstGeom>
        </p:spPr>
      </p:pic>
    </p:spTree>
    <p:extLst>
      <p:ext uri="{BB962C8B-B14F-4D97-AF65-F5344CB8AC3E}">
        <p14:creationId xmlns:p14="http://schemas.microsoft.com/office/powerpoint/2010/main" val="30435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956157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Earworms</a:t>
            </a:r>
            <a:endParaRPr lang="en-US" dirty="0"/>
          </a:p>
        </p:txBody>
      </p:sp>
      <p:sp>
        <p:nvSpPr>
          <p:cNvPr id="4" name="Slide Number Placeholder 3"/>
          <p:cNvSpPr>
            <a:spLocks noGrp="1"/>
          </p:cNvSpPr>
          <p:nvPr>
            <p:ph type="sldNum" sz="quarter" idx="10"/>
          </p:nvPr>
        </p:nvSpPr>
        <p:spPr/>
        <p:txBody>
          <a:bodyPr/>
          <a:lstStyle/>
          <a:p>
            <a:pPr>
              <a:defRPr/>
            </a:pPr>
            <a:fld id="{55527ED2-F78C-425F-BAF8-F957C431F3D3}" type="slidenum">
              <a:rPr lang="cs-CZ" altLang="en-US" smtClean="0"/>
              <a:pPr>
                <a:defRPr/>
              </a:pPr>
              <a:t>20</a:t>
            </a:fld>
            <a:r>
              <a:rPr lang="cs-CZ" altLang="en-US" b="0" smtClean="0">
                <a:solidFill>
                  <a:srgbClr val="969696"/>
                </a:solidFill>
              </a:rPr>
              <a:t>/celkem</a:t>
            </a:r>
            <a:endParaRPr lang="cs-CZ" altLang="en-US" b="0">
              <a:solidFill>
                <a:srgbClr val="969696"/>
              </a:solidFill>
            </a:endParaRPr>
          </a:p>
        </p:txBody>
      </p:sp>
      <p:pic>
        <p:nvPicPr>
          <p:cNvPr id="6" name="Picture 5"/>
          <p:cNvPicPr>
            <a:picLocks noChangeAspect="1"/>
          </p:cNvPicPr>
          <p:nvPr/>
        </p:nvPicPr>
        <p:blipFill>
          <a:blip r:embed="rId2"/>
          <a:stretch>
            <a:fillRect/>
          </a:stretch>
        </p:blipFill>
        <p:spPr>
          <a:xfrm>
            <a:off x="2032837" y="1936165"/>
            <a:ext cx="7868748" cy="4191585"/>
          </a:xfrm>
          <a:prstGeom prst="rect">
            <a:avLst/>
          </a:prstGeom>
        </p:spPr>
      </p:pic>
    </p:spTree>
    <p:extLst>
      <p:ext uri="{BB962C8B-B14F-4D97-AF65-F5344CB8AC3E}">
        <p14:creationId xmlns:p14="http://schemas.microsoft.com/office/powerpoint/2010/main" val="1151147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 message</a:t>
            </a:r>
            <a:endParaRPr lang="en-US" dirty="0"/>
          </a:p>
        </p:txBody>
      </p:sp>
      <p:sp>
        <p:nvSpPr>
          <p:cNvPr id="3" name="Content Placeholder 2"/>
          <p:cNvSpPr>
            <a:spLocks noGrp="1"/>
          </p:cNvSpPr>
          <p:nvPr>
            <p:ph idx="1"/>
          </p:nvPr>
        </p:nvSpPr>
        <p:spPr>
          <a:xfrm>
            <a:off x="2152650" y="2883695"/>
            <a:ext cx="7886700" cy="1316831"/>
          </a:xfrm>
        </p:spPr>
        <p:txBody>
          <a:bodyPr/>
          <a:lstStyle/>
          <a:p>
            <a:r>
              <a:rPr lang="en-US" dirty="0" smtClean="0"/>
              <a:t>It’s possible to observe the differences in the response to stress in men and women in decision making, however, the contributions of the gonadal steroid hormones are rather complex and we’ll need a lot of brainpower to get to the bottom of this</a:t>
            </a:r>
            <a:endParaRPr lang="en-US" dirty="0"/>
          </a:p>
        </p:txBody>
      </p:sp>
    </p:spTree>
    <p:extLst>
      <p:ext uri="{BB962C8B-B14F-4D97-AF65-F5344CB8AC3E}">
        <p14:creationId xmlns:p14="http://schemas.microsoft.com/office/powerpoint/2010/main" val="4167451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r>
              <a:rPr lang="en-US" sz="900" dirty="0"/>
              <a:t>Das, </a:t>
            </a:r>
            <a:r>
              <a:rPr lang="en-US" sz="900" dirty="0" err="1"/>
              <a:t>Krishanu</a:t>
            </a:r>
            <a:r>
              <a:rPr lang="en-US" sz="900" dirty="0"/>
              <a:t>. (2017). Role of Pre-embedded Associated Memory in Generation of Optical Illusions. 3. 37-49.</a:t>
            </a:r>
          </a:p>
          <a:p>
            <a:pPr marL="385763" indent="-385763">
              <a:buAutoNum type="arabicParenBoth"/>
            </a:pPr>
            <a:endParaRPr lang="en-US" sz="900" dirty="0"/>
          </a:p>
        </p:txBody>
      </p:sp>
    </p:spTree>
    <p:extLst>
      <p:ext uri="{BB962C8B-B14F-4D97-AF65-F5344CB8AC3E}">
        <p14:creationId xmlns:p14="http://schemas.microsoft.com/office/powerpoint/2010/main" val="2720810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the neural level</a:t>
            </a:r>
            <a:endParaRPr lang="en-US" dirty="0"/>
          </a:p>
        </p:txBody>
      </p:sp>
      <p:sp>
        <p:nvSpPr>
          <p:cNvPr id="6" name="Content Placeholder 5"/>
          <p:cNvSpPr>
            <a:spLocks noGrp="1"/>
          </p:cNvSpPr>
          <p:nvPr>
            <p:ph idx="1"/>
          </p:nvPr>
        </p:nvSpPr>
        <p:spPr/>
        <p:txBody>
          <a:bodyPr/>
          <a:lstStyle/>
          <a:p>
            <a:r>
              <a:rPr lang="es-MX" dirty="0" err="1" smtClean="0"/>
              <a:t>Tuning</a:t>
            </a:r>
            <a:r>
              <a:rPr lang="es-MX" dirty="0" smtClean="0"/>
              <a:t> responses of </a:t>
            </a:r>
            <a:r>
              <a:rPr lang="es-MX" dirty="0" err="1" smtClean="0"/>
              <a:t>excitatory</a:t>
            </a:r>
            <a:r>
              <a:rPr lang="es-MX" dirty="0" smtClean="0"/>
              <a:t> </a:t>
            </a:r>
            <a:r>
              <a:rPr lang="es-MX" dirty="0" err="1" smtClean="0"/>
              <a:t>networks</a:t>
            </a:r>
            <a:endParaRPr lang="es-MX" dirty="0" smtClean="0"/>
          </a:p>
          <a:p>
            <a:r>
              <a:rPr lang="es-MX" dirty="0" err="1" smtClean="0"/>
              <a:t>Stabilize</a:t>
            </a:r>
            <a:r>
              <a:rPr lang="es-MX" dirty="0" smtClean="0"/>
              <a:t> </a:t>
            </a:r>
            <a:r>
              <a:rPr lang="es-MX" dirty="0" err="1" smtClean="0"/>
              <a:t>network</a:t>
            </a:r>
            <a:r>
              <a:rPr lang="es-MX" dirty="0" smtClean="0"/>
              <a:t> </a:t>
            </a:r>
            <a:r>
              <a:rPr lang="es-MX" dirty="0" err="1" smtClean="0"/>
              <a:t>activity</a:t>
            </a:r>
            <a:r>
              <a:rPr lang="es-MX" dirty="0" smtClean="0"/>
              <a:t> </a:t>
            </a:r>
            <a:r>
              <a:rPr lang="es-MX" dirty="0" err="1" smtClean="0"/>
              <a:t>levels</a:t>
            </a:r>
            <a:r>
              <a:rPr lang="es-MX" dirty="0" smtClean="0"/>
              <a:t> (</a:t>
            </a:r>
            <a:r>
              <a:rPr lang="es-MX" dirty="0" err="1" smtClean="0"/>
              <a:t>feedback</a:t>
            </a:r>
            <a:r>
              <a:rPr lang="es-MX" dirty="0" smtClean="0"/>
              <a:t>)</a:t>
            </a:r>
          </a:p>
          <a:p>
            <a:r>
              <a:rPr lang="es-MX" dirty="0" err="1" smtClean="0"/>
              <a:t>Avoid</a:t>
            </a:r>
            <a:r>
              <a:rPr lang="es-MX" dirty="0" smtClean="0"/>
              <a:t> </a:t>
            </a:r>
            <a:r>
              <a:rPr lang="es-MX" dirty="0" err="1" smtClean="0"/>
              <a:t>saturation</a:t>
            </a:r>
            <a:endParaRPr lang="es-MX" dirty="0" smtClean="0"/>
          </a:p>
          <a:p>
            <a:endParaRPr lang="en-US" dirty="0"/>
          </a:p>
        </p:txBody>
      </p:sp>
    </p:spTree>
    <p:extLst>
      <p:ext uri="{BB962C8B-B14F-4D97-AF65-F5344CB8AC3E}">
        <p14:creationId xmlns:p14="http://schemas.microsoft.com/office/powerpoint/2010/main" val="326876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4750" y="2082800"/>
            <a:ext cx="9839325" cy="3581400"/>
          </a:xfrm>
        </p:spPr>
      </p:pic>
      <p:sp>
        <p:nvSpPr>
          <p:cNvPr id="4" name="Slide Number Placeholder 3"/>
          <p:cNvSpPr>
            <a:spLocks noGrp="1"/>
          </p:cNvSpPr>
          <p:nvPr>
            <p:ph type="sldNum" sz="quarter" idx="10"/>
          </p:nvPr>
        </p:nvSpPr>
        <p:spPr/>
        <p:txBody>
          <a:bodyPr/>
          <a:lstStyle/>
          <a:p>
            <a:pPr>
              <a:defRPr/>
            </a:pPr>
            <a:fld id="{55527ED2-F78C-425F-BAF8-F957C431F3D3}" type="slidenum">
              <a:rPr lang="cs-CZ" altLang="en-US" smtClean="0"/>
              <a:pPr>
                <a:defRPr/>
              </a:pPr>
              <a:t>4</a:t>
            </a:fld>
            <a:r>
              <a:rPr lang="cs-CZ" altLang="en-US" b="0" smtClean="0">
                <a:solidFill>
                  <a:srgbClr val="969696"/>
                </a:solidFill>
              </a:rPr>
              <a:t>/celkem</a:t>
            </a:r>
            <a:endParaRPr lang="cs-CZ" altLang="en-US" b="0">
              <a:solidFill>
                <a:srgbClr val="969696"/>
              </a:solidFill>
            </a:endParaRPr>
          </a:p>
        </p:txBody>
      </p:sp>
      <p:sp>
        <p:nvSpPr>
          <p:cNvPr id="5" name="Footer Placeholder 4"/>
          <p:cNvSpPr>
            <a:spLocks noGrp="1"/>
          </p:cNvSpPr>
          <p:nvPr>
            <p:ph type="ftr" sz="quarter" idx="11"/>
          </p:nvPr>
        </p:nvSpPr>
        <p:spPr/>
        <p:txBody>
          <a:bodyPr/>
          <a:lstStyle/>
          <a:p>
            <a:pPr>
              <a:defRPr/>
            </a:pPr>
            <a:r>
              <a:rPr lang="cs-CZ" smtClean="0"/>
              <a:t>Název prezentace - doplnit</a:t>
            </a:r>
            <a:endParaRPr lang="cs-CZ"/>
          </a:p>
        </p:txBody>
      </p:sp>
    </p:spTree>
    <p:extLst>
      <p:ext uri="{BB962C8B-B14F-4D97-AF65-F5344CB8AC3E}">
        <p14:creationId xmlns:p14="http://schemas.microsoft.com/office/powerpoint/2010/main" val="1289191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Ernst Mach</a:t>
            </a:r>
            <a:endParaRPr lang="en-US" dirty="0"/>
          </a:p>
        </p:txBody>
      </p:sp>
      <p:sp>
        <p:nvSpPr>
          <p:cNvPr id="4" name="Slide Number Placeholder 3"/>
          <p:cNvSpPr>
            <a:spLocks noGrp="1"/>
          </p:cNvSpPr>
          <p:nvPr>
            <p:ph type="sldNum" sz="quarter" idx="10"/>
          </p:nvPr>
        </p:nvSpPr>
        <p:spPr/>
        <p:txBody>
          <a:bodyPr/>
          <a:lstStyle/>
          <a:p>
            <a:pPr>
              <a:defRPr/>
            </a:pPr>
            <a:fld id="{55527ED2-F78C-425F-BAF8-F957C431F3D3}" type="slidenum">
              <a:rPr lang="cs-CZ" altLang="en-US" smtClean="0"/>
              <a:pPr>
                <a:defRPr/>
              </a:pPr>
              <a:t>5</a:t>
            </a:fld>
            <a:r>
              <a:rPr lang="cs-CZ" altLang="en-US" b="0" smtClean="0">
                <a:solidFill>
                  <a:srgbClr val="969696"/>
                </a:solidFill>
              </a:rPr>
              <a:t>/celkem</a:t>
            </a:r>
            <a:endParaRPr lang="cs-CZ" altLang="en-US" b="0">
              <a:solidFill>
                <a:srgbClr val="969696"/>
              </a:solidFill>
            </a:endParaRPr>
          </a:p>
        </p:txBody>
      </p:sp>
      <p:sp>
        <p:nvSpPr>
          <p:cNvPr id="5" name="Footer Placeholder 4"/>
          <p:cNvSpPr>
            <a:spLocks noGrp="1"/>
          </p:cNvSpPr>
          <p:nvPr>
            <p:ph type="ftr" sz="quarter" idx="11"/>
          </p:nvPr>
        </p:nvSpPr>
        <p:spPr/>
        <p:txBody>
          <a:bodyPr/>
          <a:lstStyle/>
          <a:p>
            <a:pPr>
              <a:defRPr/>
            </a:pPr>
            <a:r>
              <a:rPr lang="cs-CZ" smtClean="0"/>
              <a:t>Název prezentace - doplnit</a:t>
            </a:r>
            <a:endParaRPr lang="cs-CZ"/>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68263" y="1619250"/>
            <a:ext cx="3252299" cy="4508500"/>
          </a:xfrm>
          <a:prstGeom prst="rect">
            <a:avLst/>
          </a:prstGeom>
        </p:spPr>
      </p:pic>
    </p:spTree>
    <p:extLst>
      <p:ext uri="{BB962C8B-B14F-4D97-AF65-F5344CB8AC3E}">
        <p14:creationId xmlns:p14="http://schemas.microsoft.com/office/powerpoint/2010/main" val="43914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5527ED2-F78C-425F-BAF8-F957C431F3D3}" type="slidenum">
              <a:rPr lang="cs-CZ" altLang="en-US" smtClean="0"/>
              <a:pPr>
                <a:defRPr/>
              </a:pPr>
              <a:t>6</a:t>
            </a:fld>
            <a:r>
              <a:rPr lang="cs-CZ" altLang="en-US" b="0" smtClean="0">
                <a:solidFill>
                  <a:srgbClr val="969696"/>
                </a:solidFill>
              </a:rPr>
              <a:t>/celkem</a:t>
            </a:r>
            <a:endParaRPr lang="cs-CZ" altLang="en-US" b="0">
              <a:solidFill>
                <a:srgbClr val="969696"/>
              </a:solidFill>
            </a:endParaRPr>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1817" y="2935028"/>
            <a:ext cx="7010400" cy="2076450"/>
          </a:xfrm>
        </p:spPr>
      </p:pic>
      <p:sp>
        <p:nvSpPr>
          <p:cNvPr id="7" name="TextBox 6"/>
          <p:cNvSpPr txBox="1"/>
          <p:nvPr/>
        </p:nvSpPr>
        <p:spPr>
          <a:xfrm>
            <a:off x="8434552" y="5565228"/>
            <a:ext cx="2238113" cy="584775"/>
          </a:xfrm>
          <a:prstGeom prst="rect">
            <a:avLst/>
          </a:prstGeom>
          <a:noFill/>
        </p:spPr>
        <p:txBody>
          <a:bodyPr wrap="none" rtlCol="0">
            <a:spAutoFit/>
          </a:bodyPr>
          <a:lstStyle/>
          <a:p>
            <a:r>
              <a:rPr lang="es-MX" sz="1600" dirty="0" smtClean="0"/>
              <a:t>Mach </a:t>
            </a:r>
            <a:r>
              <a:rPr lang="es-MX" sz="1600" dirty="0" err="1" smtClean="0"/>
              <a:t>bands</a:t>
            </a:r>
            <a:r>
              <a:rPr lang="es-MX" sz="1600" dirty="0"/>
              <a:t/>
            </a:r>
            <a:br>
              <a:rPr lang="es-MX" sz="1600" dirty="0"/>
            </a:br>
            <a:r>
              <a:rPr lang="es-MX" sz="1600" dirty="0"/>
              <a:t>Das, </a:t>
            </a:r>
            <a:r>
              <a:rPr lang="es-MX" sz="1600" dirty="0" err="1"/>
              <a:t>Krishanu</a:t>
            </a:r>
            <a:r>
              <a:rPr lang="es-MX" sz="1600" dirty="0"/>
              <a:t>. (2017).</a:t>
            </a:r>
            <a:endParaRPr lang="en-US" sz="1600" dirty="0"/>
          </a:p>
        </p:txBody>
      </p:sp>
    </p:spTree>
    <p:extLst>
      <p:ext uri="{BB962C8B-B14F-4D97-AF65-F5344CB8AC3E}">
        <p14:creationId xmlns:p14="http://schemas.microsoft.com/office/powerpoint/2010/main" val="3457620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9344" y="2148927"/>
            <a:ext cx="9754633" cy="3387349"/>
          </a:xfrm>
        </p:spPr>
      </p:pic>
    </p:spTree>
    <p:extLst>
      <p:ext uri="{BB962C8B-B14F-4D97-AF65-F5344CB8AC3E}">
        <p14:creationId xmlns:p14="http://schemas.microsoft.com/office/powerpoint/2010/main" val="114495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5527ED2-F78C-425F-BAF8-F957C431F3D3}" type="slidenum">
              <a:rPr lang="cs-CZ" altLang="en-US" smtClean="0"/>
              <a:pPr>
                <a:defRPr/>
              </a:pPr>
              <a:t>8</a:t>
            </a:fld>
            <a:r>
              <a:rPr lang="cs-CZ" altLang="en-US" b="0" smtClean="0">
                <a:solidFill>
                  <a:srgbClr val="969696"/>
                </a:solidFill>
              </a:rPr>
              <a:t>/celkem</a:t>
            </a:r>
            <a:endParaRPr lang="cs-CZ" altLang="en-US" b="0">
              <a:solidFill>
                <a:srgbClr val="969696"/>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0134" y="1733550"/>
            <a:ext cx="6667500" cy="5124450"/>
          </a:xfrm>
          <a:prstGeom prst="rect">
            <a:avLst/>
          </a:prstGeom>
        </p:spPr>
      </p:pic>
    </p:spTree>
    <p:extLst>
      <p:ext uri="{BB962C8B-B14F-4D97-AF65-F5344CB8AC3E}">
        <p14:creationId xmlns:p14="http://schemas.microsoft.com/office/powerpoint/2010/main" val="1617293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152650" y="1131094"/>
            <a:ext cx="7886700" cy="994172"/>
          </a:xfrm>
        </p:spPr>
        <p:txBody>
          <a:bodyPr/>
          <a:lstStyle/>
          <a:p>
            <a:r>
              <a:rPr lang="en-US" dirty="0" smtClean="0"/>
              <a:t>Brain areas </a:t>
            </a:r>
            <a:r>
              <a:rPr lang="en-US" sz="2400" dirty="0"/>
              <a:t>(8)</a:t>
            </a:r>
            <a:endParaRPr lang="en-US" dirty="0"/>
          </a:p>
        </p:txBody>
      </p:sp>
      <p:sp>
        <p:nvSpPr>
          <p:cNvPr id="4" name="Title 1"/>
          <p:cNvSpPr txBox="1">
            <a:spLocks/>
          </p:cNvSpPr>
          <p:nvPr/>
        </p:nvSpPr>
        <p:spPr bwMode="auto">
          <a:xfrm>
            <a:off x="489388" y="483141"/>
            <a:ext cx="10515600" cy="87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3000">
                <a:solidFill>
                  <a:schemeClr val="bg1"/>
                </a:solidFill>
                <a:latin typeface="+mj-lt"/>
                <a:ea typeface="+mj-ea"/>
                <a:cs typeface="+mj-cs"/>
              </a:defRPr>
            </a:lvl1pPr>
            <a:lvl2pPr algn="l" rtl="0" eaLnBrk="0" fontAlgn="base" hangingPunct="0">
              <a:lnSpc>
                <a:spcPct val="90000"/>
              </a:lnSpc>
              <a:spcBef>
                <a:spcPct val="0"/>
              </a:spcBef>
              <a:spcAft>
                <a:spcPct val="0"/>
              </a:spcAft>
              <a:defRPr sz="3000">
                <a:solidFill>
                  <a:schemeClr val="bg1"/>
                </a:solidFill>
                <a:latin typeface="Arial" charset="0"/>
              </a:defRPr>
            </a:lvl2pPr>
            <a:lvl3pPr algn="l" rtl="0" eaLnBrk="0" fontAlgn="base" hangingPunct="0">
              <a:lnSpc>
                <a:spcPct val="90000"/>
              </a:lnSpc>
              <a:spcBef>
                <a:spcPct val="0"/>
              </a:spcBef>
              <a:spcAft>
                <a:spcPct val="0"/>
              </a:spcAft>
              <a:defRPr sz="3000">
                <a:solidFill>
                  <a:schemeClr val="bg1"/>
                </a:solidFill>
                <a:latin typeface="Arial" charset="0"/>
              </a:defRPr>
            </a:lvl3pPr>
            <a:lvl4pPr algn="l" rtl="0" eaLnBrk="0" fontAlgn="base" hangingPunct="0">
              <a:lnSpc>
                <a:spcPct val="90000"/>
              </a:lnSpc>
              <a:spcBef>
                <a:spcPct val="0"/>
              </a:spcBef>
              <a:spcAft>
                <a:spcPct val="0"/>
              </a:spcAft>
              <a:defRPr sz="3000">
                <a:solidFill>
                  <a:schemeClr val="bg1"/>
                </a:solidFill>
                <a:latin typeface="Arial" charset="0"/>
              </a:defRPr>
            </a:lvl4pPr>
            <a:lvl5pPr algn="l" rtl="0" eaLnBrk="0" fontAlgn="base" hangingPunct="0">
              <a:lnSpc>
                <a:spcPct val="90000"/>
              </a:lnSpc>
              <a:spcBef>
                <a:spcPct val="0"/>
              </a:spcBef>
              <a:spcAft>
                <a:spcPct val="0"/>
              </a:spcAft>
              <a:defRPr sz="3000">
                <a:solidFill>
                  <a:schemeClr val="bg1"/>
                </a:solidFill>
                <a:latin typeface="Arial" charset="0"/>
              </a:defRPr>
            </a:lvl5pPr>
            <a:lvl6pPr marL="457200" algn="l" rtl="0" eaLnBrk="1" fontAlgn="base" hangingPunct="1">
              <a:lnSpc>
                <a:spcPct val="90000"/>
              </a:lnSpc>
              <a:spcBef>
                <a:spcPct val="0"/>
              </a:spcBef>
              <a:spcAft>
                <a:spcPct val="0"/>
              </a:spcAft>
              <a:defRPr sz="3000">
                <a:solidFill>
                  <a:schemeClr val="bg1"/>
                </a:solidFill>
                <a:latin typeface="Arial" charset="0"/>
              </a:defRPr>
            </a:lvl6pPr>
            <a:lvl7pPr marL="914400" algn="l" rtl="0" eaLnBrk="1" fontAlgn="base" hangingPunct="1">
              <a:lnSpc>
                <a:spcPct val="90000"/>
              </a:lnSpc>
              <a:spcBef>
                <a:spcPct val="0"/>
              </a:spcBef>
              <a:spcAft>
                <a:spcPct val="0"/>
              </a:spcAft>
              <a:defRPr sz="3000">
                <a:solidFill>
                  <a:schemeClr val="bg1"/>
                </a:solidFill>
                <a:latin typeface="Arial" charset="0"/>
              </a:defRPr>
            </a:lvl7pPr>
            <a:lvl8pPr marL="1371600" algn="l" rtl="0" eaLnBrk="1" fontAlgn="base" hangingPunct="1">
              <a:lnSpc>
                <a:spcPct val="90000"/>
              </a:lnSpc>
              <a:spcBef>
                <a:spcPct val="0"/>
              </a:spcBef>
              <a:spcAft>
                <a:spcPct val="0"/>
              </a:spcAft>
              <a:defRPr sz="3000">
                <a:solidFill>
                  <a:schemeClr val="bg1"/>
                </a:solidFill>
                <a:latin typeface="Arial" charset="0"/>
              </a:defRPr>
            </a:lvl8pPr>
            <a:lvl9pPr marL="1828800" algn="l" rtl="0" eaLnBrk="1" fontAlgn="base" hangingPunct="1">
              <a:lnSpc>
                <a:spcPct val="90000"/>
              </a:lnSpc>
              <a:spcBef>
                <a:spcPct val="0"/>
              </a:spcBef>
              <a:spcAft>
                <a:spcPct val="0"/>
              </a:spcAft>
              <a:defRPr sz="3000">
                <a:solidFill>
                  <a:schemeClr val="bg1"/>
                </a:solidFill>
                <a:latin typeface="Arial" charset="0"/>
              </a:defRPr>
            </a:lvl9pPr>
          </a:lstStyle>
          <a:p>
            <a:r>
              <a:rPr lang="en-US" kern="0" dirty="0" smtClean="0"/>
              <a:t>Phantom limbs</a:t>
            </a:r>
            <a:endParaRPr lang="en-US" kern="0" dirty="0"/>
          </a:p>
        </p:txBody>
      </p:sp>
      <p:pic>
        <p:nvPicPr>
          <p:cNvPr id="5" name="Picture 4"/>
          <p:cNvPicPr>
            <a:picLocks noChangeAspect="1"/>
          </p:cNvPicPr>
          <p:nvPr/>
        </p:nvPicPr>
        <p:blipFill>
          <a:blip r:embed="rId3"/>
          <a:stretch>
            <a:fillRect/>
          </a:stretch>
        </p:blipFill>
        <p:spPr>
          <a:xfrm>
            <a:off x="2300340" y="1761689"/>
            <a:ext cx="7591319" cy="4733690"/>
          </a:xfrm>
          <a:prstGeom prst="rect">
            <a:avLst/>
          </a:prstGeom>
        </p:spPr>
      </p:pic>
    </p:spTree>
    <p:extLst>
      <p:ext uri="{BB962C8B-B14F-4D97-AF65-F5344CB8AC3E}">
        <p14:creationId xmlns:p14="http://schemas.microsoft.com/office/powerpoint/2010/main" val="4064800191"/>
      </p:ext>
    </p:extLst>
  </p:cSld>
  <p:clrMapOvr>
    <a:masterClrMapping/>
  </p:clrMapOvr>
</p:sld>
</file>

<file path=ppt/theme/theme1.xml><?xml version="1.0" encoding="utf-8"?>
<a:theme xmlns:a="http://schemas.openxmlformats.org/drawingml/2006/main" name="CEITEC_TEMPLATION_EN">
  <a:themeElements>
    <a:clrScheme name="CEITEC_sablona-prezentace_C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ITEC_sablona-prezentace_CZ">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CEITEC_sablona-prezentace_C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ITEC_sablona-prezentace_CZ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ITEC_sablona-prezentace_CZ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ITEC_sablona-prezentace_CZ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ITEC_sablona-prezentace_CZ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ITEC_sablona-prezentace_CZ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ITEC_sablona-prezentace_CZ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ITEC_sablona-prezentace_CZ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ITEC_sablona-prezentace_CZ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ITEC_sablona-prezentace_CZ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ITEC_sablona-prezentace_CZ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ITEC_sablona-prezentace_CZ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EITEC_sablona-prezentace_CZ">
  <a:themeElements>
    <a:clrScheme name="1_CEITEC_sablona-prezentace_C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EITEC_sablona-prezentace_CZ">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1_CEITEC_sablona-prezentace_C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EITEC_sablona-prezentace_CZ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EITEC_sablona-prezentace_CZ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EITEC_sablona-prezentace_CZ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EITEC_sablona-prezentace_CZ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EITEC_sablona-prezentace_CZ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EITEC_sablona-prezentace_CZ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EITEC_sablona-prezentace_CZ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EITEC_sablona-prezentace_CZ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EITEC_sablona-prezentace_CZ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EITEC_sablona-prezentace_CZ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EITEC_sablona-prezentace_CZ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CEITEC_TEMPLATION_EN</Template>
  <TotalTime>3355</TotalTime>
  <Words>243</Words>
  <Application>Microsoft Office PowerPoint</Application>
  <PresentationFormat>Widescreen</PresentationFormat>
  <Paragraphs>52</Paragraphs>
  <Slides>22</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22</vt:i4>
      </vt:variant>
    </vt:vector>
  </HeadingPairs>
  <TitlesOfParts>
    <vt:vector size="26" baseType="lpstr">
      <vt:lpstr>Arial</vt:lpstr>
      <vt:lpstr>Arial Narrow</vt:lpstr>
      <vt:lpstr>CEITEC_TEMPLATION_EN</vt:lpstr>
      <vt:lpstr>1_CEITEC_sablona-prezentace_CZ</vt:lpstr>
      <vt:lpstr>Inhibition in neuroscience</vt:lpstr>
      <vt:lpstr>Outline</vt:lpstr>
      <vt:lpstr>At the neural level</vt:lpstr>
      <vt:lpstr>PowerPoint Presentation</vt:lpstr>
      <vt:lpstr>Ernst Mach</vt:lpstr>
      <vt:lpstr>PowerPoint Presentation</vt:lpstr>
      <vt:lpstr>PowerPoint Presentation</vt:lpstr>
      <vt:lpstr>PowerPoint Presentation</vt:lpstr>
      <vt:lpstr>Brain areas (8)</vt:lpstr>
      <vt:lpstr>Inhibition in depression</vt:lpstr>
      <vt:lpstr>Tourette’s syndrome</vt:lpstr>
      <vt:lpstr>Effects of Stress on DM</vt:lpstr>
      <vt:lpstr>Inhibition in everyday life</vt:lpstr>
      <vt:lpstr>The social “you” is an inhibited “you”</vt:lpstr>
      <vt:lpstr>Sidewalk waltz</vt:lpstr>
      <vt:lpstr>Jamming Avoidance Response</vt:lpstr>
      <vt:lpstr>Say the same thing</vt:lpstr>
      <vt:lpstr>What’s going on?</vt:lpstr>
      <vt:lpstr>PowerPoint Presentation</vt:lpstr>
      <vt:lpstr>Earworms</vt:lpstr>
      <vt:lpstr>Take away message</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and functionla imaging laboratory (CF) + Molecular and functional neuroimaging RG</dc:title>
  <dc:creator>mikl</dc:creator>
  <cp:lastModifiedBy>Salazar</cp:lastModifiedBy>
  <cp:revision>126</cp:revision>
  <dcterms:created xsi:type="dcterms:W3CDTF">2012-06-04T07:16:20Z</dcterms:created>
  <dcterms:modified xsi:type="dcterms:W3CDTF">2018-10-04T13:04:34Z</dcterms:modified>
</cp:coreProperties>
</file>